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0"/>
  </p:notesMasterIdLst>
  <p:sldIdLst>
    <p:sldId id="259" r:id="rId2"/>
    <p:sldId id="260" r:id="rId3"/>
    <p:sldId id="301" r:id="rId4"/>
    <p:sldId id="300" r:id="rId5"/>
    <p:sldId id="302" r:id="rId6"/>
    <p:sldId id="303" r:id="rId7"/>
    <p:sldId id="304" r:id="rId8"/>
    <p:sldId id="30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D857D2-EEBE-491D-B51F-DE879DFF4CD0}">
  <a:tblStyle styleId="{1BD857D2-EEBE-491D-B51F-DE879DFF4C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89156866df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89156866df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89156866df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89156866df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89156866df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89156866df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89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89156866df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89156866df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68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89156866df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89156866df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32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89156866df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89156866df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72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89156866df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89156866df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13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89156866df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89156866df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76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720000" y="2254489"/>
            <a:ext cx="3282600" cy="13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86652" y="55652"/>
            <a:ext cx="8943968" cy="4982335"/>
            <a:chOff x="-62673" y="67940"/>
            <a:chExt cx="8943968" cy="4982335"/>
          </a:xfrm>
        </p:grpSpPr>
        <p:sp>
          <p:nvSpPr>
            <p:cNvPr id="82" name="Google Shape;82;p3"/>
            <p:cNvSpPr/>
            <p:nvPr/>
          </p:nvSpPr>
          <p:spPr>
            <a:xfrm>
              <a:off x="2483168" y="232242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210874" y="4724359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430983" y="137073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560942" y="1207206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077263" y="1546348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517850" y="3824501"/>
              <a:ext cx="162240" cy="212808"/>
            </a:xfrm>
            <a:custGeom>
              <a:avLst/>
              <a:gdLst/>
              <a:ahLst/>
              <a:cxnLst/>
              <a:rect l="l" t="t" r="r" b="b"/>
              <a:pathLst>
                <a:path w="1846" h="2078" extrusionOk="0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101916" y="4899096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33"/>
                    <a:pt x="464" y="552"/>
                  </a:cubicBezTo>
                  <a:cubicBezTo>
                    <a:pt x="194" y="571"/>
                    <a:pt x="0" y="629"/>
                    <a:pt x="0" y="706"/>
                  </a:cubicBezTo>
                  <a:cubicBezTo>
                    <a:pt x="0" y="784"/>
                    <a:pt x="194" y="851"/>
                    <a:pt x="46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80"/>
                    <a:pt x="783" y="871"/>
                  </a:cubicBezTo>
                  <a:cubicBezTo>
                    <a:pt x="1054" y="851"/>
                    <a:pt x="1257" y="784"/>
                    <a:pt x="1257" y="706"/>
                  </a:cubicBezTo>
                  <a:cubicBezTo>
                    <a:pt x="1257" y="629"/>
                    <a:pt x="1054" y="571"/>
                    <a:pt x="78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5448" y="479463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98140" y="2174176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889450" y="2517051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22455" y="1350052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538101" y="232252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54933" y="1468762"/>
              <a:ext cx="40516" cy="40452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-35945" y="1763293"/>
              <a:ext cx="57039" cy="56838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194998" y="1979561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042055" y="4324015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044091" y="4573365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109437" y="4644976"/>
              <a:ext cx="57303" cy="56325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grpSp>
          <p:nvGrpSpPr>
            <p:cNvPr id="100" name="Google Shape;100;p3"/>
            <p:cNvGrpSpPr/>
            <p:nvPr/>
          </p:nvGrpSpPr>
          <p:grpSpPr>
            <a:xfrm>
              <a:off x="202600" y="4539487"/>
              <a:ext cx="419855" cy="458070"/>
              <a:chOff x="2002810" y="3558267"/>
              <a:chExt cx="362694" cy="339613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2291173" y="3686353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rgbClr val="FFE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002810" y="3590232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rgbClr val="FFE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rgbClr val="FFE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rgbClr val="FFE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rgbClr val="FFE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7769022" y="67940"/>
              <a:ext cx="273028" cy="860751"/>
              <a:chOff x="4893763" y="3307700"/>
              <a:chExt cx="240893" cy="638208"/>
            </a:xfrm>
          </p:grpSpPr>
          <p:sp>
            <p:nvSpPr>
              <p:cNvPr id="107" name="Google Shape;107;p3"/>
              <p:cNvSpPr/>
              <p:nvPr/>
            </p:nvSpPr>
            <p:spPr>
              <a:xfrm>
                <a:off x="4893763" y="3883042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rgbClr val="FFE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5060325" y="3307700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rgbClr val="FFE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CD"/>
                  </a:solidFill>
                </a:endParaRPr>
              </a:p>
            </p:txBody>
          </p:sp>
        </p:grpSp>
        <p:sp>
          <p:nvSpPr>
            <p:cNvPr id="109" name="Google Shape;109;p3"/>
            <p:cNvSpPr/>
            <p:nvPr/>
          </p:nvSpPr>
          <p:spPr>
            <a:xfrm>
              <a:off x="8770820" y="1949953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996015" y="4644990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62673" y="2430186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57311" y="3389207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620965" y="722155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287160" y="592504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483417" y="549390"/>
              <a:ext cx="40516" cy="40452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585281" y="966812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392540" y="843920"/>
              <a:ext cx="57039" cy="56838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859336" y="513922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287156" y="3052671"/>
              <a:ext cx="86042" cy="84795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21789" y="341156"/>
              <a:ext cx="40516" cy="40452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93603" y="1441729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630911" y="635687"/>
              <a:ext cx="57039" cy="56838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249680" y="4758553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 flipH="1">
              <a:off x="2867062" y="1719466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flipH="1">
              <a:off x="5701642" y="4837364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flipH="1">
              <a:off x="887587" y="3980403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rgbClr val="FFE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CD"/>
                </a:solidFill>
              </a:endParaRPr>
            </a:p>
          </p:txBody>
        </p:sp>
      </p:grpSp>
      <p:sp>
        <p:nvSpPr>
          <p:cNvPr id="127" name="Google Shape;12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785950"/>
            <a:ext cx="3282600" cy="15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8" name="Google Shape;128;p3"/>
          <p:cNvSpPr txBox="1">
            <a:spLocks noGrp="1"/>
          </p:cNvSpPr>
          <p:nvPr>
            <p:ph type="subTitle" idx="1"/>
          </p:nvPr>
        </p:nvSpPr>
        <p:spPr>
          <a:xfrm>
            <a:off x="944250" y="3511075"/>
            <a:ext cx="28341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129" name="Google Shape;129;p3"/>
          <p:cNvGrpSpPr/>
          <p:nvPr/>
        </p:nvGrpSpPr>
        <p:grpSpPr>
          <a:xfrm>
            <a:off x="314269" y="-328724"/>
            <a:ext cx="9300493" cy="5604385"/>
            <a:chOff x="314269" y="-342474"/>
            <a:chExt cx="9300493" cy="5604385"/>
          </a:xfrm>
        </p:grpSpPr>
        <p:sp>
          <p:nvSpPr>
            <p:cNvPr id="130" name="Google Shape;130;p3"/>
            <p:cNvSpPr/>
            <p:nvPr/>
          </p:nvSpPr>
          <p:spPr>
            <a:xfrm rot="-159001" flipH="1">
              <a:off x="2003616" y="4332953"/>
              <a:ext cx="908832" cy="908434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rgbClr val="FFE782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-1009874">
              <a:off x="8593441" y="-230306"/>
              <a:ext cx="909220" cy="908822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rgbClr val="FFE782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32;p3"/>
            <p:cNvGrpSpPr/>
            <p:nvPr/>
          </p:nvGrpSpPr>
          <p:grpSpPr>
            <a:xfrm rot="572271">
              <a:off x="3580724" y="-140908"/>
              <a:ext cx="1064565" cy="1403349"/>
              <a:chOff x="9664928" y="380727"/>
              <a:chExt cx="1673600" cy="2206200"/>
            </a:xfrm>
          </p:grpSpPr>
          <p:sp>
            <p:nvSpPr>
              <p:cNvPr id="133" name="Google Shape;133;p3"/>
              <p:cNvSpPr/>
              <p:nvPr/>
            </p:nvSpPr>
            <p:spPr>
              <a:xfrm>
                <a:off x="10133778" y="631352"/>
                <a:ext cx="1079275" cy="810800"/>
              </a:xfrm>
              <a:custGeom>
                <a:avLst/>
                <a:gdLst/>
                <a:ahLst/>
                <a:cxnLst/>
                <a:rect l="l" t="t" r="r" b="b"/>
                <a:pathLst>
                  <a:path w="43171" h="32432" extrusionOk="0">
                    <a:moveTo>
                      <a:pt x="18236" y="2933"/>
                    </a:moveTo>
                    <a:cubicBezTo>
                      <a:pt x="21940" y="2933"/>
                      <a:pt x="25626" y="3920"/>
                      <a:pt x="28914" y="5791"/>
                    </a:cubicBezTo>
                    <a:cubicBezTo>
                      <a:pt x="33642" y="8482"/>
                      <a:pt x="35824" y="14228"/>
                      <a:pt x="34079" y="19393"/>
                    </a:cubicBezTo>
                    <a:cubicBezTo>
                      <a:pt x="32406" y="25066"/>
                      <a:pt x="26369" y="28485"/>
                      <a:pt x="20986" y="29648"/>
                    </a:cubicBezTo>
                    <a:cubicBezTo>
                      <a:pt x="19873" y="29897"/>
                      <a:pt x="18784" y="30014"/>
                      <a:pt x="17728" y="30014"/>
                    </a:cubicBezTo>
                    <a:cubicBezTo>
                      <a:pt x="9190" y="30014"/>
                      <a:pt x="2810" y="22320"/>
                      <a:pt x="3457" y="13647"/>
                    </a:cubicBezTo>
                    <a:cubicBezTo>
                      <a:pt x="3457" y="13065"/>
                      <a:pt x="3530" y="12483"/>
                      <a:pt x="3603" y="11974"/>
                    </a:cubicBezTo>
                    <a:cubicBezTo>
                      <a:pt x="6221" y="6809"/>
                      <a:pt x="9276" y="4118"/>
                      <a:pt x="15095" y="3173"/>
                    </a:cubicBezTo>
                    <a:cubicBezTo>
                      <a:pt x="16138" y="3012"/>
                      <a:pt x="17187" y="2933"/>
                      <a:pt x="18236" y="2933"/>
                    </a:cubicBezTo>
                    <a:close/>
                    <a:moveTo>
                      <a:pt x="18647" y="1"/>
                    </a:moveTo>
                    <a:cubicBezTo>
                      <a:pt x="17685" y="1"/>
                      <a:pt x="16717" y="63"/>
                      <a:pt x="15749" y="191"/>
                    </a:cubicBezTo>
                    <a:cubicBezTo>
                      <a:pt x="15107" y="74"/>
                      <a:pt x="14475" y="18"/>
                      <a:pt x="13856" y="18"/>
                    </a:cubicBezTo>
                    <a:cubicBezTo>
                      <a:pt x="8302" y="18"/>
                      <a:pt x="3755" y="4520"/>
                      <a:pt x="1857" y="10083"/>
                    </a:cubicBezTo>
                    <a:cubicBezTo>
                      <a:pt x="1784" y="10446"/>
                      <a:pt x="1639" y="10883"/>
                      <a:pt x="1493" y="11246"/>
                    </a:cubicBezTo>
                    <a:lnTo>
                      <a:pt x="1493" y="11464"/>
                    </a:lnTo>
                    <a:cubicBezTo>
                      <a:pt x="1275" y="12337"/>
                      <a:pt x="1130" y="13283"/>
                      <a:pt x="1057" y="14156"/>
                    </a:cubicBezTo>
                    <a:cubicBezTo>
                      <a:pt x="1" y="24965"/>
                      <a:pt x="8814" y="32432"/>
                      <a:pt x="18568" y="32432"/>
                    </a:cubicBezTo>
                    <a:cubicBezTo>
                      <a:pt x="20234" y="32432"/>
                      <a:pt x="21928" y="32214"/>
                      <a:pt x="23605" y="31758"/>
                    </a:cubicBezTo>
                    <a:cubicBezTo>
                      <a:pt x="36188" y="28339"/>
                      <a:pt x="43170" y="12701"/>
                      <a:pt x="31387" y="3973"/>
                    </a:cubicBezTo>
                    <a:cubicBezTo>
                      <a:pt x="27607" y="1393"/>
                      <a:pt x="23184" y="1"/>
                      <a:pt x="18647" y="1"/>
                    </a:cubicBezTo>
                    <a:close/>
                  </a:path>
                </a:pathLst>
              </a:custGeom>
              <a:solidFill>
                <a:srgbClr val="FFE782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9664928" y="380727"/>
                <a:ext cx="1673600" cy="2206200"/>
              </a:xfrm>
              <a:custGeom>
                <a:avLst/>
                <a:gdLst/>
                <a:ahLst/>
                <a:cxnLst/>
                <a:rect l="l" t="t" r="r" b="b"/>
                <a:pathLst>
                  <a:path w="66944" h="88248" extrusionOk="0">
                    <a:moveTo>
                      <a:pt x="37049" y="3815"/>
                    </a:moveTo>
                    <a:cubicBezTo>
                      <a:pt x="38358" y="4979"/>
                      <a:pt x="39740" y="5997"/>
                      <a:pt x="41195" y="7015"/>
                    </a:cubicBezTo>
                    <a:cubicBezTo>
                      <a:pt x="41425" y="7187"/>
                      <a:pt x="41699" y="7269"/>
                      <a:pt x="41975" y="7269"/>
                    </a:cubicBezTo>
                    <a:cubicBezTo>
                      <a:pt x="42398" y="7269"/>
                      <a:pt x="42822" y="7077"/>
                      <a:pt x="43086" y="6724"/>
                    </a:cubicBezTo>
                    <a:cubicBezTo>
                      <a:pt x="43813" y="5924"/>
                      <a:pt x="44614" y="5197"/>
                      <a:pt x="45414" y="4469"/>
                    </a:cubicBezTo>
                    <a:cubicBezTo>
                      <a:pt x="46068" y="5633"/>
                      <a:pt x="46650" y="6870"/>
                      <a:pt x="47087" y="8106"/>
                    </a:cubicBezTo>
                    <a:cubicBezTo>
                      <a:pt x="47299" y="8532"/>
                      <a:pt x="47707" y="8802"/>
                      <a:pt x="48167" y="8802"/>
                    </a:cubicBezTo>
                    <a:cubicBezTo>
                      <a:pt x="48336" y="8802"/>
                      <a:pt x="48511" y="8766"/>
                      <a:pt x="48687" y="8688"/>
                    </a:cubicBezTo>
                    <a:cubicBezTo>
                      <a:pt x="50069" y="8106"/>
                      <a:pt x="51378" y="7379"/>
                      <a:pt x="52542" y="6433"/>
                    </a:cubicBezTo>
                    <a:lnTo>
                      <a:pt x="52542" y="6433"/>
                    </a:lnTo>
                    <a:cubicBezTo>
                      <a:pt x="52396" y="7670"/>
                      <a:pt x="52323" y="8834"/>
                      <a:pt x="52323" y="9997"/>
                    </a:cubicBezTo>
                    <a:cubicBezTo>
                      <a:pt x="52258" y="10722"/>
                      <a:pt x="52788" y="11327"/>
                      <a:pt x="53483" y="11327"/>
                    </a:cubicBezTo>
                    <a:cubicBezTo>
                      <a:pt x="53555" y="11327"/>
                      <a:pt x="53630" y="11320"/>
                      <a:pt x="53705" y="11307"/>
                    </a:cubicBezTo>
                    <a:cubicBezTo>
                      <a:pt x="54869" y="11161"/>
                      <a:pt x="56033" y="11161"/>
                      <a:pt x="57197" y="11161"/>
                    </a:cubicBezTo>
                    <a:cubicBezTo>
                      <a:pt x="56906" y="12398"/>
                      <a:pt x="56688" y="13634"/>
                      <a:pt x="56324" y="14871"/>
                    </a:cubicBezTo>
                    <a:cubicBezTo>
                      <a:pt x="56033" y="15598"/>
                      <a:pt x="56397" y="16325"/>
                      <a:pt x="57124" y="16616"/>
                    </a:cubicBezTo>
                    <a:cubicBezTo>
                      <a:pt x="58506" y="16980"/>
                      <a:pt x="59815" y="17489"/>
                      <a:pt x="61124" y="18144"/>
                    </a:cubicBezTo>
                    <a:cubicBezTo>
                      <a:pt x="60470" y="19162"/>
                      <a:pt x="59815" y="20180"/>
                      <a:pt x="59015" y="21126"/>
                    </a:cubicBezTo>
                    <a:cubicBezTo>
                      <a:pt x="58579" y="21708"/>
                      <a:pt x="58651" y="22653"/>
                      <a:pt x="59306" y="23090"/>
                    </a:cubicBezTo>
                    <a:cubicBezTo>
                      <a:pt x="60615" y="24108"/>
                      <a:pt x="61852" y="25054"/>
                      <a:pt x="63015" y="26145"/>
                    </a:cubicBezTo>
                    <a:cubicBezTo>
                      <a:pt x="61779" y="27017"/>
                      <a:pt x="60542" y="27890"/>
                      <a:pt x="59306" y="28836"/>
                    </a:cubicBezTo>
                    <a:cubicBezTo>
                      <a:pt x="58942" y="29127"/>
                      <a:pt x="58724" y="29636"/>
                      <a:pt x="58797" y="30145"/>
                    </a:cubicBezTo>
                    <a:cubicBezTo>
                      <a:pt x="58069" y="30581"/>
                      <a:pt x="57851" y="31600"/>
                      <a:pt x="58360" y="32327"/>
                    </a:cubicBezTo>
                    <a:cubicBezTo>
                      <a:pt x="59524" y="33854"/>
                      <a:pt x="60542" y="35455"/>
                      <a:pt x="61488" y="37128"/>
                    </a:cubicBezTo>
                    <a:cubicBezTo>
                      <a:pt x="59379" y="37419"/>
                      <a:pt x="57269" y="37491"/>
                      <a:pt x="55087" y="37637"/>
                    </a:cubicBezTo>
                    <a:cubicBezTo>
                      <a:pt x="53924" y="37709"/>
                      <a:pt x="53633" y="39164"/>
                      <a:pt x="54142" y="39964"/>
                    </a:cubicBezTo>
                    <a:cubicBezTo>
                      <a:pt x="55233" y="41492"/>
                      <a:pt x="56324" y="42946"/>
                      <a:pt x="57488" y="44328"/>
                    </a:cubicBezTo>
                    <a:cubicBezTo>
                      <a:pt x="54796" y="44256"/>
                      <a:pt x="52105" y="43674"/>
                      <a:pt x="49560" y="42655"/>
                    </a:cubicBezTo>
                    <a:cubicBezTo>
                      <a:pt x="49405" y="42594"/>
                      <a:pt x="49245" y="42566"/>
                      <a:pt x="49086" y="42566"/>
                    </a:cubicBezTo>
                    <a:cubicBezTo>
                      <a:pt x="48119" y="42566"/>
                      <a:pt x="47179" y="43610"/>
                      <a:pt x="47741" y="44547"/>
                    </a:cubicBezTo>
                    <a:cubicBezTo>
                      <a:pt x="48541" y="45929"/>
                      <a:pt x="49414" y="47238"/>
                      <a:pt x="50287" y="48547"/>
                    </a:cubicBezTo>
                    <a:cubicBezTo>
                      <a:pt x="48832" y="48111"/>
                      <a:pt x="47523" y="47456"/>
                      <a:pt x="46286" y="46583"/>
                    </a:cubicBezTo>
                    <a:cubicBezTo>
                      <a:pt x="46035" y="46423"/>
                      <a:pt x="45713" y="46342"/>
                      <a:pt x="45391" y="46342"/>
                    </a:cubicBezTo>
                    <a:cubicBezTo>
                      <a:pt x="44685" y="46342"/>
                      <a:pt x="43982" y="46730"/>
                      <a:pt x="44032" y="47529"/>
                    </a:cubicBezTo>
                    <a:cubicBezTo>
                      <a:pt x="44032" y="48038"/>
                      <a:pt x="44032" y="48620"/>
                      <a:pt x="43959" y="49129"/>
                    </a:cubicBezTo>
                    <a:cubicBezTo>
                      <a:pt x="42868" y="48256"/>
                      <a:pt x="41850" y="47310"/>
                      <a:pt x="40831" y="46365"/>
                    </a:cubicBezTo>
                    <a:cubicBezTo>
                      <a:pt x="40558" y="46031"/>
                      <a:pt x="40170" y="45874"/>
                      <a:pt x="39785" y="45874"/>
                    </a:cubicBezTo>
                    <a:cubicBezTo>
                      <a:pt x="39248" y="45874"/>
                      <a:pt x="38716" y="46178"/>
                      <a:pt x="38504" y="46729"/>
                    </a:cubicBezTo>
                    <a:cubicBezTo>
                      <a:pt x="37995" y="47820"/>
                      <a:pt x="37485" y="48765"/>
                      <a:pt x="36976" y="49783"/>
                    </a:cubicBezTo>
                    <a:cubicBezTo>
                      <a:pt x="35813" y="48183"/>
                      <a:pt x="34722" y="46510"/>
                      <a:pt x="33776" y="44765"/>
                    </a:cubicBezTo>
                    <a:cubicBezTo>
                      <a:pt x="33588" y="44342"/>
                      <a:pt x="33158" y="44101"/>
                      <a:pt x="32700" y="44101"/>
                    </a:cubicBezTo>
                    <a:cubicBezTo>
                      <a:pt x="32449" y="44101"/>
                      <a:pt x="32190" y="44174"/>
                      <a:pt x="31958" y="44328"/>
                    </a:cubicBezTo>
                    <a:cubicBezTo>
                      <a:pt x="30648" y="45565"/>
                      <a:pt x="29266" y="46729"/>
                      <a:pt x="27812" y="47747"/>
                    </a:cubicBezTo>
                    <a:cubicBezTo>
                      <a:pt x="27303" y="46074"/>
                      <a:pt x="26721" y="44401"/>
                      <a:pt x="25993" y="42801"/>
                    </a:cubicBezTo>
                    <a:cubicBezTo>
                      <a:pt x="25725" y="42318"/>
                      <a:pt x="25220" y="42034"/>
                      <a:pt x="24711" y="42034"/>
                    </a:cubicBezTo>
                    <a:cubicBezTo>
                      <a:pt x="24529" y="42034"/>
                      <a:pt x="24347" y="42070"/>
                      <a:pt x="24175" y="42146"/>
                    </a:cubicBezTo>
                    <a:cubicBezTo>
                      <a:pt x="23302" y="42510"/>
                      <a:pt x="22429" y="42874"/>
                      <a:pt x="21557" y="43237"/>
                    </a:cubicBezTo>
                    <a:cubicBezTo>
                      <a:pt x="21287" y="39661"/>
                      <a:pt x="19702" y="37525"/>
                      <a:pt x="16397" y="37525"/>
                    </a:cubicBezTo>
                    <a:cubicBezTo>
                      <a:pt x="16139" y="37525"/>
                      <a:pt x="15871" y="37538"/>
                      <a:pt x="15592" y="37564"/>
                    </a:cubicBezTo>
                    <a:cubicBezTo>
                      <a:pt x="16029" y="36255"/>
                      <a:pt x="16465" y="34946"/>
                      <a:pt x="16974" y="33636"/>
                    </a:cubicBezTo>
                    <a:cubicBezTo>
                      <a:pt x="17192" y="32982"/>
                      <a:pt x="16902" y="32182"/>
                      <a:pt x="16247" y="31963"/>
                    </a:cubicBezTo>
                    <a:cubicBezTo>
                      <a:pt x="15083" y="31309"/>
                      <a:pt x="14138" y="30581"/>
                      <a:pt x="13119" y="30000"/>
                    </a:cubicBezTo>
                    <a:cubicBezTo>
                      <a:pt x="13701" y="28908"/>
                      <a:pt x="14429" y="27890"/>
                      <a:pt x="15156" y="26945"/>
                    </a:cubicBezTo>
                    <a:cubicBezTo>
                      <a:pt x="15190" y="26947"/>
                      <a:pt x="15224" y="26949"/>
                      <a:pt x="15258" y="26949"/>
                    </a:cubicBezTo>
                    <a:cubicBezTo>
                      <a:pt x="16079" y="26949"/>
                      <a:pt x="16672" y="26113"/>
                      <a:pt x="16392" y="25344"/>
                    </a:cubicBezTo>
                    <a:cubicBezTo>
                      <a:pt x="16101" y="24108"/>
                      <a:pt x="15738" y="22871"/>
                      <a:pt x="15374" y="21708"/>
                    </a:cubicBezTo>
                    <a:cubicBezTo>
                      <a:pt x="14574" y="18653"/>
                      <a:pt x="16756" y="17925"/>
                      <a:pt x="19084" y="16980"/>
                    </a:cubicBezTo>
                    <a:cubicBezTo>
                      <a:pt x="19956" y="16616"/>
                      <a:pt x="20247" y="15525"/>
                      <a:pt x="19665" y="14798"/>
                    </a:cubicBezTo>
                    <a:cubicBezTo>
                      <a:pt x="19229" y="14289"/>
                      <a:pt x="18938" y="13780"/>
                      <a:pt x="18647" y="13270"/>
                    </a:cubicBezTo>
                    <a:cubicBezTo>
                      <a:pt x="20102" y="12834"/>
                      <a:pt x="21557" y="12470"/>
                      <a:pt x="23084" y="12179"/>
                    </a:cubicBezTo>
                    <a:cubicBezTo>
                      <a:pt x="23884" y="12034"/>
                      <a:pt x="24393" y="11307"/>
                      <a:pt x="24248" y="10506"/>
                    </a:cubicBezTo>
                    <a:cubicBezTo>
                      <a:pt x="23884" y="8906"/>
                      <a:pt x="23520" y="7379"/>
                      <a:pt x="23157" y="5779"/>
                    </a:cubicBezTo>
                    <a:lnTo>
                      <a:pt x="23157" y="5779"/>
                    </a:lnTo>
                    <a:cubicBezTo>
                      <a:pt x="24466" y="6215"/>
                      <a:pt x="25702" y="6942"/>
                      <a:pt x="26721" y="7888"/>
                    </a:cubicBezTo>
                    <a:cubicBezTo>
                      <a:pt x="26970" y="8054"/>
                      <a:pt x="27249" y="8131"/>
                      <a:pt x="27524" y="8131"/>
                    </a:cubicBezTo>
                    <a:cubicBezTo>
                      <a:pt x="28211" y="8131"/>
                      <a:pt x="28872" y="7649"/>
                      <a:pt x="28976" y="6870"/>
                    </a:cubicBezTo>
                    <a:cubicBezTo>
                      <a:pt x="29194" y="5997"/>
                      <a:pt x="29485" y="5124"/>
                      <a:pt x="29848" y="4251"/>
                    </a:cubicBezTo>
                    <a:cubicBezTo>
                      <a:pt x="31303" y="5124"/>
                      <a:pt x="32758" y="5997"/>
                      <a:pt x="34140" y="7015"/>
                    </a:cubicBezTo>
                    <a:cubicBezTo>
                      <a:pt x="34395" y="7207"/>
                      <a:pt x="34675" y="7292"/>
                      <a:pt x="34947" y="7292"/>
                    </a:cubicBezTo>
                    <a:cubicBezTo>
                      <a:pt x="35606" y="7292"/>
                      <a:pt x="36219" y="6790"/>
                      <a:pt x="36322" y="6070"/>
                    </a:cubicBezTo>
                    <a:cubicBezTo>
                      <a:pt x="36467" y="5270"/>
                      <a:pt x="36685" y="4542"/>
                      <a:pt x="37049" y="3815"/>
                    </a:cubicBezTo>
                    <a:close/>
                    <a:moveTo>
                      <a:pt x="23957" y="45274"/>
                    </a:moveTo>
                    <a:cubicBezTo>
                      <a:pt x="24393" y="46292"/>
                      <a:pt x="24757" y="47383"/>
                      <a:pt x="25048" y="48474"/>
                    </a:cubicBezTo>
                    <a:cubicBezTo>
                      <a:pt x="25269" y="49137"/>
                      <a:pt x="25868" y="49548"/>
                      <a:pt x="26493" y="49548"/>
                    </a:cubicBezTo>
                    <a:cubicBezTo>
                      <a:pt x="26691" y="49548"/>
                      <a:pt x="26892" y="49507"/>
                      <a:pt x="27084" y="49420"/>
                    </a:cubicBezTo>
                    <a:cubicBezTo>
                      <a:pt x="27212" y="49505"/>
                      <a:pt x="27340" y="49540"/>
                      <a:pt x="27468" y="49540"/>
                    </a:cubicBezTo>
                    <a:cubicBezTo>
                      <a:pt x="27558" y="49540"/>
                      <a:pt x="27649" y="49523"/>
                      <a:pt x="27739" y="49493"/>
                    </a:cubicBezTo>
                    <a:cubicBezTo>
                      <a:pt x="29339" y="48838"/>
                      <a:pt x="30867" y="47965"/>
                      <a:pt x="32249" y="47020"/>
                    </a:cubicBezTo>
                    <a:cubicBezTo>
                      <a:pt x="33267" y="49056"/>
                      <a:pt x="34431" y="50947"/>
                      <a:pt x="35885" y="52693"/>
                    </a:cubicBezTo>
                    <a:cubicBezTo>
                      <a:pt x="32540" y="62585"/>
                      <a:pt x="29048" y="72986"/>
                      <a:pt x="23011" y="81569"/>
                    </a:cubicBezTo>
                    <a:cubicBezTo>
                      <a:pt x="21629" y="77641"/>
                      <a:pt x="19447" y="71459"/>
                      <a:pt x="15956" y="70949"/>
                    </a:cubicBezTo>
                    <a:cubicBezTo>
                      <a:pt x="15631" y="70910"/>
                      <a:pt x="15305" y="70891"/>
                      <a:pt x="14977" y="70891"/>
                    </a:cubicBezTo>
                    <a:cubicBezTo>
                      <a:pt x="11129" y="70891"/>
                      <a:pt x="7138" y="73504"/>
                      <a:pt x="3518" y="75314"/>
                    </a:cubicBezTo>
                    <a:cubicBezTo>
                      <a:pt x="8101" y="65203"/>
                      <a:pt x="14647" y="55820"/>
                      <a:pt x="18793" y="45419"/>
                    </a:cubicBezTo>
                    <a:lnTo>
                      <a:pt x="18793" y="45419"/>
                    </a:lnTo>
                    <a:cubicBezTo>
                      <a:pt x="18740" y="46316"/>
                      <a:pt x="19453" y="46946"/>
                      <a:pt x="20209" y="46946"/>
                    </a:cubicBezTo>
                    <a:cubicBezTo>
                      <a:pt x="20495" y="46946"/>
                      <a:pt x="20788" y="46856"/>
                      <a:pt x="21047" y="46656"/>
                    </a:cubicBezTo>
                    <a:cubicBezTo>
                      <a:pt x="21920" y="46074"/>
                      <a:pt x="22939" y="45638"/>
                      <a:pt x="23957" y="45274"/>
                    </a:cubicBezTo>
                    <a:close/>
                    <a:moveTo>
                      <a:pt x="40177" y="49565"/>
                    </a:moveTo>
                    <a:cubicBezTo>
                      <a:pt x="41413" y="50729"/>
                      <a:pt x="42795" y="51893"/>
                      <a:pt x="44250" y="52911"/>
                    </a:cubicBezTo>
                    <a:cubicBezTo>
                      <a:pt x="44499" y="53077"/>
                      <a:pt x="44778" y="53155"/>
                      <a:pt x="45053" y="53155"/>
                    </a:cubicBezTo>
                    <a:cubicBezTo>
                      <a:pt x="45740" y="53155"/>
                      <a:pt x="46401" y="52672"/>
                      <a:pt x="46505" y="51893"/>
                    </a:cubicBezTo>
                    <a:cubicBezTo>
                      <a:pt x="46505" y="51238"/>
                      <a:pt x="46650" y="50656"/>
                      <a:pt x="46723" y="50074"/>
                    </a:cubicBezTo>
                    <a:cubicBezTo>
                      <a:pt x="47087" y="50293"/>
                      <a:pt x="47450" y="50438"/>
                      <a:pt x="47814" y="50584"/>
                    </a:cubicBezTo>
                    <a:cubicBezTo>
                      <a:pt x="47814" y="59966"/>
                      <a:pt x="48323" y="69349"/>
                      <a:pt x="49196" y="78659"/>
                    </a:cubicBezTo>
                    <a:cubicBezTo>
                      <a:pt x="47159" y="77059"/>
                      <a:pt x="44977" y="75677"/>
                      <a:pt x="42795" y="74368"/>
                    </a:cubicBezTo>
                    <a:cubicBezTo>
                      <a:pt x="42650" y="74320"/>
                      <a:pt x="42502" y="74296"/>
                      <a:pt x="42356" y="74296"/>
                    </a:cubicBezTo>
                    <a:cubicBezTo>
                      <a:pt x="41844" y="74296"/>
                      <a:pt x="41365" y="74586"/>
                      <a:pt x="41195" y="75095"/>
                    </a:cubicBezTo>
                    <a:cubicBezTo>
                      <a:pt x="39522" y="78368"/>
                      <a:pt x="37631" y="81496"/>
                      <a:pt x="35449" y="84551"/>
                    </a:cubicBezTo>
                    <a:cubicBezTo>
                      <a:pt x="33412" y="78659"/>
                      <a:pt x="34503" y="72550"/>
                      <a:pt x="33776" y="66440"/>
                    </a:cubicBezTo>
                    <a:cubicBezTo>
                      <a:pt x="35594" y="62003"/>
                      <a:pt x="37049" y="57348"/>
                      <a:pt x="38577" y="52911"/>
                    </a:cubicBezTo>
                    <a:cubicBezTo>
                      <a:pt x="39013" y="51747"/>
                      <a:pt x="39522" y="50584"/>
                      <a:pt x="40177" y="49565"/>
                    </a:cubicBezTo>
                    <a:close/>
                    <a:moveTo>
                      <a:pt x="36405" y="0"/>
                    </a:moveTo>
                    <a:cubicBezTo>
                      <a:pt x="35861" y="0"/>
                      <a:pt x="35328" y="324"/>
                      <a:pt x="35085" y="905"/>
                    </a:cubicBezTo>
                    <a:cubicBezTo>
                      <a:pt x="34794" y="1778"/>
                      <a:pt x="34431" y="2724"/>
                      <a:pt x="34140" y="3597"/>
                    </a:cubicBezTo>
                    <a:cubicBezTo>
                      <a:pt x="32612" y="2651"/>
                      <a:pt x="31085" y="1706"/>
                      <a:pt x="29557" y="905"/>
                    </a:cubicBezTo>
                    <a:cubicBezTo>
                      <a:pt x="29387" y="837"/>
                      <a:pt x="29208" y="805"/>
                      <a:pt x="29032" y="805"/>
                    </a:cubicBezTo>
                    <a:cubicBezTo>
                      <a:pt x="28457" y="805"/>
                      <a:pt x="27906" y="1149"/>
                      <a:pt x="27739" y="1706"/>
                    </a:cubicBezTo>
                    <a:cubicBezTo>
                      <a:pt x="27448" y="2578"/>
                      <a:pt x="27084" y="3451"/>
                      <a:pt x="26793" y="4397"/>
                    </a:cubicBezTo>
                    <a:cubicBezTo>
                      <a:pt x="25193" y="3233"/>
                      <a:pt x="23302" y="2651"/>
                      <a:pt x="21411" y="2651"/>
                    </a:cubicBezTo>
                    <a:cubicBezTo>
                      <a:pt x="21371" y="2648"/>
                      <a:pt x="21331" y="2646"/>
                      <a:pt x="21292" y="2646"/>
                    </a:cubicBezTo>
                    <a:cubicBezTo>
                      <a:pt x="20405" y="2646"/>
                      <a:pt x="19744" y="3419"/>
                      <a:pt x="19884" y="4324"/>
                    </a:cubicBezTo>
                    <a:cubicBezTo>
                      <a:pt x="20247" y="6070"/>
                      <a:pt x="20684" y="7815"/>
                      <a:pt x="21120" y="9634"/>
                    </a:cubicBezTo>
                    <a:cubicBezTo>
                      <a:pt x="19229" y="10070"/>
                      <a:pt x="17483" y="10579"/>
                      <a:pt x="15738" y="11307"/>
                    </a:cubicBezTo>
                    <a:cubicBezTo>
                      <a:pt x="14719" y="11816"/>
                      <a:pt x="14574" y="13125"/>
                      <a:pt x="15447" y="13780"/>
                    </a:cubicBezTo>
                    <a:cubicBezTo>
                      <a:pt x="15810" y="14216"/>
                      <a:pt x="16101" y="14580"/>
                      <a:pt x="16320" y="15089"/>
                    </a:cubicBezTo>
                    <a:cubicBezTo>
                      <a:pt x="11592" y="17344"/>
                      <a:pt x="12101" y="20326"/>
                      <a:pt x="13556" y="25781"/>
                    </a:cubicBezTo>
                    <a:cubicBezTo>
                      <a:pt x="13556" y="25854"/>
                      <a:pt x="13628" y="25926"/>
                      <a:pt x="13628" y="25999"/>
                    </a:cubicBezTo>
                    <a:cubicBezTo>
                      <a:pt x="12319" y="27017"/>
                      <a:pt x="11228" y="28327"/>
                      <a:pt x="10355" y="29781"/>
                    </a:cubicBezTo>
                    <a:cubicBezTo>
                      <a:pt x="9919" y="30436"/>
                      <a:pt x="10210" y="31309"/>
                      <a:pt x="10937" y="31672"/>
                    </a:cubicBezTo>
                    <a:cubicBezTo>
                      <a:pt x="12028" y="32182"/>
                      <a:pt x="13119" y="32909"/>
                      <a:pt x="14138" y="33636"/>
                    </a:cubicBezTo>
                    <a:cubicBezTo>
                      <a:pt x="13410" y="35382"/>
                      <a:pt x="12828" y="37055"/>
                      <a:pt x="12319" y="38873"/>
                    </a:cubicBezTo>
                    <a:cubicBezTo>
                      <a:pt x="11950" y="39795"/>
                      <a:pt x="12673" y="40717"/>
                      <a:pt x="13608" y="40717"/>
                    </a:cubicBezTo>
                    <a:cubicBezTo>
                      <a:pt x="13779" y="40717"/>
                      <a:pt x="13957" y="40686"/>
                      <a:pt x="14138" y="40619"/>
                    </a:cubicBezTo>
                    <a:cubicBezTo>
                      <a:pt x="14932" y="40367"/>
                      <a:pt x="15597" y="40249"/>
                      <a:pt x="16153" y="40249"/>
                    </a:cubicBezTo>
                    <a:cubicBezTo>
                      <a:pt x="17683" y="40249"/>
                      <a:pt x="18380" y="41142"/>
                      <a:pt x="18647" y="42583"/>
                    </a:cubicBezTo>
                    <a:cubicBezTo>
                      <a:pt x="11810" y="53493"/>
                      <a:pt x="5264" y="65203"/>
                      <a:pt x="245" y="77132"/>
                    </a:cubicBezTo>
                    <a:cubicBezTo>
                      <a:pt x="1" y="77865"/>
                      <a:pt x="629" y="78599"/>
                      <a:pt x="1354" y="78599"/>
                    </a:cubicBezTo>
                    <a:cubicBezTo>
                      <a:pt x="1492" y="78599"/>
                      <a:pt x="1633" y="78572"/>
                      <a:pt x="1773" y="78514"/>
                    </a:cubicBezTo>
                    <a:cubicBezTo>
                      <a:pt x="6064" y="77059"/>
                      <a:pt x="9846" y="74441"/>
                      <a:pt x="14210" y="73350"/>
                    </a:cubicBezTo>
                    <a:cubicBezTo>
                      <a:pt x="14362" y="73312"/>
                      <a:pt x="14512" y="73295"/>
                      <a:pt x="14661" y="73295"/>
                    </a:cubicBezTo>
                    <a:cubicBezTo>
                      <a:pt x="17995" y="73295"/>
                      <a:pt x="20436" y="82329"/>
                      <a:pt x="21411" y="84696"/>
                    </a:cubicBezTo>
                    <a:cubicBezTo>
                      <a:pt x="21659" y="85192"/>
                      <a:pt x="22165" y="85453"/>
                      <a:pt x="22662" y="85453"/>
                    </a:cubicBezTo>
                    <a:cubicBezTo>
                      <a:pt x="23041" y="85453"/>
                      <a:pt x="23414" y="85302"/>
                      <a:pt x="23666" y="84987"/>
                    </a:cubicBezTo>
                    <a:cubicBezTo>
                      <a:pt x="26793" y="80841"/>
                      <a:pt x="29412" y="76405"/>
                      <a:pt x="31521" y="71677"/>
                    </a:cubicBezTo>
                    <a:lnTo>
                      <a:pt x="31521" y="71677"/>
                    </a:lnTo>
                    <a:cubicBezTo>
                      <a:pt x="31158" y="77205"/>
                      <a:pt x="31885" y="82951"/>
                      <a:pt x="34067" y="87533"/>
                    </a:cubicBezTo>
                    <a:cubicBezTo>
                      <a:pt x="34265" y="88009"/>
                      <a:pt x="34702" y="88247"/>
                      <a:pt x="35152" y="88247"/>
                    </a:cubicBezTo>
                    <a:cubicBezTo>
                      <a:pt x="35527" y="88247"/>
                      <a:pt x="35912" y="88082"/>
                      <a:pt x="36176" y="87751"/>
                    </a:cubicBezTo>
                    <a:cubicBezTo>
                      <a:pt x="38431" y="84260"/>
                      <a:pt x="40831" y="80841"/>
                      <a:pt x="42795" y="77132"/>
                    </a:cubicBezTo>
                    <a:cubicBezTo>
                      <a:pt x="45268" y="78587"/>
                      <a:pt x="47450" y="80550"/>
                      <a:pt x="49850" y="82005"/>
                    </a:cubicBezTo>
                    <a:cubicBezTo>
                      <a:pt x="50098" y="82177"/>
                      <a:pt x="50361" y="82253"/>
                      <a:pt x="50612" y="82253"/>
                    </a:cubicBezTo>
                    <a:cubicBezTo>
                      <a:pt x="51316" y="82253"/>
                      <a:pt x="51922" y="81646"/>
                      <a:pt x="51814" y="80841"/>
                    </a:cubicBezTo>
                    <a:cubicBezTo>
                      <a:pt x="50796" y="71022"/>
                      <a:pt x="50432" y="61203"/>
                      <a:pt x="50287" y="51311"/>
                    </a:cubicBezTo>
                    <a:lnTo>
                      <a:pt x="50287" y="51311"/>
                    </a:lnTo>
                    <a:cubicBezTo>
                      <a:pt x="51051" y="51475"/>
                      <a:pt x="51814" y="51556"/>
                      <a:pt x="52609" y="51556"/>
                    </a:cubicBezTo>
                    <a:cubicBezTo>
                      <a:pt x="52873" y="51556"/>
                      <a:pt x="53142" y="51547"/>
                      <a:pt x="53414" y="51529"/>
                    </a:cubicBezTo>
                    <a:cubicBezTo>
                      <a:pt x="54578" y="51529"/>
                      <a:pt x="54869" y="50002"/>
                      <a:pt x="54360" y="49274"/>
                    </a:cubicBezTo>
                    <a:cubicBezTo>
                      <a:pt x="53633" y="48329"/>
                      <a:pt x="52978" y="47310"/>
                      <a:pt x="52323" y="46438"/>
                    </a:cubicBezTo>
                    <a:lnTo>
                      <a:pt x="52323" y="46438"/>
                    </a:lnTo>
                    <a:cubicBezTo>
                      <a:pt x="54604" y="46964"/>
                      <a:pt x="56931" y="47208"/>
                      <a:pt x="59267" y="47208"/>
                    </a:cubicBezTo>
                    <a:cubicBezTo>
                      <a:pt x="59838" y="47208"/>
                      <a:pt x="60408" y="47194"/>
                      <a:pt x="60979" y="47165"/>
                    </a:cubicBezTo>
                    <a:cubicBezTo>
                      <a:pt x="62070" y="46947"/>
                      <a:pt x="62579" y="45710"/>
                      <a:pt x="61924" y="44837"/>
                    </a:cubicBezTo>
                    <a:cubicBezTo>
                      <a:pt x="60470" y="43383"/>
                      <a:pt x="59161" y="41855"/>
                      <a:pt x="57997" y="40255"/>
                    </a:cubicBezTo>
                    <a:cubicBezTo>
                      <a:pt x="59961" y="40182"/>
                      <a:pt x="61924" y="40037"/>
                      <a:pt x="63816" y="39746"/>
                    </a:cubicBezTo>
                    <a:cubicBezTo>
                      <a:pt x="64761" y="39528"/>
                      <a:pt x="65270" y="38582"/>
                      <a:pt x="64907" y="37709"/>
                    </a:cubicBezTo>
                    <a:cubicBezTo>
                      <a:pt x="63961" y="35382"/>
                      <a:pt x="62652" y="33127"/>
                      <a:pt x="61052" y="31163"/>
                    </a:cubicBezTo>
                    <a:lnTo>
                      <a:pt x="61124" y="31091"/>
                    </a:lnTo>
                    <a:cubicBezTo>
                      <a:pt x="62797" y="29854"/>
                      <a:pt x="64470" y="28618"/>
                      <a:pt x="66216" y="27454"/>
                    </a:cubicBezTo>
                    <a:cubicBezTo>
                      <a:pt x="66798" y="26945"/>
                      <a:pt x="66943" y="26072"/>
                      <a:pt x="66434" y="25417"/>
                    </a:cubicBezTo>
                    <a:cubicBezTo>
                      <a:pt x="65052" y="24108"/>
                      <a:pt x="63670" y="22871"/>
                      <a:pt x="62143" y="21708"/>
                    </a:cubicBezTo>
                    <a:cubicBezTo>
                      <a:pt x="62943" y="20617"/>
                      <a:pt x="63525" y="19453"/>
                      <a:pt x="64470" y="18362"/>
                    </a:cubicBezTo>
                    <a:cubicBezTo>
                      <a:pt x="64979" y="17635"/>
                      <a:pt x="64688" y="16616"/>
                      <a:pt x="63816" y="16253"/>
                    </a:cubicBezTo>
                    <a:cubicBezTo>
                      <a:pt x="62215" y="15598"/>
                      <a:pt x="60761" y="14943"/>
                      <a:pt x="59161" y="14434"/>
                    </a:cubicBezTo>
                    <a:cubicBezTo>
                      <a:pt x="59379" y="13052"/>
                      <a:pt x="59742" y="11598"/>
                      <a:pt x="60179" y="10288"/>
                    </a:cubicBezTo>
                    <a:cubicBezTo>
                      <a:pt x="60517" y="9408"/>
                      <a:pt x="59847" y="8528"/>
                      <a:pt x="58990" y="8528"/>
                    </a:cubicBezTo>
                    <a:cubicBezTo>
                      <a:pt x="58927" y="8528"/>
                      <a:pt x="58862" y="8533"/>
                      <a:pt x="58797" y="8543"/>
                    </a:cubicBezTo>
                    <a:cubicBezTo>
                      <a:pt x="57342" y="8761"/>
                      <a:pt x="55960" y="8615"/>
                      <a:pt x="54505" y="8761"/>
                    </a:cubicBezTo>
                    <a:cubicBezTo>
                      <a:pt x="54433" y="7815"/>
                      <a:pt x="54360" y="6797"/>
                      <a:pt x="54287" y="5851"/>
                    </a:cubicBezTo>
                    <a:cubicBezTo>
                      <a:pt x="54360" y="5415"/>
                      <a:pt x="54069" y="4979"/>
                      <a:pt x="53560" y="4906"/>
                    </a:cubicBezTo>
                    <a:cubicBezTo>
                      <a:pt x="53507" y="4799"/>
                      <a:pt x="53375" y="4732"/>
                      <a:pt x="53223" y="4732"/>
                    </a:cubicBezTo>
                    <a:cubicBezTo>
                      <a:pt x="53168" y="4732"/>
                      <a:pt x="53109" y="4741"/>
                      <a:pt x="53051" y="4760"/>
                    </a:cubicBezTo>
                    <a:cubicBezTo>
                      <a:pt x="51669" y="5197"/>
                      <a:pt x="50287" y="5633"/>
                      <a:pt x="48905" y="6070"/>
                    </a:cubicBezTo>
                    <a:cubicBezTo>
                      <a:pt x="48396" y="4615"/>
                      <a:pt x="47596" y="3233"/>
                      <a:pt x="46941" y="1778"/>
                    </a:cubicBezTo>
                    <a:cubicBezTo>
                      <a:pt x="46756" y="1269"/>
                      <a:pt x="46276" y="995"/>
                      <a:pt x="45782" y="995"/>
                    </a:cubicBezTo>
                    <a:cubicBezTo>
                      <a:pt x="45501" y="995"/>
                      <a:pt x="45215" y="1084"/>
                      <a:pt x="44977" y="1269"/>
                    </a:cubicBezTo>
                    <a:cubicBezTo>
                      <a:pt x="43959" y="2287"/>
                      <a:pt x="42868" y="3160"/>
                      <a:pt x="41850" y="4179"/>
                    </a:cubicBezTo>
                    <a:cubicBezTo>
                      <a:pt x="40249" y="2942"/>
                      <a:pt x="38722" y="1633"/>
                      <a:pt x="37195" y="251"/>
                    </a:cubicBezTo>
                    <a:cubicBezTo>
                      <a:pt x="36952" y="81"/>
                      <a:pt x="36677" y="0"/>
                      <a:pt x="36405" y="0"/>
                    </a:cubicBezTo>
                    <a:close/>
                  </a:path>
                </a:pathLst>
              </a:custGeom>
              <a:solidFill>
                <a:srgbClr val="FFE782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0445678" y="845377"/>
                <a:ext cx="296050" cy="431350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17254" extrusionOk="0">
                    <a:moveTo>
                      <a:pt x="9516" y="1"/>
                    </a:moveTo>
                    <a:cubicBezTo>
                      <a:pt x="9253" y="1"/>
                      <a:pt x="8980" y="88"/>
                      <a:pt x="8728" y="285"/>
                    </a:cubicBezTo>
                    <a:cubicBezTo>
                      <a:pt x="6474" y="2103"/>
                      <a:pt x="4146" y="3704"/>
                      <a:pt x="1964" y="5667"/>
                    </a:cubicBezTo>
                    <a:cubicBezTo>
                      <a:pt x="1600" y="5958"/>
                      <a:pt x="0" y="7559"/>
                      <a:pt x="1091" y="7995"/>
                    </a:cubicBezTo>
                    <a:cubicBezTo>
                      <a:pt x="1223" y="8036"/>
                      <a:pt x="1358" y="8055"/>
                      <a:pt x="1493" y="8055"/>
                    </a:cubicBezTo>
                    <a:cubicBezTo>
                      <a:pt x="2547" y="8055"/>
                      <a:pt x="3663" y="6911"/>
                      <a:pt x="4437" y="6395"/>
                    </a:cubicBezTo>
                    <a:cubicBezTo>
                      <a:pt x="5383" y="5813"/>
                      <a:pt x="6328" y="5158"/>
                      <a:pt x="7274" y="4504"/>
                    </a:cubicBezTo>
                    <a:lnTo>
                      <a:pt x="7274" y="4504"/>
                    </a:lnTo>
                    <a:cubicBezTo>
                      <a:pt x="6474" y="7486"/>
                      <a:pt x="5892" y="10541"/>
                      <a:pt x="5674" y="13668"/>
                    </a:cubicBezTo>
                    <a:cubicBezTo>
                      <a:pt x="4655" y="13523"/>
                      <a:pt x="3637" y="13377"/>
                      <a:pt x="2619" y="13377"/>
                    </a:cubicBezTo>
                    <a:cubicBezTo>
                      <a:pt x="2594" y="13375"/>
                      <a:pt x="2569" y="13374"/>
                      <a:pt x="2545" y="13374"/>
                    </a:cubicBezTo>
                    <a:cubicBezTo>
                      <a:pt x="1863" y="13374"/>
                      <a:pt x="1477" y="14340"/>
                      <a:pt x="2110" y="14832"/>
                    </a:cubicBezTo>
                    <a:cubicBezTo>
                      <a:pt x="4219" y="16287"/>
                      <a:pt x="7347" y="16796"/>
                      <a:pt x="9892" y="17232"/>
                    </a:cubicBezTo>
                    <a:cubicBezTo>
                      <a:pt x="9983" y="17247"/>
                      <a:pt x="10070" y="17254"/>
                      <a:pt x="10152" y="17254"/>
                    </a:cubicBezTo>
                    <a:cubicBezTo>
                      <a:pt x="11727" y="17254"/>
                      <a:pt x="11842" y="14741"/>
                      <a:pt x="10183" y="14396"/>
                    </a:cubicBezTo>
                    <a:lnTo>
                      <a:pt x="8292" y="14032"/>
                    </a:lnTo>
                    <a:cubicBezTo>
                      <a:pt x="9383" y="10032"/>
                      <a:pt x="9529" y="5740"/>
                      <a:pt x="10692" y="1740"/>
                    </a:cubicBezTo>
                    <a:cubicBezTo>
                      <a:pt x="11021" y="808"/>
                      <a:pt x="10318" y="1"/>
                      <a:pt x="9516" y="1"/>
                    </a:cubicBezTo>
                    <a:close/>
                  </a:path>
                </a:pathLst>
              </a:custGeom>
              <a:solidFill>
                <a:srgbClr val="FFE782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1882907">
              <a:off x="8393805" y="2728958"/>
              <a:ext cx="537260" cy="480691"/>
              <a:chOff x="3064658" y="3846582"/>
              <a:chExt cx="705425" cy="631150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144658" y="4121957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rgbClr val="FFE782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064658" y="3996507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rgbClr val="FFE782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3281033" y="3846582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rgbClr val="FFE782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3486533" y="3876482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rgbClr val="FFE782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3602908" y="4065082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rgbClr val="FFE782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" name="Google Shape;142;p3"/>
            <p:cNvGrpSpPr/>
            <p:nvPr/>
          </p:nvGrpSpPr>
          <p:grpSpPr>
            <a:xfrm rot="-1882907" flipH="1">
              <a:off x="400130" y="2649370"/>
              <a:ext cx="537260" cy="480691"/>
              <a:chOff x="2256445" y="3101215"/>
              <a:chExt cx="705425" cy="631150"/>
            </a:xfrm>
          </p:grpSpPr>
          <p:sp>
            <p:nvSpPr>
              <p:cNvPr id="143" name="Google Shape;143;p3"/>
              <p:cNvSpPr/>
              <p:nvPr/>
            </p:nvSpPr>
            <p:spPr>
              <a:xfrm>
                <a:off x="2336445" y="3376590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rgbClr val="FFE782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2256445" y="3251140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rgbClr val="FFE782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2472820" y="3101215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rgbClr val="FFE782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2678320" y="3131115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rgbClr val="FFE782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2794695" y="3319715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rgbClr val="FFE782">
                  <a:alpha val="58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3"/>
            <p:cNvSpPr/>
            <p:nvPr/>
          </p:nvSpPr>
          <p:spPr>
            <a:xfrm rot="1076189">
              <a:off x="5021811" y="4373749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rgbClr val="FFE782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-1550640">
              <a:off x="582300" y="268360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rgbClr val="FFE782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"/>
          <p:cNvSpPr txBox="1">
            <a:spLocks noGrp="1"/>
          </p:cNvSpPr>
          <p:nvPr>
            <p:ph type="title"/>
          </p:nvPr>
        </p:nvSpPr>
        <p:spPr>
          <a:xfrm>
            <a:off x="713100" y="1076596"/>
            <a:ext cx="771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9" name="Google Shape;369;p9"/>
          <p:cNvSpPr txBox="1">
            <a:spLocks noGrp="1"/>
          </p:cNvSpPr>
          <p:nvPr>
            <p:ph type="body" idx="1"/>
          </p:nvPr>
        </p:nvSpPr>
        <p:spPr>
          <a:xfrm>
            <a:off x="2615575" y="1486300"/>
            <a:ext cx="3912900" cy="1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370" name="Google Shape;370;p9"/>
          <p:cNvGrpSpPr/>
          <p:nvPr/>
        </p:nvGrpSpPr>
        <p:grpSpPr>
          <a:xfrm>
            <a:off x="265548" y="130994"/>
            <a:ext cx="8781721" cy="4762697"/>
            <a:chOff x="125874" y="-172173"/>
            <a:chExt cx="8781721" cy="4762697"/>
          </a:xfrm>
        </p:grpSpPr>
        <p:sp>
          <p:nvSpPr>
            <p:cNvPr id="371" name="Google Shape;371;p9"/>
            <p:cNvSpPr/>
            <p:nvPr/>
          </p:nvSpPr>
          <p:spPr>
            <a:xfrm>
              <a:off x="2683256" y="217692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125874" y="3004359"/>
              <a:ext cx="162328" cy="21291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6804808" y="59335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7258167" y="3471281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2585525" y="3471285"/>
              <a:ext cx="209875" cy="275176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746050" y="4446024"/>
              <a:ext cx="110475" cy="14450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635586" y="-53375"/>
              <a:ext cx="110475" cy="145627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 flipH="1">
              <a:off x="8403352" y="1198758"/>
              <a:ext cx="110475" cy="144599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93" y="233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0"/>
                  </a:cubicBezTo>
                  <a:cubicBezTo>
                    <a:pt x="493" y="1180"/>
                    <a:pt x="551" y="1412"/>
                    <a:pt x="628" y="1412"/>
                  </a:cubicBezTo>
                  <a:cubicBezTo>
                    <a:pt x="715" y="1412"/>
                    <a:pt x="773" y="1180"/>
                    <a:pt x="792" y="870"/>
                  </a:cubicBezTo>
                  <a:cubicBezTo>
                    <a:pt x="1063" y="851"/>
                    <a:pt x="1256" y="793"/>
                    <a:pt x="1256" y="706"/>
                  </a:cubicBezTo>
                  <a:cubicBezTo>
                    <a:pt x="1256" y="629"/>
                    <a:pt x="1063" y="571"/>
                    <a:pt x="792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6330862" y="4262423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087051" y="3948485"/>
              <a:ext cx="41395" cy="40657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087405" y="2510378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036224" y="1189313"/>
              <a:ext cx="57303" cy="56325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8797120" y="2458153"/>
              <a:ext cx="110475" cy="144603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4" name="Google Shape;384;p9"/>
            <p:cNvGrpSpPr/>
            <p:nvPr/>
          </p:nvGrpSpPr>
          <p:grpSpPr>
            <a:xfrm>
              <a:off x="316135" y="-172173"/>
              <a:ext cx="5880496" cy="3809468"/>
              <a:chOff x="155485" y="6915"/>
              <a:chExt cx="5880496" cy="3809468"/>
            </a:xfrm>
          </p:grpSpPr>
          <p:sp>
            <p:nvSpPr>
              <p:cNvPr id="385" name="Google Shape;385;p9"/>
              <p:cNvSpPr/>
              <p:nvPr/>
            </p:nvSpPr>
            <p:spPr>
              <a:xfrm>
                <a:off x="5949940" y="911243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155485" y="112794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1440505" y="6915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1611581" y="1475012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994415" y="3759545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0" name="Google Shape;390;p9"/>
            <p:cNvGrpSpPr/>
            <p:nvPr/>
          </p:nvGrpSpPr>
          <p:grpSpPr>
            <a:xfrm>
              <a:off x="4566031" y="-132194"/>
              <a:ext cx="4231096" cy="1200510"/>
              <a:chOff x="1310531" y="1161681"/>
              <a:chExt cx="4231096" cy="1200510"/>
            </a:xfrm>
          </p:grpSpPr>
          <p:sp>
            <p:nvSpPr>
              <p:cNvPr id="391" name="Google Shape;391;p9"/>
              <p:cNvSpPr/>
              <p:nvPr/>
            </p:nvSpPr>
            <p:spPr>
              <a:xfrm>
                <a:off x="5455586" y="1705272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1310531" y="2277396"/>
                <a:ext cx="86042" cy="847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1396589" y="1161681"/>
                <a:ext cx="40516" cy="4045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5419903" y="1949929"/>
                <a:ext cx="41395" cy="406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5227161" y="1827037"/>
                <a:ext cx="57039" cy="568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6" name="Google Shape;396;p9"/>
            <p:cNvSpPr/>
            <p:nvPr/>
          </p:nvSpPr>
          <p:spPr>
            <a:xfrm>
              <a:off x="6505631" y="2321198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5925599" y="3071778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 rot="-1241947">
              <a:off x="7824158" y="2487746"/>
              <a:ext cx="85427" cy="85410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 rot="-1241947">
              <a:off x="5696265" y="2226039"/>
              <a:ext cx="40692" cy="40145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9"/>
          <p:cNvGrpSpPr/>
          <p:nvPr/>
        </p:nvGrpSpPr>
        <p:grpSpPr>
          <a:xfrm>
            <a:off x="-8" y="13741"/>
            <a:ext cx="9047281" cy="5137623"/>
            <a:chOff x="-8" y="-9"/>
            <a:chExt cx="9047281" cy="5137623"/>
          </a:xfrm>
        </p:grpSpPr>
        <p:sp>
          <p:nvSpPr>
            <p:cNvPr id="401" name="Google Shape;401;p9"/>
            <p:cNvSpPr/>
            <p:nvPr/>
          </p:nvSpPr>
          <p:spPr>
            <a:xfrm>
              <a:off x="8138127" y="-9"/>
              <a:ext cx="909146" cy="908748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 rot="422608">
              <a:off x="7935855" y="4092511"/>
              <a:ext cx="1071098" cy="723469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 rot="-1550640">
              <a:off x="61225" y="4670535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9"/>
            <p:cNvGrpSpPr/>
            <p:nvPr/>
          </p:nvGrpSpPr>
          <p:grpSpPr>
            <a:xfrm rot="1882907">
              <a:off x="883455" y="2433883"/>
              <a:ext cx="537260" cy="480691"/>
              <a:chOff x="-5628415" y="5781406"/>
              <a:chExt cx="705425" cy="631150"/>
            </a:xfrm>
          </p:grpSpPr>
          <p:sp>
            <p:nvSpPr>
              <p:cNvPr id="405" name="Google Shape;405;p9"/>
              <p:cNvSpPr/>
              <p:nvPr/>
            </p:nvSpPr>
            <p:spPr>
              <a:xfrm>
                <a:off x="-5548415" y="6056781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-5628415" y="5931331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-5412040" y="5781406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-5206540" y="5811306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-5090165" y="5999906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" name="Google Shape;410;p9"/>
            <p:cNvGrpSpPr/>
            <p:nvPr/>
          </p:nvGrpSpPr>
          <p:grpSpPr>
            <a:xfrm rot="1882907">
              <a:off x="2214569" y="4299367"/>
              <a:ext cx="497534" cy="541159"/>
              <a:chOff x="-2763636" y="9839624"/>
              <a:chExt cx="653266" cy="710545"/>
            </a:xfrm>
          </p:grpSpPr>
          <p:sp>
            <p:nvSpPr>
              <p:cNvPr id="411" name="Google Shape;411;p9"/>
              <p:cNvSpPr/>
              <p:nvPr/>
            </p:nvSpPr>
            <p:spPr>
              <a:xfrm rot="-5176049">
                <a:off x="-2552274" y="10053413"/>
                <a:ext cx="496461" cy="355783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 rot="-5176049">
                <a:off x="-2631643" y="10365217"/>
                <a:ext cx="189129" cy="170104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 rot="-5176049">
                <a:off x="-2741861" y="10132837"/>
                <a:ext cx="170979" cy="203829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 rot="-5176049">
                <a:off x="-2699333" y="9937194"/>
                <a:ext cx="163678" cy="195629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 rot="-5176049">
                <a:off x="-2523571" y="9848804"/>
                <a:ext cx="167179" cy="158803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 rot="-1882907" flipH="1">
              <a:off x="6954855" y="1461020"/>
              <a:ext cx="537260" cy="480691"/>
              <a:chOff x="-5903487" y="6250829"/>
              <a:chExt cx="705425" cy="63115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-5823487" y="6526204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-5903487" y="6400754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-5687112" y="6250829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-5481612" y="6280729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-5365237" y="6469329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2" name="Google Shape;422;p9"/>
            <p:cNvSpPr/>
            <p:nvPr/>
          </p:nvSpPr>
          <p:spPr>
            <a:xfrm rot="1076189">
              <a:off x="6951161" y="2819524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 rot="-1550640">
              <a:off x="1187950" y="1029685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bg>
      <p:bgPr>
        <a:solidFill>
          <a:schemeClr val="accent1"/>
        </a:solidFill>
        <a:effectLst/>
      </p:bgPr>
    </p:bg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Google Shape;1490;p28"/>
          <p:cNvGrpSpPr/>
          <p:nvPr/>
        </p:nvGrpSpPr>
        <p:grpSpPr>
          <a:xfrm>
            <a:off x="103764" y="-468499"/>
            <a:ext cx="8909810" cy="5585084"/>
            <a:chOff x="122539" y="-453636"/>
            <a:chExt cx="8909810" cy="5585084"/>
          </a:xfrm>
        </p:grpSpPr>
        <p:sp>
          <p:nvSpPr>
            <p:cNvPr id="1491" name="Google Shape;1491;p28"/>
            <p:cNvSpPr/>
            <p:nvPr/>
          </p:nvSpPr>
          <p:spPr>
            <a:xfrm rot="-3371699" flipH="1">
              <a:off x="2988946" y="-277543"/>
              <a:ext cx="908874" cy="908476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3605673" y="4411135"/>
              <a:ext cx="720628" cy="720313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 rot="422608">
              <a:off x="6359542" y="301023"/>
              <a:ext cx="1071098" cy="723469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 rot="-1076704">
              <a:off x="448718" y="4391037"/>
              <a:ext cx="459250" cy="386316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5" name="Google Shape;1495;p28"/>
            <p:cNvGrpSpPr/>
            <p:nvPr/>
          </p:nvGrpSpPr>
          <p:grpSpPr>
            <a:xfrm rot="1882907">
              <a:off x="4836942" y="4326520"/>
              <a:ext cx="537260" cy="480691"/>
              <a:chOff x="97244" y="5199803"/>
              <a:chExt cx="705425" cy="631150"/>
            </a:xfrm>
          </p:grpSpPr>
          <p:sp>
            <p:nvSpPr>
              <p:cNvPr id="1496" name="Google Shape;1496;p28"/>
              <p:cNvSpPr/>
              <p:nvPr/>
            </p:nvSpPr>
            <p:spPr>
              <a:xfrm>
                <a:off x="177244" y="5475178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8"/>
              <p:cNvSpPr/>
              <p:nvPr/>
            </p:nvSpPr>
            <p:spPr>
              <a:xfrm>
                <a:off x="97244" y="5349728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8"/>
              <p:cNvSpPr/>
              <p:nvPr/>
            </p:nvSpPr>
            <p:spPr>
              <a:xfrm>
                <a:off x="313619" y="5199803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8"/>
              <p:cNvSpPr/>
              <p:nvPr/>
            </p:nvSpPr>
            <p:spPr>
              <a:xfrm>
                <a:off x="519119" y="5229703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8"/>
              <p:cNvSpPr/>
              <p:nvPr/>
            </p:nvSpPr>
            <p:spPr>
              <a:xfrm>
                <a:off x="635494" y="5418303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28"/>
            <p:cNvGrpSpPr/>
            <p:nvPr/>
          </p:nvGrpSpPr>
          <p:grpSpPr>
            <a:xfrm rot="2048194" flipH="1">
              <a:off x="277893" y="1573547"/>
              <a:ext cx="537270" cy="480701"/>
              <a:chOff x="2383976" y="3735753"/>
              <a:chExt cx="705425" cy="631150"/>
            </a:xfrm>
          </p:grpSpPr>
          <p:sp>
            <p:nvSpPr>
              <p:cNvPr id="1502" name="Google Shape;1502;p28"/>
              <p:cNvSpPr/>
              <p:nvPr/>
            </p:nvSpPr>
            <p:spPr>
              <a:xfrm>
                <a:off x="2463976" y="4011128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8"/>
              <p:cNvSpPr/>
              <p:nvPr/>
            </p:nvSpPr>
            <p:spPr>
              <a:xfrm>
                <a:off x="2383976" y="3885678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8"/>
              <p:cNvSpPr/>
              <p:nvPr/>
            </p:nvSpPr>
            <p:spPr>
              <a:xfrm>
                <a:off x="2600351" y="3735753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8"/>
              <p:cNvSpPr/>
              <p:nvPr/>
            </p:nvSpPr>
            <p:spPr>
              <a:xfrm>
                <a:off x="2805851" y="3765653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8"/>
              <p:cNvSpPr/>
              <p:nvPr/>
            </p:nvSpPr>
            <p:spPr>
              <a:xfrm>
                <a:off x="2922226" y="3954253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7" name="Google Shape;1507;p28"/>
            <p:cNvSpPr/>
            <p:nvPr/>
          </p:nvSpPr>
          <p:spPr>
            <a:xfrm rot="1076189">
              <a:off x="7599873" y="4540711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8"/>
            <p:cNvSpPr/>
            <p:nvPr/>
          </p:nvSpPr>
          <p:spPr>
            <a:xfrm rot="-1550640">
              <a:off x="1291575" y="179085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475415" y="907939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0"/>
                  </a:moveTo>
                  <a:cubicBezTo>
                    <a:pt x="813" y="0"/>
                    <a:pt x="716" y="348"/>
                    <a:pt x="687" y="812"/>
                  </a:cubicBezTo>
                  <a:cubicBezTo>
                    <a:pt x="291" y="832"/>
                    <a:pt x="1" y="928"/>
                    <a:pt x="1" y="1044"/>
                  </a:cubicBezTo>
                  <a:cubicBezTo>
                    <a:pt x="1" y="1150"/>
                    <a:pt x="291" y="1247"/>
                    <a:pt x="687" y="1276"/>
                  </a:cubicBezTo>
                  <a:cubicBezTo>
                    <a:pt x="716" y="1740"/>
                    <a:pt x="813" y="2078"/>
                    <a:pt x="919" y="2078"/>
                  </a:cubicBezTo>
                  <a:cubicBezTo>
                    <a:pt x="1035" y="2078"/>
                    <a:pt x="1132" y="1740"/>
                    <a:pt x="1161" y="1276"/>
                  </a:cubicBezTo>
                  <a:cubicBezTo>
                    <a:pt x="1557" y="1247"/>
                    <a:pt x="1847" y="1150"/>
                    <a:pt x="1847" y="1044"/>
                  </a:cubicBezTo>
                  <a:cubicBezTo>
                    <a:pt x="1847" y="928"/>
                    <a:pt x="1557" y="832"/>
                    <a:pt x="1161" y="812"/>
                  </a:cubicBezTo>
                  <a:cubicBezTo>
                    <a:pt x="1132" y="348"/>
                    <a:pt x="1035" y="0"/>
                    <a:pt x="919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4408289" y="448533"/>
              <a:ext cx="206168" cy="231982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8050613" y="3712938"/>
              <a:ext cx="159374" cy="179404"/>
            </a:xfrm>
            <a:custGeom>
              <a:avLst/>
              <a:gdLst/>
              <a:ahLst/>
              <a:cxnLst/>
              <a:rect l="l" t="t" r="r" b="b"/>
              <a:pathLst>
                <a:path w="1846" h="2078" extrusionOk="0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475424" y="3570987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240515" y="115308"/>
              <a:ext cx="108523" cy="122768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5412585" y="448541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8"/>
            <p:cNvSpPr/>
            <p:nvPr/>
          </p:nvSpPr>
          <p:spPr>
            <a:xfrm rot="-8973980">
              <a:off x="1065934" y="3161036"/>
              <a:ext cx="84523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8"/>
            <p:cNvSpPr/>
            <p:nvPr/>
          </p:nvSpPr>
          <p:spPr>
            <a:xfrm rot="-8973980">
              <a:off x="1293293" y="3421374"/>
              <a:ext cx="84523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8"/>
            <p:cNvSpPr/>
            <p:nvPr/>
          </p:nvSpPr>
          <p:spPr>
            <a:xfrm rot="-8973980">
              <a:off x="1140829" y="3401193"/>
              <a:ext cx="39801" cy="34103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8"/>
            <p:cNvSpPr/>
            <p:nvPr/>
          </p:nvSpPr>
          <p:spPr>
            <a:xfrm rot="-8973980">
              <a:off x="1232047" y="3046709"/>
              <a:ext cx="40664" cy="34275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8"/>
            <p:cNvSpPr/>
            <p:nvPr/>
          </p:nvSpPr>
          <p:spPr>
            <a:xfrm rot="-8973980">
              <a:off x="1331961" y="3215349"/>
              <a:ext cx="56032" cy="47916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0" name="Google Shape;1520;p28"/>
            <p:cNvGrpSpPr/>
            <p:nvPr/>
          </p:nvGrpSpPr>
          <p:grpSpPr>
            <a:xfrm>
              <a:off x="1230342" y="4578996"/>
              <a:ext cx="430296" cy="384589"/>
              <a:chOff x="-687586" y="4393423"/>
              <a:chExt cx="378415" cy="338219"/>
            </a:xfrm>
          </p:grpSpPr>
          <p:sp>
            <p:nvSpPr>
              <p:cNvPr id="1521" name="Google Shape;1521;p28"/>
              <p:cNvSpPr/>
              <p:nvPr/>
            </p:nvSpPr>
            <p:spPr>
              <a:xfrm rot="-4407576">
                <a:off x="-509802" y="4406566"/>
                <a:ext cx="74330" cy="6286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8"/>
              <p:cNvSpPr/>
              <p:nvPr/>
            </p:nvSpPr>
            <p:spPr>
              <a:xfrm rot="-4407576">
                <a:off x="-684038" y="4655633"/>
                <a:ext cx="74330" cy="6286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8"/>
              <p:cNvSpPr/>
              <p:nvPr/>
            </p:nvSpPr>
            <p:spPr>
              <a:xfrm rot="-4407576">
                <a:off x="-668106" y="4514617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8"/>
              <p:cNvSpPr/>
              <p:nvPr/>
            </p:nvSpPr>
            <p:spPr>
              <a:xfrm rot="-4407576">
                <a:off x="-346588" y="4517943"/>
                <a:ext cx="35760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8"/>
              <p:cNvSpPr/>
              <p:nvPr/>
            </p:nvSpPr>
            <p:spPr>
              <a:xfrm rot="-4407576">
                <a:off x="-480413" y="4640852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6" name="Google Shape;1526;p28"/>
            <p:cNvGrpSpPr/>
            <p:nvPr/>
          </p:nvGrpSpPr>
          <p:grpSpPr>
            <a:xfrm>
              <a:off x="8619930" y="4391116"/>
              <a:ext cx="412419" cy="386174"/>
              <a:chOff x="2173397" y="3627896"/>
              <a:chExt cx="362694" cy="339613"/>
            </a:xfrm>
          </p:grpSpPr>
          <p:sp>
            <p:nvSpPr>
              <p:cNvPr id="1527" name="Google Shape;1527;p28"/>
              <p:cNvSpPr/>
              <p:nvPr/>
            </p:nvSpPr>
            <p:spPr>
              <a:xfrm>
                <a:off x="2461761" y="3755982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8"/>
              <p:cNvSpPr/>
              <p:nvPr/>
            </p:nvSpPr>
            <p:spPr>
              <a:xfrm>
                <a:off x="2173397" y="3659861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8"/>
              <p:cNvSpPr/>
              <p:nvPr/>
            </p:nvSpPr>
            <p:spPr>
              <a:xfrm>
                <a:off x="2342938" y="3627896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8"/>
              <p:cNvSpPr/>
              <p:nvPr/>
            </p:nvSpPr>
            <p:spPr>
              <a:xfrm>
                <a:off x="2430935" y="3937367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8"/>
              <p:cNvSpPr/>
              <p:nvPr/>
            </p:nvSpPr>
            <p:spPr>
              <a:xfrm>
                <a:off x="2264432" y="3846257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rgbClr val="FFE782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28"/>
            <p:cNvSpPr/>
            <p:nvPr/>
          </p:nvSpPr>
          <p:spPr>
            <a:xfrm>
              <a:off x="8652502" y="2020612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8729911" y="3188291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122539" y="2711228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3550838" y="3178365"/>
              <a:ext cx="108523" cy="121905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8"/>
            <p:cNvSpPr/>
            <p:nvPr/>
          </p:nvSpPr>
          <p:spPr>
            <a:xfrm rot="-3558445">
              <a:off x="4456994" y="2045819"/>
              <a:ext cx="84521" cy="71484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8"/>
            <p:cNvSpPr/>
            <p:nvPr/>
          </p:nvSpPr>
          <p:spPr>
            <a:xfrm rot="-3558445">
              <a:off x="4195631" y="2272000"/>
              <a:ext cx="84521" cy="71484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8"/>
            <p:cNvSpPr/>
            <p:nvPr/>
          </p:nvSpPr>
          <p:spPr>
            <a:xfrm rot="-3558445">
              <a:off x="4257655" y="2116043"/>
              <a:ext cx="39800" cy="34102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8"/>
            <p:cNvSpPr/>
            <p:nvPr/>
          </p:nvSpPr>
          <p:spPr>
            <a:xfrm rot="-3558445">
              <a:off x="4611203" y="2209207"/>
              <a:ext cx="40663" cy="34275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8"/>
            <p:cNvSpPr/>
            <p:nvPr/>
          </p:nvSpPr>
          <p:spPr>
            <a:xfrm rot="-3558445">
              <a:off x="4525105" y="2470902"/>
              <a:ext cx="56031" cy="47915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8"/>
            <p:cNvSpPr/>
            <p:nvPr/>
          </p:nvSpPr>
          <p:spPr>
            <a:xfrm rot="-977317">
              <a:off x="8686617" y="487420"/>
              <a:ext cx="84522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8"/>
            <p:cNvSpPr/>
            <p:nvPr/>
          </p:nvSpPr>
          <p:spPr>
            <a:xfrm rot="-977317">
              <a:off x="8341217" y="474479"/>
              <a:ext cx="84522" cy="71486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8"/>
            <p:cNvSpPr/>
            <p:nvPr/>
          </p:nvSpPr>
          <p:spPr>
            <a:xfrm rot="-977317">
              <a:off x="8511727" y="392538"/>
              <a:ext cx="39801" cy="34102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8"/>
            <p:cNvSpPr/>
            <p:nvPr/>
          </p:nvSpPr>
          <p:spPr>
            <a:xfrm rot="-977317">
              <a:off x="8706486" y="702126"/>
              <a:ext cx="40664" cy="34275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8"/>
            <p:cNvSpPr/>
            <p:nvPr/>
          </p:nvSpPr>
          <p:spPr>
            <a:xfrm rot="-977317">
              <a:off x="8497296" y="653359"/>
              <a:ext cx="56032" cy="47916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2410025" y="4776365"/>
              <a:ext cx="108526" cy="92325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2410358" y="573024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8"/>
            <p:cNvSpPr/>
            <p:nvPr/>
          </p:nvSpPr>
          <p:spPr>
            <a:xfrm flipH="1">
              <a:off x="6739387" y="4568766"/>
              <a:ext cx="108523" cy="121819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8"/>
            <p:cNvSpPr/>
            <p:nvPr/>
          </p:nvSpPr>
          <p:spPr>
            <a:xfrm flipH="1">
              <a:off x="6135647" y="4770284"/>
              <a:ext cx="159461" cy="179490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rgbClr val="FFE782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1551;p29"/>
          <p:cNvGrpSpPr/>
          <p:nvPr/>
        </p:nvGrpSpPr>
        <p:grpSpPr>
          <a:xfrm>
            <a:off x="105809" y="39877"/>
            <a:ext cx="8932368" cy="5002935"/>
            <a:chOff x="95815" y="363138"/>
            <a:chExt cx="8932368" cy="5002935"/>
          </a:xfrm>
        </p:grpSpPr>
        <p:sp>
          <p:nvSpPr>
            <p:cNvPr id="1552" name="Google Shape;1552;p29"/>
            <p:cNvSpPr/>
            <p:nvPr/>
          </p:nvSpPr>
          <p:spPr>
            <a:xfrm>
              <a:off x="4414581" y="947869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9" y="1"/>
                  </a:moveTo>
                  <a:cubicBezTo>
                    <a:pt x="812" y="1"/>
                    <a:pt x="716" y="349"/>
                    <a:pt x="687" y="803"/>
                  </a:cubicBezTo>
                  <a:cubicBezTo>
                    <a:pt x="290" y="832"/>
                    <a:pt x="1" y="928"/>
                    <a:pt x="1" y="1035"/>
                  </a:cubicBezTo>
                  <a:cubicBezTo>
                    <a:pt x="1" y="1151"/>
                    <a:pt x="290" y="1247"/>
                    <a:pt x="687" y="1276"/>
                  </a:cubicBezTo>
                  <a:cubicBezTo>
                    <a:pt x="716" y="1730"/>
                    <a:pt x="812" y="2078"/>
                    <a:pt x="919" y="2078"/>
                  </a:cubicBezTo>
                  <a:cubicBezTo>
                    <a:pt x="1035" y="2078"/>
                    <a:pt x="1131" y="1730"/>
                    <a:pt x="1160" y="1276"/>
                  </a:cubicBezTo>
                  <a:cubicBezTo>
                    <a:pt x="1556" y="1247"/>
                    <a:pt x="1846" y="1151"/>
                    <a:pt x="1846" y="1035"/>
                  </a:cubicBezTo>
                  <a:cubicBezTo>
                    <a:pt x="1846" y="928"/>
                    <a:pt x="1556" y="832"/>
                    <a:pt x="1160" y="803"/>
                  </a:cubicBezTo>
                  <a:cubicBezTo>
                    <a:pt x="1131" y="349"/>
                    <a:pt x="1035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8831065" y="1022459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54" y="0"/>
                    <a:pt x="928" y="445"/>
                    <a:pt x="899" y="1044"/>
                  </a:cubicBezTo>
                  <a:cubicBezTo>
                    <a:pt x="387" y="1073"/>
                    <a:pt x="0" y="1199"/>
                    <a:pt x="0" y="1344"/>
                  </a:cubicBezTo>
                  <a:cubicBezTo>
                    <a:pt x="0" y="148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69" y="2242"/>
                    <a:pt x="1498" y="1643"/>
                  </a:cubicBezTo>
                  <a:cubicBezTo>
                    <a:pt x="2010" y="1605"/>
                    <a:pt x="2387" y="1489"/>
                    <a:pt x="2387" y="1344"/>
                  </a:cubicBezTo>
                  <a:cubicBezTo>
                    <a:pt x="2387" y="1199"/>
                    <a:pt x="2010" y="1073"/>
                    <a:pt x="1498" y="1044"/>
                  </a:cubicBezTo>
                  <a:cubicBezTo>
                    <a:pt x="1469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5871935" y="441463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9" y="0"/>
                  </a:moveTo>
                  <a:cubicBezTo>
                    <a:pt x="1044" y="0"/>
                    <a:pt x="928" y="445"/>
                    <a:pt x="899" y="1044"/>
                  </a:cubicBezTo>
                  <a:cubicBezTo>
                    <a:pt x="387" y="1073"/>
                    <a:pt x="1" y="1199"/>
                    <a:pt x="1" y="1344"/>
                  </a:cubicBezTo>
                  <a:cubicBezTo>
                    <a:pt x="1" y="1479"/>
                    <a:pt x="387" y="1605"/>
                    <a:pt x="899" y="1643"/>
                  </a:cubicBezTo>
                  <a:cubicBezTo>
                    <a:pt x="928" y="2242"/>
                    <a:pt x="1054" y="2687"/>
                    <a:pt x="1199" y="2687"/>
                  </a:cubicBezTo>
                  <a:cubicBezTo>
                    <a:pt x="1344" y="2687"/>
                    <a:pt x="1470" y="2242"/>
                    <a:pt x="1499" y="1643"/>
                  </a:cubicBezTo>
                  <a:cubicBezTo>
                    <a:pt x="2011" y="1605"/>
                    <a:pt x="2388" y="1479"/>
                    <a:pt x="2388" y="1344"/>
                  </a:cubicBezTo>
                  <a:cubicBezTo>
                    <a:pt x="2388" y="1199"/>
                    <a:pt x="2011" y="1073"/>
                    <a:pt x="1499" y="1044"/>
                  </a:cubicBezTo>
                  <a:cubicBezTo>
                    <a:pt x="1470" y="435"/>
                    <a:pt x="1344" y="0"/>
                    <a:pt x="1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1158931" y="1784346"/>
              <a:ext cx="197117" cy="221798"/>
            </a:xfrm>
            <a:custGeom>
              <a:avLst/>
              <a:gdLst/>
              <a:ahLst/>
              <a:cxnLst/>
              <a:rect l="l" t="t" r="r" b="b"/>
              <a:pathLst>
                <a:path w="2388" h="2687" extrusionOk="0">
                  <a:moveTo>
                    <a:pt x="1190" y="0"/>
                  </a:moveTo>
                  <a:cubicBezTo>
                    <a:pt x="1045" y="0"/>
                    <a:pt x="919" y="445"/>
                    <a:pt x="890" y="1044"/>
                  </a:cubicBezTo>
                  <a:cubicBezTo>
                    <a:pt x="378" y="1073"/>
                    <a:pt x="1" y="1198"/>
                    <a:pt x="1" y="1343"/>
                  </a:cubicBezTo>
                  <a:cubicBezTo>
                    <a:pt x="1" y="1488"/>
                    <a:pt x="378" y="1604"/>
                    <a:pt x="890" y="1643"/>
                  </a:cubicBezTo>
                  <a:cubicBezTo>
                    <a:pt x="919" y="2252"/>
                    <a:pt x="1045" y="2687"/>
                    <a:pt x="1190" y="2687"/>
                  </a:cubicBezTo>
                  <a:cubicBezTo>
                    <a:pt x="1344" y="2687"/>
                    <a:pt x="1460" y="2242"/>
                    <a:pt x="1499" y="1643"/>
                  </a:cubicBezTo>
                  <a:cubicBezTo>
                    <a:pt x="2011" y="1604"/>
                    <a:pt x="2388" y="1488"/>
                    <a:pt x="2388" y="1343"/>
                  </a:cubicBezTo>
                  <a:cubicBezTo>
                    <a:pt x="2388" y="1198"/>
                    <a:pt x="2011" y="1073"/>
                    <a:pt x="1499" y="1044"/>
                  </a:cubicBezTo>
                  <a:cubicBezTo>
                    <a:pt x="1460" y="435"/>
                    <a:pt x="1344" y="0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7666672" y="3966857"/>
              <a:ext cx="152378" cy="171529"/>
            </a:xfrm>
            <a:custGeom>
              <a:avLst/>
              <a:gdLst/>
              <a:ahLst/>
              <a:cxnLst/>
              <a:rect l="l" t="t" r="r" b="b"/>
              <a:pathLst>
                <a:path w="1846" h="2078" extrusionOk="0">
                  <a:moveTo>
                    <a:pt x="918" y="0"/>
                  </a:moveTo>
                  <a:cubicBezTo>
                    <a:pt x="802" y="0"/>
                    <a:pt x="715" y="348"/>
                    <a:pt x="686" y="812"/>
                  </a:cubicBezTo>
                  <a:cubicBezTo>
                    <a:pt x="290" y="841"/>
                    <a:pt x="0" y="928"/>
                    <a:pt x="0" y="1044"/>
                  </a:cubicBezTo>
                  <a:cubicBezTo>
                    <a:pt x="0" y="1150"/>
                    <a:pt x="290" y="1247"/>
                    <a:pt x="686" y="1276"/>
                  </a:cubicBezTo>
                  <a:cubicBezTo>
                    <a:pt x="715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60" y="1276"/>
                  </a:cubicBezTo>
                  <a:cubicBezTo>
                    <a:pt x="1556" y="1247"/>
                    <a:pt x="1846" y="1150"/>
                    <a:pt x="1846" y="1044"/>
                  </a:cubicBezTo>
                  <a:cubicBezTo>
                    <a:pt x="1846" y="928"/>
                    <a:pt x="1556" y="841"/>
                    <a:pt x="1160" y="812"/>
                  </a:cubicBezTo>
                  <a:cubicBezTo>
                    <a:pt x="1141" y="348"/>
                    <a:pt x="104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1309340" y="4931571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546478" y="719265"/>
              <a:ext cx="103759" cy="117379"/>
            </a:xfrm>
            <a:custGeom>
              <a:avLst/>
              <a:gdLst/>
              <a:ahLst/>
              <a:cxnLst/>
              <a:rect l="l" t="t" r="r" b="b"/>
              <a:pathLst>
                <a:path w="1257" h="1422" extrusionOk="0">
                  <a:moveTo>
                    <a:pt x="628" y="1"/>
                  </a:moveTo>
                  <a:cubicBezTo>
                    <a:pt x="551" y="1"/>
                    <a:pt x="483" y="243"/>
                    <a:pt x="474" y="552"/>
                  </a:cubicBezTo>
                  <a:cubicBezTo>
                    <a:pt x="203" y="571"/>
                    <a:pt x="0" y="63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22"/>
                    <a:pt x="628" y="1422"/>
                  </a:cubicBezTo>
                  <a:cubicBezTo>
                    <a:pt x="706" y="1422"/>
                    <a:pt x="773" y="1180"/>
                    <a:pt x="793" y="871"/>
                  </a:cubicBezTo>
                  <a:cubicBezTo>
                    <a:pt x="1054" y="851"/>
                    <a:pt x="1257" y="793"/>
                    <a:pt x="1257" y="706"/>
                  </a:cubicBezTo>
                  <a:cubicBezTo>
                    <a:pt x="1257" y="639"/>
                    <a:pt x="1054" y="571"/>
                    <a:pt x="793" y="552"/>
                  </a:cubicBezTo>
                  <a:cubicBezTo>
                    <a:pt x="773" y="24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6568810" y="2743338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1963092" y="339861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2058762" y="37350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1877740" y="3636013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5352908" y="2976143"/>
              <a:ext cx="80234" cy="68843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3" y="1"/>
                  </a:moveTo>
                  <a:cubicBezTo>
                    <a:pt x="522" y="1"/>
                    <a:pt x="500" y="2"/>
                    <a:pt x="479" y="6"/>
                  </a:cubicBezTo>
                  <a:cubicBezTo>
                    <a:pt x="1" y="61"/>
                    <a:pt x="82" y="833"/>
                    <a:pt x="549" y="833"/>
                  </a:cubicBezTo>
                  <a:cubicBezTo>
                    <a:pt x="573" y="833"/>
                    <a:pt x="598" y="831"/>
                    <a:pt x="624" y="827"/>
                  </a:cubicBezTo>
                  <a:cubicBezTo>
                    <a:pt x="807" y="788"/>
                    <a:pt x="952" y="634"/>
                    <a:pt x="972" y="440"/>
                  </a:cubicBezTo>
                  <a:cubicBezTo>
                    <a:pt x="972" y="192"/>
                    <a:pt x="776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4186336" y="2976140"/>
              <a:ext cx="80234" cy="68843"/>
            </a:xfrm>
            <a:custGeom>
              <a:avLst/>
              <a:gdLst/>
              <a:ahLst/>
              <a:cxnLst/>
              <a:rect l="l" t="t" r="r" b="b"/>
              <a:pathLst>
                <a:path w="972" h="834" extrusionOk="0">
                  <a:moveTo>
                    <a:pt x="542" y="1"/>
                  </a:moveTo>
                  <a:cubicBezTo>
                    <a:pt x="521" y="1"/>
                    <a:pt x="500" y="2"/>
                    <a:pt x="478" y="6"/>
                  </a:cubicBezTo>
                  <a:cubicBezTo>
                    <a:pt x="0" y="61"/>
                    <a:pt x="82" y="833"/>
                    <a:pt x="540" y="833"/>
                  </a:cubicBezTo>
                  <a:cubicBezTo>
                    <a:pt x="564" y="833"/>
                    <a:pt x="588" y="831"/>
                    <a:pt x="614" y="827"/>
                  </a:cubicBezTo>
                  <a:cubicBezTo>
                    <a:pt x="807" y="788"/>
                    <a:pt x="952" y="624"/>
                    <a:pt x="971" y="431"/>
                  </a:cubicBezTo>
                  <a:cubicBezTo>
                    <a:pt x="971" y="191"/>
                    <a:pt x="776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5068242" y="3828664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273" y="1"/>
                  </a:moveTo>
                  <a:cubicBezTo>
                    <a:pt x="259" y="1"/>
                    <a:pt x="244" y="3"/>
                    <a:pt x="229" y="6"/>
                  </a:cubicBezTo>
                  <a:cubicBezTo>
                    <a:pt x="0" y="24"/>
                    <a:pt x="39" y="397"/>
                    <a:pt x="257" y="397"/>
                  </a:cubicBezTo>
                  <a:cubicBezTo>
                    <a:pt x="269" y="397"/>
                    <a:pt x="282" y="395"/>
                    <a:pt x="296" y="393"/>
                  </a:cubicBezTo>
                  <a:cubicBezTo>
                    <a:pt x="393" y="373"/>
                    <a:pt x="460" y="296"/>
                    <a:pt x="470" y="209"/>
                  </a:cubicBezTo>
                  <a:cubicBezTo>
                    <a:pt x="470" y="90"/>
                    <a:pt x="380" y="1"/>
                    <a:pt x="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5433149" y="4522684"/>
              <a:ext cx="38218" cy="32358"/>
            </a:xfrm>
            <a:custGeom>
              <a:avLst/>
              <a:gdLst/>
              <a:ahLst/>
              <a:cxnLst/>
              <a:rect l="l" t="t" r="r" b="b"/>
              <a:pathLst>
                <a:path w="463" h="392" extrusionOk="0">
                  <a:moveTo>
                    <a:pt x="261" y="0"/>
                  </a:moveTo>
                  <a:cubicBezTo>
                    <a:pt x="251" y="0"/>
                    <a:pt x="241" y="1"/>
                    <a:pt x="231" y="3"/>
                  </a:cubicBezTo>
                  <a:cubicBezTo>
                    <a:pt x="0" y="21"/>
                    <a:pt x="34" y="392"/>
                    <a:pt x="264" y="392"/>
                  </a:cubicBezTo>
                  <a:cubicBezTo>
                    <a:pt x="275" y="392"/>
                    <a:pt x="287" y="391"/>
                    <a:pt x="299" y="389"/>
                  </a:cubicBezTo>
                  <a:cubicBezTo>
                    <a:pt x="386" y="370"/>
                    <a:pt x="453" y="292"/>
                    <a:pt x="463" y="205"/>
                  </a:cubicBezTo>
                  <a:cubicBezTo>
                    <a:pt x="463" y="91"/>
                    <a:pt x="366" y="0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3615122" y="3861429"/>
              <a:ext cx="53819" cy="45400"/>
            </a:xfrm>
            <a:custGeom>
              <a:avLst/>
              <a:gdLst/>
              <a:ahLst/>
              <a:cxnLst/>
              <a:rect l="l" t="t" r="r" b="b"/>
              <a:pathLst>
                <a:path w="652" h="550" extrusionOk="0">
                  <a:moveTo>
                    <a:pt x="370" y="0"/>
                  </a:moveTo>
                  <a:cubicBezTo>
                    <a:pt x="354" y="0"/>
                    <a:pt x="338" y="2"/>
                    <a:pt x="323" y="4"/>
                  </a:cubicBezTo>
                  <a:cubicBezTo>
                    <a:pt x="1" y="32"/>
                    <a:pt x="55" y="550"/>
                    <a:pt x="369" y="550"/>
                  </a:cubicBezTo>
                  <a:cubicBezTo>
                    <a:pt x="385" y="550"/>
                    <a:pt x="402" y="548"/>
                    <a:pt x="419" y="545"/>
                  </a:cubicBezTo>
                  <a:cubicBezTo>
                    <a:pt x="545" y="526"/>
                    <a:pt x="641" y="420"/>
                    <a:pt x="651" y="284"/>
                  </a:cubicBezTo>
                  <a:cubicBezTo>
                    <a:pt x="651" y="126"/>
                    <a:pt x="524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8" name="Google Shape;1568;p29"/>
            <p:cNvGrpSpPr/>
            <p:nvPr/>
          </p:nvGrpSpPr>
          <p:grpSpPr>
            <a:xfrm>
              <a:off x="5203467" y="791361"/>
              <a:ext cx="394321" cy="369227"/>
              <a:chOff x="6435596" y="126332"/>
              <a:chExt cx="362694" cy="339613"/>
            </a:xfrm>
          </p:grpSpPr>
          <p:sp>
            <p:nvSpPr>
              <p:cNvPr id="1569" name="Google Shape;1569;p29"/>
              <p:cNvSpPr/>
              <p:nvPr/>
            </p:nvSpPr>
            <p:spPr>
              <a:xfrm>
                <a:off x="6723960" y="254418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9"/>
              <p:cNvSpPr/>
              <p:nvPr/>
            </p:nvSpPr>
            <p:spPr>
              <a:xfrm>
                <a:off x="6435596" y="158297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9"/>
              <p:cNvSpPr/>
              <p:nvPr/>
            </p:nvSpPr>
            <p:spPr>
              <a:xfrm>
                <a:off x="6605137" y="126332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9"/>
              <p:cNvSpPr/>
              <p:nvPr/>
            </p:nvSpPr>
            <p:spPr>
              <a:xfrm>
                <a:off x="6693134" y="435803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9"/>
              <p:cNvSpPr/>
              <p:nvPr/>
            </p:nvSpPr>
            <p:spPr>
              <a:xfrm>
                <a:off x="6526630" y="344693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4" name="Google Shape;1574;p29"/>
            <p:cNvGrpSpPr/>
            <p:nvPr/>
          </p:nvGrpSpPr>
          <p:grpSpPr>
            <a:xfrm>
              <a:off x="8350765" y="4089479"/>
              <a:ext cx="619274" cy="1104957"/>
              <a:chOff x="2093844" y="3159920"/>
              <a:chExt cx="569604" cy="1016333"/>
            </a:xfrm>
          </p:grpSpPr>
          <p:sp>
            <p:nvSpPr>
              <p:cNvPr id="1575" name="Google Shape;1575;p29"/>
              <p:cNvSpPr/>
              <p:nvPr/>
            </p:nvSpPr>
            <p:spPr>
              <a:xfrm>
                <a:off x="2589118" y="3159920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0"/>
                      <a:pt x="1" y="414"/>
                    </a:cubicBezTo>
                    <a:cubicBezTo>
                      <a:pt x="10" y="607"/>
                      <a:pt x="146" y="77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4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9"/>
              <p:cNvSpPr/>
              <p:nvPr/>
            </p:nvSpPr>
            <p:spPr>
              <a:xfrm>
                <a:off x="2172351" y="4113388"/>
                <a:ext cx="74331" cy="6286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28" extrusionOk="0">
                    <a:moveTo>
                      <a:pt x="423" y="0"/>
                    </a:moveTo>
                    <a:cubicBezTo>
                      <a:pt x="195" y="0"/>
                      <a:pt x="1" y="181"/>
                      <a:pt x="1" y="423"/>
                    </a:cubicBezTo>
                    <a:cubicBezTo>
                      <a:pt x="1" y="617"/>
                      <a:pt x="146" y="781"/>
                      <a:pt x="339" y="820"/>
                    </a:cubicBezTo>
                    <a:cubicBezTo>
                      <a:pt x="367" y="825"/>
                      <a:pt x="394" y="827"/>
                      <a:pt x="420" y="827"/>
                    </a:cubicBezTo>
                    <a:cubicBezTo>
                      <a:pt x="875" y="827"/>
                      <a:pt x="978" y="72"/>
                      <a:pt x="503" y="8"/>
                    </a:cubicBezTo>
                    <a:cubicBezTo>
                      <a:pt x="476" y="3"/>
                      <a:pt x="449" y="0"/>
                      <a:pt x="4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9"/>
              <p:cNvSpPr/>
              <p:nvPr/>
            </p:nvSpPr>
            <p:spPr>
              <a:xfrm>
                <a:off x="2172351" y="3558267"/>
                <a:ext cx="35001" cy="299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5" extrusionOk="0">
                    <a:moveTo>
                      <a:pt x="207" y="1"/>
                    </a:moveTo>
                    <a:cubicBezTo>
                      <a:pt x="95" y="1"/>
                      <a:pt x="0" y="83"/>
                      <a:pt x="0" y="197"/>
                    </a:cubicBezTo>
                    <a:cubicBezTo>
                      <a:pt x="0" y="294"/>
                      <a:pt x="68" y="371"/>
                      <a:pt x="155" y="390"/>
                    </a:cubicBezTo>
                    <a:cubicBezTo>
                      <a:pt x="169" y="393"/>
                      <a:pt x="183" y="394"/>
                      <a:pt x="197" y="394"/>
                    </a:cubicBezTo>
                    <a:cubicBezTo>
                      <a:pt x="421" y="394"/>
                      <a:pt x="461" y="31"/>
                      <a:pt x="242" y="4"/>
                    </a:cubicBezTo>
                    <a:cubicBezTo>
                      <a:pt x="230" y="2"/>
                      <a:pt x="218" y="1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9"/>
              <p:cNvSpPr/>
              <p:nvPr/>
            </p:nvSpPr>
            <p:spPr>
              <a:xfrm>
                <a:off x="2260348" y="3867738"/>
                <a:ext cx="35761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97" extrusionOk="0">
                    <a:moveTo>
                      <a:pt x="197" y="1"/>
                    </a:moveTo>
                    <a:cubicBezTo>
                      <a:pt x="90" y="1"/>
                      <a:pt x="1" y="89"/>
                      <a:pt x="1" y="199"/>
                    </a:cubicBezTo>
                    <a:cubicBezTo>
                      <a:pt x="1" y="296"/>
                      <a:pt x="68" y="373"/>
                      <a:pt x="165" y="392"/>
                    </a:cubicBezTo>
                    <a:cubicBezTo>
                      <a:pt x="179" y="395"/>
                      <a:pt x="193" y="396"/>
                      <a:pt x="205" y="396"/>
                    </a:cubicBezTo>
                    <a:cubicBezTo>
                      <a:pt x="423" y="396"/>
                      <a:pt x="470" y="33"/>
                      <a:pt x="242" y="6"/>
                    </a:cubicBezTo>
                    <a:cubicBezTo>
                      <a:pt x="227" y="2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9"/>
              <p:cNvSpPr/>
              <p:nvPr/>
            </p:nvSpPr>
            <p:spPr>
              <a:xfrm>
                <a:off x="2093844" y="3776628"/>
                <a:ext cx="49275" cy="421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55" extrusionOk="0">
                    <a:moveTo>
                      <a:pt x="278" y="1"/>
                    </a:moveTo>
                    <a:cubicBezTo>
                      <a:pt x="128" y="1"/>
                      <a:pt x="0" y="124"/>
                      <a:pt x="0" y="278"/>
                    </a:cubicBezTo>
                    <a:cubicBezTo>
                      <a:pt x="0" y="404"/>
                      <a:pt x="87" y="520"/>
                      <a:pt x="222" y="549"/>
                    </a:cubicBezTo>
                    <a:cubicBezTo>
                      <a:pt x="242" y="552"/>
                      <a:pt x="260" y="554"/>
                      <a:pt x="278" y="554"/>
                    </a:cubicBezTo>
                    <a:cubicBezTo>
                      <a:pt x="580" y="554"/>
                      <a:pt x="648" y="44"/>
                      <a:pt x="338" y="7"/>
                    </a:cubicBezTo>
                    <a:cubicBezTo>
                      <a:pt x="318" y="3"/>
                      <a:pt x="298" y="1"/>
                      <a:pt x="2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0" name="Google Shape;1580;p29"/>
            <p:cNvSpPr/>
            <p:nvPr/>
          </p:nvSpPr>
          <p:spPr>
            <a:xfrm>
              <a:off x="8646135" y="2373813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8542360" y="344817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529435" y="274332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3083110" y="3448175"/>
              <a:ext cx="103759" cy="116554"/>
            </a:xfrm>
            <a:custGeom>
              <a:avLst/>
              <a:gdLst/>
              <a:ahLst/>
              <a:cxnLst/>
              <a:rect l="l" t="t" r="r" b="b"/>
              <a:pathLst>
                <a:path w="1257" h="1412" extrusionOk="0">
                  <a:moveTo>
                    <a:pt x="628" y="1"/>
                  </a:moveTo>
                  <a:cubicBezTo>
                    <a:pt x="551" y="1"/>
                    <a:pt x="483" y="242"/>
                    <a:pt x="474" y="552"/>
                  </a:cubicBezTo>
                  <a:cubicBezTo>
                    <a:pt x="203" y="571"/>
                    <a:pt x="0" y="629"/>
                    <a:pt x="0" y="706"/>
                  </a:cubicBezTo>
                  <a:cubicBezTo>
                    <a:pt x="0" y="784"/>
                    <a:pt x="203" y="851"/>
                    <a:pt x="474" y="871"/>
                  </a:cubicBezTo>
                  <a:cubicBezTo>
                    <a:pt x="483" y="1180"/>
                    <a:pt x="551" y="1412"/>
                    <a:pt x="628" y="1412"/>
                  </a:cubicBezTo>
                  <a:cubicBezTo>
                    <a:pt x="706" y="1412"/>
                    <a:pt x="773" y="1170"/>
                    <a:pt x="793" y="871"/>
                  </a:cubicBezTo>
                  <a:cubicBezTo>
                    <a:pt x="1063" y="842"/>
                    <a:pt x="1256" y="784"/>
                    <a:pt x="1256" y="706"/>
                  </a:cubicBezTo>
                  <a:cubicBezTo>
                    <a:pt x="1256" y="629"/>
                    <a:pt x="1063" y="571"/>
                    <a:pt x="793" y="552"/>
                  </a:cubicBezTo>
                  <a:cubicBezTo>
                    <a:pt x="773" y="233"/>
                    <a:pt x="706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3489826" y="1937779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1617492" y="441463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1801817" y="124491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1897487" y="15813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95815" y="1574838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3968526" y="1266791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0"/>
                    <a:pt x="1" y="414"/>
                  </a:cubicBezTo>
                  <a:cubicBezTo>
                    <a:pt x="10" y="607"/>
                    <a:pt x="146" y="77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4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3279117" y="689263"/>
              <a:ext cx="80812" cy="68347"/>
            </a:xfrm>
            <a:custGeom>
              <a:avLst/>
              <a:gdLst/>
              <a:ahLst/>
              <a:cxnLst/>
              <a:rect l="l" t="t" r="r" b="b"/>
              <a:pathLst>
                <a:path w="979" h="828" extrusionOk="0">
                  <a:moveTo>
                    <a:pt x="423" y="0"/>
                  </a:moveTo>
                  <a:cubicBezTo>
                    <a:pt x="195" y="0"/>
                    <a:pt x="1" y="181"/>
                    <a:pt x="1" y="423"/>
                  </a:cubicBezTo>
                  <a:cubicBezTo>
                    <a:pt x="1" y="617"/>
                    <a:pt x="146" y="781"/>
                    <a:pt x="339" y="820"/>
                  </a:cubicBezTo>
                  <a:cubicBezTo>
                    <a:pt x="367" y="825"/>
                    <a:pt x="394" y="827"/>
                    <a:pt x="420" y="827"/>
                  </a:cubicBezTo>
                  <a:cubicBezTo>
                    <a:pt x="875" y="827"/>
                    <a:pt x="978" y="72"/>
                    <a:pt x="503" y="8"/>
                  </a:cubicBezTo>
                  <a:cubicBezTo>
                    <a:pt x="476" y="3"/>
                    <a:pt x="449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4827467" y="4209461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461" h="395" extrusionOk="0">
                  <a:moveTo>
                    <a:pt x="207" y="1"/>
                  </a:moveTo>
                  <a:cubicBezTo>
                    <a:pt x="95" y="1"/>
                    <a:pt x="0" y="83"/>
                    <a:pt x="0" y="197"/>
                  </a:cubicBezTo>
                  <a:cubicBezTo>
                    <a:pt x="0" y="294"/>
                    <a:pt x="68" y="371"/>
                    <a:pt x="155" y="390"/>
                  </a:cubicBezTo>
                  <a:cubicBezTo>
                    <a:pt x="169" y="393"/>
                    <a:pt x="183" y="394"/>
                    <a:pt x="197" y="394"/>
                  </a:cubicBezTo>
                  <a:cubicBezTo>
                    <a:pt x="421" y="394"/>
                    <a:pt x="461" y="31"/>
                    <a:pt x="242" y="4"/>
                  </a:cubicBezTo>
                  <a:cubicBezTo>
                    <a:pt x="230" y="2"/>
                    <a:pt x="218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6748562" y="1504668"/>
              <a:ext cx="38879" cy="32770"/>
            </a:xfrm>
            <a:custGeom>
              <a:avLst/>
              <a:gdLst/>
              <a:ahLst/>
              <a:cxnLst/>
              <a:rect l="l" t="t" r="r" b="b"/>
              <a:pathLst>
                <a:path w="471" h="397" extrusionOk="0">
                  <a:moveTo>
                    <a:pt x="197" y="1"/>
                  </a:moveTo>
                  <a:cubicBezTo>
                    <a:pt x="90" y="1"/>
                    <a:pt x="1" y="89"/>
                    <a:pt x="1" y="199"/>
                  </a:cubicBezTo>
                  <a:cubicBezTo>
                    <a:pt x="1" y="296"/>
                    <a:pt x="68" y="373"/>
                    <a:pt x="165" y="392"/>
                  </a:cubicBezTo>
                  <a:cubicBezTo>
                    <a:pt x="179" y="395"/>
                    <a:pt x="193" y="396"/>
                    <a:pt x="205" y="396"/>
                  </a:cubicBezTo>
                  <a:cubicBezTo>
                    <a:pt x="423" y="396"/>
                    <a:pt x="470" y="33"/>
                    <a:pt x="242" y="6"/>
                  </a:cubicBezTo>
                  <a:cubicBezTo>
                    <a:pt x="227" y="2"/>
                    <a:pt x="212" y="1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7992115" y="363138"/>
              <a:ext cx="53572" cy="45812"/>
            </a:xfrm>
            <a:custGeom>
              <a:avLst/>
              <a:gdLst/>
              <a:ahLst/>
              <a:cxnLst/>
              <a:rect l="l" t="t" r="r" b="b"/>
              <a:pathLst>
                <a:path w="649" h="555" extrusionOk="0">
                  <a:moveTo>
                    <a:pt x="278" y="1"/>
                  </a:moveTo>
                  <a:cubicBezTo>
                    <a:pt x="128" y="1"/>
                    <a:pt x="0" y="124"/>
                    <a:pt x="0" y="278"/>
                  </a:cubicBezTo>
                  <a:cubicBezTo>
                    <a:pt x="0" y="404"/>
                    <a:pt x="87" y="520"/>
                    <a:pt x="222" y="549"/>
                  </a:cubicBezTo>
                  <a:cubicBezTo>
                    <a:pt x="242" y="552"/>
                    <a:pt x="260" y="554"/>
                    <a:pt x="278" y="554"/>
                  </a:cubicBezTo>
                  <a:cubicBezTo>
                    <a:pt x="580" y="554"/>
                    <a:pt x="648" y="44"/>
                    <a:pt x="338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2829006" y="5249602"/>
              <a:ext cx="103759" cy="11647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4385002" y="4308321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9"/>
            <p:cNvSpPr/>
            <p:nvPr/>
          </p:nvSpPr>
          <p:spPr>
            <a:xfrm flipH="1">
              <a:off x="6471716" y="4891802"/>
              <a:ext cx="103759" cy="116471"/>
            </a:xfrm>
            <a:custGeom>
              <a:avLst/>
              <a:gdLst/>
              <a:ahLst/>
              <a:cxnLst/>
              <a:rect l="l" t="t" r="r" b="b"/>
              <a:pathLst>
                <a:path w="1257" h="1411" extrusionOk="0">
                  <a:moveTo>
                    <a:pt x="628" y="0"/>
                  </a:moveTo>
                  <a:cubicBezTo>
                    <a:pt x="551" y="0"/>
                    <a:pt x="483" y="232"/>
                    <a:pt x="474" y="551"/>
                  </a:cubicBezTo>
                  <a:cubicBezTo>
                    <a:pt x="203" y="570"/>
                    <a:pt x="0" y="628"/>
                    <a:pt x="0" y="706"/>
                  </a:cubicBezTo>
                  <a:cubicBezTo>
                    <a:pt x="0" y="783"/>
                    <a:pt x="203" y="850"/>
                    <a:pt x="474" y="860"/>
                  </a:cubicBezTo>
                  <a:cubicBezTo>
                    <a:pt x="483" y="1179"/>
                    <a:pt x="551" y="1411"/>
                    <a:pt x="628" y="1411"/>
                  </a:cubicBezTo>
                  <a:cubicBezTo>
                    <a:pt x="706" y="1411"/>
                    <a:pt x="773" y="1169"/>
                    <a:pt x="793" y="860"/>
                  </a:cubicBezTo>
                  <a:cubicBezTo>
                    <a:pt x="1063" y="850"/>
                    <a:pt x="1257" y="783"/>
                    <a:pt x="1257" y="706"/>
                  </a:cubicBezTo>
                  <a:cubicBezTo>
                    <a:pt x="1257" y="628"/>
                    <a:pt x="1063" y="561"/>
                    <a:pt x="793" y="551"/>
                  </a:cubicBezTo>
                  <a:cubicBezTo>
                    <a:pt x="773" y="232"/>
                    <a:pt x="706" y="0"/>
                    <a:pt x="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9"/>
            <p:cNvSpPr/>
            <p:nvPr/>
          </p:nvSpPr>
          <p:spPr>
            <a:xfrm flipH="1">
              <a:off x="5650818" y="5194446"/>
              <a:ext cx="152461" cy="171611"/>
            </a:xfrm>
            <a:custGeom>
              <a:avLst/>
              <a:gdLst/>
              <a:ahLst/>
              <a:cxnLst/>
              <a:rect l="l" t="t" r="r" b="b"/>
              <a:pathLst>
                <a:path w="1847" h="2079" extrusionOk="0">
                  <a:moveTo>
                    <a:pt x="918" y="0"/>
                  </a:moveTo>
                  <a:cubicBezTo>
                    <a:pt x="802" y="0"/>
                    <a:pt x="706" y="348"/>
                    <a:pt x="687" y="812"/>
                  </a:cubicBezTo>
                  <a:cubicBezTo>
                    <a:pt x="290" y="831"/>
                    <a:pt x="0" y="928"/>
                    <a:pt x="0" y="1044"/>
                  </a:cubicBezTo>
                  <a:cubicBezTo>
                    <a:pt x="0" y="1150"/>
                    <a:pt x="290" y="1247"/>
                    <a:pt x="687" y="1276"/>
                  </a:cubicBezTo>
                  <a:cubicBezTo>
                    <a:pt x="706" y="1740"/>
                    <a:pt x="802" y="2078"/>
                    <a:pt x="918" y="2078"/>
                  </a:cubicBezTo>
                  <a:cubicBezTo>
                    <a:pt x="1034" y="2078"/>
                    <a:pt x="1131" y="1740"/>
                    <a:pt x="1150" y="1276"/>
                  </a:cubicBezTo>
                  <a:cubicBezTo>
                    <a:pt x="1547" y="1247"/>
                    <a:pt x="1846" y="1150"/>
                    <a:pt x="1846" y="1044"/>
                  </a:cubicBezTo>
                  <a:cubicBezTo>
                    <a:pt x="1846" y="928"/>
                    <a:pt x="1547" y="831"/>
                    <a:pt x="1150" y="812"/>
                  </a:cubicBezTo>
                  <a:cubicBezTo>
                    <a:pt x="1131" y="348"/>
                    <a:pt x="1034" y="0"/>
                    <a:pt x="9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8" name="Google Shape;1598;p29"/>
          <p:cNvGrpSpPr/>
          <p:nvPr/>
        </p:nvGrpSpPr>
        <p:grpSpPr>
          <a:xfrm>
            <a:off x="9994" y="-220034"/>
            <a:ext cx="8640556" cy="4902997"/>
            <a:chOff x="780019" y="-220034"/>
            <a:chExt cx="8640556" cy="4902997"/>
          </a:xfrm>
        </p:grpSpPr>
        <p:sp>
          <p:nvSpPr>
            <p:cNvPr id="1599" name="Google Shape;1599;p29"/>
            <p:cNvSpPr/>
            <p:nvPr/>
          </p:nvSpPr>
          <p:spPr>
            <a:xfrm>
              <a:off x="2506177" y="-220034"/>
              <a:ext cx="909146" cy="908748"/>
            </a:xfrm>
            <a:custGeom>
              <a:avLst/>
              <a:gdLst/>
              <a:ahLst/>
              <a:cxnLst/>
              <a:rect l="l" t="t" r="r" b="b"/>
              <a:pathLst>
                <a:path w="57170" h="57145" extrusionOk="0">
                  <a:moveTo>
                    <a:pt x="40146" y="2439"/>
                  </a:moveTo>
                  <a:cubicBezTo>
                    <a:pt x="40285" y="2439"/>
                    <a:pt x="40432" y="2454"/>
                    <a:pt x="40586" y="2485"/>
                  </a:cubicBezTo>
                  <a:cubicBezTo>
                    <a:pt x="43132" y="2994"/>
                    <a:pt x="43568" y="7722"/>
                    <a:pt x="44005" y="9759"/>
                  </a:cubicBezTo>
                  <a:cubicBezTo>
                    <a:pt x="44368" y="11432"/>
                    <a:pt x="44296" y="14268"/>
                    <a:pt x="45532" y="15577"/>
                  </a:cubicBezTo>
                  <a:cubicBezTo>
                    <a:pt x="45715" y="15790"/>
                    <a:pt x="45973" y="15889"/>
                    <a:pt x="46234" y="15889"/>
                  </a:cubicBezTo>
                  <a:cubicBezTo>
                    <a:pt x="46597" y="15889"/>
                    <a:pt x="46963" y="15698"/>
                    <a:pt x="47132" y="15359"/>
                  </a:cubicBezTo>
                  <a:cubicBezTo>
                    <a:pt x="47423" y="14486"/>
                    <a:pt x="47423" y="13541"/>
                    <a:pt x="47132" y="12595"/>
                  </a:cubicBezTo>
                  <a:lnTo>
                    <a:pt x="47132" y="12523"/>
                  </a:lnTo>
                  <a:cubicBezTo>
                    <a:pt x="47787" y="12814"/>
                    <a:pt x="48442" y="13032"/>
                    <a:pt x="48805" y="13177"/>
                  </a:cubicBezTo>
                  <a:cubicBezTo>
                    <a:pt x="50915" y="14050"/>
                    <a:pt x="54406" y="14996"/>
                    <a:pt x="53969" y="17905"/>
                  </a:cubicBezTo>
                  <a:cubicBezTo>
                    <a:pt x="53675" y="19642"/>
                    <a:pt x="52309" y="20199"/>
                    <a:pt x="50632" y="20199"/>
                  </a:cubicBezTo>
                  <a:cubicBezTo>
                    <a:pt x="48165" y="20199"/>
                    <a:pt x="45027" y="18993"/>
                    <a:pt x="43641" y="18560"/>
                  </a:cubicBezTo>
                  <a:lnTo>
                    <a:pt x="43277" y="18560"/>
                  </a:lnTo>
                  <a:cubicBezTo>
                    <a:pt x="43205" y="18487"/>
                    <a:pt x="43095" y="18450"/>
                    <a:pt x="42986" y="18450"/>
                  </a:cubicBezTo>
                  <a:cubicBezTo>
                    <a:pt x="42877" y="18450"/>
                    <a:pt x="42768" y="18487"/>
                    <a:pt x="42695" y="18560"/>
                  </a:cubicBezTo>
                  <a:cubicBezTo>
                    <a:pt x="35640" y="23069"/>
                    <a:pt x="29094" y="28233"/>
                    <a:pt x="23130" y="34052"/>
                  </a:cubicBezTo>
                  <a:cubicBezTo>
                    <a:pt x="22984" y="33834"/>
                    <a:pt x="22839" y="33688"/>
                    <a:pt x="22766" y="33398"/>
                  </a:cubicBezTo>
                  <a:cubicBezTo>
                    <a:pt x="22676" y="33218"/>
                    <a:pt x="22503" y="33093"/>
                    <a:pt x="22315" y="33093"/>
                  </a:cubicBezTo>
                  <a:cubicBezTo>
                    <a:pt x="22199" y="33093"/>
                    <a:pt x="22077" y="33141"/>
                    <a:pt x="21966" y="33252"/>
                  </a:cubicBezTo>
                  <a:cubicBezTo>
                    <a:pt x="21457" y="33688"/>
                    <a:pt x="21748" y="34489"/>
                    <a:pt x="22111" y="35070"/>
                  </a:cubicBezTo>
                  <a:cubicBezTo>
                    <a:pt x="21748" y="35434"/>
                    <a:pt x="21311" y="35798"/>
                    <a:pt x="20948" y="36234"/>
                  </a:cubicBezTo>
                  <a:cubicBezTo>
                    <a:pt x="20875" y="36161"/>
                    <a:pt x="20802" y="36016"/>
                    <a:pt x="20729" y="35871"/>
                  </a:cubicBezTo>
                  <a:cubicBezTo>
                    <a:pt x="20633" y="35550"/>
                    <a:pt x="20367" y="35399"/>
                    <a:pt x="20100" y="35399"/>
                  </a:cubicBezTo>
                  <a:cubicBezTo>
                    <a:pt x="19761" y="35399"/>
                    <a:pt x="19420" y="35641"/>
                    <a:pt x="19420" y="36089"/>
                  </a:cubicBezTo>
                  <a:cubicBezTo>
                    <a:pt x="19420" y="36525"/>
                    <a:pt x="19638" y="36962"/>
                    <a:pt x="19929" y="37253"/>
                  </a:cubicBezTo>
                  <a:cubicBezTo>
                    <a:pt x="19420" y="37762"/>
                    <a:pt x="18911" y="38344"/>
                    <a:pt x="18402" y="38853"/>
                  </a:cubicBezTo>
                  <a:cubicBezTo>
                    <a:pt x="18184" y="38634"/>
                    <a:pt x="17966" y="38416"/>
                    <a:pt x="17820" y="38198"/>
                  </a:cubicBezTo>
                  <a:cubicBezTo>
                    <a:pt x="17712" y="38036"/>
                    <a:pt x="17554" y="37964"/>
                    <a:pt x="17405" y="37964"/>
                  </a:cubicBezTo>
                  <a:cubicBezTo>
                    <a:pt x="17153" y="37964"/>
                    <a:pt x="16929" y="38169"/>
                    <a:pt x="17020" y="38489"/>
                  </a:cubicBezTo>
                  <a:cubicBezTo>
                    <a:pt x="17093" y="38925"/>
                    <a:pt x="17311" y="39362"/>
                    <a:pt x="17529" y="39798"/>
                  </a:cubicBezTo>
                  <a:lnTo>
                    <a:pt x="16074" y="41471"/>
                  </a:lnTo>
                  <a:cubicBezTo>
                    <a:pt x="15784" y="41035"/>
                    <a:pt x="15493" y="40817"/>
                    <a:pt x="15129" y="40380"/>
                  </a:cubicBezTo>
                  <a:cubicBezTo>
                    <a:pt x="15044" y="40252"/>
                    <a:pt x="14927" y="40199"/>
                    <a:pt x="14809" y="40199"/>
                  </a:cubicBezTo>
                  <a:cubicBezTo>
                    <a:pt x="14523" y="40199"/>
                    <a:pt x="14226" y="40508"/>
                    <a:pt x="14329" y="40817"/>
                  </a:cubicBezTo>
                  <a:cubicBezTo>
                    <a:pt x="14474" y="41471"/>
                    <a:pt x="14765" y="42053"/>
                    <a:pt x="15129" y="42562"/>
                  </a:cubicBezTo>
                  <a:cubicBezTo>
                    <a:pt x="14620" y="43071"/>
                    <a:pt x="14111" y="43653"/>
                    <a:pt x="13674" y="44235"/>
                  </a:cubicBezTo>
                  <a:cubicBezTo>
                    <a:pt x="13311" y="44599"/>
                    <a:pt x="13311" y="45108"/>
                    <a:pt x="13529" y="45544"/>
                  </a:cubicBezTo>
                  <a:cubicBezTo>
                    <a:pt x="13020" y="48017"/>
                    <a:pt x="13674" y="51290"/>
                    <a:pt x="13383" y="53109"/>
                  </a:cubicBezTo>
                  <a:cubicBezTo>
                    <a:pt x="13189" y="54143"/>
                    <a:pt x="12708" y="54890"/>
                    <a:pt x="11735" y="54890"/>
                  </a:cubicBezTo>
                  <a:cubicBezTo>
                    <a:pt x="11613" y="54890"/>
                    <a:pt x="11484" y="54879"/>
                    <a:pt x="11347" y="54854"/>
                  </a:cubicBezTo>
                  <a:cubicBezTo>
                    <a:pt x="10110" y="54636"/>
                    <a:pt x="9310" y="52818"/>
                    <a:pt x="8728" y="51727"/>
                  </a:cubicBezTo>
                  <a:cubicBezTo>
                    <a:pt x="8146" y="50709"/>
                    <a:pt x="7710" y="49472"/>
                    <a:pt x="7201" y="48308"/>
                  </a:cubicBezTo>
                  <a:lnTo>
                    <a:pt x="7201" y="48308"/>
                  </a:lnTo>
                  <a:cubicBezTo>
                    <a:pt x="7564" y="48381"/>
                    <a:pt x="7928" y="48417"/>
                    <a:pt x="8292" y="48417"/>
                  </a:cubicBezTo>
                  <a:cubicBezTo>
                    <a:pt x="8655" y="48417"/>
                    <a:pt x="9019" y="48381"/>
                    <a:pt x="9383" y="48308"/>
                  </a:cubicBezTo>
                  <a:cubicBezTo>
                    <a:pt x="10110" y="48090"/>
                    <a:pt x="10401" y="46926"/>
                    <a:pt x="9601" y="46563"/>
                  </a:cubicBezTo>
                  <a:cubicBezTo>
                    <a:pt x="8655" y="46272"/>
                    <a:pt x="7564" y="46053"/>
                    <a:pt x="6546" y="45908"/>
                  </a:cubicBezTo>
                  <a:cubicBezTo>
                    <a:pt x="5673" y="45690"/>
                    <a:pt x="4801" y="45326"/>
                    <a:pt x="4000" y="44817"/>
                  </a:cubicBezTo>
                  <a:cubicBezTo>
                    <a:pt x="2982" y="44235"/>
                    <a:pt x="2328" y="43217"/>
                    <a:pt x="2328" y="42053"/>
                  </a:cubicBezTo>
                  <a:cubicBezTo>
                    <a:pt x="2367" y="40632"/>
                    <a:pt x="3350" y="40218"/>
                    <a:pt x="4554" y="40218"/>
                  </a:cubicBezTo>
                  <a:cubicBezTo>
                    <a:pt x="5568" y="40218"/>
                    <a:pt x="6739" y="40511"/>
                    <a:pt x="7637" y="40744"/>
                  </a:cubicBezTo>
                  <a:cubicBezTo>
                    <a:pt x="7324" y="41057"/>
                    <a:pt x="7713" y="41587"/>
                    <a:pt x="8153" y="41587"/>
                  </a:cubicBezTo>
                  <a:cubicBezTo>
                    <a:pt x="8223" y="41587"/>
                    <a:pt x="8294" y="41574"/>
                    <a:pt x="8365" y="41544"/>
                  </a:cubicBezTo>
                  <a:cubicBezTo>
                    <a:pt x="13601" y="38707"/>
                    <a:pt x="18111" y="34925"/>
                    <a:pt x="22693" y="31070"/>
                  </a:cubicBezTo>
                  <a:cubicBezTo>
                    <a:pt x="27930" y="26633"/>
                    <a:pt x="33531" y="22051"/>
                    <a:pt x="38040" y="16959"/>
                  </a:cubicBezTo>
                  <a:cubicBezTo>
                    <a:pt x="38477" y="16450"/>
                    <a:pt x="38404" y="15650"/>
                    <a:pt x="37895" y="15214"/>
                  </a:cubicBezTo>
                  <a:cubicBezTo>
                    <a:pt x="37755" y="11717"/>
                    <a:pt x="36674" y="2439"/>
                    <a:pt x="40146" y="2439"/>
                  </a:cubicBezTo>
                  <a:close/>
                  <a:moveTo>
                    <a:pt x="39914" y="0"/>
                  </a:moveTo>
                  <a:cubicBezTo>
                    <a:pt x="34469" y="0"/>
                    <a:pt x="34295" y="11364"/>
                    <a:pt x="36295" y="15577"/>
                  </a:cubicBezTo>
                  <a:cubicBezTo>
                    <a:pt x="31785" y="18996"/>
                    <a:pt x="27858" y="23287"/>
                    <a:pt x="23712" y="27070"/>
                  </a:cubicBezTo>
                  <a:cubicBezTo>
                    <a:pt x="18984" y="31579"/>
                    <a:pt x="13965" y="35652"/>
                    <a:pt x="8946" y="39726"/>
                  </a:cubicBezTo>
                  <a:cubicBezTo>
                    <a:pt x="7934" y="38683"/>
                    <a:pt x="6366" y="38131"/>
                    <a:pt x="4831" y="38131"/>
                  </a:cubicBezTo>
                  <a:cubicBezTo>
                    <a:pt x="2725" y="38131"/>
                    <a:pt x="681" y="39169"/>
                    <a:pt x="218" y="41398"/>
                  </a:cubicBezTo>
                  <a:cubicBezTo>
                    <a:pt x="0" y="43144"/>
                    <a:pt x="655" y="44890"/>
                    <a:pt x="1964" y="45981"/>
                  </a:cubicBezTo>
                  <a:cubicBezTo>
                    <a:pt x="2764" y="46708"/>
                    <a:pt x="3710" y="47290"/>
                    <a:pt x="4801" y="47654"/>
                  </a:cubicBezTo>
                  <a:lnTo>
                    <a:pt x="5019" y="47726"/>
                  </a:lnTo>
                  <a:cubicBezTo>
                    <a:pt x="5852" y="51446"/>
                    <a:pt x="7987" y="57145"/>
                    <a:pt x="11720" y="57145"/>
                  </a:cubicBezTo>
                  <a:cubicBezTo>
                    <a:pt x="12221" y="57145"/>
                    <a:pt x="12751" y="57042"/>
                    <a:pt x="13311" y="56818"/>
                  </a:cubicBezTo>
                  <a:cubicBezTo>
                    <a:pt x="15347" y="56018"/>
                    <a:pt x="15638" y="53618"/>
                    <a:pt x="15711" y="51654"/>
                  </a:cubicBezTo>
                  <a:cubicBezTo>
                    <a:pt x="15711" y="50199"/>
                    <a:pt x="15638" y="48745"/>
                    <a:pt x="15711" y="47290"/>
                  </a:cubicBezTo>
                  <a:cubicBezTo>
                    <a:pt x="15711" y="46417"/>
                    <a:pt x="15929" y="45617"/>
                    <a:pt x="16147" y="44817"/>
                  </a:cubicBezTo>
                  <a:cubicBezTo>
                    <a:pt x="24148" y="35871"/>
                    <a:pt x="33822" y="28888"/>
                    <a:pt x="42405" y="20596"/>
                  </a:cubicBezTo>
                  <a:cubicBezTo>
                    <a:pt x="42477" y="20742"/>
                    <a:pt x="42550" y="20814"/>
                    <a:pt x="42695" y="20887"/>
                  </a:cubicBezTo>
                  <a:cubicBezTo>
                    <a:pt x="44413" y="22043"/>
                    <a:pt x="47091" y="22839"/>
                    <a:pt x="49639" y="22839"/>
                  </a:cubicBezTo>
                  <a:cubicBezTo>
                    <a:pt x="52701" y="22839"/>
                    <a:pt x="55576" y="21689"/>
                    <a:pt x="56370" y="18632"/>
                  </a:cubicBezTo>
                  <a:cubicBezTo>
                    <a:pt x="57170" y="15505"/>
                    <a:pt x="54988" y="13323"/>
                    <a:pt x="52224" y="12232"/>
                  </a:cubicBezTo>
                  <a:cubicBezTo>
                    <a:pt x="50478" y="11504"/>
                    <a:pt x="48660" y="11068"/>
                    <a:pt x="46769" y="10777"/>
                  </a:cubicBezTo>
                  <a:cubicBezTo>
                    <a:pt x="46478" y="9322"/>
                    <a:pt x="46114" y="7795"/>
                    <a:pt x="45750" y="6340"/>
                  </a:cubicBezTo>
                  <a:cubicBezTo>
                    <a:pt x="44878" y="3140"/>
                    <a:pt x="43932" y="303"/>
                    <a:pt x="40222" y="12"/>
                  </a:cubicBezTo>
                  <a:cubicBezTo>
                    <a:pt x="40118" y="4"/>
                    <a:pt x="40015" y="0"/>
                    <a:pt x="39914" y="0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9"/>
            <p:cNvSpPr/>
            <p:nvPr/>
          </p:nvSpPr>
          <p:spPr>
            <a:xfrm rot="422590">
              <a:off x="7115634" y="3910578"/>
              <a:ext cx="745679" cy="472616"/>
            </a:xfrm>
            <a:custGeom>
              <a:avLst/>
              <a:gdLst/>
              <a:ahLst/>
              <a:cxnLst/>
              <a:rect l="l" t="t" r="r" b="b"/>
              <a:pathLst>
                <a:path w="67354" h="45494" extrusionOk="0">
                  <a:moveTo>
                    <a:pt x="20075" y="1818"/>
                  </a:moveTo>
                  <a:cubicBezTo>
                    <a:pt x="25967" y="2109"/>
                    <a:pt x="31640" y="3491"/>
                    <a:pt x="37386" y="4510"/>
                  </a:cubicBezTo>
                  <a:cubicBezTo>
                    <a:pt x="40878" y="5382"/>
                    <a:pt x="44296" y="6546"/>
                    <a:pt x="47715" y="7855"/>
                  </a:cubicBezTo>
                  <a:cubicBezTo>
                    <a:pt x="51642" y="9456"/>
                    <a:pt x="55497" y="11419"/>
                    <a:pt x="59134" y="13674"/>
                  </a:cubicBezTo>
                  <a:cubicBezTo>
                    <a:pt x="61462" y="15129"/>
                    <a:pt x="63425" y="16875"/>
                    <a:pt x="63935" y="18838"/>
                  </a:cubicBezTo>
                  <a:cubicBezTo>
                    <a:pt x="52370" y="11419"/>
                    <a:pt x="39350" y="9310"/>
                    <a:pt x="26040" y="6546"/>
                  </a:cubicBezTo>
                  <a:cubicBezTo>
                    <a:pt x="22529" y="5820"/>
                    <a:pt x="17453" y="4668"/>
                    <a:pt x="12671" y="4668"/>
                  </a:cubicBezTo>
                  <a:cubicBezTo>
                    <a:pt x="8833" y="4668"/>
                    <a:pt x="5186" y="5410"/>
                    <a:pt x="2692" y="7710"/>
                  </a:cubicBezTo>
                  <a:lnTo>
                    <a:pt x="2619" y="7783"/>
                  </a:lnTo>
                  <a:cubicBezTo>
                    <a:pt x="3201" y="2764"/>
                    <a:pt x="17530" y="1818"/>
                    <a:pt x="20075" y="1818"/>
                  </a:cubicBezTo>
                  <a:close/>
                  <a:moveTo>
                    <a:pt x="13653" y="6640"/>
                  </a:moveTo>
                  <a:cubicBezTo>
                    <a:pt x="18745" y="6640"/>
                    <a:pt x="24027" y="7901"/>
                    <a:pt x="28876" y="8946"/>
                  </a:cubicBezTo>
                  <a:lnTo>
                    <a:pt x="28876" y="9019"/>
                  </a:lnTo>
                  <a:cubicBezTo>
                    <a:pt x="41387" y="11783"/>
                    <a:pt x="53170" y="13747"/>
                    <a:pt x="63935" y="20948"/>
                  </a:cubicBezTo>
                  <a:cubicBezTo>
                    <a:pt x="63498" y="22257"/>
                    <a:pt x="62698" y="23348"/>
                    <a:pt x="61607" y="24221"/>
                  </a:cubicBezTo>
                  <a:cubicBezTo>
                    <a:pt x="59031" y="26451"/>
                    <a:pt x="55478" y="27136"/>
                    <a:pt x="51853" y="27136"/>
                  </a:cubicBezTo>
                  <a:cubicBezTo>
                    <a:pt x="48621" y="27136"/>
                    <a:pt x="45331" y="26592"/>
                    <a:pt x="42623" y="26112"/>
                  </a:cubicBezTo>
                  <a:cubicBezTo>
                    <a:pt x="36732" y="25094"/>
                    <a:pt x="30986" y="23275"/>
                    <a:pt x="25240" y="21457"/>
                  </a:cubicBezTo>
                  <a:cubicBezTo>
                    <a:pt x="18402" y="19348"/>
                    <a:pt x="6474" y="16584"/>
                    <a:pt x="3055" y="9601"/>
                  </a:cubicBezTo>
                  <a:cubicBezTo>
                    <a:pt x="2983" y="9528"/>
                    <a:pt x="2910" y="9456"/>
                    <a:pt x="2910" y="9310"/>
                  </a:cubicBezTo>
                  <a:cubicBezTo>
                    <a:pt x="6220" y="7331"/>
                    <a:pt x="9884" y="6640"/>
                    <a:pt x="13653" y="6640"/>
                  </a:cubicBezTo>
                  <a:close/>
                  <a:moveTo>
                    <a:pt x="2474" y="12510"/>
                  </a:moveTo>
                  <a:cubicBezTo>
                    <a:pt x="4437" y="14765"/>
                    <a:pt x="7929" y="16584"/>
                    <a:pt x="9892" y="17602"/>
                  </a:cubicBezTo>
                  <a:cubicBezTo>
                    <a:pt x="14911" y="20075"/>
                    <a:pt x="20075" y="22111"/>
                    <a:pt x="25385" y="23639"/>
                  </a:cubicBezTo>
                  <a:cubicBezTo>
                    <a:pt x="31642" y="25634"/>
                    <a:pt x="42279" y="29494"/>
                    <a:pt x="51378" y="29494"/>
                  </a:cubicBezTo>
                  <a:cubicBezTo>
                    <a:pt x="56876" y="29494"/>
                    <a:pt x="61812" y="28085"/>
                    <a:pt x="64880" y="24003"/>
                  </a:cubicBezTo>
                  <a:lnTo>
                    <a:pt x="64880" y="24075"/>
                  </a:lnTo>
                  <a:cubicBezTo>
                    <a:pt x="63670" y="30377"/>
                    <a:pt x="58137" y="32270"/>
                    <a:pt x="51712" y="32270"/>
                  </a:cubicBezTo>
                  <a:cubicBezTo>
                    <a:pt x="45011" y="32270"/>
                    <a:pt x="37339" y="30211"/>
                    <a:pt x="32586" y="28949"/>
                  </a:cubicBezTo>
                  <a:cubicBezTo>
                    <a:pt x="26549" y="27348"/>
                    <a:pt x="20512" y="26185"/>
                    <a:pt x="14693" y="24075"/>
                  </a:cubicBezTo>
                  <a:cubicBezTo>
                    <a:pt x="11202" y="22912"/>
                    <a:pt x="8001" y="21020"/>
                    <a:pt x="5310" y="18547"/>
                  </a:cubicBezTo>
                  <a:cubicBezTo>
                    <a:pt x="3710" y="16947"/>
                    <a:pt x="2692" y="14765"/>
                    <a:pt x="2474" y="12510"/>
                  </a:cubicBezTo>
                  <a:close/>
                  <a:moveTo>
                    <a:pt x="3055" y="19566"/>
                  </a:moveTo>
                  <a:lnTo>
                    <a:pt x="3055" y="19566"/>
                  </a:lnTo>
                  <a:cubicBezTo>
                    <a:pt x="9674" y="26694"/>
                    <a:pt x="25894" y="29385"/>
                    <a:pt x="32659" y="31058"/>
                  </a:cubicBezTo>
                  <a:cubicBezTo>
                    <a:pt x="37563" y="32296"/>
                    <a:pt x="44829" y="34007"/>
                    <a:pt x="51424" y="34007"/>
                  </a:cubicBezTo>
                  <a:cubicBezTo>
                    <a:pt x="54512" y="34007"/>
                    <a:pt x="57452" y="33632"/>
                    <a:pt x="59934" y="32658"/>
                  </a:cubicBezTo>
                  <a:lnTo>
                    <a:pt x="59934" y="32731"/>
                  </a:lnTo>
                  <a:cubicBezTo>
                    <a:pt x="57097" y="36877"/>
                    <a:pt x="54552" y="41314"/>
                    <a:pt x="49242" y="43059"/>
                  </a:cubicBezTo>
                  <a:lnTo>
                    <a:pt x="49097" y="43132"/>
                  </a:lnTo>
                  <a:cubicBezTo>
                    <a:pt x="35859" y="42914"/>
                    <a:pt x="24221" y="41241"/>
                    <a:pt x="11929" y="35931"/>
                  </a:cubicBezTo>
                  <a:lnTo>
                    <a:pt x="11784" y="35713"/>
                  </a:lnTo>
                  <a:cubicBezTo>
                    <a:pt x="6910" y="31131"/>
                    <a:pt x="5092" y="25385"/>
                    <a:pt x="3055" y="19566"/>
                  </a:cubicBezTo>
                  <a:close/>
                  <a:moveTo>
                    <a:pt x="18293" y="0"/>
                  </a:moveTo>
                  <a:cubicBezTo>
                    <a:pt x="16948" y="0"/>
                    <a:pt x="15602" y="73"/>
                    <a:pt x="14257" y="218"/>
                  </a:cubicBezTo>
                  <a:cubicBezTo>
                    <a:pt x="9674" y="727"/>
                    <a:pt x="1528" y="2691"/>
                    <a:pt x="946" y="8437"/>
                  </a:cubicBezTo>
                  <a:lnTo>
                    <a:pt x="946" y="8801"/>
                  </a:lnTo>
                  <a:cubicBezTo>
                    <a:pt x="146" y="10838"/>
                    <a:pt x="1" y="13165"/>
                    <a:pt x="582" y="15274"/>
                  </a:cubicBezTo>
                  <a:cubicBezTo>
                    <a:pt x="1383" y="23348"/>
                    <a:pt x="4219" y="31567"/>
                    <a:pt x="10111" y="37240"/>
                  </a:cubicBezTo>
                  <a:cubicBezTo>
                    <a:pt x="10353" y="37434"/>
                    <a:pt x="10628" y="37531"/>
                    <a:pt x="10892" y="37531"/>
                  </a:cubicBezTo>
                  <a:cubicBezTo>
                    <a:pt x="11024" y="37531"/>
                    <a:pt x="11153" y="37507"/>
                    <a:pt x="11274" y="37459"/>
                  </a:cubicBezTo>
                  <a:cubicBezTo>
                    <a:pt x="12511" y="38695"/>
                    <a:pt x="14038" y="39713"/>
                    <a:pt x="15639" y="40295"/>
                  </a:cubicBezTo>
                  <a:cubicBezTo>
                    <a:pt x="17675" y="41241"/>
                    <a:pt x="19784" y="41895"/>
                    <a:pt x="22039" y="42332"/>
                  </a:cubicBezTo>
                  <a:cubicBezTo>
                    <a:pt x="28518" y="44440"/>
                    <a:pt x="35251" y="45494"/>
                    <a:pt x="42032" y="45494"/>
                  </a:cubicBezTo>
                  <a:cubicBezTo>
                    <a:pt x="44844" y="45494"/>
                    <a:pt x="47665" y="45313"/>
                    <a:pt x="50479" y="44950"/>
                  </a:cubicBezTo>
                  <a:cubicBezTo>
                    <a:pt x="50624" y="44950"/>
                    <a:pt x="50842" y="44878"/>
                    <a:pt x="50988" y="44732"/>
                  </a:cubicBezTo>
                  <a:cubicBezTo>
                    <a:pt x="56952" y="42623"/>
                    <a:pt x="60880" y="36222"/>
                    <a:pt x="63716" y="30476"/>
                  </a:cubicBezTo>
                  <a:cubicBezTo>
                    <a:pt x="65971" y="28367"/>
                    <a:pt x="67353" y="25094"/>
                    <a:pt x="67135" y="20293"/>
                  </a:cubicBezTo>
                  <a:cubicBezTo>
                    <a:pt x="67062" y="20002"/>
                    <a:pt x="66989" y="19711"/>
                    <a:pt x="66771" y="19566"/>
                  </a:cubicBezTo>
                  <a:cubicBezTo>
                    <a:pt x="66626" y="15129"/>
                    <a:pt x="60225" y="11492"/>
                    <a:pt x="56952" y="9892"/>
                  </a:cubicBezTo>
                  <a:cubicBezTo>
                    <a:pt x="46115" y="4437"/>
                    <a:pt x="34404" y="1164"/>
                    <a:pt x="22330" y="218"/>
                  </a:cubicBezTo>
                  <a:cubicBezTo>
                    <a:pt x="20985" y="73"/>
                    <a:pt x="19639" y="0"/>
                    <a:pt x="18293" y="0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9"/>
            <p:cNvSpPr/>
            <p:nvPr/>
          </p:nvSpPr>
          <p:spPr>
            <a:xfrm rot="-1550640">
              <a:off x="4342375" y="148560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2" name="Google Shape;1602;p29"/>
            <p:cNvGrpSpPr/>
            <p:nvPr/>
          </p:nvGrpSpPr>
          <p:grpSpPr>
            <a:xfrm rot="1882907">
              <a:off x="865880" y="3329633"/>
              <a:ext cx="537260" cy="480691"/>
              <a:chOff x="-5035662" y="6797500"/>
              <a:chExt cx="705425" cy="631150"/>
            </a:xfrm>
          </p:grpSpPr>
          <p:sp>
            <p:nvSpPr>
              <p:cNvPr id="1603" name="Google Shape;1603;p29"/>
              <p:cNvSpPr/>
              <p:nvPr/>
            </p:nvSpPr>
            <p:spPr>
              <a:xfrm>
                <a:off x="-4955662" y="7072875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9"/>
              <p:cNvSpPr/>
              <p:nvPr/>
            </p:nvSpPr>
            <p:spPr>
              <a:xfrm>
                <a:off x="-5035662" y="6947425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9"/>
              <p:cNvSpPr/>
              <p:nvPr/>
            </p:nvSpPr>
            <p:spPr>
              <a:xfrm>
                <a:off x="-4819287" y="6797500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9"/>
              <p:cNvSpPr/>
              <p:nvPr/>
            </p:nvSpPr>
            <p:spPr>
              <a:xfrm>
                <a:off x="-4613787" y="6827400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9"/>
              <p:cNvSpPr/>
              <p:nvPr/>
            </p:nvSpPr>
            <p:spPr>
              <a:xfrm>
                <a:off x="-4497412" y="7016000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8" name="Google Shape;1608;p29"/>
            <p:cNvGrpSpPr/>
            <p:nvPr/>
          </p:nvGrpSpPr>
          <p:grpSpPr>
            <a:xfrm rot="1882907">
              <a:off x="4080944" y="4051842"/>
              <a:ext cx="497534" cy="541159"/>
              <a:chOff x="-840792" y="8286064"/>
              <a:chExt cx="653266" cy="710545"/>
            </a:xfrm>
          </p:grpSpPr>
          <p:sp>
            <p:nvSpPr>
              <p:cNvPr id="1609" name="Google Shape;1609;p29"/>
              <p:cNvSpPr/>
              <p:nvPr/>
            </p:nvSpPr>
            <p:spPr>
              <a:xfrm rot="-5176049">
                <a:off x="-629430" y="8499853"/>
                <a:ext cx="496461" cy="355783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9"/>
              <p:cNvSpPr/>
              <p:nvPr/>
            </p:nvSpPr>
            <p:spPr>
              <a:xfrm rot="-5176049">
                <a:off x="-708799" y="8811657"/>
                <a:ext cx="189129" cy="170104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9"/>
              <p:cNvSpPr/>
              <p:nvPr/>
            </p:nvSpPr>
            <p:spPr>
              <a:xfrm rot="-5176049">
                <a:off x="-819017" y="8579277"/>
                <a:ext cx="170979" cy="203829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9"/>
              <p:cNvSpPr/>
              <p:nvPr/>
            </p:nvSpPr>
            <p:spPr>
              <a:xfrm rot="-5176049">
                <a:off x="-776490" y="8383633"/>
                <a:ext cx="163678" cy="195629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9"/>
              <p:cNvSpPr/>
              <p:nvPr/>
            </p:nvSpPr>
            <p:spPr>
              <a:xfrm rot="-5176049">
                <a:off x="-600728" y="8295243"/>
                <a:ext cx="167179" cy="158803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29"/>
            <p:cNvGrpSpPr/>
            <p:nvPr/>
          </p:nvGrpSpPr>
          <p:grpSpPr>
            <a:xfrm rot="-1882907" flipH="1">
              <a:off x="8797455" y="2346183"/>
              <a:ext cx="537260" cy="480691"/>
              <a:chOff x="-7363708" y="8502884"/>
              <a:chExt cx="705425" cy="631150"/>
            </a:xfrm>
          </p:grpSpPr>
          <p:sp>
            <p:nvSpPr>
              <p:cNvPr id="1615" name="Google Shape;1615;p29"/>
              <p:cNvSpPr/>
              <p:nvPr/>
            </p:nvSpPr>
            <p:spPr>
              <a:xfrm>
                <a:off x="-7283708" y="8778259"/>
                <a:ext cx="496450" cy="355775"/>
              </a:xfrm>
              <a:custGeom>
                <a:avLst/>
                <a:gdLst/>
                <a:ahLst/>
                <a:cxnLst/>
                <a:rect l="l" t="t" r="r" b="b"/>
                <a:pathLst>
                  <a:path w="19858" h="14231" extrusionOk="0">
                    <a:moveTo>
                      <a:pt x="9446" y="1"/>
                    </a:moveTo>
                    <a:cubicBezTo>
                      <a:pt x="6797" y="1"/>
                      <a:pt x="4281" y="1112"/>
                      <a:pt x="2910" y="3565"/>
                    </a:cubicBezTo>
                    <a:cubicBezTo>
                      <a:pt x="1456" y="5092"/>
                      <a:pt x="510" y="7056"/>
                      <a:pt x="292" y="9166"/>
                    </a:cubicBezTo>
                    <a:cubicBezTo>
                      <a:pt x="1" y="11420"/>
                      <a:pt x="1601" y="13457"/>
                      <a:pt x="3856" y="13675"/>
                    </a:cubicBezTo>
                    <a:cubicBezTo>
                      <a:pt x="4071" y="13710"/>
                      <a:pt x="4280" y="13726"/>
                      <a:pt x="4482" y="13726"/>
                    </a:cubicBezTo>
                    <a:cubicBezTo>
                      <a:pt x="5986" y="13726"/>
                      <a:pt x="7147" y="12836"/>
                      <a:pt x="8365" y="12002"/>
                    </a:cubicBezTo>
                    <a:cubicBezTo>
                      <a:pt x="8917" y="11597"/>
                      <a:pt x="9396" y="11434"/>
                      <a:pt x="9829" y="11434"/>
                    </a:cubicBezTo>
                    <a:cubicBezTo>
                      <a:pt x="11339" y="11434"/>
                      <a:pt x="12294" y="13417"/>
                      <a:pt x="13821" y="14039"/>
                    </a:cubicBezTo>
                    <a:cubicBezTo>
                      <a:pt x="14131" y="14171"/>
                      <a:pt x="14449" y="14231"/>
                      <a:pt x="14768" y="14231"/>
                    </a:cubicBezTo>
                    <a:cubicBezTo>
                      <a:pt x="16914" y="14231"/>
                      <a:pt x="19104" y="11520"/>
                      <a:pt x="19421" y="9747"/>
                    </a:cubicBezTo>
                    <a:cubicBezTo>
                      <a:pt x="19858" y="7347"/>
                      <a:pt x="18476" y="4874"/>
                      <a:pt x="16875" y="3201"/>
                    </a:cubicBezTo>
                    <a:cubicBezTo>
                      <a:pt x="14969" y="1148"/>
                      <a:pt x="12139" y="1"/>
                      <a:pt x="9446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9"/>
              <p:cNvSpPr/>
              <p:nvPr/>
            </p:nvSpPr>
            <p:spPr>
              <a:xfrm>
                <a:off x="-7363708" y="8652809"/>
                <a:ext cx="189125" cy="170100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6804" extrusionOk="0">
                    <a:moveTo>
                      <a:pt x="4292" y="0"/>
                    </a:moveTo>
                    <a:cubicBezTo>
                      <a:pt x="1673" y="0"/>
                      <a:pt x="1" y="2910"/>
                      <a:pt x="1237" y="5237"/>
                    </a:cubicBezTo>
                    <a:cubicBezTo>
                      <a:pt x="1793" y="6269"/>
                      <a:pt x="2825" y="6803"/>
                      <a:pt x="3849" y="6803"/>
                    </a:cubicBezTo>
                    <a:cubicBezTo>
                      <a:pt x="4702" y="6803"/>
                      <a:pt x="5549" y="6433"/>
                      <a:pt x="6110" y="5674"/>
                    </a:cubicBezTo>
                    <a:cubicBezTo>
                      <a:pt x="7565" y="3710"/>
                      <a:pt x="7056" y="218"/>
                      <a:pt x="4292" y="0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9"/>
              <p:cNvSpPr/>
              <p:nvPr/>
            </p:nvSpPr>
            <p:spPr>
              <a:xfrm>
                <a:off x="-7147333" y="8502884"/>
                <a:ext cx="170975" cy="2038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8153" extrusionOk="0">
                    <a:moveTo>
                      <a:pt x="2882" y="1"/>
                    </a:moveTo>
                    <a:cubicBezTo>
                      <a:pt x="1275" y="1"/>
                      <a:pt x="16" y="1712"/>
                      <a:pt x="74" y="3379"/>
                    </a:cubicBezTo>
                    <a:cubicBezTo>
                      <a:pt x="1" y="4106"/>
                      <a:pt x="1" y="4906"/>
                      <a:pt x="74" y="5634"/>
                    </a:cubicBezTo>
                    <a:cubicBezTo>
                      <a:pt x="219" y="6725"/>
                      <a:pt x="874" y="7597"/>
                      <a:pt x="1892" y="8034"/>
                    </a:cubicBezTo>
                    <a:cubicBezTo>
                      <a:pt x="2104" y="8116"/>
                      <a:pt x="2315" y="8153"/>
                      <a:pt x="2524" y="8153"/>
                    </a:cubicBezTo>
                    <a:cubicBezTo>
                      <a:pt x="3609" y="8153"/>
                      <a:pt x="4628" y="7165"/>
                      <a:pt x="5238" y="6434"/>
                    </a:cubicBezTo>
                    <a:cubicBezTo>
                      <a:pt x="6838" y="4470"/>
                      <a:pt x="6329" y="1633"/>
                      <a:pt x="4220" y="397"/>
                    </a:cubicBezTo>
                    <a:cubicBezTo>
                      <a:pt x="3761" y="122"/>
                      <a:pt x="3310" y="1"/>
                      <a:pt x="2882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9"/>
              <p:cNvSpPr/>
              <p:nvPr/>
            </p:nvSpPr>
            <p:spPr>
              <a:xfrm>
                <a:off x="-6941833" y="8532784"/>
                <a:ext cx="163675" cy="195625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7825" extrusionOk="0">
                    <a:moveTo>
                      <a:pt x="2982" y="1"/>
                    </a:moveTo>
                    <a:cubicBezTo>
                      <a:pt x="1818" y="146"/>
                      <a:pt x="946" y="1092"/>
                      <a:pt x="946" y="2256"/>
                    </a:cubicBezTo>
                    <a:cubicBezTo>
                      <a:pt x="436" y="3128"/>
                      <a:pt x="146" y="4147"/>
                      <a:pt x="73" y="5165"/>
                    </a:cubicBezTo>
                    <a:cubicBezTo>
                      <a:pt x="0" y="6110"/>
                      <a:pt x="436" y="6983"/>
                      <a:pt x="1237" y="7565"/>
                    </a:cubicBezTo>
                    <a:cubicBezTo>
                      <a:pt x="1536" y="7750"/>
                      <a:pt x="1880" y="7824"/>
                      <a:pt x="2239" y="7824"/>
                    </a:cubicBezTo>
                    <a:cubicBezTo>
                      <a:pt x="3014" y="7824"/>
                      <a:pt x="3864" y="7477"/>
                      <a:pt x="4510" y="7129"/>
                    </a:cubicBezTo>
                    <a:cubicBezTo>
                      <a:pt x="6473" y="5892"/>
                      <a:pt x="6546" y="3056"/>
                      <a:pt x="5310" y="1310"/>
                    </a:cubicBezTo>
                    <a:cubicBezTo>
                      <a:pt x="4801" y="510"/>
                      <a:pt x="3928" y="1"/>
                      <a:pt x="2982" y="1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9"/>
              <p:cNvSpPr/>
              <p:nvPr/>
            </p:nvSpPr>
            <p:spPr>
              <a:xfrm>
                <a:off x="-6825458" y="8721384"/>
                <a:ext cx="167175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6352" extrusionOk="0">
                    <a:moveTo>
                      <a:pt x="3661" y="0"/>
                    </a:moveTo>
                    <a:cubicBezTo>
                      <a:pt x="2882" y="0"/>
                      <a:pt x="2029" y="306"/>
                      <a:pt x="1673" y="967"/>
                    </a:cubicBezTo>
                    <a:lnTo>
                      <a:pt x="1673" y="1112"/>
                    </a:lnTo>
                    <a:cubicBezTo>
                      <a:pt x="1091" y="1621"/>
                      <a:pt x="727" y="2276"/>
                      <a:pt x="509" y="2931"/>
                    </a:cubicBezTo>
                    <a:cubicBezTo>
                      <a:pt x="0" y="4531"/>
                      <a:pt x="1091" y="6131"/>
                      <a:pt x="2691" y="6349"/>
                    </a:cubicBezTo>
                    <a:cubicBezTo>
                      <a:pt x="2732" y="6350"/>
                      <a:pt x="2773" y="6351"/>
                      <a:pt x="2813" y="6351"/>
                    </a:cubicBezTo>
                    <a:cubicBezTo>
                      <a:pt x="4940" y="6351"/>
                      <a:pt x="6686" y="4490"/>
                      <a:pt x="6401" y="2349"/>
                    </a:cubicBezTo>
                    <a:cubicBezTo>
                      <a:pt x="6183" y="1330"/>
                      <a:pt x="5528" y="530"/>
                      <a:pt x="4582" y="167"/>
                    </a:cubicBezTo>
                    <a:cubicBezTo>
                      <a:pt x="4320" y="57"/>
                      <a:pt x="3997" y="0"/>
                      <a:pt x="3661" y="0"/>
                    </a:cubicBezTo>
                    <a:close/>
                  </a:path>
                </a:pathLst>
              </a:custGeom>
              <a:solidFill>
                <a:srgbClr val="CEE8E6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0" name="Google Shape;1620;p29"/>
            <p:cNvSpPr/>
            <p:nvPr/>
          </p:nvSpPr>
          <p:spPr>
            <a:xfrm rot="1076189">
              <a:off x="5861336" y="2004599"/>
              <a:ext cx="459228" cy="386297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9"/>
            <p:cNvSpPr/>
            <p:nvPr/>
          </p:nvSpPr>
          <p:spPr>
            <a:xfrm rot="-1550640">
              <a:off x="1374725" y="1261873"/>
              <a:ext cx="459233" cy="386301"/>
            </a:xfrm>
            <a:custGeom>
              <a:avLst/>
              <a:gdLst/>
              <a:ahLst/>
              <a:cxnLst/>
              <a:rect l="l" t="t" r="r" b="b"/>
              <a:pathLst>
                <a:path w="28877" h="24291" extrusionOk="0">
                  <a:moveTo>
                    <a:pt x="9651" y="2175"/>
                  </a:moveTo>
                  <a:cubicBezTo>
                    <a:pt x="11384" y="2175"/>
                    <a:pt x="13085" y="3411"/>
                    <a:pt x="14475" y="5061"/>
                  </a:cubicBezTo>
                  <a:cubicBezTo>
                    <a:pt x="14548" y="5134"/>
                    <a:pt x="14657" y="5170"/>
                    <a:pt x="14766" y="5170"/>
                  </a:cubicBezTo>
                  <a:cubicBezTo>
                    <a:pt x="14875" y="5170"/>
                    <a:pt x="14984" y="5134"/>
                    <a:pt x="15057" y="5061"/>
                  </a:cubicBezTo>
                  <a:cubicBezTo>
                    <a:pt x="15147" y="5151"/>
                    <a:pt x="15264" y="5213"/>
                    <a:pt x="15376" y="5213"/>
                  </a:cubicBezTo>
                  <a:cubicBezTo>
                    <a:pt x="15444" y="5213"/>
                    <a:pt x="15510" y="5189"/>
                    <a:pt x="15566" y="5134"/>
                  </a:cubicBezTo>
                  <a:cubicBezTo>
                    <a:pt x="17167" y="3647"/>
                    <a:pt x="18543" y="2251"/>
                    <a:pt x="20506" y="2251"/>
                  </a:cubicBezTo>
                  <a:cubicBezTo>
                    <a:pt x="21041" y="2251"/>
                    <a:pt x="21619" y="2354"/>
                    <a:pt x="22258" y="2588"/>
                  </a:cubicBezTo>
                  <a:cubicBezTo>
                    <a:pt x="25312" y="3824"/>
                    <a:pt x="25894" y="7607"/>
                    <a:pt x="25385" y="10516"/>
                  </a:cubicBezTo>
                  <a:cubicBezTo>
                    <a:pt x="24876" y="13716"/>
                    <a:pt x="22403" y="16480"/>
                    <a:pt x="20148" y="18517"/>
                  </a:cubicBezTo>
                  <a:cubicBezTo>
                    <a:pt x="18330" y="20044"/>
                    <a:pt x="16075" y="20772"/>
                    <a:pt x="14184" y="22154"/>
                  </a:cubicBezTo>
                  <a:cubicBezTo>
                    <a:pt x="10838" y="18881"/>
                    <a:pt x="7056" y="16699"/>
                    <a:pt x="5019" y="12044"/>
                  </a:cubicBezTo>
                  <a:cubicBezTo>
                    <a:pt x="3783" y="9425"/>
                    <a:pt x="4292" y="6297"/>
                    <a:pt x="6183" y="4115"/>
                  </a:cubicBezTo>
                  <a:cubicBezTo>
                    <a:pt x="7297" y="2738"/>
                    <a:pt x="8481" y="2175"/>
                    <a:pt x="9651" y="2175"/>
                  </a:cubicBezTo>
                  <a:close/>
                  <a:moveTo>
                    <a:pt x="20557" y="1"/>
                  </a:moveTo>
                  <a:cubicBezTo>
                    <a:pt x="17996" y="1"/>
                    <a:pt x="15771" y="2042"/>
                    <a:pt x="15130" y="4479"/>
                  </a:cubicBezTo>
                  <a:cubicBezTo>
                    <a:pt x="14474" y="1412"/>
                    <a:pt x="12625" y="198"/>
                    <a:pt x="10524" y="198"/>
                  </a:cubicBezTo>
                  <a:cubicBezTo>
                    <a:pt x="7492" y="198"/>
                    <a:pt x="3938" y="2725"/>
                    <a:pt x="2692" y="5861"/>
                  </a:cubicBezTo>
                  <a:cubicBezTo>
                    <a:pt x="1" y="12553"/>
                    <a:pt x="7783" y="22008"/>
                    <a:pt x="13748" y="24190"/>
                  </a:cubicBezTo>
                  <a:cubicBezTo>
                    <a:pt x="13905" y="24258"/>
                    <a:pt x="14063" y="24291"/>
                    <a:pt x="14212" y="24291"/>
                  </a:cubicBezTo>
                  <a:cubicBezTo>
                    <a:pt x="14544" y="24291"/>
                    <a:pt x="14833" y="24128"/>
                    <a:pt x="14984" y="23827"/>
                  </a:cubicBezTo>
                  <a:cubicBezTo>
                    <a:pt x="18621" y="23754"/>
                    <a:pt x="22403" y="19972"/>
                    <a:pt x="24658" y="17353"/>
                  </a:cubicBezTo>
                  <a:cubicBezTo>
                    <a:pt x="27058" y="14517"/>
                    <a:pt x="28876" y="10225"/>
                    <a:pt x="27858" y="6443"/>
                  </a:cubicBezTo>
                  <a:cubicBezTo>
                    <a:pt x="27058" y="3170"/>
                    <a:pt x="24876" y="770"/>
                    <a:pt x="21603" y="115"/>
                  </a:cubicBezTo>
                  <a:cubicBezTo>
                    <a:pt x="21250" y="38"/>
                    <a:pt x="20901" y="1"/>
                    <a:pt x="20557" y="1"/>
                  </a:cubicBezTo>
                  <a:close/>
                </a:path>
              </a:pathLst>
            </a:custGeom>
            <a:solidFill>
              <a:srgbClr val="CEE8E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galoo"/>
              <a:buNone/>
              <a:defRPr sz="3000">
                <a:solidFill>
                  <a:schemeClr val="dk1"/>
                </a:solidFill>
                <a:latin typeface="Boogaloo"/>
                <a:ea typeface="Boogaloo"/>
                <a:cs typeface="Boogaloo"/>
                <a:sym typeface="Boogalo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35"/>
          <p:cNvSpPr txBox="1">
            <a:spLocks noGrp="1"/>
          </p:cNvSpPr>
          <p:nvPr>
            <p:ph type="title"/>
          </p:nvPr>
        </p:nvSpPr>
        <p:spPr>
          <a:xfrm>
            <a:off x="5684116" y="2328962"/>
            <a:ext cx="3282600" cy="13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>
                <a:latin typeface="+mj-lt"/>
                <a:ea typeface="SimHei" panose="02010609060101010101" pitchFamily="49" charset="-122"/>
              </a:rPr>
              <a:t>程式模擬</a:t>
            </a:r>
            <a:endParaRPr sz="6000" dirty="0">
              <a:latin typeface="+mj-lt"/>
              <a:ea typeface="SimHei" panose="02010609060101010101" pitchFamily="49" charset="-122"/>
            </a:endParaRPr>
          </a:p>
        </p:txBody>
      </p:sp>
      <p:sp>
        <p:nvSpPr>
          <p:cNvPr id="2039" name="Google Shape;2039;p35"/>
          <p:cNvSpPr txBox="1">
            <a:spLocks noGrp="1"/>
          </p:cNvSpPr>
          <p:nvPr>
            <p:ph type="title" idx="2"/>
          </p:nvPr>
        </p:nvSpPr>
        <p:spPr>
          <a:xfrm>
            <a:off x="5773221" y="893020"/>
            <a:ext cx="3282600" cy="15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4</a:t>
            </a:r>
            <a:endParaRPr dirty="0"/>
          </a:p>
        </p:txBody>
      </p:sp>
      <p:sp>
        <p:nvSpPr>
          <p:cNvPr id="2041" name="Google Shape;2041;p35"/>
          <p:cNvSpPr/>
          <p:nvPr/>
        </p:nvSpPr>
        <p:spPr>
          <a:xfrm rot="-503883">
            <a:off x="5922074" y="2764019"/>
            <a:ext cx="326602" cy="133433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3B47E27-B85C-4098-9B45-A1268448DB4C}"/>
              </a:ext>
            </a:extLst>
          </p:cNvPr>
          <p:cNvGrpSpPr/>
          <p:nvPr/>
        </p:nvGrpSpPr>
        <p:grpSpPr>
          <a:xfrm rot="205886">
            <a:off x="326655" y="1679349"/>
            <a:ext cx="4954510" cy="1921962"/>
            <a:chOff x="4731520" y="1379912"/>
            <a:chExt cx="4003022" cy="1252283"/>
          </a:xfrm>
        </p:grpSpPr>
        <p:grpSp>
          <p:nvGrpSpPr>
            <p:cNvPr id="170" name="Google Shape;3665;p56">
              <a:extLst>
                <a:ext uri="{FF2B5EF4-FFF2-40B4-BE49-F238E27FC236}">
                  <a16:creationId xmlns:a16="http://schemas.microsoft.com/office/drawing/2014/main" id="{251F8492-435B-48CB-A176-B91AE1C79BFB}"/>
                </a:ext>
              </a:extLst>
            </p:cNvPr>
            <p:cNvGrpSpPr/>
            <p:nvPr/>
          </p:nvGrpSpPr>
          <p:grpSpPr>
            <a:xfrm rot="244894">
              <a:off x="5762538" y="2014620"/>
              <a:ext cx="1106853" cy="617575"/>
              <a:chOff x="7535980" y="4103308"/>
              <a:chExt cx="1566244" cy="873895"/>
            </a:xfrm>
          </p:grpSpPr>
          <p:sp>
            <p:nvSpPr>
              <p:cNvPr id="171" name="Google Shape;3666;p56">
                <a:extLst>
                  <a:ext uri="{FF2B5EF4-FFF2-40B4-BE49-F238E27FC236}">
                    <a16:creationId xmlns:a16="http://schemas.microsoft.com/office/drawing/2014/main" id="{918994A4-7144-46C9-B3B3-A232698732E9}"/>
                  </a:ext>
                </a:extLst>
              </p:cNvPr>
              <p:cNvSpPr/>
              <p:nvPr/>
            </p:nvSpPr>
            <p:spPr>
              <a:xfrm rot="-735091" flipH="1">
                <a:off x="7653032" y="4657316"/>
                <a:ext cx="1447852" cy="168179"/>
              </a:xfrm>
              <a:custGeom>
                <a:avLst/>
                <a:gdLst/>
                <a:ahLst/>
                <a:cxnLst/>
                <a:rect l="l" t="t" r="r" b="b"/>
                <a:pathLst>
                  <a:path w="85285" h="5648" extrusionOk="0">
                    <a:moveTo>
                      <a:pt x="42648" y="0"/>
                    </a:moveTo>
                    <a:cubicBezTo>
                      <a:pt x="19096" y="0"/>
                      <a:pt x="0" y="1260"/>
                      <a:pt x="0" y="2818"/>
                    </a:cubicBezTo>
                    <a:cubicBezTo>
                      <a:pt x="0" y="4376"/>
                      <a:pt x="19096" y="5648"/>
                      <a:pt x="42648" y="5648"/>
                    </a:cubicBezTo>
                    <a:cubicBezTo>
                      <a:pt x="66200" y="5648"/>
                      <a:pt x="85284" y="4376"/>
                      <a:pt x="85284" y="2818"/>
                    </a:cubicBezTo>
                    <a:cubicBezTo>
                      <a:pt x="85284" y="1260"/>
                      <a:pt x="66200" y="0"/>
                      <a:pt x="42648" y="0"/>
                    </a:cubicBezTo>
                    <a:close/>
                  </a:path>
                </a:pathLst>
              </a:custGeom>
              <a:solidFill>
                <a:srgbClr val="000000">
                  <a:alpha val="1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2" name="Google Shape;3667;p56">
                <a:extLst>
                  <a:ext uri="{FF2B5EF4-FFF2-40B4-BE49-F238E27FC236}">
                    <a16:creationId xmlns:a16="http://schemas.microsoft.com/office/drawing/2014/main" id="{B1A37CE7-5D88-477C-8182-3E9580AE53DD}"/>
                  </a:ext>
                </a:extLst>
              </p:cNvPr>
              <p:cNvGrpSpPr/>
              <p:nvPr/>
            </p:nvGrpSpPr>
            <p:grpSpPr>
              <a:xfrm>
                <a:off x="7535980" y="4103308"/>
                <a:ext cx="1533400" cy="834965"/>
                <a:chOff x="-2233800" y="2303688"/>
                <a:chExt cx="2646075" cy="1440838"/>
              </a:xfrm>
            </p:grpSpPr>
            <p:sp>
              <p:nvSpPr>
                <p:cNvPr id="173" name="Google Shape;3668;p56">
                  <a:extLst>
                    <a:ext uri="{FF2B5EF4-FFF2-40B4-BE49-F238E27FC236}">
                      <a16:creationId xmlns:a16="http://schemas.microsoft.com/office/drawing/2014/main" id="{A0757248-5669-4CFC-A614-57F18EE52DB2}"/>
                    </a:ext>
                  </a:extLst>
                </p:cNvPr>
                <p:cNvSpPr/>
                <p:nvPr/>
              </p:nvSpPr>
              <p:spPr>
                <a:xfrm>
                  <a:off x="-1024550" y="2303688"/>
                  <a:ext cx="1436825" cy="111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73" h="44641" extrusionOk="0">
                      <a:moveTo>
                        <a:pt x="42239" y="17368"/>
                      </a:moveTo>
                      <a:cubicBezTo>
                        <a:pt x="41952" y="17776"/>
                        <a:pt x="41685" y="18200"/>
                        <a:pt x="41437" y="18637"/>
                      </a:cubicBezTo>
                      <a:cubicBezTo>
                        <a:pt x="40681" y="18128"/>
                        <a:pt x="39868" y="17709"/>
                        <a:pt x="39018" y="17385"/>
                      </a:cubicBezTo>
                      <a:lnTo>
                        <a:pt x="39018" y="17385"/>
                      </a:lnTo>
                      <a:cubicBezTo>
                        <a:pt x="39534" y="17456"/>
                        <a:pt x="40053" y="17491"/>
                        <a:pt x="40572" y="17491"/>
                      </a:cubicBezTo>
                      <a:cubicBezTo>
                        <a:pt x="41129" y="17491"/>
                        <a:pt x="41686" y="17450"/>
                        <a:pt x="42239" y="17368"/>
                      </a:cubicBezTo>
                      <a:close/>
                      <a:moveTo>
                        <a:pt x="29196" y="1"/>
                      </a:moveTo>
                      <a:cubicBezTo>
                        <a:pt x="28125" y="1"/>
                        <a:pt x="27120" y="1200"/>
                        <a:pt x="26650" y="2306"/>
                      </a:cubicBezTo>
                      <a:cubicBezTo>
                        <a:pt x="25664" y="4738"/>
                        <a:pt x="25303" y="7334"/>
                        <a:pt x="25631" y="9930"/>
                      </a:cubicBezTo>
                      <a:cubicBezTo>
                        <a:pt x="25171" y="7268"/>
                        <a:pt x="24547" y="4278"/>
                        <a:pt x="22280" y="2799"/>
                      </a:cubicBezTo>
                      <a:lnTo>
                        <a:pt x="22280" y="2799"/>
                      </a:lnTo>
                      <a:cubicBezTo>
                        <a:pt x="21754" y="5756"/>
                        <a:pt x="22280" y="8812"/>
                        <a:pt x="23725" y="11441"/>
                      </a:cubicBezTo>
                      <a:cubicBezTo>
                        <a:pt x="22510" y="9991"/>
                        <a:pt x="20830" y="9301"/>
                        <a:pt x="19167" y="9301"/>
                      </a:cubicBezTo>
                      <a:cubicBezTo>
                        <a:pt x="17523" y="9301"/>
                        <a:pt x="15895" y="9974"/>
                        <a:pt x="14747" y="11253"/>
                      </a:cubicBezTo>
                      <a:lnTo>
                        <a:pt x="14747" y="11253"/>
                      </a:lnTo>
                      <a:cubicBezTo>
                        <a:pt x="16154" y="8720"/>
                        <a:pt x="17073" y="5944"/>
                        <a:pt x="17416" y="3062"/>
                      </a:cubicBezTo>
                      <a:cubicBezTo>
                        <a:pt x="17311" y="3052"/>
                        <a:pt x="17206" y="3047"/>
                        <a:pt x="17101" y="3047"/>
                      </a:cubicBezTo>
                      <a:cubicBezTo>
                        <a:pt x="15445" y="3047"/>
                        <a:pt x="13917" y="4240"/>
                        <a:pt x="13144" y="5723"/>
                      </a:cubicBezTo>
                      <a:cubicBezTo>
                        <a:pt x="12478" y="6954"/>
                        <a:pt x="12251" y="8344"/>
                        <a:pt x="12168" y="9739"/>
                      </a:cubicBezTo>
                      <a:lnTo>
                        <a:pt x="12168" y="9739"/>
                      </a:lnTo>
                      <a:cubicBezTo>
                        <a:pt x="12214" y="7142"/>
                        <a:pt x="11937" y="4555"/>
                        <a:pt x="11337" y="2043"/>
                      </a:cubicBezTo>
                      <a:cubicBezTo>
                        <a:pt x="11206" y="1616"/>
                        <a:pt x="11041" y="1123"/>
                        <a:pt x="10647" y="959"/>
                      </a:cubicBezTo>
                      <a:cubicBezTo>
                        <a:pt x="10532" y="920"/>
                        <a:pt x="10417" y="902"/>
                        <a:pt x="10304" y="902"/>
                      </a:cubicBezTo>
                      <a:cubicBezTo>
                        <a:pt x="10031" y="902"/>
                        <a:pt x="9772" y="1012"/>
                        <a:pt x="9563" y="1222"/>
                      </a:cubicBezTo>
                      <a:cubicBezTo>
                        <a:pt x="8643" y="1944"/>
                        <a:pt x="8478" y="3292"/>
                        <a:pt x="8478" y="4508"/>
                      </a:cubicBezTo>
                      <a:cubicBezTo>
                        <a:pt x="8445" y="6512"/>
                        <a:pt x="8610" y="8517"/>
                        <a:pt x="8971" y="10521"/>
                      </a:cubicBezTo>
                      <a:cubicBezTo>
                        <a:pt x="8577" y="8714"/>
                        <a:pt x="7755" y="7038"/>
                        <a:pt x="6638" y="5592"/>
                      </a:cubicBezTo>
                      <a:cubicBezTo>
                        <a:pt x="6277" y="5066"/>
                        <a:pt x="5751" y="4639"/>
                        <a:pt x="5159" y="4409"/>
                      </a:cubicBezTo>
                      <a:cubicBezTo>
                        <a:pt x="4975" y="4331"/>
                        <a:pt x="4785" y="4294"/>
                        <a:pt x="4599" y="4294"/>
                      </a:cubicBezTo>
                      <a:cubicBezTo>
                        <a:pt x="4154" y="4294"/>
                        <a:pt x="3729" y="4508"/>
                        <a:pt x="3451" y="4902"/>
                      </a:cubicBezTo>
                      <a:cubicBezTo>
                        <a:pt x="3286" y="5230"/>
                        <a:pt x="3221" y="5625"/>
                        <a:pt x="3254" y="6019"/>
                      </a:cubicBezTo>
                      <a:cubicBezTo>
                        <a:pt x="3444" y="8195"/>
                        <a:pt x="4445" y="10213"/>
                        <a:pt x="6033" y="11664"/>
                      </a:cubicBezTo>
                      <a:lnTo>
                        <a:pt x="6033" y="11664"/>
                      </a:lnTo>
                      <a:cubicBezTo>
                        <a:pt x="4969" y="11001"/>
                        <a:pt x="3734" y="10652"/>
                        <a:pt x="2479" y="10652"/>
                      </a:cubicBezTo>
                      <a:cubicBezTo>
                        <a:pt x="2037" y="10652"/>
                        <a:pt x="1591" y="10696"/>
                        <a:pt x="1151" y="10784"/>
                      </a:cubicBezTo>
                      <a:cubicBezTo>
                        <a:pt x="756" y="10850"/>
                        <a:pt x="395" y="11047"/>
                        <a:pt x="165" y="11375"/>
                      </a:cubicBezTo>
                      <a:cubicBezTo>
                        <a:pt x="0" y="11803"/>
                        <a:pt x="66" y="12263"/>
                        <a:pt x="329" y="12624"/>
                      </a:cubicBezTo>
                      <a:cubicBezTo>
                        <a:pt x="1914" y="15638"/>
                        <a:pt x="5026" y="17506"/>
                        <a:pt x="8416" y="17506"/>
                      </a:cubicBezTo>
                      <a:cubicBezTo>
                        <a:pt x="8611" y="17506"/>
                        <a:pt x="8807" y="17500"/>
                        <a:pt x="9004" y="17487"/>
                      </a:cubicBezTo>
                      <a:lnTo>
                        <a:pt x="27110" y="38091"/>
                      </a:lnTo>
                      <a:cubicBezTo>
                        <a:pt x="27110" y="39569"/>
                        <a:pt x="27242" y="41081"/>
                        <a:pt x="27439" y="42560"/>
                      </a:cubicBezTo>
                      <a:cubicBezTo>
                        <a:pt x="27504" y="43217"/>
                        <a:pt x="27800" y="44038"/>
                        <a:pt x="28457" y="44038"/>
                      </a:cubicBezTo>
                      <a:cubicBezTo>
                        <a:pt x="28819" y="43973"/>
                        <a:pt x="29147" y="43743"/>
                        <a:pt x="29345" y="43414"/>
                      </a:cubicBezTo>
                      <a:cubicBezTo>
                        <a:pt x="29684" y="42983"/>
                        <a:pt x="29972" y="42519"/>
                        <a:pt x="30206" y="42031"/>
                      </a:cubicBezTo>
                      <a:lnTo>
                        <a:pt x="30206" y="42031"/>
                      </a:lnTo>
                      <a:cubicBezTo>
                        <a:pt x="30245" y="42463"/>
                        <a:pt x="30319" y="42893"/>
                        <a:pt x="30429" y="43316"/>
                      </a:cubicBezTo>
                      <a:cubicBezTo>
                        <a:pt x="30462" y="43611"/>
                        <a:pt x="30593" y="43874"/>
                        <a:pt x="30823" y="44071"/>
                      </a:cubicBezTo>
                      <a:cubicBezTo>
                        <a:pt x="30930" y="44140"/>
                        <a:pt x="31043" y="44170"/>
                        <a:pt x="31157" y="44170"/>
                      </a:cubicBezTo>
                      <a:cubicBezTo>
                        <a:pt x="31533" y="44170"/>
                        <a:pt x="31926" y="43848"/>
                        <a:pt x="32203" y="43546"/>
                      </a:cubicBezTo>
                      <a:cubicBezTo>
                        <a:pt x="33518" y="42001"/>
                        <a:pt x="34438" y="40161"/>
                        <a:pt x="34832" y="38189"/>
                      </a:cubicBezTo>
                      <a:cubicBezTo>
                        <a:pt x="35358" y="40095"/>
                        <a:pt x="36081" y="41968"/>
                        <a:pt x="37001" y="43743"/>
                      </a:cubicBezTo>
                      <a:cubicBezTo>
                        <a:pt x="37217" y="44147"/>
                        <a:pt x="37632" y="44641"/>
                        <a:pt x="38065" y="44641"/>
                      </a:cubicBezTo>
                      <a:cubicBezTo>
                        <a:pt x="38159" y="44641"/>
                        <a:pt x="38254" y="44617"/>
                        <a:pt x="38348" y="44564"/>
                      </a:cubicBezTo>
                      <a:cubicBezTo>
                        <a:pt x="38513" y="44400"/>
                        <a:pt x="38677" y="44203"/>
                        <a:pt x="38710" y="43973"/>
                      </a:cubicBezTo>
                      <a:cubicBezTo>
                        <a:pt x="39498" y="41640"/>
                        <a:pt x="38677" y="39044"/>
                        <a:pt x="36705" y="37565"/>
                      </a:cubicBezTo>
                      <a:lnTo>
                        <a:pt x="36705" y="37565"/>
                      </a:lnTo>
                      <a:cubicBezTo>
                        <a:pt x="37910" y="38438"/>
                        <a:pt x="39156" y="39333"/>
                        <a:pt x="40469" y="40058"/>
                      </a:cubicBezTo>
                      <a:lnTo>
                        <a:pt x="40469" y="40058"/>
                      </a:lnTo>
                      <a:cubicBezTo>
                        <a:pt x="40538" y="40500"/>
                        <a:pt x="40631" y="40941"/>
                        <a:pt x="40747" y="41377"/>
                      </a:cubicBezTo>
                      <a:cubicBezTo>
                        <a:pt x="41114" y="41189"/>
                        <a:pt x="41458" y="40963"/>
                        <a:pt x="41775" y="40706"/>
                      </a:cubicBezTo>
                      <a:lnTo>
                        <a:pt x="41775" y="40706"/>
                      </a:lnTo>
                      <a:cubicBezTo>
                        <a:pt x="42938" y="41215"/>
                        <a:pt x="44157" y="41555"/>
                        <a:pt x="45446" y="41607"/>
                      </a:cubicBezTo>
                      <a:cubicBezTo>
                        <a:pt x="46003" y="40165"/>
                        <a:pt x="45057" y="38593"/>
                        <a:pt x="43944" y="37476"/>
                      </a:cubicBezTo>
                      <a:lnTo>
                        <a:pt x="43944" y="37476"/>
                      </a:lnTo>
                      <a:cubicBezTo>
                        <a:pt x="44427" y="35970"/>
                        <a:pt x="44414" y="34310"/>
                        <a:pt x="43770" y="32866"/>
                      </a:cubicBezTo>
                      <a:lnTo>
                        <a:pt x="43770" y="32866"/>
                      </a:lnTo>
                      <a:cubicBezTo>
                        <a:pt x="44920" y="34805"/>
                        <a:pt x="46103" y="36776"/>
                        <a:pt x="47746" y="38321"/>
                      </a:cubicBezTo>
                      <a:cubicBezTo>
                        <a:pt x="48197" y="38771"/>
                        <a:pt x="48900" y="39166"/>
                        <a:pt x="49498" y="39166"/>
                      </a:cubicBezTo>
                      <a:cubicBezTo>
                        <a:pt x="49816" y="39166"/>
                        <a:pt x="50104" y="39055"/>
                        <a:pt x="50309" y="38781"/>
                      </a:cubicBezTo>
                      <a:cubicBezTo>
                        <a:pt x="50671" y="38255"/>
                        <a:pt x="50441" y="37532"/>
                        <a:pt x="50178" y="36941"/>
                      </a:cubicBezTo>
                      <a:cubicBezTo>
                        <a:pt x="49061" y="34378"/>
                        <a:pt x="47615" y="31979"/>
                        <a:pt x="45840" y="29810"/>
                      </a:cubicBezTo>
                      <a:lnTo>
                        <a:pt x="45840" y="29810"/>
                      </a:lnTo>
                      <a:cubicBezTo>
                        <a:pt x="47779" y="31453"/>
                        <a:pt x="49882" y="32899"/>
                        <a:pt x="52084" y="34148"/>
                      </a:cubicBezTo>
                      <a:cubicBezTo>
                        <a:pt x="52442" y="34363"/>
                        <a:pt x="52888" y="34578"/>
                        <a:pt x="53307" y="34578"/>
                      </a:cubicBezTo>
                      <a:cubicBezTo>
                        <a:pt x="53464" y="34578"/>
                        <a:pt x="53616" y="34548"/>
                        <a:pt x="53760" y="34476"/>
                      </a:cubicBezTo>
                      <a:cubicBezTo>
                        <a:pt x="54581" y="34049"/>
                        <a:pt x="54318" y="32800"/>
                        <a:pt x="53825" y="31979"/>
                      </a:cubicBezTo>
                      <a:cubicBezTo>
                        <a:pt x="53017" y="30649"/>
                        <a:pt x="51940" y="29485"/>
                        <a:pt x="50676" y="28552"/>
                      </a:cubicBezTo>
                      <a:lnTo>
                        <a:pt x="50676" y="28552"/>
                      </a:lnTo>
                      <a:cubicBezTo>
                        <a:pt x="51759" y="29146"/>
                        <a:pt x="52964" y="29448"/>
                        <a:pt x="54176" y="29448"/>
                      </a:cubicBezTo>
                      <a:cubicBezTo>
                        <a:pt x="55301" y="29448"/>
                        <a:pt x="56432" y="29187"/>
                        <a:pt x="57473" y="28660"/>
                      </a:cubicBezTo>
                      <a:cubicBezTo>
                        <a:pt x="56306" y="25099"/>
                        <a:pt x="52989" y="22742"/>
                        <a:pt x="49316" y="22742"/>
                      </a:cubicBezTo>
                      <a:cubicBezTo>
                        <a:pt x="49138" y="22742"/>
                        <a:pt x="48960" y="22748"/>
                        <a:pt x="48782" y="22759"/>
                      </a:cubicBezTo>
                      <a:lnTo>
                        <a:pt x="48782" y="22759"/>
                      </a:lnTo>
                      <a:cubicBezTo>
                        <a:pt x="50825" y="22572"/>
                        <a:pt x="52731" y="21631"/>
                        <a:pt x="54121" y="20083"/>
                      </a:cubicBezTo>
                      <a:cubicBezTo>
                        <a:pt x="53187" y="19503"/>
                        <a:pt x="52147" y="19223"/>
                        <a:pt x="51117" y="19223"/>
                      </a:cubicBezTo>
                      <a:cubicBezTo>
                        <a:pt x="49465" y="19223"/>
                        <a:pt x="47841" y="19943"/>
                        <a:pt x="46728" y="21299"/>
                      </a:cubicBezTo>
                      <a:cubicBezTo>
                        <a:pt x="48699" y="18868"/>
                        <a:pt x="50211" y="16074"/>
                        <a:pt x="51164" y="13084"/>
                      </a:cubicBezTo>
                      <a:cubicBezTo>
                        <a:pt x="51328" y="12591"/>
                        <a:pt x="51394" y="11934"/>
                        <a:pt x="51032" y="11638"/>
                      </a:cubicBezTo>
                      <a:cubicBezTo>
                        <a:pt x="50890" y="11510"/>
                        <a:pt x="50705" y="11462"/>
                        <a:pt x="50509" y="11462"/>
                      </a:cubicBezTo>
                      <a:cubicBezTo>
                        <a:pt x="50251" y="11462"/>
                        <a:pt x="49975" y="11545"/>
                        <a:pt x="49751" y="11638"/>
                      </a:cubicBezTo>
                      <a:cubicBezTo>
                        <a:pt x="47689" y="12370"/>
                        <a:pt x="45820" y="13532"/>
                        <a:pt x="44255" y="15023"/>
                      </a:cubicBezTo>
                      <a:lnTo>
                        <a:pt x="44255" y="15023"/>
                      </a:lnTo>
                      <a:cubicBezTo>
                        <a:pt x="44183" y="14952"/>
                        <a:pt x="44108" y="14886"/>
                        <a:pt x="44033" y="14826"/>
                      </a:cubicBezTo>
                      <a:cubicBezTo>
                        <a:pt x="42438" y="13530"/>
                        <a:pt x="40445" y="12838"/>
                        <a:pt x="38429" y="12838"/>
                      </a:cubicBezTo>
                      <a:cubicBezTo>
                        <a:pt x="38074" y="12838"/>
                        <a:pt x="37718" y="12860"/>
                        <a:pt x="37364" y="12903"/>
                      </a:cubicBezTo>
                      <a:lnTo>
                        <a:pt x="37364" y="12903"/>
                      </a:lnTo>
                      <a:cubicBezTo>
                        <a:pt x="38820" y="12587"/>
                        <a:pt x="40188" y="11955"/>
                        <a:pt x="41371" y="11047"/>
                      </a:cubicBezTo>
                      <a:cubicBezTo>
                        <a:pt x="42160" y="10455"/>
                        <a:pt x="42916" y="9667"/>
                        <a:pt x="42883" y="8681"/>
                      </a:cubicBezTo>
                      <a:cubicBezTo>
                        <a:pt x="42817" y="7498"/>
                        <a:pt x="41569" y="6709"/>
                        <a:pt x="40418" y="6676"/>
                      </a:cubicBezTo>
                      <a:cubicBezTo>
                        <a:pt x="39235" y="6676"/>
                        <a:pt x="38151" y="7235"/>
                        <a:pt x="37132" y="7794"/>
                      </a:cubicBezTo>
                      <a:cubicBezTo>
                        <a:pt x="35571" y="8637"/>
                        <a:pt x="33950" y="9510"/>
                        <a:pt x="32806" y="10835"/>
                      </a:cubicBezTo>
                      <a:lnTo>
                        <a:pt x="32806" y="10835"/>
                      </a:lnTo>
                      <a:cubicBezTo>
                        <a:pt x="34381" y="8925"/>
                        <a:pt x="35834" y="6895"/>
                        <a:pt x="37165" y="4803"/>
                      </a:cubicBezTo>
                      <a:cubicBezTo>
                        <a:pt x="37494" y="4310"/>
                        <a:pt x="37823" y="3719"/>
                        <a:pt x="37658" y="3160"/>
                      </a:cubicBezTo>
                      <a:cubicBezTo>
                        <a:pt x="37443" y="2462"/>
                        <a:pt x="36659" y="2203"/>
                        <a:pt x="35913" y="2203"/>
                      </a:cubicBezTo>
                      <a:cubicBezTo>
                        <a:pt x="35746" y="2203"/>
                        <a:pt x="35580" y="2216"/>
                        <a:pt x="35424" y="2240"/>
                      </a:cubicBezTo>
                      <a:cubicBezTo>
                        <a:pt x="32453" y="2720"/>
                        <a:pt x="30113" y="5009"/>
                        <a:pt x="29528" y="7929"/>
                      </a:cubicBezTo>
                      <a:lnTo>
                        <a:pt x="29528" y="7929"/>
                      </a:lnTo>
                      <a:cubicBezTo>
                        <a:pt x="29861" y="5348"/>
                        <a:pt x="29953" y="2743"/>
                        <a:pt x="29805" y="137"/>
                      </a:cubicBezTo>
                      <a:cubicBezTo>
                        <a:pt x="29601" y="43"/>
                        <a:pt x="29397" y="1"/>
                        <a:pt x="29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3669;p56">
                  <a:extLst>
                    <a:ext uri="{FF2B5EF4-FFF2-40B4-BE49-F238E27FC236}">
                      <a16:creationId xmlns:a16="http://schemas.microsoft.com/office/drawing/2014/main" id="{51DA8C3D-CC0C-4875-A409-68FA388CE779}"/>
                    </a:ext>
                  </a:extLst>
                </p:cNvPr>
                <p:cNvSpPr/>
                <p:nvPr/>
              </p:nvSpPr>
              <p:spPr>
                <a:xfrm>
                  <a:off x="-2131125" y="3319800"/>
                  <a:ext cx="420650" cy="34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6" h="13835" extrusionOk="0">
                      <a:moveTo>
                        <a:pt x="3221" y="0"/>
                      </a:moveTo>
                      <a:lnTo>
                        <a:pt x="3221" y="0"/>
                      </a:lnTo>
                      <a:cubicBezTo>
                        <a:pt x="3221" y="0"/>
                        <a:pt x="1" y="2235"/>
                        <a:pt x="4733" y="8609"/>
                      </a:cubicBezTo>
                      <a:cubicBezTo>
                        <a:pt x="8156" y="13190"/>
                        <a:pt x="11325" y="13835"/>
                        <a:pt x="12838" y="13835"/>
                      </a:cubicBezTo>
                      <a:cubicBezTo>
                        <a:pt x="13431" y="13835"/>
                        <a:pt x="13769" y="13736"/>
                        <a:pt x="13769" y="13736"/>
                      </a:cubicBezTo>
                      <a:lnTo>
                        <a:pt x="16825" y="5652"/>
                      </a:lnTo>
                      <a:lnTo>
                        <a:pt x="11502" y="1084"/>
                      </a:lnTo>
                      <a:lnTo>
                        <a:pt x="3221" y="0"/>
                      </a:lnTo>
                      <a:close/>
                    </a:path>
                  </a:pathLst>
                </a:custGeom>
                <a:solidFill>
                  <a:srgbClr val="B027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3670;p56">
                  <a:extLst>
                    <a:ext uri="{FF2B5EF4-FFF2-40B4-BE49-F238E27FC236}">
                      <a16:creationId xmlns:a16="http://schemas.microsoft.com/office/drawing/2014/main" id="{22C7BFB4-710C-4C23-8142-AC4B3CBAF9F9}"/>
                    </a:ext>
                  </a:extLst>
                </p:cNvPr>
                <p:cNvSpPr/>
                <p:nvPr/>
              </p:nvSpPr>
              <p:spPr>
                <a:xfrm>
                  <a:off x="-2233800" y="3367425"/>
                  <a:ext cx="465800" cy="37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32" h="15084" extrusionOk="0">
                      <a:moveTo>
                        <a:pt x="14327" y="1"/>
                      </a:moveTo>
                      <a:lnTo>
                        <a:pt x="0" y="921"/>
                      </a:lnTo>
                      <a:lnTo>
                        <a:pt x="0" y="2465"/>
                      </a:lnTo>
                      <a:lnTo>
                        <a:pt x="14130" y="921"/>
                      </a:lnTo>
                      <a:lnTo>
                        <a:pt x="14130" y="921"/>
                      </a:lnTo>
                      <a:lnTo>
                        <a:pt x="1249" y="4141"/>
                      </a:lnTo>
                      <a:lnTo>
                        <a:pt x="2005" y="5456"/>
                      </a:lnTo>
                      <a:lnTo>
                        <a:pt x="15379" y="2170"/>
                      </a:lnTo>
                      <a:lnTo>
                        <a:pt x="15379" y="2170"/>
                      </a:lnTo>
                      <a:lnTo>
                        <a:pt x="2859" y="8150"/>
                      </a:lnTo>
                      <a:lnTo>
                        <a:pt x="3680" y="9826"/>
                      </a:lnTo>
                      <a:lnTo>
                        <a:pt x="16003" y="3714"/>
                      </a:lnTo>
                      <a:lnTo>
                        <a:pt x="9300" y="8643"/>
                      </a:lnTo>
                      <a:lnTo>
                        <a:pt x="10647" y="10188"/>
                      </a:lnTo>
                      <a:lnTo>
                        <a:pt x="15313" y="7066"/>
                      </a:lnTo>
                      <a:lnTo>
                        <a:pt x="8577" y="13835"/>
                      </a:lnTo>
                      <a:lnTo>
                        <a:pt x="10154" y="15084"/>
                      </a:lnTo>
                      <a:lnTo>
                        <a:pt x="18632" y="5686"/>
                      </a:lnTo>
                      <a:lnTo>
                        <a:pt x="17022" y="100"/>
                      </a:lnTo>
                      <a:lnTo>
                        <a:pt x="14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3671;p56">
                  <a:extLst>
                    <a:ext uri="{FF2B5EF4-FFF2-40B4-BE49-F238E27FC236}">
                      <a16:creationId xmlns:a16="http://schemas.microsoft.com/office/drawing/2014/main" id="{3A14B219-37B0-4410-814C-A5A8FB5E5B06}"/>
                    </a:ext>
                  </a:extLst>
                </p:cNvPr>
                <p:cNvSpPr/>
                <p:nvPr/>
              </p:nvSpPr>
              <p:spPr>
                <a:xfrm>
                  <a:off x="-2050625" y="2725850"/>
                  <a:ext cx="1925650" cy="93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26" h="37494" extrusionOk="0">
                      <a:moveTo>
                        <a:pt x="48371" y="0"/>
                      </a:moveTo>
                      <a:lnTo>
                        <a:pt x="20506" y="23429"/>
                      </a:lnTo>
                      <a:lnTo>
                        <a:pt x="1" y="23758"/>
                      </a:lnTo>
                      <a:cubicBezTo>
                        <a:pt x="10286" y="26847"/>
                        <a:pt x="10549" y="37494"/>
                        <a:pt x="10549" y="37494"/>
                      </a:cubicBezTo>
                      <a:lnTo>
                        <a:pt x="23496" y="28523"/>
                      </a:lnTo>
                      <a:lnTo>
                        <a:pt x="67857" y="24317"/>
                      </a:lnTo>
                      <a:cubicBezTo>
                        <a:pt x="77025" y="6309"/>
                        <a:pt x="48371" y="0"/>
                        <a:pt x="4837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3672;p56">
                  <a:extLst>
                    <a:ext uri="{FF2B5EF4-FFF2-40B4-BE49-F238E27FC236}">
                      <a16:creationId xmlns:a16="http://schemas.microsoft.com/office/drawing/2014/main" id="{2A067587-03E9-424E-9843-5D4C25395989}"/>
                    </a:ext>
                  </a:extLst>
                </p:cNvPr>
                <p:cNvSpPr/>
                <p:nvPr/>
              </p:nvSpPr>
              <p:spPr>
                <a:xfrm>
                  <a:off x="-858600" y="2548400"/>
                  <a:ext cx="133100" cy="11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4567" extrusionOk="0">
                      <a:moveTo>
                        <a:pt x="3023" y="0"/>
                      </a:moveTo>
                      <a:cubicBezTo>
                        <a:pt x="1019" y="0"/>
                        <a:pt x="0" y="2465"/>
                        <a:pt x="1446" y="3911"/>
                      </a:cubicBezTo>
                      <a:cubicBezTo>
                        <a:pt x="1909" y="4363"/>
                        <a:pt x="2473" y="4566"/>
                        <a:pt x="3027" y="4566"/>
                      </a:cubicBezTo>
                      <a:cubicBezTo>
                        <a:pt x="4200" y="4566"/>
                        <a:pt x="5323" y="3652"/>
                        <a:pt x="5323" y="2268"/>
                      </a:cubicBezTo>
                      <a:cubicBezTo>
                        <a:pt x="5323" y="1019"/>
                        <a:pt x="4305" y="0"/>
                        <a:pt x="30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3673;p56">
                  <a:extLst>
                    <a:ext uri="{FF2B5EF4-FFF2-40B4-BE49-F238E27FC236}">
                      <a16:creationId xmlns:a16="http://schemas.microsoft.com/office/drawing/2014/main" id="{44A79FA6-16D8-43E8-8D4B-7EDA305B18C1}"/>
                    </a:ext>
                  </a:extLst>
                </p:cNvPr>
                <p:cNvSpPr/>
                <p:nvPr/>
              </p:nvSpPr>
              <p:spPr>
                <a:xfrm>
                  <a:off x="-277800" y="3103725"/>
                  <a:ext cx="133100" cy="1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4561" extrusionOk="0">
                      <a:moveTo>
                        <a:pt x="3023" y="1"/>
                      </a:moveTo>
                      <a:cubicBezTo>
                        <a:pt x="1019" y="1"/>
                        <a:pt x="0" y="2465"/>
                        <a:pt x="1446" y="3911"/>
                      </a:cubicBezTo>
                      <a:cubicBezTo>
                        <a:pt x="1905" y="4360"/>
                        <a:pt x="2464" y="4560"/>
                        <a:pt x="3013" y="4560"/>
                      </a:cubicBezTo>
                      <a:cubicBezTo>
                        <a:pt x="4191" y="4560"/>
                        <a:pt x="5324" y="3636"/>
                        <a:pt x="5324" y="2268"/>
                      </a:cubicBezTo>
                      <a:cubicBezTo>
                        <a:pt x="5324" y="1019"/>
                        <a:pt x="4272" y="1"/>
                        <a:pt x="30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3674;p56">
                  <a:extLst>
                    <a:ext uri="{FF2B5EF4-FFF2-40B4-BE49-F238E27FC236}">
                      <a16:creationId xmlns:a16="http://schemas.microsoft.com/office/drawing/2014/main" id="{43110FB6-FDA0-4258-B146-1280C6E87EC7}"/>
                    </a:ext>
                  </a:extLst>
                </p:cNvPr>
                <p:cNvSpPr/>
                <p:nvPr/>
              </p:nvSpPr>
              <p:spPr>
                <a:xfrm>
                  <a:off x="-433075" y="2804700"/>
                  <a:ext cx="133125" cy="1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5" h="4560" extrusionOk="0">
                      <a:moveTo>
                        <a:pt x="3024" y="1"/>
                      </a:moveTo>
                      <a:cubicBezTo>
                        <a:pt x="986" y="1"/>
                        <a:pt x="1" y="2465"/>
                        <a:pt x="1447" y="3911"/>
                      </a:cubicBezTo>
                      <a:cubicBezTo>
                        <a:pt x="1906" y="4360"/>
                        <a:pt x="2464" y="4560"/>
                        <a:pt x="3013" y="4560"/>
                      </a:cubicBezTo>
                      <a:cubicBezTo>
                        <a:pt x="4192" y="4560"/>
                        <a:pt x="5324" y="3636"/>
                        <a:pt x="5324" y="2268"/>
                      </a:cubicBezTo>
                      <a:cubicBezTo>
                        <a:pt x="5291" y="1019"/>
                        <a:pt x="4273" y="1"/>
                        <a:pt x="302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3675;p56">
                  <a:extLst>
                    <a:ext uri="{FF2B5EF4-FFF2-40B4-BE49-F238E27FC236}">
                      <a16:creationId xmlns:a16="http://schemas.microsoft.com/office/drawing/2014/main" id="{1B771B40-5AC6-4D22-8713-C7D6B386C59A}"/>
                    </a:ext>
                  </a:extLst>
                </p:cNvPr>
                <p:cNvSpPr/>
                <p:nvPr/>
              </p:nvSpPr>
              <p:spPr>
                <a:xfrm>
                  <a:off x="-369000" y="2509775"/>
                  <a:ext cx="151750" cy="12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5187" extrusionOk="0">
                      <a:moveTo>
                        <a:pt x="3510" y="0"/>
                      </a:moveTo>
                      <a:cubicBezTo>
                        <a:pt x="3490" y="0"/>
                        <a:pt x="3471" y="0"/>
                        <a:pt x="3451" y="1"/>
                      </a:cubicBezTo>
                      <a:cubicBezTo>
                        <a:pt x="1151" y="1"/>
                        <a:pt x="1" y="2794"/>
                        <a:pt x="1644" y="4437"/>
                      </a:cubicBezTo>
                      <a:cubicBezTo>
                        <a:pt x="2171" y="4954"/>
                        <a:pt x="2818" y="5186"/>
                        <a:pt x="3451" y="5186"/>
                      </a:cubicBezTo>
                      <a:cubicBezTo>
                        <a:pt x="4789" y="5186"/>
                        <a:pt x="6069" y="4148"/>
                        <a:pt x="6047" y="2564"/>
                      </a:cubicBezTo>
                      <a:cubicBezTo>
                        <a:pt x="6047" y="1170"/>
                        <a:pt x="4928" y="0"/>
                        <a:pt x="351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3676;p56">
                  <a:extLst>
                    <a:ext uri="{FF2B5EF4-FFF2-40B4-BE49-F238E27FC236}">
                      <a16:creationId xmlns:a16="http://schemas.microsoft.com/office/drawing/2014/main" id="{3DA1830E-FABA-41AE-996A-9ADAAAC4A857}"/>
                    </a:ext>
                  </a:extLst>
                </p:cNvPr>
                <p:cNvSpPr/>
                <p:nvPr/>
              </p:nvSpPr>
              <p:spPr>
                <a:xfrm>
                  <a:off x="-42025" y="2842475"/>
                  <a:ext cx="167600" cy="14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4" h="5743" extrusionOk="0">
                      <a:moveTo>
                        <a:pt x="3871" y="1"/>
                      </a:moveTo>
                      <a:cubicBezTo>
                        <a:pt x="3851" y="1"/>
                        <a:pt x="3832" y="1"/>
                        <a:pt x="3812" y="1"/>
                      </a:cubicBezTo>
                      <a:cubicBezTo>
                        <a:pt x="1249" y="1"/>
                        <a:pt x="0" y="3090"/>
                        <a:pt x="1807" y="4897"/>
                      </a:cubicBezTo>
                      <a:cubicBezTo>
                        <a:pt x="2391" y="5481"/>
                        <a:pt x="3109" y="5743"/>
                        <a:pt x="3813" y="5743"/>
                      </a:cubicBezTo>
                      <a:cubicBezTo>
                        <a:pt x="5288" y="5743"/>
                        <a:pt x="6704" y="4595"/>
                        <a:pt x="6704" y="2860"/>
                      </a:cubicBezTo>
                      <a:cubicBezTo>
                        <a:pt x="6704" y="1270"/>
                        <a:pt x="5422" y="1"/>
                        <a:pt x="38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3677;p56">
                  <a:extLst>
                    <a:ext uri="{FF2B5EF4-FFF2-40B4-BE49-F238E27FC236}">
                      <a16:creationId xmlns:a16="http://schemas.microsoft.com/office/drawing/2014/main" id="{0CD0AF71-D1C6-448F-B003-E2D4BC79EAFD}"/>
                    </a:ext>
                  </a:extLst>
                </p:cNvPr>
                <p:cNvSpPr/>
                <p:nvPr/>
              </p:nvSpPr>
              <p:spPr>
                <a:xfrm>
                  <a:off x="-655700" y="2680050"/>
                  <a:ext cx="181350" cy="1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5184" extrusionOk="0">
                      <a:moveTo>
                        <a:pt x="1749" y="1"/>
                      </a:moveTo>
                      <a:cubicBezTo>
                        <a:pt x="1507" y="1"/>
                        <a:pt x="1272" y="55"/>
                        <a:pt x="1052" y="189"/>
                      </a:cubicBezTo>
                      <a:cubicBezTo>
                        <a:pt x="1" y="813"/>
                        <a:pt x="428" y="1832"/>
                        <a:pt x="986" y="2686"/>
                      </a:cubicBezTo>
                      <a:cubicBezTo>
                        <a:pt x="1775" y="3902"/>
                        <a:pt x="2892" y="4461"/>
                        <a:pt x="4075" y="5184"/>
                      </a:cubicBezTo>
                      <a:lnTo>
                        <a:pt x="4075" y="5151"/>
                      </a:lnTo>
                      <a:lnTo>
                        <a:pt x="4108" y="5151"/>
                      </a:lnTo>
                      <a:cubicBezTo>
                        <a:pt x="3352" y="4724"/>
                        <a:pt x="2662" y="4264"/>
                        <a:pt x="2005" y="3705"/>
                      </a:cubicBezTo>
                      <a:cubicBezTo>
                        <a:pt x="1644" y="3376"/>
                        <a:pt x="1315" y="3015"/>
                        <a:pt x="1085" y="2588"/>
                      </a:cubicBezTo>
                      <a:cubicBezTo>
                        <a:pt x="428" y="1832"/>
                        <a:pt x="855" y="1109"/>
                        <a:pt x="2301" y="485"/>
                      </a:cubicBezTo>
                      <a:cubicBezTo>
                        <a:pt x="2498" y="551"/>
                        <a:pt x="2695" y="649"/>
                        <a:pt x="2859" y="781"/>
                      </a:cubicBezTo>
                      <a:cubicBezTo>
                        <a:pt x="4240" y="1536"/>
                        <a:pt x="6014" y="2424"/>
                        <a:pt x="7066" y="3672"/>
                      </a:cubicBezTo>
                      <a:cubicBezTo>
                        <a:pt x="7083" y="3690"/>
                        <a:pt x="7105" y="3698"/>
                        <a:pt x="7128" y="3698"/>
                      </a:cubicBezTo>
                      <a:cubicBezTo>
                        <a:pt x="7190" y="3698"/>
                        <a:pt x="7254" y="3637"/>
                        <a:pt x="7230" y="3541"/>
                      </a:cubicBezTo>
                      <a:cubicBezTo>
                        <a:pt x="7098" y="3179"/>
                        <a:pt x="6835" y="2851"/>
                        <a:pt x="6507" y="2621"/>
                      </a:cubicBezTo>
                      <a:cubicBezTo>
                        <a:pt x="5718" y="1963"/>
                        <a:pt x="4897" y="1372"/>
                        <a:pt x="4010" y="879"/>
                      </a:cubicBezTo>
                      <a:cubicBezTo>
                        <a:pt x="3359" y="554"/>
                        <a:pt x="2519" y="1"/>
                        <a:pt x="17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3678;p56">
                  <a:extLst>
                    <a:ext uri="{FF2B5EF4-FFF2-40B4-BE49-F238E27FC236}">
                      <a16:creationId xmlns:a16="http://schemas.microsoft.com/office/drawing/2014/main" id="{3C2FCB01-02C1-4304-85BE-A7BC7987D071}"/>
                    </a:ext>
                  </a:extLst>
                </p:cNvPr>
                <p:cNvSpPr/>
                <p:nvPr/>
              </p:nvSpPr>
              <p:spPr>
                <a:xfrm>
                  <a:off x="-512750" y="2595300"/>
                  <a:ext cx="95325" cy="17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7189" extrusionOk="0">
                      <a:moveTo>
                        <a:pt x="1287" y="0"/>
                      </a:moveTo>
                      <a:cubicBezTo>
                        <a:pt x="1139" y="0"/>
                        <a:pt x="984" y="41"/>
                        <a:pt x="822" y="129"/>
                      </a:cubicBezTo>
                      <a:cubicBezTo>
                        <a:pt x="0" y="589"/>
                        <a:pt x="263" y="1969"/>
                        <a:pt x="395" y="2692"/>
                      </a:cubicBezTo>
                      <a:cubicBezTo>
                        <a:pt x="625" y="4105"/>
                        <a:pt x="756" y="6011"/>
                        <a:pt x="1643" y="7161"/>
                      </a:cubicBezTo>
                      <a:cubicBezTo>
                        <a:pt x="1653" y="7181"/>
                        <a:pt x="1670" y="7189"/>
                        <a:pt x="1687" y="7189"/>
                      </a:cubicBezTo>
                      <a:cubicBezTo>
                        <a:pt x="1725" y="7189"/>
                        <a:pt x="1765" y="7151"/>
                        <a:pt x="1742" y="7128"/>
                      </a:cubicBezTo>
                      <a:lnTo>
                        <a:pt x="1709" y="7095"/>
                      </a:lnTo>
                      <a:cubicBezTo>
                        <a:pt x="1117" y="6339"/>
                        <a:pt x="953" y="5189"/>
                        <a:pt x="789" y="4236"/>
                      </a:cubicBezTo>
                      <a:cubicBezTo>
                        <a:pt x="625" y="3283"/>
                        <a:pt x="230" y="2100"/>
                        <a:pt x="493" y="1213"/>
                      </a:cubicBezTo>
                      <a:cubicBezTo>
                        <a:pt x="656" y="585"/>
                        <a:pt x="922" y="356"/>
                        <a:pt x="1210" y="356"/>
                      </a:cubicBezTo>
                      <a:cubicBezTo>
                        <a:pt x="1737" y="356"/>
                        <a:pt x="2339" y="1119"/>
                        <a:pt x="2530" y="1607"/>
                      </a:cubicBezTo>
                      <a:cubicBezTo>
                        <a:pt x="2695" y="1969"/>
                        <a:pt x="2826" y="2363"/>
                        <a:pt x="2925" y="2758"/>
                      </a:cubicBezTo>
                      <a:cubicBezTo>
                        <a:pt x="3188" y="3743"/>
                        <a:pt x="3418" y="4762"/>
                        <a:pt x="3648" y="5748"/>
                      </a:cubicBezTo>
                      <a:cubicBezTo>
                        <a:pt x="3648" y="5781"/>
                        <a:pt x="3689" y="5797"/>
                        <a:pt x="3730" y="5797"/>
                      </a:cubicBezTo>
                      <a:cubicBezTo>
                        <a:pt x="3771" y="5797"/>
                        <a:pt x="3812" y="5781"/>
                        <a:pt x="3812" y="5748"/>
                      </a:cubicBezTo>
                      <a:cubicBezTo>
                        <a:pt x="3692" y="4875"/>
                        <a:pt x="2909" y="0"/>
                        <a:pt x="128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3679;p56">
                  <a:extLst>
                    <a:ext uri="{FF2B5EF4-FFF2-40B4-BE49-F238E27FC236}">
                      <a16:creationId xmlns:a16="http://schemas.microsoft.com/office/drawing/2014/main" id="{E2EE65E5-7F70-4A43-A53E-6DAEE0AF8A19}"/>
                    </a:ext>
                  </a:extLst>
                </p:cNvPr>
                <p:cNvSpPr/>
                <p:nvPr/>
              </p:nvSpPr>
              <p:spPr>
                <a:xfrm>
                  <a:off x="-430600" y="2564100"/>
                  <a:ext cx="113375" cy="20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5" h="8226" extrusionOk="0">
                      <a:moveTo>
                        <a:pt x="2715" y="1"/>
                      </a:moveTo>
                      <a:cubicBezTo>
                        <a:pt x="1863" y="1"/>
                        <a:pt x="1284" y="1076"/>
                        <a:pt x="953" y="1738"/>
                      </a:cubicBezTo>
                      <a:cubicBezTo>
                        <a:pt x="0" y="3644"/>
                        <a:pt x="165" y="5944"/>
                        <a:pt x="395" y="7949"/>
                      </a:cubicBezTo>
                      <a:cubicBezTo>
                        <a:pt x="395" y="7982"/>
                        <a:pt x="411" y="7998"/>
                        <a:pt x="432" y="7998"/>
                      </a:cubicBezTo>
                      <a:cubicBezTo>
                        <a:pt x="452" y="7998"/>
                        <a:pt x="477" y="7982"/>
                        <a:pt x="493" y="7949"/>
                      </a:cubicBezTo>
                      <a:cubicBezTo>
                        <a:pt x="625" y="6536"/>
                        <a:pt x="559" y="5189"/>
                        <a:pt x="789" y="3808"/>
                      </a:cubicBezTo>
                      <a:cubicBezTo>
                        <a:pt x="855" y="3283"/>
                        <a:pt x="986" y="2790"/>
                        <a:pt x="1150" y="2297"/>
                      </a:cubicBezTo>
                      <a:cubicBezTo>
                        <a:pt x="1282" y="1935"/>
                        <a:pt x="1446" y="1574"/>
                        <a:pt x="1643" y="1245"/>
                      </a:cubicBezTo>
                      <a:cubicBezTo>
                        <a:pt x="1731" y="981"/>
                        <a:pt x="1876" y="849"/>
                        <a:pt x="2077" y="849"/>
                      </a:cubicBezTo>
                      <a:cubicBezTo>
                        <a:pt x="2251" y="849"/>
                        <a:pt x="2468" y="948"/>
                        <a:pt x="2728" y="1147"/>
                      </a:cubicBezTo>
                      <a:cubicBezTo>
                        <a:pt x="3845" y="1442"/>
                        <a:pt x="3582" y="1114"/>
                        <a:pt x="3713" y="2165"/>
                      </a:cubicBezTo>
                      <a:cubicBezTo>
                        <a:pt x="3779" y="2954"/>
                        <a:pt x="3812" y="3710"/>
                        <a:pt x="3779" y="4498"/>
                      </a:cubicBezTo>
                      <a:cubicBezTo>
                        <a:pt x="3779" y="5616"/>
                        <a:pt x="3911" y="6963"/>
                        <a:pt x="3516" y="8047"/>
                      </a:cubicBezTo>
                      <a:cubicBezTo>
                        <a:pt x="3472" y="8159"/>
                        <a:pt x="3564" y="8225"/>
                        <a:pt x="3648" y="8225"/>
                      </a:cubicBezTo>
                      <a:cubicBezTo>
                        <a:pt x="3687" y="8225"/>
                        <a:pt x="3725" y="8210"/>
                        <a:pt x="3746" y="8179"/>
                      </a:cubicBezTo>
                      <a:cubicBezTo>
                        <a:pt x="4535" y="6963"/>
                        <a:pt x="4141" y="4400"/>
                        <a:pt x="4108" y="3053"/>
                      </a:cubicBezTo>
                      <a:cubicBezTo>
                        <a:pt x="4075" y="2132"/>
                        <a:pt x="4141" y="325"/>
                        <a:pt x="2958" y="29"/>
                      </a:cubicBezTo>
                      <a:cubicBezTo>
                        <a:pt x="2875" y="10"/>
                        <a:pt x="2794" y="1"/>
                        <a:pt x="271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3680;p56">
                  <a:extLst>
                    <a:ext uri="{FF2B5EF4-FFF2-40B4-BE49-F238E27FC236}">
                      <a16:creationId xmlns:a16="http://schemas.microsoft.com/office/drawing/2014/main" id="{1BA3B772-C9C3-402C-9538-B6FD035A412E}"/>
                    </a:ext>
                  </a:extLst>
                </p:cNvPr>
                <p:cNvSpPr/>
                <p:nvPr/>
              </p:nvSpPr>
              <p:spPr>
                <a:xfrm>
                  <a:off x="-341875" y="2621050"/>
                  <a:ext cx="170900" cy="18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6" h="7579" extrusionOk="0">
                      <a:moveTo>
                        <a:pt x="5085" y="0"/>
                      </a:moveTo>
                      <a:cubicBezTo>
                        <a:pt x="4108" y="0"/>
                        <a:pt x="3008" y="1137"/>
                        <a:pt x="2530" y="1695"/>
                      </a:cubicBezTo>
                      <a:cubicBezTo>
                        <a:pt x="1939" y="2319"/>
                        <a:pt x="1413" y="3042"/>
                        <a:pt x="986" y="3798"/>
                      </a:cubicBezTo>
                      <a:cubicBezTo>
                        <a:pt x="559" y="4488"/>
                        <a:pt x="66" y="5014"/>
                        <a:pt x="0" y="5835"/>
                      </a:cubicBezTo>
                      <a:cubicBezTo>
                        <a:pt x="0" y="5889"/>
                        <a:pt x="40" y="5914"/>
                        <a:pt x="81" y="5914"/>
                      </a:cubicBezTo>
                      <a:cubicBezTo>
                        <a:pt x="115" y="5914"/>
                        <a:pt x="150" y="5897"/>
                        <a:pt x="164" y="5868"/>
                      </a:cubicBezTo>
                      <a:lnTo>
                        <a:pt x="132" y="5835"/>
                      </a:lnTo>
                      <a:cubicBezTo>
                        <a:pt x="362" y="4718"/>
                        <a:pt x="1577" y="3272"/>
                        <a:pt x="2268" y="2385"/>
                      </a:cubicBezTo>
                      <a:cubicBezTo>
                        <a:pt x="2596" y="1958"/>
                        <a:pt x="2958" y="1563"/>
                        <a:pt x="3319" y="1169"/>
                      </a:cubicBezTo>
                      <a:cubicBezTo>
                        <a:pt x="3615" y="939"/>
                        <a:pt x="4173" y="446"/>
                        <a:pt x="4601" y="413"/>
                      </a:cubicBezTo>
                      <a:cubicBezTo>
                        <a:pt x="4611" y="412"/>
                        <a:pt x="4622" y="412"/>
                        <a:pt x="4633" y="412"/>
                      </a:cubicBezTo>
                      <a:cubicBezTo>
                        <a:pt x="5151" y="412"/>
                        <a:pt x="5752" y="1179"/>
                        <a:pt x="5816" y="1662"/>
                      </a:cubicBezTo>
                      <a:cubicBezTo>
                        <a:pt x="5915" y="2286"/>
                        <a:pt x="5488" y="2943"/>
                        <a:pt x="5258" y="3535"/>
                      </a:cubicBezTo>
                      <a:cubicBezTo>
                        <a:pt x="4995" y="4291"/>
                        <a:pt x="4666" y="5046"/>
                        <a:pt x="4305" y="5769"/>
                      </a:cubicBezTo>
                      <a:cubicBezTo>
                        <a:pt x="4009" y="6328"/>
                        <a:pt x="3648" y="6821"/>
                        <a:pt x="3385" y="7412"/>
                      </a:cubicBezTo>
                      <a:cubicBezTo>
                        <a:pt x="3335" y="7486"/>
                        <a:pt x="3397" y="7579"/>
                        <a:pt x="3459" y="7579"/>
                      </a:cubicBezTo>
                      <a:cubicBezTo>
                        <a:pt x="3479" y="7579"/>
                        <a:pt x="3500" y="7568"/>
                        <a:pt x="3516" y="7544"/>
                      </a:cubicBezTo>
                      <a:cubicBezTo>
                        <a:pt x="4338" y="6492"/>
                        <a:pt x="4995" y="5342"/>
                        <a:pt x="5389" y="4061"/>
                      </a:cubicBezTo>
                      <a:cubicBezTo>
                        <a:pt x="5718" y="3239"/>
                        <a:pt x="6835" y="1037"/>
                        <a:pt x="5751" y="216"/>
                      </a:cubicBezTo>
                      <a:cubicBezTo>
                        <a:pt x="5542" y="65"/>
                        <a:pt x="5317" y="0"/>
                        <a:pt x="50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3681;p56">
                  <a:extLst>
                    <a:ext uri="{FF2B5EF4-FFF2-40B4-BE49-F238E27FC236}">
                      <a16:creationId xmlns:a16="http://schemas.microsoft.com/office/drawing/2014/main" id="{75EAEE89-4D87-495A-97B9-3A93112A85C1}"/>
                    </a:ext>
                  </a:extLst>
                </p:cNvPr>
                <p:cNvSpPr/>
                <p:nvPr/>
              </p:nvSpPr>
              <p:spPr>
                <a:xfrm>
                  <a:off x="-262200" y="2754100"/>
                  <a:ext cx="185675" cy="10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7" h="4012" extrusionOk="0">
                      <a:moveTo>
                        <a:pt x="5346" y="0"/>
                      </a:moveTo>
                      <a:cubicBezTo>
                        <a:pt x="4784" y="0"/>
                        <a:pt x="4218" y="92"/>
                        <a:pt x="3878" y="152"/>
                      </a:cubicBezTo>
                      <a:cubicBezTo>
                        <a:pt x="3122" y="250"/>
                        <a:pt x="2399" y="513"/>
                        <a:pt x="1742" y="875"/>
                      </a:cubicBezTo>
                      <a:cubicBezTo>
                        <a:pt x="1151" y="1236"/>
                        <a:pt x="724" y="2123"/>
                        <a:pt x="99" y="2320"/>
                      </a:cubicBezTo>
                      <a:cubicBezTo>
                        <a:pt x="1" y="2320"/>
                        <a:pt x="33" y="2419"/>
                        <a:pt x="99" y="2419"/>
                      </a:cubicBezTo>
                      <a:cubicBezTo>
                        <a:pt x="888" y="2320"/>
                        <a:pt x="1414" y="1269"/>
                        <a:pt x="2104" y="940"/>
                      </a:cubicBezTo>
                      <a:cubicBezTo>
                        <a:pt x="2827" y="612"/>
                        <a:pt x="3615" y="382"/>
                        <a:pt x="4437" y="349"/>
                      </a:cubicBezTo>
                      <a:cubicBezTo>
                        <a:pt x="4670" y="329"/>
                        <a:pt x="5076" y="275"/>
                        <a:pt x="5450" y="275"/>
                      </a:cubicBezTo>
                      <a:cubicBezTo>
                        <a:pt x="5708" y="275"/>
                        <a:pt x="5952" y="301"/>
                        <a:pt x="6113" y="382"/>
                      </a:cubicBezTo>
                      <a:cubicBezTo>
                        <a:pt x="6507" y="645"/>
                        <a:pt x="6606" y="1203"/>
                        <a:pt x="6375" y="1597"/>
                      </a:cubicBezTo>
                      <a:cubicBezTo>
                        <a:pt x="6113" y="1893"/>
                        <a:pt x="5817" y="2123"/>
                        <a:pt x="5455" y="2255"/>
                      </a:cubicBezTo>
                      <a:cubicBezTo>
                        <a:pt x="5094" y="2452"/>
                        <a:pt x="4732" y="2616"/>
                        <a:pt x="4371" y="2748"/>
                      </a:cubicBezTo>
                      <a:cubicBezTo>
                        <a:pt x="3221" y="3109"/>
                        <a:pt x="2071" y="3438"/>
                        <a:pt x="921" y="3832"/>
                      </a:cubicBezTo>
                      <a:cubicBezTo>
                        <a:pt x="822" y="3832"/>
                        <a:pt x="822" y="3996"/>
                        <a:pt x="921" y="3996"/>
                      </a:cubicBezTo>
                      <a:cubicBezTo>
                        <a:pt x="1009" y="4007"/>
                        <a:pt x="1098" y="4012"/>
                        <a:pt x="1186" y="4012"/>
                      </a:cubicBezTo>
                      <a:cubicBezTo>
                        <a:pt x="1918" y="4012"/>
                        <a:pt x="2645" y="3676"/>
                        <a:pt x="3319" y="3470"/>
                      </a:cubicBezTo>
                      <a:cubicBezTo>
                        <a:pt x="3944" y="3306"/>
                        <a:pt x="4535" y="3109"/>
                        <a:pt x="5127" y="2846"/>
                      </a:cubicBezTo>
                      <a:cubicBezTo>
                        <a:pt x="5817" y="2518"/>
                        <a:pt x="7427" y="1597"/>
                        <a:pt x="6967" y="645"/>
                      </a:cubicBezTo>
                      <a:cubicBezTo>
                        <a:pt x="6714" y="138"/>
                        <a:pt x="6033" y="0"/>
                        <a:pt x="53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3682;p56">
                  <a:extLst>
                    <a:ext uri="{FF2B5EF4-FFF2-40B4-BE49-F238E27FC236}">
                      <a16:creationId xmlns:a16="http://schemas.microsoft.com/office/drawing/2014/main" id="{591B10D1-7FE5-4741-95C6-3C4CCF656911}"/>
                    </a:ext>
                  </a:extLst>
                </p:cNvPr>
                <p:cNvSpPr/>
                <p:nvPr/>
              </p:nvSpPr>
              <p:spPr>
                <a:xfrm>
                  <a:off x="-264650" y="2861350"/>
                  <a:ext cx="225100" cy="10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4" h="4274" extrusionOk="0">
                      <a:moveTo>
                        <a:pt x="1459" y="0"/>
                      </a:moveTo>
                      <a:cubicBezTo>
                        <a:pt x="1400" y="0"/>
                        <a:pt x="1341" y="1"/>
                        <a:pt x="1282" y="2"/>
                      </a:cubicBezTo>
                      <a:cubicBezTo>
                        <a:pt x="1249" y="2"/>
                        <a:pt x="1249" y="68"/>
                        <a:pt x="1282" y="68"/>
                      </a:cubicBezTo>
                      <a:lnTo>
                        <a:pt x="1282" y="101"/>
                      </a:lnTo>
                      <a:cubicBezTo>
                        <a:pt x="2662" y="133"/>
                        <a:pt x="4042" y="528"/>
                        <a:pt x="5291" y="1218"/>
                      </a:cubicBezTo>
                      <a:cubicBezTo>
                        <a:pt x="6079" y="1645"/>
                        <a:pt x="9004" y="2762"/>
                        <a:pt x="6342" y="3748"/>
                      </a:cubicBezTo>
                      <a:cubicBezTo>
                        <a:pt x="5966" y="3888"/>
                        <a:pt x="5572" y="3945"/>
                        <a:pt x="5167" y="3945"/>
                      </a:cubicBezTo>
                      <a:cubicBezTo>
                        <a:pt x="3555" y="3945"/>
                        <a:pt x="1775" y="3053"/>
                        <a:pt x="252" y="3053"/>
                      </a:cubicBezTo>
                      <a:cubicBezTo>
                        <a:pt x="190" y="3053"/>
                        <a:pt x="127" y="3055"/>
                        <a:pt x="66" y="3058"/>
                      </a:cubicBezTo>
                      <a:cubicBezTo>
                        <a:pt x="0" y="3058"/>
                        <a:pt x="0" y="3124"/>
                        <a:pt x="66" y="3124"/>
                      </a:cubicBezTo>
                      <a:cubicBezTo>
                        <a:pt x="1709" y="3649"/>
                        <a:pt x="3385" y="4208"/>
                        <a:pt x="5126" y="4274"/>
                      </a:cubicBezTo>
                      <a:cubicBezTo>
                        <a:pt x="5173" y="4274"/>
                        <a:pt x="5225" y="4274"/>
                        <a:pt x="5281" y="4274"/>
                      </a:cubicBezTo>
                      <a:cubicBezTo>
                        <a:pt x="6092" y="4274"/>
                        <a:pt x="7807" y="4245"/>
                        <a:pt x="8084" y="3354"/>
                      </a:cubicBezTo>
                      <a:cubicBezTo>
                        <a:pt x="8314" y="2532"/>
                        <a:pt x="6901" y="1645"/>
                        <a:pt x="6375" y="1349"/>
                      </a:cubicBezTo>
                      <a:cubicBezTo>
                        <a:pt x="4882" y="460"/>
                        <a:pt x="3174" y="0"/>
                        <a:pt x="14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3683;p56">
                  <a:extLst>
                    <a:ext uri="{FF2B5EF4-FFF2-40B4-BE49-F238E27FC236}">
                      <a16:creationId xmlns:a16="http://schemas.microsoft.com/office/drawing/2014/main" id="{44E550E2-FE19-47BE-94ED-7F36474943C2}"/>
                    </a:ext>
                  </a:extLst>
                </p:cNvPr>
                <p:cNvSpPr/>
                <p:nvPr/>
              </p:nvSpPr>
              <p:spPr>
                <a:xfrm>
                  <a:off x="-337450" y="2931050"/>
                  <a:ext cx="210000" cy="14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0" h="5764" extrusionOk="0">
                      <a:moveTo>
                        <a:pt x="1899" y="1"/>
                      </a:moveTo>
                      <a:cubicBezTo>
                        <a:pt x="1845" y="1"/>
                        <a:pt x="1804" y="77"/>
                        <a:pt x="1860" y="106"/>
                      </a:cubicBezTo>
                      <a:cubicBezTo>
                        <a:pt x="2682" y="631"/>
                        <a:pt x="3635" y="1026"/>
                        <a:pt x="4456" y="1617"/>
                      </a:cubicBezTo>
                      <a:cubicBezTo>
                        <a:pt x="5147" y="2110"/>
                        <a:pt x="8235" y="4378"/>
                        <a:pt x="6461" y="5232"/>
                      </a:cubicBezTo>
                      <a:cubicBezTo>
                        <a:pt x="6399" y="5263"/>
                        <a:pt x="6319" y="5277"/>
                        <a:pt x="6225" y="5277"/>
                      </a:cubicBezTo>
                      <a:cubicBezTo>
                        <a:pt x="5419" y="5277"/>
                        <a:pt x="3573" y="4251"/>
                        <a:pt x="3043" y="4016"/>
                      </a:cubicBezTo>
                      <a:cubicBezTo>
                        <a:pt x="2025" y="3556"/>
                        <a:pt x="1072" y="2997"/>
                        <a:pt x="152" y="2373"/>
                      </a:cubicBezTo>
                      <a:cubicBezTo>
                        <a:pt x="133" y="2361"/>
                        <a:pt x="115" y="2355"/>
                        <a:pt x="100" y="2355"/>
                      </a:cubicBezTo>
                      <a:cubicBezTo>
                        <a:pt x="33" y="2355"/>
                        <a:pt x="0" y="2451"/>
                        <a:pt x="53" y="2505"/>
                      </a:cubicBezTo>
                      <a:cubicBezTo>
                        <a:pt x="1105" y="3556"/>
                        <a:pt x="2386" y="4410"/>
                        <a:pt x="3766" y="4969"/>
                      </a:cubicBezTo>
                      <a:cubicBezTo>
                        <a:pt x="4341" y="5222"/>
                        <a:pt x="5574" y="5764"/>
                        <a:pt x="6533" y="5764"/>
                      </a:cubicBezTo>
                      <a:cubicBezTo>
                        <a:pt x="6946" y="5764"/>
                        <a:pt x="7308" y="5663"/>
                        <a:pt x="7545" y="5396"/>
                      </a:cubicBezTo>
                      <a:cubicBezTo>
                        <a:pt x="8400" y="4476"/>
                        <a:pt x="6625" y="2997"/>
                        <a:pt x="6067" y="2537"/>
                      </a:cubicBezTo>
                      <a:cubicBezTo>
                        <a:pt x="4752" y="1420"/>
                        <a:pt x="3405" y="796"/>
                        <a:pt x="1926" y="7"/>
                      </a:cubicBezTo>
                      <a:cubicBezTo>
                        <a:pt x="1917" y="3"/>
                        <a:pt x="1908" y="1"/>
                        <a:pt x="189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3684;p56">
                  <a:extLst>
                    <a:ext uri="{FF2B5EF4-FFF2-40B4-BE49-F238E27FC236}">
                      <a16:creationId xmlns:a16="http://schemas.microsoft.com/office/drawing/2014/main" id="{DEBD6CA7-170B-455C-9E29-19769DDC163D}"/>
                    </a:ext>
                  </a:extLst>
                </p:cNvPr>
                <p:cNvSpPr/>
                <p:nvPr/>
              </p:nvSpPr>
              <p:spPr>
                <a:xfrm>
                  <a:off x="-48600" y="3044175"/>
                  <a:ext cx="48475" cy="24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9" h="9875" extrusionOk="0">
                      <a:moveTo>
                        <a:pt x="1528" y="0"/>
                      </a:moveTo>
                      <a:cubicBezTo>
                        <a:pt x="1495" y="0"/>
                        <a:pt x="1463" y="17"/>
                        <a:pt x="1446" y="50"/>
                      </a:cubicBezTo>
                      <a:lnTo>
                        <a:pt x="1479" y="50"/>
                      </a:lnTo>
                      <a:cubicBezTo>
                        <a:pt x="1446" y="1134"/>
                        <a:pt x="887" y="2186"/>
                        <a:pt x="657" y="3204"/>
                      </a:cubicBezTo>
                      <a:cubicBezTo>
                        <a:pt x="395" y="4289"/>
                        <a:pt x="296" y="5406"/>
                        <a:pt x="296" y="6490"/>
                      </a:cubicBezTo>
                      <a:cubicBezTo>
                        <a:pt x="296" y="7870"/>
                        <a:pt x="263" y="9448"/>
                        <a:pt x="1808" y="9875"/>
                      </a:cubicBezTo>
                      <a:cubicBezTo>
                        <a:pt x="1873" y="9875"/>
                        <a:pt x="1939" y="9776"/>
                        <a:pt x="1873" y="9776"/>
                      </a:cubicBezTo>
                      <a:cubicBezTo>
                        <a:pt x="0" y="8823"/>
                        <a:pt x="625" y="5143"/>
                        <a:pt x="887" y="3599"/>
                      </a:cubicBezTo>
                      <a:cubicBezTo>
                        <a:pt x="1085" y="2416"/>
                        <a:pt x="1610" y="1233"/>
                        <a:pt x="1610" y="50"/>
                      </a:cubicBezTo>
                      <a:cubicBezTo>
                        <a:pt x="1594" y="17"/>
                        <a:pt x="1561" y="0"/>
                        <a:pt x="15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3685;p56">
                  <a:extLst>
                    <a:ext uri="{FF2B5EF4-FFF2-40B4-BE49-F238E27FC236}">
                      <a16:creationId xmlns:a16="http://schemas.microsoft.com/office/drawing/2014/main" id="{74E7117E-A265-4211-919D-E07EFEC6804C}"/>
                    </a:ext>
                  </a:extLst>
                </p:cNvPr>
                <p:cNvSpPr/>
                <p:nvPr/>
              </p:nvSpPr>
              <p:spPr>
                <a:xfrm>
                  <a:off x="-138150" y="2989475"/>
                  <a:ext cx="118325" cy="23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3" h="9316" extrusionOk="0">
                      <a:moveTo>
                        <a:pt x="2314" y="0"/>
                      </a:moveTo>
                      <a:cubicBezTo>
                        <a:pt x="2298" y="0"/>
                        <a:pt x="2280" y="11"/>
                        <a:pt x="2268" y="36"/>
                      </a:cubicBezTo>
                      <a:cubicBezTo>
                        <a:pt x="1282" y="1613"/>
                        <a:pt x="658" y="3388"/>
                        <a:pt x="428" y="5261"/>
                      </a:cubicBezTo>
                      <a:cubicBezTo>
                        <a:pt x="296" y="6214"/>
                        <a:pt x="0" y="8481"/>
                        <a:pt x="921" y="9138"/>
                      </a:cubicBezTo>
                      <a:cubicBezTo>
                        <a:pt x="1092" y="9262"/>
                        <a:pt x="1248" y="9315"/>
                        <a:pt x="1391" y="9315"/>
                      </a:cubicBezTo>
                      <a:cubicBezTo>
                        <a:pt x="2042" y="9315"/>
                        <a:pt x="2408" y="8211"/>
                        <a:pt x="2596" y="7725"/>
                      </a:cubicBezTo>
                      <a:cubicBezTo>
                        <a:pt x="3319" y="6082"/>
                        <a:pt x="4371" y="4439"/>
                        <a:pt x="4732" y="2665"/>
                      </a:cubicBezTo>
                      <a:cubicBezTo>
                        <a:pt x="4732" y="2648"/>
                        <a:pt x="4724" y="2640"/>
                        <a:pt x="4716" y="2640"/>
                      </a:cubicBezTo>
                      <a:cubicBezTo>
                        <a:pt x="4708" y="2640"/>
                        <a:pt x="4700" y="2648"/>
                        <a:pt x="4700" y="2665"/>
                      </a:cubicBezTo>
                      <a:cubicBezTo>
                        <a:pt x="4239" y="3848"/>
                        <a:pt x="3681" y="4965"/>
                        <a:pt x="3056" y="6049"/>
                      </a:cubicBezTo>
                      <a:cubicBezTo>
                        <a:pt x="2696" y="6693"/>
                        <a:pt x="2194" y="8406"/>
                        <a:pt x="1488" y="8406"/>
                      </a:cubicBezTo>
                      <a:cubicBezTo>
                        <a:pt x="1293" y="8406"/>
                        <a:pt x="1082" y="8275"/>
                        <a:pt x="855" y="7955"/>
                      </a:cubicBezTo>
                      <a:cubicBezTo>
                        <a:pt x="165" y="7002"/>
                        <a:pt x="921" y="4768"/>
                        <a:pt x="1216" y="3716"/>
                      </a:cubicBezTo>
                      <a:cubicBezTo>
                        <a:pt x="1545" y="2501"/>
                        <a:pt x="1972" y="1285"/>
                        <a:pt x="2366" y="69"/>
                      </a:cubicBezTo>
                      <a:cubicBezTo>
                        <a:pt x="2366" y="28"/>
                        <a:pt x="2341" y="0"/>
                        <a:pt x="23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3686;p56">
                  <a:extLst>
                    <a:ext uri="{FF2B5EF4-FFF2-40B4-BE49-F238E27FC236}">
                      <a16:creationId xmlns:a16="http://schemas.microsoft.com/office/drawing/2014/main" id="{9185A73D-5689-4C03-A08B-7AC7B5C87B5E}"/>
                    </a:ext>
                  </a:extLst>
                </p:cNvPr>
                <p:cNvSpPr/>
                <p:nvPr/>
              </p:nvSpPr>
              <p:spPr>
                <a:xfrm>
                  <a:off x="-156225" y="2654075"/>
                  <a:ext cx="133775" cy="18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1" h="7349" extrusionOk="0">
                      <a:moveTo>
                        <a:pt x="1066" y="1"/>
                      </a:moveTo>
                      <a:cubicBezTo>
                        <a:pt x="962" y="1"/>
                        <a:pt x="858" y="24"/>
                        <a:pt x="756" y="78"/>
                      </a:cubicBezTo>
                      <a:cubicBezTo>
                        <a:pt x="66" y="439"/>
                        <a:pt x="1" y="1688"/>
                        <a:pt x="33" y="2312"/>
                      </a:cubicBezTo>
                      <a:cubicBezTo>
                        <a:pt x="50" y="2395"/>
                        <a:pt x="116" y="2436"/>
                        <a:pt x="181" y="2436"/>
                      </a:cubicBezTo>
                      <a:cubicBezTo>
                        <a:pt x="247" y="2436"/>
                        <a:pt x="313" y="2395"/>
                        <a:pt x="329" y="2312"/>
                      </a:cubicBezTo>
                      <a:cubicBezTo>
                        <a:pt x="329" y="1918"/>
                        <a:pt x="296" y="1294"/>
                        <a:pt x="592" y="998"/>
                      </a:cubicBezTo>
                      <a:cubicBezTo>
                        <a:pt x="839" y="742"/>
                        <a:pt x="1080" y="642"/>
                        <a:pt x="1308" y="642"/>
                      </a:cubicBezTo>
                      <a:cubicBezTo>
                        <a:pt x="1869" y="642"/>
                        <a:pt x="2349" y="1248"/>
                        <a:pt x="2629" y="1622"/>
                      </a:cubicBezTo>
                      <a:cubicBezTo>
                        <a:pt x="3385" y="2510"/>
                        <a:pt x="3944" y="3528"/>
                        <a:pt x="4272" y="4646"/>
                      </a:cubicBezTo>
                      <a:cubicBezTo>
                        <a:pt x="4502" y="5336"/>
                        <a:pt x="4502" y="6979"/>
                        <a:pt x="5258" y="7340"/>
                      </a:cubicBezTo>
                      <a:cubicBezTo>
                        <a:pt x="5264" y="7346"/>
                        <a:pt x="5272" y="7349"/>
                        <a:pt x="5280" y="7349"/>
                      </a:cubicBezTo>
                      <a:cubicBezTo>
                        <a:pt x="5313" y="7349"/>
                        <a:pt x="5351" y="7301"/>
                        <a:pt x="5324" y="7274"/>
                      </a:cubicBezTo>
                      <a:cubicBezTo>
                        <a:pt x="4995" y="6946"/>
                        <a:pt x="4962" y="6256"/>
                        <a:pt x="4897" y="5861"/>
                      </a:cubicBezTo>
                      <a:cubicBezTo>
                        <a:pt x="4732" y="5138"/>
                        <a:pt x="4535" y="4415"/>
                        <a:pt x="4272" y="3725"/>
                      </a:cubicBezTo>
                      <a:cubicBezTo>
                        <a:pt x="3845" y="2608"/>
                        <a:pt x="3155" y="1590"/>
                        <a:pt x="2301" y="768"/>
                      </a:cubicBezTo>
                      <a:cubicBezTo>
                        <a:pt x="2005" y="472"/>
                        <a:pt x="1534" y="1"/>
                        <a:pt x="10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3687;p56">
                  <a:extLst>
                    <a:ext uri="{FF2B5EF4-FFF2-40B4-BE49-F238E27FC236}">
                      <a16:creationId xmlns:a16="http://schemas.microsoft.com/office/drawing/2014/main" id="{EA9ED41D-52F0-419E-A441-CAE88C901E1B}"/>
                    </a:ext>
                  </a:extLst>
                </p:cNvPr>
                <p:cNvSpPr/>
                <p:nvPr/>
              </p:nvSpPr>
              <p:spPr>
                <a:xfrm>
                  <a:off x="-665375" y="2600150"/>
                  <a:ext cx="164150" cy="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6" h="2290" extrusionOk="0">
                      <a:moveTo>
                        <a:pt x="6467" y="0"/>
                      </a:moveTo>
                      <a:cubicBezTo>
                        <a:pt x="5382" y="493"/>
                        <a:pt x="4035" y="362"/>
                        <a:pt x="2885" y="526"/>
                      </a:cubicBezTo>
                      <a:cubicBezTo>
                        <a:pt x="2063" y="658"/>
                        <a:pt x="815" y="493"/>
                        <a:pt x="125" y="1019"/>
                      </a:cubicBezTo>
                      <a:lnTo>
                        <a:pt x="132" y="1035"/>
                      </a:lnTo>
                      <a:lnTo>
                        <a:pt x="132" y="1035"/>
                      </a:lnTo>
                      <a:cubicBezTo>
                        <a:pt x="45" y="1109"/>
                        <a:pt x="0" y="1240"/>
                        <a:pt x="125" y="1315"/>
                      </a:cubicBezTo>
                      <a:cubicBezTo>
                        <a:pt x="341" y="1407"/>
                        <a:pt x="579" y="1443"/>
                        <a:pt x="827" y="1443"/>
                      </a:cubicBezTo>
                      <a:cubicBezTo>
                        <a:pt x="1196" y="1443"/>
                        <a:pt x="1587" y="1362"/>
                        <a:pt x="1966" y="1260"/>
                      </a:cubicBezTo>
                      <a:lnTo>
                        <a:pt x="1966" y="1260"/>
                      </a:lnTo>
                      <a:cubicBezTo>
                        <a:pt x="3243" y="1374"/>
                        <a:pt x="4714" y="1750"/>
                        <a:pt x="5448" y="2268"/>
                      </a:cubicBezTo>
                      <a:cubicBezTo>
                        <a:pt x="5470" y="2283"/>
                        <a:pt x="5492" y="2289"/>
                        <a:pt x="5513" y="2289"/>
                      </a:cubicBezTo>
                      <a:cubicBezTo>
                        <a:pt x="5584" y="2289"/>
                        <a:pt x="5638" y="2213"/>
                        <a:pt x="5612" y="2136"/>
                      </a:cubicBezTo>
                      <a:cubicBezTo>
                        <a:pt x="5185" y="1512"/>
                        <a:pt x="4199" y="1381"/>
                        <a:pt x="3542" y="1249"/>
                      </a:cubicBezTo>
                      <a:cubicBezTo>
                        <a:pt x="3238" y="1175"/>
                        <a:pt x="2932" y="1115"/>
                        <a:pt x="2623" y="1067"/>
                      </a:cubicBezTo>
                      <a:lnTo>
                        <a:pt x="2623" y="1067"/>
                      </a:lnTo>
                      <a:cubicBezTo>
                        <a:pt x="2760" y="1026"/>
                        <a:pt x="2892" y="987"/>
                        <a:pt x="3016" y="953"/>
                      </a:cubicBezTo>
                      <a:cubicBezTo>
                        <a:pt x="4166" y="690"/>
                        <a:pt x="5481" y="690"/>
                        <a:pt x="6532" y="99"/>
                      </a:cubicBezTo>
                      <a:cubicBezTo>
                        <a:pt x="6565" y="66"/>
                        <a:pt x="6532" y="0"/>
                        <a:pt x="650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3688;p56">
                  <a:extLst>
                    <a:ext uri="{FF2B5EF4-FFF2-40B4-BE49-F238E27FC236}">
                      <a16:creationId xmlns:a16="http://schemas.microsoft.com/office/drawing/2014/main" id="{2ACA2ED9-9A68-4E40-BD66-772C59297511}"/>
                    </a:ext>
                  </a:extLst>
                </p:cNvPr>
                <p:cNvSpPr/>
                <p:nvPr/>
              </p:nvSpPr>
              <p:spPr>
                <a:xfrm>
                  <a:off x="-298125" y="3222800"/>
                  <a:ext cx="53425" cy="12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4959" extrusionOk="0">
                      <a:moveTo>
                        <a:pt x="1935" y="1"/>
                      </a:moveTo>
                      <a:cubicBezTo>
                        <a:pt x="1900" y="1"/>
                        <a:pt x="1864" y="11"/>
                        <a:pt x="1832" y="35"/>
                      </a:cubicBezTo>
                      <a:cubicBezTo>
                        <a:pt x="1372" y="463"/>
                        <a:pt x="1175" y="1317"/>
                        <a:pt x="1010" y="1876"/>
                      </a:cubicBezTo>
                      <a:cubicBezTo>
                        <a:pt x="715" y="2829"/>
                        <a:pt x="485" y="3979"/>
                        <a:pt x="25" y="4833"/>
                      </a:cubicBezTo>
                      <a:cubicBezTo>
                        <a:pt x="1" y="4904"/>
                        <a:pt x="46" y="4958"/>
                        <a:pt x="97" y="4958"/>
                      </a:cubicBezTo>
                      <a:cubicBezTo>
                        <a:pt x="117" y="4958"/>
                        <a:pt x="138" y="4950"/>
                        <a:pt x="156" y="4932"/>
                      </a:cubicBezTo>
                      <a:cubicBezTo>
                        <a:pt x="583" y="4439"/>
                        <a:pt x="748" y="3716"/>
                        <a:pt x="978" y="3091"/>
                      </a:cubicBezTo>
                      <a:cubicBezTo>
                        <a:pt x="1142" y="2598"/>
                        <a:pt x="1273" y="2106"/>
                        <a:pt x="1405" y="1613"/>
                      </a:cubicBezTo>
                      <a:cubicBezTo>
                        <a:pt x="1498" y="1380"/>
                        <a:pt x="1624" y="918"/>
                        <a:pt x="1794" y="574"/>
                      </a:cubicBezTo>
                      <a:lnTo>
                        <a:pt x="1794" y="574"/>
                      </a:lnTo>
                      <a:cubicBezTo>
                        <a:pt x="1796" y="574"/>
                        <a:pt x="1798" y="574"/>
                        <a:pt x="1800" y="574"/>
                      </a:cubicBezTo>
                      <a:cubicBezTo>
                        <a:pt x="1812" y="574"/>
                        <a:pt x="1823" y="570"/>
                        <a:pt x="1832" y="561"/>
                      </a:cubicBezTo>
                      <a:cubicBezTo>
                        <a:pt x="1898" y="430"/>
                        <a:pt x="1996" y="298"/>
                        <a:pt x="2062" y="200"/>
                      </a:cubicBezTo>
                      <a:cubicBezTo>
                        <a:pt x="2136" y="100"/>
                        <a:pt x="2042" y="1"/>
                        <a:pt x="19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3689;p56">
                  <a:extLst>
                    <a:ext uri="{FF2B5EF4-FFF2-40B4-BE49-F238E27FC236}">
                      <a16:creationId xmlns:a16="http://schemas.microsoft.com/office/drawing/2014/main" id="{8CA86D60-96DC-4539-8023-A902CC797A4C}"/>
                    </a:ext>
                  </a:extLst>
                </p:cNvPr>
                <p:cNvSpPr/>
                <p:nvPr/>
              </p:nvSpPr>
              <p:spPr>
                <a:xfrm>
                  <a:off x="44475" y="2628900"/>
                  <a:ext cx="148475" cy="1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9" h="5235" extrusionOk="0">
                      <a:moveTo>
                        <a:pt x="5872" y="1"/>
                      </a:moveTo>
                      <a:cubicBezTo>
                        <a:pt x="3474" y="691"/>
                        <a:pt x="1206" y="2991"/>
                        <a:pt x="23" y="5127"/>
                      </a:cubicBezTo>
                      <a:cubicBezTo>
                        <a:pt x="0" y="5172"/>
                        <a:pt x="57" y="5234"/>
                        <a:pt x="116" y="5234"/>
                      </a:cubicBezTo>
                      <a:cubicBezTo>
                        <a:pt x="142" y="5234"/>
                        <a:pt x="168" y="5222"/>
                        <a:pt x="188" y="5192"/>
                      </a:cubicBezTo>
                      <a:cubicBezTo>
                        <a:pt x="1601" y="3221"/>
                        <a:pt x="3474" y="888"/>
                        <a:pt x="5872" y="99"/>
                      </a:cubicBezTo>
                      <a:cubicBezTo>
                        <a:pt x="5938" y="66"/>
                        <a:pt x="5905" y="1"/>
                        <a:pt x="58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3690;p56">
                  <a:extLst>
                    <a:ext uri="{FF2B5EF4-FFF2-40B4-BE49-F238E27FC236}">
                      <a16:creationId xmlns:a16="http://schemas.microsoft.com/office/drawing/2014/main" id="{4898ACF1-F211-43D6-80F4-22E35E4527E0}"/>
                    </a:ext>
                  </a:extLst>
                </p:cNvPr>
                <p:cNvSpPr/>
                <p:nvPr/>
              </p:nvSpPr>
              <p:spPr>
                <a:xfrm>
                  <a:off x="-167375" y="2508050"/>
                  <a:ext cx="136050" cy="6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2" h="2457" extrusionOk="0">
                      <a:moveTo>
                        <a:pt x="4517" y="0"/>
                      </a:moveTo>
                      <a:cubicBezTo>
                        <a:pt x="2808" y="0"/>
                        <a:pt x="898" y="833"/>
                        <a:pt x="52" y="2271"/>
                      </a:cubicBezTo>
                      <a:cubicBezTo>
                        <a:pt x="1" y="2374"/>
                        <a:pt x="90" y="2457"/>
                        <a:pt x="178" y="2457"/>
                      </a:cubicBezTo>
                      <a:cubicBezTo>
                        <a:pt x="203" y="2457"/>
                        <a:pt x="228" y="2450"/>
                        <a:pt x="249" y="2436"/>
                      </a:cubicBezTo>
                      <a:cubicBezTo>
                        <a:pt x="1492" y="1222"/>
                        <a:pt x="2949" y="195"/>
                        <a:pt x="4714" y="195"/>
                      </a:cubicBezTo>
                      <a:cubicBezTo>
                        <a:pt x="4909" y="195"/>
                        <a:pt x="5107" y="208"/>
                        <a:pt x="5310" y="234"/>
                      </a:cubicBezTo>
                      <a:cubicBezTo>
                        <a:pt x="5408" y="234"/>
                        <a:pt x="5441" y="103"/>
                        <a:pt x="5343" y="70"/>
                      </a:cubicBezTo>
                      <a:cubicBezTo>
                        <a:pt x="5077" y="23"/>
                        <a:pt x="4800" y="0"/>
                        <a:pt x="45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3691;p56">
                  <a:extLst>
                    <a:ext uri="{FF2B5EF4-FFF2-40B4-BE49-F238E27FC236}">
                      <a16:creationId xmlns:a16="http://schemas.microsoft.com/office/drawing/2014/main" id="{45AC2068-88E1-42B0-BCB3-7E63B963789F}"/>
                    </a:ext>
                  </a:extLst>
                </p:cNvPr>
                <p:cNvSpPr/>
                <p:nvPr/>
              </p:nvSpPr>
              <p:spPr>
                <a:xfrm>
                  <a:off x="-267650" y="2386550"/>
                  <a:ext cx="104050" cy="8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3551" extrusionOk="0">
                      <a:moveTo>
                        <a:pt x="4030" y="1"/>
                      </a:moveTo>
                      <a:cubicBezTo>
                        <a:pt x="2157" y="362"/>
                        <a:pt x="646" y="1677"/>
                        <a:pt x="21" y="3451"/>
                      </a:cubicBezTo>
                      <a:cubicBezTo>
                        <a:pt x="0" y="3515"/>
                        <a:pt x="48" y="3551"/>
                        <a:pt x="93" y="3551"/>
                      </a:cubicBezTo>
                      <a:cubicBezTo>
                        <a:pt x="117" y="3551"/>
                        <a:pt x="141" y="3540"/>
                        <a:pt x="153" y="3517"/>
                      </a:cubicBezTo>
                      <a:cubicBezTo>
                        <a:pt x="1007" y="1874"/>
                        <a:pt x="2223" y="527"/>
                        <a:pt x="4063" y="132"/>
                      </a:cubicBezTo>
                      <a:cubicBezTo>
                        <a:pt x="4162" y="132"/>
                        <a:pt x="4129" y="1"/>
                        <a:pt x="403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3692;p56">
                  <a:extLst>
                    <a:ext uri="{FF2B5EF4-FFF2-40B4-BE49-F238E27FC236}">
                      <a16:creationId xmlns:a16="http://schemas.microsoft.com/office/drawing/2014/main" id="{D07F0EEB-3EF3-4584-B7F1-1A550A71EBA8}"/>
                    </a:ext>
                  </a:extLst>
                </p:cNvPr>
                <p:cNvSpPr/>
                <p:nvPr/>
              </p:nvSpPr>
              <p:spPr>
                <a:xfrm>
                  <a:off x="-250450" y="2474600"/>
                  <a:ext cx="15150" cy="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943" extrusionOk="0">
                      <a:moveTo>
                        <a:pt x="498" y="0"/>
                      </a:moveTo>
                      <a:cubicBezTo>
                        <a:pt x="478" y="0"/>
                        <a:pt x="460" y="8"/>
                        <a:pt x="451" y="28"/>
                      </a:cubicBezTo>
                      <a:cubicBezTo>
                        <a:pt x="352" y="192"/>
                        <a:pt x="254" y="291"/>
                        <a:pt x="188" y="455"/>
                      </a:cubicBezTo>
                      <a:cubicBezTo>
                        <a:pt x="122" y="586"/>
                        <a:pt x="89" y="718"/>
                        <a:pt x="24" y="849"/>
                      </a:cubicBezTo>
                      <a:cubicBezTo>
                        <a:pt x="0" y="896"/>
                        <a:pt x="26" y="942"/>
                        <a:pt x="55" y="942"/>
                      </a:cubicBezTo>
                      <a:cubicBezTo>
                        <a:pt x="67" y="942"/>
                        <a:pt x="80" y="934"/>
                        <a:pt x="89" y="915"/>
                      </a:cubicBezTo>
                      <a:cubicBezTo>
                        <a:pt x="155" y="816"/>
                        <a:pt x="221" y="718"/>
                        <a:pt x="254" y="586"/>
                      </a:cubicBezTo>
                      <a:cubicBezTo>
                        <a:pt x="352" y="422"/>
                        <a:pt x="451" y="258"/>
                        <a:pt x="582" y="93"/>
                      </a:cubicBezTo>
                      <a:cubicBezTo>
                        <a:pt x="605" y="47"/>
                        <a:pt x="546" y="0"/>
                        <a:pt x="498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3693;p56">
                  <a:extLst>
                    <a:ext uri="{FF2B5EF4-FFF2-40B4-BE49-F238E27FC236}">
                      <a16:creationId xmlns:a16="http://schemas.microsoft.com/office/drawing/2014/main" id="{235EA563-A54E-4010-9682-D9849BD0297A}"/>
                    </a:ext>
                  </a:extLst>
                </p:cNvPr>
                <p:cNvSpPr/>
                <p:nvPr/>
              </p:nvSpPr>
              <p:spPr>
                <a:xfrm>
                  <a:off x="-212900" y="2444875"/>
                  <a:ext cx="3300" cy="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00" extrusionOk="0">
                      <a:moveTo>
                        <a:pt x="99" y="1"/>
                      </a:moveTo>
                      <a:lnTo>
                        <a:pt x="66" y="34"/>
                      </a:lnTo>
                      <a:lnTo>
                        <a:pt x="33" y="34"/>
                      </a:lnTo>
                      <a:cubicBezTo>
                        <a:pt x="0" y="34"/>
                        <a:pt x="0" y="34"/>
                        <a:pt x="0" y="67"/>
                      </a:cubicBezTo>
                      <a:cubicBezTo>
                        <a:pt x="0" y="67"/>
                        <a:pt x="0" y="99"/>
                        <a:pt x="33" y="99"/>
                      </a:cubicBezTo>
                      <a:lnTo>
                        <a:pt x="99" y="99"/>
                      </a:lnTo>
                      <a:cubicBezTo>
                        <a:pt x="99" y="99"/>
                        <a:pt x="132" y="67"/>
                        <a:pt x="132" y="34"/>
                      </a:cubicBezTo>
                      <a:cubicBezTo>
                        <a:pt x="132" y="34"/>
                        <a:pt x="132" y="34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3694;p56">
                  <a:extLst>
                    <a:ext uri="{FF2B5EF4-FFF2-40B4-BE49-F238E27FC236}">
                      <a16:creationId xmlns:a16="http://schemas.microsoft.com/office/drawing/2014/main" id="{B695E84F-A750-4A53-9033-601B98D01128}"/>
                    </a:ext>
                  </a:extLst>
                </p:cNvPr>
                <p:cNvSpPr/>
                <p:nvPr/>
              </p:nvSpPr>
              <p:spPr>
                <a:xfrm>
                  <a:off x="-398575" y="2333150"/>
                  <a:ext cx="78650" cy="20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" h="8265" extrusionOk="0">
                      <a:moveTo>
                        <a:pt x="3090" y="1"/>
                      </a:moveTo>
                      <a:cubicBezTo>
                        <a:pt x="1907" y="1020"/>
                        <a:pt x="1282" y="2663"/>
                        <a:pt x="888" y="4108"/>
                      </a:cubicBezTo>
                      <a:cubicBezTo>
                        <a:pt x="559" y="5258"/>
                        <a:pt x="99" y="7132"/>
                        <a:pt x="789" y="8216"/>
                      </a:cubicBezTo>
                      <a:cubicBezTo>
                        <a:pt x="812" y="8250"/>
                        <a:pt x="843" y="8265"/>
                        <a:pt x="871" y="8265"/>
                      </a:cubicBezTo>
                      <a:cubicBezTo>
                        <a:pt x="923" y="8265"/>
                        <a:pt x="964" y="8214"/>
                        <a:pt x="921" y="8150"/>
                      </a:cubicBezTo>
                      <a:cubicBezTo>
                        <a:pt x="1" y="5949"/>
                        <a:pt x="1480" y="1611"/>
                        <a:pt x="3123" y="67"/>
                      </a:cubicBezTo>
                      <a:cubicBezTo>
                        <a:pt x="3146" y="43"/>
                        <a:pt x="3136" y="20"/>
                        <a:pt x="3117" y="20"/>
                      </a:cubicBezTo>
                      <a:cubicBezTo>
                        <a:pt x="3109" y="20"/>
                        <a:pt x="3099" y="24"/>
                        <a:pt x="3090" y="34"/>
                      </a:cubicBezTo>
                      <a:lnTo>
                        <a:pt x="309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3695;p56">
                  <a:extLst>
                    <a:ext uri="{FF2B5EF4-FFF2-40B4-BE49-F238E27FC236}">
                      <a16:creationId xmlns:a16="http://schemas.microsoft.com/office/drawing/2014/main" id="{E9101D4E-2BEC-4020-870E-86BC503BBFB1}"/>
                    </a:ext>
                  </a:extLst>
                </p:cNvPr>
                <p:cNvSpPr/>
                <p:nvPr/>
              </p:nvSpPr>
              <p:spPr>
                <a:xfrm>
                  <a:off x="-368175" y="2500550"/>
                  <a:ext cx="5775" cy="3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328" extrusionOk="0">
                      <a:moveTo>
                        <a:pt x="149" y="0"/>
                      </a:moveTo>
                      <a:cubicBezTo>
                        <a:pt x="107" y="0"/>
                        <a:pt x="66" y="25"/>
                        <a:pt x="66" y="74"/>
                      </a:cubicBezTo>
                      <a:cubicBezTo>
                        <a:pt x="1" y="468"/>
                        <a:pt x="1" y="896"/>
                        <a:pt x="1" y="1290"/>
                      </a:cubicBezTo>
                      <a:cubicBezTo>
                        <a:pt x="1" y="1318"/>
                        <a:pt x="18" y="1328"/>
                        <a:pt x="39" y="1328"/>
                      </a:cubicBezTo>
                      <a:cubicBezTo>
                        <a:pt x="66" y="1328"/>
                        <a:pt x="99" y="1309"/>
                        <a:pt x="99" y="1290"/>
                      </a:cubicBezTo>
                      <a:cubicBezTo>
                        <a:pt x="132" y="1060"/>
                        <a:pt x="99" y="830"/>
                        <a:pt x="132" y="600"/>
                      </a:cubicBezTo>
                      <a:cubicBezTo>
                        <a:pt x="165" y="370"/>
                        <a:pt x="198" y="238"/>
                        <a:pt x="231" y="74"/>
                      </a:cubicBezTo>
                      <a:cubicBezTo>
                        <a:pt x="231" y="25"/>
                        <a:pt x="190" y="0"/>
                        <a:pt x="14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3696;p56">
                  <a:extLst>
                    <a:ext uri="{FF2B5EF4-FFF2-40B4-BE49-F238E27FC236}">
                      <a16:creationId xmlns:a16="http://schemas.microsoft.com/office/drawing/2014/main" id="{4A3F4067-0965-4A2E-8956-33671AAA59E8}"/>
                    </a:ext>
                  </a:extLst>
                </p:cNvPr>
                <p:cNvSpPr/>
                <p:nvPr/>
              </p:nvSpPr>
              <p:spPr>
                <a:xfrm>
                  <a:off x="-460175" y="2416550"/>
                  <a:ext cx="26825" cy="16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6409" extrusionOk="0">
                      <a:moveTo>
                        <a:pt x="54" y="0"/>
                      </a:moveTo>
                      <a:cubicBezTo>
                        <a:pt x="25" y="0"/>
                        <a:pt x="0" y="17"/>
                        <a:pt x="0" y="49"/>
                      </a:cubicBezTo>
                      <a:lnTo>
                        <a:pt x="33" y="49"/>
                      </a:lnTo>
                      <a:cubicBezTo>
                        <a:pt x="33" y="2218"/>
                        <a:pt x="33" y="4321"/>
                        <a:pt x="920" y="6359"/>
                      </a:cubicBezTo>
                      <a:cubicBezTo>
                        <a:pt x="932" y="6395"/>
                        <a:pt x="958" y="6409"/>
                        <a:pt x="984" y="6409"/>
                      </a:cubicBezTo>
                      <a:cubicBezTo>
                        <a:pt x="1028" y="6409"/>
                        <a:pt x="1073" y="6367"/>
                        <a:pt x="1052" y="6326"/>
                      </a:cubicBezTo>
                      <a:cubicBezTo>
                        <a:pt x="395" y="4288"/>
                        <a:pt x="99" y="2153"/>
                        <a:pt x="132" y="49"/>
                      </a:cubicBezTo>
                      <a:cubicBezTo>
                        <a:pt x="115" y="17"/>
                        <a:pt x="82" y="0"/>
                        <a:pt x="5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3697;p56">
                  <a:extLst>
                    <a:ext uri="{FF2B5EF4-FFF2-40B4-BE49-F238E27FC236}">
                      <a16:creationId xmlns:a16="http://schemas.microsoft.com/office/drawing/2014/main" id="{1AA8188D-F22C-4B63-AF3C-9F83344680C8}"/>
                    </a:ext>
                  </a:extLst>
                </p:cNvPr>
                <p:cNvSpPr/>
                <p:nvPr/>
              </p:nvSpPr>
              <p:spPr>
                <a:xfrm>
                  <a:off x="-630675" y="2554575"/>
                  <a:ext cx="11877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1" h="1057" extrusionOk="0">
                      <a:moveTo>
                        <a:pt x="2390" y="1"/>
                      </a:moveTo>
                      <a:cubicBezTo>
                        <a:pt x="1542" y="1"/>
                        <a:pt x="735" y="234"/>
                        <a:pt x="51" y="936"/>
                      </a:cubicBezTo>
                      <a:cubicBezTo>
                        <a:pt x="1" y="987"/>
                        <a:pt x="47" y="1056"/>
                        <a:pt x="101" y="1056"/>
                      </a:cubicBezTo>
                      <a:cubicBezTo>
                        <a:pt x="117" y="1056"/>
                        <a:pt x="134" y="1050"/>
                        <a:pt x="150" y="1035"/>
                      </a:cubicBezTo>
                      <a:cubicBezTo>
                        <a:pt x="893" y="436"/>
                        <a:pt x="1697" y="228"/>
                        <a:pt x="2533" y="228"/>
                      </a:cubicBezTo>
                      <a:cubicBezTo>
                        <a:pt x="3212" y="228"/>
                        <a:pt x="3912" y="365"/>
                        <a:pt x="4619" y="542"/>
                      </a:cubicBezTo>
                      <a:cubicBezTo>
                        <a:pt x="4717" y="542"/>
                        <a:pt x="4750" y="410"/>
                        <a:pt x="4652" y="378"/>
                      </a:cubicBezTo>
                      <a:cubicBezTo>
                        <a:pt x="3901" y="179"/>
                        <a:pt x="3130" y="1"/>
                        <a:pt x="23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3698;p56">
                  <a:extLst>
                    <a:ext uri="{FF2B5EF4-FFF2-40B4-BE49-F238E27FC236}">
                      <a16:creationId xmlns:a16="http://schemas.microsoft.com/office/drawing/2014/main" id="{79031B68-1C1E-426F-AAD9-DA2162E22B5B}"/>
                    </a:ext>
                  </a:extLst>
                </p:cNvPr>
                <p:cNvSpPr/>
                <p:nvPr/>
              </p:nvSpPr>
              <p:spPr>
                <a:xfrm>
                  <a:off x="-832325" y="2343300"/>
                  <a:ext cx="49950" cy="18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" h="7392" extrusionOk="0">
                      <a:moveTo>
                        <a:pt x="1890" y="0"/>
                      </a:moveTo>
                      <a:cubicBezTo>
                        <a:pt x="1873" y="0"/>
                        <a:pt x="1856" y="7"/>
                        <a:pt x="1841" y="22"/>
                      </a:cubicBezTo>
                      <a:cubicBezTo>
                        <a:pt x="264" y="1599"/>
                        <a:pt x="1" y="5280"/>
                        <a:pt x="756" y="7284"/>
                      </a:cubicBezTo>
                      <a:cubicBezTo>
                        <a:pt x="769" y="7359"/>
                        <a:pt x="825" y="7392"/>
                        <a:pt x="885" y="7392"/>
                      </a:cubicBezTo>
                      <a:cubicBezTo>
                        <a:pt x="983" y="7392"/>
                        <a:pt x="1093" y="7307"/>
                        <a:pt x="1052" y="7186"/>
                      </a:cubicBezTo>
                      <a:cubicBezTo>
                        <a:pt x="691" y="5148"/>
                        <a:pt x="494" y="1764"/>
                        <a:pt x="1972" y="121"/>
                      </a:cubicBezTo>
                      <a:cubicBezTo>
                        <a:pt x="1997" y="70"/>
                        <a:pt x="1945" y="0"/>
                        <a:pt x="18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3699;p56">
                  <a:extLst>
                    <a:ext uri="{FF2B5EF4-FFF2-40B4-BE49-F238E27FC236}">
                      <a16:creationId xmlns:a16="http://schemas.microsoft.com/office/drawing/2014/main" id="{DD107D02-F2E2-44F9-90D6-D46D8FAB4D9D}"/>
                    </a:ext>
                  </a:extLst>
                </p:cNvPr>
                <p:cNvSpPr/>
                <p:nvPr/>
              </p:nvSpPr>
              <p:spPr>
                <a:xfrm>
                  <a:off x="-946500" y="2423525"/>
                  <a:ext cx="56500" cy="14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" h="5872" extrusionOk="0">
                      <a:moveTo>
                        <a:pt x="624" y="0"/>
                      </a:moveTo>
                      <a:cubicBezTo>
                        <a:pt x="33" y="132"/>
                        <a:pt x="230" y="1446"/>
                        <a:pt x="263" y="1808"/>
                      </a:cubicBezTo>
                      <a:cubicBezTo>
                        <a:pt x="493" y="3286"/>
                        <a:pt x="1117" y="4699"/>
                        <a:pt x="2070" y="5850"/>
                      </a:cubicBezTo>
                      <a:cubicBezTo>
                        <a:pt x="2086" y="5865"/>
                        <a:pt x="2104" y="5871"/>
                        <a:pt x="2124" y="5871"/>
                      </a:cubicBezTo>
                      <a:cubicBezTo>
                        <a:pt x="2188" y="5871"/>
                        <a:pt x="2260" y="5801"/>
                        <a:pt x="2235" y="5751"/>
                      </a:cubicBezTo>
                      <a:cubicBezTo>
                        <a:pt x="1643" y="4864"/>
                        <a:pt x="1150" y="3944"/>
                        <a:pt x="756" y="2991"/>
                      </a:cubicBezTo>
                      <a:cubicBezTo>
                        <a:pt x="624" y="2596"/>
                        <a:pt x="0" y="296"/>
                        <a:pt x="657" y="165"/>
                      </a:cubicBezTo>
                      <a:cubicBezTo>
                        <a:pt x="756" y="165"/>
                        <a:pt x="723" y="0"/>
                        <a:pt x="6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3700;p56">
                  <a:extLst>
                    <a:ext uri="{FF2B5EF4-FFF2-40B4-BE49-F238E27FC236}">
                      <a16:creationId xmlns:a16="http://schemas.microsoft.com/office/drawing/2014/main" id="{2C6E29CC-C4F0-4C46-9E37-547F5016D48D}"/>
                    </a:ext>
                  </a:extLst>
                </p:cNvPr>
                <p:cNvSpPr/>
                <p:nvPr/>
              </p:nvSpPr>
              <p:spPr>
                <a:xfrm>
                  <a:off x="-870100" y="2574550"/>
                  <a:ext cx="7300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" h="243" extrusionOk="0">
                      <a:moveTo>
                        <a:pt x="133" y="1"/>
                      </a:moveTo>
                      <a:cubicBezTo>
                        <a:pt x="105" y="1"/>
                        <a:pt x="80" y="11"/>
                        <a:pt x="66" y="39"/>
                      </a:cubicBezTo>
                      <a:cubicBezTo>
                        <a:pt x="0" y="71"/>
                        <a:pt x="33" y="137"/>
                        <a:pt x="99" y="203"/>
                      </a:cubicBezTo>
                      <a:lnTo>
                        <a:pt x="131" y="236"/>
                      </a:lnTo>
                      <a:cubicBezTo>
                        <a:pt x="145" y="240"/>
                        <a:pt x="158" y="242"/>
                        <a:pt x="170" y="242"/>
                      </a:cubicBezTo>
                      <a:cubicBezTo>
                        <a:pt x="246" y="242"/>
                        <a:pt x="291" y="161"/>
                        <a:pt x="263" y="104"/>
                      </a:cubicBezTo>
                      <a:lnTo>
                        <a:pt x="230" y="39"/>
                      </a:lnTo>
                      <a:cubicBezTo>
                        <a:pt x="211" y="20"/>
                        <a:pt x="170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3701;p56">
                  <a:extLst>
                    <a:ext uri="{FF2B5EF4-FFF2-40B4-BE49-F238E27FC236}">
                      <a16:creationId xmlns:a16="http://schemas.microsoft.com/office/drawing/2014/main" id="{69D3EA8C-E51B-4082-9022-037677AA74AC}"/>
                    </a:ext>
                  </a:extLst>
                </p:cNvPr>
                <p:cNvSpPr/>
                <p:nvPr/>
              </p:nvSpPr>
              <p:spPr>
                <a:xfrm>
                  <a:off x="-1008950" y="2584800"/>
                  <a:ext cx="153275" cy="5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" h="2082" extrusionOk="0">
                      <a:moveTo>
                        <a:pt x="1196" y="1"/>
                      </a:moveTo>
                      <a:cubicBezTo>
                        <a:pt x="835" y="1"/>
                        <a:pt x="485" y="37"/>
                        <a:pt x="165" y="122"/>
                      </a:cubicBezTo>
                      <a:cubicBezTo>
                        <a:pt x="1" y="187"/>
                        <a:pt x="1" y="384"/>
                        <a:pt x="165" y="417"/>
                      </a:cubicBezTo>
                      <a:cubicBezTo>
                        <a:pt x="2137" y="943"/>
                        <a:pt x="4404" y="319"/>
                        <a:pt x="5948" y="2060"/>
                      </a:cubicBezTo>
                      <a:cubicBezTo>
                        <a:pt x="5963" y="2075"/>
                        <a:pt x="5981" y="2082"/>
                        <a:pt x="6000" y="2082"/>
                      </a:cubicBezTo>
                      <a:cubicBezTo>
                        <a:pt x="6063" y="2082"/>
                        <a:pt x="6131" y="2005"/>
                        <a:pt x="6080" y="1929"/>
                      </a:cubicBezTo>
                      <a:lnTo>
                        <a:pt x="6113" y="1929"/>
                      </a:lnTo>
                      <a:cubicBezTo>
                        <a:pt x="5554" y="1206"/>
                        <a:pt x="4765" y="680"/>
                        <a:pt x="3845" y="483"/>
                      </a:cubicBezTo>
                      <a:cubicBezTo>
                        <a:pt x="3072" y="225"/>
                        <a:pt x="2097" y="1"/>
                        <a:pt x="119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3702;p56">
                  <a:extLst>
                    <a:ext uri="{FF2B5EF4-FFF2-40B4-BE49-F238E27FC236}">
                      <a16:creationId xmlns:a16="http://schemas.microsoft.com/office/drawing/2014/main" id="{06EE04AF-19D1-44F3-999D-E5B1230261CE}"/>
                    </a:ext>
                  </a:extLst>
                </p:cNvPr>
                <p:cNvSpPr/>
                <p:nvPr/>
              </p:nvSpPr>
              <p:spPr>
                <a:xfrm>
                  <a:off x="-958600" y="2664050"/>
                  <a:ext cx="82775" cy="3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1" h="1421" extrusionOk="0">
                      <a:moveTo>
                        <a:pt x="64" y="1"/>
                      </a:moveTo>
                      <a:cubicBezTo>
                        <a:pt x="17" y="1"/>
                        <a:pt x="0" y="78"/>
                        <a:pt x="57" y="106"/>
                      </a:cubicBezTo>
                      <a:cubicBezTo>
                        <a:pt x="1010" y="665"/>
                        <a:pt x="2127" y="1355"/>
                        <a:pt x="3244" y="1421"/>
                      </a:cubicBezTo>
                      <a:cubicBezTo>
                        <a:pt x="3310" y="1421"/>
                        <a:pt x="3310" y="1322"/>
                        <a:pt x="3244" y="1322"/>
                      </a:cubicBezTo>
                      <a:cubicBezTo>
                        <a:pt x="2127" y="1059"/>
                        <a:pt x="1076" y="632"/>
                        <a:pt x="90" y="8"/>
                      </a:cubicBezTo>
                      <a:cubicBezTo>
                        <a:pt x="81" y="3"/>
                        <a:pt x="72" y="1"/>
                        <a:pt x="64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3703;p56">
                  <a:extLst>
                    <a:ext uri="{FF2B5EF4-FFF2-40B4-BE49-F238E27FC236}">
                      <a16:creationId xmlns:a16="http://schemas.microsoft.com/office/drawing/2014/main" id="{1B1386CB-28A5-4041-A81F-769055CBD15B}"/>
                    </a:ext>
                  </a:extLst>
                </p:cNvPr>
                <p:cNvSpPr/>
                <p:nvPr/>
              </p:nvSpPr>
              <p:spPr>
                <a:xfrm>
                  <a:off x="-841350" y="2698725"/>
                  <a:ext cx="11525" cy="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228" extrusionOk="0">
                      <a:moveTo>
                        <a:pt x="132" y="1"/>
                      </a:moveTo>
                      <a:cubicBezTo>
                        <a:pt x="99" y="1"/>
                        <a:pt x="33" y="34"/>
                        <a:pt x="0" y="66"/>
                      </a:cubicBezTo>
                      <a:cubicBezTo>
                        <a:pt x="0" y="132"/>
                        <a:pt x="33" y="198"/>
                        <a:pt x="99" y="198"/>
                      </a:cubicBezTo>
                      <a:cubicBezTo>
                        <a:pt x="164" y="198"/>
                        <a:pt x="245" y="227"/>
                        <a:pt x="320" y="227"/>
                      </a:cubicBezTo>
                      <a:cubicBezTo>
                        <a:pt x="358" y="227"/>
                        <a:pt x="394" y="220"/>
                        <a:pt x="427" y="198"/>
                      </a:cubicBezTo>
                      <a:cubicBezTo>
                        <a:pt x="460" y="165"/>
                        <a:pt x="460" y="99"/>
                        <a:pt x="427" y="99"/>
                      </a:cubicBezTo>
                      <a:cubicBezTo>
                        <a:pt x="362" y="66"/>
                        <a:pt x="329" y="66"/>
                        <a:pt x="296" y="34"/>
                      </a:cubicBez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3704;p56">
                  <a:extLst>
                    <a:ext uri="{FF2B5EF4-FFF2-40B4-BE49-F238E27FC236}">
                      <a16:creationId xmlns:a16="http://schemas.microsoft.com/office/drawing/2014/main" id="{7CDE1925-B16E-48FE-BF84-0D3CC725E247}"/>
                    </a:ext>
                  </a:extLst>
                </p:cNvPr>
                <p:cNvSpPr/>
                <p:nvPr/>
              </p:nvSpPr>
              <p:spPr>
                <a:xfrm>
                  <a:off x="-382950" y="2785200"/>
                  <a:ext cx="825" cy="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190" extrusionOk="0">
                      <a:moveTo>
                        <a:pt x="17" y="0"/>
                      </a:moveTo>
                      <a:cubicBezTo>
                        <a:pt x="8" y="0"/>
                        <a:pt x="0" y="8"/>
                        <a:pt x="0" y="25"/>
                      </a:cubicBezTo>
                      <a:lnTo>
                        <a:pt x="0" y="189"/>
                      </a:lnTo>
                      <a:lnTo>
                        <a:pt x="33" y="189"/>
                      </a:lnTo>
                      <a:lnTo>
                        <a:pt x="33" y="25"/>
                      </a:lnTo>
                      <a:cubicBezTo>
                        <a:pt x="33" y="8"/>
                        <a:pt x="25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3705;p56">
                  <a:extLst>
                    <a:ext uri="{FF2B5EF4-FFF2-40B4-BE49-F238E27FC236}">
                      <a16:creationId xmlns:a16="http://schemas.microsoft.com/office/drawing/2014/main" id="{9ECE4109-47BE-40A1-B9BC-B65ED021E2B7}"/>
                    </a:ext>
                  </a:extLst>
                </p:cNvPr>
                <p:cNvSpPr/>
                <p:nvPr/>
              </p:nvSpPr>
              <p:spPr>
                <a:xfrm>
                  <a:off x="126725" y="2798125"/>
                  <a:ext cx="101550" cy="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2" h="2000" extrusionOk="0">
                      <a:moveTo>
                        <a:pt x="3995" y="1"/>
                      </a:moveTo>
                      <a:cubicBezTo>
                        <a:pt x="2812" y="99"/>
                        <a:pt x="414" y="527"/>
                        <a:pt x="19" y="1907"/>
                      </a:cubicBezTo>
                      <a:cubicBezTo>
                        <a:pt x="0" y="1964"/>
                        <a:pt x="37" y="1999"/>
                        <a:pt x="77" y="1999"/>
                      </a:cubicBezTo>
                      <a:cubicBezTo>
                        <a:pt x="106" y="1999"/>
                        <a:pt x="137" y="1981"/>
                        <a:pt x="151" y="1940"/>
                      </a:cubicBezTo>
                      <a:cubicBezTo>
                        <a:pt x="381" y="1282"/>
                        <a:pt x="1104" y="1019"/>
                        <a:pt x="1695" y="789"/>
                      </a:cubicBezTo>
                      <a:cubicBezTo>
                        <a:pt x="2418" y="461"/>
                        <a:pt x="3207" y="231"/>
                        <a:pt x="3995" y="132"/>
                      </a:cubicBezTo>
                      <a:cubicBezTo>
                        <a:pt x="4061" y="132"/>
                        <a:pt x="4061" y="1"/>
                        <a:pt x="3995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3706;p56">
                  <a:extLst>
                    <a:ext uri="{FF2B5EF4-FFF2-40B4-BE49-F238E27FC236}">
                      <a16:creationId xmlns:a16="http://schemas.microsoft.com/office/drawing/2014/main" id="{DBAAA974-9D77-41EA-9884-120708A4FF08}"/>
                    </a:ext>
                  </a:extLst>
                </p:cNvPr>
                <p:cNvSpPr/>
                <p:nvPr/>
              </p:nvSpPr>
              <p:spPr>
                <a:xfrm>
                  <a:off x="143625" y="2885925"/>
                  <a:ext cx="186500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0" h="2108" extrusionOk="0">
                      <a:moveTo>
                        <a:pt x="2857" y="1"/>
                      </a:moveTo>
                      <a:cubicBezTo>
                        <a:pt x="1945" y="1"/>
                        <a:pt x="1016" y="182"/>
                        <a:pt x="99" y="202"/>
                      </a:cubicBezTo>
                      <a:cubicBezTo>
                        <a:pt x="1" y="202"/>
                        <a:pt x="1" y="333"/>
                        <a:pt x="99" y="333"/>
                      </a:cubicBezTo>
                      <a:lnTo>
                        <a:pt x="99" y="366"/>
                      </a:lnTo>
                      <a:cubicBezTo>
                        <a:pt x="164" y="368"/>
                        <a:pt x="228" y="368"/>
                        <a:pt x="292" y="368"/>
                      </a:cubicBezTo>
                      <a:cubicBezTo>
                        <a:pt x="1063" y="368"/>
                        <a:pt x="1820" y="284"/>
                        <a:pt x="2564" y="284"/>
                      </a:cubicBezTo>
                      <a:cubicBezTo>
                        <a:pt x="3369" y="284"/>
                        <a:pt x="4157" y="383"/>
                        <a:pt x="4930" y="793"/>
                      </a:cubicBezTo>
                      <a:cubicBezTo>
                        <a:pt x="5718" y="1286"/>
                        <a:pt x="6507" y="1746"/>
                        <a:pt x="7361" y="2108"/>
                      </a:cubicBezTo>
                      <a:cubicBezTo>
                        <a:pt x="7427" y="2108"/>
                        <a:pt x="7460" y="2042"/>
                        <a:pt x="7394" y="2009"/>
                      </a:cubicBezTo>
                      <a:cubicBezTo>
                        <a:pt x="6540" y="1418"/>
                        <a:pt x="5652" y="892"/>
                        <a:pt x="4700" y="366"/>
                      </a:cubicBezTo>
                      <a:cubicBezTo>
                        <a:pt x="4099" y="86"/>
                        <a:pt x="3482" y="1"/>
                        <a:pt x="2857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3707;p56">
                  <a:extLst>
                    <a:ext uri="{FF2B5EF4-FFF2-40B4-BE49-F238E27FC236}">
                      <a16:creationId xmlns:a16="http://schemas.microsoft.com/office/drawing/2014/main" id="{A6101CC1-2B8F-43BD-A22C-21798D952064}"/>
                    </a:ext>
                  </a:extLst>
                </p:cNvPr>
                <p:cNvSpPr/>
                <p:nvPr/>
              </p:nvSpPr>
              <p:spPr>
                <a:xfrm>
                  <a:off x="348200" y="2963150"/>
                  <a:ext cx="9875" cy="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63" extrusionOk="0">
                      <a:moveTo>
                        <a:pt x="74" y="0"/>
                      </a:moveTo>
                      <a:cubicBezTo>
                        <a:pt x="1" y="0"/>
                        <a:pt x="9" y="136"/>
                        <a:pt x="98" y="136"/>
                      </a:cubicBezTo>
                      <a:cubicBezTo>
                        <a:pt x="131" y="169"/>
                        <a:pt x="164" y="169"/>
                        <a:pt x="197" y="202"/>
                      </a:cubicBezTo>
                      <a:lnTo>
                        <a:pt x="263" y="235"/>
                      </a:lnTo>
                      <a:lnTo>
                        <a:pt x="295" y="235"/>
                      </a:lnTo>
                      <a:cubicBezTo>
                        <a:pt x="306" y="255"/>
                        <a:pt x="319" y="263"/>
                        <a:pt x="333" y="263"/>
                      </a:cubicBezTo>
                      <a:cubicBezTo>
                        <a:pt x="363" y="263"/>
                        <a:pt x="394" y="225"/>
                        <a:pt x="394" y="202"/>
                      </a:cubicBezTo>
                      <a:cubicBezTo>
                        <a:pt x="394" y="70"/>
                        <a:pt x="230" y="5"/>
                        <a:pt x="98" y="5"/>
                      </a:cubicBezTo>
                      <a:cubicBezTo>
                        <a:pt x="89" y="2"/>
                        <a:pt x="81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3708;p56">
                  <a:extLst>
                    <a:ext uri="{FF2B5EF4-FFF2-40B4-BE49-F238E27FC236}">
                      <a16:creationId xmlns:a16="http://schemas.microsoft.com/office/drawing/2014/main" id="{C98DF7D0-82C1-433C-8D58-6C635A3AE731}"/>
                    </a:ext>
                  </a:extLst>
                </p:cNvPr>
                <p:cNvSpPr/>
                <p:nvPr/>
              </p:nvSpPr>
              <p:spPr>
                <a:xfrm>
                  <a:off x="107700" y="2965550"/>
                  <a:ext cx="120200" cy="8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8" h="3216" extrusionOk="0">
                      <a:moveTo>
                        <a:pt x="356" y="1"/>
                      </a:moveTo>
                      <a:cubicBezTo>
                        <a:pt x="244" y="1"/>
                        <a:pt x="143" y="23"/>
                        <a:pt x="57" y="73"/>
                      </a:cubicBezTo>
                      <a:cubicBezTo>
                        <a:pt x="1" y="101"/>
                        <a:pt x="42" y="178"/>
                        <a:pt x="75" y="178"/>
                      </a:cubicBezTo>
                      <a:cubicBezTo>
                        <a:pt x="80" y="178"/>
                        <a:pt x="86" y="176"/>
                        <a:pt x="90" y="172"/>
                      </a:cubicBezTo>
                      <a:cubicBezTo>
                        <a:pt x="148" y="149"/>
                        <a:pt x="212" y="139"/>
                        <a:pt x="283" y="139"/>
                      </a:cubicBezTo>
                      <a:cubicBezTo>
                        <a:pt x="935" y="139"/>
                        <a:pt x="2077" y="1025"/>
                        <a:pt x="2522" y="1322"/>
                      </a:cubicBezTo>
                      <a:cubicBezTo>
                        <a:pt x="3311" y="1847"/>
                        <a:pt x="4001" y="2472"/>
                        <a:pt x="4592" y="3195"/>
                      </a:cubicBezTo>
                      <a:cubicBezTo>
                        <a:pt x="4614" y="3210"/>
                        <a:pt x="4638" y="3216"/>
                        <a:pt x="4661" y="3216"/>
                      </a:cubicBezTo>
                      <a:cubicBezTo>
                        <a:pt x="4740" y="3216"/>
                        <a:pt x="4807" y="3140"/>
                        <a:pt x="4756" y="3063"/>
                      </a:cubicBezTo>
                      <a:cubicBezTo>
                        <a:pt x="4198" y="2077"/>
                        <a:pt x="3212" y="1486"/>
                        <a:pt x="2259" y="894"/>
                      </a:cubicBezTo>
                      <a:cubicBezTo>
                        <a:pt x="1925" y="672"/>
                        <a:pt x="978" y="1"/>
                        <a:pt x="356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3709;p56">
                  <a:extLst>
                    <a:ext uri="{FF2B5EF4-FFF2-40B4-BE49-F238E27FC236}">
                      <a16:creationId xmlns:a16="http://schemas.microsoft.com/office/drawing/2014/main" id="{F7652193-9905-4A62-A40E-A4DF7850D0EF}"/>
                    </a:ext>
                  </a:extLst>
                </p:cNvPr>
                <p:cNvSpPr/>
                <p:nvPr/>
              </p:nvSpPr>
              <p:spPr>
                <a:xfrm>
                  <a:off x="239750" y="3063675"/>
                  <a:ext cx="7850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311" extrusionOk="0">
                      <a:moveTo>
                        <a:pt x="82" y="1"/>
                      </a:moveTo>
                      <a:cubicBezTo>
                        <a:pt x="66" y="1"/>
                        <a:pt x="49" y="9"/>
                        <a:pt x="33" y="25"/>
                      </a:cubicBezTo>
                      <a:cubicBezTo>
                        <a:pt x="0" y="58"/>
                        <a:pt x="0" y="124"/>
                        <a:pt x="33" y="157"/>
                      </a:cubicBezTo>
                      <a:lnTo>
                        <a:pt x="164" y="288"/>
                      </a:lnTo>
                      <a:cubicBezTo>
                        <a:pt x="180" y="304"/>
                        <a:pt x="197" y="310"/>
                        <a:pt x="213" y="310"/>
                      </a:cubicBezTo>
                      <a:cubicBezTo>
                        <a:pt x="267" y="310"/>
                        <a:pt x="314" y="240"/>
                        <a:pt x="263" y="190"/>
                      </a:cubicBezTo>
                      <a:cubicBezTo>
                        <a:pt x="230" y="124"/>
                        <a:pt x="164" y="91"/>
                        <a:pt x="132" y="25"/>
                      </a:cubicBezTo>
                      <a:cubicBezTo>
                        <a:pt x="115" y="9"/>
                        <a:pt x="99" y="1"/>
                        <a:pt x="8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3710;p56">
                  <a:extLst>
                    <a:ext uri="{FF2B5EF4-FFF2-40B4-BE49-F238E27FC236}">
                      <a16:creationId xmlns:a16="http://schemas.microsoft.com/office/drawing/2014/main" id="{32FD562C-40AE-4B5F-AEA2-094391E0AF48}"/>
                    </a:ext>
                  </a:extLst>
                </p:cNvPr>
                <p:cNvSpPr/>
                <p:nvPr/>
              </p:nvSpPr>
              <p:spPr>
                <a:xfrm>
                  <a:off x="250425" y="3083675"/>
                  <a:ext cx="8225" cy="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258" extrusionOk="0">
                      <a:moveTo>
                        <a:pt x="115" y="1"/>
                      </a:moveTo>
                      <a:cubicBezTo>
                        <a:pt x="80" y="1"/>
                        <a:pt x="56" y="24"/>
                        <a:pt x="33" y="47"/>
                      </a:cubicBezTo>
                      <a:cubicBezTo>
                        <a:pt x="0" y="113"/>
                        <a:pt x="33" y="178"/>
                        <a:pt x="99" y="178"/>
                      </a:cubicBezTo>
                      <a:lnTo>
                        <a:pt x="99" y="211"/>
                      </a:lnTo>
                      <a:lnTo>
                        <a:pt x="165" y="211"/>
                      </a:lnTo>
                      <a:lnTo>
                        <a:pt x="230" y="244"/>
                      </a:lnTo>
                      <a:cubicBezTo>
                        <a:pt x="230" y="254"/>
                        <a:pt x="236" y="258"/>
                        <a:pt x="244" y="258"/>
                      </a:cubicBezTo>
                      <a:cubicBezTo>
                        <a:pt x="263" y="258"/>
                        <a:pt x="296" y="235"/>
                        <a:pt x="296" y="211"/>
                      </a:cubicBezTo>
                      <a:cubicBezTo>
                        <a:pt x="329" y="211"/>
                        <a:pt x="329" y="146"/>
                        <a:pt x="296" y="146"/>
                      </a:cubicBezTo>
                      <a:cubicBezTo>
                        <a:pt x="263" y="80"/>
                        <a:pt x="230" y="47"/>
                        <a:pt x="165" y="14"/>
                      </a:cubicBezTo>
                      <a:cubicBezTo>
                        <a:pt x="145" y="5"/>
                        <a:pt x="129" y="1"/>
                        <a:pt x="115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3711;p56">
                  <a:extLst>
                    <a:ext uri="{FF2B5EF4-FFF2-40B4-BE49-F238E27FC236}">
                      <a16:creationId xmlns:a16="http://schemas.microsoft.com/office/drawing/2014/main" id="{EE53CFCF-38FA-485A-856D-FC3A3C2EEDB2}"/>
                    </a:ext>
                  </a:extLst>
                </p:cNvPr>
                <p:cNvSpPr/>
                <p:nvPr/>
              </p:nvSpPr>
              <p:spPr>
                <a:xfrm>
                  <a:off x="-11650" y="3013200"/>
                  <a:ext cx="44175" cy="17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7069" extrusionOk="0">
                      <a:moveTo>
                        <a:pt x="1681" y="1"/>
                      </a:moveTo>
                      <a:cubicBezTo>
                        <a:pt x="1670" y="1"/>
                        <a:pt x="1658" y="3"/>
                        <a:pt x="1644" y="7"/>
                      </a:cubicBezTo>
                      <a:cubicBezTo>
                        <a:pt x="691" y="336"/>
                        <a:pt x="461" y="1979"/>
                        <a:pt x="297" y="2833"/>
                      </a:cubicBezTo>
                      <a:cubicBezTo>
                        <a:pt x="1" y="4213"/>
                        <a:pt x="67" y="5659"/>
                        <a:pt x="527" y="7006"/>
                      </a:cubicBezTo>
                      <a:cubicBezTo>
                        <a:pt x="527" y="7051"/>
                        <a:pt x="554" y="7069"/>
                        <a:pt x="580" y="7069"/>
                      </a:cubicBezTo>
                      <a:cubicBezTo>
                        <a:pt x="612" y="7069"/>
                        <a:pt x="643" y="7042"/>
                        <a:pt x="625" y="7006"/>
                      </a:cubicBezTo>
                      <a:cubicBezTo>
                        <a:pt x="428" y="6021"/>
                        <a:pt x="330" y="5035"/>
                        <a:pt x="395" y="4049"/>
                      </a:cubicBezTo>
                      <a:cubicBezTo>
                        <a:pt x="461" y="3195"/>
                        <a:pt x="724" y="566"/>
                        <a:pt x="1710" y="106"/>
                      </a:cubicBezTo>
                      <a:cubicBezTo>
                        <a:pt x="1766" y="77"/>
                        <a:pt x="1750" y="1"/>
                        <a:pt x="1681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3712;p56">
                  <a:extLst>
                    <a:ext uri="{FF2B5EF4-FFF2-40B4-BE49-F238E27FC236}">
                      <a16:creationId xmlns:a16="http://schemas.microsoft.com/office/drawing/2014/main" id="{D0D04003-1F59-4746-A432-A46D3F910337}"/>
                    </a:ext>
                  </a:extLst>
                </p:cNvPr>
                <p:cNvSpPr/>
                <p:nvPr/>
              </p:nvSpPr>
              <p:spPr>
                <a:xfrm>
                  <a:off x="-111050" y="2856975"/>
                  <a:ext cx="88950" cy="1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8" h="771" extrusionOk="0">
                      <a:moveTo>
                        <a:pt x="640" y="1"/>
                      </a:moveTo>
                      <a:cubicBezTo>
                        <a:pt x="458" y="1"/>
                        <a:pt x="278" y="5"/>
                        <a:pt x="99" y="13"/>
                      </a:cubicBezTo>
                      <a:cubicBezTo>
                        <a:pt x="1" y="46"/>
                        <a:pt x="1" y="144"/>
                        <a:pt x="99" y="177"/>
                      </a:cubicBezTo>
                      <a:cubicBezTo>
                        <a:pt x="658" y="177"/>
                        <a:pt x="1217" y="243"/>
                        <a:pt x="1775" y="276"/>
                      </a:cubicBezTo>
                      <a:cubicBezTo>
                        <a:pt x="2367" y="341"/>
                        <a:pt x="2958" y="308"/>
                        <a:pt x="3353" y="736"/>
                      </a:cubicBezTo>
                      <a:cubicBezTo>
                        <a:pt x="3377" y="760"/>
                        <a:pt x="3404" y="771"/>
                        <a:pt x="3429" y="771"/>
                      </a:cubicBezTo>
                      <a:cubicBezTo>
                        <a:pt x="3503" y="771"/>
                        <a:pt x="3558" y="678"/>
                        <a:pt x="3484" y="604"/>
                      </a:cubicBezTo>
                      <a:cubicBezTo>
                        <a:pt x="3221" y="308"/>
                        <a:pt x="2827" y="144"/>
                        <a:pt x="2433" y="144"/>
                      </a:cubicBezTo>
                      <a:cubicBezTo>
                        <a:pt x="1830" y="44"/>
                        <a:pt x="1228" y="1"/>
                        <a:pt x="640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3713;p56">
                  <a:extLst>
                    <a:ext uri="{FF2B5EF4-FFF2-40B4-BE49-F238E27FC236}">
                      <a16:creationId xmlns:a16="http://schemas.microsoft.com/office/drawing/2014/main" id="{4163E835-F7E6-4F56-BA4A-DB9DD585589D}"/>
                    </a:ext>
                  </a:extLst>
                </p:cNvPr>
                <p:cNvSpPr/>
                <p:nvPr/>
              </p:nvSpPr>
              <p:spPr>
                <a:xfrm>
                  <a:off x="-788775" y="2501575"/>
                  <a:ext cx="6600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198" extrusionOk="0">
                      <a:moveTo>
                        <a:pt x="132" y="0"/>
                      </a:moveTo>
                      <a:cubicBezTo>
                        <a:pt x="0" y="0"/>
                        <a:pt x="0" y="197"/>
                        <a:pt x="132" y="197"/>
                      </a:cubicBezTo>
                      <a:cubicBezTo>
                        <a:pt x="263" y="197"/>
                        <a:pt x="263" y="0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3714;p56">
                  <a:extLst>
                    <a:ext uri="{FF2B5EF4-FFF2-40B4-BE49-F238E27FC236}">
                      <a16:creationId xmlns:a16="http://schemas.microsoft.com/office/drawing/2014/main" id="{F1C4F352-BAF4-4D67-AB99-44B8A06F8669}"/>
                    </a:ext>
                  </a:extLst>
                </p:cNvPr>
                <p:cNvSpPr/>
                <p:nvPr/>
              </p:nvSpPr>
              <p:spPr>
                <a:xfrm>
                  <a:off x="-783025" y="2457200"/>
                  <a:ext cx="4950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31" extrusionOk="0">
                      <a:moveTo>
                        <a:pt x="99" y="1"/>
                      </a:moveTo>
                      <a:cubicBezTo>
                        <a:pt x="66" y="1"/>
                        <a:pt x="33" y="1"/>
                        <a:pt x="33" y="34"/>
                      </a:cubicBezTo>
                      <a:cubicBezTo>
                        <a:pt x="0" y="66"/>
                        <a:pt x="0" y="99"/>
                        <a:pt x="0" y="132"/>
                      </a:cubicBezTo>
                      <a:cubicBezTo>
                        <a:pt x="0" y="132"/>
                        <a:pt x="0" y="165"/>
                        <a:pt x="33" y="198"/>
                      </a:cubicBezTo>
                      <a:cubicBezTo>
                        <a:pt x="33" y="198"/>
                        <a:pt x="66" y="231"/>
                        <a:pt x="99" y="231"/>
                      </a:cubicBezTo>
                      <a:cubicBezTo>
                        <a:pt x="132" y="231"/>
                        <a:pt x="165" y="198"/>
                        <a:pt x="165" y="198"/>
                      </a:cubicBezTo>
                      <a:cubicBezTo>
                        <a:pt x="197" y="165"/>
                        <a:pt x="197" y="132"/>
                        <a:pt x="197" y="132"/>
                      </a:cubicBezTo>
                      <a:cubicBezTo>
                        <a:pt x="197" y="99"/>
                        <a:pt x="197" y="66"/>
                        <a:pt x="165" y="34"/>
                      </a:cubicBezTo>
                      <a:cubicBezTo>
                        <a:pt x="165" y="1"/>
                        <a:pt x="132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3715;p56">
                  <a:extLst>
                    <a:ext uri="{FF2B5EF4-FFF2-40B4-BE49-F238E27FC236}">
                      <a16:creationId xmlns:a16="http://schemas.microsoft.com/office/drawing/2014/main" id="{571BE789-B08A-4567-A69A-2BE6E41CFCC7}"/>
                    </a:ext>
                  </a:extLst>
                </p:cNvPr>
                <p:cNvSpPr/>
                <p:nvPr/>
              </p:nvSpPr>
              <p:spPr>
                <a:xfrm>
                  <a:off x="-767425" y="2453925"/>
                  <a:ext cx="690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180" extrusionOk="0">
                      <a:moveTo>
                        <a:pt x="66" y="0"/>
                      </a:moveTo>
                      <a:lnTo>
                        <a:pt x="66" y="33"/>
                      </a:lnTo>
                      <a:cubicBezTo>
                        <a:pt x="1" y="66"/>
                        <a:pt x="1" y="132"/>
                        <a:pt x="66" y="165"/>
                      </a:cubicBezTo>
                      <a:cubicBezTo>
                        <a:pt x="88" y="175"/>
                        <a:pt x="108" y="180"/>
                        <a:pt x="127" y="180"/>
                      </a:cubicBezTo>
                      <a:cubicBezTo>
                        <a:pt x="224" y="180"/>
                        <a:pt x="275" y="55"/>
                        <a:pt x="165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3716;p56">
                  <a:extLst>
                    <a:ext uri="{FF2B5EF4-FFF2-40B4-BE49-F238E27FC236}">
                      <a16:creationId xmlns:a16="http://schemas.microsoft.com/office/drawing/2014/main" id="{8A885A79-0FE2-4328-AE01-8B0E6677DFFC}"/>
                    </a:ext>
                  </a:extLst>
                </p:cNvPr>
                <p:cNvSpPr/>
                <p:nvPr/>
              </p:nvSpPr>
              <p:spPr>
                <a:xfrm>
                  <a:off x="-787950" y="2432550"/>
                  <a:ext cx="4125" cy="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66" extrusionOk="0">
                      <a:moveTo>
                        <a:pt x="99" y="1"/>
                      </a:moveTo>
                      <a:cubicBezTo>
                        <a:pt x="0" y="34"/>
                        <a:pt x="0" y="165"/>
                        <a:pt x="99" y="165"/>
                      </a:cubicBezTo>
                      <a:cubicBezTo>
                        <a:pt x="164" y="165"/>
                        <a:pt x="164" y="34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3717;p56">
                  <a:extLst>
                    <a:ext uri="{FF2B5EF4-FFF2-40B4-BE49-F238E27FC236}">
                      <a16:creationId xmlns:a16="http://schemas.microsoft.com/office/drawing/2014/main" id="{3F2B9F1C-DE7B-455F-BFE3-FFE6047D67BB}"/>
                    </a:ext>
                  </a:extLst>
                </p:cNvPr>
                <p:cNvSpPr/>
                <p:nvPr/>
              </p:nvSpPr>
              <p:spPr>
                <a:xfrm>
                  <a:off x="-789600" y="2428875"/>
                  <a:ext cx="57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93" extrusionOk="0">
                      <a:moveTo>
                        <a:pt x="66" y="0"/>
                      </a:moveTo>
                      <a:cubicBezTo>
                        <a:pt x="33" y="0"/>
                        <a:pt x="0" y="16"/>
                        <a:pt x="0" y="49"/>
                      </a:cubicBezTo>
                      <a:cubicBezTo>
                        <a:pt x="0" y="115"/>
                        <a:pt x="33" y="181"/>
                        <a:pt x="66" y="247"/>
                      </a:cubicBezTo>
                      <a:cubicBezTo>
                        <a:pt x="89" y="270"/>
                        <a:pt x="129" y="293"/>
                        <a:pt x="162" y="293"/>
                      </a:cubicBezTo>
                      <a:cubicBezTo>
                        <a:pt x="175" y="293"/>
                        <a:pt x="188" y="289"/>
                        <a:pt x="198" y="279"/>
                      </a:cubicBezTo>
                      <a:cubicBezTo>
                        <a:pt x="230" y="279"/>
                        <a:pt x="230" y="214"/>
                        <a:pt x="230" y="181"/>
                      </a:cubicBezTo>
                      <a:cubicBezTo>
                        <a:pt x="198" y="148"/>
                        <a:pt x="165" y="115"/>
                        <a:pt x="132" y="49"/>
                      </a:cubicBezTo>
                      <a:cubicBezTo>
                        <a:pt x="132" y="16"/>
                        <a:pt x="99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3718;p56">
                  <a:extLst>
                    <a:ext uri="{FF2B5EF4-FFF2-40B4-BE49-F238E27FC236}">
                      <a16:creationId xmlns:a16="http://schemas.microsoft.com/office/drawing/2014/main" id="{0DEE71CF-B3A2-43FD-A136-B497E3259844}"/>
                    </a:ext>
                  </a:extLst>
                </p:cNvPr>
                <p:cNvSpPr/>
                <p:nvPr/>
              </p:nvSpPr>
              <p:spPr>
                <a:xfrm>
                  <a:off x="-785500" y="2410375"/>
                  <a:ext cx="1675" cy="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00" extrusionOk="0">
                      <a:moveTo>
                        <a:pt x="34" y="1"/>
                      </a:moveTo>
                      <a:cubicBezTo>
                        <a:pt x="34" y="1"/>
                        <a:pt x="1" y="1"/>
                        <a:pt x="1" y="34"/>
                      </a:cubicBezTo>
                      <a:lnTo>
                        <a:pt x="1" y="66"/>
                      </a:lnTo>
                      <a:lnTo>
                        <a:pt x="1" y="99"/>
                      </a:lnTo>
                      <a:lnTo>
                        <a:pt x="66" y="99"/>
                      </a:lnTo>
                      <a:lnTo>
                        <a:pt x="66" y="66"/>
                      </a:lnTo>
                      <a:lnTo>
                        <a:pt x="66" y="34"/>
                      </a:lnTo>
                      <a:cubicBezTo>
                        <a:pt x="66" y="1"/>
                        <a:pt x="34" y="1"/>
                        <a:pt x="34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3719;p56">
                  <a:extLst>
                    <a:ext uri="{FF2B5EF4-FFF2-40B4-BE49-F238E27FC236}">
                      <a16:creationId xmlns:a16="http://schemas.microsoft.com/office/drawing/2014/main" id="{68AB5AE2-3CEA-4B3D-B304-A589897D8461}"/>
                    </a:ext>
                  </a:extLst>
                </p:cNvPr>
                <p:cNvSpPr/>
                <p:nvPr/>
              </p:nvSpPr>
              <p:spPr>
                <a:xfrm>
                  <a:off x="-777275" y="2398650"/>
                  <a:ext cx="4125" cy="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54" extrusionOk="0">
                      <a:moveTo>
                        <a:pt x="100" y="1"/>
                      </a:moveTo>
                      <a:cubicBezTo>
                        <a:pt x="90" y="1"/>
                        <a:pt x="79" y="3"/>
                        <a:pt x="66" y="10"/>
                      </a:cubicBezTo>
                      <a:lnTo>
                        <a:pt x="33" y="10"/>
                      </a:lnTo>
                      <a:cubicBezTo>
                        <a:pt x="0" y="43"/>
                        <a:pt x="0" y="43"/>
                        <a:pt x="0" y="75"/>
                      </a:cubicBezTo>
                      <a:cubicBezTo>
                        <a:pt x="0" y="108"/>
                        <a:pt x="0" y="141"/>
                        <a:pt x="33" y="141"/>
                      </a:cubicBezTo>
                      <a:lnTo>
                        <a:pt x="66" y="141"/>
                      </a:lnTo>
                      <a:cubicBezTo>
                        <a:pt x="84" y="150"/>
                        <a:pt x="99" y="154"/>
                        <a:pt x="112" y="154"/>
                      </a:cubicBezTo>
                      <a:cubicBezTo>
                        <a:pt x="147" y="154"/>
                        <a:pt x="165" y="123"/>
                        <a:pt x="165" y="75"/>
                      </a:cubicBezTo>
                      <a:cubicBezTo>
                        <a:pt x="165" y="49"/>
                        <a:pt x="143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3720;p56">
                  <a:extLst>
                    <a:ext uri="{FF2B5EF4-FFF2-40B4-BE49-F238E27FC236}">
                      <a16:creationId xmlns:a16="http://schemas.microsoft.com/office/drawing/2014/main" id="{D8D97B13-14E7-4071-9560-952BF6D8C54F}"/>
                    </a:ext>
                  </a:extLst>
                </p:cNvPr>
                <p:cNvSpPr/>
                <p:nvPr/>
              </p:nvSpPr>
              <p:spPr>
                <a:xfrm>
                  <a:off x="-904625" y="2466250"/>
                  <a:ext cx="6600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231" extrusionOk="0">
                      <a:moveTo>
                        <a:pt x="132" y="0"/>
                      </a:moveTo>
                      <a:cubicBezTo>
                        <a:pt x="1" y="33"/>
                        <a:pt x="1" y="197"/>
                        <a:pt x="132" y="230"/>
                      </a:cubicBezTo>
                      <a:cubicBezTo>
                        <a:pt x="264" y="197"/>
                        <a:pt x="264" y="33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3721;p56">
                  <a:extLst>
                    <a:ext uri="{FF2B5EF4-FFF2-40B4-BE49-F238E27FC236}">
                      <a16:creationId xmlns:a16="http://schemas.microsoft.com/office/drawing/2014/main" id="{F18AF7B2-90EC-4CCF-8571-E0402E167E8C}"/>
                    </a:ext>
                  </a:extLst>
                </p:cNvPr>
                <p:cNvSpPr/>
                <p:nvPr/>
              </p:nvSpPr>
              <p:spPr>
                <a:xfrm>
                  <a:off x="-915300" y="2440150"/>
                  <a:ext cx="6600" cy="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190" extrusionOk="0">
                      <a:moveTo>
                        <a:pt x="149" y="1"/>
                      </a:moveTo>
                      <a:cubicBezTo>
                        <a:pt x="132" y="1"/>
                        <a:pt x="116" y="9"/>
                        <a:pt x="99" y="26"/>
                      </a:cubicBezTo>
                      <a:lnTo>
                        <a:pt x="34" y="58"/>
                      </a:lnTo>
                      <a:cubicBezTo>
                        <a:pt x="1" y="58"/>
                        <a:pt x="1" y="124"/>
                        <a:pt x="34" y="157"/>
                      </a:cubicBezTo>
                      <a:lnTo>
                        <a:pt x="99" y="190"/>
                      </a:lnTo>
                      <a:lnTo>
                        <a:pt x="198" y="190"/>
                      </a:lnTo>
                      <a:cubicBezTo>
                        <a:pt x="231" y="157"/>
                        <a:pt x="264" y="124"/>
                        <a:pt x="264" y="91"/>
                      </a:cubicBezTo>
                      <a:cubicBezTo>
                        <a:pt x="264" y="58"/>
                        <a:pt x="231" y="26"/>
                        <a:pt x="198" y="26"/>
                      </a:cubicBezTo>
                      <a:cubicBezTo>
                        <a:pt x="181" y="9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3722;p56">
                  <a:extLst>
                    <a:ext uri="{FF2B5EF4-FFF2-40B4-BE49-F238E27FC236}">
                      <a16:creationId xmlns:a16="http://schemas.microsoft.com/office/drawing/2014/main" id="{6147C39C-F42F-4E5D-B63C-2292BF7AFE43}"/>
                    </a:ext>
                  </a:extLst>
                </p:cNvPr>
                <p:cNvSpPr/>
                <p:nvPr/>
              </p:nvSpPr>
              <p:spPr>
                <a:xfrm>
                  <a:off x="-907900" y="2440975"/>
                  <a:ext cx="4950" cy="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57" extrusionOk="0">
                      <a:moveTo>
                        <a:pt x="46" y="1"/>
                      </a:moveTo>
                      <a:cubicBezTo>
                        <a:pt x="33" y="1"/>
                        <a:pt x="17" y="9"/>
                        <a:pt x="0" y="25"/>
                      </a:cubicBezTo>
                      <a:cubicBezTo>
                        <a:pt x="0" y="25"/>
                        <a:pt x="0" y="58"/>
                        <a:pt x="0" y="58"/>
                      </a:cubicBezTo>
                      <a:cubicBezTo>
                        <a:pt x="0" y="91"/>
                        <a:pt x="0" y="91"/>
                        <a:pt x="0" y="124"/>
                      </a:cubicBezTo>
                      <a:cubicBezTo>
                        <a:pt x="0" y="157"/>
                        <a:pt x="33" y="157"/>
                        <a:pt x="66" y="157"/>
                      </a:cubicBezTo>
                      <a:lnTo>
                        <a:pt x="66" y="124"/>
                      </a:lnTo>
                      <a:lnTo>
                        <a:pt x="165" y="124"/>
                      </a:lnTo>
                      <a:cubicBezTo>
                        <a:pt x="165" y="124"/>
                        <a:pt x="198" y="91"/>
                        <a:pt x="198" y="91"/>
                      </a:cubicBezTo>
                      <a:cubicBezTo>
                        <a:pt x="198" y="58"/>
                        <a:pt x="198" y="25"/>
                        <a:pt x="165" y="25"/>
                      </a:cubicBezTo>
                      <a:lnTo>
                        <a:pt x="66" y="25"/>
                      </a:lnTo>
                      <a:cubicBezTo>
                        <a:pt x="66" y="9"/>
                        <a:pt x="58" y="1"/>
                        <a:pt x="46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3723;p56">
                  <a:extLst>
                    <a:ext uri="{FF2B5EF4-FFF2-40B4-BE49-F238E27FC236}">
                      <a16:creationId xmlns:a16="http://schemas.microsoft.com/office/drawing/2014/main" id="{0F9F2105-2E02-49E9-8F36-9254EE171E3A}"/>
                    </a:ext>
                  </a:extLst>
                </p:cNvPr>
                <p:cNvSpPr/>
                <p:nvPr/>
              </p:nvSpPr>
              <p:spPr>
                <a:xfrm>
                  <a:off x="-875050" y="2466250"/>
                  <a:ext cx="25" cy="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" extrusionOk="0">
                      <a:moveTo>
                        <a:pt x="1" y="33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3724;p56">
                  <a:extLst>
                    <a:ext uri="{FF2B5EF4-FFF2-40B4-BE49-F238E27FC236}">
                      <a16:creationId xmlns:a16="http://schemas.microsoft.com/office/drawing/2014/main" id="{72887F8A-8B16-400D-84C1-12BCD8B5ADD5}"/>
                    </a:ext>
                  </a:extLst>
                </p:cNvPr>
                <p:cNvSpPr/>
                <p:nvPr/>
              </p:nvSpPr>
              <p:spPr>
                <a:xfrm>
                  <a:off x="-875050" y="25024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3725;p56">
                  <a:extLst>
                    <a:ext uri="{FF2B5EF4-FFF2-40B4-BE49-F238E27FC236}">
                      <a16:creationId xmlns:a16="http://schemas.microsoft.com/office/drawing/2014/main" id="{9977B5DF-BC5A-4342-8F02-9966AE377B99}"/>
                    </a:ext>
                  </a:extLst>
                </p:cNvPr>
                <p:cNvSpPr/>
                <p:nvPr/>
              </p:nvSpPr>
              <p:spPr>
                <a:xfrm>
                  <a:off x="-924325" y="2469525"/>
                  <a:ext cx="5775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31" extrusionOk="0">
                      <a:moveTo>
                        <a:pt x="66" y="1"/>
                      </a:moveTo>
                      <a:cubicBezTo>
                        <a:pt x="33" y="1"/>
                        <a:pt x="33" y="34"/>
                        <a:pt x="33" y="34"/>
                      </a:cubicBezTo>
                      <a:lnTo>
                        <a:pt x="0" y="66"/>
                      </a:lnTo>
                      <a:cubicBezTo>
                        <a:pt x="0" y="66"/>
                        <a:pt x="0" y="66"/>
                        <a:pt x="0" y="99"/>
                      </a:cubicBezTo>
                      <a:cubicBezTo>
                        <a:pt x="0" y="99"/>
                        <a:pt x="0" y="99"/>
                        <a:pt x="0" y="132"/>
                      </a:cubicBezTo>
                      <a:cubicBezTo>
                        <a:pt x="0" y="165"/>
                        <a:pt x="0" y="198"/>
                        <a:pt x="33" y="198"/>
                      </a:cubicBezTo>
                      <a:lnTo>
                        <a:pt x="66" y="231"/>
                      </a:lnTo>
                      <a:lnTo>
                        <a:pt x="197" y="231"/>
                      </a:lnTo>
                      <a:lnTo>
                        <a:pt x="230" y="198"/>
                      </a:lnTo>
                      <a:cubicBezTo>
                        <a:pt x="230" y="198"/>
                        <a:pt x="230" y="198"/>
                        <a:pt x="230" y="165"/>
                      </a:cubicBezTo>
                      <a:cubicBezTo>
                        <a:pt x="230" y="165"/>
                        <a:pt x="230" y="132"/>
                        <a:pt x="230" y="132"/>
                      </a:cubicBezTo>
                      <a:lnTo>
                        <a:pt x="230" y="99"/>
                      </a:lnTo>
                      <a:lnTo>
                        <a:pt x="230" y="66"/>
                      </a:lnTo>
                      <a:lnTo>
                        <a:pt x="197" y="34"/>
                      </a:lnTo>
                      <a:lnTo>
                        <a:pt x="165" y="1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3726;p56">
                  <a:extLst>
                    <a:ext uri="{FF2B5EF4-FFF2-40B4-BE49-F238E27FC236}">
                      <a16:creationId xmlns:a16="http://schemas.microsoft.com/office/drawing/2014/main" id="{93DEF135-4135-4159-A9CD-0B3B555C797A}"/>
                    </a:ext>
                  </a:extLst>
                </p:cNvPr>
                <p:cNvSpPr/>
                <p:nvPr/>
              </p:nvSpPr>
              <p:spPr>
                <a:xfrm>
                  <a:off x="-901325" y="2495000"/>
                  <a:ext cx="6600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198" extrusionOk="0">
                      <a:moveTo>
                        <a:pt x="132" y="0"/>
                      </a:moveTo>
                      <a:cubicBezTo>
                        <a:pt x="0" y="0"/>
                        <a:pt x="0" y="165"/>
                        <a:pt x="132" y="197"/>
                      </a:cubicBezTo>
                      <a:cubicBezTo>
                        <a:pt x="263" y="165"/>
                        <a:pt x="263" y="0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3727;p56">
                  <a:extLst>
                    <a:ext uri="{FF2B5EF4-FFF2-40B4-BE49-F238E27FC236}">
                      <a16:creationId xmlns:a16="http://schemas.microsoft.com/office/drawing/2014/main" id="{236E61A3-0973-44FC-9155-8AEAF3A6DA63}"/>
                    </a:ext>
                  </a:extLst>
                </p:cNvPr>
                <p:cNvSpPr/>
                <p:nvPr/>
              </p:nvSpPr>
              <p:spPr>
                <a:xfrm>
                  <a:off x="-755100" y="2683950"/>
                  <a:ext cx="23525" cy="7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2830" extrusionOk="0">
                      <a:moveTo>
                        <a:pt x="83" y="0"/>
                      </a:moveTo>
                      <a:cubicBezTo>
                        <a:pt x="42" y="0"/>
                        <a:pt x="0" y="33"/>
                        <a:pt x="0" y="99"/>
                      </a:cubicBezTo>
                      <a:cubicBezTo>
                        <a:pt x="66" y="1052"/>
                        <a:pt x="329" y="1972"/>
                        <a:pt x="822" y="2793"/>
                      </a:cubicBezTo>
                      <a:cubicBezTo>
                        <a:pt x="835" y="2818"/>
                        <a:pt x="857" y="2829"/>
                        <a:pt x="877" y="2829"/>
                      </a:cubicBezTo>
                      <a:cubicBezTo>
                        <a:pt x="911" y="2829"/>
                        <a:pt x="941" y="2801"/>
                        <a:pt x="921" y="2760"/>
                      </a:cubicBezTo>
                      <a:cubicBezTo>
                        <a:pt x="526" y="1906"/>
                        <a:pt x="263" y="1019"/>
                        <a:pt x="165" y="99"/>
                      </a:cubicBezTo>
                      <a:cubicBezTo>
                        <a:pt x="165" y="33"/>
                        <a:pt x="124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3728;p56">
                  <a:extLst>
                    <a:ext uri="{FF2B5EF4-FFF2-40B4-BE49-F238E27FC236}">
                      <a16:creationId xmlns:a16="http://schemas.microsoft.com/office/drawing/2014/main" id="{E60A99F9-F5B1-445F-8316-D258EA073639}"/>
                    </a:ext>
                  </a:extLst>
                </p:cNvPr>
                <p:cNvSpPr/>
                <p:nvPr/>
              </p:nvSpPr>
              <p:spPr>
                <a:xfrm>
                  <a:off x="-143600" y="3228375"/>
                  <a:ext cx="54775" cy="11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1" h="4652" extrusionOk="0">
                      <a:moveTo>
                        <a:pt x="85" y="1"/>
                      </a:moveTo>
                      <a:cubicBezTo>
                        <a:pt x="34" y="1"/>
                        <a:pt x="1" y="54"/>
                        <a:pt x="54" y="108"/>
                      </a:cubicBezTo>
                      <a:cubicBezTo>
                        <a:pt x="547" y="732"/>
                        <a:pt x="810" y="1554"/>
                        <a:pt x="1204" y="2244"/>
                      </a:cubicBezTo>
                      <a:cubicBezTo>
                        <a:pt x="1664" y="2934"/>
                        <a:pt x="1960" y="3756"/>
                        <a:pt x="2026" y="4577"/>
                      </a:cubicBezTo>
                      <a:cubicBezTo>
                        <a:pt x="2026" y="4626"/>
                        <a:pt x="2059" y="4651"/>
                        <a:pt x="2092" y="4651"/>
                      </a:cubicBezTo>
                      <a:cubicBezTo>
                        <a:pt x="2124" y="4651"/>
                        <a:pt x="2157" y="4626"/>
                        <a:pt x="2157" y="4577"/>
                      </a:cubicBezTo>
                      <a:cubicBezTo>
                        <a:pt x="2190" y="3821"/>
                        <a:pt x="1993" y="3033"/>
                        <a:pt x="1566" y="2375"/>
                      </a:cubicBezTo>
                      <a:cubicBezTo>
                        <a:pt x="1073" y="1587"/>
                        <a:pt x="744" y="700"/>
                        <a:pt x="120" y="10"/>
                      </a:cubicBezTo>
                      <a:cubicBezTo>
                        <a:pt x="108" y="4"/>
                        <a:pt x="96" y="1"/>
                        <a:pt x="85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3729;p56">
                  <a:extLst>
                    <a:ext uri="{FF2B5EF4-FFF2-40B4-BE49-F238E27FC236}">
                      <a16:creationId xmlns:a16="http://schemas.microsoft.com/office/drawing/2014/main" id="{6BA94E76-1DF1-4B87-B309-55FBFC8D684D}"/>
                    </a:ext>
                  </a:extLst>
                </p:cNvPr>
                <p:cNvSpPr/>
                <p:nvPr/>
              </p:nvSpPr>
              <p:spPr>
                <a:xfrm>
                  <a:off x="12175" y="3257500"/>
                  <a:ext cx="39475" cy="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9" h="1671" extrusionOk="0">
                      <a:moveTo>
                        <a:pt x="1514" y="0"/>
                      </a:moveTo>
                      <a:cubicBezTo>
                        <a:pt x="1502" y="0"/>
                        <a:pt x="1489" y="8"/>
                        <a:pt x="1480" y="28"/>
                      </a:cubicBezTo>
                      <a:cubicBezTo>
                        <a:pt x="1217" y="652"/>
                        <a:pt x="757" y="1375"/>
                        <a:pt x="67" y="1572"/>
                      </a:cubicBezTo>
                      <a:cubicBezTo>
                        <a:pt x="1" y="1572"/>
                        <a:pt x="1" y="1671"/>
                        <a:pt x="67" y="1671"/>
                      </a:cubicBezTo>
                      <a:cubicBezTo>
                        <a:pt x="822" y="1605"/>
                        <a:pt x="1315" y="685"/>
                        <a:pt x="1578" y="93"/>
                      </a:cubicBezTo>
                      <a:cubicBezTo>
                        <a:pt x="1578" y="47"/>
                        <a:pt x="1545" y="0"/>
                        <a:pt x="1514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3730;p56">
                  <a:extLst>
                    <a:ext uri="{FF2B5EF4-FFF2-40B4-BE49-F238E27FC236}">
                      <a16:creationId xmlns:a16="http://schemas.microsoft.com/office/drawing/2014/main" id="{8C831E36-AA03-4C29-9535-27FA04BD8B12}"/>
                    </a:ext>
                  </a:extLst>
                </p:cNvPr>
                <p:cNvSpPr/>
                <p:nvPr/>
              </p:nvSpPr>
              <p:spPr>
                <a:xfrm>
                  <a:off x="-303700" y="3048150"/>
                  <a:ext cx="49600" cy="4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707" extrusionOk="0">
                      <a:moveTo>
                        <a:pt x="100" y="0"/>
                      </a:moveTo>
                      <a:cubicBezTo>
                        <a:pt x="46" y="0"/>
                        <a:pt x="0" y="70"/>
                        <a:pt x="50" y="121"/>
                      </a:cubicBezTo>
                      <a:cubicBezTo>
                        <a:pt x="346" y="416"/>
                        <a:pt x="708" y="646"/>
                        <a:pt x="1003" y="909"/>
                      </a:cubicBezTo>
                      <a:cubicBezTo>
                        <a:pt x="1266" y="1205"/>
                        <a:pt x="1562" y="1468"/>
                        <a:pt x="1891" y="1698"/>
                      </a:cubicBezTo>
                      <a:cubicBezTo>
                        <a:pt x="1897" y="1704"/>
                        <a:pt x="1904" y="1707"/>
                        <a:pt x="1911" y="1707"/>
                      </a:cubicBezTo>
                      <a:cubicBezTo>
                        <a:pt x="1944" y="1707"/>
                        <a:pt x="1983" y="1653"/>
                        <a:pt x="1956" y="1599"/>
                      </a:cubicBezTo>
                      <a:cubicBezTo>
                        <a:pt x="1693" y="1304"/>
                        <a:pt x="1398" y="1008"/>
                        <a:pt x="1102" y="745"/>
                      </a:cubicBezTo>
                      <a:cubicBezTo>
                        <a:pt x="806" y="482"/>
                        <a:pt x="445" y="285"/>
                        <a:pt x="149" y="22"/>
                      </a:cubicBezTo>
                      <a:cubicBezTo>
                        <a:pt x="134" y="7"/>
                        <a:pt x="117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3731;p56">
                  <a:extLst>
                    <a:ext uri="{FF2B5EF4-FFF2-40B4-BE49-F238E27FC236}">
                      <a16:creationId xmlns:a16="http://schemas.microsoft.com/office/drawing/2014/main" id="{36829F9E-860C-4815-96EF-597C69FB4158}"/>
                    </a:ext>
                  </a:extLst>
                </p:cNvPr>
                <p:cNvSpPr/>
                <p:nvPr/>
              </p:nvSpPr>
              <p:spPr>
                <a:xfrm>
                  <a:off x="-237550" y="3070050"/>
                  <a:ext cx="7425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31" extrusionOk="0">
                      <a:moveTo>
                        <a:pt x="165" y="1"/>
                      </a:moveTo>
                      <a:cubicBezTo>
                        <a:pt x="0" y="1"/>
                        <a:pt x="0" y="231"/>
                        <a:pt x="165" y="231"/>
                      </a:cubicBezTo>
                      <a:cubicBezTo>
                        <a:pt x="296" y="231"/>
                        <a:pt x="296" y="1"/>
                        <a:pt x="165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3732;p56">
                  <a:extLst>
                    <a:ext uri="{FF2B5EF4-FFF2-40B4-BE49-F238E27FC236}">
                      <a16:creationId xmlns:a16="http://schemas.microsoft.com/office/drawing/2014/main" id="{1B64056E-9CC6-4083-9E57-4433697E6F8B}"/>
                    </a:ext>
                  </a:extLst>
                </p:cNvPr>
                <p:cNvSpPr/>
                <p:nvPr/>
              </p:nvSpPr>
              <p:spPr>
                <a:xfrm>
                  <a:off x="-203475" y="3084825"/>
                  <a:ext cx="6200" cy="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181" extrusionOk="0">
                      <a:moveTo>
                        <a:pt x="83" y="1"/>
                      </a:moveTo>
                      <a:cubicBezTo>
                        <a:pt x="1" y="56"/>
                        <a:pt x="57" y="181"/>
                        <a:pt x="135" y="181"/>
                      </a:cubicBezTo>
                      <a:cubicBezTo>
                        <a:pt x="150" y="181"/>
                        <a:pt x="166" y="176"/>
                        <a:pt x="182" y="165"/>
                      </a:cubicBezTo>
                      <a:lnTo>
                        <a:pt x="182" y="132"/>
                      </a:lnTo>
                      <a:lnTo>
                        <a:pt x="215" y="132"/>
                      </a:lnTo>
                      <a:cubicBezTo>
                        <a:pt x="248" y="100"/>
                        <a:pt x="248" y="100"/>
                        <a:pt x="248" y="67"/>
                      </a:cubicBezTo>
                      <a:cubicBezTo>
                        <a:pt x="248" y="34"/>
                        <a:pt x="248" y="1"/>
                        <a:pt x="215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3733;p56">
                  <a:extLst>
                    <a:ext uri="{FF2B5EF4-FFF2-40B4-BE49-F238E27FC236}">
                      <a16:creationId xmlns:a16="http://schemas.microsoft.com/office/drawing/2014/main" id="{F0624DC6-B308-4214-B91A-36791EACF95A}"/>
                    </a:ext>
                  </a:extLst>
                </p:cNvPr>
                <p:cNvSpPr/>
                <p:nvPr/>
              </p:nvSpPr>
              <p:spPr>
                <a:xfrm>
                  <a:off x="-968700" y="2629100"/>
                  <a:ext cx="9900" cy="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22" extrusionOk="0">
                      <a:moveTo>
                        <a:pt x="182" y="1"/>
                      </a:moveTo>
                      <a:cubicBezTo>
                        <a:pt x="157" y="1"/>
                        <a:pt x="132" y="9"/>
                        <a:pt x="99" y="25"/>
                      </a:cubicBezTo>
                      <a:cubicBezTo>
                        <a:pt x="1" y="91"/>
                        <a:pt x="1" y="255"/>
                        <a:pt x="99" y="321"/>
                      </a:cubicBezTo>
                      <a:lnTo>
                        <a:pt x="297" y="321"/>
                      </a:lnTo>
                      <a:cubicBezTo>
                        <a:pt x="329" y="288"/>
                        <a:pt x="329" y="288"/>
                        <a:pt x="329" y="288"/>
                      </a:cubicBezTo>
                      <a:cubicBezTo>
                        <a:pt x="362" y="255"/>
                        <a:pt x="362" y="223"/>
                        <a:pt x="395" y="190"/>
                      </a:cubicBezTo>
                      <a:cubicBezTo>
                        <a:pt x="362" y="157"/>
                        <a:pt x="362" y="124"/>
                        <a:pt x="362" y="91"/>
                      </a:cubicBezTo>
                      <a:cubicBezTo>
                        <a:pt x="329" y="58"/>
                        <a:pt x="297" y="25"/>
                        <a:pt x="264" y="25"/>
                      </a:cubicBezTo>
                      <a:cubicBezTo>
                        <a:pt x="231" y="9"/>
                        <a:pt x="206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3734;p56">
                  <a:extLst>
                    <a:ext uri="{FF2B5EF4-FFF2-40B4-BE49-F238E27FC236}">
                      <a16:creationId xmlns:a16="http://schemas.microsoft.com/office/drawing/2014/main" id="{7B56F693-0107-4057-853F-ACDA8745D45B}"/>
                    </a:ext>
                  </a:extLst>
                </p:cNvPr>
                <p:cNvSpPr/>
                <p:nvPr/>
              </p:nvSpPr>
              <p:spPr>
                <a:xfrm>
                  <a:off x="-944050" y="2623975"/>
                  <a:ext cx="5775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98" extrusionOk="0">
                      <a:moveTo>
                        <a:pt x="66" y="0"/>
                      </a:moveTo>
                      <a:cubicBezTo>
                        <a:pt x="33" y="0"/>
                        <a:pt x="33" y="0"/>
                        <a:pt x="33" y="33"/>
                      </a:cubicBezTo>
                      <a:cubicBezTo>
                        <a:pt x="1" y="33"/>
                        <a:pt x="1" y="66"/>
                        <a:pt x="1" y="99"/>
                      </a:cubicBezTo>
                      <a:cubicBezTo>
                        <a:pt x="1" y="132"/>
                        <a:pt x="1" y="165"/>
                        <a:pt x="33" y="165"/>
                      </a:cubicBezTo>
                      <a:cubicBezTo>
                        <a:pt x="66" y="198"/>
                        <a:pt x="66" y="198"/>
                        <a:pt x="99" y="198"/>
                      </a:cubicBezTo>
                      <a:cubicBezTo>
                        <a:pt x="132" y="198"/>
                        <a:pt x="165" y="198"/>
                        <a:pt x="198" y="165"/>
                      </a:cubicBezTo>
                      <a:cubicBezTo>
                        <a:pt x="198" y="165"/>
                        <a:pt x="198" y="132"/>
                        <a:pt x="198" y="132"/>
                      </a:cubicBezTo>
                      <a:cubicBezTo>
                        <a:pt x="231" y="99"/>
                        <a:pt x="231" y="99"/>
                        <a:pt x="198" y="99"/>
                      </a:cubicBezTo>
                      <a:cubicBezTo>
                        <a:pt x="231" y="66"/>
                        <a:pt x="231" y="66"/>
                        <a:pt x="198" y="33"/>
                      </a:cubicBezTo>
                      <a:cubicBezTo>
                        <a:pt x="198" y="33"/>
                        <a:pt x="198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3735;p56">
                  <a:extLst>
                    <a:ext uri="{FF2B5EF4-FFF2-40B4-BE49-F238E27FC236}">
                      <a16:creationId xmlns:a16="http://schemas.microsoft.com/office/drawing/2014/main" id="{1E4174D0-A714-4F89-B61E-608791B3D9D2}"/>
                    </a:ext>
                  </a:extLst>
                </p:cNvPr>
                <p:cNvSpPr/>
                <p:nvPr/>
              </p:nvSpPr>
              <p:spPr>
                <a:xfrm>
                  <a:off x="-919400" y="2628900"/>
                  <a:ext cx="5775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98" extrusionOk="0">
                      <a:moveTo>
                        <a:pt x="99" y="1"/>
                      </a:moveTo>
                      <a:cubicBezTo>
                        <a:pt x="0" y="1"/>
                        <a:pt x="0" y="198"/>
                        <a:pt x="99" y="198"/>
                      </a:cubicBezTo>
                      <a:cubicBezTo>
                        <a:pt x="230" y="198"/>
                        <a:pt x="230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3736;p56">
                  <a:extLst>
                    <a:ext uri="{FF2B5EF4-FFF2-40B4-BE49-F238E27FC236}">
                      <a16:creationId xmlns:a16="http://schemas.microsoft.com/office/drawing/2014/main" id="{36017B2D-F269-4233-8A21-EDDD1C2229C5}"/>
                    </a:ext>
                  </a:extLst>
                </p:cNvPr>
                <p:cNvSpPr/>
                <p:nvPr/>
              </p:nvSpPr>
              <p:spPr>
                <a:xfrm>
                  <a:off x="-897225" y="2651900"/>
                  <a:ext cx="25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133" extrusionOk="0">
                      <a:moveTo>
                        <a:pt x="34" y="1"/>
                      </a:moveTo>
                      <a:cubicBezTo>
                        <a:pt x="1" y="33"/>
                        <a:pt x="1" y="99"/>
                        <a:pt x="34" y="132"/>
                      </a:cubicBezTo>
                      <a:cubicBezTo>
                        <a:pt x="99" y="99"/>
                        <a:pt x="99" y="33"/>
                        <a:pt x="34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3737;p56">
                  <a:extLst>
                    <a:ext uri="{FF2B5EF4-FFF2-40B4-BE49-F238E27FC236}">
                      <a16:creationId xmlns:a16="http://schemas.microsoft.com/office/drawing/2014/main" id="{FA58E0E3-5675-4FA5-8E14-C1510A030BF2}"/>
                    </a:ext>
                  </a:extLst>
                </p:cNvPr>
                <p:cNvSpPr/>
                <p:nvPr/>
              </p:nvSpPr>
              <p:spPr>
                <a:xfrm>
                  <a:off x="-924325" y="26552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3738;p56">
                  <a:extLst>
                    <a:ext uri="{FF2B5EF4-FFF2-40B4-BE49-F238E27FC236}">
                      <a16:creationId xmlns:a16="http://schemas.microsoft.com/office/drawing/2014/main" id="{241CBA34-EA7E-42CB-B115-FEC0803DA1F9}"/>
                    </a:ext>
                  </a:extLst>
                </p:cNvPr>
                <p:cNvSpPr/>
                <p:nvPr/>
              </p:nvSpPr>
              <p:spPr>
                <a:xfrm>
                  <a:off x="-930900" y="2653550"/>
                  <a:ext cx="9050" cy="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" h="209" extrusionOk="0">
                      <a:moveTo>
                        <a:pt x="198" y="0"/>
                      </a:moveTo>
                      <a:lnTo>
                        <a:pt x="99" y="66"/>
                      </a:lnTo>
                      <a:lnTo>
                        <a:pt x="66" y="99"/>
                      </a:lnTo>
                      <a:lnTo>
                        <a:pt x="33" y="132"/>
                      </a:lnTo>
                      <a:cubicBezTo>
                        <a:pt x="0" y="132"/>
                        <a:pt x="0" y="165"/>
                        <a:pt x="33" y="165"/>
                      </a:cubicBezTo>
                      <a:cubicBezTo>
                        <a:pt x="55" y="198"/>
                        <a:pt x="81" y="208"/>
                        <a:pt x="109" y="208"/>
                      </a:cubicBezTo>
                      <a:cubicBezTo>
                        <a:pt x="165" y="208"/>
                        <a:pt x="230" y="165"/>
                        <a:pt x="296" y="165"/>
                      </a:cubicBezTo>
                      <a:cubicBezTo>
                        <a:pt x="329" y="132"/>
                        <a:pt x="362" y="99"/>
                        <a:pt x="329" y="33"/>
                      </a:cubicBezTo>
                      <a:cubicBezTo>
                        <a:pt x="313" y="17"/>
                        <a:pt x="288" y="9"/>
                        <a:pt x="263" y="9"/>
                      </a:cubicBezTo>
                      <a:cubicBezTo>
                        <a:pt x="239" y="9"/>
                        <a:pt x="214" y="17"/>
                        <a:pt x="198" y="33"/>
                      </a:cubicBez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3739;p56">
                  <a:extLst>
                    <a:ext uri="{FF2B5EF4-FFF2-40B4-BE49-F238E27FC236}">
                      <a16:creationId xmlns:a16="http://schemas.microsoft.com/office/drawing/2014/main" id="{3BB4A328-DE5B-42D8-AC3C-4074FF8AB03E}"/>
                    </a:ext>
                  </a:extLst>
                </p:cNvPr>
                <p:cNvSpPr/>
                <p:nvPr/>
              </p:nvSpPr>
              <p:spPr>
                <a:xfrm>
                  <a:off x="-994975" y="2609175"/>
                  <a:ext cx="4125" cy="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00" extrusionOk="0">
                      <a:moveTo>
                        <a:pt x="99" y="1"/>
                      </a:moveTo>
                      <a:cubicBezTo>
                        <a:pt x="0" y="1"/>
                        <a:pt x="0" y="99"/>
                        <a:pt x="99" y="99"/>
                      </a:cubicBezTo>
                      <a:cubicBezTo>
                        <a:pt x="165" y="99"/>
                        <a:pt x="165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3740;p56">
                  <a:extLst>
                    <a:ext uri="{FF2B5EF4-FFF2-40B4-BE49-F238E27FC236}">
                      <a16:creationId xmlns:a16="http://schemas.microsoft.com/office/drawing/2014/main" id="{E93F164C-4AF7-4B5C-A213-819AFBF2DEB4}"/>
                    </a:ext>
                  </a:extLst>
                </p:cNvPr>
                <p:cNvSpPr/>
                <p:nvPr/>
              </p:nvSpPr>
              <p:spPr>
                <a:xfrm>
                  <a:off x="-1026200" y="2592750"/>
                  <a:ext cx="5775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65" extrusionOk="0">
                      <a:moveTo>
                        <a:pt x="99" y="1"/>
                      </a:moveTo>
                      <a:cubicBezTo>
                        <a:pt x="1" y="1"/>
                        <a:pt x="1" y="165"/>
                        <a:pt x="99" y="165"/>
                      </a:cubicBezTo>
                      <a:cubicBezTo>
                        <a:pt x="231" y="132"/>
                        <a:pt x="231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3741;p56">
                  <a:extLst>
                    <a:ext uri="{FF2B5EF4-FFF2-40B4-BE49-F238E27FC236}">
                      <a16:creationId xmlns:a16="http://schemas.microsoft.com/office/drawing/2014/main" id="{65DBF216-18DF-42FD-B910-796650F6C00F}"/>
                    </a:ext>
                  </a:extLst>
                </p:cNvPr>
                <p:cNvSpPr/>
                <p:nvPr/>
              </p:nvSpPr>
              <p:spPr>
                <a:xfrm>
                  <a:off x="-895575" y="2638750"/>
                  <a:ext cx="25" cy="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" extrusionOk="0">
                      <a:moveTo>
                        <a:pt x="0" y="34"/>
                      </a:moveTo>
                      <a:lnTo>
                        <a:pt x="0" y="1"/>
                      </a:lnTo>
                      <a:cubicBezTo>
                        <a:pt x="0" y="1"/>
                        <a:pt x="0" y="34"/>
                        <a:pt x="0" y="34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3742;p56">
                  <a:extLst>
                    <a:ext uri="{FF2B5EF4-FFF2-40B4-BE49-F238E27FC236}">
                      <a16:creationId xmlns:a16="http://schemas.microsoft.com/office/drawing/2014/main" id="{23C9035E-2520-43DE-AA33-FB021A3D27C7}"/>
                    </a:ext>
                  </a:extLst>
                </p:cNvPr>
                <p:cNvSpPr/>
                <p:nvPr/>
              </p:nvSpPr>
              <p:spPr>
                <a:xfrm>
                  <a:off x="-879150" y="26864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3743;p56">
                  <a:extLst>
                    <a:ext uri="{FF2B5EF4-FFF2-40B4-BE49-F238E27FC236}">
                      <a16:creationId xmlns:a16="http://schemas.microsoft.com/office/drawing/2014/main" id="{E0A37466-7D51-4B26-8BE0-640FF538A4AA}"/>
                    </a:ext>
                  </a:extLst>
                </p:cNvPr>
                <p:cNvSpPr/>
                <p:nvPr/>
              </p:nvSpPr>
              <p:spPr>
                <a:xfrm>
                  <a:off x="-844650" y="2650475"/>
                  <a:ext cx="5775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22" extrusionOk="0">
                      <a:moveTo>
                        <a:pt x="120" y="0"/>
                      </a:moveTo>
                      <a:cubicBezTo>
                        <a:pt x="108" y="0"/>
                        <a:pt x="99" y="8"/>
                        <a:pt x="99" y="25"/>
                      </a:cubicBezTo>
                      <a:lnTo>
                        <a:pt x="34" y="25"/>
                      </a:lnTo>
                      <a:cubicBezTo>
                        <a:pt x="1" y="58"/>
                        <a:pt x="1" y="90"/>
                        <a:pt x="1" y="123"/>
                      </a:cubicBezTo>
                      <a:cubicBezTo>
                        <a:pt x="1" y="156"/>
                        <a:pt x="1" y="189"/>
                        <a:pt x="34" y="189"/>
                      </a:cubicBezTo>
                      <a:cubicBezTo>
                        <a:pt x="66" y="222"/>
                        <a:pt x="99" y="222"/>
                        <a:pt x="99" y="222"/>
                      </a:cubicBezTo>
                      <a:cubicBezTo>
                        <a:pt x="132" y="222"/>
                        <a:pt x="165" y="222"/>
                        <a:pt x="198" y="189"/>
                      </a:cubicBezTo>
                      <a:cubicBezTo>
                        <a:pt x="198" y="189"/>
                        <a:pt x="231" y="156"/>
                        <a:pt x="231" y="156"/>
                      </a:cubicBezTo>
                      <a:cubicBezTo>
                        <a:pt x="231" y="123"/>
                        <a:pt x="231" y="123"/>
                        <a:pt x="231" y="90"/>
                      </a:cubicBezTo>
                      <a:cubicBezTo>
                        <a:pt x="231" y="90"/>
                        <a:pt x="231" y="58"/>
                        <a:pt x="231" y="58"/>
                      </a:cubicBezTo>
                      <a:cubicBezTo>
                        <a:pt x="231" y="25"/>
                        <a:pt x="198" y="25"/>
                        <a:pt x="198" y="25"/>
                      </a:cubicBezTo>
                      <a:lnTo>
                        <a:pt x="165" y="25"/>
                      </a:lnTo>
                      <a:cubicBezTo>
                        <a:pt x="149" y="8"/>
                        <a:pt x="132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3744;p56">
                  <a:extLst>
                    <a:ext uri="{FF2B5EF4-FFF2-40B4-BE49-F238E27FC236}">
                      <a16:creationId xmlns:a16="http://schemas.microsoft.com/office/drawing/2014/main" id="{8425F849-50D7-42B4-801F-EBBAF6B1094C}"/>
                    </a:ext>
                  </a:extLst>
                </p:cNvPr>
                <p:cNvSpPr/>
                <p:nvPr/>
              </p:nvSpPr>
              <p:spPr>
                <a:xfrm>
                  <a:off x="-832325" y="2672450"/>
                  <a:ext cx="907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264" extrusionOk="0">
                      <a:moveTo>
                        <a:pt x="165" y="0"/>
                      </a:moveTo>
                      <a:cubicBezTo>
                        <a:pt x="1" y="0"/>
                        <a:pt x="1" y="263"/>
                        <a:pt x="165" y="263"/>
                      </a:cubicBezTo>
                      <a:cubicBezTo>
                        <a:pt x="362" y="263"/>
                        <a:pt x="362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3745;p56">
                  <a:extLst>
                    <a:ext uri="{FF2B5EF4-FFF2-40B4-BE49-F238E27FC236}">
                      <a16:creationId xmlns:a16="http://schemas.microsoft.com/office/drawing/2014/main" id="{738AEB85-1801-4A11-AE5F-C340127B0783}"/>
                    </a:ext>
                  </a:extLst>
                </p:cNvPr>
                <p:cNvSpPr/>
                <p:nvPr/>
              </p:nvSpPr>
              <p:spPr>
                <a:xfrm>
                  <a:off x="-820000" y="2692150"/>
                  <a:ext cx="6600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198" extrusionOk="0">
                      <a:moveTo>
                        <a:pt x="132" y="1"/>
                      </a:moveTo>
                      <a:cubicBezTo>
                        <a:pt x="1" y="1"/>
                        <a:pt x="1" y="198"/>
                        <a:pt x="132" y="198"/>
                      </a:cubicBezTo>
                      <a:cubicBezTo>
                        <a:pt x="263" y="198"/>
                        <a:pt x="263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3746;p56">
                  <a:extLst>
                    <a:ext uri="{FF2B5EF4-FFF2-40B4-BE49-F238E27FC236}">
                      <a16:creationId xmlns:a16="http://schemas.microsoft.com/office/drawing/2014/main" id="{A438E085-99A5-41C0-8B5B-918422422B58}"/>
                    </a:ext>
                  </a:extLst>
                </p:cNvPr>
                <p:cNvSpPr/>
                <p:nvPr/>
              </p:nvSpPr>
              <p:spPr>
                <a:xfrm>
                  <a:off x="-357500" y="2412025"/>
                  <a:ext cx="4150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5" extrusionOk="0">
                      <a:moveTo>
                        <a:pt x="67" y="0"/>
                      </a:moveTo>
                      <a:cubicBezTo>
                        <a:pt x="1" y="0"/>
                        <a:pt x="1" y="132"/>
                        <a:pt x="67" y="165"/>
                      </a:cubicBezTo>
                      <a:cubicBezTo>
                        <a:pt x="165" y="132"/>
                        <a:pt x="165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3747;p56">
                  <a:extLst>
                    <a:ext uri="{FF2B5EF4-FFF2-40B4-BE49-F238E27FC236}">
                      <a16:creationId xmlns:a16="http://schemas.microsoft.com/office/drawing/2014/main" id="{E9CC3347-0DC5-433C-9ABD-14E90F50F69E}"/>
                    </a:ext>
                  </a:extLst>
                </p:cNvPr>
                <p:cNvSpPr/>
                <p:nvPr/>
              </p:nvSpPr>
              <p:spPr>
                <a:xfrm>
                  <a:off x="-334500" y="2420250"/>
                  <a:ext cx="4150" cy="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32" extrusionOk="0">
                      <a:moveTo>
                        <a:pt x="67" y="0"/>
                      </a:moveTo>
                      <a:lnTo>
                        <a:pt x="67" y="33"/>
                      </a:lnTo>
                      <a:lnTo>
                        <a:pt x="34" y="33"/>
                      </a:lnTo>
                      <a:cubicBezTo>
                        <a:pt x="1" y="66"/>
                        <a:pt x="1" y="99"/>
                        <a:pt x="34" y="131"/>
                      </a:cubicBezTo>
                      <a:lnTo>
                        <a:pt x="132" y="131"/>
                      </a:lnTo>
                      <a:cubicBezTo>
                        <a:pt x="165" y="131"/>
                        <a:pt x="165" y="99"/>
                        <a:pt x="165" y="66"/>
                      </a:cubicBezTo>
                      <a:cubicBezTo>
                        <a:pt x="165" y="33"/>
                        <a:pt x="165" y="33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3748;p56">
                  <a:extLst>
                    <a:ext uri="{FF2B5EF4-FFF2-40B4-BE49-F238E27FC236}">
                      <a16:creationId xmlns:a16="http://schemas.microsoft.com/office/drawing/2014/main" id="{929C3682-E9A5-4091-AB91-47C155DF7C1E}"/>
                    </a:ext>
                  </a:extLst>
                </p:cNvPr>
                <p:cNvSpPr/>
                <p:nvPr/>
              </p:nvSpPr>
              <p:spPr>
                <a:xfrm>
                  <a:off x="-340250" y="2383275"/>
                  <a:ext cx="4975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65" extrusionOk="0">
                      <a:moveTo>
                        <a:pt x="67" y="0"/>
                      </a:moveTo>
                      <a:lnTo>
                        <a:pt x="67" y="33"/>
                      </a:lnTo>
                      <a:lnTo>
                        <a:pt x="34" y="33"/>
                      </a:lnTo>
                      <a:cubicBezTo>
                        <a:pt x="1" y="66"/>
                        <a:pt x="1" y="66"/>
                        <a:pt x="1" y="99"/>
                      </a:cubicBezTo>
                      <a:cubicBezTo>
                        <a:pt x="1" y="132"/>
                        <a:pt x="1" y="165"/>
                        <a:pt x="34" y="165"/>
                      </a:cubicBezTo>
                      <a:lnTo>
                        <a:pt x="165" y="165"/>
                      </a:lnTo>
                      <a:cubicBezTo>
                        <a:pt x="198" y="165"/>
                        <a:pt x="198" y="132"/>
                        <a:pt x="198" y="99"/>
                      </a:cubicBezTo>
                      <a:cubicBezTo>
                        <a:pt x="198" y="66"/>
                        <a:pt x="198" y="33"/>
                        <a:pt x="165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3749;p56">
                  <a:extLst>
                    <a:ext uri="{FF2B5EF4-FFF2-40B4-BE49-F238E27FC236}">
                      <a16:creationId xmlns:a16="http://schemas.microsoft.com/office/drawing/2014/main" id="{C30EB011-07C6-49A7-BE50-6CB9756D7EE3}"/>
                    </a:ext>
                  </a:extLst>
                </p:cNvPr>
                <p:cNvSpPr/>
                <p:nvPr/>
              </p:nvSpPr>
              <p:spPr>
                <a:xfrm>
                  <a:off x="-322175" y="2392300"/>
                  <a:ext cx="4150" cy="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6" extrusionOk="0">
                      <a:moveTo>
                        <a:pt x="99" y="1"/>
                      </a:moveTo>
                      <a:cubicBezTo>
                        <a:pt x="1" y="34"/>
                        <a:pt x="1" y="132"/>
                        <a:pt x="99" y="165"/>
                      </a:cubicBezTo>
                      <a:cubicBezTo>
                        <a:pt x="165" y="132"/>
                        <a:pt x="165" y="34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3750;p56">
                  <a:extLst>
                    <a:ext uri="{FF2B5EF4-FFF2-40B4-BE49-F238E27FC236}">
                      <a16:creationId xmlns:a16="http://schemas.microsoft.com/office/drawing/2014/main" id="{CCC8F909-3735-4CB6-9831-93D28D25DF90}"/>
                    </a:ext>
                  </a:extLst>
                </p:cNvPr>
                <p:cNvSpPr/>
                <p:nvPr/>
              </p:nvSpPr>
              <p:spPr>
                <a:xfrm>
                  <a:off x="-336125" y="2403800"/>
                  <a:ext cx="4125" cy="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66" extrusionOk="0">
                      <a:moveTo>
                        <a:pt x="66" y="1"/>
                      </a:moveTo>
                      <a:cubicBezTo>
                        <a:pt x="0" y="1"/>
                        <a:pt x="0" y="132"/>
                        <a:pt x="66" y="165"/>
                      </a:cubicBezTo>
                      <a:cubicBezTo>
                        <a:pt x="164" y="132"/>
                        <a:pt x="164" y="1"/>
                        <a:pt x="66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3751;p56">
                  <a:extLst>
                    <a:ext uri="{FF2B5EF4-FFF2-40B4-BE49-F238E27FC236}">
                      <a16:creationId xmlns:a16="http://schemas.microsoft.com/office/drawing/2014/main" id="{8CAA0800-DB14-42A6-99B7-02F13016DF0A}"/>
                    </a:ext>
                  </a:extLst>
                </p:cNvPr>
                <p:cNvSpPr/>
                <p:nvPr/>
              </p:nvSpPr>
              <p:spPr>
                <a:xfrm>
                  <a:off x="-343525" y="2397225"/>
                  <a:ext cx="495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33" extrusionOk="0">
                      <a:moveTo>
                        <a:pt x="0" y="1"/>
                      </a:moveTo>
                      <a:cubicBezTo>
                        <a:pt x="0" y="34"/>
                        <a:pt x="0" y="34"/>
                        <a:pt x="0" y="67"/>
                      </a:cubicBezTo>
                      <a:cubicBezTo>
                        <a:pt x="0" y="67"/>
                        <a:pt x="0" y="100"/>
                        <a:pt x="0" y="100"/>
                      </a:cubicBezTo>
                      <a:cubicBezTo>
                        <a:pt x="0" y="116"/>
                        <a:pt x="9" y="124"/>
                        <a:pt x="21" y="124"/>
                      </a:cubicBezTo>
                      <a:cubicBezTo>
                        <a:pt x="33" y="124"/>
                        <a:pt x="50" y="116"/>
                        <a:pt x="66" y="100"/>
                      </a:cubicBezTo>
                      <a:lnTo>
                        <a:pt x="66" y="132"/>
                      </a:lnTo>
                      <a:lnTo>
                        <a:pt x="132" y="132"/>
                      </a:lnTo>
                      <a:cubicBezTo>
                        <a:pt x="165" y="100"/>
                        <a:pt x="165" y="100"/>
                        <a:pt x="198" y="67"/>
                      </a:cubicBezTo>
                      <a:cubicBezTo>
                        <a:pt x="198" y="34"/>
                        <a:pt x="165" y="34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3752;p56">
                  <a:extLst>
                    <a:ext uri="{FF2B5EF4-FFF2-40B4-BE49-F238E27FC236}">
                      <a16:creationId xmlns:a16="http://schemas.microsoft.com/office/drawing/2014/main" id="{310165B9-DF43-4651-BDB6-868CCFC3885E}"/>
                    </a:ext>
                  </a:extLst>
                </p:cNvPr>
                <p:cNvSpPr/>
                <p:nvPr/>
              </p:nvSpPr>
              <p:spPr>
                <a:xfrm>
                  <a:off x="-309025" y="2402975"/>
                  <a:ext cx="7425" cy="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23" extrusionOk="0">
                      <a:moveTo>
                        <a:pt x="66" y="1"/>
                      </a:moveTo>
                      <a:cubicBezTo>
                        <a:pt x="33" y="1"/>
                        <a:pt x="1" y="67"/>
                        <a:pt x="66" y="67"/>
                      </a:cubicBezTo>
                      <a:cubicBezTo>
                        <a:pt x="66" y="100"/>
                        <a:pt x="99" y="100"/>
                        <a:pt x="99" y="132"/>
                      </a:cubicBezTo>
                      <a:cubicBezTo>
                        <a:pt x="99" y="165"/>
                        <a:pt x="132" y="198"/>
                        <a:pt x="165" y="198"/>
                      </a:cubicBezTo>
                      <a:cubicBezTo>
                        <a:pt x="165" y="215"/>
                        <a:pt x="181" y="223"/>
                        <a:pt x="202" y="223"/>
                      </a:cubicBezTo>
                      <a:cubicBezTo>
                        <a:pt x="222" y="223"/>
                        <a:pt x="247" y="215"/>
                        <a:pt x="263" y="198"/>
                      </a:cubicBezTo>
                      <a:cubicBezTo>
                        <a:pt x="296" y="165"/>
                        <a:pt x="296" y="132"/>
                        <a:pt x="263" y="100"/>
                      </a:cubicBezTo>
                      <a:lnTo>
                        <a:pt x="198" y="67"/>
                      </a:lnTo>
                      <a:lnTo>
                        <a:pt x="165" y="34"/>
                      </a:lnTo>
                      <a:cubicBezTo>
                        <a:pt x="132" y="34"/>
                        <a:pt x="99" y="1"/>
                        <a:pt x="66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3753;p56">
                  <a:extLst>
                    <a:ext uri="{FF2B5EF4-FFF2-40B4-BE49-F238E27FC236}">
                      <a16:creationId xmlns:a16="http://schemas.microsoft.com/office/drawing/2014/main" id="{B435C68D-6F7E-40FF-9C2B-9CE31B117071}"/>
                    </a:ext>
                  </a:extLst>
                </p:cNvPr>
                <p:cNvSpPr/>
                <p:nvPr/>
              </p:nvSpPr>
              <p:spPr>
                <a:xfrm>
                  <a:off x="-317250" y="23709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3754;p56">
                  <a:extLst>
                    <a:ext uri="{FF2B5EF4-FFF2-40B4-BE49-F238E27FC236}">
                      <a16:creationId xmlns:a16="http://schemas.microsoft.com/office/drawing/2014/main" id="{3203D617-5F58-4765-95BF-030399A4D7A7}"/>
                    </a:ext>
                  </a:extLst>
                </p:cNvPr>
                <p:cNvSpPr/>
                <p:nvPr/>
              </p:nvSpPr>
              <p:spPr>
                <a:xfrm>
                  <a:off x="-322175" y="2369500"/>
                  <a:ext cx="7425" cy="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23" extrusionOk="0">
                      <a:moveTo>
                        <a:pt x="210" y="1"/>
                      </a:moveTo>
                      <a:cubicBezTo>
                        <a:pt x="198" y="1"/>
                        <a:pt x="182" y="9"/>
                        <a:pt x="165" y="26"/>
                      </a:cubicBezTo>
                      <a:cubicBezTo>
                        <a:pt x="132" y="26"/>
                        <a:pt x="99" y="58"/>
                        <a:pt x="99" y="91"/>
                      </a:cubicBezTo>
                      <a:lnTo>
                        <a:pt x="99" y="26"/>
                      </a:lnTo>
                      <a:cubicBezTo>
                        <a:pt x="67" y="26"/>
                        <a:pt x="1" y="58"/>
                        <a:pt x="1" y="91"/>
                      </a:cubicBezTo>
                      <a:cubicBezTo>
                        <a:pt x="1" y="157"/>
                        <a:pt x="67" y="190"/>
                        <a:pt x="99" y="223"/>
                      </a:cubicBezTo>
                      <a:cubicBezTo>
                        <a:pt x="165" y="223"/>
                        <a:pt x="231" y="190"/>
                        <a:pt x="264" y="157"/>
                      </a:cubicBezTo>
                      <a:cubicBezTo>
                        <a:pt x="297" y="124"/>
                        <a:pt x="297" y="26"/>
                        <a:pt x="231" y="26"/>
                      </a:cubicBezTo>
                      <a:cubicBezTo>
                        <a:pt x="231" y="9"/>
                        <a:pt x="223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3755;p56">
                  <a:extLst>
                    <a:ext uri="{FF2B5EF4-FFF2-40B4-BE49-F238E27FC236}">
                      <a16:creationId xmlns:a16="http://schemas.microsoft.com/office/drawing/2014/main" id="{91FFF46C-8EDE-460D-B1B2-A306222D1ED1}"/>
                    </a:ext>
                  </a:extLst>
                </p:cNvPr>
                <p:cNvSpPr/>
                <p:nvPr/>
              </p:nvSpPr>
              <p:spPr>
                <a:xfrm>
                  <a:off x="-314775" y="2328225"/>
                  <a:ext cx="4125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65" extrusionOk="0">
                      <a:moveTo>
                        <a:pt x="1" y="1"/>
                      </a:moveTo>
                      <a:cubicBezTo>
                        <a:pt x="1" y="1"/>
                        <a:pt x="1" y="34"/>
                        <a:pt x="1" y="34"/>
                      </a:cubicBezTo>
                      <a:cubicBezTo>
                        <a:pt x="1" y="66"/>
                        <a:pt x="1" y="66"/>
                        <a:pt x="1" y="99"/>
                      </a:cubicBezTo>
                      <a:lnTo>
                        <a:pt x="33" y="132"/>
                      </a:lnTo>
                      <a:cubicBezTo>
                        <a:pt x="66" y="132"/>
                        <a:pt x="66" y="165"/>
                        <a:pt x="99" y="165"/>
                      </a:cubicBezTo>
                      <a:cubicBezTo>
                        <a:pt x="99" y="165"/>
                        <a:pt x="132" y="132"/>
                        <a:pt x="132" y="132"/>
                      </a:cubicBezTo>
                      <a:cubicBezTo>
                        <a:pt x="165" y="132"/>
                        <a:pt x="165" y="99"/>
                        <a:pt x="165" y="99"/>
                      </a:cubicBezTo>
                      <a:cubicBezTo>
                        <a:pt x="165" y="66"/>
                        <a:pt x="165" y="66"/>
                        <a:pt x="132" y="34"/>
                      </a:cubicBezTo>
                      <a:lnTo>
                        <a:pt x="99" y="1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3756;p56">
                  <a:extLst>
                    <a:ext uri="{FF2B5EF4-FFF2-40B4-BE49-F238E27FC236}">
                      <a16:creationId xmlns:a16="http://schemas.microsoft.com/office/drawing/2014/main" id="{50E37E9E-0831-4AED-9167-CA3F0E020A96}"/>
                    </a:ext>
                  </a:extLst>
                </p:cNvPr>
                <p:cNvSpPr/>
                <p:nvPr/>
              </p:nvSpPr>
              <p:spPr>
                <a:xfrm>
                  <a:off x="-331200" y="2315575"/>
                  <a:ext cx="5775" cy="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46" extrusionOk="0">
                      <a:moveTo>
                        <a:pt x="163" y="1"/>
                      </a:moveTo>
                      <a:cubicBezTo>
                        <a:pt x="152" y="1"/>
                        <a:pt x="141" y="5"/>
                        <a:pt x="132" y="14"/>
                      </a:cubicBezTo>
                      <a:lnTo>
                        <a:pt x="132" y="47"/>
                      </a:lnTo>
                      <a:lnTo>
                        <a:pt x="33" y="47"/>
                      </a:lnTo>
                      <a:cubicBezTo>
                        <a:pt x="0" y="47"/>
                        <a:pt x="0" y="112"/>
                        <a:pt x="33" y="145"/>
                      </a:cubicBezTo>
                      <a:lnTo>
                        <a:pt x="132" y="145"/>
                      </a:lnTo>
                      <a:cubicBezTo>
                        <a:pt x="165" y="145"/>
                        <a:pt x="198" y="112"/>
                        <a:pt x="230" y="79"/>
                      </a:cubicBezTo>
                      <a:cubicBezTo>
                        <a:pt x="230" y="31"/>
                        <a:pt x="195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3757;p56">
                  <a:extLst>
                    <a:ext uri="{FF2B5EF4-FFF2-40B4-BE49-F238E27FC236}">
                      <a16:creationId xmlns:a16="http://schemas.microsoft.com/office/drawing/2014/main" id="{321C7AD5-32AA-4E6D-AF3A-4255E2072FC2}"/>
                    </a:ext>
                  </a:extLst>
                </p:cNvPr>
                <p:cNvSpPr/>
                <p:nvPr/>
              </p:nvSpPr>
              <p:spPr>
                <a:xfrm>
                  <a:off x="-364875" y="2333150"/>
                  <a:ext cx="495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33" extrusionOk="0">
                      <a:moveTo>
                        <a:pt x="99" y="1"/>
                      </a:moveTo>
                      <a:cubicBezTo>
                        <a:pt x="0" y="1"/>
                        <a:pt x="0" y="132"/>
                        <a:pt x="99" y="132"/>
                      </a:cubicBezTo>
                      <a:cubicBezTo>
                        <a:pt x="197" y="132"/>
                        <a:pt x="197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3758;p56">
                  <a:extLst>
                    <a:ext uri="{FF2B5EF4-FFF2-40B4-BE49-F238E27FC236}">
                      <a16:creationId xmlns:a16="http://schemas.microsoft.com/office/drawing/2014/main" id="{042BD2FE-8307-4A57-AB3E-50F97F548241}"/>
                    </a:ext>
                  </a:extLst>
                </p:cNvPr>
                <p:cNvSpPr/>
                <p:nvPr/>
              </p:nvSpPr>
              <p:spPr>
                <a:xfrm>
                  <a:off x="-370625" y="2376700"/>
                  <a:ext cx="6575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198" extrusionOk="0">
                      <a:moveTo>
                        <a:pt x="131" y="0"/>
                      </a:moveTo>
                      <a:cubicBezTo>
                        <a:pt x="0" y="0"/>
                        <a:pt x="0" y="198"/>
                        <a:pt x="131" y="198"/>
                      </a:cubicBezTo>
                      <a:cubicBezTo>
                        <a:pt x="263" y="198"/>
                        <a:pt x="263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3759;p56">
                  <a:extLst>
                    <a:ext uri="{FF2B5EF4-FFF2-40B4-BE49-F238E27FC236}">
                      <a16:creationId xmlns:a16="http://schemas.microsoft.com/office/drawing/2014/main" id="{2D929BCE-384D-49AA-97E9-CBB4CF5F4322}"/>
                    </a:ext>
                  </a:extLst>
                </p:cNvPr>
                <p:cNvSpPr/>
                <p:nvPr/>
              </p:nvSpPr>
              <p:spPr>
                <a:xfrm>
                  <a:off x="-351750" y="2343850"/>
                  <a:ext cx="5775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65" extrusionOk="0">
                      <a:moveTo>
                        <a:pt x="132" y="0"/>
                      </a:moveTo>
                      <a:cubicBezTo>
                        <a:pt x="1" y="0"/>
                        <a:pt x="1" y="164"/>
                        <a:pt x="132" y="164"/>
                      </a:cubicBezTo>
                      <a:cubicBezTo>
                        <a:pt x="231" y="164"/>
                        <a:pt x="231" y="0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3760;p56">
                  <a:extLst>
                    <a:ext uri="{FF2B5EF4-FFF2-40B4-BE49-F238E27FC236}">
                      <a16:creationId xmlns:a16="http://schemas.microsoft.com/office/drawing/2014/main" id="{9B56F6FB-1FBC-4FA4-A468-0470DDCFFB0D}"/>
                    </a:ext>
                  </a:extLst>
                </p:cNvPr>
                <p:cNvSpPr/>
                <p:nvPr/>
              </p:nvSpPr>
              <p:spPr>
                <a:xfrm>
                  <a:off x="-347400" y="2333975"/>
                  <a:ext cx="4725" cy="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05" extrusionOk="0">
                      <a:moveTo>
                        <a:pt x="123" y="1"/>
                      </a:moveTo>
                      <a:cubicBezTo>
                        <a:pt x="90" y="1"/>
                        <a:pt x="57" y="34"/>
                        <a:pt x="57" y="66"/>
                      </a:cubicBezTo>
                      <a:lnTo>
                        <a:pt x="57" y="99"/>
                      </a:lnTo>
                      <a:cubicBezTo>
                        <a:pt x="0" y="128"/>
                        <a:pt x="41" y="204"/>
                        <a:pt x="95" y="204"/>
                      </a:cubicBezTo>
                      <a:cubicBezTo>
                        <a:pt x="104" y="204"/>
                        <a:pt x="113" y="202"/>
                        <a:pt x="123" y="198"/>
                      </a:cubicBezTo>
                      <a:cubicBezTo>
                        <a:pt x="155" y="165"/>
                        <a:pt x="155" y="132"/>
                        <a:pt x="188" y="66"/>
                      </a:cubicBezTo>
                      <a:cubicBezTo>
                        <a:pt x="188" y="34"/>
                        <a:pt x="155" y="1"/>
                        <a:pt x="123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3761;p56">
                  <a:extLst>
                    <a:ext uri="{FF2B5EF4-FFF2-40B4-BE49-F238E27FC236}">
                      <a16:creationId xmlns:a16="http://schemas.microsoft.com/office/drawing/2014/main" id="{224C293E-F60A-4AF9-AD79-4A0EEAFC4983}"/>
                    </a:ext>
                  </a:extLst>
                </p:cNvPr>
                <p:cNvSpPr/>
                <p:nvPr/>
              </p:nvSpPr>
              <p:spPr>
                <a:xfrm>
                  <a:off x="-360775" y="2446525"/>
                  <a:ext cx="6600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264" extrusionOk="0">
                      <a:moveTo>
                        <a:pt x="132" y="1"/>
                      </a:moveTo>
                      <a:cubicBezTo>
                        <a:pt x="33" y="1"/>
                        <a:pt x="0" y="99"/>
                        <a:pt x="33" y="165"/>
                      </a:cubicBezTo>
                      <a:cubicBezTo>
                        <a:pt x="33" y="198"/>
                        <a:pt x="66" y="231"/>
                        <a:pt x="99" y="263"/>
                      </a:cubicBezTo>
                      <a:lnTo>
                        <a:pt x="198" y="263"/>
                      </a:lnTo>
                      <a:cubicBezTo>
                        <a:pt x="198" y="231"/>
                        <a:pt x="230" y="198"/>
                        <a:pt x="230" y="165"/>
                      </a:cubicBezTo>
                      <a:cubicBezTo>
                        <a:pt x="263" y="132"/>
                        <a:pt x="263" y="99"/>
                        <a:pt x="230" y="66"/>
                      </a:cubicBezTo>
                      <a:cubicBezTo>
                        <a:pt x="230" y="1"/>
                        <a:pt x="165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3762;p56">
                  <a:extLst>
                    <a:ext uri="{FF2B5EF4-FFF2-40B4-BE49-F238E27FC236}">
                      <a16:creationId xmlns:a16="http://schemas.microsoft.com/office/drawing/2014/main" id="{BA83845D-E79D-4FD5-A6F8-507C98140FC8}"/>
                    </a:ext>
                  </a:extLst>
                </p:cNvPr>
                <p:cNvSpPr/>
                <p:nvPr/>
              </p:nvSpPr>
              <p:spPr>
                <a:xfrm>
                  <a:off x="-355850" y="2498275"/>
                  <a:ext cx="4125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33" extrusionOk="0">
                      <a:moveTo>
                        <a:pt x="66" y="1"/>
                      </a:moveTo>
                      <a:cubicBezTo>
                        <a:pt x="1" y="1"/>
                        <a:pt x="1" y="132"/>
                        <a:pt x="66" y="132"/>
                      </a:cubicBezTo>
                      <a:cubicBezTo>
                        <a:pt x="165" y="132"/>
                        <a:pt x="165" y="1"/>
                        <a:pt x="66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3763;p56">
                  <a:extLst>
                    <a:ext uri="{FF2B5EF4-FFF2-40B4-BE49-F238E27FC236}">
                      <a16:creationId xmlns:a16="http://schemas.microsoft.com/office/drawing/2014/main" id="{93BCA94A-F6D7-4FA0-9E11-07F08295E5A7}"/>
                    </a:ext>
                  </a:extLst>
                </p:cNvPr>
                <p:cNvSpPr/>
                <p:nvPr/>
              </p:nvSpPr>
              <p:spPr>
                <a:xfrm>
                  <a:off x="-445400" y="2465425"/>
                  <a:ext cx="825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329" extrusionOk="0">
                      <a:moveTo>
                        <a:pt x="66" y="0"/>
                      </a:moveTo>
                      <a:cubicBezTo>
                        <a:pt x="66" y="0"/>
                        <a:pt x="34" y="0"/>
                        <a:pt x="34" y="33"/>
                      </a:cubicBezTo>
                      <a:cubicBezTo>
                        <a:pt x="1" y="33"/>
                        <a:pt x="1" y="66"/>
                        <a:pt x="1" y="99"/>
                      </a:cubicBezTo>
                      <a:cubicBezTo>
                        <a:pt x="1" y="99"/>
                        <a:pt x="1" y="132"/>
                        <a:pt x="1" y="165"/>
                      </a:cubicBezTo>
                      <a:lnTo>
                        <a:pt x="1" y="198"/>
                      </a:lnTo>
                      <a:cubicBezTo>
                        <a:pt x="1" y="230"/>
                        <a:pt x="34" y="263"/>
                        <a:pt x="34" y="263"/>
                      </a:cubicBezTo>
                      <a:lnTo>
                        <a:pt x="66" y="296"/>
                      </a:lnTo>
                      <a:cubicBezTo>
                        <a:pt x="99" y="296"/>
                        <a:pt x="132" y="329"/>
                        <a:pt x="165" y="329"/>
                      </a:cubicBezTo>
                      <a:lnTo>
                        <a:pt x="231" y="329"/>
                      </a:lnTo>
                      <a:cubicBezTo>
                        <a:pt x="231" y="329"/>
                        <a:pt x="264" y="296"/>
                        <a:pt x="264" y="296"/>
                      </a:cubicBezTo>
                      <a:cubicBezTo>
                        <a:pt x="297" y="263"/>
                        <a:pt x="297" y="263"/>
                        <a:pt x="329" y="230"/>
                      </a:cubicBezTo>
                      <a:cubicBezTo>
                        <a:pt x="329" y="198"/>
                        <a:pt x="329" y="198"/>
                        <a:pt x="329" y="165"/>
                      </a:cubicBezTo>
                      <a:lnTo>
                        <a:pt x="329" y="132"/>
                      </a:lnTo>
                      <a:cubicBezTo>
                        <a:pt x="297" y="99"/>
                        <a:pt x="297" y="66"/>
                        <a:pt x="264" y="33"/>
                      </a:cubicBezTo>
                      <a:lnTo>
                        <a:pt x="231" y="33"/>
                      </a:lnTo>
                      <a:cubicBezTo>
                        <a:pt x="198" y="0"/>
                        <a:pt x="165" y="0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3764;p56">
                  <a:extLst>
                    <a:ext uri="{FF2B5EF4-FFF2-40B4-BE49-F238E27FC236}">
                      <a16:creationId xmlns:a16="http://schemas.microsoft.com/office/drawing/2014/main" id="{72F4AF07-E87F-4262-8373-055B77595D4F}"/>
                    </a:ext>
                  </a:extLst>
                </p:cNvPr>
                <p:cNvSpPr/>
                <p:nvPr/>
              </p:nvSpPr>
              <p:spPr>
                <a:xfrm>
                  <a:off x="-421575" y="2487600"/>
                  <a:ext cx="5775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65" extrusionOk="0">
                      <a:moveTo>
                        <a:pt x="132" y="1"/>
                      </a:moveTo>
                      <a:cubicBezTo>
                        <a:pt x="1" y="1"/>
                        <a:pt x="1" y="165"/>
                        <a:pt x="132" y="165"/>
                      </a:cubicBezTo>
                      <a:cubicBezTo>
                        <a:pt x="231" y="132"/>
                        <a:pt x="231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3765;p56">
                  <a:extLst>
                    <a:ext uri="{FF2B5EF4-FFF2-40B4-BE49-F238E27FC236}">
                      <a16:creationId xmlns:a16="http://schemas.microsoft.com/office/drawing/2014/main" id="{ED6EBE31-6A13-49D3-BA72-2FCD9216B47D}"/>
                    </a:ext>
                  </a:extLst>
                </p:cNvPr>
                <p:cNvSpPr/>
                <p:nvPr/>
              </p:nvSpPr>
              <p:spPr>
                <a:xfrm>
                  <a:off x="-439650" y="2440775"/>
                  <a:ext cx="5775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65" extrusionOk="0">
                      <a:moveTo>
                        <a:pt x="132" y="1"/>
                      </a:moveTo>
                      <a:cubicBezTo>
                        <a:pt x="1" y="1"/>
                        <a:pt x="1" y="165"/>
                        <a:pt x="132" y="165"/>
                      </a:cubicBezTo>
                      <a:cubicBezTo>
                        <a:pt x="231" y="165"/>
                        <a:pt x="231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3766;p56">
                  <a:extLst>
                    <a:ext uri="{FF2B5EF4-FFF2-40B4-BE49-F238E27FC236}">
                      <a16:creationId xmlns:a16="http://schemas.microsoft.com/office/drawing/2014/main" id="{5A3266DC-889A-49A0-9B23-28A4E5349048}"/>
                    </a:ext>
                  </a:extLst>
                </p:cNvPr>
                <p:cNvSpPr/>
                <p:nvPr/>
              </p:nvSpPr>
              <p:spPr>
                <a:xfrm>
                  <a:off x="-444575" y="2482675"/>
                  <a:ext cx="4125" cy="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32" extrusionOk="0">
                      <a:moveTo>
                        <a:pt x="33" y="0"/>
                      </a:moveTo>
                      <a:cubicBezTo>
                        <a:pt x="33" y="0"/>
                        <a:pt x="33" y="0"/>
                        <a:pt x="33" y="33"/>
                      </a:cubicBezTo>
                      <a:cubicBezTo>
                        <a:pt x="1" y="66"/>
                        <a:pt x="1" y="99"/>
                        <a:pt x="33" y="132"/>
                      </a:cubicBezTo>
                      <a:lnTo>
                        <a:pt x="99" y="132"/>
                      </a:lnTo>
                      <a:cubicBezTo>
                        <a:pt x="132" y="99"/>
                        <a:pt x="165" y="66"/>
                        <a:pt x="165" y="33"/>
                      </a:cubicBezTo>
                      <a:cubicBezTo>
                        <a:pt x="165" y="0"/>
                        <a:pt x="132" y="0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3767;p56">
                  <a:extLst>
                    <a:ext uri="{FF2B5EF4-FFF2-40B4-BE49-F238E27FC236}">
                      <a16:creationId xmlns:a16="http://schemas.microsoft.com/office/drawing/2014/main" id="{460AB5A9-287E-4B9D-A869-6FB8DD73966D}"/>
                    </a:ext>
                  </a:extLst>
                </p:cNvPr>
                <p:cNvSpPr/>
                <p:nvPr/>
              </p:nvSpPr>
              <p:spPr>
                <a:xfrm>
                  <a:off x="-438825" y="25089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3768;p56">
                  <a:extLst>
                    <a:ext uri="{FF2B5EF4-FFF2-40B4-BE49-F238E27FC236}">
                      <a16:creationId xmlns:a16="http://schemas.microsoft.com/office/drawing/2014/main" id="{7C769409-47F9-40DE-9C43-15E8C7E46F6E}"/>
                    </a:ext>
                  </a:extLst>
                </p:cNvPr>
                <p:cNvSpPr/>
                <p:nvPr/>
              </p:nvSpPr>
              <p:spPr>
                <a:xfrm>
                  <a:off x="-425675" y="2477750"/>
                  <a:ext cx="7425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65" extrusionOk="0">
                      <a:moveTo>
                        <a:pt x="230" y="0"/>
                      </a:moveTo>
                      <a:lnTo>
                        <a:pt x="230" y="33"/>
                      </a:lnTo>
                      <a:lnTo>
                        <a:pt x="66" y="33"/>
                      </a:lnTo>
                      <a:cubicBezTo>
                        <a:pt x="0" y="66"/>
                        <a:pt x="0" y="132"/>
                        <a:pt x="66" y="165"/>
                      </a:cubicBezTo>
                      <a:lnTo>
                        <a:pt x="230" y="165"/>
                      </a:lnTo>
                      <a:cubicBezTo>
                        <a:pt x="263" y="165"/>
                        <a:pt x="296" y="132"/>
                        <a:pt x="296" y="99"/>
                      </a:cubicBezTo>
                      <a:cubicBezTo>
                        <a:pt x="296" y="33"/>
                        <a:pt x="263" y="0"/>
                        <a:pt x="230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3769;p56">
                  <a:extLst>
                    <a:ext uri="{FF2B5EF4-FFF2-40B4-BE49-F238E27FC236}">
                      <a16:creationId xmlns:a16="http://schemas.microsoft.com/office/drawing/2014/main" id="{8E68407E-77A3-4644-B098-883F91F1EC1D}"/>
                    </a:ext>
                  </a:extLst>
                </p:cNvPr>
                <p:cNvSpPr/>
                <p:nvPr/>
              </p:nvSpPr>
              <p:spPr>
                <a:xfrm>
                  <a:off x="-465925" y="2455125"/>
                  <a:ext cx="5500" cy="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24" extrusionOk="0">
                      <a:moveTo>
                        <a:pt x="141" y="1"/>
                      </a:moveTo>
                      <a:cubicBezTo>
                        <a:pt x="129" y="1"/>
                        <a:pt x="115" y="6"/>
                        <a:pt x="99" y="18"/>
                      </a:cubicBezTo>
                      <a:lnTo>
                        <a:pt x="0" y="18"/>
                      </a:lnTo>
                      <a:cubicBezTo>
                        <a:pt x="0" y="51"/>
                        <a:pt x="0" y="51"/>
                        <a:pt x="0" y="84"/>
                      </a:cubicBezTo>
                      <a:cubicBezTo>
                        <a:pt x="0" y="149"/>
                        <a:pt x="33" y="182"/>
                        <a:pt x="99" y="215"/>
                      </a:cubicBezTo>
                      <a:cubicBezTo>
                        <a:pt x="110" y="221"/>
                        <a:pt x="120" y="223"/>
                        <a:pt x="129" y="223"/>
                      </a:cubicBezTo>
                      <a:cubicBezTo>
                        <a:pt x="216" y="223"/>
                        <a:pt x="220" y="1"/>
                        <a:pt x="141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3770;p56">
                  <a:extLst>
                    <a:ext uri="{FF2B5EF4-FFF2-40B4-BE49-F238E27FC236}">
                      <a16:creationId xmlns:a16="http://schemas.microsoft.com/office/drawing/2014/main" id="{EF877F93-9D49-45C7-B9AF-D4C58FCB5131}"/>
                    </a:ext>
                  </a:extLst>
                </p:cNvPr>
                <p:cNvSpPr/>
                <p:nvPr/>
              </p:nvSpPr>
              <p:spPr>
                <a:xfrm>
                  <a:off x="-473325" y="2425375"/>
                  <a:ext cx="3300" cy="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73" extrusionOk="0">
                      <a:moveTo>
                        <a:pt x="79" y="0"/>
                      </a:moveTo>
                      <a:cubicBezTo>
                        <a:pt x="66" y="0"/>
                        <a:pt x="50" y="9"/>
                        <a:pt x="33" y="25"/>
                      </a:cubicBezTo>
                      <a:lnTo>
                        <a:pt x="1" y="58"/>
                      </a:lnTo>
                      <a:cubicBezTo>
                        <a:pt x="1" y="91"/>
                        <a:pt x="1" y="124"/>
                        <a:pt x="1" y="124"/>
                      </a:cubicBezTo>
                      <a:cubicBezTo>
                        <a:pt x="17" y="156"/>
                        <a:pt x="42" y="173"/>
                        <a:pt x="66" y="173"/>
                      </a:cubicBezTo>
                      <a:cubicBezTo>
                        <a:pt x="91" y="173"/>
                        <a:pt x="116" y="156"/>
                        <a:pt x="132" y="124"/>
                      </a:cubicBezTo>
                      <a:cubicBezTo>
                        <a:pt x="132" y="124"/>
                        <a:pt x="132" y="91"/>
                        <a:pt x="132" y="58"/>
                      </a:cubicBezTo>
                      <a:lnTo>
                        <a:pt x="99" y="25"/>
                      </a:lnTo>
                      <a:cubicBezTo>
                        <a:pt x="99" y="9"/>
                        <a:pt x="91" y="0"/>
                        <a:pt x="7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3771;p56">
                  <a:extLst>
                    <a:ext uri="{FF2B5EF4-FFF2-40B4-BE49-F238E27FC236}">
                      <a16:creationId xmlns:a16="http://schemas.microsoft.com/office/drawing/2014/main" id="{57A2C077-A29D-48A3-896C-E8C64286D627}"/>
                    </a:ext>
                  </a:extLst>
                </p:cNvPr>
                <p:cNvSpPr/>
                <p:nvPr/>
              </p:nvSpPr>
              <p:spPr>
                <a:xfrm>
                  <a:off x="-484825" y="2395600"/>
                  <a:ext cx="4125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65" extrusionOk="0">
                      <a:moveTo>
                        <a:pt x="66" y="0"/>
                      </a:moveTo>
                      <a:cubicBezTo>
                        <a:pt x="33" y="0"/>
                        <a:pt x="0" y="33"/>
                        <a:pt x="0" y="99"/>
                      </a:cubicBezTo>
                      <a:lnTo>
                        <a:pt x="33" y="99"/>
                      </a:lnTo>
                      <a:lnTo>
                        <a:pt x="33" y="132"/>
                      </a:lnTo>
                      <a:cubicBezTo>
                        <a:pt x="33" y="165"/>
                        <a:pt x="66" y="165"/>
                        <a:pt x="99" y="165"/>
                      </a:cubicBezTo>
                      <a:cubicBezTo>
                        <a:pt x="99" y="165"/>
                        <a:pt x="132" y="165"/>
                        <a:pt x="132" y="132"/>
                      </a:cubicBezTo>
                      <a:lnTo>
                        <a:pt x="132" y="99"/>
                      </a:lnTo>
                      <a:cubicBezTo>
                        <a:pt x="165" y="33"/>
                        <a:pt x="99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3772;p56">
                  <a:extLst>
                    <a:ext uri="{FF2B5EF4-FFF2-40B4-BE49-F238E27FC236}">
                      <a16:creationId xmlns:a16="http://schemas.microsoft.com/office/drawing/2014/main" id="{0B028FBD-2FFD-48BA-A544-9EAAF72EA0E3}"/>
                    </a:ext>
                  </a:extLst>
                </p:cNvPr>
                <p:cNvSpPr/>
                <p:nvPr/>
              </p:nvSpPr>
              <p:spPr>
                <a:xfrm>
                  <a:off x="-470050" y="2401350"/>
                  <a:ext cx="4150" cy="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32" extrusionOk="0">
                      <a:moveTo>
                        <a:pt x="100" y="0"/>
                      </a:moveTo>
                      <a:cubicBezTo>
                        <a:pt x="34" y="0"/>
                        <a:pt x="1" y="33"/>
                        <a:pt x="1" y="66"/>
                      </a:cubicBezTo>
                      <a:cubicBezTo>
                        <a:pt x="1" y="99"/>
                        <a:pt x="34" y="132"/>
                        <a:pt x="100" y="132"/>
                      </a:cubicBezTo>
                      <a:lnTo>
                        <a:pt x="100" y="99"/>
                      </a:lnTo>
                      <a:lnTo>
                        <a:pt x="132" y="99"/>
                      </a:lnTo>
                      <a:cubicBezTo>
                        <a:pt x="165" y="99"/>
                        <a:pt x="165" y="66"/>
                        <a:pt x="165" y="66"/>
                      </a:cubicBezTo>
                      <a:cubicBezTo>
                        <a:pt x="165" y="33"/>
                        <a:pt x="165" y="0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3773;p56">
                  <a:extLst>
                    <a:ext uri="{FF2B5EF4-FFF2-40B4-BE49-F238E27FC236}">
                      <a16:creationId xmlns:a16="http://schemas.microsoft.com/office/drawing/2014/main" id="{D48C508E-84D7-4401-901F-AED79D9DC245}"/>
                    </a:ext>
                  </a:extLst>
                </p:cNvPr>
                <p:cNvSpPr/>
                <p:nvPr/>
              </p:nvSpPr>
              <p:spPr>
                <a:xfrm>
                  <a:off x="-456500" y="2422150"/>
                  <a:ext cx="45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71" extrusionOk="0">
                      <a:moveTo>
                        <a:pt x="84" y="1"/>
                      </a:moveTo>
                      <a:cubicBezTo>
                        <a:pt x="45" y="1"/>
                        <a:pt x="1" y="63"/>
                        <a:pt x="50" y="88"/>
                      </a:cubicBezTo>
                      <a:lnTo>
                        <a:pt x="83" y="121"/>
                      </a:lnTo>
                      <a:cubicBezTo>
                        <a:pt x="83" y="154"/>
                        <a:pt x="108" y="170"/>
                        <a:pt x="133" y="170"/>
                      </a:cubicBezTo>
                      <a:cubicBezTo>
                        <a:pt x="157" y="170"/>
                        <a:pt x="182" y="154"/>
                        <a:pt x="182" y="121"/>
                      </a:cubicBezTo>
                      <a:cubicBezTo>
                        <a:pt x="182" y="88"/>
                        <a:pt x="149" y="23"/>
                        <a:pt x="116" y="23"/>
                      </a:cubicBezTo>
                      <a:cubicBezTo>
                        <a:pt x="108" y="7"/>
                        <a:pt x="97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3774;p56">
                  <a:extLst>
                    <a:ext uri="{FF2B5EF4-FFF2-40B4-BE49-F238E27FC236}">
                      <a16:creationId xmlns:a16="http://schemas.microsoft.com/office/drawing/2014/main" id="{637E6194-9E00-497B-86F1-362CA7389C9C}"/>
                    </a:ext>
                  </a:extLst>
                </p:cNvPr>
                <p:cNvSpPr/>
                <p:nvPr/>
              </p:nvSpPr>
              <p:spPr>
                <a:xfrm>
                  <a:off x="-451150" y="2568100"/>
                  <a:ext cx="4950" cy="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75" extrusionOk="0">
                      <a:moveTo>
                        <a:pt x="99" y="1"/>
                      </a:moveTo>
                      <a:lnTo>
                        <a:pt x="99" y="34"/>
                      </a:lnTo>
                      <a:lnTo>
                        <a:pt x="66" y="34"/>
                      </a:lnTo>
                      <a:cubicBezTo>
                        <a:pt x="34" y="34"/>
                        <a:pt x="1" y="67"/>
                        <a:pt x="1" y="99"/>
                      </a:cubicBezTo>
                      <a:cubicBezTo>
                        <a:pt x="34" y="132"/>
                        <a:pt x="34" y="165"/>
                        <a:pt x="66" y="165"/>
                      </a:cubicBezTo>
                      <a:lnTo>
                        <a:pt x="99" y="165"/>
                      </a:lnTo>
                      <a:cubicBezTo>
                        <a:pt x="112" y="171"/>
                        <a:pt x="123" y="174"/>
                        <a:pt x="133" y="174"/>
                      </a:cubicBezTo>
                      <a:cubicBezTo>
                        <a:pt x="176" y="174"/>
                        <a:pt x="198" y="126"/>
                        <a:pt x="198" y="99"/>
                      </a:cubicBezTo>
                      <a:cubicBezTo>
                        <a:pt x="198" y="34"/>
                        <a:pt x="165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3775;p56">
                  <a:extLst>
                    <a:ext uri="{FF2B5EF4-FFF2-40B4-BE49-F238E27FC236}">
                      <a16:creationId xmlns:a16="http://schemas.microsoft.com/office/drawing/2014/main" id="{45633C80-D987-4800-8CCB-1F4EE32AB27C}"/>
                    </a:ext>
                  </a:extLst>
                </p:cNvPr>
                <p:cNvSpPr/>
                <p:nvPr/>
              </p:nvSpPr>
              <p:spPr>
                <a:xfrm>
                  <a:off x="-437175" y="2585575"/>
                  <a:ext cx="6600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247" extrusionOk="0">
                      <a:moveTo>
                        <a:pt x="148" y="0"/>
                      </a:moveTo>
                      <a:cubicBezTo>
                        <a:pt x="132" y="0"/>
                        <a:pt x="115" y="8"/>
                        <a:pt x="99" y="25"/>
                      </a:cubicBezTo>
                      <a:cubicBezTo>
                        <a:pt x="0" y="58"/>
                        <a:pt x="0" y="189"/>
                        <a:pt x="99" y="222"/>
                      </a:cubicBezTo>
                      <a:cubicBezTo>
                        <a:pt x="115" y="238"/>
                        <a:pt x="132" y="247"/>
                        <a:pt x="148" y="247"/>
                      </a:cubicBezTo>
                      <a:cubicBezTo>
                        <a:pt x="165" y="247"/>
                        <a:pt x="181" y="238"/>
                        <a:pt x="198" y="222"/>
                      </a:cubicBezTo>
                      <a:lnTo>
                        <a:pt x="198" y="189"/>
                      </a:lnTo>
                      <a:lnTo>
                        <a:pt x="230" y="189"/>
                      </a:lnTo>
                      <a:cubicBezTo>
                        <a:pt x="263" y="189"/>
                        <a:pt x="263" y="156"/>
                        <a:pt x="263" y="123"/>
                      </a:cubicBezTo>
                      <a:cubicBezTo>
                        <a:pt x="263" y="91"/>
                        <a:pt x="263" y="58"/>
                        <a:pt x="230" y="25"/>
                      </a:cubicBezTo>
                      <a:lnTo>
                        <a:pt x="198" y="25"/>
                      </a:lnTo>
                      <a:cubicBezTo>
                        <a:pt x="181" y="8"/>
                        <a:pt x="165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3776;p56">
                  <a:extLst>
                    <a:ext uri="{FF2B5EF4-FFF2-40B4-BE49-F238E27FC236}">
                      <a16:creationId xmlns:a16="http://schemas.microsoft.com/office/drawing/2014/main" id="{5BD7CE2B-553F-4D30-95F5-FAB4D66188A6}"/>
                    </a:ext>
                  </a:extLst>
                </p:cNvPr>
                <p:cNvSpPr/>
                <p:nvPr/>
              </p:nvSpPr>
              <p:spPr>
                <a:xfrm>
                  <a:off x="-601475" y="2741450"/>
                  <a:ext cx="4125" cy="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32" extrusionOk="0">
                      <a:moveTo>
                        <a:pt x="99" y="0"/>
                      </a:moveTo>
                      <a:cubicBezTo>
                        <a:pt x="0" y="0"/>
                        <a:pt x="0" y="132"/>
                        <a:pt x="99" y="132"/>
                      </a:cubicBezTo>
                      <a:cubicBezTo>
                        <a:pt x="165" y="132"/>
                        <a:pt x="165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3777;p56">
                  <a:extLst>
                    <a:ext uri="{FF2B5EF4-FFF2-40B4-BE49-F238E27FC236}">
                      <a16:creationId xmlns:a16="http://schemas.microsoft.com/office/drawing/2014/main" id="{5C8CB733-0CFB-4536-9B06-33F79F27C42B}"/>
                    </a:ext>
                  </a:extLst>
                </p:cNvPr>
                <p:cNvSpPr/>
                <p:nvPr/>
              </p:nvSpPr>
              <p:spPr>
                <a:xfrm>
                  <a:off x="-617100" y="2712075"/>
                  <a:ext cx="90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289" extrusionOk="0">
                      <a:moveTo>
                        <a:pt x="137" y="1"/>
                      </a:moveTo>
                      <a:cubicBezTo>
                        <a:pt x="108" y="1"/>
                        <a:pt x="83" y="9"/>
                        <a:pt x="67" y="25"/>
                      </a:cubicBezTo>
                      <a:cubicBezTo>
                        <a:pt x="34" y="58"/>
                        <a:pt x="1" y="91"/>
                        <a:pt x="1" y="157"/>
                      </a:cubicBezTo>
                      <a:cubicBezTo>
                        <a:pt x="1" y="190"/>
                        <a:pt x="34" y="255"/>
                        <a:pt x="67" y="288"/>
                      </a:cubicBezTo>
                      <a:lnTo>
                        <a:pt x="231" y="288"/>
                      </a:lnTo>
                      <a:lnTo>
                        <a:pt x="264" y="255"/>
                      </a:lnTo>
                      <a:cubicBezTo>
                        <a:pt x="362" y="190"/>
                        <a:pt x="362" y="91"/>
                        <a:pt x="264" y="58"/>
                      </a:cubicBezTo>
                      <a:lnTo>
                        <a:pt x="231" y="25"/>
                      </a:lnTo>
                      <a:cubicBezTo>
                        <a:pt x="198" y="9"/>
                        <a:pt x="165" y="1"/>
                        <a:pt x="137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3778;p56">
                  <a:extLst>
                    <a:ext uri="{FF2B5EF4-FFF2-40B4-BE49-F238E27FC236}">
                      <a16:creationId xmlns:a16="http://schemas.microsoft.com/office/drawing/2014/main" id="{2E5E6182-7C57-47B8-B46B-4BF3858A95A7}"/>
                    </a:ext>
                  </a:extLst>
                </p:cNvPr>
                <p:cNvSpPr/>
                <p:nvPr/>
              </p:nvSpPr>
              <p:spPr>
                <a:xfrm>
                  <a:off x="-576000" y="2706950"/>
                  <a:ext cx="5775" cy="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305" extrusionOk="0">
                      <a:moveTo>
                        <a:pt x="131" y="0"/>
                      </a:moveTo>
                      <a:cubicBezTo>
                        <a:pt x="33" y="0"/>
                        <a:pt x="0" y="66"/>
                        <a:pt x="33" y="132"/>
                      </a:cubicBezTo>
                      <a:lnTo>
                        <a:pt x="66" y="230"/>
                      </a:lnTo>
                      <a:cubicBezTo>
                        <a:pt x="66" y="280"/>
                        <a:pt x="90" y="304"/>
                        <a:pt x="119" y="304"/>
                      </a:cubicBezTo>
                      <a:cubicBezTo>
                        <a:pt x="148" y="304"/>
                        <a:pt x="181" y="280"/>
                        <a:pt x="197" y="230"/>
                      </a:cubicBezTo>
                      <a:lnTo>
                        <a:pt x="230" y="132"/>
                      </a:lnTo>
                      <a:cubicBezTo>
                        <a:pt x="230" y="66"/>
                        <a:pt x="197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3779;p56">
                  <a:extLst>
                    <a:ext uri="{FF2B5EF4-FFF2-40B4-BE49-F238E27FC236}">
                      <a16:creationId xmlns:a16="http://schemas.microsoft.com/office/drawing/2014/main" id="{BF4E60D8-0C42-4233-87B6-3E8975EAA625}"/>
                    </a:ext>
                  </a:extLst>
                </p:cNvPr>
                <p:cNvSpPr/>
                <p:nvPr/>
              </p:nvSpPr>
              <p:spPr>
                <a:xfrm>
                  <a:off x="-584225" y="2742275"/>
                  <a:ext cx="8225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231" extrusionOk="0">
                      <a:moveTo>
                        <a:pt x="165" y="0"/>
                      </a:moveTo>
                      <a:cubicBezTo>
                        <a:pt x="0" y="0"/>
                        <a:pt x="0" y="230"/>
                        <a:pt x="165" y="230"/>
                      </a:cubicBezTo>
                      <a:cubicBezTo>
                        <a:pt x="329" y="230"/>
                        <a:pt x="32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3780;p56">
                  <a:extLst>
                    <a:ext uri="{FF2B5EF4-FFF2-40B4-BE49-F238E27FC236}">
                      <a16:creationId xmlns:a16="http://schemas.microsoft.com/office/drawing/2014/main" id="{D276B72A-D339-4DA5-A505-63D7657B6366}"/>
                    </a:ext>
                  </a:extLst>
                </p:cNvPr>
                <p:cNvSpPr/>
                <p:nvPr/>
              </p:nvSpPr>
              <p:spPr>
                <a:xfrm>
                  <a:off x="-603125" y="27504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3781;p56">
                  <a:extLst>
                    <a:ext uri="{FF2B5EF4-FFF2-40B4-BE49-F238E27FC236}">
                      <a16:creationId xmlns:a16="http://schemas.microsoft.com/office/drawing/2014/main" id="{081AFE38-B419-4B8E-9EF9-F4CFEF2C7E25}"/>
                    </a:ext>
                  </a:extLst>
                </p:cNvPr>
                <p:cNvSpPr/>
                <p:nvPr/>
              </p:nvSpPr>
              <p:spPr>
                <a:xfrm>
                  <a:off x="-576825" y="2742750"/>
                  <a:ext cx="6600" cy="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277" extrusionOk="0">
                      <a:moveTo>
                        <a:pt x="129" y="1"/>
                      </a:moveTo>
                      <a:cubicBezTo>
                        <a:pt x="96" y="1"/>
                        <a:pt x="56" y="24"/>
                        <a:pt x="33" y="47"/>
                      </a:cubicBezTo>
                      <a:cubicBezTo>
                        <a:pt x="0" y="80"/>
                        <a:pt x="0" y="113"/>
                        <a:pt x="0" y="178"/>
                      </a:cubicBezTo>
                      <a:cubicBezTo>
                        <a:pt x="0" y="178"/>
                        <a:pt x="33" y="211"/>
                        <a:pt x="33" y="244"/>
                      </a:cubicBezTo>
                      <a:cubicBezTo>
                        <a:pt x="66" y="244"/>
                        <a:pt x="66" y="244"/>
                        <a:pt x="99" y="277"/>
                      </a:cubicBezTo>
                      <a:lnTo>
                        <a:pt x="197" y="277"/>
                      </a:lnTo>
                      <a:cubicBezTo>
                        <a:pt x="197" y="277"/>
                        <a:pt x="230" y="277"/>
                        <a:pt x="230" y="244"/>
                      </a:cubicBezTo>
                      <a:cubicBezTo>
                        <a:pt x="263" y="244"/>
                        <a:pt x="263" y="211"/>
                        <a:pt x="263" y="211"/>
                      </a:cubicBezTo>
                      <a:cubicBezTo>
                        <a:pt x="263" y="178"/>
                        <a:pt x="263" y="178"/>
                        <a:pt x="263" y="146"/>
                      </a:cubicBezTo>
                      <a:lnTo>
                        <a:pt x="263" y="113"/>
                      </a:lnTo>
                      <a:cubicBezTo>
                        <a:pt x="263" y="80"/>
                        <a:pt x="263" y="47"/>
                        <a:pt x="230" y="47"/>
                      </a:cubicBezTo>
                      <a:cubicBezTo>
                        <a:pt x="230" y="14"/>
                        <a:pt x="197" y="14"/>
                        <a:pt x="164" y="14"/>
                      </a:cubicBezTo>
                      <a:cubicBezTo>
                        <a:pt x="155" y="4"/>
                        <a:pt x="142" y="1"/>
                        <a:pt x="12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3782;p56">
                  <a:extLst>
                    <a:ext uri="{FF2B5EF4-FFF2-40B4-BE49-F238E27FC236}">
                      <a16:creationId xmlns:a16="http://schemas.microsoft.com/office/drawing/2014/main" id="{8D322259-DE35-486B-9F2A-F7451A3DE2B6}"/>
                    </a:ext>
                  </a:extLst>
                </p:cNvPr>
                <p:cNvSpPr/>
                <p:nvPr/>
              </p:nvSpPr>
              <p:spPr>
                <a:xfrm>
                  <a:off x="-554650" y="2761175"/>
                  <a:ext cx="7425" cy="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77" extrusionOk="0">
                      <a:moveTo>
                        <a:pt x="99" y="0"/>
                      </a:moveTo>
                      <a:cubicBezTo>
                        <a:pt x="66" y="0"/>
                        <a:pt x="66" y="33"/>
                        <a:pt x="33" y="33"/>
                      </a:cubicBezTo>
                      <a:cubicBezTo>
                        <a:pt x="0" y="66"/>
                        <a:pt x="0" y="99"/>
                        <a:pt x="0" y="131"/>
                      </a:cubicBezTo>
                      <a:cubicBezTo>
                        <a:pt x="0" y="164"/>
                        <a:pt x="0" y="164"/>
                        <a:pt x="0" y="197"/>
                      </a:cubicBezTo>
                      <a:cubicBezTo>
                        <a:pt x="0" y="230"/>
                        <a:pt x="0" y="230"/>
                        <a:pt x="33" y="230"/>
                      </a:cubicBezTo>
                      <a:cubicBezTo>
                        <a:pt x="56" y="253"/>
                        <a:pt x="80" y="277"/>
                        <a:pt x="115" y="277"/>
                      </a:cubicBezTo>
                      <a:cubicBezTo>
                        <a:pt x="129" y="277"/>
                        <a:pt x="145" y="273"/>
                        <a:pt x="165" y="263"/>
                      </a:cubicBezTo>
                      <a:lnTo>
                        <a:pt x="230" y="263"/>
                      </a:lnTo>
                      <a:cubicBezTo>
                        <a:pt x="263" y="263"/>
                        <a:pt x="263" y="230"/>
                        <a:pt x="263" y="230"/>
                      </a:cubicBezTo>
                      <a:cubicBezTo>
                        <a:pt x="296" y="197"/>
                        <a:pt x="296" y="197"/>
                        <a:pt x="296" y="197"/>
                      </a:cubicBezTo>
                      <a:cubicBezTo>
                        <a:pt x="296" y="164"/>
                        <a:pt x="296" y="164"/>
                        <a:pt x="296" y="131"/>
                      </a:cubicBezTo>
                      <a:lnTo>
                        <a:pt x="296" y="99"/>
                      </a:lnTo>
                      <a:lnTo>
                        <a:pt x="296" y="66"/>
                      </a:lnTo>
                      <a:lnTo>
                        <a:pt x="263" y="33"/>
                      </a:lnTo>
                      <a:cubicBezTo>
                        <a:pt x="230" y="33"/>
                        <a:pt x="230" y="0"/>
                        <a:pt x="198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3783;p56">
                  <a:extLst>
                    <a:ext uri="{FF2B5EF4-FFF2-40B4-BE49-F238E27FC236}">
                      <a16:creationId xmlns:a16="http://schemas.microsoft.com/office/drawing/2014/main" id="{54ECCD87-9F48-432C-9013-27E9E46FBCD3}"/>
                    </a:ext>
                  </a:extLst>
                </p:cNvPr>
                <p:cNvSpPr/>
                <p:nvPr/>
              </p:nvSpPr>
              <p:spPr>
                <a:xfrm>
                  <a:off x="-531650" y="2764450"/>
                  <a:ext cx="5775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98" extrusionOk="0">
                      <a:moveTo>
                        <a:pt x="66" y="0"/>
                      </a:moveTo>
                      <a:cubicBezTo>
                        <a:pt x="33" y="33"/>
                        <a:pt x="0" y="66"/>
                        <a:pt x="0" y="99"/>
                      </a:cubicBezTo>
                      <a:cubicBezTo>
                        <a:pt x="0" y="132"/>
                        <a:pt x="0" y="165"/>
                        <a:pt x="66" y="198"/>
                      </a:cubicBezTo>
                      <a:lnTo>
                        <a:pt x="165" y="198"/>
                      </a:lnTo>
                      <a:lnTo>
                        <a:pt x="165" y="165"/>
                      </a:lnTo>
                      <a:lnTo>
                        <a:pt x="198" y="165"/>
                      </a:lnTo>
                      <a:cubicBezTo>
                        <a:pt x="230" y="132"/>
                        <a:pt x="230" y="99"/>
                        <a:pt x="230" y="99"/>
                      </a:cubicBezTo>
                      <a:cubicBezTo>
                        <a:pt x="230" y="66"/>
                        <a:pt x="230" y="33"/>
                        <a:pt x="198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3784;p56">
                  <a:extLst>
                    <a:ext uri="{FF2B5EF4-FFF2-40B4-BE49-F238E27FC236}">
                      <a16:creationId xmlns:a16="http://schemas.microsoft.com/office/drawing/2014/main" id="{E6A84BB8-6CDD-4938-A141-F4D5416AB4E1}"/>
                    </a:ext>
                  </a:extLst>
                </p:cNvPr>
                <p:cNvSpPr/>
                <p:nvPr/>
              </p:nvSpPr>
              <p:spPr>
                <a:xfrm>
                  <a:off x="-590800" y="2704475"/>
                  <a:ext cx="4950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98" extrusionOk="0">
                      <a:moveTo>
                        <a:pt x="99" y="1"/>
                      </a:moveTo>
                      <a:cubicBezTo>
                        <a:pt x="66" y="1"/>
                        <a:pt x="33" y="1"/>
                        <a:pt x="33" y="34"/>
                      </a:cubicBezTo>
                      <a:cubicBezTo>
                        <a:pt x="1" y="66"/>
                        <a:pt x="1" y="66"/>
                        <a:pt x="33" y="99"/>
                      </a:cubicBezTo>
                      <a:cubicBezTo>
                        <a:pt x="1" y="99"/>
                        <a:pt x="1" y="132"/>
                        <a:pt x="33" y="132"/>
                      </a:cubicBezTo>
                      <a:lnTo>
                        <a:pt x="33" y="165"/>
                      </a:lnTo>
                      <a:lnTo>
                        <a:pt x="66" y="198"/>
                      </a:lnTo>
                      <a:lnTo>
                        <a:pt x="132" y="198"/>
                      </a:lnTo>
                      <a:lnTo>
                        <a:pt x="165" y="165"/>
                      </a:lnTo>
                      <a:lnTo>
                        <a:pt x="198" y="132"/>
                      </a:lnTo>
                      <a:cubicBezTo>
                        <a:pt x="198" y="132"/>
                        <a:pt x="198" y="99"/>
                        <a:pt x="198" y="99"/>
                      </a:cubicBezTo>
                      <a:cubicBezTo>
                        <a:pt x="198" y="66"/>
                        <a:pt x="198" y="66"/>
                        <a:pt x="198" y="34"/>
                      </a:cubicBezTo>
                      <a:cubicBezTo>
                        <a:pt x="165" y="1"/>
                        <a:pt x="132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3785;p56">
                  <a:extLst>
                    <a:ext uri="{FF2B5EF4-FFF2-40B4-BE49-F238E27FC236}">
                      <a16:creationId xmlns:a16="http://schemas.microsoft.com/office/drawing/2014/main" id="{7BC97239-C6D2-4976-9402-E242F4907BBA}"/>
                    </a:ext>
                  </a:extLst>
                </p:cNvPr>
                <p:cNvSpPr/>
                <p:nvPr/>
              </p:nvSpPr>
              <p:spPr>
                <a:xfrm>
                  <a:off x="-632700" y="2721725"/>
                  <a:ext cx="7425" cy="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330" extrusionOk="0">
                      <a:moveTo>
                        <a:pt x="165" y="1"/>
                      </a:moveTo>
                      <a:cubicBezTo>
                        <a:pt x="66" y="1"/>
                        <a:pt x="1" y="99"/>
                        <a:pt x="34" y="165"/>
                      </a:cubicBezTo>
                      <a:lnTo>
                        <a:pt x="66" y="296"/>
                      </a:lnTo>
                      <a:cubicBezTo>
                        <a:pt x="99" y="329"/>
                        <a:pt x="132" y="329"/>
                        <a:pt x="165" y="329"/>
                      </a:cubicBezTo>
                      <a:cubicBezTo>
                        <a:pt x="198" y="329"/>
                        <a:pt x="231" y="329"/>
                        <a:pt x="231" y="296"/>
                      </a:cubicBezTo>
                      <a:lnTo>
                        <a:pt x="296" y="165"/>
                      </a:lnTo>
                      <a:cubicBezTo>
                        <a:pt x="296" y="99"/>
                        <a:pt x="231" y="1"/>
                        <a:pt x="165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3786;p56">
                  <a:extLst>
                    <a:ext uri="{FF2B5EF4-FFF2-40B4-BE49-F238E27FC236}">
                      <a16:creationId xmlns:a16="http://schemas.microsoft.com/office/drawing/2014/main" id="{997DDF80-9614-4716-BE03-800FB5E407A9}"/>
                    </a:ext>
                  </a:extLst>
                </p:cNvPr>
                <p:cNvSpPr/>
                <p:nvPr/>
              </p:nvSpPr>
              <p:spPr>
                <a:xfrm>
                  <a:off x="-480725" y="2680050"/>
                  <a:ext cx="5775" cy="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5" extrusionOk="0">
                      <a:moveTo>
                        <a:pt x="112" y="0"/>
                      </a:moveTo>
                      <a:cubicBezTo>
                        <a:pt x="99" y="0"/>
                        <a:pt x="83" y="8"/>
                        <a:pt x="67" y="25"/>
                      </a:cubicBezTo>
                      <a:cubicBezTo>
                        <a:pt x="67" y="25"/>
                        <a:pt x="34" y="25"/>
                        <a:pt x="34" y="58"/>
                      </a:cubicBezTo>
                      <a:cubicBezTo>
                        <a:pt x="1" y="58"/>
                        <a:pt x="1" y="90"/>
                        <a:pt x="1" y="123"/>
                      </a:cubicBezTo>
                      <a:cubicBezTo>
                        <a:pt x="1" y="156"/>
                        <a:pt x="1" y="189"/>
                        <a:pt x="34" y="222"/>
                      </a:cubicBezTo>
                      <a:cubicBezTo>
                        <a:pt x="34" y="222"/>
                        <a:pt x="67" y="222"/>
                        <a:pt x="67" y="255"/>
                      </a:cubicBezTo>
                      <a:lnTo>
                        <a:pt x="165" y="222"/>
                      </a:lnTo>
                      <a:lnTo>
                        <a:pt x="198" y="222"/>
                      </a:lnTo>
                      <a:cubicBezTo>
                        <a:pt x="231" y="222"/>
                        <a:pt x="231" y="189"/>
                        <a:pt x="231" y="189"/>
                      </a:cubicBezTo>
                      <a:cubicBezTo>
                        <a:pt x="231" y="189"/>
                        <a:pt x="231" y="156"/>
                        <a:pt x="231" y="156"/>
                      </a:cubicBezTo>
                      <a:cubicBezTo>
                        <a:pt x="231" y="156"/>
                        <a:pt x="231" y="123"/>
                        <a:pt x="231" y="123"/>
                      </a:cubicBezTo>
                      <a:cubicBezTo>
                        <a:pt x="231" y="90"/>
                        <a:pt x="231" y="90"/>
                        <a:pt x="231" y="58"/>
                      </a:cubicBezTo>
                      <a:lnTo>
                        <a:pt x="198" y="25"/>
                      </a:lnTo>
                      <a:lnTo>
                        <a:pt x="132" y="25"/>
                      </a:lnTo>
                      <a:cubicBezTo>
                        <a:pt x="132" y="8"/>
                        <a:pt x="124" y="0"/>
                        <a:pt x="11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3787;p56">
                  <a:extLst>
                    <a:ext uri="{FF2B5EF4-FFF2-40B4-BE49-F238E27FC236}">
                      <a16:creationId xmlns:a16="http://schemas.microsoft.com/office/drawing/2014/main" id="{41BCF715-982A-4AD6-B170-67ECD82B0841}"/>
                    </a:ext>
                  </a:extLst>
                </p:cNvPr>
                <p:cNvSpPr/>
                <p:nvPr/>
              </p:nvSpPr>
              <p:spPr>
                <a:xfrm>
                  <a:off x="-466750" y="2693800"/>
                  <a:ext cx="4125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65" extrusionOk="0">
                      <a:moveTo>
                        <a:pt x="99" y="1"/>
                      </a:moveTo>
                      <a:cubicBezTo>
                        <a:pt x="0" y="1"/>
                        <a:pt x="0" y="132"/>
                        <a:pt x="99" y="165"/>
                      </a:cubicBezTo>
                      <a:cubicBezTo>
                        <a:pt x="165" y="132"/>
                        <a:pt x="165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3788;p56">
                  <a:extLst>
                    <a:ext uri="{FF2B5EF4-FFF2-40B4-BE49-F238E27FC236}">
                      <a16:creationId xmlns:a16="http://schemas.microsoft.com/office/drawing/2014/main" id="{43441BBA-E8CC-4E98-A376-24BE37D687AD}"/>
                    </a:ext>
                  </a:extLst>
                </p:cNvPr>
                <p:cNvSpPr/>
                <p:nvPr/>
              </p:nvSpPr>
              <p:spPr>
                <a:xfrm>
                  <a:off x="-467575" y="2669975"/>
                  <a:ext cx="5775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65" extrusionOk="0">
                      <a:moveTo>
                        <a:pt x="132" y="1"/>
                      </a:moveTo>
                      <a:cubicBezTo>
                        <a:pt x="1" y="1"/>
                        <a:pt x="1" y="165"/>
                        <a:pt x="132" y="165"/>
                      </a:cubicBezTo>
                      <a:cubicBezTo>
                        <a:pt x="231" y="165"/>
                        <a:pt x="231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3789;p56">
                  <a:extLst>
                    <a:ext uri="{FF2B5EF4-FFF2-40B4-BE49-F238E27FC236}">
                      <a16:creationId xmlns:a16="http://schemas.microsoft.com/office/drawing/2014/main" id="{30478DAF-EEAF-4673-8F24-07939D9C1845}"/>
                    </a:ext>
                  </a:extLst>
                </p:cNvPr>
                <p:cNvSpPr/>
                <p:nvPr/>
              </p:nvSpPr>
              <p:spPr>
                <a:xfrm>
                  <a:off x="-485650" y="26527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3790;p56">
                  <a:extLst>
                    <a:ext uri="{FF2B5EF4-FFF2-40B4-BE49-F238E27FC236}">
                      <a16:creationId xmlns:a16="http://schemas.microsoft.com/office/drawing/2014/main" id="{4918D10C-957B-4109-ABCF-30E60159AD78}"/>
                    </a:ext>
                  </a:extLst>
                </p:cNvPr>
                <p:cNvSpPr/>
                <p:nvPr/>
              </p:nvSpPr>
              <p:spPr>
                <a:xfrm>
                  <a:off x="-488100" y="2650250"/>
                  <a:ext cx="4125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33" extrusionOk="0">
                      <a:moveTo>
                        <a:pt x="99" y="1"/>
                      </a:moveTo>
                      <a:cubicBezTo>
                        <a:pt x="0" y="1"/>
                        <a:pt x="0" y="99"/>
                        <a:pt x="99" y="132"/>
                      </a:cubicBezTo>
                      <a:cubicBezTo>
                        <a:pt x="164" y="99"/>
                        <a:pt x="164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3791;p56">
                  <a:extLst>
                    <a:ext uri="{FF2B5EF4-FFF2-40B4-BE49-F238E27FC236}">
                      <a16:creationId xmlns:a16="http://schemas.microsoft.com/office/drawing/2014/main" id="{5ADB249A-7595-4906-A81F-6423EBE421AC}"/>
                    </a:ext>
                  </a:extLst>
                </p:cNvPr>
                <p:cNvSpPr/>
                <p:nvPr/>
              </p:nvSpPr>
              <p:spPr>
                <a:xfrm>
                  <a:off x="-483175" y="2623975"/>
                  <a:ext cx="4950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98" extrusionOk="0">
                      <a:moveTo>
                        <a:pt x="99" y="0"/>
                      </a:moveTo>
                      <a:lnTo>
                        <a:pt x="33" y="33"/>
                      </a:lnTo>
                      <a:cubicBezTo>
                        <a:pt x="0" y="33"/>
                        <a:pt x="0" y="66"/>
                        <a:pt x="0" y="99"/>
                      </a:cubicBezTo>
                      <a:cubicBezTo>
                        <a:pt x="0" y="132"/>
                        <a:pt x="0" y="165"/>
                        <a:pt x="33" y="165"/>
                      </a:cubicBezTo>
                      <a:cubicBezTo>
                        <a:pt x="33" y="198"/>
                        <a:pt x="66" y="198"/>
                        <a:pt x="99" y="198"/>
                      </a:cubicBezTo>
                      <a:cubicBezTo>
                        <a:pt x="132" y="198"/>
                        <a:pt x="165" y="198"/>
                        <a:pt x="165" y="165"/>
                      </a:cubicBezTo>
                      <a:lnTo>
                        <a:pt x="197" y="99"/>
                      </a:lnTo>
                      <a:cubicBezTo>
                        <a:pt x="197" y="99"/>
                        <a:pt x="197" y="66"/>
                        <a:pt x="197" y="66"/>
                      </a:cubicBezTo>
                      <a:cubicBezTo>
                        <a:pt x="197" y="33"/>
                        <a:pt x="197" y="33"/>
                        <a:pt x="197" y="33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3792;p56">
                  <a:extLst>
                    <a:ext uri="{FF2B5EF4-FFF2-40B4-BE49-F238E27FC236}">
                      <a16:creationId xmlns:a16="http://schemas.microsoft.com/office/drawing/2014/main" id="{9BB5F542-1A68-4997-B5B2-732358C8218A}"/>
                    </a:ext>
                  </a:extLst>
                </p:cNvPr>
                <p:cNvSpPr/>
                <p:nvPr/>
              </p:nvSpPr>
              <p:spPr>
                <a:xfrm>
                  <a:off x="-470050" y="2714350"/>
                  <a:ext cx="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extrusionOk="0">
                      <a:moveTo>
                        <a:pt x="1" y="0"/>
                      </a:move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3793;p56">
                  <a:extLst>
                    <a:ext uri="{FF2B5EF4-FFF2-40B4-BE49-F238E27FC236}">
                      <a16:creationId xmlns:a16="http://schemas.microsoft.com/office/drawing/2014/main" id="{7B7B1028-AD73-4FB0-A1BB-C39B85FF5966}"/>
                    </a:ext>
                  </a:extLst>
                </p:cNvPr>
                <p:cNvSpPr/>
                <p:nvPr/>
              </p:nvSpPr>
              <p:spPr>
                <a:xfrm>
                  <a:off x="-470050" y="2752325"/>
                  <a:ext cx="1675" cy="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25" extrusionOk="0">
                      <a:moveTo>
                        <a:pt x="17" y="1"/>
                      </a:moveTo>
                      <a:cubicBezTo>
                        <a:pt x="9" y="1"/>
                        <a:pt x="1" y="9"/>
                        <a:pt x="1" y="25"/>
                      </a:cubicBezTo>
                      <a:cubicBezTo>
                        <a:pt x="1" y="25"/>
                        <a:pt x="1" y="58"/>
                        <a:pt x="1" y="58"/>
                      </a:cubicBezTo>
                      <a:lnTo>
                        <a:pt x="34" y="58"/>
                      </a:lnTo>
                      <a:lnTo>
                        <a:pt x="34" y="91"/>
                      </a:lnTo>
                      <a:cubicBezTo>
                        <a:pt x="34" y="124"/>
                        <a:pt x="34" y="124"/>
                        <a:pt x="34" y="124"/>
                      </a:cubicBezTo>
                      <a:lnTo>
                        <a:pt x="67" y="124"/>
                      </a:lnTo>
                      <a:cubicBezTo>
                        <a:pt x="67" y="124"/>
                        <a:pt x="67" y="124"/>
                        <a:pt x="67" y="91"/>
                      </a:cubicBezTo>
                      <a:lnTo>
                        <a:pt x="67" y="58"/>
                      </a:lnTo>
                      <a:lnTo>
                        <a:pt x="67" y="25"/>
                      </a:lnTo>
                      <a:cubicBezTo>
                        <a:pt x="67" y="9"/>
                        <a:pt x="58" y="1"/>
                        <a:pt x="50" y="1"/>
                      </a:cubicBezTo>
                      <a:cubicBezTo>
                        <a:pt x="42" y="1"/>
                        <a:pt x="34" y="9"/>
                        <a:pt x="34" y="25"/>
                      </a:cubicBezTo>
                      <a:cubicBezTo>
                        <a:pt x="34" y="9"/>
                        <a:pt x="26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3794;p56">
                  <a:extLst>
                    <a:ext uri="{FF2B5EF4-FFF2-40B4-BE49-F238E27FC236}">
                      <a16:creationId xmlns:a16="http://schemas.microsoft.com/office/drawing/2014/main" id="{61291DBE-0675-4302-A4A7-36C82BC9D46E}"/>
                    </a:ext>
                  </a:extLst>
                </p:cNvPr>
                <p:cNvSpPr/>
                <p:nvPr/>
              </p:nvSpPr>
              <p:spPr>
                <a:xfrm>
                  <a:off x="-467050" y="2714350"/>
                  <a:ext cx="690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180" extrusionOk="0">
                      <a:moveTo>
                        <a:pt x="111" y="0"/>
                      </a:moveTo>
                      <a:cubicBezTo>
                        <a:pt x="1" y="55"/>
                        <a:pt x="52" y="180"/>
                        <a:pt x="149" y="180"/>
                      </a:cubicBezTo>
                      <a:cubicBezTo>
                        <a:pt x="168" y="180"/>
                        <a:pt x="188" y="175"/>
                        <a:pt x="210" y="164"/>
                      </a:cubicBezTo>
                      <a:lnTo>
                        <a:pt x="242" y="164"/>
                      </a:lnTo>
                      <a:cubicBezTo>
                        <a:pt x="242" y="131"/>
                        <a:pt x="275" y="99"/>
                        <a:pt x="275" y="66"/>
                      </a:cubicBezTo>
                      <a:cubicBezTo>
                        <a:pt x="275" y="66"/>
                        <a:pt x="242" y="33"/>
                        <a:pt x="24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795;p56">
                  <a:extLst>
                    <a:ext uri="{FF2B5EF4-FFF2-40B4-BE49-F238E27FC236}">
                      <a16:creationId xmlns:a16="http://schemas.microsoft.com/office/drawing/2014/main" id="{546E750B-BBE7-4372-8A98-0864C7CC8C3A}"/>
                    </a:ext>
                  </a:extLst>
                </p:cNvPr>
                <p:cNvSpPr/>
                <p:nvPr/>
              </p:nvSpPr>
              <p:spPr>
                <a:xfrm>
                  <a:off x="-397750" y="2706950"/>
                  <a:ext cx="4950" cy="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32" extrusionOk="0">
                      <a:moveTo>
                        <a:pt x="99" y="0"/>
                      </a:moveTo>
                      <a:cubicBezTo>
                        <a:pt x="1" y="0"/>
                        <a:pt x="1" y="132"/>
                        <a:pt x="99" y="132"/>
                      </a:cubicBezTo>
                      <a:cubicBezTo>
                        <a:pt x="198" y="132"/>
                        <a:pt x="198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796;p56">
                  <a:extLst>
                    <a:ext uri="{FF2B5EF4-FFF2-40B4-BE49-F238E27FC236}">
                      <a16:creationId xmlns:a16="http://schemas.microsoft.com/office/drawing/2014/main" id="{B155CADD-1EB8-4F38-ABA6-2A88E4C2AEAA}"/>
                    </a:ext>
                  </a:extLst>
                </p:cNvPr>
                <p:cNvSpPr/>
                <p:nvPr/>
              </p:nvSpPr>
              <p:spPr>
                <a:xfrm>
                  <a:off x="-384600" y="2661750"/>
                  <a:ext cx="6600" cy="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166" extrusionOk="0">
                      <a:moveTo>
                        <a:pt x="132" y="1"/>
                      </a:moveTo>
                      <a:cubicBezTo>
                        <a:pt x="0" y="1"/>
                        <a:pt x="0" y="165"/>
                        <a:pt x="132" y="165"/>
                      </a:cubicBezTo>
                      <a:cubicBezTo>
                        <a:pt x="263" y="165"/>
                        <a:pt x="263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797;p56">
                  <a:extLst>
                    <a:ext uri="{FF2B5EF4-FFF2-40B4-BE49-F238E27FC236}">
                      <a16:creationId xmlns:a16="http://schemas.microsoft.com/office/drawing/2014/main" id="{0558EBE0-7EE3-4FD9-9090-F583A30A51EA}"/>
                    </a:ext>
                  </a:extLst>
                </p:cNvPr>
                <p:cNvSpPr/>
                <p:nvPr/>
              </p:nvSpPr>
              <p:spPr>
                <a:xfrm>
                  <a:off x="-348450" y="2595225"/>
                  <a:ext cx="6600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198" extrusionOk="0">
                      <a:moveTo>
                        <a:pt x="132" y="0"/>
                      </a:moveTo>
                      <a:cubicBezTo>
                        <a:pt x="0" y="0"/>
                        <a:pt x="0" y="165"/>
                        <a:pt x="132" y="197"/>
                      </a:cubicBezTo>
                      <a:cubicBezTo>
                        <a:pt x="263" y="165"/>
                        <a:pt x="263" y="0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798;p56">
                  <a:extLst>
                    <a:ext uri="{FF2B5EF4-FFF2-40B4-BE49-F238E27FC236}">
                      <a16:creationId xmlns:a16="http://schemas.microsoft.com/office/drawing/2014/main" id="{71EE8531-9E1F-4733-A077-18756F1F07A2}"/>
                    </a:ext>
                  </a:extLst>
                </p:cNvPr>
                <p:cNvSpPr/>
                <p:nvPr/>
              </p:nvSpPr>
              <p:spPr>
                <a:xfrm>
                  <a:off x="-346525" y="2598100"/>
                  <a:ext cx="7125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392" extrusionOk="0">
                      <a:moveTo>
                        <a:pt x="118" y="1"/>
                      </a:moveTo>
                      <a:cubicBezTo>
                        <a:pt x="63" y="1"/>
                        <a:pt x="0" y="51"/>
                        <a:pt x="22" y="115"/>
                      </a:cubicBezTo>
                      <a:cubicBezTo>
                        <a:pt x="22" y="181"/>
                        <a:pt x="55" y="280"/>
                        <a:pt x="88" y="345"/>
                      </a:cubicBezTo>
                      <a:cubicBezTo>
                        <a:pt x="111" y="369"/>
                        <a:pt x="150" y="392"/>
                        <a:pt x="183" y="392"/>
                      </a:cubicBezTo>
                      <a:cubicBezTo>
                        <a:pt x="197" y="392"/>
                        <a:pt x="209" y="388"/>
                        <a:pt x="219" y="378"/>
                      </a:cubicBezTo>
                      <a:cubicBezTo>
                        <a:pt x="285" y="345"/>
                        <a:pt x="285" y="280"/>
                        <a:pt x="285" y="247"/>
                      </a:cubicBezTo>
                      <a:lnTo>
                        <a:pt x="285" y="214"/>
                      </a:lnTo>
                      <a:cubicBezTo>
                        <a:pt x="278" y="207"/>
                        <a:pt x="270" y="200"/>
                        <a:pt x="262" y="195"/>
                      </a:cubicBezTo>
                      <a:lnTo>
                        <a:pt x="262" y="195"/>
                      </a:lnTo>
                      <a:cubicBezTo>
                        <a:pt x="250" y="179"/>
                        <a:pt x="235" y="164"/>
                        <a:pt x="219" y="148"/>
                      </a:cubicBezTo>
                      <a:cubicBezTo>
                        <a:pt x="219" y="115"/>
                        <a:pt x="186" y="82"/>
                        <a:pt x="186" y="50"/>
                      </a:cubicBezTo>
                      <a:cubicBezTo>
                        <a:pt x="175" y="15"/>
                        <a:pt x="147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799;p56">
                  <a:extLst>
                    <a:ext uri="{FF2B5EF4-FFF2-40B4-BE49-F238E27FC236}">
                      <a16:creationId xmlns:a16="http://schemas.microsoft.com/office/drawing/2014/main" id="{97784E3B-6E85-4BD0-B425-F31CF5F0EA92}"/>
                    </a:ext>
                  </a:extLst>
                </p:cNvPr>
                <p:cNvSpPr/>
                <p:nvPr/>
              </p:nvSpPr>
              <p:spPr>
                <a:xfrm>
                  <a:off x="-357500" y="2585775"/>
                  <a:ext cx="4150" cy="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82" extrusionOk="0">
                      <a:moveTo>
                        <a:pt x="83" y="0"/>
                      </a:moveTo>
                      <a:cubicBezTo>
                        <a:pt x="67" y="0"/>
                        <a:pt x="50" y="17"/>
                        <a:pt x="34" y="50"/>
                      </a:cubicBezTo>
                      <a:lnTo>
                        <a:pt x="1" y="50"/>
                      </a:lnTo>
                      <a:cubicBezTo>
                        <a:pt x="1" y="83"/>
                        <a:pt x="1" y="83"/>
                        <a:pt x="1" y="115"/>
                      </a:cubicBezTo>
                      <a:cubicBezTo>
                        <a:pt x="1" y="148"/>
                        <a:pt x="1" y="148"/>
                        <a:pt x="1" y="148"/>
                      </a:cubicBezTo>
                      <a:cubicBezTo>
                        <a:pt x="1" y="148"/>
                        <a:pt x="1" y="148"/>
                        <a:pt x="1" y="181"/>
                      </a:cubicBezTo>
                      <a:lnTo>
                        <a:pt x="132" y="181"/>
                      </a:lnTo>
                      <a:cubicBezTo>
                        <a:pt x="132" y="181"/>
                        <a:pt x="165" y="181"/>
                        <a:pt x="165" y="148"/>
                      </a:cubicBezTo>
                      <a:lnTo>
                        <a:pt x="165" y="115"/>
                      </a:lnTo>
                      <a:cubicBezTo>
                        <a:pt x="165" y="115"/>
                        <a:pt x="165" y="115"/>
                        <a:pt x="165" y="83"/>
                      </a:cubicBezTo>
                      <a:cubicBezTo>
                        <a:pt x="165" y="83"/>
                        <a:pt x="165" y="83"/>
                        <a:pt x="165" y="50"/>
                      </a:cubicBezTo>
                      <a:lnTo>
                        <a:pt x="132" y="50"/>
                      </a:lnTo>
                      <a:cubicBezTo>
                        <a:pt x="116" y="17"/>
                        <a:pt x="99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800;p56">
                  <a:extLst>
                    <a:ext uri="{FF2B5EF4-FFF2-40B4-BE49-F238E27FC236}">
                      <a16:creationId xmlns:a16="http://schemas.microsoft.com/office/drawing/2014/main" id="{8F9650E2-1001-4BF9-9555-04BBAE9197F2}"/>
                    </a:ext>
                  </a:extLst>
                </p:cNvPr>
                <p:cNvSpPr/>
                <p:nvPr/>
              </p:nvSpPr>
              <p:spPr>
                <a:xfrm>
                  <a:off x="-356675" y="2579825"/>
                  <a:ext cx="3325" cy="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403" extrusionOk="0">
                      <a:moveTo>
                        <a:pt x="50" y="0"/>
                      </a:moveTo>
                      <a:cubicBezTo>
                        <a:pt x="34" y="0"/>
                        <a:pt x="17" y="8"/>
                        <a:pt x="1" y="25"/>
                      </a:cubicBezTo>
                      <a:cubicBezTo>
                        <a:pt x="1" y="91"/>
                        <a:pt x="1" y="123"/>
                        <a:pt x="1" y="189"/>
                      </a:cubicBezTo>
                      <a:lnTo>
                        <a:pt x="1" y="353"/>
                      </a:lnTo>
                      <a:cubicBezTo>
                        <a:pt x="17" y="386"/>
                        <a:pt x="50" y="403"/>
                        <a:pt x="79" y="403"/>
                      </a:cubicBezTo>
                      <a:cubicBezTo>
                        <a:pt x="107" y="403"/>
                        <a:pt x="132" y="386"/>
                        <a:pt x="132" y="353"/>
                      </a:cubicBezTo>
                      <a:lnTo>
                        <a:pt x="132" y="189"/>
                      </a:lnTo>
                      <a:cubicBezTo>
                        <a:pt x="132" y="123"/>
                        <a:pt x="132" y="91"/>
                        <a:pt x="99" y="25"/>
                      </a:cubicBezTo>
                      <a:cubicBezTo>
                        <a:pt x="83" y="8"/>
                        <a:pt x="6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801;p56">
                  <a:extLst>
                    <a:ext uri="{FF2B5EF4-FFF2-40B4-BE49-F238E27FC236}">
                      <a16:creationId xmlns:a16="http://schemas.microsoft.com/office/drawing/2014/main" id="{4347A89E-B324-4927-A52C-A58124A0BC63}"/>
                    </a:ext>
                  </a:extLst>
                </p:cNvPr>
                <p:cNvSpPr/>
                <p:nvPr/>
              </p:nvSpPr>
              <p:spPr>
                <a:xfrm>
                  <a:off x="-372275" y="2603425"/>
                  <a:ext cx="4950" cy="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99" extrusionOk="0">
                      <a:moveTo>
                        <a:pt x="99" y="1"/>
                      </a:moveTo>
                      <a:cubicBezTo>
                        <a:pt x="0" y="34"/>
                        <a:pt x="0" y="165"/>
                        <a:pt x="99" y="198"/>
                      </a:cubicBezTo>
                      <a:cubicBezTo>
                        <a:pt x="197" y="165"/>
                        <a:pt x="197" y="34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802;p56">
                  <a:extLst>
                    <a:ext uri="{FF2B5EF4-FFF2-40B4-BE49-F238E27FC236}">
                      <a16:creationId xmlns:a16="http://schemas.microsoft.com/office/drawing/2014/main" id="{1B291D61-FE13-4729-8235-6A3B0A8F9204}"/>
                    </a:ext>
                  </a:extLst>
                </p:cNvPr>
                <p:cNvSpPr/>
                <p:nvPr/>
              </p:nvSpPr>
              <p:spPr>
                <a:xfrm>
                  <a:off x="-358325" y="2633825"/>
                  <a:ext cx="5775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98" extrusionOk="0">
                      <a:moveTo>
                        <a:pt x="132" y="1"/>
                      </a:moveTo>
                      <a:cubicBezTo>
                        <a:pt x="1" y="1"/>
                        <a:pt x="1" y="198"/>
                        <a:pt x="132" y="198"/>
                      </a:cubicBezTo>
                      <a:cubicBezTo>
                        <a:pt x="231" y="198"/>
                        <a:pt x="231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803;p56">
                  <a:extLst>
                    <a:ext uri="{FF2B5EF4-FFF2-40B4-BE49-F238E27FC236}">
                      <a16:creationId xmlns:a16="http://schemas.microsoft.com/office/drawing/2014/main" id="{B64F7FA3-D834-4C38-9744-985D9D8B3D5E}"/>
                    </a:ext>
                  </a:extLst>
                </p:cNvPr>
                <p:cNvSpPr/>
                <p:nvPr/>
              </p:nvSpPr>
              <p:spPr>
                <a:xfrm>
                  <a:off x="-348450" y="2638750"/>
                  <a:ext cx="5775" cy="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99" extrusionOk="0">
                      <a:moveTo>
                        <a:pt x="66" y="1"/>
                      </a:moveTo>
                      <a:lnTo>
                        <a:pt x="66" y="34"/>
                      </a:lnTo>
                      <a:lnTo>
                        <a:pt x="33" y="34"/>
                      </a:lnTo>
                      <a:cubicBezTo>
                        <a:pt x="0" y="67"/>
                        <a:pt x="0" y="99"/>
                        <a:pt x="0" y="132"/>
                      </a:cubicBezTo>
                      <a:cubicBezTo>
                        <a:pt x="0" y="165"/>
                        <a:pt x="0" y="198"/>
                        <a:pt x="33" y="198"/>
                      </a:cubicBezTo>
                      <a:lnTo>
                        <a:pt x="165" y="198"/>
                      </a:lnTo>
                      <a:cubicBezTo>
                        <a:pt x="197" y="165"/>
                        <a:pt x="230" y="132"/>
                        <a:pt x="230" y="99"/>
                      </a:cubicBezTo>
                      <a:cubicBezTo>
                        <a:pt x="230" y="67"/>
                        <a:pt x="197" y="34"/>
                        <a:pt x="165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804;p56">
                  <a:extLst>
                    <a:ext uri="{FF2B5EF4-FFF2-40B4-BE49-F238E27FC236}">
                      <a16:creationId xmlns:a16="http://schemas.microsoft.com/office/drawing/2014/main" id="{02982BB0-9930-4B24-B640-B8EB726AF2DC}"/>
                    </a:ext>
                  </a:extLst>
                </p:cNvPr>
                <p:cNvSpPr/>
                <p:nvPr/>
              </p:nvSpPr>
              <p:spPr>
                <a:xfrm>
                  <a:off x="-381325" y="2638750"/>
                  <a:ext cx="3325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33" extrusionOk="0">
                      <a:moveTo>
                        <a:pt x="67" y="1"/>
                      </a:moveTo>
                      <a:cubicBezTo>
                        <a:pt x="1" y="1"/>
                        <a:pt x="1" y="99"/>
                        <a:pt x="67" y="132"/>
                      </a:cubicBezTo>
                      <a:cubicBezTo>
                        <a:pt x="132" y="99"/>
                        <a:pt x="132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805;p56">
                  <a:extLst>
                    <a:ext uri="{FF2B5EF4-FFF2-40B4-BE49-F238E27FC236}">
                      <a16:creationId xmlns:a16="http://schemas.microsoft.com/office/drawing/2014/main" id="{4C8729D1-5101-4FE1-A871-B280F05858EC}"/>
                    </a:ext>
                  </a:extLst>
                </p:cNvPr>
                <p:cNvSpPr/>
                <p:nvPr/>
              </p:nvSpPr>
              <p:spPr>
                <a:xfrm>
                  <a:off x="-369000" y="2665050"/>
                  <a:ext cx="5775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31" extrusionOk="0">
                      <a:moveTo>
                        <a:pt x="99" y="0"/>
                      </a:moveTo>
                      <a:cubicBezTo>
                        <a:pt x="66" y="0"/>
                        <a:pt x="66" y="0"/>
                        <a:pt x="34" y="33"/>
                      </a:cubicBezTo>
                      <a:cubicBezTo>
                        <a:pt x="1" y="66"/>
                        <a:pt x="1" y="132"/>
                        <a:pt x="34" y="165"/>
                      </a:cubicBezTo>
                      <a:lnTo>
                        <a:pt x="66" y="198"/>
                      </a:lnTo>
                      <a:lnTo>
                        <a:pt x="132" y="230"/>
                      </a:lnTo>
                      <a:lnTo>
                        <a:pt x="165" y="230"/>
                      </a:lnTo>
                      <a:cubicBezTo>
                        <a:pt x="165" y="198"/>
                        <a:pt x="198" y="198"/>
                        <a:pt x="198" y="198"/>
                      </a:cubicBezTo>
                      <a:cubicBezTo>
                        <a:pt x="198" y="198"/>
                        <a:pt x="198" y="165"/>
                        <a:pt x="231" y="165"/>
                      </a:cubicBezTo>
                      <a:cubicBezTo>
                        <a:pt x="231" y="132"/>
                        <a:pt x="231" y="132"/>
                        <a:pt x="231" y="99"/>
                      </a:cubicBezTo>
                      <a:lnTo>
                        <a:pt x="198" y="66"/>
                      </a:lnTo>
                      <a:cubicBezTo>
                        <a:pt x="165" y="33"/>
                        <a:pt x="132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806;p56">
                  <a:extLst>
                    <a:ext uri="{FF2B5EF4-FFF2-40B4-BE49-F238E27FC236}">
                      <a16:creationId xmlns:a16="http://schemas.microsoft.com/office/drawing/2014/main" id="{2A0E314C-A78B-4093-87CC-491AA6F641E8}"/>
                    </a:ext>
                  </a:extLst>
                </p:cNvPr>
                <p:cNvSpPr/>
                <p:nvPr/>
              </p:nvSpPr>
              <p:spPr>
                <a:xfrm>
                  <a:off x="-354200" y="2695450"/>
                  <a:ext cx="4950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98" extrusionOk="0">
                      <a:moveTo>
                        <a:pt x="99" y="0"/>
                      </a:moveTo>
                      <a:cubicBezTo>
                        <a:pt x="0" y="33"/>
                        <a:pt x="0" y="165"/>
                        <a:pt x="99" y="197"/>
                      </a:cubicBezTo>
                      <a:cubicBezTo>
                        <a:pt x="197" y="165"/>
                        <a:pt x="197" y="33"/>
                        <a:pt x="9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807;p56">
                  <a:extLst>
                    <a:ext uri="{FF2B5EF4-FFF2-40B4-BE49-F238E27FC236}">
                      <a16:creationId xmlns:a16="http://schemas.microsoft.com/office/drawing/2014/main" id="{30B0E6DC-A223-47DA-A957-B4D1FD65776C}"/>
                    </a:ext>
                  </a:extLst>
                </p:cNvPr>
                <p:cNvSpPr/>
                <p:nvPr/>
              </p:nvSpPr>
              <p:spPr>
                <a:xfrm>
                  <a:off x="-372275" y="2717625"/>
                  <a:ext cx="6600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231" extrusionOk="0">
                      <a:moveTo>
                        <a:pt x="132" y="0"/>
                      </a:moveTo>
                      <a:cubicBezTo>
                        <a:pt x="0" y="0"/>
                        <a:pt x="0" y="230"/>
                        <a:pt x="132" y="230"/>
                      </a:cubicBezTo>
                      <a:cubicBezTo>
                        <a:pt x="263" y="230"/>
                        <a:pt x="263" y="0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808;p56">
                  <a:extLst>
                    <a:ext uri="{FF2B5EF4-FFF2-40B4-BE49-F238E27FC236}">
                      <a16:creationId xmlns:a16="http://schemas.microsoft.com/office/drawing/2014/main" id="{11D528A1-74C3-4145-AC6B-810C4C10A823}"/>
                    </a:ext>
                  </a:extLst>
                </p:cNvPr>
                <p:cNvSpPr/>
                <p:nvPr/>
              </p:nvSpPr>
              <p:spPr>
                <a:xfrm>
                  <a:off x="-379675" y="2751300"/>
                  <a:ext cx="4125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33" extrusionOk="0">
                      <a:moveTo>
                        <a:pt x="99" y="1"/>
                      </a:moveTo>
                      <a:cubicBezTo>
                        <a:pt x="1" y="1"/>
                        <a:pt x="1" y="132"/>
                        <a:pt x="99" y="132"/>
                      </a:cubicBezTo>
                      <a:cubicBezTo>
                        <a:pt x="165" y="132"/>
                        <a:pt x="165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809;p56">
                  <a:extLst>
                    <a:ext uri="{FF2B5EF4-FFF2-40B4-BE49-F238E27FC236}">
                      <a16:creationId xmlns:a16="http://schemas.microsoft.com/office/drawing/2014/main" id="{C9E45B42-DBF9-4777-9C79-6BF521DB2380}"/>
                    </a:ext>
                  </a:extLst>
                </p:cNvPr>
                <p:cNvSpPr/>
                <p:nvPr/>
              </p:nvSpPr>
              <p:spPr>
                <a:xfrm>
                  <a:off x="-380500" y="2754250"/>
                  <a:ext cx="4950" cy="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45" extrusionOk="0">
                      <a:moveTo>
                        <a:pt x="104" y="1"/>
                      </a:moveTo>
                      <a:cubicBezTo>
                        <a:pt x="83" y="1"/>
                        <a:pt x="66" y="24"/>
                        <a:pt x="66" y="47"/>
                      </a:cubicBezTo>
                      <a:cubicBezTo>
                        <a:pt x="34" y="80"/>
                        <a:pt x="1" y="146"/>
                        <a:pt x="1" y="211"/>
                      </a:cubicBezTo>
                      <a:cubicBezTo>
                        <a:pt x="1" y="211"/>
                        <a:pt x="34" y="244"/>
                        <a:pt x="66" y="244"/>
                      </a:cubicBezTo>
                      <a:cubicBezTo>
                        <a:pt x="99" y="244"/>
                        <a:pt x="99" y="244"/>
                        <a:pt x="132" y="211"/>
                      </a:cubicBezTo>
                      <a:cubicBezTo>
                        <a:pt x="132" y="178"/>
                        <a:pt x="132" y="146"/>
                        <a:pt x="165" y="113"/>
                      </a:cubicBezTo>
                      <a:cubicBezTo>
                        <a:pt x="198" y="80"/>
                        <a:pt x="165" y="47"/>
                        <a:pt x="132" y="14"/>
                      </a:cubicBezTo>
                      <a:cubicBezTo>
                        <a:pt x="123" y="5"/>
                        <a:pt x="113" y="1"/>
                        <a:pt x="104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810;p56">
                  <a:extLst>
                    <a:ext uri="{FF2B5EF4-FFF2-40B4-BE49-F238E27FC236}">
                      <a16:creationId xmlns:a16="http://schemas.microsoft.com/office/drawing/2014/main" id="{44566A1B-503F-434E-8FCD-5364ABEB1B92}"/>
                    </a:ext>
                  </a:extLst>
                </p:cNvPr>
                <p:cNvSpPr/>
                <p:nvPr/>
              </p:nvSpPr>
              <p:spPr>
                <a:xfrm>
                  <a:off x="-862725" y="2531975"/>
                  <a:ext cx="2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3" extrusionOk="0">
                      <a:moveTo>
                        <a:pt x="1" y="33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811;p56">
                  <a:extLst>
                    <a:ext uri="{FF2B5EF4-FFF2-40B4-BE49-F238E27FC236}">
                      <a16:creationId xmlns:a16="http://schemas.microsoft.com/office/drawing/2014/main" id="{65F438AC-4C4D-428F-8249-92803D8C9DE9}"/>
                    </a:ext>
                  </a:extLst>
                </p:cNvPr>
                <p:cNvSpPr/>
                <p:nvPr/>
              </p:nvSpPr>
              <p:spPr>
                <a:xfrm>
                  <a:off x="-860675" y="2503000"/>
                  <a:ext cx="4975" cy="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74" extrusionOk="0">
                      <a:moveTo>
                        <a:pt x="100" y="1"/>
                      </a:moveTo>
                      <a:cubicBezTo>
                        <a:pt x="50" y="1"/>
                        <a:pt x="1" y="25"/>
                        <a:pt x="17" y="75"/>
                      </a:cubicBezTo>
                      <a:lnTo>
                        <a:pt x="50" y="75"/>
                      </a:lnTo>
                      <a:lnTo>
                        <a:pt x="50" y="107"/>
                      </a:lnTo>
                      <a:cubicBezTo>
                        <a:pt x="50" y="140"/>
                        <a:pt x="83" y="173"/>
                        <a:pt x="116" y="173"/>
                      </a:cubicBezTo>
                      <a:cubicBezTo>
                        <a:pt x="149" y="173"/>
                        <a:pt x="182" y="140"/>
                        <a:pt x="182" y="107"/>
                      </a:cubicBezTo>
                      <a:lnTo>
                        <a:pt x="182" y="75"/>
                      </a:lnTo>
                      <a:cubicBezTo>
                        <a:pt x="198" y="25"/>
                        <a:pt x="149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812;p56">
                  <a:extLst>
                    <a:ext uri="{FF2B5EF4-FFF2-40B4-BE49-F238E27FC236}">
                      <a16:creationId xmlns:a16="http://schemas.microsoft.com/office/drawing/2014/main" id="{8CAEE68B-E4DA-4BBB-BADC-A57F2F8E0900}"/>
                    </a:ext>
                  </a:extLst>
                </p:cNvPr>
                <p:cNvSpPr/>
                <p:nvPr/>
              </p:nvSpPr>
              <p:spPr>
                <a:xfrm>
                  <a:off x="-879975" y="2531975"/>
                  <a:ext cx="4150" cy="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32" extrusionOk="0">
                      <a:moveTo>
                        <a:pt x="99" y="0"/>
                      </a:moveTo>
                      <a:cubicBezTo>
                        <a:pt x="1" y="0"/>
                        <a:pt x="1" y="131"/>
                        <a:pt x="99" y="131"/>
                      </a:cubicBezTo>
                      <a:cubicBezTo>
                        <a:pt x="165" y="131"/>
                        <a:pt x="165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813;p56">
                  <a:extLst>
                    <a:ext uri="{FF2B5EF4-FFF2-40B4-BE49-F238E27FC236}">
                      <a16:creationId xmlns:a16="http://schemas.microsoft.com/office/drawing/2014/main" id="{1E05958A-A62A-4BDF-B4E2-5904A0CE9538}"/>
                    </a:ext>
                  </a:extLst>
                </p:cNvPr>
                <p:cNvSpPr/>
                <p:nvPr/>
              </p:nvSpPr>
              <p:spPr>
                <a:xfrm>
                  <a:off x="-897225" y="2524575"/>
                  <a:ext cx="6600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231" extrusionOk="0">
                      <a:moveTo>
                        <a:pt x="132" y="0"/>
                      </a:moveTo>
                      <a:cubicBezTo>
                        <a:pt x="1" y="33"/>
                        <a:pt x="1" y="197"/>
                        <a:pt x="132" y="230"/>
                      </a:cubicBezTo>
                      <a:cubicBezTo>
                        <a:pt x="264" y="197"/>
                        <a:pt x="264" y="33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814;p56">
                  <a:extLst>
                    <a:ext uri="{FF2B5EF4-FFF2-40B4-BE49-F238E27FC236}">
                      <a16:creationId xmlns:a16="http://schemas.microsoft.com/office/drawing/2014/main" id="{9E5FB9F0-B558-4A48-9B5F-F5BEC5867D7C}"/>
                    </a:ext>
                  </a:extLst>
                </p:cNvPr>
                <p:cNvSpPr/>
                <p:nvPr/>
              </p:nvSpPr>
              <p:spPr>
                <a:xfrm>
                  <a:off x="-887375" y="2513075"/>
                  <a:ext cx="4150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5" extrusionOk="0">
                      <a:moveTo>
                        <a:pt x="67" y="0"/>
                      </a:moveTo>
                      <a:cubicBezTo>
                        <a:pt x="34" y="0"/>
                        <a:pt x="1" y="33"/>
                        <a:pt x="1" y="66"/>
                      </a:cubicBezTo>
                      <a:cubicBezTo>
                        <a:pt x="1" y="132"/>
                        <a:pt x="34" y="165"/>
                        <a:pt x="67" y="165"/>
                      </a:cubicBezTo>
                      <a:lnTo>
                        <a:pt x="67" y="132"/>
                      </a:lnTo>
                      <a:lnTo>
                        <a:pt x="132" y="132"/>
                      </a:lnTo>
                      <a:cubicBezTo>
                        <a:pt x="132" y="132"/>
                        <a:pt x="165" y="99"/>
                        <a:pt x="165" y="66"/>
                      </a:cubicBezTo>
                      <a:cubicBezTo>
                        <a:pt x="165" y="33"/>
                        <a:pt x="132" y="33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815;p56">
                  <a:extLst>
                    <a:ext uri="{FF2B5EF4-FFF2-40B4-BE49-F238E27FC236}">
                      <a16:creationId xmlns:a16="http://schemas.microsoft.com/office/drawing/2014/main" id="{C32C532A-DEF7-4B7A-8C86-8F20C3BE140F}"/>
                    </a:ext>
                  </a:extLst>
                </p:cNvPr>
                <p:cNvSpPr/>
                <p:nvPr/>
              </p:nvSpPr>
              <p:spPr>
                <a:xfrm>
                  <a:off x="-871750" y="2494175"/>
                  <a:ext cx="4125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65" extrusionOk="0">
                      <a:moveTo>
                        <a:pt x="99" y="0"/>
                      </a:moveTo>
                      <a:cubicBezTo>
                        <a:pt x="0" y="33"/>
                        <a:pt x="0" y="132"/>
                        <a:pt x="99" y="165"/>
                      </a:cubicBezTo>
                      <a:cubicBezTo>
                        <a:pt x="165" y="132"/>
                        <a:pt x="165" y="33"/>
                        <a:pt x="9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816;p56">
                  <a:extLst>
                    <a:ext uri="{FF2B5EF4-FFF2-40B4-BE49-F238E27FC236}">
                      <a16:creationId xmlns:a16="http://schemas.microsoft.com/office/drawing/2014/main" id="{CEF19C4F-199B-47D1-8505-433561246186}"/>
                    </a:ext>
                  </a:extLst>
                </p:cNvPr>
                <p:cNvSpPr/>
                <p:nvPr/>
              </p:nvSpPr>
              <p:spPr>
                <a:xfrm>
                  <a:off x="-885725" y="2482675"/>
                  <a:ext cx="1675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80" extrusionOk="0">
                      <a:moveTo>
                        <a:pt x="66" y="0"/>
                      </a:moveTo>
                      <a:lnTo>
                        <a:pt x="1" y="33"/>
                      </a:lnTo>
                      <a:cubicBezTo>
                        <a:pt x="1" y="57"/>
                        <a:pt x="17" y="80"/>
                        <a:pt x="38" y="80"/>
                      </a:cubicBezTo>
                      <a:cubicBezTo>
                        <a:pt x="47" y="80"/>
                        <a:pt x="57" y="76"/>
                        <a:pt x="66" y="66"/>
                      </a:cubicBezTo>
                      <a:lnTo>
                        <a:pt x="66" y="33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817;p56">
                  <a:extLst>
                    <a:ext uri="{FF2B5EF4-FFF2-40B4-BE49-F238E27FC236}">
                      <a16:creationId xmlns:a16="http://schemas.microsoft.com/office/drawing/2014/main" id="{61266F95-AAD5-4F1C-9493-CB193D629D16}"/>
                    </a:ext>
                  </a:extLst>
                </p:cNvPr>
                <p:cNvSpPr/>
                <p:nvPr/>
              </p:nvSpPr>
              <p:spPr>
                <a:xfrm>
                  <a:off x="-887375" y="2480700"/>
                  <a:ext cx="4150" cy="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46" extrusionOk="0">
                      <a:moveTo>
                        <a:pt x="112" y="1"/>
                      </a:moveTo>
                      <a:cubicBezTo>
                        <a:pt x="100" y="1"/>
                        <a:pt x="84" y="5"/>
                        <a:pt x="67" y="14"/>
                      </a:cubicBezTo>
                      <a:lnTo>
                        <a:pt x="34" y="14"/>
                      </a:lnTo>
                      <a:cubicBezTo>
                        <a:pt x="1" y="47"/>
                        <a:pt x="1" y="47"/>
                        <a:pt x="1" y="79"/>
                      </a:cubicBezTo>
                      <a:cubicBezTo>
                        <a:pt x="1" y="112"/>
                        <a:pt x="1" y="112"/>
                        <a:pt x="34" y="145"/>
                      </a:cubicBezTo>
                      <a:lnTo>
                        <a:pt x="67" y="145"/>
                      </a:lnTo>
                      <a:cubicBezTo>
                        <a:pt x="132" y="145"/>
                        <a:pt x="165" y="112"/>
                        <a:pt x="165" y="79"/>
                      </a:cubicBezTo>
                      <a:cubicBezTo>
                        <a:pt x="165" y="31"/>
                        <a:pt x="148" y="1"/>
                        <a:pt x="11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818;p56">
                  <a:extLst>
                    <a:ext uri="{FF2B5EF4-FFF2-40B4-BE49-F238E27FC236}">
                      <a16:creationId xmlns:a16="http://schemas.microsoft.com/office/drawing/2014/main" id="{4340BA7E-F3D0-4396-8019-0182D66604ED}"/>
                    </a:ext>
                  </a:extLst>
                </p:cNvPr>
                <p:cNvSpPr/>
                <p:nvPr/>
              </p:nvSpPr>
              <p:spPr>
                <a:xfrm>
                  <a:off x="-915300" y="2457200"/>
                  <a:ext cx="4950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31" extrusionOk="0">
                      <a:moveTo>
                        <a:pt x="99" y="1"/>
                      </a:moveTo>
                      <a:cubicBezTo>
                        <a:pt x="66" y="1"/>
                        <a:pt x="66" y="34"/>
                        <a:pt x="34" y="66"/>
                      </a:cubicBezTo>
                      <a:cubicBezTo>
                        <a:pt x="1" y="99"/>
                        <a:pt x="1" y="132"/>
                        <a:pt x="34" y="165"/>
                      </a:cubicBezTo>
                      <a:lnTo>
                        <a:pt x="66" y="165"/>
                      </a:lnTo>
                      <a:lnTo>
                        <a:pt x="66" y="198"/>
                      </a:lnTo>
                      <a:cubicBezTo>
                        <a:pt x="66" y="198"/>
                        <a:pt x="99" y="231"/>
                        <a:pt x="132" y="231"/>
                      </a:cubicBezTo>
                      <a:cubicBezTo>
                        <a:pt x="165" y="231"/>
                        <a:pt x="198" y="198"/>
                        <a:pt x="198" y="198"/>
                      </a:cubicBezTo>
                      <a:lnTo>
                        <a:pt x="198" y="165"/>
                      </a:lnTo>
                      <a:cubicBezTo>
                        <a:pt x="198" y="132"/>
                        <a:pt x="198" y="132"/>
                        <a:pt x="198" y="99"/>
                      </a:cubicBezTo>
                      <a:cubicBezTo>
                        <a:pt x="198" y="99"/>
                        <a:pt x="198" y="66"/>
                        <a:pt x="198" y="66"/>
                      </a:cubicBezTo>
                      <a:cubicBezTo>
                        <a:pt x="198" y="34"/>
                        <a:pt x="165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819;p56">
                  <a:extLst>
                    <a:ext uri="{FF2B5EF4-FFF2-40B4-BE49-F238E27FC236}">
                      <a16:creationId xmlns:a16="http://schemas.microsoft.com/office/drawing/2014/main" id="{8BD72057-CD10-4FA4-B93E-A72E2BAD382C}"/>
                    </a:ext>
                  </a:extLst>
                </p:cNvPr>
                <p:cNvSpPr/>
                <p:nvPr/>
              </p:nvSpPr>
              <p:spPr>
                <a:xfrm>
                  <a:off x="-920225" y="2449000"/>
                  <a:ext cx="1675" cy="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6" extrusionOk="0">
                      <a:moveTo>
                        <a:pt x="33" y="0"/>
                      </a:moveTo>
                      <a:cubicBezTo>
                        <a:pt x="1" y="0"/>
                        <a:pt x="1" y="66"/>
                        <a:pt x="33" y="66"/>
                      </a:cubicBezTo>
                      <a:cubicBezTo>
                        <a:pt x="66" y="66"/>
                        <a:pt x="66" y="0"/>
                        <a:pt x="33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820;p56">
                  <a:extLst>
                    <a:ext uri="{FF2B5EF4-FFF2-40B4-BE49-F238E27FC236}">
                      <a16:creationId xmlns:a16="http://schemas.microsoft.com/office/drawing/2014/main" id="{FCBAC48E-9072-4D18-B480-410C265DEABC}"/>
                    </a:ext>
                  </a:extLst>
                </p:cNvPr>
                <p:cNvSpPr/>
                <p:nvPr/>
              </p:nvSpPr>
              <p:spPr>
                <a:xfrm>
                  <a:off x="-932550" y="2429275"/>
                  <a:ext cx="9075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65" extrusionOk="0">
                      <a:moveTo>
                        <a:pt x="99" y="0"/>
                      </a:moveTo>
                      <a:cubicBezTo>
                        <a:pt x="34" y="0"/>
                        <a:pt x="1" y="33"/>
                        <a:pt x="1" y="99"/>
                      </a:cubicBezTo>
                      <a:cubicBezTo>
                        <a:pt x="1" y="132"/>
                        <a:pt x="34" y="165"/>
                        <a:pt x="99" y="165"/>
                      </a:cubicBezTo>
                      <a:lnTo>
                        <a:pt x="99" y="132"/>
                      </a:lnTo>
                      <a:lnTo>
                        <a:pt x="264" y="132"/>
                      </a:lnTo>
                      <a:cubicBezTo>
                        <a:pt x="362" y="132"/>
                        <a:pt x="362" y="0"/>
                        <a:pt x="264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821;p56">
                  <a:extLst>
                    <a:ext uri="{FF2B5EF4-FFF2-40B4-BE49-F238E27FC236}">
                      <a16:creationId xmlns:a16="http://schemas.microsoft.com/office/drawing/2014/main" id="{BB348864-28EA-41D6-8B0D-90CB359E59E1}"/>
                    </a:ext>
                  </a:extLst>
                </p:cNvPr>
                <p:cNvSpPr/>
                <p:nvPr/>
              </p:nvSpPr>
              <p:spPr>
                <a:xfrm>
                  <a:off x="-542850" y="2576075"/>
                  <a:ext cx="4650" cy="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185" extrusionOk="0">
                      <a:moveTo>
                        <a:pt x="84" y="1"/>
                      </a:moveTo>
                      <a:cubicBezTo>
                        <a:pt x="0" y="1"/>
                        <a:pt x="0" y="184"/>
                        <a:pt x="84" y="184"/>
                      </a:cubicBezTo>
                      <a:cubicBezTo>
                        <a:pt x="95" y="184"/>
                        <a:pt x="107" y="181"/>
                        <a:pt x="120" y="175"/>
                      </a:cubicBezTo>
                      <a:lnTo>
                        <a:pt x="153" y="142"/>
                      </a:lnTo>
                      <a:cubicBezTo>
                        <a:pt x="186" y="109"/>
                        <a:pt x="186" y="76"/>
                        <a:pt x="153" y="43"/>
                      </a:cubicBezTo>
                      <a:lnTo>
                        <a:pt x="120" y="10"/>
                      </a:lnTo>
                      <a:cubicBezTo>
                        <a:pt x="107" y="4"/>
                        <a:pt x="95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822;p56">
                  <a:extLst>
                    <a:ext uri="{FF2B5EF4-FFF2-40B4-BE49-F238E27FC236}">
                      <a16:creationId xmlns:a16="http://schemas.microsoft.com/office/drawing/2014/main" id="{B613B892-28C0-42E9-8BAC-1ADE92C1722E}"/>
                    </a:ext>
                  </a:extLst>
                </p:cNvPr>
                <p:cNvSpPr/>
                <p:nvPr/>
              </p:nvSpPr>
              <p:spPr>
                <a:xfrm>
                  <a:off x="-520150" y="25574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823;p56">
                  <a:extLst>
                    <a:ext uri="{FF2B5EF4-FFF2-40B4-BE49-F238E27FC236}">
                      <a16:creationId xmlns:a16="http://schemas.microsoft.com/office/drawing/2014/main" id="{B6DDFD9B-AA72-486D-A8A3-E34597CC64C5}"/>
                    </a:ext>
                  </a:extLst>
                </p:cNvPr>
                <p:cNvSpPr/>
                <p:nvPr/>
              </p:nvSpPr>
              <p:spPr>
                <a:xfrm>
                  <a:off x="-522625" y="2554150"/>
                  <a:ext cx="660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213" extrusionOk="0">
                      <a:moveTo>
                        <a:pt x="132" y="0"/>
                      </a:moveTo>
                      <a:cubicBezTo>
                        <a:pt x="67" y="0"/>
                        <a:pt x="1" y="33"/>
                        <a:pt x="1" y="99"/>
                      </a:cubicBezTo>
                      <a:cubicBezTo>
                        <a:pt x="1" y="132"/>
                        <a:pt x="1" y="165"/>
                        <a:pt x="34" y="197"/>
                      </a:cubicBezTo>
                      <a:cubicBezTo>
                        <a:pt x="56" y="197"/>
                        <a:pt x="78" y="212"/>
                        <a:pt x="99" y="212"/>
                      </a:cubicBezTo>
                      <a:cubicBezTo>
                        <a:pt x="110" y="212"/>
                        <a:pt x="121" y="208"/>
                        <a:pt x="132" y="197"/>
                      </a:cubicBezTo>
                      <a:lnTo>
                        <a:pt x="165" y="197"/>
                      </a:lnTo>
                      <a:cubicBezTo>
                        <a:pt x="174" y="206"/>
                        <a:pt x="185" y="210"/>
                        <a:pt x="197" y="210"/>
                      </a:cubicBezTo>
                      <a:cubicBezTo>
                        <a:pt x="229" y="210"/>
                        <a:pt x="264" y="180"/>
                        <a:pt x="264" y="132"/>
                      </a:cubicBezTo>
                      <a:cubicBezTo>
                        <a:pt x="231" y="99"/>
                        <a:pt x="231" y="99"/>
                        <a:pt x="198" y="66"/>
                      </a:cubicBezTo>
                      <a:cubicBezTo>
                        <a:pt x="198" y="33"/>
                        <a:pt x="165" y="33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824;p56">
                  <a:extLst>
                    <a:ext uri="{FF2B5EF4-FFF2-40B4-BE49-F238E27FC236}">
                      <a16:creationId xmlns:a16="http://schemas.microsoft.com/office/drawing/2014/main" id="{10E3EA33-939A-4E6A-8DC9-D4232AC5A19C}"/>
                    </a:ext>
                  </a:extLst>
                </p:cNvPr>
                <p:cNvSpPr/>
                <p:nvPr/>
              </p:nvSpPr>
              <p:spPr>
                <a:xfrm>
                  <a:off x="-507825" y="2569750"/>
                  <a:ext cx="577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64" extrusionOk="0">
                      <a:moveTo>
                        <a:pt x="99" y="1"/>
                      </a:moveTo>
                      <a:cubicBezTo>
                        <a:pt x="66" y="33"/>
                        <a:pt x="33" y="33"/>
                        <a:pt x="33" y="33"/>
                      </a:cubicBezTo>
                      <a:cubicBezTo>
                        <a:pt x="0" y="66"/>
                        <a:pt x="0" y="99"/>
                        <a:pt x="0" y="132"/>
                      </a:cubicBezTo>
                      <a:cubicBezTo>
                        <a:pt x="0" y="165"/>
                        <a:pt x="0" y="198"/>
                        <a:pt x="33" y="231"/>
                      </a:cubicBezTo>
                      <a:lnTo>
                        <a:pt x="66" y="263"/>
                      </a:lnTo>
                      <a:lnTo>
                        <a:pt x="132" y="263"/>
                      </a:lnTo>
                      <a:cubicBezTo>
                        <a:pt x="165" y="263"/>
                        <a:pt x="165" y="231"/>
                        <a:pt x="198" y="231"/>
                      </a:cubicBezTo>
                      <a:cubicBezTo>
                        <a:pt x="198" y="231"/>
                        <a:pt x="198" y="198"/>
                        <a:pt x="198" y="198"/>
                      </a:cubicBezTo>
                      <a:cubicBezTo>
                        <a:pt x="230" y="165"/>
                        <a:pt x="230" y="132"/>
                        <a:pt x="198" y="132"/>
                      </a:cubicBezTo>
                      <a:lnTo>
                        <a:pt x="198" y="66"/>
                      </a:lnTo>
                      <a:cubicBezTo>
                        <a:pt x="165" y="33"/>
                        <a:pt x="132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825;p56">
                  <a:extLst>
                    <a:ext uri="{FF2B5EF4-FFF2-40B4-BE49-F238E27FC236}">
                      <a16:creationId xmlns:a16="http://schemas.microsoft.com/office/drawing/2014/main" id="{C8AE8B3A-6ACE-465D-8E82-3D17AAF3A560}"/>
                    </a:ext>
                  </a:extLst>
                </p:cNvPr>
                <p:cNvSpPr/>
                <p:nvPr/>
              </p:nvSpPr>
              <p:spPr>
                <a:xfrm>
                  <a:off x="-510300" y="2581450"/>
                  <a:ext cx="1675" cy="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49" extrusionOk="0">
                      <a:moveTo>
                        <a:pt x="34" y="1"/>
                      </a:moveTo>
                      <a:cubicBezTo>
                        <a:pt x="17" y="1"/>
                        <a:pt x="1" y="9"/>
                        <a:pt x="1" y="26"/>
                      </a:cubicBezTo>
                      <a:lnTo>
                        <a:pt x="1" y="124"/>
                      </a:lnTo>
                      <a:cubicBezTo>
                        <a:pt x="1" y="141"/>
                        <a:pt x="17" y="149"/>
                        <a:pt x="34" y="149"/>
                      </a:cubicBezTo>
                      <a:cubicBezTo>
                        <a:pt x="50" y="149"/>
                        <a:pt x="67" y="141"/>
                        <a:pt x="67" y="124"/>
                      </a:cubicBezTo>
                      <a:lnTo>
                        <a:pt x="67" y="26"/>
                      </a:lnTo>
                      <a:cubicBezTo>
                        <a:pt x="67" y="9"/>
                        <a:pt x="50" y="1"/>
                        <a:pt x="34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826;p56">
                  <a:extLst>
                    <a:ext uri="{FF2B5EF4-FFF2-40B4-BE49-F238E27FC236}">
                      <a16:creationId xmlns:a16="http://schemas.microsoft.com/office/drawing/2014/main" id="{BBF6BC72-F551-47EA-94C0-E3F707EF309D}"/>
                    </a:ext>
                  </a:extLst>
                </p:cNvPr>
                <p:cNvSpPr/>
                <p:nvPr/>
              </p:nvSpPr>
              <p:spPr>
                <a:xfrm>
                  <a:off x="-534925" y="2577975"/>
                  <a:ext cx="3300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65" extrusionOk="0">
                      <a:moveTo>
                        <a:pt x="66" y="0"/>
                      </a:moveTo>
                      <a:cubicBezTo>
                        <a:pt x="0" y="33"/>
                        <a:pt x="0" y="132"/>
                        <a:pt x="66" y="165"/>
                      </a:cubicBezTo>
                      <a:cubicBezTo>
                        <a:pt x="131" y="132"/>
                        <a:pt x="131" y="33"/>
                        <a:pt x="66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827;p56">
                  <a:extLst>
                    <a:ext uri="{FF2B5EF4-FFF2-40B4-BE49-F238E27FC236}">
                      <a16:creationId xmlns:a16="http://schemas.microsoft.com/office/drawing/2014/main" id="{A3E9157C-DC47-42D6-ACE6-E12123545170}"/>
                    </a:ext>
                  </a:extLst>
                </p:cNvPr>
                <p:cNvSpPr/>
                <p:nvPr/>
              </p:nvSpPr>
              <p:spPr>
                <a:xfrm>
                  <a:off x="-262200" y="2660125"/>
                  <a:ext cx="9075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98" extrusionOk="0">
                      <a:moveTo>
                        <a:pt x="165" y="0"/>
                      </a:moveTo>
                      <a:cubicBezTo>
                        <a:pt x="132" y="0"/>
                        <a:pt x="99" y="0"/>
                        <a:pt x="66" y="33"/>
                      </a:cubicBezTo>
                      <a:cubicBezTo>
                        <a:pt x="1" y="99"/>
                        <a:pt x="66" y="197"/>
                        <a:pt x="165" y="197"/>
                      </a:cubicBezTo>
                      <a:lnTo>
                        <a:pt x="165" y="165"/>
                      </a:lnTo>
                      <a:lnTo>
                        <a:pt x="296" y="165"/>
                      </a:lnTo>
                      <a:cubicBezTo>
                        <a:pt x="329" y="132"/>
                        <a:pt x="329" y="99"/>
                        <a:pt x="362" y="66"/>
                      </a:cubicBezTo>
                      <a:cubicBezTo>
                        <a:pt x="329" y="33"/>
                        <a:pt x="329" y="0"/>
                        <a:pt x="296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828;p56">
                  <a:extLst>
                    <a:ext uri="{FF2B5EF4-FFF2-40B4-BE49-F238E27FC236}">
                      <a16:creationId xmlns:a16="http://schemas.microsoft.com/office/drawing/2014/main" id="{E5693236-1505-49B9-B107-2FF9054819BD}"/>
                    </a:ext>
                  </a:extLst>
                </p:cNvPr>
                <p:cNvSpPr/>
                <p:nvPr/>
              </p:nvSpPr>
              <p:spPr>
                <a:xfrm>
                  <a:off x="-244775" y="2660875"/>
                  <a:ext cx="6425" cy="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04" extrusionOk="0">
                      <a:moveTo>
                        <a:pt x="103" y="0"/>
                      </a:moveTo>
                      <a:cubicBezTo>
                        <a:pt x="1" y="0"/>
                        <a:pt x="1" y="203"/>
                        <a:pt x="103" y="203"/>
                      </a:cubicBezTo>
                      <a:cubicBezTo>
                        <a:pt x="110" y="203"/>
                        <a:pt x="117" y="202"/>
                        <a:pt x="125" y="200"/>
                      </a:cubicBezTo>
                      <a:lnTo>
                        <a:pt x="125" y="167"/>
                      </a:lnTo>
                      <a:lnTo>
                        <a:pt x="191" y="167"/>
                      </a:lnTo>
                      <a:cubicBezTo>
                        <a:pt x="224" y="135"/>
                        <a:pt x="257" y="102"/>
                        <a:pt x="257" y="69"/>
                      </a:cubicBezTo>
                      <a:cubicBezTo>
                        <a:pt x="257" y="36"/>
                        <a:pt x="224" y="3"/>
                        <a:pt x="191" y="3"/>
                      </a:cubicBezTo>
                      <a:lnTo>
                        <a:pt x="125" y="3"/>
                      </a:lnTo>
                      <a:cubicBezTo>
                        <a:pt x="117" y="1"/>
                        <a:pt x="110" y="0"/>
                        <a:pt x="103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829;p56">
                  <a:extLst>
                    <a:ext uri="{FF2B5EF4-FFF2-40B4-BE49-F238E27FC236}">
                      <a16:creationId xmlns:a16="http://schemas.microsoft.com/office/drawing/2014/main" id="{9F269D38-CD8D-4308-BDEB-6314F3392C1C}"/>
                    </a:ext>
                  </a:extLst>
                </p:cNvPr>
                <p:cNvSpPr/>
                <p:nvPr/>
              </p:nvSpPr>
              <p:spPr>
                <a:xfrm>
                  <a:off x="-233450" y="2677375"/>
                  <a:ext cx="4950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98" extrusionOk="0">
                      <a:moveTo>
                        <a:pt x="99" y="0"/>
                      </a:moveTo>
                      <a:cubicBezTo>
                        <a:pt x="1" y="33"/>
                        <a:pt x="1" y="197"/>
                        <a:pt x="99" y="197"/>
                      </a:cubicBezTo>
                      <a:cubicBezTo>
                        <a:pt x="198" y="197"/>
                        <a:pt x="198" y="33"/>
                        <a:pt x="9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830;p56">
                  <a:extLst>
                    <a:ext uri="{FF2B5EF4-FFF2-40B4-BE49-F238E27FC236}">
                      <a16:creationId xmlns:a16="http://schemas.microsoft.com/office/drawing/2014/main" id="{D295E6A7-FC4B-4808-9DAE-696E8EA18019}"/>
                    </a:ext>
                  </a:extLst>
                </p:cNvPr>
                <p:cNvSpPr/>
                <p:nvPr/>
              </p:nvSpPr>
              <p:spPr>
                <a:xfrm>
                  <a:off x="-225225" y="2653750"/>
                  <a:ext cx="727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264" extrusionOk="0">
                      <a:moveTo>
                        <a:pt x="82" y="1"/>
                      </a:moveTo>
                      <a:cubicBezTo>
                        <a:pt x="66" y="1"/>
                        <a:pt x="50" y="9"/>
                        <a:pt x="33" y="25"/>
                      </a:cubicBezTo>
                      <a:cubicBezTo>
                        <a:pt x="0" y="58"/>
                        <a:pt x="0" y="91"/>
                        <a:pt x="33" y="124"/>
                      </a:cubicBezTo>
                      <a:lnTo>
                        <a:pt x="165" y="255"/>
                      </a:lnTo>
                      <a:cubicBezTo>
                        <a:pt x="177" y="261"/>
                        <a:pt x="189" y="264"/>
                        <a:pt x="200" y="264"/>
                      </a:cubicBezTo>
                      <a:cubicBezTo>
                        <a:pt x="251" y="264"/>
                        <a:pt x="290" y="210"/>
                        <a:pt x="263" y="157"/>
                      </a:cubicBezTo>
                      <a:lnTo>
                        <a:pt x="132" y="25"/>
                      </a:lnTo>
                      <a:cubicBezTo>
                        <a:pt x="115" y="9"/>
                        <a:pt x="99" y="1"/>
                        <a:pt x="8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831;p56">
                  <a:extLst>
                    <a:ext uri="{FF2B5EF4-FFF2-40B4-BE49-F238E27FC236}">
                      <a16:creationId xmlns:a16="http://schemas.microsoft.com/office/drawing/2014/main" id="{8AE3D1D9-5396-4F82-950C-939A76B08CA4}"/>
                    </a:ext>
                  </a:extLst>
                </p:cNvPr>
                <p:cNvSpPr/>
                <p:nvPr/>
              </p:nvSpPr>
              <p:spPr>
                <a:xfrm>
                  <a:off x="-229325" y="2673250"/>
                  <a:ext cx="2475" cy="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67" extrusionOk="0">
                      <a:moveTo>
                        <a:pt x="66" y="1"/>
                      </a:moveTo>
                      <a:cubicBezTo>
                        <a:pt x="0" y="1"/>
                        <a:pt x="0" y="67"/>
                        <a:pt x="66" y="67"/>
                      </a:cubicBezTo>
                      <a:cubicBezTo>
                        <a:pt x="99" y="67"/>
                        <a:pt x="99" y="1"/>
                        <a:pt x="66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832;p56">
                  <a:extLst>
                    <a:ext uri="{FF2B5EF4-FFF2-40B4-BE49-F238E27FC236}">
                      <a16:creationId xmlns:a16="http://schemas.microsoft.com/office/drawing/2014/main" id="{788B7559-AA5C-422D-87F9-5719176EF978}"/>
                    </a:ext>
                  </a:extLst>
                </p:cNvPr>
                <p:cNvSpPr/>
                <p:nvPr/>
              </p:nvSpPr>
              <p:spPr>
                <a:xfrm>
                  <a:off x="-434725" y="2791550"/>
                  <a:ext cx="4975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231" extrusionOk="0">
                      <a:moveTo>
                        <a:pt x="132" y="1"/>
                      </a:moveTo>
                      <a:cubicBezTo>
                        <a:pt x="132" y="1"/>
                        <a:pt x="100" y="34"/>
                        <a:pt x="67" y="67"/>
                      </a:cubicBezTo>
                      <a:lnTo>
                        <a:pt x="1" y="165"/>
                      </a:lnTo>
                      <a:cubicBezTo>
                        <a:pt x="1" y="165"/>
                        <a:pt x="1" y="198"/>
                        <a:pt x="1" y="231"/>
                      </a:cubicBezTo>
                      <a:lnTo>
                        <a:pt x="67" y="231"/>
                      </a:lnTo>
                      <a:lnTo>
                        <a:pt x="165" y="165"/>
                      </a:lnTo>
                      <a:cubicBezTo>
                        <a:pt x="198" y="132"/>
                        <a:pt x="198" y="99"/>
                        <a:pt x="198" y="99"/>
                      </a:cubicBezTo>
                      <a:cubicBezTo>
                        <a:pt x="198" y="67"/>
                        <a:pt x="198" y="67"/>
                        <a:pt x="198" y="34"/>
                      </a:cubicBezTo>
                      <a:cubicBezTo>
                        <a:pt x="198" y="34"/>
                        <a:pt x="165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833;p56">
                  <a:extLst>
                    <a:ext uri="{FF2B5EF4-FFF2-40B4-BE49-F238E27FC236}">
                      <a16:creationId xmlns:a16="http://schemas.microsoft.com/office/drawing/2014/main" id="{EE88B60F-65B5-4032-9FB6-53DF96CA2708}"/>
                    </a:ext>
                  </a:extLst>
                </p:cNvPr>
                <p:cNvSpPr/>
                <p:nvPr/>
              </p:nvSpPr>
              <p:spPr>
                <a:xfrm>
                  <a:off x="-437175" y="2792250"/>
                  <a:ext cx="8050" cy="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151" extrusionOk="0">
                      <a:moveTo>
                        <a:pt x="228" y="0"/>
                      </a:moveTo>
                      <a:cubicBezTo>
                        <a:pt x="219" y="0"/>
                        <a:pt x="208" y="2"/>
                        <a:pt x="198" y="6"/>
                      </a:cubicBezTo>
                      <a:lnTo>
                        <a:pt x="198" y="39"/>
                      </a:lnTo>
                      <a:cubicBezTo>
                        <a:pt x="165" y="71"/>
                        <a:pt x="99" y="71"/>
                        <a:pt x="33" y="71"/>
                      </a:cubicBezTo>
                      <a:cubicBezTo>
                        <a:pt x="0" y="104"/>
                        <a:pt x="0" y="137"/>
                        <a:pt x="33" y="137"/>
                      </a:cubicBezTo>
                      <a:cubicBezTo>
                        <a:pt x="52" y="147"/>
                        <a:pt x="75" y="151"/>
                        <a:pt x="98" y="151"/>
                      </a:cubicBezTo>
                      <a:cubicBezTo>
                        <a:pt x="154" y="151"/>
                        <a:pt x="217" y="128"/>
                        <a:pt x="263" y="104"/>
                      </a:cubicBezTo>
                      <a:cubicBezTo>
                        <a:pt x="322" y="104"/>
                        <a:pt x="302" y="0"/>
                        <a:pt x="228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834;p56">
                  <a:extLst>
                    <a:ext uri="{FF2B5EF4-FFF2-40B4-BE49-F238E27FC236}">
                      <a16:creationId xmlns:a16="http://schemas.microsoft.com/office/drawing/2014/main" id="{C87C0E78-3BCB-427D-8DF5-E9CA27E9BAB3}"/>
                    </a:ext>
                  </a:extLst>
                </p:cNvPr>
                <p:cNvSpPr/>
                <p:nvPr/>
              </p:nvSpPr>
              <p:spPr>
                <a:xfrm>
                  <a:off x="-204700" y="2450625"/>
                  <a:ext cx="4950" cy="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66" extrusionOk="0">
                      <a:moveTo>
                        <a:pt x="99" y="1"/>
                      </a:moveTo>
                      <a:cubicBezTo>
                        <a:pt x="67" y="1"/>
                        <a:pt x="34" y="1"/>
                        <a:pt x="34" y="34"/>
                      </a:cubicBezTo>
                      <a:lnTo>
                        <a:pt x="1" y="67"/>
                      </a:lnTo>
                      <a:cubicBezTo>
                        <a:pt x="1" y="99"/>
                        <a:pt x="1" y="99"/>
                        <a:pt x="1" y="132"/>
                      </a:cubicBezTo>
                      <a:cubicBezTo>
                        <a:pt x="1" y="132"/>
                        <a:pt x="1" y="165"/>
                        <a:pt x="1" y="165"/>
                      </a:cubicBezTo>
                      <a:lnTo>
                        <a:pt x="99" y="165"/>
                      </a:lnTo>
                      <a:lnTo>
                        <a:pt x="132" y="132"/>
                      </a:lnTo>
                      <a:cubicBezTo>
                        <a:pt x="165" y="132"/>
                        <a:pt x="165" y="99"/>
                        <a:pt x="198" y="67"/>
                      </a:cubicBezTo>
                      <a:cubicBezTo>
                        <a:pt x="165" y="34"/>
                        <a:pt x="165" y="34"/>
                        <a:pt x="165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835;p56">
                  <a:extLst>
                    <a:ext uri="{FF2B5EF4-FFF2-40B4-BE49-F238E27FC236}">
                      <a16:creationId xmlns:a16="http://schemas.microsoft.com/office/drawing/2014/main" id="{CD7FE78F-F231-4372-983D-FC9BA0A536B3}"/>
                    </a:ext>
                  </a:extLst>
                </p:cNvPr>
                <p:cNvSpPr/>
                <p:nvPr/>
              </p:nvSpPr>
              <p:spPr>
                <a:xfrm>
                  <a:off x="-171000" y="2449000"/>
                  <a:ext cx="4950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98" extrusionOk="0">
                      <a:moveTo>
                        <a:pt x="99" y="0"/>
                      </a:moveTo>
                      <a:cubicBezTo>
                        <a:pt x="0" y="33"/>
                        <a:pt x="0" y="164"/>
                        <a:pt x="99" y="197"/>
                      </a:cubicBezTo>
                      <a:cubicBezTo>
                        <a:pt x="197" y="164"/>
                        <a:pt x="197" y="33"/>
                        <a:pt x="9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836;p56">
                  <a:extLst>
                    <a:ext uri="{FF2B5EF4-FFF2-40B4-BE49-F238E27FC236}">
                      <a16:creationId xmlns:a16="http://schemas.microsoft.com/office/drawing/2014/main" id="{18FCB340-BA29-4844-8353-6BBF9900FC42}"/>
                    </a:ext>
                  </a:extLst>
                </p:cNvPr>
                <p:cNvSpPr/>
                <p:nvPr/>
              </p:nvSpPr>
              <p:spPr>
                <a:xfrm>
                  <a:off x="-180050" y="2409550"/>
                  <a:ext cx="5775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31" extrusionOk="0">
                      <a:moveTo>
                        <a:pt x="66" y="1"/>
                      </a:moveTo>
                      <a:cubicBezTo>
                        <a:pt x="66" y="1"/>
                        <a:pt x="33" y="1"/>
                        <a:pt x="33" y="34"/>
                      </a:cubicBezTo>
                      <a:lnTo>
                        <a:pt x="33" y="67"/>
                      </a:lnTo>
                      <a:cubicBezTo>
                        <a:pt x="33" y="67"/>
                        <a:pt x="33" y="67"/>
                        <a:pt x="1" y="99"/>
                      </a:cubicBezTo>
                      <a:cubicBezTo>
                        <a:pt x="1" y="99"/>
                        <a:pt x="1" y="132"/>
                        <a:pt x="1" y="132"/>
                      </a:cubicBezTo>
                      <a:lnTo>
                        <a:pt x="1" y="165"/>
                      </a:lnTo>
                      <a:cubicBezTo>
                        <a:pt x="1" y="165"/>
                        <a:pt x="33" y="198"/>
                        <a:pt x="33" y="198"/>
                      </a:cubicBezTo>
                      <a:lnTo>
                        <a:pt x="66" y="231"/>
                      </a:lnTo>
                      <a:lnTo>
                        <a:pt x="231" y="231"/>
                      </a:lnTo>
                      <a:lnTo>
                        <a:pt x="231" y="198"/>
                      </a:lnTo>
                      <a:cubicBezTo>
                        <a:pt x="231" y="198"/>
                        <a:pt x="231" y="165"/>
                        <a:pt x="231" y="165"/>
                      </a:cubicBezTo>
                      <a:cubicBezTo>
                        <a:pt x="231" y="165"/>
                        <a:pt x="231" y="132"/>
                        <a:pt x="231" y="132"/>
                      </a:cubicBezTo>
                      <a:lnTo>
                        <a:pt x="231" y="99"/>
                      </a:lnTo>
                      <a:lnTo>
                        <a:pt x="231" y="67"/>
                      </a:lnTo>
                      <a:lnTo>
                        <a:pt x="231" y="34"/>
                      </a:lnTo>
                      <a:lnTo>
                        <a:pt x="198" y="1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837;p56">
                  <a:extLst>
                    <a:ext uri="{FF2B5EF4-FFF2-40B4-BE49-F238E27FC236}">
                      <a16:creationId xmlns:a16="http://schemas.microsoft.com/office/drawing/2014/main" id="{EE019F17-6339-4B17-A34A-DF020EA8BEF2}"/>
                    </a:ext>
                  </a:extLst>
                </p:cNvPr>
                <p:cNvSpPr/>
                <p:nvPr/>
              </p:nvSpPr>
              <p:spPr>
                <a:xfrm>
                  <a:off x="-152125" y="2411200"/>
                  <a:ext cx="4975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98" extrusionOk="0">
                      <a:moveTo>
                        <a:pt x="99" y="1"/>
                      </a:moveTo>
                      <a:cubicBezTo>
                        <a:pt x="1" y="33"/>
                        <a:pt x="1" y="165"/>
                        <a:pt x="99" y="198"/>
                      </a:cubicBezTo>
                      <a:cubicBezTo>
                        <a:pt x="198" y="165"/>
                        <a:pt x="198" y="33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838;p56">
                  <a:extLst>
                    <a:ext uri="{FF2B5EF4-FFF2-40B4-BE49-F238E27FC236}">
                      <a16:creationId xmlns:a16="http://schemas.microsoft.com/office/drawing/2014/main" id="{C708797F-C32C-4910-BBFF-920F242ADFE4}"/>
                    </a:ext>
                  </a:extLst>
                </p:cNvPr>
                <p:cNvSpPr/>
                <p:nvPr/>
              </p:nvSpPr>
              <p:spPr>
                <a:xfrm>
                  <a:off x="-142250" y="2393575"/>
                  <a:ext cx="5775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80" extrusionOk="0">
                      <a:moveTo>
                        <a:pt x="164" y="1"/>
                      </a:moveTo>
                      <a:cubicBezTo>
                        <a:pt x="154" y="1"/>
                        <a:pt x="143" y="5"/>
                        <a:pt x="132" y="15"/>
                      </a:cubicBezTo>
                      <a:lnTo>
                        <a:pt x="66" y="15"/>
                      </a:lnTo>
                      <a:cubicBezTo>
                        <a:pt x="33" y="48"/>
                        <a:pt x="0" y="81"/>
                        <a:pt x="0" y="114"/>
                      </a:cubicBezTo>
                      <a:cubicBezTo>
                        <a:pt x="0" y="114"/>
                        <a:pt x="33" y="180"/>
                        <a:pt x="66" y="180"/>
                      </a:cubicBezTo>
                      <a:lnTo>
                        <a:pt x="132" y="180"/>
                      </a:lnTo>
                      <a:cubicBezTo>
                        <a:pt x="164" y="180"/>
                        <a:pt x="197" y="180"/>
                        <a:pt x="230" y="147"/>
                      </a:cubicBezTo>
                      <a:cubicBezTo>
                        <a:pt x="230" y="114"/>
                        <a:pt x="230" y="114"/>
                        <a:pt x="230" y="81"/>
                      </a:cubicBezTo>
                      <a:cubicBezTo>
                        <a:pt x="230" y="48"/>
                        <a:pt x="230" y="48"/>
                        <a:pt x="230" y="15"/>
                      </a:cubicBezTo>
                      <a:cubicBezTo>
                        <a:pt x="208" y="15"/>
                        <a:pt x="186" y="1"/>
                        <a:pt x="164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839;p56">
                  <a:extLst>
                    <a:ext uri="{FF2B5EF4-FFF2-40B4-BE49-F238E27FC236}">
                      <a16:creationId xmlns:a16="http://schemas.microsoft.com/office/drawing/2014/main" id="{426C9D8B-6232-4E6C-97EE-5F04D0023726}"/>
                    </a:ext>
                  </a:extLst>
                </p:cNvPr>
                <p:cNvSpPr/>
                <p:nvPr/>
              </p:nvSpPr>
              <p:spPr>
                <a:xfrm>
                  <a:off x="-163625" y="2376025"/>
                  <a:ext cx="9250" cy="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" h="258" extrusionOk="0">
                      <a:moveTo>
                        <a:pt x="194" y="0"/>
                      </a:moveTo>
                      <a:cubicBezTo>
                        <a:pt x="173" y="0"/>
                        <a:pt x="151" y="8"/>
                        <a:pt x="132" y="27"/>
                      </a:cubicBezTo>
                      <a:lnTo>
                        <a:pt x="165" y="60"/>
                      </a:lnTo>
                      <a:cubicBezTo>
                        <a:pt x="132" y="60"/>
                        <a:pt x="132" y="93"/>
                        <a:pt x="99" y="93"/>
                      </a:cubicBezTo>
                      <a:lnTo>
                        <a:pt x="67" y="93"/>
                      </a:lnTo>
                      <a:lnTo>
                        <a:pt x="34" y="159"/>
                      </a:lnTo>
                      <a:cubicBezTo>
                        <a:pt x="1" y="159"/>
                        <a:pt x="1" y="225"/>
                        <a:pt x="34" y="257"/>
                      </a:cubicBezTo>
                      <a:lnTo>
                        <a:pt x="165" y="257"/>
                      </a:lnTo>
                      <a:cubicBezTo>
                        <a:pt x="198" y="225"/>
                        <a:pt x="231" y="225"/>
                        <a:pt x="264" y="192"/>
                      </a:cubicBezTo>
                      <a:cubicBezTo>
                        <a:pt x="370" y="139"/>
                        <a:pt x="283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840;p56">
                  <a:extLst>
                    <a:ext uri="{FF2B5EF4-FFF2-40B4-BE49-F238E27FC236}">
                      <a16:creationId xmlns:a16="http://schemas.microsoft.com/office/drawing/2014/main" id="{7974920E-5AA5-40B9-9FB9-A908380C81DD}"/>
                    </a:ext>
                  </a:extLst>
                </p:cNvPr>
                <p:cNvSpPr/>
                <p:nvPr/>
              </p:nvSpPr>
              <p:spPr>
                <a:xfrm>
                  <a:off x="-135675" y="2379175"/>
                  <a:ext cx="3300" cy="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04" extrusionOk="0">
                      <a:moveTo>
                        <a:pt x="66" y="0"/>
                      </a:moveTo>
                      <a:cubicBezTo>
                        <a:pt x="7" y="0"/>
                        <a:pt x="1" y="104"/>
                        <a:pt x="46" y="104"/>
                      </a:cubicBezTo>
                      <a:cubicBezTo>
                        <a:pt x="52" y="104"/>
                        <a:pt x="58" y="102"/>
                        <a:pt x="66" y="99"/>
                      </a:cubicBezTo>
                      <a:lnTo>
                        <a:pt x="99" y="99"/>
                      </a:lnTo>
                      <a:cubicBezTo>
                        <a:pt x="132" y="66"/>
                        <a:pt x="132" y="33"/>
                        <a:pt x="9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841;p56">
                  <a:extLst>
                    <a:ext uri="{FF2B5EF4-FFF2-40B4-BE49-F238E27FC236}">
                      <a16:creationId xmlns:a16="http://schemas.microsoft.com/office/drawing/2014/main" id="{F350CF12-9655-4A33-9D53-6926DD195826}"/>
                    </a:ext>
                  </a:extLst>
                </p:cNvPr>
                <p:cNvSpPr/>
                <p:nvPr/>
              </p:nvSpPr>
              <p:spPr>
                <a:xfrm>
                  <a:off x="-121475" y="2378000"/>
                  <a:ext cx="12100" cy="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" h="245" extrusionOk="0">
                      <a:moveTo>
                        <a:pt x="41" y="1"/>
                      </a:moveTo>
                      <a:cubicBezTo>
                        <a:pt x="10" y="1"/>
                        <a:pt x="0" y="24"/>
                        <a:pt x="24" y="47"/>
                      </a:cubicBezTo>
                      <a:cubicBezTo>
                        <a:pt x="89" y="178"/>
                        <a:pt x="221" y="244"/>
                        <a:pt x="385" y="244"/>
                      </a:cubicBezTo>
                      <a:cubicBezTo>
                        <a:pt x="476" y="244"/>
                        <a:pt x="483" y="76"/>
                        <a:pt x="380" y="76"/>
                      </a:cubicBezTo>
                      <a:cubicBezTo>
                        <a:pt x="372" y="76"/>
                        <a:pt x="362" y="77"/>
                        <a:pt x="352" y="80"/>
                      </a:cubicBezTo>
                      <a:cubicBezTo>
                        <a:pt x="319" y="80"/>
                        <a:pt x="254" y="80"/>
                        <a:pt x="221" y="47"/>
                      </a:cubicBezTo>
                      <a:cubicBezTo>
                        <a:pt x="155" y="47"/>
                        <a:pt x="122" y="14"/>
                        <a:pt x="89" y="14"/>
                      </a:cubicBezTo>
                      <a:cubicBezTo>
                        <a:pt x="70" y="5"/>
                        <a:pt x="54" y="1"/>
                        <a:pt x="41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842;p56">
                  <a:extLst>
                    <a:ext uri="{FF2B5EF4-FFF2-40B4-BE49-F238E27FC236}">
                      <a16:creationId xmlns:a16="http://schemas.microsoft.com/office/drawing/2014/main" id="{C49B56D6-A0F0-46C5-A420-8E1BB99C289C}"/>
                    </a:ext>
                  </a:extLst>
                </p:cNvPr>
                <p:cNvSpPr/>
                <p:nvPr/>
              </p:nvSpPr>
              <p:spPr>
                <a:xfrm>
                  <a:off x="-166075" y="2360275"/>
                  <a:ext cx="4125" cy="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32" extrusionOk="0">
                      <a:moveTo>
                        <a:pt x="99" y="0"/>
                      </a:moveTo>
                      <a:cubicBezTo>
                        <a:pt x="0" y="0"/>
                        <a:pt x="0" y="132"/>
                        <a:pt x="99" y="132"/>
                      </a:cubicBezTo>
                      <a:cubicBezTo>
                        <a:pt x="165" y="132"/>
                        <a:pt x="165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843;p56">
                  <a:extLst>
                    <a:ext uri="{FF2B5EF4-FFF2-40B4-BE49-F238E27FC236}">
                      <a16:creationId xmlns:a16="http://schemas.microsoft.com/office/drawing/2014/main" id="{2B894E84-2214-4B1C-BD20-12D20A108514}"/>
                    </a:ext>
                  </a:extLst>
                </p:cNvPr>
                <p:cNvSpPr/>
                <p:nvPr/>
              </p:nvSpPr>
              <p:spPr>
                <a:xfrm>
                  <a:off x="-172650" y="2359100"/>
                  <a:ext cx="11525" cy="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278" extrusionOk="0">
                      <a:moveTo>
                        <a:pt x="370" y="1"/>
                      </a:moveTo>
                      <a:cubicBezTo>
                        <a:pt x="323" y="1"/>
                        <a:pt x="277" y="24"/>
                        <a:pt x="230" y="47"/>
                      </a:cubicBezTo>
                      <a:cubicBezTo>
                        <a:pt x="165" y="47"/>
                        <a:pt x="132" y="47"/>
                        <a:pt x="99" y="80"/>
                      </a:cubicBezTo>
                      <a:cubicBezTo>
                        <a:pt x="0" y="80"/>
                        <a:pt x="0" y="244"/>
                        <a:pt x="99" y="244"/>
                      </a:cubicBezTo>
                      <a:cubicBezTo>
                        <a:pt x="165" y="277"/>
                        <a:pt x="198" y="277"/>
                        <a:pt x="263" y="277"/>
                      </a:cubicBezTo>
                      <a:cubicBezTo>
                        <a:pt x="329" y="277"/>
                        <a:pt x="362" y="244"/>
                        <a:pt x="428" y="212"/>
                      </a:cubicBezTo>
                      <a:cubicBezTo>
                        <a:pt x="460" y="146"/>
                        <a:pt x="460" y="80"/>
                        <a:pt x="428" y="14"/>
                      </a:cubicBezTo>
                      <a:cubicBezTo>
                        <a:pt x="408" y="5"/>
                        <a:pt x="389" y="1"/>
                        <a:pt x="370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844;p56">
                  <a:extLst>
                    <a:ext uri="{FF2B5EF4-FFF2-40B4-BE49-F238E27FC236}">
                      <a16:creationId xmlns:a16="http://schemas.microsoft.com/office/drawing/2014/main" id="{C9B1B0D1-97CF-457B-B721-0E5C2DE9CBA0}"/>
                    </a:ext>
                  </a:extLst>
                </p:cNvPr>
                <p:cNvSpPr/>
                <p:nvPr/>
              </p:nvSpPr>
              <p:spPr>
                <a:xfrm>
                  <a:off x="-207150" y="2379975"/>
                  <a:ext cx="7400" cy="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11" extrusionOk="0">
                      <a:moveTo>
                        <a:pt x="230" y="1"/>
                      </a:moveTo>
                      <a:cubicBezTo>
                        <a:pt x="197" y="1"/>
                        <a:pt x="132" y="34"/>
                        <a:pt x="99" y="67"/>
                      </a:cubicBezTo>
                      <a:cubicBezTo>
                        <a:pt x="99" y="67"/>
                        <a:pt x="66" y="99"/>
                        <a:pt x="33" y="99"/>
                      </a:cubicBezTo>
                      <a:cubicBezTo>
                        <a:pt x="33" y="99"/>
                        <a:pt x="0" y="132"/>
                        <a:pt x="33" y="165"/>
                      </a:cubicBezTo>
                      <a:cubicBezTo>
                        <a:pt x="33" y="165"/>
                        <a:pt x="33" y="198"/>
                        <a:pt x="66" y="198"/>
                      </a:cubicBezTo>
                      <a:lnTo>
                        <a:pt x="165" y="198"/>
                      </a:lnTo>
                      <a:cubicBezTo>
                        <a:pt x="182" y="207"/>
                        <a:pt x="200" y="211"/>
                        <a:pt x="216" y="211"/>
                      </a:cubicBezTo>
                      <a:cubicBezTo>
                        <a:pt x="261" y="211"/>
                        <a:pt x="296" y="180"/>
                        <a:pt x="296" y="132"/>
                      </a:cubicBezTo>
                      <a:cubicBezTo>
                        <a:pt x="296" y="67"/>
                        <a:pt x="263" y="1"/>
                        <a:pt x="230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845;p56">
                  <a:extLst>
                    <a:ext uri="{FF2B5EF4-FFF2-40B4-BE49-F238E27FC236}">
                      <a16:creationId xmlns:a16="http://schemas.microsoft.com/office/drawing/2014/main" id="{5D8B9670-FC36-411B-BB89-37ACE9B85E97}"/>
                    </a:ext>
                  </a:extLst>
                </p:cNvPr>
                <p:cNvSpPr/>
                <p:nvPr/>
              </p:nvSpPr>
              <p:spPr>
                <a:xfrm>
                  <a:off x="-235900" y="2396425"/>
                  <a:ext cx="6575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198" extrusionOk="0">
                      <a:moveTo>
                        <a:pt x="99" y="0"/>
                      </a:moveTo>
                      <a:cubicBezTo>
                        <a:pt x="33" y="0"/>
                        <a:pt x="0" y="66"/>
                        <a:pt x="33" y="132"/>
                      </a:cubicBezTo>
                      <a:cubicBezTo>
                        <a:pt x="33" y="164"/>
                        <a:pt x="66" y="164"/>
                        <a:pt x="99" y="197"/>
                      </a:cubicBezTo>
                      <a:cubicBezTo>
                        <a:pt x="132" y="197"/>
                        <a:pt x="164" y="197"/>
                        <a:pt x="197" y="164"/>
                      </a:cubicBezTo>
                      <a:lnTo>
                        <a:pt x="263" y="99"/>
                      </a:lnTo>
                      <a:cubicBezTo>
                        <a:pt x="263" y="66"/>
                        <a:pt x="263" y="66"/>
                        <a:pt x="263" y="33"/>
                      </a:cubicBezTo>
                      <a:cubicBezTo>
                        <a:pt x="230" y="0"/>
                        <a:pt x="230" y="0"/>
                        <a:pt x="197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846;p56">
                  <a:extLst>
                    <a:ext uri="{FF2B5EF4-FFF2-40B4-BE49-F238E27FC236}">
                      <a16:creationId xmlns:a16="http://schemas.microsoft.com/office/drawing/2014/main" id="{4A6F19D8-E988-4938-912A-FBDD5D137CC2}"/>
                    </a:ext>
                  </a:extLst>
                </p:cNvPr>
                <p:cNvSpPr/>
                <p:nvPr/>
              </p:nvSpPr>
              <p:spPr>
                <a:xfrm>
                  <a:off x="-193050" y="2396225"/>
                  <a:ext cx="10075" cy="1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444" extrusionOk="0">
                      <a:moveTo>
                        <a:pt x="267" y="0"/>
                      </a:moveTo>
                      <a:cubicBezTo>
                        <a:pt x="239" y="0"/>
                        <a:pt x="211" y="12"/>
                        <a:pt x="192" y="41"/>
                      </a:cubicBezTo>
                      <a:cubicBezTo>
                        <a:pt x="159" y="140"/>
                        <a:pt x="93" y="238"/>
                        <a:pt x="28" y="337"/>
                      </a:cubicBezTo>
                      <a:cubicBezTo>
                        <a:pt x="1" y="390"/>
                        <a:pt x="40" y="444"/>
                        <a:pt x="73" y="444"/>
                      </a:cubicBezTo>
                      <a:cubicBezTo>
                        <a:pt x="80" y="444"/>
                        <a:pt x="87" y="441"/>
                        <a:pt x="93" y="435"/>
                      </a:cubicBezTo>
                      <a:cubicBezTo>
                        <a:pt x="225" y="370"/>
                        <a:pt x="323" y="271"/>
                        <a:pt x="356" y="140"/>
                      </a:cubicBezTo>
                      <a:cubicBezTo>
                        <a:pt x="403" y="70"/>
                        <a:pt x="334" y="0"/>
                        <a:pt x="267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847;p56">
                  <a:extLst>
                    <a:ext uri="{FF2B5EF4-FFF2-40B4-BE49-F238E27FC236}">
                      <a16:creationId xmlns:a16="http://schemas.microsoft.com/office/drawing/2014/main" id="{3F9A6D30-54B6-4630-AFEB-05F811863C2C}"/>
                    </a:ext>
                  </a:extLst>
                </p:cNvPr>
                <p:cNvSpPr/>
                <p:nvPr/>
              </p:nvSpPr>
              <p:spPr>
                <a:xfrm>
                  <a:off x="-204700" y="2438300"/>
                  <a:ext cx="4950" cy="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66" extrusionOk="0">
                      <a:moveTo>
                        <a:pt x="99" y="1"/>
                      </a:moveTo>
                      <a:cubicBezTo>
                        <a:pt x="1" y="1"/>
                        <a:pt x="1" y="165"/>
                        <a:pt x="99" y="165"/>
                      </a:cubicBezTo>
                      <a:cubicBezTo>
                        <a:pt x="198" y="165"/>
                        <a:pt x="198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848;p56">
                  <a:extLst>
                    <a:ext uri="{FF2B5EF4-FFF2-40B4-BE49-F238E27FC236}">
                      <a16:creationId xmlns:a16="http://schemas.microsoft.com/office/drawing/2014/main" id="{9669F187-280F-4123-BA0D-563809A2AE57}"/>
                    </a:ext>
                  </a:extLst>
                </p:cNvPr>
                <p:cNvSpPr/>
                <p:nvPr/>
              </p:nvSpPr>
              <p:spPr>
                <a:xfrm>
                  <a:off x="-232625" y="2408725"/>
                  <a:ext cx="5775" cy="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12" extrusionOk="0">
                      <a:moveTo>
                        <a:pt x="99" y="1"/>
                      </a:moveTo>
                      <a:lnTo>
                        <a:pt x="99" y="34"/>
                      </a:lnTo>
                      <a:lnTo>
                        <a:pt x="33" y="34"/>
                      </a:lnTo>
                      <a:lnTo>
                        <a:pt x="1" y="67"/>
                      </a:lnTo>
                      <a:cubicBezTo>
                        <a:pt x="1" y="67"/>
                        <a:pt x="1" y="100"/>
                        <a:pt x="1" y="132"/>
                      </a:cubicBezTo>
                      <a:cubicBezTo>
                        <a:pt x="1" y="132"/>
                        <a:pt x="1" y="132"/>
                        <a:pt x="1" y="165"/>
                      </a:cubicBezTo>
                      <a:cubicBezTo>
                        <a:pt x="33" y="198"/>
                        <a:pt x="33" y="198"/>
                        <a:pt x="66" y="198"/>
                      </a:cubicBezTo>
                      <a:lnTo>
                        <a:pt x="99" y="198"/>
                      </a:lnTo>
                      <a:cubicBezTo>
                        <a:pt x="109" y="208"/>
                        <a:pt x="118" y="212"/>
                        <a:pt x="128" y="212"/>
                      </a:cubicBezTo>
                      <a:cubicBezTo>
                        <a:pt x="151" y="212"/>
                        <a:pt x="174" y="189"/>
                        <a:pt x="198" y="165"/>
                      </a:cubicBezTo>
                      <a:cubicBezTo>
                        <a:pt x="231" y="165"/>
                        <a:pt x="231" y="132"/>
                        <a:pt x="231" y="100"/>
                      </a:cubicBezTo>
                      <a:cubicBezTo>
                        <a:pt x="231" y="67"/>
                        <a:pt x="231" y="34"/>
                        <a:pt x="198" y="34"/>
                      </a:cubicBezTo>
                      <a:cubicBezTo>
                        <a:pt x="165" y="1"/>
                        <a:pt x="132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849;p56">
                  <a:extLst>
                    <a:ext uri="{FF2B5EF4-FFF2-40B4-BE49-F238E27FC236}">
                      <a16:creationId xmlns:a16="http://schemas.microsoft.com/office/drawing/2014/main" id="{1CBC9FFC-AD0C-4E7C-AD52-A701B2210B0A}"/>
                    </a:ext>
                  </a:extLst>
                </p:cNvPr>
                <p:cNvSpPr/>
                <p:nvPr/>
              </p:nvSpPr>
              <p:spPr>
                <a:xfrm>
                  <a:off x="-225225" y="2438300"/>
                  <a:ext cx="6125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1" extrusionOk="0">
                      <a:moveTo>
                        <a:pt x="99" y="1"/>
                      </a:moveTo>
                      <a:lnTo>
                        <a:pt x="99" y="1"/>
                      </a:lnTo>
                      <a:cubicBezTo>
                        <a:pt x="33" y="34"/>
                        <a:pt x="0" y="100"/>
                        <a:pt x="0" y="165"/>
                      </a:cubicBezTo>
                      <a:cubicBezTo>
                        <a:pt x="0" y="198"/>
                        <a:pt x="33" y="231"/>
                        <a:pt x="66" y="231"/>
                      </a:cubicBezTo>
                      <a:cubicBezTo>
                        <a:pt x="99" y="231"/>
                        <a:pt x="132" y="231"/>
                        <a:pt x="132" y="198"/>
                      </a:cubicBezTo>
                      <a:lnTo>
                        <a:pt x="132" y="165"/>
                      </a:lnTo>
                      <a:lnTo>
                        <a:pt x="165" y="165"/>
                      </a:lnTo>
                      <a:cubicBezTo>
                        <a:pt x="244" y="112"/>
                        <a:pt x="195" y="16"/>
                        <a:pt x="121" y="16"/>
                      </a:cubicBezTo>
                      <a:cubicBezTo>
                        <a:pt x="104" y="16"/>
                        <a:pt x="85" y="21"/>
                        <a:pt x="66" y="34"/>
                      </a:cubicBezTo>
                      <a:lnTo>
                        <a:pt x="99" y="1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850;p56">
                  <a:extLst>
                    <a:ext uri="{FF2B5EF4-FFF2-40B4-BE49-F238E27FC236}">
                      <a16:creationId xmlns:a16="http://schemas.microsoft.com/office/drawing/2014/main" id="{E90FD523-5432-4632-96D1-35110561A4B1}"/>
                    </a:ext>
                  </a:extLst>
                </p:cNvPr>
                <p:cNvSpPr/>
                <p:nvPr/>
              </p:nvSpPr>
              <p:spPr>
                <a:xfrm>
                  <a:off x="-257275" y="2467275"/>
                  <a:ext cx="6600" cy="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223" extrusionOk="0">
                      <a:moveTo>
                        <a:pt x="136" y="0"/>
                      </a:moveTo>
                      <a:cubicBezTo>
                        <a:pt x="108" y="0"/>
                        <a:pt x="83" y="8"/>
                        <a:pt x="66" y="25"/>
                      </a:cubicBezTo>
                      <a:cubicBezTo>
                        <a:pt x="34" y="58"/>
                        <a:pt x="1" y="91"/>
                        <a:pt x="34" y="124"/>
                      </a:cubicBezTo>
                      <a:cubicBezTo>
                        <a:pt x="1" y="156"/>
                        <a:pt x="34" y="189"/>
                        <a:pt x="66" y="189"/>
                      </a:cubicBezTo>
                      <a:cubicBezTo>
                        <a:pt x="66" y="222"/>
                        <a:pt x="99" y="222"/>
                        <a:pt x="132" y="222"/>
                      </a:cubicBezTo>
                      <a:cubicBezTo>
                        <a:pt x="165" y="222"/>
                        <a:pt x="198" y="222"/>
                        <a:pt x="231" y="189"/>
                      </a:cubicBezTo>
                      <a:cubicBezTo>
                        <a:pt x="231" y="189"/>
                        <a:pt x="264" y="189"/>
                        <a:pt x="264" y="156"/>
                      </a:cubicBezTo>
                      <a:cubicBezTo>
                        <a:pt x="264" y="156"/>
                        <a:pt x="264" y="124"/>
                        <a:pt x="264" y="124"/>
                      </a:cubicBezTo>
                      <a:cubicBezTo>
                        <a:pt x="264" y="91"/>
                        <a:pt x="231" y="58"/>
                        <a:pt x="231" y="25"/>
                      </a:cubicBezTo>
                      <a:cubicBezTo>
                        <a:pt x="198" y="8"/>
                        <a:pt x="165" y="0"/>
                        <a:pt x="136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851;p56">
                  <a:extLst>
                    <a:ext uri="{FF2B5EF4-FFF2-40B4-BE49-F238E27FC236}">
                      <a16:creationId xmlns:a16="http://schemas.microsoft.com/office/drawing/2014/main" id="{C8280176-536F-40A3-8F34-9862C5D271B3}"/>
                    </a:ext>
                  </a:extLst>
                </p:cNvPr>
                <p:cNvSpPr/>
                <p:nvPr/>
              </p:nvSpPr>
              <p:spPr>
                <a:xfrm>
                  <a:off x="-36275" y="2656825"/>
                  <a:ext cx="4125" cy="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66" extrusionOk="0">
                      <a:moveTo>
                        <a:pt x="66" y="1"/>
                      </a:moveTo>
                      <a:cubicBezTo>
                        <a:pt x="0" y="1"/>
                        <a:pt x="0" y="132"/>
                        <a:pt x="66" y="165"/>
                      </a:cubicBezTo>
                      <a:cubicBezTo>
                        <a:pt x="164" y="132"/>
                        <a:pt x="164" y="1"/>
                        <a:pt x="66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852;p56">
                  <a:extLst>
                    <a:ext uri="{FF2B5EF4-FFF2-40B4-BE49-F238E27FC236}">
                      <a16:creationId xmlns:a16="http://schemas.microsoft.com/office/drawing/2014/main" id="{9B97EEF2-3741-4E61-8561-797775B8333D}"/>
                    </a:ext>
                  </a:extLst>
                </p:cNvPr>
                <p:cNvSpPr/>
                <p:nvPr/>
              </p:nvSpPr>
              <p:spPr>
                <a:xfrm>
                  <a:off x="-97075" y="2648625"/>
                  <a:ext cx="825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329" extrusionOk="0">
                      <a:moveTo>
                        <a:pt x="198" y="0"/>
                      </a:moveTo>
                      <a:cubicBezTo>
                        <a:pt x="132" y="0"/>
                        <a:pt x="66" y="33"/>
                        <a:pt x="33" y="99"/>
                      </a:cubicBezTo>
                      <a:cubicBezTo>
                        <a:pt x="1" y="197"/>
                        <a:pt x="33" y="296"/>
                        <a:pt x="132" y="329"/>
                      </a:cubicBezTo>
                      <a:lnTo>
                        <a:pt x="231" y="329"/>
                      </a:lnTo>
                      <a:lnTo>
                        <a:pt x="296" y="296"/>
                      </a:lnTo>
                      <a:cubicBezTo>
                        <a:pt x="329" y="263"/>
                        <a:pt x="329" y="230"/>
                        <a:pt x="329" y="197"/>
                      </a:cubicBezTo>
                      <a:lnTo>
                        <a:pt x="329" y="132"/>
                      </a:lnTo>
                      <a:lnTo>
                        <a:pt x="329" y="99"/>
                      </a:lnTo>
                      <a:cubicBezTo>
                        <a:pt x="329" y="66"/>
                        <a:pt x="296" y="66"/>
                        <a:pt x="296" y="33"/>
                      </a:cubicBezTo>
                      <a:cubicBezTo>
                        <a:pt x="263" y="33"/>
                        <a:pt x="231" y="0"/>
                        <a:pt x="198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853;p56">
                  <a:extLst>
                    <a:ext uri="{FF2B5EF4-FFF2-40B4-BE49-F238E27FC236}">
                      <a16:creationId xmlns:a16="http://schemas.microsoft.com/office/drawing/2014/main" id="{112BFF05-7614-4A25-B493-50620467DDD9}"/>
                    </a:ext>
                  </a:extLst>
                </p:cNvPr>
                <p:cNvSpPr/>
                <p:nvPr/>
              </p:nvSpPr>
              <p:spPr>
                <a:xfrm>
                  <a:off x="-65850" y="2662575"/>
                  <a:ext cx="13150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264" extrusionOk="0">
                      <a:moveTo>
                        <a:pt x="197" y="1"/>
                      </a:moveTo>
                      <a:cubicBezTo>
                        <a:pt x="0" y="1"/>
                        <a:pt x="0" y="264"/>
                        <a:pt x="197" y="264"/>
                      </a:cubicBezTo>
                      <a:lnTo>
                        <a:pt x="362" y="264"/>
                      </a:lnTo>
                      <a:lnTo>
                        <a:pt x="460" y="231"/>
                      </a:lnTo>
                      <a:cubicBezTo>
                        <a:pt x="526" y="198"/>
                        <a:pt x="526" y="132"/>
                        <a:pt x="460" y="132"/>
                      </a:cubicBezTo>
                      <a:cubicBezTo>
                        <a:pt x="427" y="132"/>
                        <a:pt x="395" y="67"/>
                        <a:pt x="362" y="34"/>
                      </a:cubicBezTo>
                      <a:cubicBezTo>
                        <a:pt x="329" y="1"/>
                        <a:pt x="263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854;p56">
                  <a:extLst>
                    <a:ext uri="{FF2B5EF4-FFF2-40B4-BE49-F238E27FC236}">
                      <a16:creationId xmlns:a16="http://schemas.microsoft.com/office/drawing/2014/main" id="{83184812-3521-48BB-B9F9-787169AB5F2C}"/>
                    </a:ext>
                  </a:extLst>
                </p:cNvPr>
                <p:cNvSpPr/>
                <p:nvPr/>
              </p:nvSpPr>
              <p:spPr>
                <a:xfrm>
                  <a:off x="20625" y="2681025"/>
                  <a:ext cx="41225" cy="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" h="1609" extrusionOk="0">
                      <a:moveTo>
                        <a:pt x="1496" y="1"/>
                      </a:moveTo>
                      <a:cubicBezTo>
                        <a:pt x="1476" y="1"/>
                        <a:pt x="1456" y="6"/>
                        <a:pt x="1437" y="19"/>
                      </a:cubicBezTo>
                      <a:cubicBezTo>
                        <a:pt x="1174" y="314"/>
                        <a:pt x="846" y="610"/>
                        <a:pt x="550" y="840"/>
                      </a:cubicBezTo>
                      <a:cubicBezTo>
                        <a:pt x="320" y="1037"/>
                        <a:pt x="156" y="1267"/>
                        <a:pt x="24" y="1530"/>
                      </a:cubicBezTo>
                      <a:cubicBezTo>
                        <a:pt x="0" y="1578"/>
                        <a:pt x="29" y="1609"/>
                        <a:pt x="59" y="1609"/>
                      </a:cubicBezTo>
                      <a:cubicBezTo>
                        <a:pt x="70" y="1609"/>
                        <a:pt x="81" y="1605"/>
                        <a:pt x="90" y="1596"/>
                      </a:cubicBezTo>
                      <a:cubicBezTo>
                        <a:pt x="320" y="1399"/>
                        <a:pt x="550" y="1136"/>
                        <a:pt x="780" y="939"/>
                      </a:cubicBezTo>
                      <a:cubicBezTo>
                        <a:pt x="1076" y="676"/>
                        <a:pt x="1339" y="446"/>
                        <a:pt x="1569" y="150"/>
                      </a:cubicBezTo>
                      <a:cubicBezTo>
                        <a:pt x="1649" y="97"/>
                        <a:pt x="1578" y="1"/>
                        <a:pt x="1496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855;p56">
                  <a:extLst>
                    <a:ext uri="{FF2B5EF4-FFF2-40B4-BE49-F238E27FC236}">
                      <a16:creationId xmlns:a16="http://schemas.microsoft.com/office/drawing/2014/main" id="{3ED53B1C-3B81-4859-AB99-96F0FCBA8035}"/>
                    </a:ext>
                  </a:extLst>
                </p:cNvPr>
                <p:cNvSpPr/>
                <p:nvPr/>
              </p:nvSpPr>
              <p:spPr>
                <a:xfrm>
                  <a:off x="-5075" y="2657650"/>
                  <a:ext cx="415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33" extrusionOk="0">
                      <a:moveTo>
                        <a:pt x="99" y="1"/>
                      </a:moveTo>
                      <a:cubicBezTo>
                        <a:pt x="1" y="1"/>
                        <a:pt x="1" y="132"/>
                        <a:pt x="99" y="132"/>
                      </a:cubicBezTo>
                      <a:cubicBezTo>
                        <a:pt x="165" y="132"/>
                        <a:pt x="165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856;p56">
                  <a:extLst>
                    <a:ext uri="{FF2B5EF4-FFF2-40B4-BE49-F238E27FC236}">
                      <a16:creationId xmlns:a16="http://schemas.microsoft.com/office/drawing/2014/main" id="{75AD0CEE-5D07-4FEE-A51E-CD92F206E246}"/>
                    </a:ext>
                  </a:extLst>
                </p:cNvPr>
                <p:cNvSpPr/>
                <p:nvPr/>
              </p:nvSpPr>
              <p:spPr>
                <a:xfrm>
                  <a:off x="10550" y="2677375"/>
                  <a:ext cx="6600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264" extrusionOk="0">
                      <a:moveTo>
                        <a:pt x="132" y="0"/>
                      </a:moveTo>
                      <a:cubicBezTo>
                        <a:pt x="0" y="33"/>
                        <a:pt x="0" y="230"/>
                        <a:pt x="132" y="263"/>
                      </a:cubicBezTo>
                      <a:cubicBezTo>
                        <a:pt x="263" y="230"/>
                        <a:pt x="263" y="33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857;p56">
                  <a:extLst>
                    <a:ext uri="{FF2B5EF4-FFF2-40B4-BE49-F238E27FC236}">
                      <a16:creationId xmlns:a16="http://schemas.microsoft.com/office/drawing/2014/main" id="{9A3A7D4A-6084-4E05-A6EB-E4B2EF5369D4}"/>
                    </a:ext>
                  </a:extLst>
                </p:cNvPr>
                <p:cNvSpPr/>
                <p:nvPr/>
              </p:nvSpPr>
              <p:spPr>
                <a:xfrm>
                  <a:off x="-3425" y="27102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858;p56">
                  <a:extLst>
                    <a:ext uri="{FF2B5EF4-FFF2-40B4-BE49-F238E27FC236}">
                      <a16:creationId xmlns:a16="http://schemas.microsoft.com/office/drawing/2014/main" id="{E03C6233-5C88-4F6D-B312-A2223D5608D6}"/>
                    </a:ext>
                  </a:extLst>
                </p:cNvPr>
                <p:cNvSpPr/>
                <p:nvPr/>
              </p:nvSpPr>
              <p:spPr>
                <a:xfrm>
                  <a:off x="-6700" y="2707150"/>
                  <a:ext cx="5775" cy="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6" extrusionOk="0">
                      <a:moveTo>
                        <a:pt x="132" y="0"/>
                      </a:moveTo>
                      <a:cubicBezTo>
                        <a:pt x="123" y="0"/>
                        <a:pt x="115" y="9"/>
                        <a:pt x="99" y="25"/>
                      </a:cubicBezTo>
                      <a:lnTo>
                        <a:pt x="0" y="25"/>
                      </a:lnTo>
                      <a:lnTo>
                        <a:pt x="0" y="58"/>
                      </a:lnTo>
                      <a:lnTo>
                        <a:pt x="0" y="91"/>
                      </a:lnTo>
                      <a:cubicBezTo>
                        <a:pt x="0" y="124"/>
                        <a:pt x="0" y="124"/>
                        <a:pt x="0" y="157"/>
                      </a:cubicBezTo>
                      <a:cubicBezTo>
                        <a:pt x="0" y="157"/>
                        <a:pt x="0" y="157"/>
                        <a:pt x="0" y="189"/>
                      </a:cubicBezTo>
                      <a:cubicBezTo>
                        <a:pt x="33" y="189"/>
                        <a:pt x="33" y="222"/>
                        <a:pt x="33" y="222"/>
                      </a:cubicBezTo>
                      <a:lnTo>
                        <a:pt x="33" y="255"/>
                      </a:lnTo>
                      <a:lnTo>
                        <a:pt x="132" y="255"/>
                      </a:lnTo>
                      <a:cubicBezTo>
                        <a:pt x="164" y="255"/>
                        <a:pt x="164" y="255"/>
                        <a:pt x="197" y="222"/>
                      </a:cubicBezTo>
                      <a:lnTo>
                        <a:pt x="197" y="189"/>
                      </a:lnTo>
                      <a:lnTo>
                        <a:pt x="197" y="157"/>
                      </a:lnTo>
                      <a:cubicBezTo>
                        <a:pt x="230" y="124"/>
                        <a:pt x="230" y="124"/>
                        <a:pt x="197" y="91"/>
                      </a:cubicBezTo>
                      <a:cubicBezTo>
                        <a:pt x="197" y="91"/>
                        <a:pt x="197" y="91"/>
                        <a:pt x="197" y="58"/>
                      </a:cubicBezTo>
                      <a:cubicBezTo>
                        <a:pt x="197" y="58"/>
                        <a:pt x="197" y="58"/>
                        <a:pt x="197" y="25"/>
                      </a:cubicBezTo>
                      <a:lnTo>
                        <a:pt x="164" y="25"/>
                      </a:lnTo>
                      <a:cubicBezTo>
                        <a:pt x="148" y="9"/>
                        <a:pt x="140" y="0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859;p56">
                  <a:extLst>
                    <a:ext uri="{FF2B5EF4-FFF2-40B4-BE49-F238E27FC236}">
                      <a16:creationId xmlns:a16="http://schemas.microsoft.com/office/drawing/2014/main" id="{8D236CB7-24F1-4AB7-B724-7F22F04C047F}"/>
                    </a:ext>
                  </a:extLst>
                </p:cNvPr>
                <p:cNvSpPr/>
                <p:nvPr/>
              </p:nvSpPr>
              <p:spPr>
                <a:xfrm>
                  <a:off x="-23775" y="2688825"/>
                  <a:ext cx="105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268" extrusionOk="0">
                      <a:moveTo>
                        <a:pt x="135" y="0"/>
                      </a:moveTo>
                      <a:cubicBezTo>
                        <a:pt x="1" y="0"/>
                        <a:pt x="1" y="268"/>
                        <a:pt x="135" y="268"/>
                      </a:cubicBezTo>
                      <a:cubicBezTo>
                        <a:pt x="142" y="268"/>
                        <a:pt x="150" y="267"/>
                        <a:pt x="157" y="265"/>
                      </a:cubicBezTo>
                      <a:cubicBezTo>
                        <a:pt x="190" y="265"/>
                        <a:pt x="256" y="265"/>
                        <a:pt x="289" y="232"/>
                      </a:cubicBezTo>
                      <a:lnTo>
                        <a:pt x="355" y="200"/>
                      </a:lnTo>
                      <a:cubicBezTo>
                        <a:pt x="420" y="167"/>
                        <a:pt x="420" y="101"/>
                        <a:pt x="355" y="68"/>
                      </a:cubicBezTo>
                      <a:lnTo>
                        <a:pt x="289" y="35"/>
                      </a:lnTo>
                      <a:cubicBezTo>
                        <a:pt x="256" y="2"/>
                        <a:pt x="190" y="2"/>
                        <a:pt x="157" y="2"/>
                      </a:cubicBezTo>
                      <a:cubicBezTo>
                        <a:pt x="150" y="1"/>
                        <a:pt x="142" y="0"/>
                        <a:pt x="135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860;p56">
                  <a:extLst>
                    <a:ext uri="{FF2B5EF4-FFF2-40B4-BE49-F238E27FC236}">
                      <a16:creationId xmlns:a16="http://schemas.microsoft.com/office/drawing/2014/main" id="{B18EB757-F0E8-4D7C-8C94-BB708F2E56A9}"/>
                    </a:ext>
                  </a:extLst>
                </p:cNvPr>
                <p:cNvSpPr/>
                <p:nvPr/>
              </p:nvSpPr>
              <p:spPr>
                <a:xfrm>
                  <a:off x="675" y="2700575"/>
                  <a:ext cx="742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89" extrusionOk="0">
                      <a:moveTo>
                        <a:pt x="116" y="1"/>
                      </a:moveTo>
                      <a:cubicBezTo>
                        <a:pt x="108" y="1"/>
                        <a:pt x="99" y="9"/>
                        <a:pt x="99" y="25"/>
                      </a:cubicBezTo>
                      <a:lnTo>
                        <a:pt x="34" y="25"/>
                      </a:lnTo>
                      <a:cubicBezTo>
                        <a:pt x="34" y="58"/>
                        <a:pt x="34" y="58"/>
                        <a:pt x="34" y="91"/>
                      </a:cubicBezTo>
                      <a:cubicBezTo>
                        <a:pt x="1" y="91"/>
                        <a:pt x="1" y="124"/>
                        <a:pt x="34" y="124"/>
                      </a:cubicBezTo>
                      <a:cubicBezTo>
                        <a:pt x="1" y="190"/>
                        <a:pt x="34" y="222"/>
                        <a:pt x="67" y="255"/>
                      </a:cubicBezTo>
                      <a:cubicBezTo>
                        <a:pt x="99" y="255"/>
                        <a:pt x="132" y="288"/>
                        <a:pt x="165" y="288"/>
                      </a:cubicBezTo>
                      <a:lnTo>
                        <a:pt x="198" y="288"/>
                      </a:lnTo>
                      <a:cubicBezTo>
                        <a:pt x="231" y="255"/>
                        <a:pt x="264" y="255"/>
                        <a:pt x="297" y="222"/>
                      </a:cubicBezTo>
                      <a:cubicBezTo>
                        <a:pt x="297" y="190"/>
                        <a:pt x="297" y="157"/>
                        <a:pt x="297" y="157"/>
                      </a:cubicBezTo>
                      <a:cubicBezTo>
                        <a:pt x="297" y="124"/>
                        <a:pt x="264" y="91"/>
                        <a:pt x="231" y="58"/>
                      </a:cubicBezTo>
                      <a:cubicBezTo>
                        <a:pt x="231" y="25"/>
                        <a:pt x="165" y="25"/>
                        <a:pt x="132" y="25"/>
                      </a:cubicBezTo>
                      <a:cubicBezTo>
                        <a:pt x="132" y="9"/>
                        <a:pt x="124" y="1"/>
                        <a:pt x="116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861;p56">
                  <a:extLst>
                    <a:ext uri="{FF2B5EF4-FFF2-40B4-BE49-F238E27FC236}">
                      <a16:creationId xmlns:a16="http://schemas.microsoft.com/office/drawing/2014/main" id="{F1CCC155-56F9-4723-879E-6408EE914A56}"/>
                    </a:ext>
                  </a:extLst>
                </p:cNvPr>
                <p:cNvSpPr/>
                <p:nvPr/>
              </p:nvSpPr>
              <p:spPr>
                <a:xfrm>
                  <a:off x="19600" y="2662575"/>
                  <a:ext cx="131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234" extrusionOk="0">
                      <a:moveTo>
                        <a:pt x="65" y="1"/>
                      </a:moveTo>
                      <a:cubicBezTo>
                        <a:pt x="7" y="30"/>
                        <a:pt x="0" y="137"/>
                        <a:pt x="46" y="137"/>
                      </a:cubicBezTo>
                      <a:cubicBezTo>
                        <a:pt x="52" y="137"/>
                        <a:pt x="58" y="136"/>
                        <a:pt x="65" y="132"/>
                      </a:cubicBezTo>
                      <a:cubicBezTo>
                        <a:pt x="164" y="165"/>
                        <a:pt x="263" y="165"/>
                        <a:pt x="361" y="231"/>
                      </a:cubicBezTo>
                      <a:cubicBezTo>
                        <a:pt x="371" y="233"/>
                        <a:pt x="380" y="234"/>
                        <a:pt x="388" y="234"/>
                      </a:cubicBezTo>
                      <a:cubicBezTo>
                        <a:pt x="525" y="234"/>
                        <a:pt x="518" y="1"/>
                        <a:pt x="394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862;p56">
                  <a:extLst>
                    <a:ext uri="{FF2B5EF4-FFF2-40B4-BE49-F238E27FC236}">
                      <a16:creationId xmlns:a16="http://schemas.microsoft.com/office/drawing/2014/main" id="{5D90433C-AFB6-4317-A71B-D860579613E8}"/>
                    </a:ext>
                  </a:extLst>
                </p:cNvPr>
                <p:cNvSpPr/>
                <p:nvPr/>
              </p:nvSpPr>
              <p:spPr>
                <a:xfrm>
                  <a:off x="-61750" y="2651900"/>
                  <a:ext cx="8250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225" extrusionOk="0">
                      <a:moveTo>
                        <a:pt x="66" y="1"/>
                      </a:moveTo>
                      <a:cubicBezTo>
                        <a:pt x="33" y="33"/>
                        <a:pt x="0" y="66"/>
                        <a:pt x="0" y="99"/>
                      </a:cubicBezTo>
                      <a:cubicBezTo>
                        <a:pt x="0" y="170"/>
                        <a:pt x="52" y="224"/>
                        <a:pt x="117" y="224"/>
                      </a:cubicBezTo>
                      <a:cubicBezTo>
                        <a:pt x="143" y="224"/>
                        <a:pt x="170" y="216"/>
                        <a:pt x="198" y="198"/>
                      </a:cubicBezTo>
                      <a:lnTo>
                        <a:pt x="263" y="165"/>
                      </a:lnTo>
                      <a:cubicBezTo>
                        <a:pt x="329" y="132"/>
                        <a:pt x="329" y="66"/>
                        <a:pt x="263" y="66"/>
                      </a:cubicBezTo>
                      <a:lnTo>
                        <a:pt x="198" y="1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863;p56">
                  <a:extLst>
                    <a:ext uri="{FF2B5EF4-FFF2-40B4-BE49-F238E27FC236}">
                      <a16:creationId xmlns:a16="http://schemas.microsoft.com/office/drawing/2014/main" id="{E1243BC4-70F4-4FFE-A245-5B029B33FA27}"/>
                    </a:ext>
                  </a:extLst>
                </p:cNvPr>
                <p:cNvSpPr/>
                <p:nvPr/>
              </p:nvSpPr>
              <p:spPr>
                <a:xfrm>
                  <a:off x="-92150" y="2557425"/>
                  <a:ext cx="742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64" extrusionOk="0">
                      <a:moveTo>
                        <a:pt x="132" y="1"/>
                      </a:moveTo>
                      <a:cubicBezTo>
                        <a:pt x="1" y="1"/>
                        <a:pt x="1" y="231"/>
                        <a:pt x="132" y="264"/>
                      </a:cubicBezTo>
                      <a:cubicBezTo>
                        <a:pt x="296" y="231"/>
                        <a:pt x="296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864;p56">
                  <a:extLst>
                    <a:ext uri="{FF2B5EF4-FFF2-40B4-BE49-F238E27FC236}">
                      <a16:creationId xmlns:a16="http://schemas.microsoft.com/office/drawing/2014/main" id="{B474EEF2-3067-4360-86C3-677E718F661E}"/>
                    </a:ext>
                  </a:extLst>
                </p:cNvPr>
                <p:cNvSpPr/>
                <p:nvPr/>
              </p:nvSpPr>
              <p:spPr>
                <a:xfrm>
                  <a:off x="-55175" y="2551675"/>
                  <a:ext cx="4125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33" extrusionOk="0">
                      <a:moveTo>
                        <a:pt x="66" y="1"/>
                      </a:moveTo>
                      <a:cubicBezTo>
                        <a:pt x="0" y="1"/>
                        <a:pt x="0" y="99"/>
                        <a:pt x="66" y="132"/>
                      </a:cubicBezTo>
                      <a:cubicBezTo>
                        <a:pt x="165" y="99"/>
                        <a:pt x="165" y="1"/>
                        <a:pt x="66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865;p56">
                  <a:extLst>
                    <a:ext uri="{FF2B5EF4-FFF2-40B4-BE49-F238E27FC236}">
                      <a16:creationId xmlns:a16="http://schemas.microsoft.com/office/drawing/2014/main" id="{30844700-F1E0-40AA-9580-C7F5DC97F15B}"/>
                    </a:ext>
                  </a:extLst>
                </p:cNvPr>
                <p:cNvSpPr/>
                <p:nvPr/>
              </p:nvSpPr>
              <p:spPr>
                <a:xfrm>
                  <a:off x="-53525" y="2524575"/>
                  <a:ext cx="4950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31" extrusionOk="0">
                      <a:moveTo>
                        <a:pt x="99" y="0"/>
                      </a:moveTo>
                      <a:cubicBezTo>
                        <a:pt x="66" y="0"/>
                        <a:pt x="33" y="0"/>
                        <a:pt x="33" y="33"/>
                      </a:cubicBezTo>
                      <a:cubicBezTo>
                        <a:pt x="0" y="66"/>
                        <a:pt x="0" y="99"/>
                        <a:pt x="33" y="99"/>
                      </a:cubicBezTo>
                      <a:lnTo>
                        <a:pt x="0" y="99"/>
                      </a:lnTo>
                      <a:lnTo>
                        <a:pt x="33" y="197"/>
                      </a:lnTo>
                      <a:cubicBezTo>
                        <a:pt x="33" y="197"/>
                        <a:pt x="66" y="230"/>
                        <a:pt x="99" y="230"/>
                      </a:cubicBezTo>
                      <a:cubicBezTo>
                        <a:pt x="99" y="230"/>
                        <a:pt x="132" y="197"/>
                        <a:pt x="132" y="197"/>
                      </a:cubicBezTo>
                      <a:lnTo>
                        <a:pt x="164" y="99"/>
                      </a:lnTo>
                      <a:cubicBezTo>
                        <a:pt x="197" y="66"/>
                        <a:pt x="132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866;p56">
                  <a:extLst>
                    <a:ext uri="{FF2B5EF4-FFF2-40B4-BE49-F238E27FC236}">
                      <a16:creationId xmlns:a16="http://schemas.microsoft.com/office/drawing/2014/main" id="{87DE1064-ED9F-45D1-82E4-524F7EC40459}"/>
                    </a:ext>
                  </a:extLst>
                </p:cNvPr>
                <p:cNvSpPr/>
                <p:nvPr/>
              </p:nvSpPr>
              <p:spPr>
                <a:xfrm>
                  <a:off x="-23950" y="2538525"/>
                  <a:ext cx="4125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31" extrusionOk="0">
                      <a:moveTo>
                        <a:pt x="66" y="1"/>
                      </a:moveTo>
                      <a:cubicBezTo>
                        <a:pt x="33" y="1"/>
                        <a:pt x="0" y="34"/>
                        <a:pt x="0" y="99"/>
                      </a:cubicBezTo>
                      <a:lnTo>
                        <a:pt x="33" y="99"/>
                      </a:lnTo>
                      <a:cubicBezTo>
                        <a:pt x="33" y="121"/>
                        <a:pt x="33" y="143"/>
                        <a:pt x="33" y="165"/>
                      </a:cubicBezTo>
                      <a:cubicBezTo>
                        <a:pt x="0" y="165"/>
                        <a:pt x="0" y="231"/>
                        <a:pt x="33" y="231"/>
                      </a:cubicBezTo>
                      <a:lnTo>
                        <a:pt x="66" y="231"/>
                      </a:lnTo>
                      <a:cubicBezTo>
                        <a:pt x="66" y="231"/>
                        <a:pt x="99" y="231"/>
                        <a:pt x="99" y="198"/>
                      </a:cubicBezTo>
                      <a:cubicBezTo>
                        <a:pt x="132" y="165"/>
                        <a:pt x="132" y="132"/>
                        <a:pt x="132" y="99"/>
                      </a:cubicBezTo>
                      <a:cubicBezTo>
                        <a:pt x="164" y="34"/>
                        <a:pt x="132" y="1"/>
                        <a:pt x="66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867;p56">
                  <a:extLst>
                    <a:ext uri="{FF2B5EF4-FFF2-40B4-BE49-F238E27FC236}">
                      <a16:creationId xmlns:a16="http://schemas.microsoft.com/office/drawing/2014/main" id="{76BC5DE5-F3E1-46BE-8C44-77DFDAC3873E}"/>
                    </a:ext>
                  </a:extLst>
                </p:cNvPr>
                <p:cNvSpPr/>
                <p:nvPr/>
              </p:nvSpPr>
              <p:spPr>
                <a:xfrm>
                  <a:off x="-26425" y="2555775"/>
                  <a:ext cx="4125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69" extrusionOk="0">
                      <a:moveTo>
                        <a:pt x="99" y="1"/>
                      </a:moveTo>
                      <a:lnTo>
                        <a:pt x="33" y="34"/>
                      </a:lnTo>
                      <a:cubicBezTo>
                        <a:pt x="33" y="67"/>
                        <a:pt x="0" y="67"/>
                        <a:pt x="0" y="100"/>
                      </a:cubicBezTo>
                      <a:cubicBezTo>
                        <a:pt x="0" y="140"/>
                        <a:pt x="38" y="168"/>
                        <a:pt x="75" y="168"/>
                      </a:cubicBezTo>
                      <a:cubicBezTo>
                        <a:pt x="97" y="168"/>
                        <a:pt x="119" y="158"/>
                        <a:pt x="132" y="132"/>
                      </a:cubicBezTo>
                      <a:lnTo>
                        <a:pt x="165" y="67"/>
                      </a:lnTo>
                      <a:cubicBezTo>
                        <a:pt x="165" y="67"/>
                        <a:pt x="165" y="34"/>
                        <a:pt x="165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868;p56">
                  <a:extLst>
                    <a:ext uri="{FF2B5EF4-FFF2-40B4-BE49-F238E27FC236}">
                      <a16:creationId xmlns:a16="http://schemas.microsoft.com/office/drawing/2014/main" id="{A37ED487-1B5D-4F3D-BDAA-A3E7572DD2D3}"/>
                    </a:ext>
                  </a:extLst>
                </p:cNvPr>
                <p:cNvSpPr/>
                <p:nvPr/>
              </p:nvSpPr>
              <p:spPr>
                <a:xfrm>
                  <a:off x="-16575" y="2523750"/>
                  <a:ext cx="4150" cy="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32" extrusionOk="0">
                      <a:moveTo>
                        <a:pt x="67" y="0"/>
                      </a:moveTo>
                      <a:cubicBezTo>
                        <a:pt x="1" y="0"/>
                        <a:pt x="1" y="132"/>
                        <a:pt x="67" y="132"/>
                      </a:cubicBezTo>
                      <a:cubicBezTo>
                        <a:pt x="165" y="132"/>
                        <a:pt x="165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869;p56">
                  <a:extLst>
                    <a:ext uri="{FF2B5EF4-FFF2-40B4-BE49-F238E27FC236}">
                      <a16:creationId xmlns:a16="http://schemas.microsoft.com/office/drawing/2014/main" id="{E42AECCB-05C0-4AE0-8084-42FB6A1D319E}"/>
                    </a:ext>
                  </a:extLst>
                </p:cNvPr>
                <p:cNvSpPr/>
                <p:nvPr/>
              </p:nvSpPr>
              <p:spPr>
                <a:xfrm>
                  <a:off x="-20675" y="2490900"/>
                  <a:ext cx="3300" cy="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99" extrusionOk="0">
                      <a:moveTo>
                        <a:pt x="66" y="0"/>
                      </a:moveTo>
                      <a:cubicBezTo>
                        <a:pt x="1" y="0"/>
                        <a:pt x="1" y="99"/>
                        <a:pt x="66" y="99"/>
                      </a:cubicBezTo>
                      <a:cubicBezTo>
                        <a:pt x="132" y="99"/>
                        <a:pt x="132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870;p56">
                  <a:extLst>
                    <a:ext uri="{FF2B5EF4-FFF2-40B4-BE49-F238E27FC236}">
                      <a16:creationId xmlns:a16="http://schemas.microsoft.com/office/drawing/2014/main" id="{7F69C75C-BAA7-4488-98F3-1E2792A69B19}"/>
                    </a:ext>
                  </a:extLst>
                </p:cNvPr>
                <p:cNvSpPr/>
                <p:nvPr/>
              </p:nvSpPr>
              <p:spPr>
                <a:xfrm>
                  <a:off x="10550" y="2510600"/>
                  <a:ext cx="4125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65" extrusionOk="0">
                      <a:moveTo>
                        <a:pt x="99" y="1"/>
                      </a:moveTo>
                      <a:cubicBezTo>
                        <a:pt x="66" y="1"/>
                        <a:pt x="33" y="34"/>
                        <a:pt x="0" y="66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132"/>
                        <a:pt x="33" y="165"/>
                        <a:pt x="33" y="165"/>
                      </a:cubicBezTo>
                      <a:lnTo>
                        <a:pt x="66" y="132"/>
                      </a:lnTo>
                      <a:cubicBezTo>
                        <a:pt x="66" y="132"/>
                        <a:pt x="66" y="165"/>
                        <a:pt x="99" y="165"/>
                      </a:cubicBezTo>
                      <a:cubicBezTo>
                        <a:pt x="132" y="165"/>
                        <a:pt x="132" y="132"/>
                        <a:pt x="164" y="132"/>
                      </a:cubicBezTo>
                      <a:lnTo>
                        <a:pt x="164" y="99"/>
                      </a:lnTo>
                      <a:cubicBezTo>
                        <a:pt x="164" y="99"/>
                        <a:pt x="164" y="66"/>
                        <a:pt x="164" y="34"/>
                      </a:cubicBezTo>
                      <a:cubicBezTo>
                        <a:pt x="132" y="1"/>
                        <a:pt x="99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871;p56">
                  <a:extLst>
                    <a:ext uri="{FF2B5EF4-FFF2-40B4-BE49-F238E27FC236}">
                      <a16:creationId xmlns:a16="http://schemas.microsoft.com/office/drawing/2014/main" id="{80408653-ADCA-493D-9CBA-840ACCC1BEDE}"/>
                    </a:ext>
                  </a:extLst>
                </p:cNvPr>
                <p:cNvSpPr/>
                <p:nvPr/>
              </p:nvSpPr>
              <p:spPr>
                <a:xfrm>
                  <a:off x="-39375" y="2492450"/>
                  <a:ext cx="6400" cy="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204" extrusionOk="0">
                      <a:moveTo>
                        <a:pt x="102" y="1"/>
                      </a:moveTo>
                      <a:cubicBezTo>
                        <a:pt x="0" y="1"/>
                        <a:pt x="0" y="204"/>
                        <a:pt x="102" y="204"/>
                      </a:cubicBezTo>
                      <a:cubicBezTo>
                        <a:pt x="109" y="204"/>
                        <a:pt x="116" y="203"/>
                        <a:pt x="124" y="201"/>
                      </a:cubicBezTo>
                      <a:cubicBezTo>
                        <a:pt x="157" y="201"/>
                        <a:pt x="256" y="168"/>
                        <a:pt x="256" y="102"/>
                      </a:cubicBezTo>
                      <a:cubicBezTo>
                        <a:pt x="256" y="37"/>
                        <a:pt x="157" y="37"/>
                        <a:pt x="124" y="4"/>
                      </a:cubicBezTo>
                      <a:cubicBezTo>
                        <a:pt x="116" y="2"/>
                        <a:pt x="109" y="1"/>
                        <a:pt x="10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872;p56">
                  <a:extLst>
                    <a:ext uri="{FF2B5EF4-FFF2-40B4-BE49-F238E27FC236}">
                      <a16:creationId xmlns:a16="http://schemas.microsoft.com/office/drawing/2014/main" id="{75A840A8-938C-4CBB-90B4-44474E71B55F}"/>
                    </a:ext>
                  </a:extLst>
                </p:cNvPr>
                <p:cNvSpPr/>
                <p:nvPr/>
              </p:nvSpPr>
              <p:spPr>
                <a:xfrm>
                  <a:off x="-3425" y="2517375"/>
                  <a:ext cx="25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124" extrusionOk="0">
                      <a:moveTo>
                        <a:pt x="17" y="1"/>
                      </a:moveTo>
                      <a:cubicBezTo>
                        <a:pt x="9" y="1"/>
                        <a:pt x="1" y="9"/>
                        <a:pt x="1" y="25"/>
                      </a:cubicBezTo>
                      <a:cubicBezTo>
                        <a:pt x="1" y="25"/>
                        <a:pt x="1" y="58"/>
                        <a:pt x="1" y="58"/>
                      </a:cubicBezTo>
                      <a:lnTo>
                        <a:pt x="33" y="58"/>
                      </a:lnTo>
                      <a:lnTo>
                        <a:pt x="33" y="124"/>
                      </a:lnTo>
                      <a:lnTo>
                        <a:pt x="66" y="124"/>
                      </a:lnTo>
                      <a:cubicBezTo>
                        <a:pt x="66" y="124"/>
                        <a:pt x="66" y="124"/>
                        <a:pt x="66" y="91"/>
                      </a:cubicBezTo>
                      <a:lnTo>
                        <a:pt x="66" y="58"/>
                      </a:lnTo>
                      <a:cubicBezTo>
                        <a:pt x="99" y="58"/>
                        <a:pt x="99" y="58"/>
                        <a:pt x="66" y="25"/>
                      </a:cubicBezTo>
                      <a:cubicBezTo>
                        <a:pt x="66" y="9"/>
                        <a:pt x="66" y="1"/>
                        <a:pt x="62" y="1"/>
                      </a:cubicBezTo>
                      <a:cubicBezTo>
                        <a:pt x="58" y="1"/>
                        <a:pt x="50" y="9"/>
                        <a:pt x="33" y="25"/>
                      </a:cubicBezTo>
                      <a:cubicBezTo>
                        <a:pt x="33" y="9"/>
                        <a:pt x="25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873;p56">
                  <a:extLst>
                    <a:ext uri="{FF2B5EF4-FFF2-40B4-BE49-F238E27FC236}">
                      <a16:creationId xmlns:a16="http://schemas.microsoft.com/office/drawing/2014/main" id="{AFE16A0E-CDB5-4611-B31C-4E2388830964}"/>
                    </a:ext>
                  </a:extLst>
                </p:cNvPr>
                <p:cNvSpPr/>
                <p:nvPr/>
              </p:nvSpPr>
              <p:spPr>
                <a:xfrm>
                  <a:off x="-99400" y="2584475"/>
                  <a:ext cx="5625" cy="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04" extrusionOk="0">
                      <a:moveTo>
                        <a:pt x="77" y="0"/>
                      </a:moveTo>
                      <a:cubicBezTo>
                        <a:pt x="0" y="0"/>
                        <a:pt x="0" y="203"/>
                        <a:pt x="77" y="203"/>
                      </a:cubicBezTo>
                      <a:cubicBezTo>
                        <a:pt x="82" y="203"/>
                        <a:pt x="88" y="202"/>
                        <a:pt x="94" y="200"/>
                      </a:cubicBezTo>
                      <a:lnTo>
                        <a:pt x="159" y="167"/>
                      </a:lnTo>
                      <a:cubicBezTo>
                        <a:pt x="225" y="135"/>
                        <a:pt x="225" y="69"/>
                        <a:pt x="159" y="36"/>
                      </a:cubicBezTo>
                      <a:lnTo>
                        <a:pt x="94" y="3"/>
                      </a:lnTo>
                      <a:cubicBezTo>
                        <a:pt x="88" y="1"/>
                        <a:pt x="82" y="0"/>
                        <a:pt x="77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874;p56">
                  <a:extLst>
                    <a:ext uri="{FF2B5EF4-FFF2-40B4-BE49-F238E27FC236}">
                      <a16:creationId xmlns:a16="http://schemas.microsoft.com/office/drawing/2014/main" id="{F31B3F47-4CC0-457A-BF10-5608549519B0}"/>
                    </a:ext>
                  </a:extLst>
                </p:cNvPr>
                <p:cNvSpPr/>
                <p:nvPr/>
              </p:nvSpPr>
              <p:spPr>
                <a:xfrm>
                  <a:off x="-128300" y="25886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75;p56">
                  <a:extLst>
                    <a:ext uri="{FF2B5EF4-FFF2-40B4-BE49-F238E27FC236}">
                      <a16:creationId xmlns:a16="http://schemas.microsoft.com/office/drawing/2014/main" id="{1FA60A26-E12A-4816-B668-DA4FC427F8EA}"/>
                    </a:ext>
                  </a:extLst>
                </p:cNvPr>
                <p:cNvSpPr/>
                <p:nvPr/>
              </p:nvSpPr>
              <p:spPr>
                <a:xfrm>
                  <a:off x="34375" y="2790750"/>
                  <a:ext cx="10700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362" extrusionOk="0">
                      <a:moveTo>
                        <a:pt x="197" y="0"/>
                      </a:moveTo>
                      <a:cubicBezTo>
                        <a:pt x="0" y="0"/>
                        <a:pt x="0" y="329"/>
                        <a:pt x="197" y="361"/>
                      </a:cubicBezTo>
                      <a:cubicBezTo>
                        <a:pt x="427" y="329"/>
                        <a:pt x="427" y="0"/>
                        <a:pt x="197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76;p56">
                  <a:extLst>
                    <a:ext uri="{FF2B5EF4-FFF2-40B4-BE49-F238E27FC236}">
                      <a16:creationId xmlns:a16="http://schemas.microsoft.com/office/drawing/2014/main" id="{E2A0EA39-7AE2-4B4B-8838-005CA32EF0EF}"/>
                    </a:ext>
                  </a:extLst>
                </p:cNvPr>
                <p:cNvSpPr/>
                <p:nvPr/>
              </p:nvSpPr>
              <p:spPr>
                <a:xfrm>
                  <a:off x="76275" y="2774525"/>
                  <a:ext cx="8225" cy="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354" extrusionOk="0">
                      <a:moveTo>
                        <a:pt x="119" y="0"/>
                      </a:moveTo>
                      <a:cubicBezTo>
                        <a:pt x="107" y="0"/>
                        <a:pt x="99" y="8"/>
                        <a:pt x="99" y="25"/>
                      </a:cubicBezTo>
                      <a:cubicBezTo>
                        <a:pt x="66" y="25"/>
                        <a:pt x="33" y="25"/>
                        <a:pt x="33" y="58"/>
                      </a:cubicBezTo>
                      <a:cubicBezTo>
                        <a:pt x="0" y="58"/>
                        <a:pt x="0" y="90"/>
                        <a:pt x="0" y="90"/>
                      </a:cubicBezTo>
                      <a:cubicBezTo>
                        <a:pt x="0" y="123"/>
                        <a:pt x="0" y="156"/>
                        <a:pt x="0" y="156"/>
                      </a:cubicBezTo>
                      <a:lnTo>
                        <a:pt x="0" y="222"/>
                      </a:lnTo>
                      <a:cubicBezTo>
                        <a:pt x="0" y="255"/>
                        <a:pt x="0" y="255"/>
                        <a:pt x="33" y="288"/>
                      </a:cubicBezTo>
                      <a:lnTo>
                        <a:pt x="66" y="320"/>
                      </a:lnTo>
                      <a:cubicBezTo>
                        <a:pt x="99" y="320"/>
                        <a:pt x="131" y="353"/>
                        <a:pt x="164" y="353"/>
                      </a:cubicBezTo>
                      <a:lnTo>
                        <a:pt x="230" y="353"/>
                      </a:lnTo>
                      <a:cubicBezTo>
                        <a:pt x="230" y="320"/>
                        <a:pt x="263" y="320"/>
                        <a:pt x="263" y="288"/>
                      </a:cubicBezTo>
                      <a:cubicBezTo>
                        <a:pt x="296" y="288"/>
                        <a:pt x="296" y="255"/>
                        <a:pt x="296" y="255"/>
                      </a:cubicBezTo>
                      <a:cubicBezTo>
                        <a:pt x="329" y="222"/>
                        <a:pt x="329" y="189"/>
                        <a:pt x="296" y="189"/>
                      </a:cubicBezTo>
                      <a:lnTo>
                        <a:pt x="296" y="123"/>
                      </a:lnTo>
                      <a:cubicBezTo>
                        <a:pt x="296" y="123"/>
                        <a:pt x="296" y="90"/>
                        <a:pt x="263" y="58"/>
                      </a:cubicBezTo>
                      <a:lnTo>
                        <a:pt x="230" y="25"/>
                      </a:lnTo>
                      <a:lnTo>
                        <a:pt x="164" y="25"/>
                      </a:lnTo>
                      <a:cubicBezTo>
                        <a:pt x="148" y="8"/>
                        <a:pt x="131" y="0"/>
                        <a:pt x="11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77;p56">
                  <a:extLst>
                    <a:ext uri="{FF2B5EF4-FFF2-40B4-BE49-F238E27FC236}">
                      <a16:creationId xmlns:a16="http://schemas.microsoft.com/office/drawing/2014/main" id="{9A7E180D-A582-47A7-9F79-0E0C1E1F4B4C}"/>
                    </a:ext>
                  </a:extLst>
                </p:cNvPr>
                <p:cNvSpPr/>
                <p:nvPr/>
              </p:nvSpPr>
              <p:spPr>
                <a:xfrm>
                  <a:off x="92275" y="2732350"/>
                  <a:ext cx="7025" cy="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192" extrusionOk="0">
                      <a:moveTo>
                        <a:pt x="138" y="1"/>
                      </a:moveTo>
                      <a:cubicBezTo>
                        <a:pt x="81" y="1"/>
                        <a:pt x="1" y="93"/>
                        <a:pt x="50" y="167"/>
                      </a:cubicBezTo>
                      <a:lnTo>
                        <a:pt x="50" y="134"/>
                      </a:lnTo>
                      <a:cubicBezTo>
                        <a:pt x="83" y="167"/>
                        <a:pt x="83" y="167"/>
                        <a:pt x="116" y="167"/>
                      </a:cubicBezTo>
                      <a:cubicBezTo>
                        <a:pt x="132" y="184"/>
                        <a:pt x="149" y="192"/>
                        <a:pt x="165" y="192"/>
                      </a:cubicBezTo>
                      <a:cubicBezTo>
                        <a:pt x="182" y="192"/>
                        <a:pt x="198" y="184"/>
                        <a:pt x="214" y="167"/>
                      </a:cubicBezTo>
                      <a:cubicBezTo>
                        <a:pt x="247" y="167"/>
                        <a:pt x="280" y="134"/>
                        <a:pt x="280" y="102"/>
                      </a:cubicBezTo>
                      <a:cubicBezTo>
                        <a:pt x="280" y="69"/>
                        <a:pt x="280" y="36"/>
                        <a:pt x="214" y="36"/>
                      </a:cubicBezTo>
                      <a:lnTo>
                        <a:pt x="182" y="36"/>
                      </a:lnTo>
                      <a:cubicBezTo>
                        <a:pt x="173" y="11"/>
                        <a:pt x="157" y="1"/>
                        <a:pt x="138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78;p56">
                  <a:extLst>
                    <a:ext uri="{FF2B5EF4-FFF2-40B4-BE49-F238E27FC236}">
                      <a16:creationId xmlns:a16="http://schemas.microsoft.com/office/drawing/2014/main" id="{054633E3-FE86-4B4A-ADF8-57C248B03DC4}"/>
                    </a:ext>
                  </a:extLst>
                </p:cNvPr>
                <p:cNvSpPr/>
                <p:nvPr/>
              </p:nvSpPr>
              <p:spPr>
                <a:xfrm>
                  <a:off x="110775" y="2757050"/>
                  <a:ext cx="7400" cy="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97" extrusionOk="0">
                      <a:moveTo>
                        <a:pt x="132" y="1"/>
                      </a:moveTo>
                      <a:cubicBezTo>
                        <a:pt x="99" y="1"/>
                        <a:pt x="66" y="1"/>
                        <a:pt x="66" y="34"/>
                      </a:cubicBezTo>
                      <a:cubicBezTo>
                        <a:pt x="33" y="66"/>
                        <a:pt x="0" y="99"/>
                        <a:pt x="33" y="132"/>
                      </a:cubicBezTo>
                      <a:cubicBezTo>
                        <a:pt x="33" y="132"/>
                        <a:pt x="33" y="165"/>
                        <a:pt x="66" y="198"/>
                      </a:cubicBezTo>
                      <a:lnTo>
                        <a:pt x="33" y="198"/>
                      </a:lnTo>
                      <a:cubicBezTo>
                        <a:pt x="66" y="264"/>
                        <a:pt x="132" y="296"/>
                        <a:pt x="197" y="296"/>
                      </a:cubicBezTo>
                      <a:cubicBezTo>
                        <a:pt x="263" y="296"/>
                        <a:pt x="296" y="231"/>
                        <a:pt x="296" y="165"/>
                      </a:cubicBezTo>
                      <a:cubicBezTo>
                        <a:pt x="296" y="99"/>
                        <a:pt x="263" y="66"/>
                        <a:pt x="197" y="66"/>
                      </a:cubicBezTo>
                      <a:lnTo>
                        <a:pt x="230" y="66"/>
                      </a:lnTo>
                      <a:lnTo>
                        <a:pt x="230" y="34"/>
                      </a:lnTo>
                      <a:cubicBezTo>
                        <a:pt x="197" y="1"/>
                        <a:pt x="164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79;p56">
                  <a:extLst>
                    <a:ext uri="{FF2B5EF4-FFF2-40B4-BE49-F238E27FC236}">
                      <a16:creationId xmlns:a16="http://schemas.microsoft.com/office/drawing/2014/main" id="{3860D296-51C3-49FA-977C-128FB16C4427}"/>
                    </a:ext>
                  </a:extLst>
                </p:cNvPr>
                <p:cNvSpPr/>
                <p:nvPr/>
              </p:nvSpPr>
              <p:spPr>
                <a:xfrm>
                  <a:off x="116525" y="2719275"/>
                  <a:ext cx="577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64" extrusionOk="0">
                      <a:moveTo>
                        <a:pt x="99" y="0"/>
                      </a:moveTo>
                      <a:cubicBezTo>
                        <a:pt x="66" y="0"/>
                        <a:pt x="33" y="33"/>
                        <a:pt x="33" y="33"/>
                      </a:cubicBezTo>
                      <a:cubicBezTo>
                        <a:pt x="0" y="66"/>
                        <a:pt x="0" y="66"/>
                        <a:pt x="0" y="99"/>
                      </a:cubicBezTo>
                      <a:cubicBezTo>
                        <a:pt x="0" y="99"/>
                        <a:pt x="0" y="99"/>
                        <a:pt x="0" y="132"/>
                      </a:cubicBezTo>
                      <a:cubicBezTo>
                        <a:pt x="0" y="164"/>
                        <a:pt x="0" y="197"/>
                        <a:pt x="33" y="230"/>
                      </a:cubicBezTo>
                      <a:cubicBezTo>
                        <a:pt x="66" y="230"/>
                        <a:pt x="99" y="230"/>
                        <a:pt x="132" y="263"/>
                      </a:cubicBezTo>
                      <a:cubicBezTo>
                        <a:pt x="132" y="230"/>
                        <a:pt x="164" y="230"/>
                        <a:pt x="197" y="230"/>
                      </a:cubicBezTo>
                      <a:cubicBezTo>
                        <a:pt x="197" y="197"/>
                        <a:pt x="230" y="197"/>
                        <a:pt x="230" y="164"/>
                      </a:cubicBezTo>
                      <a:cubicBezTo>
                        <a:pt x="230" y="164"/>
                        <a:pt x="230" y="132"/>
                        <a:pt x="230" y="132"/>
                      </a:cubicBezTo>
                      <a:cubicBezTo>
                        <a:pt x="230" y="99"/>
                        <a:pt x="230" y="66"/>
                        <a:pt x="197" y="33"/>
                      </a:cubicBezTo>
                      <a:cubicBezTo>
                        <a:pt x="164" y="33"/>
                        <a:pt x="132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80;p56">
                  <a:extLst>
                    <a:ext uri="{FF2B5EF4-FFF2-40B4-BE49-F238E27FC236}">
                      <a16:creationId xmlns:a16="http://schemas.microsoft.com/office/drawing/2014/main" id="{086D966C-D155-4F77-996C-189445E08A98}"/>
                    </a:ext>
                  </a:extLst>
                </p:cNvPr>
                <p:cNvSpPr/>
                <p:nvPr/>
              </p:nvSpPr>
              <p:spPr>
                <a:xfrm>
                  <a:off x="143625" y="2730775"/>
                  <a:ext cx="6600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231" extrusionOk="0">
                      <a:moveTo>
                        <a:pt x="132" y="0"/>
                      </a:moveTo>
                      <a:cubicBezTo>
                        <a:pt x="1" y="33"/>
                        <a:pt x="1" y="197"/>
                        <a:pt x="132" y="230"/>
                      </a:cubicBezTo>
                      <a:cubicBezTo>
                        <a:pt x="263" y="197"/>
                        <a:pt x="263" y="33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81;p56">
                  <a:extLst>
                    <a:ext uri="{FF2B5EF4-FFF2-40B4-BE49-F238E27FC236}">
                      <a16:creationId xmlns:a16="http://schemas.microsoft.com/office/drawing/2014/main" id="{514E6EBD-6246-4AE0-8733-50F483859424}"/>
                    </a:ext>
                  </a:extLst>
                </p:cNvPr>
                <p:cNvSpPr/>
                <p:nvPr/>
              </p:nvSpPr>
              <p:spPr>
                <a:xfrm>
                  <a:off x="146100" y="2752125"/>
                  <a:ext cx="4125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65" extrusionOk="0">
                      <a:moveTo>
                        <a:pt x="66" y="1"/>
                      </a:moveTo>
                      <a:cubicBezTo>
                        <a:pt x="0" y="1"/>
                        <a:pt x="0" y="132"/>
                        <a:pt x="66" y="165"/>
                      </a:cubicBezTo>
                      <a:cubicBezTo>
                        <a:pt x="164" y="132"/>
                        <a:pt x="164" y="1"/>
                        <a:pt x="66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82;p56">
                  <a:extLst>
                    <a:ext uri="{FF2B5EF4-FFF2-40B4-BE49-F238E27FC236}">
                      <a16:creationId xmlns:a16="http://schemas.microsoft.com/office/drawing/2014/main" id="{98A743F6-D573-4213-B746-322F98C3CFB2}"/>
                    </a:ext>
                  </a:extLst>
                </p:cNvPr>
                <p:cNvSpPr/>
                <p:nvPr/>
              </p:nvSpPr>
              <p:spPr>
                <a:xfrm>
                  <a:off x="163350" y="2707775"/>
                  <a:ext cx="7400" cy="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07" extrusionOk="0">
                      <a:moveTo>
                        <a:pt x="132" y="0"/>
                      </a:moveTo>
                      <a:lnTo>
                        <a:pt x="33" y="66"/>
                      </a:lnTo>
                      <a:cubicBezTo>
                        <a:pt x="0" y="66"/>
                        <a:pt x="0" y="66"/>
                        <a:pt x="0" y="99"/>
                      </a:cubicBezTo>
                      <a:cubicBezTo>
                        <a:pt x="0" y="132"/>
                        <a:pt x="33" y="132"/>
                        <a:pt x="33" y="164"/>
                      </a:cubicBezTo>
                      <a:lnTo>
                        <a:pt x="164" y="197"/>
                      </a:lnTo>
                      <a:cubicBezTo>
                        <a:pt x="177" y="203"/>
                        <a:pt x="189" y="206"/>
                        <a:pt x="200" y="206"/>
                      </a:cubicBezTo>
                      <a:cubicBezTo>
                        <a:pt x="252" y="206"/>
                        <a:pt x="296" y="152"/>
                        <a:pt x="296" y="99"/>
                      </a:cubicBezTo>
                      <a:cubicBezTo>
                        <a:pt x="296" y="66"/>
                        <a:pt x="263" y="33"/>
                        <a:pt x="230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3;p56">
                  <a:extLst>
                    <a:ext uri="{FF2B5EF4-FFF2-40B4-BE49-F238E27FC236}">
                      <a16:creationId xmlns:a16="http://schemas.microsoft.com/office/drawing/2014/main" id="{BDCF8E78-1F27-4D8D-B428-A262281BCC6B}"/>
                    </a:ext>
                  </a:extLst>
                </p:cNvPr>
                <p:cNvSpPr/>
                <p:nvPr/>
              </p:nvSpPr>
              <p:spPr>
                <a:xfrm>
                  <a:off x="137050" y="2717625"/>
                  <a:ext cx="4950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65" extrusionOk="0">
                      <a:moveTo>
                        <a:pt x="34" y="0"/>
                      </a:moveTo>
                      <a:lnTo>
                        <a:pt x="34" y="33"/>
                      </a:lnTo>
                      <a:cubicBezTo>
                        <a:pt x="1" y="66"/>
                        <a:pt x="1" y="66"/>
                        <a:pt x="34" y="99"/>
                      </a:cubicBezTo>
                      <a:cubicBezTo>
                        <a:pt x="34" y="99"/>
                        <a:pt x="34" y="132"/>
                        <a:pt x="34" y="132"/>
                      </a:cubicBezTo>
                      <a:cubicBezTo>
                        <a:pt x="66" y="132"/>
                        <a:pt x="99" y="132"/>
                        <a:pt x="99" y="165"/>
                      </a:cubicBezTo>
                      <a:cubicBezTo>
                        <a:pt x="132" y="132"/>
                        <a:pt x="165" y="132"/>
                        <a:pt x="198" y="99"/>
                      </a:cubicBezTo>
                      <a:cubicBezTo>
                        <a:pt x="198" y="99"/>
                        <a:pt x="198" y="66"/>
                        <a:pt x="198" y="33"/>
                      </a:cubicBezTo>
                      <a:cubicBezTo>
                        <a:pt x="198" y="33"/>
                        <a:pt x="165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84;p56">
                  <a:extLst>
                    <a:ext uri="{FF2B5EF4-FFF2-40B4-BE49-F238E27FC236}">
                      <a16:creationId xmlns:a16="http://schemas.microsoft.com/office/drawing/2014/main" id="{96A3F268-5A6C-498B-AD31-232240C85CD9}"/>
                    </a:ext>
                  </a:extLst>
                </p:cNvPr>
                <p:cNvSpPr/>
                <p:nvPr/>
              </p:nvSpPr>
              <p:spPr>
                <a:xfrm>
                  <a:off x="154450" y="2694500"/>
                  <a:ext cx="8925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37" extrusionOk="0">
                      <a:moveTo>
                        <a:pt x="44" y="1"/>
                      </a:moveTo>
                      <a:cubicBezTo>
                        <a:pt x="0" y="1"/>
                        <a:pt x="0" y="108"/>
                        <a:pt x="44" y="108"/>
                      </a:cubicBezTo>
                      <a:cubicBezTo>
                        <a:pt x="49" y="108"/>
                        <a:pt x="54" y="107"/>
                        <a:pt x="60" y="104"/>
                      </a:cubicBezTo>
                      <a:lnTo>
                        <a:pt x="93" y="137"/>
                      </a:lnTo>
                      <a:cubicBezTo>
                        <a:pt x="115" y="137"/>
                        <a:pt x="166" y="122"/>
                        <a:pt x="208" y="122"/>
                      </a:cubicBezTo>
                      <a:cubicBezTo>
                        <a:pt x="228" y="122"/>
                        <a:pt x="247" y="126"/>
                        <a:pt x="258" y="137"/>
                      </a:cubicBezTo>
                      <a:cubicBezTo>
                        <a:pt x="290" y="137"/>
                        <a:pt x="356" y="137"/>
                        <a:pt x="323" y="71"/>
                      </a:cubicBezTo>
                      <a:cubicBezTo>
                        <a:pt x="290" y="5"/>
                        <a:pt x="159" y="5"/>
                        <a:pt x="60" y="5"/>
                      </a:cubicBezTo>
                      <a:cubicBezTo>
                        <a:pt x="54" y="2"/>
                        <a:pt x="49" y="1"/>
                        <a:pt x="44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885;p56">
                  <a:extLst>
                    <a:ext uri="{FF2B5EF4-FFF2-40B4-BE49-F238E27FC236}">
                      <a16:creationId xmlns:a16="http://schemas.microsoft.com/office/drawing/2014/main" id="{F8A55298-AF0D-4D9D-BD37-35EF7C3957EA}"/>
                    </a:ext>
                  </a:extLst>
                </p:cNvPr>
                <p:cNvSpPr/>
                <p:nvPr/>
              </p:nvSpPr>
              <p:spPr>
                <a:xfrm>
                  <a:off x="176475" y="2694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886;p56">
                  <a:extLst>
                    <a:ext uri="{FF2B5EF4-FFF2-40B4-BE49-F238E27FC236}">
                      <a16:creationId xmlns:a16="http://schemas.microsoft.com/office/drawing/2014/main" id="{E65ECCC1-76D3-46DB-8050-9E421DCFA6EC}"/>
                    </a:ext>
                  </a:extLst>
                </p:cNvPr>
                <p:cNvSpPr/>
                <p:nvPr/>
              </p:nvSpPr>
              <p:spPr>
                <a:xfrm>
                  <a:off x="174425" y="2692575"/>
                  <a:ext cx="4950" cy="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57" extrusionOk="0">
                      <a:moveTo>
                        <a:pt x="71" y="0"/>
                      </a:moveTo>
                      <a:cubicBezTo>
                        <a:pt x="42" y="0"/>
                        <a:pt x="17" y="17"/>
                        <a:pt x="17" y="50"/>
                      </a:cubicBezTo>
                      <a:lnTo>
                        <a:pt x="17" y="82"/>
                      </a:lnTo>
                      <a:cubicBezTo>
                        <a:pt x="1" y="132"/>
                        <a:pt x="50" y="156"/>
                        <a:pt x="99" y="156"/>
                      </a:cubicBezTo>
                      <a:cubicBezTo>
                        <a:pt x="149" y="156"/>
                        <a:pt x="198" y="132"/>
                        <a:pt x="182" y="82"/>
                      </a:cubicBezTo>
                      <a:lnTo>
                        <a:pt x="149" y="82"/>
                      </a:lnTo>
                      <a:lnTo>
                        <a:pt x="149" y="50"/>
                      </a:lnTo>
                      <a:cubicBezTo>
                        <a:pt x="132" y="17"/>
                        <a:pt x="99" y="0"/>
                        <a:pt x="71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887;p56">
                  <a:extLst>
                    <a:ext uri="{FF2B5EF4-FFF2-40B4-BE49-F238E27FC236}">
                      <a16:creationId xmlns:a16="http://schemas.microsoft.com/office/drawing/2014/main" id="{C26C2FC3-D897-408A-85B2-8AB036B6E92C}"/>
                    </a:ext>
                  </a:extLst>
                </p:cNvPr>
                <p:cNvSpPr/>
                <p:nvPr/>
              </p:nvSpPr>
              <p:spPr>
                <a:xfrm>
                  <a:off x="189625" y="2661750"/>
                  <a:ext cx="12350" cy="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199" extrusionOk="0">
                      <a:moveTo>
                        <a:pt x="395" y="1"/>
                      </a:moveTo>
                      <a:cubicBezTo>
                        <a:pt x="296" y="1"/>
                        <a:pt x="165" y="34"/>
                        <a:pt x="99" y="34"/>
                      </a:cubicBezTo>
                      <a:cubicBezTo>
                        <a:pt x="1" y="67"/>
                        <a:pt x="1" y="165"/>
                        <a:pt x="99" y="165"/>
                      </a:cubicBezTo>
                      <a:cubicBezTo>
                        <a:pt x="198" y="198"/>
                        <a:pt x="296" y="198"/>
                        <a:pt x="395" y="198"/>
                      </a:cubicBezTo>
                      <a:cubicBezTo>
                        <a:pt x="494" y="198"/>
                        <a:pt x="494" y="1"/>
                        <a:pt x="395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888;p56">
                  <a:extLst>
                    <a:ext uri="{FF2B5EF4-FFF2-40B4-BE49-F238E27FC236}">
                      <a16:creationId xmlns:a16="http://schemas.microsoft.com/office/drawing/2014/main" id="{2E76FE37-A164-4F91-8F2A-E54801D8DE31}"/>
                    </a:ext>
                  </a:extLst>
                </p:cNvPr>
                <p:cNvSpPr/>
                <p:nvPr/>
              </p:nvSpPr>
              <p:spPr>
                <a:xfrm>
                  <a:off x="137875" y="2690525"/>
                  <a:ext cx="4950" cy="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79" extrusionOk="0">
                      <a:moveTo>
                        <a:pt x="66" y="0"/>
                      </a:moveTo>
                      <a:cubicBezTo>
                        <a:pt x="33" y="0"/>
                        <a:pt x="1" y="33"/>
                        <a:pt x="1" y="66"/>
                      </a:cubicBezTo>
                      <a:cubicBezTo>
                        <a:pt x="1" y="99"/>
                        <a:pt x="1" y="132"/>
                        <a:pt x="33" y="164"/>
                      </a:cubicBezTo>
                      <a:cubicBezTo>
                        <a:pt x="55" y="164"/>
                        <a:pt x="77" y="179"/>
                        <a:pt x="99" y="179"/>
                      </a:cubicBezTo>
                      <a:cubicBezTo>
                        <a:pt x="110" y="179"/>
                        <a:pt x="121" y="175"/>
                        <a:pt x="132" y="164"/>
                      </a:cubicBezTo>
                      <a:cubicBezTo>
                        <a:pt x="165" y="164"/>
                        <a:pt x="165" y="132"/>
                        <a:pt x="198" y="132"/>
                      </a:cubicBezTo>
                      <a:lnTo>
                        <a:pt x="198" y="66"/>
                      </a:lnTo>
                      <a:cubicBezTo>
                        <a:pt x="198" y="33"/>
                        <a:pt x="165" y="0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889;p56">
                  <a:extLst>
                    <a:ext uri="{FF2B5EF4-FFF2-40B4-BE49-F238E27FC236}">
                      <a16:creationId xmlns:a16="http://schemas.microsoft.com/office/drawing/2014/main" id="{4DA6453B-2F52-4709-8178-626C1D0E53EF}"/>
                    </a:ext>
                  </a:extLst>
                </p:cNvPr>
                <p:cNvSpPr/>
                <p:nvPr/>
              </p:nvSpPr>
              <p:spPr>
                <a:xfrm>
                  <a:off x="108300" y="2664225"/>
                  <a:ext cx="8250" cy="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207" extrusionOk="0">
                      <a:moveTo>
                        <a:pt x="132" y="1"/>
                      </a:moveTo>
                      <a:cubicBezTo>
                        <a:pt x="66" y="1"/>
                        <a:pt x="1" y="33"/>
                        <a:pt x="1" y="99"/>
                      </a:cubicBezTo>
                      <a:cubicBezTo>
                        <a:pt x="1" y="153"/>
                        <a:pt x="44" y="206"/>
                        <a:pt x="96" y="206"/>
                      </a:cubicBezTo>
                      <a:cubicBezTo>
                        <a:pt x="108" y="206"/>
                        <a:pt x="120" y="204"/>
                        <a:pt x="132" y="198"/>
                      </a:cubicBezTo>
                      <a:lnTo>
                        <a:pt x="263" y="165"/>
                      </a:lnTo>
                      <a:cubicBezTo>
                        <a:pt x="329" y="165"/>
                        <a:pt x="329" y="66"/>
                        <a:pt x="263" y="33"/>
                      </a:cubicBez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890;p56">
                  <a:extLst>
                    <a:ext uri="{FF2B5EF4-FFF2-40B4-BE49-F238E27FC236}">
                      <a16:creationId xmlns:a16="http://schemas.microsoft.com/office/drawing/2014/main" id="{1E008C7C-3292-4E81-97F6-B357B4C45AA8}"/>
                    </a:ext>
                  </a:extLst>
                </p:cNvPr>
                <p:cNvSpPr/>
                <p:nvPr/>
              </p:nvSpPr>
              <p:spPr>
                <a:xfrm>
                  <a:off x="141150" y="2632175"/>
                  <a:ext cx="4150" cy="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6" extrusionOk="0">
                      <a:moveTo>
                        <a:pt x="100" y="1"/>
                      </a:moveTo>
                      <a:cubicBezTo>
                        <a:pt x="1" y="34"/>
                        <a:pt x="1" y="132"/>
                        <a:pt x="100" y="165"/>
                      </a:cubicBezTo>
                      <a:cubicBezTo>
                        <a:pt x="165" y="132"/>
                        <a:pt x="165" y="34"/>
                        <a:pt x="100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891;p56">
                  <a:extLst>
                    <a:ext uri="{FF2B5EF4-FFF2-40B4-BE49-F238E27FC236}">
                      <a16:creationId xmlns:a16="http://schemas.microsoft.com/office/drawing/2014/main" id="{15DFA51E-2193-47FA-A649-419B27E2C911}"/>
                    </a:ext>
                  </a:extLst>
                </p:cNvPr>
                <p:cNvSpPr/>
                <p:nvPr/>
              </p:nvSpPr>
              <p:spPr>
                <a:xfrm>
                  <a:off x="177300" y="2637950"/>
                  <a:ext cx="4950" cy="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80" extrusionOk="0">
                      <a:moveTo>
                        <a:pt x="99" y="0"/>
                      </a:moveTo>
                      <a:cubicBezTo>
                        <a:pt x="34" y="0"/>
                        <a:pt x="1" y="66"/>
                        <a:pt x="1" y="99"/>
                      </a:cubicBezTo>
                      <a:lnTo>
                        <a:pt x="34" y="230"/>
                      </a:lnTo>
                      <a:cubicBezTo>
                        <a:pt x="50" y="263"/>
                        <a:pt x="75" y="279"/>
                        <a:pt x="99" y="279"/>
                      </a:cubicBezTo>
                      <a:cubicBezTo>
                        <a:pt x="124" y="279"/>
                        <a:pt x="149" y="263"/>
                        <a:pt x="165" y="230"/>
                      </a:cubicBezTo>
                      <a:lnTo>
                        <a:pt x="198" y="99"/>
                      </a:lnTo>
                      <a:cubicBezTo>
                        <a:pt x="198" y="66"/>
                        <a:pt x="165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892;p56">
                  <a:extLst>
                    <a:ext uri="{FF2B5EF4-FFF2-40B4-BE49-F238E27FC236}">
                      <a16:creationId xmlns:a16="http://schemas.microsoft.com/office/drawing/2014/main" id="{FFF34A8F-6A9D-46B0-A82D-FBB4F8B892DB}"/>
                    </a:ext>
                  </a:extLst>
                </p:cNvPr>
                <p:cNvSpPr/>
                <p:nvPr/>
              </p:nvSpPr>
              <p:spPr>
                <a:xfrm>
                  <a:off x="166625" y="2682300"/>
                  <a:ext cx="2500" cy="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7" extrusionOk="0">
                      <a:moveTo>
                        <a:pt x="66" y="0"/>
                      </a:moveTo>
                      <a:cubicBezTo>
                        <a:pt x="1" y="0"/>
                        <a:pt x="1" y="33"/>
                        <a:pt x="66" y="66"/>
                      </a:cubicBezTo>
                      <a:cubicBezTo>
                        <a:pt x="99" y="33"/>
                        <a:pt x="99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893;p56">
                  <a:extLst>
                    <a:ext uri="{FF2B5EF4-FFF2-40B4-BE49-F238E27FC236}">
                      <a16:creationId xmlns:a16="http://schemas.microsoft.com/office/drawing/2014/main" id="{FC3DAD50-7A84-471B-AEF6-DE02B0608E93}"/>
                    </a:ext>
                  </a:extLst>
                </p:cNvPr>
                <p:cNvSpPr/>
                <p:nvPr/>
              </p:nvSpPr>
              <p:spPr>
                <a:xfrm>
                  <a:off x="4800" y="2809625"/>
                  <a:ext cx="1650" cy="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00" extrusionOk="0">
                      <a:moveTo>
                        <a:pt x="33" y="1"/>
                      </a:moveTo>
                      <a:lnTo>
                        <a:pt x="0" y="34"/>
                      </a:lnTo>
                      <a:lnTo>
                        <a:pt x="0" y="67"/>
                      </a:lnTo>
                      <a:cubicBezTo>
                        <a:pt x="0" y="67"/>
                        <a:pt x="0" y="99"/>
                        <a:pt x="0" y="99"/>
                      </a:cubicBezTo>
                      <a:lnTo>
                        <a:pt x="33" y="99"/>
                      </a:lnTo>
                      <a:cubicBezTo>
                        <a:pt x="66" y="99"/>
                        <a:pt x="66" y="67"/>
                        <a:pt x="66" y="34"/>
                      </a:cubicBezTo>
                      <a:lnTo>
                        <a:pt x="66" y="1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894;p56">
                  <a:extLst>
                    <a:ext uri="{FF2B5EF4-FFF2-40B4-BE49-F238E27FC236}">
                      <a16:creationId xmlns:a16="http://schemas.microsoft.com/office/drawing/2014/main" id="{9B354DB2-81A9-454C-A0B9-A48FA4DB2583}"/>
                    </a:ext>
                  </a:extLst>
                </p:cNvPr>
                <p:cNvSpPr/>
                <p:nvPr/>
              </p:nvSpPr>
              <p:spPr>
                <a:xfrm>
                  <a:off x="-13275" y="2776075"/>
                  <a:ext cx="15375" cy="4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1644" extrusionOk="0">
                      <a:moveTo>
                        <a:pt x="562" y="0"/>
                      </a:moveTo>
                      <a:cubicBezTo>
                        <a:pt x="550" y="0"/>
                        <a:pt x="536" y="8"/>
                        <a:pt x="526" y="28"/>
                      </a:cubicBezTo>
                      <a:cubicBezTo>
                        <a:pt x="230" y="488"/>
                        <a:pt x="33" y="1047"/>
                        <a:pt x="0" y="1606"/>
                      </a:cubicBezTo>
                      <a:cubicBezTo>
                        <a:pt x="0" y="1625"/>
                        <a:pt x="22" y="1644"/>
                        <a:pt x="47" y="1644"/>
                      </a:cubicBezTo>
                      <a:cubicBezTo>
                        <a:pt x="65" y="1644"/>
                        <a:pt x="85" y="1633"/>
                        <a:pt x="99" y="1606"/>
                      </a:cubicBezTo>
                      <a:cubicBezTo>
                        <a:pt x="197" y="1047"/>
                        <a:pt x="362" y="554"/>
                        <a:pt x="592" y="61"/>
                      </a:cubicBezTo>
                      <a:cubicBezTo>
                        <a:pt x="614" y="39"/>
                        <a:pt x="590" y="0"/>
                        <a:pt x="56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3895;p56">
                  <a:extLst>
                    <a:ext uri="{FF2B5EF4-FFF2-40B4-BE49-F238E27FC236}">
                      <a16:creationId xmlns:a16="http://schemas.microsoft.com/office/drawing/2014/main" id="{1E65BC6D-33C9-4BDC-A655-943A73AA6AFD}"/>
                    </a:ext>
                  </a:extLst>
                </p:cNvPr>
                <p:cNvSpPr/>
                <p:nvPr/>
              </p:nvSpPr>
              <p:spPr>
                <a:xfrm>
                  <a:off x="-272875" y="2912525"/>
                  <a:ext cx="742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47" extrusionOk="0">
                      <a:moveTo>
                        <a:pt x="148" y="1"/>
                      </a:moveTo>
                      <a:cubicBezTo>
                        <a:pt x="132" y="1"/>
                        <a:pt x="115" y="9"/>
                        <a:pt x="99" y="25"/>
                      </a:cubicBezTo>
                      <a:cubicBezTo>
                        <a:pt x="0" y="58"/>
                        <a:pt x="0" y="189"/>
                        <a:pt x="99" y="222"/>
                      </a:cubicBezTo>
                      <a:cubicBezTo>
                        <a:pt x="115" y="239"/>
                        <a:pt x="132" y="247"/>
                        <a:pt x="148" y="247"/>
                      </a:cubicBezTo>
                      <a:cubicBezTo>
                        <a:pt x="165" y="247"/>
                        <a:pt x="181" y="239"/>
                        <a:pt x="198" y="222"/>
                      </a:cubicBezTo>
                      <a:lnTo>
                        <a:pt x="198" y="189"/>
                      </a:lnTo>
                      <a:lnTo>
                        <a:pt x="230" y="189"/>
                      </a:lnTo>
                      <a:cubicBezTo>
                        <a:pt x="296" y="157"/>
                        <a:pt x="296" y="58"/>
                        <a:pt x="230" y="25"/>
                      </a:cubicBezTo>
                      <a:lnTo>
                        <a:pt x="198" y="25"/>
                      </a:lnTo>
                      <a:cubicBezTo>
                        <a:pt x="181" y="9"/>
                        <a:pt x="165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3896;p56">
                  <a:extLst>
                    <a:ext uri="{FF2B5EF4-FFF2-40B4-BE49-F238E27FC236}">
                      <a16:creationId xmlns:a16="http://schemas.microsoft.com/office/drawing/2014/main" id="{D49CE546-19E3-4684-A021-47F98815C754}"/>
                    </a:ext>
                  </a:extLst>
                </p:cNvPr>
                <p:cNvSpPr/>
                <p:nvPr/>
              </p:nvSpPr>
              <p:spPr>
                <a:xfrm>
                  <a:off x="-256450" y="2889525"/>
                  <a:ext cx="7425" cy="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39" extrusionOk="0">
                      <a:moveTo>
                        <a:pt x="153" y="0"/>
                      </a:moveTo>
                      <a:cubicBezTo>
                        <a:pt x="132" y="0"/>
                        <a:pt x="116" y="9"/>
                        <a:pt x="99" y="25"/>
                      </a:cubicBezTo>
                      <a:cubicBezTo>
                        <a:pt x="33" y="25"/>
                        <a:pt x="1" y="58"/>
                        <a:pt x="1" y="124"/>
                      </a:cubicBezTo>
                      <a:cubicBezTo>
                        <a:pt x="1" y="188"/>
                        <a:pt x="56" y="238"/>
                        <a:pt x="123" y="238"/>
                      </a:cubicBezTo>
                      <a:cubicBezTo>
                        <a:pt x="158" y="238"/>
                        <a:pt x="196" y="224"/>
                        <a:pt x="231" y="189"/>
                      </a:cubicBezTo>
                      <a:lnTo>
                        <a:pt x="264" y="157"/>
                      </a:lnTo>
                      <a:cubicBezTo>
                        <a:pt x="296" y="124"/>
                        <a:pt x="296" y="91"/>
                        <a:pt x="264" y="58"/>
                      </a:cubicBezTo>
                      <a:lnTo>
                        <a:pt x="231" y="25"/>
                      </a:lnTo>
                      <a:cubicBezTo>
                        <a:pt x="198" y="9"/>
                        <a:pt x="173" y="0"/>
                        <a:pt x="153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3897;p56">
                  <a:extLst>
                    <a:ext uri="{FF2B5EF4-FFF2-40B4-BE49-F238E27FC236}">
                      <a16:creationId xmlns:a16="http://schemas.microsoft.com/office/drawing/2014/main" id="{9716FAAD-98B7-4416-BCD4-7867C786EC97}"/>
                    </a:ext>
                  </a:extLst>
                </p:cNvPr>
                <p:cNvSpPr/>
                <p:nvPr/>
              </p:nvSpPr>
              <p:spPr>
                <a:xfrm>
                  <a:off x="-224400" y="2916925"/>
                  <a:ext cx="5775" cy="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11" extrusionOk="0">
                      <a:moveTo>
                        <a:pt x="112" y="1"/>
                      </a:moveTo>
                      <a:cubicBezTo>
                        <a:pt x="66" y="1"/>
                        <a:pt x="24" y="31"/>
                        <a:pt x="0" y="79"/>
                      </a:cubicBezTo>
                      <a:cubicBezTo>
                        <a:pt x="0" y="112"/>
                        <a:pt x="0" y="145"/>
                        <a:pt x="0" y="145"/>
                      </a:cubicBezTo>
                      <a:cubicBezTo>
                        <a:pt x="33" y="178"/>
                        <a:pt x="66" y="211"/>
                        <a:pt x="99" y="211"/>
                      </a:cubicBezTo>
                      <a:lnTo>
                        <a:pt x="132" y="178"/>
                      </a:lnTo>
                      <a:lnTo>
                        <a:pt x="197" y="178"/>
                      </a:lnTo>
                      <a:lnTo>
                        <a:pt x="230" y="145"/>
                      </a:lnTo>
                      <a:cubicBezTo>
                        <a:pt x="230" y="145"/>
                        <a:pt x="230" y="145"/>
                        <a:pt x="230" y="112"/>
                      </a:cubicBezTo>
                      <a:cubicBezTo>
                        <a:pt x="230" y="79"/>
                        <a:pt x="197" y="46"/>
                        <a:pt x="164" y="13"/>
                      </a:cubicBezTo>
                      <a:cubicBezTo>
                        <a:pt x="147" y="5"/>
                        <a:pt x="129" y="1"/>
                        <a:pt x="11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3898;p56">
                  <a:extLst>
                    <a:ext uri="{FF2B5EF4-FFF2-40B4-BE49-F238E27FC236}">
                      <a16:creationId xmlns:a16="http://schemas.microsoft.com/office/drawing/2014/main" id="{6A7F4233-A659-43F4-A1FE-E7F3739E111F}"/>
                    </a:ext>
                  </a:extLst>
                </p:cNvPr>
                <p:cNvSpPr/>
                <p:nvPr/>
              </p:nvSpPr>
              <p:spPr>
                <a:xfrm>
                  <a:off x="-198125" y="29156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3899;p56">
                  <a:extLst>
                    <a:ext uri="{FF2B5EF4-FFF2-40B4-BE49-F238E27FC236}">
                      <a16:creationId xmlns:a16="http://schemas.microsoft.com/office/drawing/2014/main" id="{A1B43A89-CF10-4A88-88DC-C5AA6636F2B3}"/>
                    </a:ext>
                  </a:extLst>
                </p:cNvPr>
                <p:cNvSpPr/>
                <p:nvPr/>
              </p:nvSpPr>
              <p:spPr>
                <a:xfrm>
                  <a:off x="-199500" y="2912925"/>
                  <a:ext cx="3875" cy="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216" extrusionOk="0">
                      <a:moveTo>
                        <a:pt x="89" y="0"/>
                      </a:moveTo>
                      <a:cubicBezTo>
                        <a:pt x="1" y="0"/>
                        <a:pt x="1" y="215"/>
                        <a:pt x="89" y="215"/>
                      </a:cubicBezTo>
                      <a:cubicBezTo>
                        <a:pt x="98" y="215"/>
                        <a:pt x="109" y="212"/>
                        <a:pt x="121" y="206"/>
                      </a:cubicBezTo>
                      <a:lnTo>
                        <a:pt x="121" y="173"/>
                      </a:lnTo>
                      <a:lnTo>
                        <a:pt x="154" y="141"/>
                      </a:lnTo>
                      <a:cubicBezTo>
                        <a:pt x="154" y="141"/>
                        <a:pt x="154" y="108"/>
                        <a:pt x="154" y="108"/>
                      </a:cubicBezTo>
                      <a:cubicBezTo>
                        <a:pt x="154" y="75"/>
                        <a:pt x="154" y="75"/>
                        <a:pt x="154" y="75"/>
                      </a:cubicBezTo>
                      <a:lnTo>
                        <a:pt x="121" y="42"/>
                      </a:lnTo>
                      <a:lnTo>
                        <a:pt x="121" y="9"/>
                      </a:lnTo>
                      <a:cubicBezTo>
                        <a:pt x="109" y="3"/>
                        <a:pt x="98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3900;p56">
                  <a:extLst>
                    <a:ext uri="{FF2B5EF4-FFF2-40B4-BE49-F238E27FC236}">
                      <a16:creationId xmlns:a16="http://schemas.microsoft.com/office/drawing/2014/main" id="{13B04D5C-9CD2-490C-8EFE-688DD9D0FC99}"/>
                    </a:ext>
                  </a:extLst>
                </p:cNvPr>
                <p:cNvSpPr/>
                <p:nvPr/>
              </p:nvSpPr>
              <p:spPr>
                <a:xfrm>
                  <a:off x="-314775" y="2796500"/>
                  <a:ext cx="3300" cy="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32" extrusionOk="0">
                      <a:moveTo>
                        <a:pt x="1" y="0"/>
                      </a:moveTo>
                      <a:cubicBezTo>
                        <a:pt x="1" y="33"/>
                        <a:pt x="1" y="33"/>
                        <a:pt x="1" y="66"/>
                      </a:cubicBezTo>
                      <a:cubicBezTo>
                        <a:pt x="1" y="99"/>
                        <a:pt x="1" y="131"/>
                        <a:pt x="33" y="131"/>
                      </a:cubicBezTo>
                      <a:lnTo>
                        <a:pt x="132" y="131"/>
                      </a:lnTo>
                      <a:cubicBezTo>
                        <a:pt x="132" y="99"/>
                        <a:pt x="132" y="99"/>
                        <a:pt x="132" y="66"/>
                      </a:cubicBezTo>
                      <a:cubicBezTo>
                        <a:pt x="132" y="66"/>
                        <a:pt x="132" y="33"/>
                        <a:pt x="132" y="33"/>
                      </a:cubicBez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3901;p56">
                  <a:extLst>
                    <a:ext uri="{FF2B5EF4-FFF2-40B4-BE49-F238E27FC236}">
                      <a16:creationId xmlns:a16="http://schemas.microsoft.com/office/drawing/2014/main" id="{569A8514-B050-4841-A2B4-F56EF902D75E}"/>
                    </a:ext>
                  </a:extLst>
                </p:cNvPr>
                <p:cNvSpPr/>
                <p:nvPr/>
              </p:nvSpPr>
              <p:spPr>
                <a:xfrm>
                  <a:off x="-295875" y="2810875"/>
                  <a:ext cx="4125" cy="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214" extrusionOk="0">
                      <a:moveTo>
                        <a:pt x="111" y="0"/>
                      </a:moveTo>
                      <a:cubicBezTo>
                        <a:pt x="82" y="0"/>
                        <a:pt x="50" y="17"/>
                        <a:pt x="33" y="49"/>
                      </a:cubicBezTo>
                      <a:lnTo>
                        <a:pt x="33" y="82"/>
                      </a:lnTo>
                      <a:cubicBezTo>
                        <a:pt x="0" y="82"/>
                        <a:pt x="0" y="148"/>
                        <a:pt x="33" y="181"/>
                      </a:cubicBezTo>
                      <a:cubicBezTo>
                        <a:pt x="50" y="197"/>
                        <a:pt x="66" y="205"/>
                        <a:pt x="82" y="205"/>
                      </a:cubicBezTo>
                      <a:cubicBezTo>
                        <a:pt x="99" y="205"/>
                        <a:pt x="115" y="197"/>
                        <a:pt x="132" y="181"/>
                      </a:cubicBezTo>
                      <a:lnTo>
                        <a:pt x="132" y="214"/>
                      </a:lnTo>
                      <a:cubicBezTo>
                        <a:pt x="165" y="148"/>
                        <a:pt x="165" y="115"/>
                        <a:pt x="165" y="49"/>
                      </a:cubicBezTo>
                      <a:cubicBezTo>
                        <a:pt x="165" y="17"/>
                        <a:pt x="140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3902;p56">
                  <a:extLst>
                    <a:ext uri="{FF2B5EF4-FFF2-40B4-BE49-F238E27FC236}">
                      <a16:creationId xmlns:a16="http://schemas.microsoft.com/office/drawing/2014/main" id="{77DAFB97-E0BF-450F-98F4-1B54919C1266}"/>
                    </a:ext>
                  </a:extLst>
                </p:cNvPr>
                <p:cNvSpPr/>
                <p:nvPr/>
              </p:nvSpPr>
              <p:spPr>
                <a:xfrm>
                  <a:off x="-306550" y="2788875"/>
                  <a:ext cx="8225" cy="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83" extrusionOk="0">
                      <a:moveTo>
                        <a:pt x="66" y="1"/>
                      </a:moveTo>
                      <a:cubicBezTo>
                        <a:pt x="22" y="1"/>
                        <a:pt x="0" y="54"/>
                        <a:pt x="0" y="108"/>
                      </a:cubicBezTo>
                      <a:cubicBezTo>
                        <a:pt x="0" y="134"/>
                        <a:pt x="22" y="183"/>
                        <a:pt x="65" y="183"/>
                      </a:cubicBezTo>
                      <a:cubicBezTo>
                        <a:pt x="75" y="183"/>
                        <a:pt x="86" y="180"/>
                        <a:pt x="99" y="174"/>
                      </a:cubicBezTo>
                      <a:lnTo>
                        <a:pt x="263" y="174"/>
                      </a:lnTo>
                      <a:cubicBezTo>
                        <a:pt x="329" y="174"/>
                        <a:pt x="329" y="42"/>
                        <a:pt x="263" y="9"/>
                      </a:cubicBezTo>
                      <a:lnTo>
                        <a:pt x="99" y="9"/>
                      </a:lnTo>
                      <a:cubicBezTo>
                        <a:pt x="87" y="3"/>
                        <a:pt x="76" y="1"/>
                        <a:pt x="66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3903;p56">
                  <a:extLst>
                    <a:ext uri="{FF2B5EF4-FFF2-40B4-BE49-F238E27FC236}">
                      <a16:creationId xmlns:a16="http://schemas.microsoft.com/office/drawing/2014/main" id="{4F8C90CB-29E6-436A-A18F-0454AC54204A}"/>
                    </a:ext>
                  </a:extLst>
                </p:cNvPr>
                <p:cNvSpPr/>
                <p:nvPr/>
              </p:nvSpPr>
              <p:spPr>
                <a:xfrm>
                  <a:off x="-281925" y="2811275"/>
                  <a:ext cx="4150" cy="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32" extrusionOk="0">
                      <a:moveTo>
                        <a:pt x="100" y="1"/>
                      </a:moveTo>
                      <a:cubicBezTo>
                        <a:pt x="67" y="1"/>
                        <a:pt x="1" y="33"/>
                        <a:pt x="1" y="66"/>
                      </a:cubicBezTo>
                      <a:cubicBezTo>
                        <a:pt x="1" y="99"/>
                        <a:pt x="34" y="132"/>
                        <a:pt x="100" y="132"/>
                      </a:cubicBezTo>
                      <a:lnTo>
                        <a:pt x="100" y="99"/>
                      </a:lnTo>
                      <a:lnTo>
                        <a:pt x="132" y="99"/>
                      </a:lnTo>
                      <a:cubicBezTo>
                        <a:pt x="165" y="99"/>
                        <a:pt x="165" y="66"/>
                        <a:pt x="165" y="66"/>
                      </a:cubicBezTo>
                      <a:cubicBezTo>
                        <a:pt x="165" y="33"/>
                        <a:pt x="165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3904;p56">
                  <a:extLst>
                    <a:ext uri="{FF2B5EF4-FFF2-40B4-BE49-F238E27FC236}">
                      <a16:creationId xmlns:a16="http://schemas.microsoft.com/office/drawing/2014/main" id="{5532E7F3-7A68-4945-A226-0E03C4B5BE1B}"/>
                    </a:ext>
                  </a:extLst>
                </p:cNvPr>
                <p:cNvSpPr/>
                <p:nvPr/>
              </p:nvSpPr>
              <p:spPr>
                <a:xfrm>
                  <a:off x="-281100" y="2775125"/>
                  <a:ext cx="415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33" extrusionOk="0">
                      <a:moveTo>
                        <a:pt x="34" y="1"/>
                      </a:moveTo>
                      <a:cubicBezTo>
                        <a:pt x="34" y="1"/>
                        <a:pt x="1" y="1"/>
                        <a:pt x="1" y="34"/>
                      </a:cubicBezTo>
                      <a:cubicBezTo>
                        <a:pt x="1" y="66"/>
                        <a:pt x="1" y="99"/>
                        <a:pt x="1" y="99"/>
                      </a:cubicBezTo>
                      <a:cubicBezTo>
                        <a:pt x="34" y="132"/>
                        <a:pt x="67" y="132"/>
                        <a:pt x="67" y="132"/>
                      </a:cubicBezTo>
                      <a:cubicBezTo>
                        <a:pt x="99" y="132"/>
                        <a:pt x="132" y="99"/>
                        <a:pt x="132" y="66"/>
                      </a:cubicBezTo>
                      <a:lnTo>
                        <a:pt x="165" y="66"/>
                      </a:lnTo>
                      <a:lnTo>
                        <a:pt x="165" y="34"/>
                      </a:lnTo>
                      <a:cubicBezTo>
                        <a:pt x="165" y="1"/>
                        <a:pt x="132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3905;p56">
                  <a:extLst>
                    <a:ext uri="{FF2B5EF4-FFF2-40B4-BE49-F238E27FC236}">
                      <a16:creationId xmlns:a16="http://schemas.microsoft.com/office/drawing/2014/main" id="{C7090ACB-00DA-4B38-8A07-959F62F0E5BB}"/>
                    </a:ext>
                  </a:extLst>
                </p:cNvPr>
                <p:cNvSpPr/>
                <p:nvPr/>
              </p:nvSpPr>
              <p:spPr>
                <a:xfrm>
                  <a:off x="-208400" y="2784975"/>
                  <a:ext cx="497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215" extrusionOk="0">
                      <a:moveTo>
                        <a:pt x="100" y="1"/>
                      </a:moveTo>
                      <a:cubicBezTo>
                        <a:pt x="50" y="1"/>
                        <a:pt x="1" y="34"/>
                        <a:pt x="17" y="100"/>
                      </a:cubicBezTo>
                      <a:lnTo>
                        <a:pt x="50" y="165"/>
                      </a:lnTo>
                      <a:cubicBezTo>
                        <a:pt x="50" y="198"/>
                        <a:pt x="75" y="215"/>
                        <a:pt x="100" y="215"/>
                      </a:cubicBezTo>
                      <a:cubicBezTo>
                        <a:pt x="124" y="215"/>
                        <a:pt x="149" y="198"/>
                        <a:pt x="149" y="165"/>
                      </a:cubicBezTo>
                      <a:lnTo>
                        <a:pt x="182" y="100"/>
                      </a:lnTo>
                      <a:cubicBezTo>
                        <a:pt x="198" y="34"/>
                        <a:pt x="149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3906;p56">
                  <a:extLst>
                    <a:ext uri="{FF2B5EF4-FFF2-40B4-BE49-F238E27FC236}">
                      <a16:creationId xmlns:a16="http://schemas.microsoft.com/office/drawing/2014/main" id="{C20200AF-F325-4DD0-8229-A768487CBD60}"/>
                    </a:ext>
                  </a:extLst>
                </p:cNvPr>
                <p:cNvSpPr/>
                <p:nvPr/>
              </p:nvSpPr>
              <p:spPr>
                <a:xfrm>
                  <a:off x="-373925" y="2946825"/>
                  <a:ext cx="850" cy="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4" extrusionOk="0">
                      <a:moveTo>
                        <a:pt x="1" y="0"/>
                      </a:moveTo>
                      <a:lnTo>
                        <a:pt x="1" y="33"/>
                      </a:lnTo>
                      <a:cubicBezTo>
                        <a:pt x="33" y="33"/>
                        <a:pt x="33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3907;p56">
                  <a:extLst>
                    <a:ext uri="{FF2B5EF4-FFF2-40B4-BE49-F238E27FC236}">
                      <a16:creationId xmlns:a16="http://schemas.microsoft.com/office/drawing/2014/main" id="{94298099-18FA-4FC5-ACAD-4D980033B73B}"/>
                    </a:ext>
                  </a:extLst>
                </p:cNvPr>
                <p:cNvSpPr/>
                <p:nvPr/>
              </p:nvSpPr>
              <p:spPr>
                <a:xfrm>
                  <a:off x="-346800" y="2956675"/>
                  <a:ext cx="7400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64" extrusionOk="0">
                      <a:moveTo>
                        <a:pt x="164" y="1"/>
                      </a:moveTo>
                      <a:cubicBezTo>
                        <a:pt x="0" y="34"/>
                        <a:pt x="0" y="231"/>
                        <a:pt x="164" y="264"/>
                      </a:cubicBezTo>
                      <a:cubicBezTo>
                        <a:pt x="296" y="231"/>
                        <a:pt x="296" y="34"/>
                        <a:pt x="164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3908;p56">
                  <a:extLst>
                    <a:ext uri="{FF2B5EF4-FFF2-40B4-BE49-F238E27FC236}">
                      <a16:creationId xmlns:a16="http://schemas.microsoft.com/office/drawing/2014/main" id="{C4B708E0-A39A-470A-9BA0-0B52F5D9689A}"/>
                    </a:ext>
                  </a:extLst>
                </p:cNvPr>
                <p:cNvSpPr/>
                <p:nvPr/>
              </p:nvSpPr>
              <p:spPr>
                <a:xfrm>
                  <a:off x="-62575" y="3056900"/>
                  <a:ext cx="5775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198" extrusionOk="0">
                      <a:moveTo>
                        <a:pt x="132" y="1"/>
                      </a:moveTo>
                      <a:lnTo>
                        <a:pt x="132" y="34"/>
                      </a:lnTo>
                      <a:lnTo>
                        <a:pt x="66" y="34"/>
                      </a:lnTo>
                      <a:cubicBezTo>
                        <a:pt x="33" y="34"/>
                        <a:pt x="1" y="66"/>
                        <a:pt x="1" y="99"/>
                      </a:cubicBezTo>
                      <a:cubicBezTo>
                        <a:pt x="1" y="132"/>
                        <a:pt x="1" y="132"/>
                        <a:pt x="1" y="132"/>
                      </a:cubicBezTo>
                      <a:cubicBezTo>
                        <a:pt x="1" y="165"/>
                        <a:pt x="33" y="165"/>
                        <a:pt x="33" y="198"/>
                      </a:cubicBezTo>
                      <a:lnTo>
                        <a:pt x="132" y="198"/>
                      </a:lnTo>
                      <a:cubicBezTo>
                        <a:pt x="165" y="198"/>
                        <a:pt x="198" y="165"/>
                        <a:pt x="231" y="165"/>
                      </a:cubicBezTo>
                      <a:cubicBezTo>
                        <a:pt x="231" y="132"/>
                        <a:pt x="231" y="99"/>
                        <a:pt x="231" y="99"/>
                      </a:cubicBezTo>
                      <a:cubicBezTo>
                        <a:pt x="231" y="66"/>
                        <a:pt x="231" y="34"/>
                        <a:pt x="231" y="34"/>
                      </a:cubicBezTo>
                      <a:cubicBezTo>
                        <a:pt x="198" y="1"/>
                        <a:pt x="165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3909;p56">
                  <a:extLst>
                    <a:ext uri="{FF2B5EF4-FFF2-40B4-BE49-F238E27FC236}">
                      <a16:creationId xmlns:a16="http://schemas.microsoft.com/office/drawing/2014/main" id="{65819376-D12C-4FBB-8245-5F2583932A1C}"/>
                    </a:ext>
                  </a:extLst>
                </p:cNvPr>
                <p:cNvSpPr/>
                <p:nvPr/>
              </p:nvSpPr>
              <p:spPr>
                <a:xfrm>
                  <a:off x="-70775" y="2997750"/>
                  <a:ext cx="4125" cy="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66" extrusionOk="0">
                      <a:moveTo>
                        <a:pt x="66" y="1"/>
                      </a:moveTo>
                      <a:cubicBezTo>
                        <a:pt x="66" y="1"/>
                        <a:pt x="33" y="34"/>
                        <a:pt x="33" y="34"/>
                      </a:cubicBezTo>
                      <a:cubicBezTo>
                        <a:pt x="0" y="34"/>
                        <a:pt x="0" y="67"/>
                        <a:pt x="0" y="99"/>
                      </a:cubicBezTo>
                      <a:cubicBezTo>
                        <a:pt x="0" y="132"/>
                        <a:pt x="33" y="165"/>
                        <a:pt x="66" y="165"/>
                      </a:cubicBezTo>
                      <a:lnTo>
                        <a:pt x="131" y="165"/>
                      </a:lnTo>
                      <a:cubicBezTo>
                        <a:pt x="131" y="165"/>
                        <a:pt x="164" y="165"/>
                        <a:pt x="164" y="132"/>
                      </a:cubicBezTo>
                      <a:lnTo>
                        <a:pt x="164" y="99"/>
                      </a:lnTo>
                      <a:cubicBezTo>
                        <a:pt x="164" y="67"/>
                        <a:pt x="164" y="34"/>
                        <a:pt x="164" y="34"/>
                      </a:cubicBezTo>
                      <a:cubicBezTo>
                        <a:pt x="164" y="34"/>
                        <a:pt x="164" y="1"/>
                        <a:pt x="164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3910;p56">
                  <a:extLst>
                    <a:ext uri="{FF2B5EF4-FFF2-40B4-BE49-F238E27FC236}">
                      <a16:creationId xmlns:a16="http://schemas.microsoft.com/office/drawing/2014/main" id="{DC251F02-2EC6-47E9-91A8-D116CFA5FB00}"/>
                    </a:ext>
                  </a:extLst>
                </p:cNvPr>
                <p:cNvSpPr/>
                <p:nvPr/>
              </p:nvSpPr>
              <p:spPr>
                <a:xfrm>
                  <a:off x="-38750" y="3010900"/>
                  <a:ext cx="6600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231" extrusionOk="0">
                      <a:moveTo>
                        <a:pt x="132" y="1"/>
                      </a:moveTo>
                      <a:lnTo>
                        <a:pt x="132" y="1"/>
                      </a:lnTo>
                      <a:cubicBezTo>
                        <a:pt x="66" y="66"/>
                        <a:pt x="1" y="99"/>
                        <a:pt x="1" y="132"/>
                      </a:cubicBezTo>
                      <a:cubicBezTo>
                        <a:pt x="1" y="198"/>
                        <a:pt x="33" y="231"/>
                        <a:pt x="66" y="231"/>
                      </a:cubicBezTo>
                      <a:lnTo>
                        <a:pt x="132" y="231"/>
                      </a:lnTo>
                      <a:lnTo>
                        <a:pt x="198" y="198"/>
                      </a:lnTo>
                      <a:cubicBezTo>
                        <a:pt x="263" y="165"/>
                        <a:pt x="263" y="99"/>
                        <a:pt x="231" y="33"/>
                      </a:cubicBezTo>
                      <a:cubicBezTo>
                        <a:pt x="214" y="17"/>
                        <a:pt x="190" y="9"/>
                        <a:pt x="165" y="9"/>
                      </a:cubicBezTo>
                      <a:cubicBezTo>
                        <a:pt x="140" y="9"/>
                        <a:pt x="116" y="17"/>
                        <a:pt x="99" y="33"/>
                      </a:cubicBez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3911;p56">
                  <a:extLst>
                    <a:ext uri="{FF2B5EF4-FFF2-40B4-BE49-F238E27FC236}">
                      <a16:creationId xmlns:a16="http://schemas.microsoft.com/office/drawing/2014/main" id="{7E12C23A-8AA8-46FC-9AA4-3FEB5F6D4028}"/>
                    </a:ext>
                  </a:extLst>
                </p:cNvPr>
                <p:cNvSpPr/>
                <p:nvPr/>
              </p:nvSpPr>
              <p:spPr>
                <a:xfrm>
                  <a:off x="-82300" y="3038825"/>
                  <a:ext cx="9900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55" extrusionOk="0">
                      <a:moveTo>
                        <a:pt x="198" y="1"/>
                      </a:moveTo>
                      <a:cubicBezTo>
                        <a:pt x="132" y="1"/>
                        <a:pt x="67" y="34"/>
                        <a:pt x="34" y="67"/>
                      </a:cubicBezTo>
                      <a:cubicBezTo>
                        <a:pt x="1" y="132"/>
                        <a:pt x="34" y="198"/>
                        <a:pt x="67" y="264"/>
                      </a:cubicBezTo>
                      <a:lnTo>
                        <a:pt x="132" y="329"/>
                      </a:lnTo>
                      <a:cubicBezTo>
                        <a:pt x="149" y="346"/>
                        <a:pt x="165" y="354"/>
                        <a:pt x="182" y="354"/>
                      </a:cubicBezTo>
                      <a:cubicBezTo>
                        <a:pt x="198" y="354"/>
                        <a:pt x="215" y="346"/>
                        <a:pt x="231" y="329"/>
                      </a:cubicBezTo>
                      <a:lnTo>
                        <a:pt x="297" y="264"/>
                      </a:lnTo>
                      <a:cubicBezTo>
                        <a:pt x="395" y="165"/>
                        <a:pt x="330" y="1"/>
                        <a:pt x="198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3912;p56">
                  <a:extLst>
                    <a:ext uri="{FF2B5EF4-FFF2-40B4-BE49-F238E27FC236}">
                      <a16:creationId xmlns:a16="http://schemas.microsoft.com/office/drawing/2014/main" id="{01A63B84-5A89-42D0-B186-A9B2EA0D3EDC}"/>
                    </a:ext>
                  </a:extLst>
                </p:cNvPr>
                <p:cNvSpPr/>
                <p:nvPr/>
              </p:nvSpPr>
              <p:spPr>
                <a:xfrm>
                  <a:off x="-81475" y="3080400"/>
                  <a:ext cx="9075" cy="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255" extrusionOk="0">
                      <a:moveTo>
                        <a:pt x="146" y="1"/>
                      </a:moveTo>
                      <a:cubicBezTo>
                        <a:pt x="99" y="1"/>
                        <a:pt x="58" y="31"/>
                        <a:pt x="34" y="79"/>
                      </a:cubicBezTo>
                      <a:cubicBezTo>
                        <a:pt x="1" y="145"/>
                        <a:pt x="34" y="211"/>
                        <a:pt x="99" y="244"/>
                      </a:cubicBezTo>
                      <a:lnTo>
                        <a:pt x="99" y="211"/>
                      </a:lnTo>
                      <a:cubicBezTo>
                        <a:pt x="143" y="211"/>
                        <a:pt x="216" y="255"/>
                        <a:pt x="280" y="255"/>
                      </a:cubicBezTo>
                      <a:cubicBezTo>
                        <a:pt x="311" y="255"/>
                        <a:pt x="340" y="244"/>
                        <a:pt x="362" y="211"/>
                      </a:cubicBezTo>
                      <a:cubicBezTo>
                        <a:pt x="362" y="211"/>
                        <a:pt x="362" y="178"/>
                        <a:pt x="362" y="145"/>
                      </a:cubicBezTo>
                      <a:cubicBezTo>
                        <a:pt x="329" y="145"/>
                        <a:pt x="329" y="112"/>
                        <a:pt x="297" y="112"/>
                      </a:cubicBezTo>
                      <a:lnTo>
                        <a:pt x="198" y="14"/>
                      </a:lnTo>
                      <a:cubicBezTo>
                        <a:pt x="180" y="5"/>
                        <a:pt x="163" y="1"/>
                        <a:pt x="146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3913;p56">
                  <a:extLst>
                    <a:ext uri="{FF2B5EF4-FFF2-40B4-BE49-F238E27FC236}">
                      <a16:creationId xmlns:a16="http://schemas.microsoft.com/office/drawing/2014/main" id="{B8011BEF-A4DF-4F9E-8B61-CACAAABFD645}"/>
                    </a:ext>
                  </a:extLst>
                </p:cNvPr>
                <p:cNvSpPr/>
                <p:nvPr/>
              </p:nvSpPr>
              <p:spPr>
                <a:xfrm>
                  <a:off x="-70775" y="3102900"/>
                  <a:ext cx="6975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231" extrusionOk="0">
                      <a:moveTo>
                        <a:pt x="66" y="1"/>
                      </a:moveTo>
                      <a:cubicBezTo>
                        <a:pt x="33" y="1"/>
                        <a:pt x="0" y="34"/>
                        <a:pt x="0" y="67"/>
                      </a:cubicBezTo>
                      <a:cubicBezTo>
                        <a:pt x="0" y="100"/>
                        <a:pt x="0" y="132"/>
                        <a:pt x="33" y="165"/>
                      </a:cubicBezTo>
                      <a:cubicBezTo>
                        <a:pt x="33" y="198"/>
                        <a:pt x="66" y="198"/>
                        <a:pt x="131" y="231"/>
                      </a:cubicBezTo>
                      <a:lnTo>
                        <a:pt x="164" y="231"/>
                      </a:lnTo>
                      <a:cubicBezTo>
                        <a:pt x="197" y="198"/>
                        <a:pt x="197" y="198"/>
                        <a:pt x="197" y="198"/>
                      </a:cubicBezTo>
                      <a:lnTo>
                        <a:pt x="197" y="165"/>
                      </a:lnTo>
                      <a:cubicBezTo>
                        <a:pt x="279" y="104"/>
                        <a:pt x="196" y="43"/>
                        <a:pt x="130" y="37"/>
                      </a:cubicBezTo>
                      <a:lnTo>
                        <a:pt x="130" y="37"/>
                      </a:lnTo>
                      <a:lnTo>
                        <a:pt x="131" y="34"/>
                      </a:lnTo>
                      <a:cubicBezTo>
                        <a:pt x="99" y="1"/>
                        <a:pt x="66" y="1"/>
                        <a:pt x="66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3914;p56">
                  <a:extLst>
                    <a:ext uri="{FF2B5EF4-FFF2-40B4-BE49-F238E27FC236}">
                      <a16:creationId xmlns:a16="http://schemas.microsoft.com/office/drawing/2014/main" id="{59928EA7-5754-4821-BD73-A703DD01B835}"/>
                    </a:ext>
                  </a:extLst>
                </p:cNvPr>
                <p:cNvSpPr/>
                <p:nvPr/>
              </p:nvSpPr>
              <p:spPr>
                <a:xfrm>
                  <a:off x="-103650" y="3094700"/>
                  <a:ext cx="6600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231" extrusionOk="0">
                      <a:moveTo>
                        <a:pt x="33" y="0"/>
                      </a:moveTo>
                      <a:lnTo>
                        <a:pt x="1" y="33"/>
                      </a:lnTo>
                      <a:cubicBezTo>
                        <a:pt x="1" y="33"/>
                        <a:pt x="1" y="66"/>
                        <a:pt x="1" y="66"/>
                      </a:cubicBezTo>
                      <a:cubicBezTo>
                        <a:pt x="1" y="99"/>
                        <a:pt x="1" y="99"/>
                        <a:pt x="1" y="132"/>
                      </a:cubicBezTo>
                      <a:lnTo>
                        <a:pt x="1" y="165"/>
                      </a:lnTo>
                      <a:lnTo>
                        <a:pt x="1" y="197"/>
                      </a:lnTo>
                      <a:lnTo>
                        <a:pt x="33" y="230"/>
                      </a:lnTo>
                      <a:lnTo>
                        <a:pt x="165" y="230"/>
                      </a:lnTo>
                      <a:cubicBezTo>
                        <a:pt x="198" y="230"/>
                        <a:pt x="198" y="230"/>
                        <a:pt x="231" y="197"/>
                      </a:cubicBezTo>
                      <a:lnTo>
                        <a:pt x="231" y="165"/>
                      </a:lnTo>
                      <a:cubicBezTo>
                        <a:pt x="231" y="165"/>
                        <a:pt x="231" y="165"/>
                        <a:pt x="231" y="132"/>
                      </a:cubicBezTo>
                      <a:cubicBezTo>
                        <a:pt x="264" y="132"/>
                        <a:pt x="264" y="99"/>
                        <a:pt x="231" y="99"/>
                      </a:cubicBezTo>
                      <a:cubicBezTo>
                        <a:pt x="231" y="66"/>
                        <a:pt x="231" y="33"/>
                        <a:pt x="198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3915;p56">
                  <a:extLst>
                    <a:ext uri="{FF2B5EF4-FFF2-40B4-BE49-F238E27FC236}">
                      <a16:creationId xmlns:a16="http://schemas.microsoft.com/office/drawing/2014/main" id="{1522157C-2A5C-4828-AD2D-48F7B9381785}"/>
                    </a:ext>
                  </a:extLst>
                </p:cNvPr>
                <p:cNvSpPr/>
                <p:nvPr/>
              </p:nvSpPr>
              <p:spPr>
                <a:xfrm>
                  <a:off x="-101175" y="3117975"/>
                  <a:ext cx="5775" cy="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99" extrusionOk="0">
                      <a:moveTo>
                        <a:pt x="132" y="1"/>
                      </a:moveTo>
                      <a:cubicBezTo>
                        <a:pt x="94" y="1"/>
                        <a:pt x="52" y="17"/>
                        <a:pt x="33" y="55"/>
                      </a:cubicBezTo>
                      <a:lnTo>
                        <a:pt x="66" y="22"/>
                      </a:lnTo>
                      <a:lnTo>
                        <a:pt x="66" y="22"/>
                      </a:lnTo>
                      <a:cubicBezTo>
                        <a:pt x="33" y="55"/>
                        <a:pt x="33" y="88"/>
                        <a:pt x="33" y="154"/>
                      </a:cubicBezTo>
                      <a:cubicBezTo>
                        <a:pt x="0" y="187"/>
                        <a:pt x="0" y="219"/>
                        <a:pt x="33" y="252"/>
                      </a:cubicBezTo>
                      <a:cubicBezTo>
                        <a:pt x="33" y="276"/>
                        <a:pt x="49" y="299"/>
                        <a:pt x="71" y="299"/>
                      </a:cubicBezTo>
                      <a:cubicBezTo>
                        <a:pt x="80" y="299"/>
                        <a:pt x="89" y="295"/>
                        <a:pt x="99" y="285"/>
                      </a:cubicBezTo>
                      <a:cubicBezTo>
                        <a:pt x="132" y="285"/>
                        <a:pt x="132" y="285"/>
                        <a:pt x="165" y="252"/>
                      </a:cubicBezTo>
                      <a:lnTo>
                        <a:pt x="165" y="219"/>
                      </a:lnTo>
                      <a:lnTo>
                        <a:pt x="197" y="187"/>
                      </a:lnTo>
                      <a:cubicBezTo>
                        <a:pt x="230" y="121"/>
                        <a:pt x="230" y="55"/>
                        <a:pt x="197" y="22"/>
                      </a:cubicBezTo>
                      <a:cubicBezTo>
                        <a:pt x="184" y="9"/>
                        <a:pt x="159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3916;p56">
                  <a:extLst>
                    <a:ext uri="{FF2B5EF4-FFF2-40B4-BE49-F238E27FC236}">
                      <a16:creationId xmlns:a16="http://schemas.microsoft.com/office/drawing/2014/main" id="{9F1D0028-68C9-43B6-94BD-AB153C892048}"/>
                    </a:ext>
                  </a:extLst>
                </p:cNvPr>
                <p:cNvSpPr/>
                <p:nvPr/>
              </p:nvSpPr>
              <p:spPr>
                <a:xfrm>
                  <a:off x="-108575" y="3167800"/>
                  <a:ext cx="4950" cy="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330" extrusionOk="0">
                      <a:moveTo>
                        <a:pt x="99" y="1"/>
                      </a:moveTo>
                      <a:cubicBezTo>
                        <a:pt x="33" y="1"/>
                        <a:pt x="0" y="67"/>
                        <a:pt x="0" y="132"/>
                      </a:cubicBezTo>
                      <a:lnTo>
                        <a:pt x="33" y="132"/>
                      </a:lnTo>
                      <a:lnTo>
                        <a:pt x="33" y="231"/>
                      </a:lnTo>
                      <a:cubicBezTo>
                        <a:pt x="33" y="297"/>
                        <a:pt x="74" y="329"/>
                        <a:pt x="115" y="329"/>
                      </a:cubicBezTo>
                      <a:cubicBezTo>
                        <a:pt x="157" y="329"/>
                        <a:pt x="198" y="297"/>
                        <a:pt x="198" y="231"/>
                      </a:cubicBezTo>
                      <a:lnTo>
                        <a:pt x="198" y="132"/>
                      </a:lnTo>
                      <a:cubicBezTo>
                        <a:pt x="198" y="67"/>
                        <a:pt x="165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3917;p56">
                  <a:extLst>
                    <a:ext uri="{FF2B5EF4-FFF2-40B4-BE49-F238E27FC236}">
                      <a16:creationId xmlns:a16="http://schemas.microsoft.com/office/drawing/2014/main" id="{A934B5AB-D9A1-4B3C-9588-03B22F8A2650}"/>
                    </a:ext>
                  </a:extLst>
                </p:cNvPr>
                <p:cNvSpPr/>
                <p:nvPr/>
              </p:nvSpPr>
              <p:spPr>
                <a:xfrm>
                  <a:off x="-9175" y="3183425"/>
                  <a:ext cx="4950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65" extrusionOk="0">
                      <a:moveTo>
                        <a:pt x="99" y="0"/>
                      </a:moveTo>
                      <a:cubicBezTo>
                        <a:pt x="1" y="0"/>
                        <a:pt x="1" y="132"/>
                        <a:pt x="99" y="165"/>
                      </a:cubicBezTo>
                      <a:cubicBezTo>
                        <a:pt x="198" y="132"/>
                        <a:pt x="198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3918;p56">
                  <a:extLst>
                    <a:ext uri="{FF2B5EF4-FFF2-40B4-BE49-F238E27FC236}">
                      <a16:creationId xmlns:a16="http://schemas.microsoft.com/office/drawing/2014/main" id="{B05D3AE2-B175-4585-9614-981CB5EEB29F}"/>
                    </a:ext>
                  </a:extLst>
                </p:cNvPr>
                <p:cNvSpPr/>
                <p:nvPr/>
              </p:nvSpPr>
              <p:spPr>
                <a:xfrm>
                  <a:off x="-775" y="3221950"/>
                  <a:ext cx="8050" cy="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204" extrusionOk="0">
                      <a:moveTo>
                        <a:pt x="103" y="1"/>
                      </a:moveTo>
                      <a:cubicBezTo>
                        <a:pt x="0" y="1"/>
                        <a:pt x="0" y="204"/>
                        <a:pt x="103" y="204"/>
                      </a:cubicBezTo>
                      <a:cubicBezTo>
                        <a:pt x="110" y="204"/>
                        <a:pt x="117" y="203"/>
                        <a:pt x="125" y="201"/>
                      </a:cubicBezTo>
                      <a:lnTo>
                        <a:pt x="256" y="168"/>
                      </a:lnTo>
                      <a:cubicBezTo>
                        <a:pt x="322" y="168"/>
                        <a:pt x="322" y="69"/>
                        <a:pt x="256" y="69"/>
                      </a:cubicBezTo>
                      <a:lnTo>
                        <a:pt x="125" y="4"/>
                      </a:lnTo>
                      <a:cubicBezTo>
                        <a:pt x="117" y="2"/>
                        <a:pt x="110" y="1"/>
                        <a:pt x="103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3919;p56">
                  <a:extLst>
                    <a:ext uri="{FF2B5EF4-FFF2-40B4-BE49-F238E27FC236}">
                      <a16:creationId xmlns:a16="http://schemas.microsoft.com/office/drawing/2014/main" id="{15D93683-736B-43D3-8F75-3AB8546E1C34}"/>
                    </a:ext>
                  </a:extLst>
                </p:cNvPr>
                <p:cNvSpPr/>
                <p:nvPr/>
              </p:nvSpPr>
              <p:spPr>
                <a:xfrm>
                  <a:off x="12575" y="3209975"/>
                  <a:ext cx="7025" cy="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187" extrusionOk="0">
                      <a:moveTo>
                        <a:pt x="114" y="1"/>
                      </a:moveTo>
                      <a:cubicBezTo>
                        <a:pt x="66" y="1"/>
                        <a:pt x="0" y="71"/>
                        <a:pt x="51" y="121"/>
                      </a:cubicBezTo>
                      <a:cubicBezTo>
                        <a:pt x="83" y="154"/>
                        <a:pt x="149" y="187"/>
                        <a:pt x="215" y="187"/>
                      </a:cubicBezTo>
                      <a:cubicBezTo>
                        <a:pt x="248" y="187"/>
                        <a:pt x="248" y="187"/>
                        <a:pt x="248" y="154"/>
                      </a:cubicBezTo>
                      <a:cubicBezTo>
                        <a:pt x="281" y="121"/>
                        <a:pt x="248" y="88"/>
                        <a:pt x="215" y="88"/>
                      </a:cubicBezTo>
                      <a:cubicBezTo>
                        <a:pt x="182" y="88"/>
                        <a:pt x="149" y="55"/>
                        <a:pt x="149" y="23"/>
                      </a:cubicBezTo>
                      <a:cubicBezTo>
                        <a:pt x="142" y="7"/>
                        <a:pt x="129" y="1"/>
                        <a:pt x="114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3920;p56">
                  <a:extLst>
                    <a:ext uri="{FF2B5EF4-FFF2-40B4-BE49-F238E27FC236}">
                      <a16:creationId xmlns:a16="http://schemas.microsoft.com/office/drawing/2014/main" id="{D512AD36-F13B-40D7-A1A9-DAD59F582DF5}"/>
                    </a:ext>
                  </a:extLst>
                </p:cNvPr>
                <p:cNvSpPr/>
                <p:nvPr/>
              </p:nvSpPr>
              <p:spPr>
                <a:xfrm>
                  <a:off x="17125" y="3235225"/>
                  <a:ext cx="10975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406" extrusionOk="0">
                      <a:moveTo>
                        <a:pt x="284" y="1"/>
                      </a:moveTo>
                      <a:cubicBezTo>
                        <a:pt x="264" y="1"/>
                        <a:pt x="245" y="9"/>
                        <a:pt x="230" y="31"/>
                      </a:cubicBezTo>
                      <a:lnTo>
                        <a:pt x="99" y="196"/>
                      </a:lnTo>
                      <a:cubicBezTo>
                        <a:pt x="66" y="228"/>
                        <a:pt x="33" y="294"/>
                        <a:pt x="0" y="327"/>
                      </a:cubicBezTo>
                      <a:cubicBezTo>
                        <a:pt x="0" y="375"/>
                        <a:pt x="18" y="406"/>
                        <a:pt x="40" y="406"/>
                      </a:cubicBezTo>
                      <a:cubicBezTo>
                        <a:pt x="48" y="406"/>
                        <a:pt x="57" y="402"/>
                        <a:pt x="66" y="393"/>
                      </a:cubicBezTo>
                      <a:cubicBezTo>
                        <a:pt x="132" y="393"/>
                        <a:pt x="164" y="360"/>
                        <a:pt x="230" y="294"/>
                      </a:cubicBezTo>
                      <a:lnTo>
                        <a:pt x="362" y="163"/>
                      </a:lnTo>
                      <a:cubicBezTo>
                        <a:pt x="438" y="112"/>
                        <a:pt x="356" y="1"/>
                        <a:pt x="284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3921;p56">
                  <a:extLst>
                    <a:ext uri="{FF2B5EF4-FFF2-40B4-BE49-F238E27FC236}">
                      <a16:creationId xmlns:a16="http://schemas.microsoft.com/office/drawing/2014/main" id="{10CC211F-EC51-4B70-9995-3BCD5F0BC7A3}"/>
                    </a:ext>
                  </a:extLst>
                </p:cNvPr>
                <p:cNvSpPr/>
                <p:nvPr/>
              </p:nvSpPr>
              <p:spPr>
                <a:xfrm>
                  <a:off x="-9175" y="3256525"/>
                  <a:ext cx="5775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31" extrusionOk="0">
                      <a:moveTo>
                        <a:pt x="132" y="1"/>
                      </a:moveTo>
                      <a:cubicBezTo>
                        <a:pt x="1" y="34"/>
                        <a:pt x="1" y="198"/>
                        <a:pt x="132" y="231"/>
                      </a:cubicBezTo>
                      <a:cubicBezTo>
                        <a:pt x="231" y="198"/>
                        <a:pt x="231" y="34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3922;p56">
                  <a:extLst>
                    <a:ext uri="{FF2B5EF4-FFF2-40B4-BE49-F238E27FC236}">
                      <a16:creationId xmlns:a16="http://schemas.microsoft.com/office/drawing/2014/main" id="{B9C621A4-FF12-4B8B-A904-701CB4197910}"/>
                    </a:ext>
                  </a:extLst>
                </p:cNvPr>
                <p:cNvSpPr/>
                <p:nvPr/>
              </p:nvSpPr>
              <p:spPr>
                <a:xfrm>
                  <a:off x="-23150" y="3248325"/>
                  <a:ext cx="5775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22" extrusionOk="0">
                      <a:moveTo>
                        <a:pt x="100" y="0"/>
                      </a:moveTo>
                      <a:lnTo>
                        <a:pt x="67" y="33"/>
                      </a:lnTo>
                      <a:cubicBezTo>
                        <a:pt x="34" y="66"/>
                        <a:pt x="1" y="99"/>
                        <a:pt x="1" y="132"/>
                      </a:cubicBezTo>
                      <a:cubicBezTo>
                        <a:pt x="1" y="132"/>
                        <a:pt x="34" y="164"/>
                        <a:pt x="34" y="197"/>
                      </a:cubicBezTo>
                      <a:cubicBezTo>
                        <a:pt x="50" y="214"/>
                        <a:pt x="75" y="222"/>
                        <a:pt x="100" y="222"/>
                      </a:cubicBezTo>
                      <a:cubicBezTo>
                        <a:pt x="124" y="222"/>
                        <a:pt x="149" y="214"/>
                        <a:pt x="165" y="197"/>
                      </a:cubicBezTo>
                      <a:lnTo>
                        <a:pt x="198" y="164"/>
                      </a:lnTo>
                      <a:lnTo>
                        <a:pt x="231" y="132"/>
                      </a:lnTo>
                      <a:cubicBezTo>
                        <a:pt x="231" y="99"/>
                        <a:pt x="231" y="99"/>
                        <a:pt x="231" y="99"/>
                      </a:cubicBezTo>
                      <a:cubicBezTo>
                        <a:pt x="231" y="66"/>
                        <a:pt x="231" y="33"/>
                        <a:pt x="198" y="33"/>
                      </a:cubicBez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3923;p56">
                  <a:extLst>
                    <a:ext uri="{FF2B5EF4-FFF2-40B4-BE49-F238E27FC236}">
                      <a16:creationId xmlns:a16="http://schemas.microsoft.com/office/drawing/2014/main" id="{416D872B-5F19-478A-A746-D83CE56A606F}"/>
                    </a:ext>
                  </a:extLst>
                </p:cNvPr>
                <p:cNvSpPr/>
                <p:nvPr/>
              </p:nvSpPr>
              <p:spPr>
                <a:xfrm>
                  <a:off x="7250" y="3263100"/>
                  <a:ext cx="4150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5" extrusionOk="0">
                      <a:moveTo>
                        <a:pt x="66" y="1"/>
                      </a:moveTo>
                      <a:cubicBezTo>
                        <a:pt x="66" y="1"/>
                        <a:pt x="34" y="1"/>
                        <a:pt x="34" y="34"/>
                      </a:cubicBezTo>
                      <a:lnTo>
                        <a:pt x="34" y="66"/>
                      </a:lnTo>
                      <a:cubicBezTo>
                        <a:pt x="1" y="132"/>
                        <a:pt x="34" y="165"/>
                        <a:pt x="99" y="165"/>
                      </a:cubicBezTo>
                      <a:cubicBezTo>
                        <a:pt x="132" y="165"/>
                        <a:pt x="165" y="132"/>
                        <a:pt x="165" y="66"/>
                      </a:cubicBezTo>
                      <a:lnTo>
                        <a:pt x="132" y="66"/>
                      </a:lnTo>
                      <a:lnTo>
                        <a:pt x="132" y="34"/>
                      </a:lnTo>
                      <a:cubicBezTo>
                        <a:pt x="132" y="1"/>
                        <a:pt x="99" y="1"/>
                        <a:pt x="66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3924;p56">
                  <a:extLst>
                    <a:ext uri="{FF2B5EF4-FFF2-40B4-BE49-F238E27FC236}">
                      <a16:creationId xmlns:a16="http://schemas.microsoft.com/office/drawing/2014/main" id="{968C01A6-12D6-48AC-84B3-66B856E0CDF3}"/>
                    </a:ext>
                  </a:extLst>
                </p:cNvPr>
                <p:cNvSpPr/>
                <p:nvPr/>
              </p:nvSpPr>
              <p:spPr>
                <a:xfrm>
                  <a:off x="9725" y="3227375"/>
                  <a:ext cx="5775" cy="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313" extrusionOk="0">
                      <a:moveTo>
                        <a:pt x="132" y="0"/>
                      </a:moveTo>
                      <a:cubicBezTo>
                        <a:pt x="99" y="0"/>
                        <a:pt x="66" y="17"/>
                        <a:pt x="66" y="50"/>
                      </a:cubicBezTo>
                      <a:lnTo>
                        <a:pt x="33" y="181"/>
                      </a:lnTo>
                      <a:cubicBezTo>
                        <a:pt x="0" y="247"/>
                        <a:pt x="66" y="312"/>
                        <a:pt x="132" y="312"/>
                      </a:cubicBezTo>
                      <a:cubicBezTo>
                        <a:pt x="197" y="312"/>
                        <a:pt x="230" y="247"/>
                        <a:pt x="230" y="181"/>
                      </a:cubicBezTo>
                      <a:lnTo>
                        <a:pt x="197" y="50"/>
                      </a:lnTo>
                      <a:cubicBezTo>
                        <a:pt x="197" y="17"/>
                        <a:pt x="165" y="0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3925;p56">
                  <a:extLst>
                    <a:ext uri="{FF2B5EF4-FFF2-40B4-BE49-F238E27FC236}">
                      <a16:creationId xmlns:a16="http://schemas.microsoft.com/office/drawing/2014/main" id="{B906EDFA-3B35-4416-890E-4DDF3F9188CB}"/>
                    </a:ext>
                  </a:extLst>
                </p:cNvPr>
                <p:cNvSpPr/>
                <p:nvPr/>
              </p:nvSpPr>
              <p:spPr>
                <a:xfrm>
                  <a:off x="-9175" y="3167800"/>
                  <a:ext cx="4125" cy="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57" extrusionOk="0">
                      <a:moveTo>
                        <a:pt x="66" y="1"/>
                      </a:moveTo>
                      <a:lnTo>
                        <a:pt x="33" y="34"/>
                      </a:lnTo>
                      <a:cubicBezTo>
                        <a:pt x="1" y="67"/>
                        <a:pt x="1" y="67"/>
                        <a:pt x="1" y="99"/>
                      </a:cubicBezTo>
                      <a:cubicBezTo>
                        <a:pt x="1" y="99"/>
                        <a:pt x="1" y="132"/>
                        <a:pt x="1" y="132"/>
                      </a:cubicBezTo>
                      <a:cubicBezTo>
                        <a:pt x="1" y="149"/>
                        <a:pt x="9" y="157"/>
                        <a:pt x="17" y="157"/>
                      </a:cubicBezTo>
                      <a:cubicBezTo>
                        <a:pt x="25" y="157"/>
                        <a:pt x="33" y="149"/>
                        <a:pt x="33" y="132"/>
                      </a:cubicBezTo>
                      <a:cubicBezTo>
                        <a:pt x="66" y="132"/>
                        <a:pt x="99" y="132"/>
                        <a:pt x="99" y="99"/>
                      </a:cubicBezTo>
                      <a:lnTo>
                        <a:pt x="99" y="132"/>
                      </a:lnTo>
                      <a:lnTo>
                        <a:pt x="132" y="67"/>
                      </a:lnTo>
                      <a:cubicBezTo>
                        <a:pt x="165" y="67"/>
                        <a:pt x="165" y="34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3926;p56">
                  <a:extLst>
                    <a:ext uri="{FF2B5EF4-FFF2-40B4-BE49-F238E27FC236}">
                      <a16:creationId xmlns:a16="http://schemas.microsoft.com/office/drawing/2014/main" id="{907D9B96-EBF3-474C-A82D-5E42B23564C5}"/>
                    </a:ext>
                  </a:extLst>
                </p:cNvPr>
                <p:cNvSpPr/>
                <p:nvPr/>
              </p:nvSpPr>
              <p:spPr>
                <a:xfrm>
                  <a:off x="-3425" y="3131675"/>
                  <a:ext cx="8250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222" extrusionOk="0">
                      <a:moveTo>
                        <a:pt x="198" y="0"/>
                      </a:moveTo>
                      <a:cubicBezTo>
                        <a:pt x="132" y="33"/>
                        <a:pt x="99" y="66"/>
                        <a:pt x="33" y="99"/>
                      </a:cubicBezTo>
                      <a:cubicBezTo>
                        <a:pt x="1" y="131"/>
                        <a:pt x="1" y="164"/>
                        <a:pt x="33" y="197"/>
                      </a:cubicBezTo>
                      <a:cubicBezTo>
                        <a:pt x="50" y="214"/>
                        <a:pt x="75" y="222"/>
                        <a:pt x="99" y="222"/>
                      </a:cubicBezTo>
                      <a:cubicBezTo>
                        <a:pt x="124" y="222"/>
                        <a:pt x="148" y="214"/>
                        <a:pt x="165" y="197"/>
                      </a:cubicBezTo>
                      <a:cubicBezTo>
                        <a:pt x="165" y="164"/>
                        <a:pt x="198" y="164"/>
                        <a:pt x="263" y="131"/>
                      </a:cubicBezTo>
                      <a:cubicBezTo>
                        <a:pt x="329" y="99"/>
                        <a:pt x="263" y="0"/>
                        <a:pt x="198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3927;p56">
                  <a:extLst>
                    <a:ext uri="{FF2B5EF4-FFF2-40B4-BE49-F238E27FC236}">
                      <a16:creationId xmlns:a16="http://schemas.microsoft.com/office/drawing/2014/main" id="{E5F31EFB-7371-4A95-A097-F3DC32A82CCD}"/>
                    </a:ext>
                  </a:extLst>
                </p:cNvPr>
                <p:cNvSpPr/>
                <p:nvPr/>
              </p:nvSpPr>
              <p:spPr>
                <a:xfrm>
                  <a:off x="72975" y="3063750"/>
                  <a:ext cx="6600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220" extrusionOk="0">
                      <a:moveTo>
                        <a:pt x="132" y="1"/>
                      </a:moveTo>
                      <a:cubicBezTo>
                        <a:pt x="105" y="1"/>
                        <a:pt x="80" y="9"/>
                        <a:pt x="66" y="22"/>
                      </a:cubicBezTo>
                      <a:cubicBezTo>
                        <a:pt x="1" y="88"/>
                        <a:pt x="33" y="187"/>
                        <a:pt x="99" y="220"/>
                      </a:cubicBezTo>
                      <a:lnTo>
                        <a:pt x="99" y="187"/>
                      </a:lnTo>
                      <a:lnTo>
                        <a:pt x="198" y="220"/>
                      </a:lnTo>
                      <a:cubicBezTo>
                        <a:pt x="231" y="220"/>
                        <a:pt x="263" y="187"/>
                        <a:pt x="231" y="154"/>
                      </a:cubicBezTo>
                      <a:lnTo>
                        <a:pt x="231" y="55"/>
                      </a:lnTo>
                      <a:cubicBezTo>
                        <a:pt x="211" y="17"/>
                        <a:pt x="170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3928;p56">
                  <a:extLst>
                    <a:ext uri="{FF2B5EF4-FFF2-40B4-BE49-F238E27FC236}">
                      <a16:creationId xmlns:a16="http://schemas.microsoft.com/office/drawing/2014/main" id="{60736E89-AD5F-4BD0-8150-5919CF4B7FC9}"/>
                    </a:ext>
                  </a:extLst>
                </p:cNvPr>
                <p:cNvSpPr/>
                <p:nvPr/>
              </p:nvSpPr>
              <p:spPr>
                <a:xfrm>
                  <a:off x="65575" y="30569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3929;p56">
                  <a:extLst>
                    <a:ext uri="{FF2B5EF4-FFF2-40B4-BE49-F238E27FC236}">
                      <a16:creationId xmlns:a16="http://schemas.microsoft.com/office/drawing/2014/main" id="{2D5C20FE-7CBD-4191-9575-73A8E36123C8}"/>
                    </a:ext>
                  </a:extLst>
                </p:cNvPr>
                <p:cNvSpPr/>
                <p:nvPr/>
              </p:nvSpPr>
              <p:spPr>
                <a:xfrm>
                  <a:off x="62300" y="3045075"/>
                  <a:ext cx="83425" cy="12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7" h="4899" extrusionOk="0">
                      <a:moveTo>
                        <a:pt x="67" y="1"/>
                      </a:moveTo>
                      <a:cubicBezTo>
                        <a:pt x="36" y="1"/>
                        <a:pt x="0" y="31"/>
                        <a:pt x="0" y="79"/>
                      </a:cubicBezTo>
                      <a:cubicBezTo>
                        <a:pt x="0" y="145"/>
                        <a:pt x="0" y="244"/>
                        <a:pt x="33" y="342"/>
                      </a:cubicBezTo>
                      <a:cubicBezTo>
                        <a:pt x="33" y="366"/>
                        <a:pt x="54" y="376"/>
                        <a:pt x="79" y="376"/>
                      </a:cubicBezTo>
                      <a:cubicBezTo>
                        <a:pt x="115" y="376"/>
                        <a:pt x="159" y="355"/>
                        <a:pt x="168" y="315"/>
                      </a:cubicBezTo>
                      <a:lnTo>
                        <a:pt x="168" y="315"/>
                      </a:lnTo>
                      <a:cubicBezTo>
                        <a:pt x="298" y="577"/>
                        <a:pt x="429" y="870"/>
                        <a:pt x="625" y="1131"/>
                      </a:cubicBezTo>
                      <a:cubicBezTo>
                        <a:pt x="920" y="1624"/>
                        <a:pt x="1216" y="2150"/>
                        <a:pt x="1578" y="2643"/>
                      </a:cubicBezTo>
                      <a:cubicBezTo>
                        <a:pt x="2071" y="3398"/>
                        <a:pt x="2629" y="4154"/>
                        <a:pt x="3221" y="4877"/>
                      </a:cubicBezTo>
                      <a:cubicBezTo>
                        <a:pt x="3228" y="4892"/>
                        <a:pt x="3240" y="4899"/>
                        <a:pt x="3251" y="4899"/>
                      </a:cubicBezTo>
                      <a:cubicBezTo>
                        <a:pt x="3290" y="4899"/>
                        <a:pt x="3337" y="4829"/>
                        <a:pt x="3286" y="4778"/>
                      </a:cubicBezTo>
                      <a:cubicBezTo>
                        <a:pt x="2563" y="3858"/>
                        <a:pt x="1906" y="2905"/>
                        <a:pt x="1282" y="1887"/>
                      </a:cubicBezTo>
                      <a:cubicBezTo>
                        <a:pt x="953" y="1361"/>
                        <a:pt x="625" y="342"/>
                        <a:pt x="99" y="14"/>
                      </a:cubicBezTo>
                      <a:cubicBezTo>
                        <a:pt x="90" y="5"/>
                        <a:pt x="79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3930;p56">
                  <a:extLst>
                    <a:ext uri="{FF2B5EF4-FFF2-40B4-BE49-F238E27FC236}">
                      <a16:creationId xmlns:a16="http://schemas.microsoft.com/office/drawing/2014/main" id="{1D22F82A-7E3E-41E1-B56D-7FAE6EA745FF}"/>
                    </a:ext>
                  </a:extLst>
                </p:cNvPr>
                <p:cNvSpPr/>
                <p:nvPr/>
              </p:nvSpPr>
              <p:spPr>
                <a:xfrm>
                  <a:off x="135025" y="3189100"/>
                  <a:ext cx="69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168" extrusionOk="0">
                      <a:moveTo>
                        <a:pt x="119" y="0"/>
                      </a:moveTo>
                      <a:cubicBezTo>
                        <a:pt x="59" y="0"/>
                        <a:pt x="0" y="78"/>
                        <a:pt x="49" y="102"/>
                      </a:cubicBezTo>
                      <a:cubicBezTo>
                        <a:pt x="82" y="168"/>
                        <a:pt x="147" y="168"/>
                        <a:pt x="213" y="168"/>
                      </a:cubicBezTo>
                      <a:cubicBezTo>
                        <a:pt x="279" y="168"/>
                        <a:pt x="279" y="36"/>
                        <a:pt x="213" y="36"/>
                      </a:cubicBezTo>
                      <a:lnTo>
                        <a:pt x="180" y="36"/>
                      </a:lnTo>
                      <a:cubicBezTo>
                        <a:pt x="163" y="10"/>
                        <a:pt x="141" y="0"/>
                        <a:pt x="119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3931;p56">
                  <a:extLst>
                    <a:ext uri="{FF2B5EF4-FFF2-40B4-BE49-F238E27FC236}">
                      <a16:creationId xmlns:a16="http://schemas.microsoft.com/office/drawing/2014/main" id="{6C154F11-79CC-456C-9C96-EEDE00D4D6A1}"/>
                    </a:ext>
                  </a:extLst>
                </p:cNvPr>
                <p:cNvSpPr/>
                <p:nvPr/>
              </p:nvSpPr>
              <p:spPr>
                <a:xfrm>
                  <a:off x="-160325" y="3254075"/>
                  <a:ext cx="6600" cy="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403" extrusionOk="0">
                      <a:moveTo>
                        <a:pt x="132" y="0"/>
                      </a:moveTo>
                      <a:cubicBezTo>
                        <a:pt x="66" y="0"/>
                        <a:pt x="0" y="66"/>
                        <a:pt x="0" y="165"/>
                      </a:cubicBezTo>
                      <a:lnTo>
                        <a:pt x="66" y="165"/>
                      </a:lnTo>
                      <a:lnTo>
                        <a:pt x="66" y="230"/>
                      </a:lnTo>
                      <a:cubicBezTo>
                        <a:pt x="66" y="263"/>
                        <a:pt x="66" y="296"/>
                        <a:pt x="66" y="296"/>
                      </a:cubicBezTo>
                      <a:lnTo>
                        <a:pt x="66" y="329"/>
                      </a:lnTo>
                      <a:cubicBezTo>
                        <a:pt x="82" y="378"/>
                        <a:pt x="123" y="403"/>
                        <a:pt x="165" y="403"/>
                      </a:cubicBezTo>
                      <a:cubicBezTo>
                        <a:pt x="206" y="403"/>
                        <a:pt x="247" y="378"/>
                        <a:pt x="263" y="329"/>
                      </a:cubicBezTo>
                      <a:lnTo>
                        <a:pt x="263" y="296"/>
                      </a:lnTo>
                      <a:cubicBezTo>
                        <a:pt x="263" y="296"/>
                        <a:pt x="263" y="263"/>
                        <a:pt x="263" y="230"/>
                      </a:cubicBezTo>
                      <a:cubicBezTo>
                        <a:pt x="263" y="197"/>
                        <a:pt x="263" y="165"/>
                        <a:pt x="263" y="165"/>
                      </a:cubicBezTo>
                      <a:cubicBezTo>
                        <a:pt x="263" y="66"/>
                        <a:pt x="197" y="0"/>
                        <a:pt x="13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3932;p56">
                  <a:extLst>
                    <a:ext uri="{FF2B5EF4-FFF2-40B4-BE49-F238E27FC236}">
                      <a16:creationId xmlns:a16="http://schemas.microsoft.com/office/drawing/2014/main" id="{C1C1F108-B04B-4ECF-8707-3E4294AD1B95}"/>
                    </a:ext>
                  </a:extLst>
                </p:cNvPr>
                <p:cNvSpPr/>
                <p:nvPr/>
              </p:nvSpPr>
              <p:spPr>
                <a:xfrm>
                  <a:off x="-143075" y="3291250"/>
                  <a:ext cx="4125" cy="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81" extrusionOk="0">
                      <a:moveTo>
                        <a:pt x="78" y="0"/>
                      </a:moveTo>
                      <a:cubicBezTo>
                        <a:pt x="66" y="0"/>
                        <a:pt x="50" y="8"/>
                        <a:pt x="33" y="25"/>
                      </a:cubicBezTo>
                      <a:cubicBezTo>
                        <a:pt x="0" y="25"/>
                        <a:pt x="0" y="58"/>
                        <a:pt x="33" y="91"/>
                      </a:cubicBezTo>
                      <a:lnTo>
                        <a:pt x="66" y="91"/>
                      </a:lnTo>
                      <a:cubicBezTo>
                        <a:pt x="66" y="91"/>
                        <a:pt x="66" y="91"/>
                        <a:pt x="99" y="123"/>
                      </a:cubicBezTo>
                      <a:lnTo>
                        <a:pt x="99" y="156"/>
                      </a:lnTo>
                      <a:cubicBezTo>
                        <a:pt x="82" y="173"/>
                        <a:pt x="99" y="181"/>
                        <a:pt x="119" y="181"/>
                      </a:cubicBezTo>
                      <a:cubicBezTo>
                        <a:pt x="140" y="181"/>
                        <a:pt x="165" y="173"/>
                        <a:pt x="165" y="156"/>
                      </a:cubicBezTo>
                      <a:cubicBezTo>
                        <a:pt x="165" y="91"/>
                        <a:pt x="132" y="58"/>
                        <a:pt x="99" y="25"/>
                      </a:cubicBezTo>
                      <a:cubicBezTo>
                        <a:pt x="99" y="8"/>
                        <a:pt x="9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3933;p56">
                  <a:extLst>
                    <a:ext uri="{FF2B5EF4-FFF2-40B4-BE49-F238E27FC236}">
                      <a16:creationId xmlns:a16="http://schemas.microsoft.com/office/drawing/2014/main" id="{AD83CE67-2C74-4C63-927E-4D130FFCB0DE}"/>
                    </a:ext>
                  </a:extLst>
                </p:cNvPr>
                <p:cNvSpPr/>
                <p:nvPr/>
              </p:nvSpPr>
              <p:spPr>
                <a:xfrm>
                  <a:off x="-142250" y="3308075"/>
                  <a:ext cx="7400" cy="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319" extrusionOk="0">
                      <a:moveTo>
                        <a:pt x="168" y="0"/>
                      </a:moveTo>
                      <a:cubicBezTo>
                        <a:pt x="156" y="0"/>
                        <a:pt x="144" y="3"/>
                        <a:pt x="132" y="9"/>
                      </a:cubicBezTo>
                      <a:cubicBezTo>
                        <a:pt x="66" y="9"/>
                        <a:pt x="0" y="75"/>
                        <a:pt x="33" y="140"/>
                      </a:cubicBezTo>
                      <a:cubicBezTo>
                        <a:pt x="33" y="173"/>
                        <a:pt x="66" y="206"/>
                        <a:pt x="66" y="239"/>
                      </a:cubicBezTo>
                      <a:cubicBezTo>
                        <a:pt x="66" y="272"/>
                        <a:pt x="132" y="305"/>
                        <a:pt x="164" y="305"/>
                      </a:cubicBezTo>
                      <a:cubicBezTo>
                        <a:pt x="174" y="314"/>
                        <a:pt x="187" y="318"/>
                        <a:pt x="200" y="318"/>
                      </a:cubicBezTo>
                      <a:cubicBezTo>
                        <a:pt x="233" y="318"/>
                        <a:pt x="273" y="295"/>
                        <a:pt x="296" y="272"/>
                      </a:cubicBezTo>
                      <a:cubicBezTo>
                        <a:pt x="296" y="239"/>
                        <a:pt x="296" y="206"/>
                        <a:pt x="296" y="140"/>
                      </a:cubicBezTo>
                      <a:lnTo>
                        <a:pt x="296" y="108"/>
                      </a:lnTo>
                      <a:cubicBezTo>
                        <a:pt x="269" y="54"/>
                        <a:pt x="220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3934;p56">
                  <a:extLst>
                    <a:ext uri="{FF2B5EF4-FFF2-40B4-BE49-F238E27FC236}">
                      <a16:creationId xmlns:a16="http://schemas.microsoft.com/office/drawing/2014/main" id="{2EEDEC66-C91F-42BA-9DFE-D8D8F607482C}"/>
                    </a:ext>
                  </a:extLst>
                </p:cNvPr>
                <p:cNvSpPr/>
                <p:nvPr/>
              </p:nvSpPr>
              <p:spPr>
                <a:xfrm>
                  <a:off x="-235100" y="3233200"/>
                  <a:ext cx="8250" cy="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347" extrusionOk="0">
                      <a:moveTo>
                        <a:pt x="118" y="1"/>
                      </a:moveTo>
                      <a:cubicBezTo>
                        <a:pt x="102" y="1"/>
                        <a:pt x="84" y="5"/>
                        <a:pt x="67" y="14"/>
                      </a:cubicBezTo>
                      <a:cubicBezTo>
                        <a:pt x="34" y="47"/>
                        <a:pt x="1" y="112"/>
                        <a:pt x="34" y="145"/>
                      </a:cubicBezTo>
                      <a:cubicBezTo>
                        <a:pt x="94" y="205"/>
                        <a:pt x="154" y="347"/>
                        <a:pt x="238" y="347"/>
                      </a:cubicBezTo>
                      <a:cubicBezTo>
                        <a:pt x="247" y="347"/>
                        <a:pt x="255" y="345"/>
                        <a:pt x="264" y="342"/>
                      </a:cubicBezTo>
                      <a:cubicBezTo>
                        <a:pt x="297" y="309"/>
                        <a:pt x="330" y="277"/>
                        <a:pt x="297" y="244"/>
                      </a:cubicBezTo>
                      <a:cubicBezTo>
                        <a:pt x="264" y="211"/>
                        <a:pt x="264" y="211"/>
                        <a:pt x="231" y="178"/>
                      </a:cubicBezTo>
                      <a:cubicBezTo>
                        <a:pt x="231" y="145"/>
                        <a:pt x="231" y="112"/>
                        <a:pt x="198" y="79"/>
                      </a:cubicBezTo>
                      <a:cubicBezTo>
                        <a:pt x="198" y="31"/>
                        <a:pt x="163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3935;p56">
                  <a:extLst>
                    <a:ext uri="{FF2B5EF4-FFF2-40B4-BE49-F238E27FC236}">
                      <a16:creationId xmlns:a16="http://schemas.microsoft.com/office/drawing/2014/main" id="{3C389EC6-67C0-4662-9E5A-CD998BE5D7E3}"/>
                    </a:ext>
                  </a:extLst>
                </p:cNvPr>
                <p:cNvSpPr/>
                <p:nvPr/>
              </p:nvSpPr>
              <p:spPr>
                <a:xfrm>
                  <a:off x="-208800" y="3255100"/>
                  <a:ext cx="7000" cy="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38" extrusionOk="0">
                      <a:moveTo>
                        <a:pt x="136" y="0"/>
                      </a:moveTo>
                      <a:cubicBezTo>
                        <a:pt x="66" y="0"/>
                        <a:pt x="1" y="41"/>
                        <a:pt x="33" y="124"/>
                      </a:cubicBezTo>
                      <a:cubicBezTo>
                        <a:pt x="33" y="156"/>
                        <a:pt x="33" y="222"/>
                        <a:pt x="66" y="288"/>
                      </a:cubicBezTo>
                      <a:cubicBezTo>
                        <a:pt x="83" y="321"/>
                        <a:pt x="116" y="337"/>
                        <a:pt x="148" y="337"/>
                      </a:cubicBezTo>
                      <a:cubicBezTo>
                        <a:pt x="181" y="337"/>
                        <a:pt x="214" y="321"/>
                        <a:pt x="231" y="288"/>
                      </a:cubicBezTo>
                      <a:cubicBezTo>
                        <a:pt x="231" y="222"/>
                        <a:pt x="263" y="156"/>
                        <a:pt x="263" y="124"/>
                      </a:cubicBezTo>
                      <a:cubicBezTo>
                        <a:pt x="280" y="41"/>
                        <a:pt x="206" y="0"/>
                        <a:pt x="136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3936;p56">
                  <a:extLst>
                    <a:ext uri="{FF2B5EF4-FFF2-40B4-BE49-F238E27FC236}">
                      <a16:creationId xmlns:a16="http://schemas.microsoft.com/office/drawing/2014/main" id="{E3A55DD8-6FF5-4B14-A65A-CA4885AFB686}"/>
                    </a:ext>
                  </a:extLst>
                </p:cNvPr>
                <p:cNvSpPr/>
                <p:nvPr/>
              </p:nvSpPr>
              <p:spPr>
                <a:xfrm>
                  <a:off x="-229325" y="3283650"/>
                  <a:ext cx="4950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31" extrusionOk="0">
                      <a:moveTo>
                        <a:pt x="66" y="0"/>
                      </a:moveTo>
                      <a:cubicBezTo>
                        <a:pt x="66" y="0"/>
                        <a:pt x="33" y="0"/>
                        <a:pt x="33" y="33"/>
                      </a:cubicBezTo>
                      <a:cubicBezTo>
                        <a:pt x="0" y="33"/>
                        <a:pt x="0" y="66"/>
                        <a:pt x="0" y="66"/>
                      </a:cubicBezTo>
                      <a:lnTo>
                        <a:pt x="33" y="99"/>
                      </a:lnTo>
                      <a:lnTo>
                        <a:pt x="33" y="132"/>
                      </a:lnTo>
                      <a:lnTo>
                        <a:pt x="33" y="164"/>
                      </a:lnTo>
                      <a:cubicBezTo>
                        <a:pt x="33" y="197"/>
                        <a:pt x="33" y="197"/>
                        <a:pt x="33" y="230"/>
                      </a:cubicBezTo>
                      <a:lnTo>
                        <a:pt x="99" y="230"/>
                      </a:lnTo>
                      <a:lnTo>
                        <a:pt x="164" y="197"/>
                      </a:lnTo>
                      <a:cubicBezTo>
                        <a:pt x="197" y="197"/>
                        <a:pt x="197" y="164"/>
                        <a:pt x="197" y="164"/>
                      </a:cubicBezTo>
                      <a:cubicBezTo>
                        <a:pt x="197" y="132"/>
                        <a:pt x="197" y="132"/>
                        <a:pt x="197" y="99"/>
                      </a:cubicBezTo>
                      <a:cubicBezTo>
                        <a:pt x="197" y="66"/>
                        <a:pt x="197" y="33"/>
                        <a:pt x="164" y="33"/>
                      </a:cubicBezTo>
                      <a:cubicBezTo>
                        <a:pt x="131" y="0"/>
                        <a:pt x="99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3937;p56">
                  <a:extLst>
                    <a:ext uri="{FF2B5EF4-FFF2-40B4-BE49-F238E27FC236}">
                      <a16:creationId xmlns:a16="http://schemas.microsoft.com/office/drawing/2014/main" id="{E5697D0F-C52F-4F12-9D6B-3AD2CDB2E5D2}"/>
                    </a:ext>
                  </a:extLst>
                </p:cNvPr>
                <p:cNvSpPr/>
                <p:nvPr/>
              </p:nvSpPr>
              <p:spPr>
                <a:xfrm>
                  <a:off x="-237275" y="3300775"/>
                  <a:ext cx="129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359" extrusionOk="0">
                      <a:moveTo>
                        <a:pt x="131" y="0"/>
                      </a:moveTo>
                      <a:cubicBezTo>
                        <a:pt x="69" y="0"/>
                        <a:pt x="0" y="107"/>
                        <a:pt x="88" y="137"/>
                      </a:cubicBezTo>
                      <a:lnTo>
                        <a:pt x="285" y="202"/>
                      </a:lnTo>
                      <a:cubicBezTo>
                        <a:pt x="351" y="235"/>
                        <a:pt x="417" y="268"/>
                        <a:pt x="449" y="334"/>
                      </a:cubicBezTo>
                      <a:cubicBezTo>
                        <a:pt x="449" y="350"/>
                        <a:pt x="466" y="358"/>
                        <a:pt x="482" y="358"/>
                      </a:cubicBezTo>
                      <a:cubicBezTo>
                        <a:pt x="499" y="358"/>
                        <a:pt x="515" y="350"/>
                        <a:pt x="515" y="334"/>
                      </a:cubicBezTo>
                      <a:cubicBezTo>
                        <a:pt x="515" y="268"/>
                        <a:pt x="449" y="202"/>
                        <a:pt x="384" y="170"/>
                      </a:cubicBezTo>
                      <a:lnTo>
                        <a:pt x="154" y="5"/>
                      </a:lnTo>
                      <a:cubicBezTo>
                        <a:pt x="147" y="2"/>
                        <a:pt x="139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3938;p56">
                  <a:extLst>
                    <a:ext uri="{FF2B5EF4-FFF2-40B4-BE49-F238E27FC236}">
                      <a16:creationId xmlns:a16="http://schemas.microsoft.com/office/drawing/2014/main" id="{6D5E78A4-A1F6-4BCA-BB46-FED891C55714}"/>
                    </a:ext>
                  </a:extLst>
                </p:cNvPr>
                <p:cNvSpPr/>
                <p:nvPr/>
              </p:nvSpPr>
              <p:spPr>
                <a:xfrm>
                  <a:off x="-290950" y="3205600"/>
                  <a:ext cx="10700" cy="1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461" extrusionOk="0">
                      <a:moveTo>
                        <a:pt x="263" y="0"/>
                      </a:moveTo>
                      <a:cubicBezTo>
                        <a:pt x="165" y="0"/>
                        <a:pt x="99" y="66"/>
                        <a:pt x="99" y="165"/>
                      </a:cubicBezTo>
                      <a:lnTo>
                        <a:pt x="66" y="198"/>
                      </a:lnTo>
                      <a:lnTo>
                        <a:pt x="66" y="230"/>
                      </a:lnTo>
                      <a:lnTo>
                        <a:pt x="66" y="263"/>
                      </a:lnTo>
                      <a:cubicBezTo>
                        <a:pt x="66" y="263"/>
                        <a:pt x="66" y="263"/>
                        <a:pt x="66" y="296"/>
                      </a:cubicBezTo>
                      <a:cubicBezTo>
                        <a:pt x="0" y="362"/>
                        <a:pt x="33" y="460"/>
                        <a:pt x="99" y="460"/>
                      </a:cubicBezTo>
                      <a:cubicBezTo>
                        <a:pt x="198" y="460"/>
                        <a:pt x="362" y="296"/>
                        <a:pt x="395" y="198"/>
                      </a:cubicBezTo>
                      <a:cubicBezTo>
                        <a:pt x="428" y="99"/>
                        <a:pt x="362" y="33"/>
                        <a:pt x="263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3939;p56">
                  <a:extLst>
                    <a:ext uri="{FF2B5EF4-FFF2-40B4-BE49-F238E27FC236}">
                      <a16:creationId xmlns:a16="http://schemas.microsoft.com/office/drawing/2014/main" id="{61574811-62C5-4854-9240-8BF06E5448C5}"/>
                    </a:ext>
                  </a:extLst>
                </p:cNvPr>
                <p:cNvSpPr/>
                <p:nvPr/>
              </p:nvSpPr>
              <p:spPr>
                <a:xfrm>
                  <a:off x="-1369575" y="2765875"/>
                  <a:ext cx="620700" cy="49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8" h="19958" extrusionOk="0">
                      <a:moveTo>
                        <a:pt x="24540" y="1"/>
                      </a:moveTo>
                      <a:cubicBezTo>
                        <a:pt x="24521" y="1"/>
                        <a:pt x="24501" y="3"/>
                        <a:pt x="24481" y="9"/>
                      </a:cubicBezTo>
                      <a:cubicBezTo>
                        <a:pt x="24481" y="9"/>
                        <a:pt x="24481" y="9"/>
                        <a:pt x="24481" y="9"/>
                      </a:cubicBezTo>
                      <a:lnTo>
                        <a:pt x="24481" y="9"/>
                      </a:lnTo>
                      <a:lnTo>
                        <a:pt x="24317" y="42"/>
                      </a:lnTo>
                      <a:cubicBezTo>
                        <a:pt x="24258" y="57"/>
                        <a:pt x="24219" y="88"/>
                        <a:pt x="24197" y="126"/>
                      </a:cubicBezTo>
                      <a:lnTo>
                        <a:pt x="24197" y="126"/>
                      </a:lnTo>
                      <a:cubicBezTo>
                        <a:pt x="19760" y="1992"/>
                        <a:pt x="16158" y="5336"/>
                        <a:pt x="12651" y="8586"/>
                      </a:cubicBezTo>
                      <a:cubicBezTo>
                        <a:pt x="10614" y="10492"/>
                        <a:pt x="8609" y="12398"/>
                        <a:pt x="6572" y="14238"/>
                      </a:cubicBezTo>
                      <a:cubicBezTo>
                        <a:pt x="5619" y="15092"/>
                        <a:pt x="4666" y="15881"/>
                        <a:pt x="3680" y="16702"/>
                      </a:cubicBezTo>
                      <a:cubicBezTo>
                        <a:pt x="2727" y="17491"/>
                        <a:pt x="1413" y="19068"/>
                        <a:pt x="230" y="19495"/>
                      </a:cubicBezTo>
                      <a:cubicBezTo>
                        <a:pt x="9" y="19590"/>
                        <a:pt x="0" y="19957"/>
                        <a:pt x="262" y="19957"/>
                      </a:cubicBezTo>
                      <a:cubicBezTo>
                        <a:pt x="273" y="19957"/>
                        <a:pt x="284" y="19957"/>
                        <a:pt x="296" y="19955"/>
                      </a:cubicBezTo>
                      <a:cubicBezTo>
                        <a:pt x="2005" y="19824"/>
                        <a:pt x="3549" y="18312"/>
                        <a:pt x="4863" y="17327"/>
                      </a:cubicBezTo>
                      <a:cubicBezTo>
                        <a:pt x="7131" y="15519"/>
                        <a:pt x="9168" y="13383"/>
                        <a:pt x="11238" y="11346"/>
                      </a:cubicBezTo>
                      <a:cubicBezTo>
                        <a:pt x="15411" y="7304"/>
                        <a:pt x="19519" y="3230"/>
                        <a:pt x="24678" y="404"/>
                      </a:cubicBezTo>
                      <a:cubicBezTo>
                        <a:pt x="24828" y="284"/>
                        <a:pt x="24732" y="1"/>
                        <a:pt x="245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3940;p56">
                  <a:extLst>
                    <a:ext uri="{FF2B5EF4-FFF2-40B4-BE49-F238E27FC236}">
                      <a16:creationId xmlns:a16="http://schemas.microsoft.com/office/drawing/2014/main" id="{BA53CF02-D6D6-4DE9-9B2B-4B35D8E5A23B}"/>
                    </a:ext>
                  </a:extLst>
                </p:cNvPr>
                <p:cNvSpPr/>
                <p:nvPr/>
              </p:nvSpPr>
              <p:spPr>
                <a:xfrm>
                  <a:off x="-1338925" y="2914075"/>
                  <a:ext cx="516325" cy="3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53" h="14096" extrusionOk="0">
                      <a:moveTo>
                        <a:pt x="20302" y="1"/>
                      </a:moveTo>
                      <a:cubicBezTo>
                        <a:pt x="20268" y="1"/>
                        <a:pt x="20233" y="9"/>
                        <a:pt x="20199" y="29"/>
                      </a:cubicBezTo>
                      <a:cubicBezTo>
                        <a:pt x="17011" y="2033"/>
                        <a:pt x="14153" y="4629"/>
                        <a:pt x="11031" y="6765"/>
                      </a:cubicBezTo>
                      <a:cubicBezTo>
                        <a:pt x="9289" y="7981"/>
                        <a:pt x="7548" y="9164"/>
                        <a:pt x="5773" y="10281"/>
                      </a:cubicBezTo>
                      <a:cubicBezTo>
                        <a:pt x="3999" y="11431"/>
                        <a:pt x="1961" y="12286"/>
                        <a:pt x="253" y="13567"/>
                      </a:cubicBezTo>
                      <a:cubicBezTo>
                        <a:pt x="0" y="13736"/>
                        <a:pt x="155" y="14095"/>
                        <a:pt x="409" y="14095"/>
                      </a:cubicBezTo>
                      <a:cubicBezTo>
                        <a:pt x="453" y="14095"/>
                        <a:pt x="500" y="14084"/>
                        <a:pt x="548" y="14060"/>
                      </a:cubicBezTo>
                      <a:cubicBezTo>
                        <a:pt x="4229" y="11924"/>
                        <a:pt x="7811" y="9690"/>
                        <a:pt x="11294" y="7225"/>
                      </a:cubicBezTo>
                      <a:cubicBezTo>
                        <a:pt x="14383" y="5057"/>
                        <a:pt x="17274" y="2461"/>
                        <a:pt x="20429" y="423"/>
                      </a:cubicBezTo>
                      <a:cubicBezTo>
                        <a:pt x="20653" y="283"/>
                        <a:pt x="20496" y="1"/>
                        <a:pt x="203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3941;p56">
                  <a:extLst>
                    <a:ext uri="{FF2B5EF4-FFF2-40B4-BE49-F238E27FC236}">
                      <a16:creationId xmlns:a16="http://schemas.microsoft.com/office/drawing/2014/main" id="{52734B5F-BFC5-4CAC-A837-227E13539A30}"/>
                    </a:ext>
                  </a:extLst>
                </p:cNvPr>
                <p:cNvSpPr/>
                <p:nvPr/>
              </p:nvSpPr>
              <p:spPr>
                <a:xfrm>
                  <a:off x="-1230175" y="3250775"/>
                  <a:ext cx="858750" cy="11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0" h="4553" extrusionOk="0">
                      <a:moveTo>
                        <a:pt x="34218" y="1"/>
                      </a:moveTo>
                      <a:cubicBezTo>
                        <a:pt x="32739" y="99"/>
                        <a:pt x="31392" y="625"/>
                        <a:pt x="29913" y="724"/>
                      </a:cubicBezTo>
                      <a:cubicBezTo>
                        <a:pt x="28599" y="855"/>
                        <a:pt x="27284" y="921"/>
                        <a:pt x="25970" y="1085"/>
                      </a:cubicBezTo>
                      <a:cubicBezTo>
                        <a:pt x="22914" y="1545"/>
                        <a:pt x="19792" y="1545"/>
                        <a:pt x="16703" y="1907"/>
                      </a:cubicBezTo>
                      <a:cubicBezTo>
                        <a:pt x="13516" y="2301"/>
                        <a:pt x="10361" y="2465"/>
                        <a:pt x="7141" y="2630"/>
                      </a:cubicBezTo>
                      <a:cubicBezTo>
                        <a:pt x="5761" y="2662"/>
                        <a:pt x="4381" y="2860"/>
                        <a:pt x="3033" y="3188"/>
                      </a:cubicBezTo>
                      <a:cubicBezTo>
                        <a:pt x="2113" y="3451"/>
                        <a:pt x="996" y="3615"/>
                        <a:pt x="175" y="4141"/>
                      </a:cubicBezTo>
                      <a:cubicBezTo>
                        <a:pt x="1" y="4257"/>
                        <a:pt x="57" y="4552"/>
                        <a:pt x="253" y="4552"/>
                      </a:cubicBezTo>
                      <a:cubicBezTo>
                        <a:pt x="279" y="4552"/>
                        <a:pt x="308" y="4547"/>
                        <a:pt x="339" y="4535"/>
                      </a:cubicBezTo>
                      <a:cubicBezTo>
                        <a:pt x="1390" y="4174"/>
                        <a:pt x="3329" y="4273"/>
                        <a:pt x="4414" y="4240"/>
                      </a:cubicBezTo>
                      <a:cubicBezTo>
                        <a:pt x="5827" y="4207"/>
                        <a:pt x="7174" y="3944"/>
                        <a:pt x="8554" y="3878"/>
                      </a:cubicBezTo>
                      <a:cubicBezTo>
                        <a:pt x="11380" y="3780"/>
                        <a:pt x="14173" y="3254"/>
                        <a:pt x="16966" y="2860"/>
                      </a:cubicBezTo>
                      <a:cubicBezTo>
                        <a:pt x="20022" y="2400"/>
                        <a:pt x="23144" y="2202"/>
                        <a:pt x="26167" y="1677"/>
                      </a:cubicBezTo>
                      <a:cubicBezTo>
                        <a:pt x="27646" y="1447"/>
                        <a:pt x="29190" y="1348"/>
                        <a:pt x="30669" y="1085"/>
                      </a:cubicBezTo>
                      <a:cubicBezTo>
                        <a:pt x="31918" y="888"/>
                        <a:pt x="33035" y="329"/>
                        <a:pt x="34251" y="165"/>
                      </a:cubicBezTo>
                      <a:cubicBezTo>
                        <a:pt x="34349" y="165"/>
                        <a:pt x="34316" y="1"/>
                        <a:pt x="3425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3942;p56">
                  <a:extLst>
                    <a:ext uri="{FF2B5EF4-FFF2-40B4-BE49-F238E27FC236}">
                      <a16:creationId xmlns:a16="http://schemas.microsoft.com/office/drawing/2014/main" id="{1D323A4B-426D-4D4E-AFEA-ED4929222AA8}"/>
                    </a:ext>
                  </a:extLst>
                </p:cNvPr>
                <p:cNvSpPr/>
                <p:nvPr/>
              </p:nvSpPr>
              <p:spPr>
                <a:xfrm>
                  <a:off x="-1441050" y="3375850"/>
                  <a:ext cx="147075" cy="3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3" h="1385" extrusionOk="0">
                      <a:moveTo>
                        <a:pt x="4998" y="0"/>
                      </a:moveTo>
                      <a:cubicBezTo>
                        <a:pt x="4342" y="0"/>
                        <a:pt x="3690" y="68"/>
                        <a:pt x="3056" y="190"/>
                      </a:cubicBezTo>
                      <a:cubicBezTo>
                        <a:pt x="2103" y="354"/>
                        <a:pt x="1052" y="453"/>
                        <a:pt x="165" y="847"/>
                      </a:cubicBezTo>
                      <a:cubicBezTo>
                        <a:pt x="0" y="945"/>
                        <a:pt x="66" y="1208"/>
                        <a:pt x="230" y="1274"/>
                      </a:cubicBezTo>
                      <a:cubicBezTo>
                        <a:pt x="457" y="1353"/>
                        <a:pt x="691" y="1385"/>
                        <a:pt x="927" y="1385"/>
                      </a:cubicBezTo>
                      <a:cubicBezTo>
                        <a:pt x="1581" y="1385"/>
                        <a:pt x="2256" y="1139"/>
                        <a:pt x="2859" y="945"/>
                      </a:cubicBezTo>
                      <a:cubicBezTo>
                        <a:pt x="3779" y="683"/>
                        <a:pt x="4765" y="485"/>
                        <a:pt x="5685" y="321"/>
                      </a:cubicBezTo>
                      <a:cubicBezTo>
                        <a:pt x="5882" y="288"/>
                        <a:pt x="5816" y="25"/>
                        <a:pt x="5652" y="25"/>
                      </a:cubicBezTo>
                      <a:lnTo>
                        <a:pt x="5685" y="25"/>
                      </a:lnTo>
                      <a:cubicBezTo>
                        <a:pt x="5456" y="8"/>
                        <a:pt x="5227" y="0"/>
                        <a:pt x="49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3943;p56">
                  <a:extLst>
                    <a:ext uri="{FF2B5EF4-FFF2-40B4-BE49-F238E27FC236}">
                      <a16:creationId xmlns:a16="http://schemas.microsoft.com/office/drawing/2014/main" id="{AF57C2D0-FAD7-4B40-9B35-DCC11695C59E}"/>
                    </a:ext>
                  </a:extLst>
                </p:cNvPr>
                <p:cNvSpPr/>
                <p:nvPr/>
              </p:nvSpPr>
              <p:spPr>
                <a:xfrm>
                  <a:off x="-1467350" y="3406050"/>
                  <a:ext cx="13175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329" extrusionOk="0">
                      <a:moveTo>
                        <a:pt x="329" y="0"/>
                      </a:moveTo>
                      <a:lnTo>
                        <a:pt x="165" y="33"/>
                      </a:lnTo>
                      <a:cubicBezTo>
                        <a:pt x="155" y="24"/>
                        <a:pt x="146" y="20"/>
                        <a:pt x="136" y="20"/>
                      </a:cubicBezTo>
                      <a:cubicBezTo>
                        <a:pt x="113" y="20"/>
                        <a:pt x="90" y="43"/>
                        <a:pt x="66" y="66"/>
                      </a:cubicBezTo>
                      <a:cubicBezTo>
                        <a:pt x="34" y="99"/>
                        <a:pt x="1" y="132"/>
                        <a:pt x="1" y="165"/>
                      </a:cubicBezTo>
                      <a:cubicBezTo>
                        <a:pt x="1" y="263"/>
                        <a:pt x="99" y="329"/>
                        <a:pt x="165" y="329"/>
                      </a:cubicBezTo>
                      <a:lnTo>
                        <a:pt x="329" y="329"/>
                      </a:lnTo>
                      <a:cubicBezTo>
                        <a:pt x="395" y="329"/>
                        <a:pt x="428" y="329"/>
                        <a:pt x="461" y="296"/>
                      </a:cubicBezTo>
                      <a:cubicBezTo>
                        <a:pt x="526" y="230"/>
                        <a:pt x="526" y="99"/>
                        <a:pt x="461" y="33"/>
                      </a:cubicBezTo>
                      <a:cubicBezTo>
                        <a:pt x="428" y="0"/>
                        <a:pt x="395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B027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3944;p56">
                  <a:extLst>
                    <a:ext uri="{FF2B5EF4-FFF2-40B4-BE49-F238E27FC236}">
                      <a16:creationId xmlns:a16="http://schemas.microsoft.com/office/drawing/2014/main" id="{A62B6B7B-DB89-41AD-9823-801EBFB0D2D2}"/>
                    </a:ext>
                  </a:extLst>
                </p:cNvPr>
                <p:cNvSpPr/>
                <p:nvPr/>
              </p:nvSpPr>
              <p:spPr>
                <a:xfrm>
                  <a:off x="-1762450" y="3411750"/>
                  <a:ext cx="257125" cy="15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5" h="6085" extrusionOk="0">
                      <a:moveTo>
                        <a:pt x="9992" y="1"/>
                      </a:moveTo>
                      <a:cubicBezTo>
                        <a:pt x="9983" y="1"/>
                        <a:pt x="9974" y="1"/>
                        <a:pt x="9965" y="2"/>
                      </a:cubicBezTo>
                      <a:lnTo>
                        <a:pt x="9965" y="35"/>
                      </a:lnTo>
                      <a:cubicBezTo>
                        <a:pt x="8190" y="265"/>
                        <a:pt x="6218" y="1350"/>
                        <a:pt x="4740" y="2335"/>
                      </a:cubicBezTo>
                      <a:cubicBezTo>
                        <a:pt x="3130" y="3387"/>
                        <a:pt x="1585" y="4537"/>
                        <a:pt x="106" y="5786"/>
                      </a:cubicBezTo>
                      <a:cubicBezTo>
                        <a:pt x="0" y="5892"/>
                        <a:pt x="109" y="6084"/>
                        <a:pt x="241" y="6084"/>
                      </a:cubicBezTo>
                      <a:cubicBezTo>
                        <a:pt x="273" y="6084"/>
                        <a:pt x="305" y="6074"/>
                        <a:pt x="336" y="6049"/>
                      </a:cubicBezTo>
                      <a:cubicBezTo>
                        <a:pt x="1815" y="5096"/>
                        <a:pt x="3425" y="4307"/>
                        <a:pt x="4904" y="3354"/>
                      </a:cubicBezTo>
                      <a:cubicBezTo>
                        <a:pt x="5857" y="2730"/>
                        <a:pt x="6810" y="2171"/>
                        <a:pt x="7829" y="1711"/>
                      </a:cubicBezTo>
                      <a:cubicBezTo>
                        <a:pt x="8552" y="1383"/>
                        <a:pt x="9307" y="758"/>
                        <a:pt x="10030" y="528"/>
                      </a:cubicBezTo>
                      <a:cubicBezTo>
                        <a:pt x="10285" y="465"/>
                        <a:pt x="10262" y="1"/>
                        <a:pt x="999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3945;p56">
                  <a:extLst>
                    <a:ext uri="{FF2B5EF4-FFF2-40B4-BE49-F238E27FC236}">
                      <a16:creationId xmlns:a16="http://schemas.microsoft.com/office/drawing/2014/main" id="{EF252F1C-9A59-45A0-8BB1-43EF8F23471F}"/>
                    </a:ext>
                  </a:extLst>
                </p:cNvPr>
                <p:cNvSpPr/>
                <p:nvPr/>
              </p:nvSpPr>
              <p:spPr>
                <a:xfrm>
                  <a:off x="-1579075" y="3245850"/>
                  <a:ext cx="165150" cy="2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6" h="8380" extrusionOk="0">
                      <a:moveTo>
                        <a:pt x="4437" y="1"/>
                      </a:moveTo>
                      <a:lnTo>
                        <a:pt x="3287" y="921"/>
                      </a:lnTo>
                      <a:cubicBezTo>
                        <a:pt x="3287" y="921"/>
                        <a:pt x="4798" y="1479"/>
                        <a:pt x="4963" y="7098"/>
                      </a:cubicBezTo>
                      <a:cubicBezTo>
                        <a:pt x="2465" y="2399"/>
                        <a:pt x="1348" y="1874"/>
                        <a:pt x="1348" y="1874"/>
                      </a:cubicBezTo>
                      <a:lnTo>
                        <a:pt x="1" y="2564"/>
                      </a:lnTo>
                      <a:cubicBezTo>
                        <a:pt x="1" y="2564"/>
                        <a:pt x="3747" y="6145"/>
                        <a:pt x="4010" y="8380"/>
                      </a:cubicBezTo>
                      <a:lnTo>
                        <a:pt x="5751" y="7854"/>
                      </a:lnTo>
                      <a:cubicBezTo>
                        <a:pt x="5751" y="7854"/>
                        <a:pt x="6606" y="1414"/>
                        <a:pt x="44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3946;p56">
                  <a:extLst>
                    <a:ext uri="{FF2B5EF4-FFF2-40B4-BE49-F238E27FC236}">
                      <a16:creationId xmlns:a16="http://schemas.microsoft.com/office/drawing/2014/main" id="{33F890B0-ACC5-4FF9-8D73-A7FFE5B1804F}"/>
                    </a:ext>
                  </a:extLst>
                </p:cNvPr>
                <p:cNvSpPr/>
                <p:nvPr/>
              </p:nvSpPr>
              <p:spPr>
                <a:xfrm>
                  <a:off x="-2055550" y="3387975"/>
                  <a:ext cx="5775" cy="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67" extrusionOk="0">
                      <a:moveTo>
                        <a:pt x="34" y="0"/>
                      </a:moveTo>
                      <a:cubicBezTo>
                        <a:pt x="1" y="0"/>
                        <a:pt x="1" y="66"/>
                        <a:pt x="34" y="66"/>
                      </a:cubicBezTo>
                      <a:lnTo>
                        <a:pt x="198" y="66"/>
                      </a:lnTo>
                      <a:cubicBezTo>
                        <a:pt x="231" y="66"/>
                        <a:pt x="231" y="0"/>
                        <a:pt x="198" y="0"/>
                      </a:cubicBezTo>
                      <a:close/>
                    </a:path>
                  </a:pathLst>
                </a:custGeom>
                <a:solidFill>
                  <a:srgbClr val="B2B2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3947;p56">
                  <a:extLst>
                    <a:ext uri="{FF2B5EF4-FFF2-40B4-BE49-F238E27FC236}">
                      <a16:creationId xmlns:a16="http://schemas.microsoft.com/office/drawing/2014/main" id="{7D53F91D-DB59-4F41-ACBE-A662D1B3F2F1}"/>
                    </a:ext>
                  </a:extLst>
                </p:cNvPr>
                <p:cNvSpPr/>
                <p:nvPr/>
              </p:nvSpPr>
              <p:spPr>
                <a:xfrm>
                  <a:off x="-2039125" y="3385175"/>
                  <a:ext cx="5550" cy="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94" extrusionOk="0">
                      <a:moveTo>
                        <a:pt x="181" y="0"/>
                      </a:moveTo>
                      <a:cubicBezTo>
                        <a:pt x="168" y="0"/>
                        <a:pt x="152" y="4"/>
                        <a:pt x="132" y="14"/>
                      </a:cubicBezTo>
                      <a:cubicBezTo>
                        <a:pt x="132" y="14"/>
                        <a:pt x="67" y="47"/>
                        <a:pt x="34" y="47"/>
                      </a:cubicBezTo>
                      <a:cubicBezTo>
                        <a:pt x="1" y="47"/>
                        <a:pt x="1" y="80"/>
                        <a:pt x="34" y="80"/>
                      </a:cubicBezTo>
                      <a:cubicBezTo>
                        <a:pt x="53" y="89"/>
                        <a:pt x="72" y="93"/>
                        <a:pt x="91" y="93"/>
                      </a:cubicBezTo>
                      <a:cubicBezTo>
                        <a:pt x="135" y="93"/>
                        <a:pt x="175" y="70"/>
                        <a:pt x="198" y="47"/>
                      </a:cubicBezTo>
                      <a:cubicBezTo>
                        <a:pt x="221" y="23"/>
                        <a:pt x="212" y="0"/>
                        <a:pt x="181" y="0"/>
                      </a:cubicBezTo>
                      <a:close/>
                    </a:path>
                  </a:pathLst>
                </a:custGeom>
                <a:solidFill>
                  <a:srgbClr val="B2B2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3948;p56">
                  <a:extLst>
                    <a:ext uri="{FF2B5EF4-FFF2-40B4-BE49-F238E27FC236}">
                      <a16:creationId xmlns:a16="http://schemas.microsoft.com/office/drawing/2014/main" id="{24E250BF-B63D-40A9-BFE2-F2C93A53EDAC}"/>
                    </a:ext>
                  </a:extLst>
                </p:cNvPr>
                <p:cNvSpPr/>
                <p:nvPr/>
              </p:nvSpPr>
              <p:spPr>
                <a:xfrm>
                  <a:off x="-2021050" y="3383875"/>
                  <a:ext cx="1675" cy="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48" extrusionOk="0">
                      <a:moveTo>
                        <a:pt x="67" y="0"/>
                      </a:moveTo>
                      <a:lnTo>
                        <a:pt x="1" y="33"/>
                      </a:lnTo>
                      <a:cubicBezTo>
                        <a:pt x="1" y="33"/>
                        <a:pt x="1" y="48"/>
                        <a:pt x="11" y="48"/>
                      </a:cubicBezTo>
                      <a:cubicBezTo>
                        <a:pt x="16" y="48"/>
                        <a:pt x="23" y="44"/>
                        <a:pt x="34" y="33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B2B2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3949;p56">
                  <a:extLst>
                    <a:ext uri="{FF2B5EF4-FFF2-40B4-BE49-F238E27FC236}">
                      <a16:creationId xmlns:a16="http://schemas.microsoft.com/office/drawing/2014/main" id="{4F565CD9-2B93-48B3-BA6B-9EBB662D2EE6}"/>
                    </a:ext>
                  </a:extLst>
                </p:cNvPr>
                <p:cNvSpPr/>
                <p:nvPr/>
              </p:nvSpPr>
              <p:spPr>
                <a:xfrm>
                  <a:off x="-2005425" y="3378125"/>
                  <a:ext cx="23025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198" extrusionOk="0">
                      <a:moveTo>
                        <a:pt x="887" y="0"/>
                      </a:moveTo>
                      <a:cubicBezTo>
                        <a:pt x="723" y="0"/>
                        <a:pt x="592" y="0"/>
                        <a:pt x="460" y="66"/>
                      </a:cubicBezTo>
                      <a:cubicBezTo>
                        <a:pt x="427" y="82"/>
                        <a:pt x="386" y="82"/>
                        <a:pt x="341" y="82"/>
                      </a:cubicBezTo>
                      <a:cubicBezTo>
                        <a:pt x="296" y="82"/>
                        <a:pt x="247" y="82"/>
                        <a:pt x="197" y="99"/>
                      </a:cubicBezTo>
                      <a:cubicBezTo>
                        <a:pt x="132" y="99"/>
                        <a:pt x="66" y="132"/>
                        <a:pt x="0" y="132"/>
                      </a:cubicBezTo>
                      <a:lnTo>
                        <a:pt x="0" y="197"/>
                      </a:lnTo>
                      <a:lnTo>
                        <a:pt x="33" y="197"/>
                      </a:lnTo>
                      <a:cubicBezTo>
                        <a:pt x="66" y="164"/>
                        <a:pt x="132" y="164"/>
                        <a:pt x="165" y="164"/>
                      </a:cubicBezTo>
                      <a:lnTo>
                        <a:pt x="427" y="164"/>
                      </a:lnTo>
                      <a:cubicBezTo>
                        <a:pt x="592" y="132"/>
                        <a:pt x="723" y="99"/>
                        <a:pt x="887" y="66"/>
                      </a:cubicBezTo>
                      <a:cubicBezTo>
                        <a:pt x="920" y="66"/>
                        <a:pt x="920" y="0"/>
                        <a:pt x="887" y="0"/>
                      </a:cubicBezTo>
                      <a:close/>
                    </a:path>
                  </a:pathLst>
                </a:custGeom>
                <a:solidFill>
                  <a:srgbClr val="B2B2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3950;p56">
                  <a:extLst>
                    <a:ext uri="{FF2B5EF4-FFF2-40B4-BE49-F238E27FC236}">
                      <a16:creationId xmlns:a16="http://schemas.microsoft.com/office/drawing/2014/main" id="{99785776-C02E-466A-B413-C39D1DBE2112}"/>
                    </a:ext>
                  </a:extLst>
                </p:cNvPr>
                <p:cNvSpPr/>
                <p:nvPr/>
              </p:nvSpPr>
              <p:spPr>
                <a:xfrm>
                  <a:off x="-1987350" y="3424950"/>
                  <a:ext cx="3300" cy="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66" extrusionOk="0">
                      <a:moveTo>
                        <a:pt x="132" y="0"/>
                      </a:moveTo>
                      <a:cubicBezTo>
                        <a:pt x="99" y="33"/>
                        <a:pt x="66" y="33"/>
                        <a:pt x="0" y="33"/>
                      </a:cubicBezTo>
                      <a:cubicBezTo>
                        <a:pt x="0" y="33"/>
                        <a:pt x="0" y="66"/>
                        <a:pt x="0" y="66"/>
                      </a:cubicBezTo>
                      <a:cubicBezTo>
                        <a:pt x="66" y="66"/>
                        <a:pt x="99" y="66"/>
                        <a:pt x="132" y="33"/>
                      </a:cubicBez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rgbClr val="B2B2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3951;p56">
                  <a:extLst>
                    <a:ext uri="{FF2B5EF4-FFF2-40B4-BE49-F238E27FC236}">
                      <a16:creationId xmlns:a16="http://schemas.microsoft.com/office/drawing/2014/main" id="{7F9FB70C-AB12-4055-9C6D-0DED6D6C9E9A}"/>
                    </a:ext>
                  </a:extLst>
                </p:cNvPr>
                <p:cNvSpPr/>
                <p:nvPr/>
              </p:nvSpPr>
              <p:spPr>
                <a:xfrm>
                  <a:off x="-1975850" y="3420600"/>
                  <a:ext cx="8225" cy="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01" extrusionOk="0">
                      <a:moveTo>
                        <a:pt x="239" y="1"/>
                      </a:moveTo>
                      <a:cubicBezTo>
                        <a:pt x="160" y="1"/>
                        <a:pt x="80" y="49"/>
                        <a:pt x="0" y="76"/>
                      </a:cubicBezTo>
                      <a:cubicBezTo>
                        <a:pt x="33" y="92"/>
                        <a:pt x="58" y="100"/>
                        <a:pt x="82" y="100"/>
                      </a:cubicBezTo>
                      <a:cubicBezTo>
                        <a:pt x="107" y="100"/>
                        <a:pt x="132" y="92"/>
                        <a:pt x="165" y="76"/>
                      </a:cubicBezTo>
                      <a:lnTo>
                        <a:pt x="296" y="76"/>
                      </a:lnTo>
                      <a:cubicBezTo>
                        <a:pt x="329" y="76"/>
                        <a:pt x="329" y="43"/>
                        <a:pt x="296" y="10"/>
                      </a:cubicBezTo>
                      <a:cubicBezTo>
                        <a:pt x="277" y="4"/>
                        <a:pt x="258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B2B2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3952;p56">
                  <a:extLst>
                    <a:ext uri="{FF2B5EF4-FFF2-40B4-BE49-F238E27FC236}">
                      <a16:creationId xmlns:a16="http://schemas.microsoft.com/office/drawing/2014/main" id="{8B7DAE6D-C87B-4B43-BBA9-975776DE1C48}"/>
                    </a:ext>
                  </a:extLst>
                </p:cNvPr>
                <p:cNvSpPr/>
                <p:nvPr/>
              </p:nvSpPr>
              <p:spPr>
                <a:xfrm>
                  <a:off x="-2136050" y="3571100"/>
                  <a:ext cx="11525" cy="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32" extrusionOk="0">
                      <a:moveTo>
                        <a:pt x="322" y="0"/>
                      </a:moveTo>
                      <a:cubicBezTo>
                        <a:pt x="298" y="0"/>
                        <a:pt x="276" y="11"/>
                        <a:pt x="263" y="36"/>
                      </a:cubicBezTo>
                      <a:lnTo>
                        <a:pt x="132" y="102"/>
                      </a:lnTo>
                      <a:cubicBezTo>
                        <a:pt x="132" y="102"/>
                        <a:pt x="99" y="135"/>
                        <a:pt x="66" y="135"/>
                      </a:cubicBezTo>
                      <a:cubicBezTo>
                        <a:pt x="66" y="168"/>
                        <a:pt x="33" y="200"/>
                        <a:pt x="33" y="233"/>
                      </a:cubicBezTo>
                      <a:cubicBezTo>
                        <a:pt x="0" y="299"/>
                        <a:pt x="66" y="332"/>
                        <a:pt x="132" y="332"/>
                      </a:cubicBezTo>
                      <a:cubicBezTo>
                        <a:pt x="198" y="332"/>
                        <a:pt x="230" y="299"/>
                        <a:pt x="263" y="266"/>
                      </a:cubicBezTo>
                      <a:lnTo>
                        <a:pt x="362" y="233"/>
                      </a:lnTo>
                      <a:cubicBezTo>
                        <a:pt x="428" y="200"/>
                        <a:pt x="461" y="135"/>
                        <a:pt x="428" y="69"/>
                      </a:cubicBezTo>
                      <a:cubicBezTo>
                        <a:pt x="407" y="28"/>
                        <a:pt x="362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B2B2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3953;p56">
                  <a:extLst>
                    <a:ext uri="{FF2B5EF4-FFF2-40B4-BE49-F238E27FC236}">
                      <a16:creationId xmlns:a16="http://schemas.microsoft.com/office/drawing/2014/main" id="{092D1D9F-F5B4-4146-93CB-7E5683B71BA3}"/>
                    </a:ext>
                  </a:extLst>
                </p:cNvPr>
                <p:cNvSpPr/>
                <p:nvPr/>
              </p:nvSpPr>
              <p:spPr>
                <a:xfrm>
                  <a:off x="58575" y="3012000"/>
                  <a:ext cx="54450" cy="7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3139" extrusionOk="0">
                      <a:moveTo>
                        <a:pt x="101" y="1"/>
                      </a:moveTo>
                      <a:cubicBezTo>
                        <a:pt x="47" y="1"/>
                        <a:pt x="0" y="70"/>
                        <a:pt x="51" y="121"/>
                      </a:cubicBezTo>
                      <a:cubicBezTo>
                        <a:pt x="872" y="975"/>
                        <a:pt x="1365" y="2125"/>
                        <a:pt x="2022" y="3111"/>
                      </a:cubicBezTo>
                      <a:cubicBezTo>
                        <a:pt x="2032" y="3130"/>
                        <a:pt x="2050" y="3138"/>
                        <a:pt x="2070" y="3138"/>
                      </a:cubicBezTo>
                      <a:cubicBezTo>
                        <a:pt x="2118" y="3138"/>
                        <a:pt x="2177" y="3092"/>
                        <a:pt x="2154" y="3045"/>
                      </a:cubicBezTo>
                      <a:cubicBezTo>
                        <a:pt x="1628" y="1928"/>
                        <a:pt x="971" y="910"/>
                        <a:pt x="149" y="22"/>
                      </a:cubicBezTo>
                      <a:cubicBezTo>
                        <a:pt x="134" y="7"/>
                        <a:pt x="117" y="1"/>
                        <a:pt x="101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3954;p56">
                  <a:extLst>
                    <a:ext uri="{FF2B5EF4-FFF2-40B4-BE49-F238E27FC236}">
                      <a16:creationId xmlns:a16="http://schemas.microsoft.com/office/drawing/2014/main" id="{2928055C-B246-48EC-A751-E562B9F5A7BB}"/>
                    </a:ext>
                  </a:extLst>
                </p:cNvPr>
                <p:cNvSpPr/>
                <p:nvPr/>
              </p:nvSpPr>
              <p:spPr>
                <a:xfrm>
                  <a:off x="-42025" y="2913150"/>
                  <a:ext cx="19725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335" extrusionOk="0">
                      <a:moveTo>
                        <a:pt x="592" y="0"/>
                      </a:moveTo>
                      <a:cubicBezTo>
                        <a:pt x="526" y="33"/>
                        <a:pt x="427" y="66"/>
                        <a:pt x="362" y="99"/>
                      </a:cubicBezTo>
                      <a:cubicBezTo>
                        <a:pt x="263" y="99"/>
                        <a:pt x="164" y="132"/>
                        <a:pt x="99" y="164"/>
                      </a:cubicBezTo>
                      <a:cubicBezTo>
                        <a:pt x="33" y="197"/>
                        <a:pt x="0" y="296"/>
                        <a:pt x="99" y="329"/>
                      </a:cubicBezTo>
                      <a:cubicBezTo>
                        <a:pt x="120" y="332"/>
                        <a:pt x="142" y="334"/>
                        <a:pt x="162" y="334"/>
                      </a:cubicBezTo>
                      <a:cubicBezTo>
                        <a:pt x="332" y="334"/>
                        <a:pt x="482" y="227"/>
                        <a:pt x="657" y="197"/>
                      </a:cubicBezTo>
                      <a:cubicBezTo>
                        <a:pt x="789" y="164"/>
                        <a:pt x="723" y="0"/>
                        <a:pt x="59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3955;p56">
                  <a:extLst>
                    <a:ext uri="{FF2B5EF4-FFF2-40B4-BE49-F238E27FC236}">
                      <a16:creationId xmlns:a16="http://schemas.microsoft.com/office/drawing/2014/main" id="{F22412FA-9C70-49F2-AA7E-9212B78A76B3}"/>
                    </a:ext>
                  </a:extLst>
                </p:cNvPr>
                <p:cNvSpPr/>
                <p:nvPr/>
              </p:nvSpPr>
              <p:spPr>
                <a:xfrm>
                  <a:off x="-315350" y="2853575"/>
                  <a:ext cx="32650" cy="6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6" h="2641" extrusionOk="0">
                      <a:moveTo>
                        <a:pt x="1174" y="1"/>
                      </a:moveTo>
                      <a:cubicBezTo>
                        <a:pt x="1141" y="1"/>
                        <a:pt x="1108" y="17"/>
                        <a:pt x="1108" y="50"/>
                      </a:cubicBezTo>
                      <a:cubicBezTo>
                        <a:pt x="1174" y="970"/>
                        <a:pt x="516" y="1857"/>
                        <a:pt x="24" y="2547"/>
                      </a:cubicBezTo>
                      <a:cubicBezTo>
                        <a:pt x="0" y="2594"/>
                        <a:pt x="26" y="2640"/>
                        <a:pt x="55" y="2640"/>
                      </a:cubicBezTo>
                      <a:cubicBezTo>
                        <a:pt x="67" y="2640"/>
                        <a:pt x="80" y="2632"/>
                        <a:pt x="89" y="2613"/>
                      </a:cubicBezTo>
                      <a:cubicBezTo>
                        <a:pt x="648" y="1956"/>
                        <a:pt x="1305" y="970"/>
                        <a:pt x="1239" y="50"/>
                      </a:cubicBezTo>
                      <a:cubicBezTo>
                        <a:pt x="1239" y="17"/>
                        <a:pt x="1207" y="1"/>
                        <a:pt x="1174" y="1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3956;p56">
                  <a:extLst>
                    <a:ext uri="{FF2B5EF4-FFF2-40B4-BE49-F238E27FC236}">
                      <a16:creationId xmlns:a16="http://schemas.microsoft.com/office/drawing/2014/main" id="{9C9D5F8D-FA8B-4246-9E7C-31329D68016E}"/>
                    </a:ext>
                  </a:extLst>
                </p:cNvPr>
                <p:cNvSpPr/>
                <p:nvPr/>
              </p:nvSpPr>
              <p:spPr>
                <a:xfrm>
                  <a:off x="-305725" y="2811400"/>
                  <a:ext cx="19725" cy="7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2912" extrusionOk="0">
                      <a:moveTo>
                        <a:pt x="62" y="0"/>
                      </a:moveTo>
                      <a:cubicBezTo>
                        <a:pt x="34" y="0"/>
                        <a:pt x="10" y="39"/>
                        <a:pt x="33" y="61"/>
                      </a:cubicBezTo>
                      <a:lnTo>
                        <a:pt x="0" y="61"/>
                      </a:lnTo>
                      <a:cubicBezTo>
                        <a:pt x="690" y="981"/>
                        <a:pt x="296" y="1901"/>
                        <a:pt x="0" y="2887"/>
                      </a:cubicBezTo>
                      <a:cubicBezTo>
                        <a:pt x="0" y="2904"/>
                        <a:pt x="16" y="2912"/>
                        <a:pt x="33" y="2912"/>
                      </a:cubicBezTo>
                      <a:cubicBezTo>
                        <a:pt x="49" y="2912"/>
                        <a:pt x="66" y="2904"/>
                        <a:pt x="66" y="2887"/>
                      </a:cubicBezTo>
                      <a:cubicBezTo>
                        <a:pt x="493" y="1934"/>
                        <a:pt x="789" y="948"/>
                        <a:pt x="99" y="28"/>
                      </a:cubicBezTo>
                      <a:cubicBezTo>
                        <a:pt x="88" y="8"/>
                        <a:pt x="75" y="0"/>
                        <a:pt x="62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3957;p56">
                  <a:extLst>
                    <a:ext uri="{FF2B5EF4-FFF2-40B4-BE49-F238E27FC236}">
                      <a16:creationId xmlns:a16="http://schemas.microsoft.com/office/drawing/2014/main" id="{983C0F29-165E-44C1-A541-F89A2CD61D41}"/>
                    </a:ext>
                  </a:extLst>
                </p:cNvPr>
                <p:cNvSpPr/>
                <p:nvPr/>
              </p:nvSpPr>
              <p:spPr>
                <a:xfrm>
                  <a:off x="-468125" y="2811975"/>
                  <a:ext cx="44700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" h="867" extrusionOk="0">
                      <a:moveTo>
                        <a:pt x="91" y="0"/>
                      </a:moveTo>
                      <a:cubicBezTo>
                        <a:pt x="17" y="0"/>
                        <a:pt x="0" y="108"/>
                        <a:pt x="88" y="137"/>
                      </a:cubicBezTo>
                      <a:lnTo>
                        <a:pt x="88" y="170"/>
                      </a:lnTo>
                      <a:cubicBezTo>
                        <a:pt x="614" y="400"/>
                        <a:pt x="1140" y="663"/>
                        <a:pt x="1698" y="860"/>
                      </a:cubicBezTo>
                      <a:cubicBezTo>
                        <a:pt x="1708" y="864"/>
                        <a:pt x="1716" y="866"/>
                        <a:pt x="1724" y="866"/>
                      </a:cubicBezTo>
                      <a:cubicBezTo>
                        <a:pt x="1771" y="866"/>
                        <a:pt x="1788" y="789"/>
                        <a:pt x="1731" y="761"/>
                      </a:cubicBezTo>
                      <a:cubicBezTo>
                        <a:pt x="1436" y="663"/>
                        <a:pt x="1173" y="498"/>
                        <a:pt x="910" y="367"/>
                      </a:cubicBezTo>
                      <a:cubicBezTo>
                        <a:pt x="647" y="235"/>
                        <a:pt x="384" y="137"/>
                        <a:pt x="121" y="5"/>
                      </a:cubicBezTo>
                      <a:cubicBezTo>
                        <a:pt x="110" y="2"/>
                        <a:pt x="100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3958;p56">
                  <a:extLst>
                    <a:ext uri="{FF2B5EF4-FFF2-40B4-BE49-F238E27FC236}">
                      <a16:creationId xmlns:a16="http://schemas.microsoft.com/office/drawing/2014/main" id="{F32FB678-0C9A-4A63-95FE-4A51095E8B54}"/>
                    </a:ext>
                  </a:extLst>
                </p:cNvPr>
                <p:cNvSpPr/>
                <p:nvPr/>
              </p:nvSpPr>
              <p:spPr>
                <a:xfrm>
                  <a:off x="52950" y="3118300"/>
                  <a:ext cx="47775" cy="5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2158" extrusionOk="0">
                      <a:moveTo>
                        <a:pt x="95" y="0"/>
                      </a:moveTo>
                      <a:cubicBezTo>
                        <a:pt x="50" y="0"/>
                        <a:pt x="0" y="62"/>
                        <a:pt x="46" y="108"/>
                      </a:cubicBezTo>
                      <a:cubicBezTo>
                        <a:pt x="440" y="864"/>
                        <a:pt x="1229" y="1455"/>
                        <a:pt x="1755" y="2145"/>
                      </a:cubicBezTo>
                      <a:cubicBezTo>
                        <a:pt x="1771" y="2153"/>
                        <a:pt x="1789" y="2158"/>
                        <a:pt x="1807" y="2158"/>
                      </a:cubicBezTo>
                      <a:cubicBezTo>
                        <a:pt x="1861" y="2158"/>
                        <a:pt x="1911" y="2121"/>
                        <a:pt x="1886" y="2047"/>
                      </a:cubicBezTo>
                      <a:cubicBezTo>
                        <a:pt x="1360" y="1357"/>
                        <a:pt x="604" y="798"/>
                        <a:pt x="144" y="42"/>
                      </a:cubicBezTo>
                      <a:cubicBezTo>
                        <a:pt x="134" y="12"/>
                        <a:pt x="115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CC9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3959;p56">
                  <a:extLst>
                    <a:ext uri="{FF2B5EF4-FFF2-40B4-BE49-F238E27FC236}">
                      <a16:creationId xmlns:a16="http://schemas.microsoft.com/office/drawing/2014/main" id="{7DA3016E-E14E-4A19-AE1C-DE3B50896FFD}"/>
                    </a:ext>
                  </a:extLst>
                </p:cNvPr>
                <p:cNvSpPr/>
                <p:nvPr/>
              </p:nvSpPr>
              <p:spPr>
                <a:xfrm>
                  <a:off x="-1782800" y="3581025"/>
                  <a:ext cx="9050" cy="1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" h="461" extrusionOk="0">
                      <a:moveTo>
                        <a:pt x="198" y="1"/>
                      </a:moveTo>
                      <a:cubicBezTo>
                        <a:pt x="99" y="1"/>
                        <a:pt x="0" y="66"/>
                        <a:pt x="33" y="165"/>
                      </a:cubicBezTo>
                      <a:lnTo>
                        <a:pt x="66" y="165"/>
                      </a:lnTo>
                      <a:lnTo>
                        <a:pt x="66" y="329"/>
                      </a:lnTo>
                      <a:cubicBezTo>
                        <a:pt x="66" y="395"/>
                        <a:pt x="132" y="461"/>
                        <a:pt x="198" y="461"/>
                      </a:cubicBezTo>
                      <a:cubicBezTo>
                        <a:pt x="263" y="461"/>
                        <a:pt x="329" y="395"/>
                        <a:pt x="362" y="329"/>
                      </a:cubicBezTo>
                      <a:lnTo>
                        <a:pt x="362" y="165"/>
                      </a:lnTo>
                      <a:cubicBezTo>
                        <a:pt x="329" y="99"/>
                        <a:pt x="329" y="66"/>
                        <a:pt x="296" y="33"/>
                      </a:cubicBezTo>
                      <a:cubicBezTo>
                        <a:pt x="263" y="1"/>
                        <a:pt x="230" y="1"/>
                        <a:pt x="198" y="1"/>
                      </a:cubicBezTo>
                      <a:close/>
                    </a:path>
                  </a:pathLst>
                </a:custGeom>
                <a:solidFill>
                  <a:srgbClr val="B027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5" name="Google Shape;4227;p56">
              <a:extLst>
                <a:ext uri="{FF2B5EF4-FFF2-40B4-BE49-F238E27FC236}">
                  <a16:creationId xmlns:a16="http://schemas.microsoft.com/office/drawing/2014/main" id="{0650DBEA-5B3C-44CD-A708-547564A0DD3C}"/>
                </a:ext>
              </a:extLst>
            </p:cNvPr>
            <p:cNvGrpSpPr/>
            <p:nvPr/>
          </p:nvGrpSpPr>
          <p:grpSpPr>
            <a:xfrm>
              <a:off x="6766705" y="1379912"/>
              <a:ext cx="1967837" cy="1230382"/>
              <a:chOff x="6461905" y="1341357"/>
              <a:chExt cx="1967837" cy="1230382"/>
            </a:xfrm>
          </p:grpSpPr>
          <p:sp>
            <p:nvSpPr>
              <p:cNvPr id="466" name="Google Shape;4228;p56">
                <a:extLst>
                  <a:ext uri="{FF2B5EF4-FFF2-40B4-BE49-F238E27FC236}">
                    <a16:creationId xmlns:a16="http://schemas.microsoft.com/office/drawing/2014/main" id="{FA7CA182-D5FF-4B35-9E55-1739D481B050}"/>
                  </a:ext>
                </a:extLst>
              </p:cNvPr>
              <p:cNvSpPr/>
              <p:nvPr/>
            </p:nvSpPr>
            <p:spPr>
              <a:xfrm rot="1004" flipH="1">
                <a:off x="6832805" y="2362112"/>
                <a:ext cx="1460506" cy="209414"/>
              </a:xfrm>
              <a:custGeom>
                <a:avLst/>
                <a:gdLst/>
                <a:ahLst/>
                <a:cxnLst/>
                <a:rect l="l" t="t" r="r" b="b"/>
                <a:pathLst>
                  <a:path w="85285" h="5648" extrusionOk="0">
                    <a:moveTo>
                      <a:pt x="42648" y="0"/>
                    </a:moveTo>
                    <a:cubicBezTo>
                      <a:pt x="19096" y="0"/>
                      <a:pt x="0" y="1260"/>
                      <a:pt x="0" y="2818"/>
                    </a:cubicBezTo>
                    <a:cubicBezTo>
                      <a:pt x="0" y="4376"/>
                      <a:pt x="19096" y="5648"/>
                      <a:pt x="42648" y="5648"/>
                    </a:cubicBezTo>
                    <a:cubicBezTo>
                      <a:pt x="66200" y="5648"/>
                      <a:pt x="85284" y="4376"/>
                      <a:pt x="85284" y="2818"/>
                    </a:cubicBezTo>
                    <a:cubicBezTo>
                      <a:pt x="85284" y="1260"/>
                      <a:pt x="66200" y="0"/>
                      <a:pt x="42648" y="0"/>
                    </a:cubicBezTo>
                    <a:close/>
                  </a:path>
                </a:pathLst>
              </a:custGeom>
              <a:solidFill>
                <a:srgbClr val="000000">
                  <a:alpha val="1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7" name="Google Shape;4229;p56">
                <a:extLst>
                  <a:ext uri="{FF2B5EF4-FFF2-40B4-BE49-F238E27FC236}">
                    <a16:creationId xmlns:a16="http://schemas.microsoft.com/office/drawing/2014/main" id="{CE781724-2F3A-402B-8F2A-EBC1647F7A98}"/>
                  </a:ext>
                </a:extLst>
              </p:cNvPr>
              <p:cNvGrpSpPr/>
              <p:nvPr/>
            </p:nvGrpSpPr>
            <p:grpSpPr>
              <a:xfrm flipH="1">
                <a:off x="6461905" y="1341357"/>
                <a:ext cx="1967837" cy="1159326"/>
                <a:chOff x="870875" y="3668750"/>
                <a:chExt cx="3041950" cy="1792125"/>
              </a:xfrm>
            </p:grpSpPr>
            <p:sp>
              <p:nvSpPr>
                <p:cNvPr id="468" name="Google Shape;4230;p56">
                  <a:extLst>
                    <a:ext uri="{FF2B5EF4-FFF2-40B4-BE49-F238E27FC236}">
                      <a16:creationId xmlns:a16="http://schemas.microsoft.com/office/drawing/2014/main" id="{96C1DCAE-6F91-4A1A-A175-82AD0C41C101}"/>
                    </a:ext>
                  </a:extLst>
                </p:cNvPr>
                <p:cNvSpPr/>
                <p:nvPr/>
              </p:nvSpPr>
              <p:spPr>
                <a:xfrm>
                  <a:off x="3173025" y="3881350"/>
                  <a:ext cx="685975" cy="9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9" h="39753" extrusionOk="0">
                      <a:moveTo>
                        <a:pt x="9189" y="0"/>
                      </a:moveTo>
                      <a:cubicBezTo>
                        <a:pt x="7660" y="0"/>
                        <a:pt x="6070" y="352"/>
                        <a:pt x="4437" y="1150"/>
                      </a:cubicBezTo>
                      <a:cubicBezTo>
                        <a:pt x="3231" y="1753"/>
                        <a:pt x="1" y="22256"/>
                        <a:pt x="130" y="24625"/>
                      </a:cubicBezTo>
                      <a:cubicBezTo>
                        <a:pt x="216" y="25788"/>
                        <a:pt x="2370" y="29707"/>
                        <a:pt x="5643" y="33325"/>
                      </a:cubicBezTo>
                      <a:cubicBezTo>
                        <a:pt x="7194" y="35048"/>
                        <a:pt x="9003" y="36599"/>
                        <a:pt x="10985" y="37848"/>
                      </a:cubicBezTo>
                      <a:cubicBezTo>
                        <a:pt x="12883" y="39022"/>
                        <a:pt x="14920" y="39753"/>
                        <a:pt x="17007" y="39753"/>
                      </a:cubicBezTo>
                      <a:cubicBezTo>
                        <a:pt x="17524" y="39753"/>
                        <a:pt x="18044" y="39708"/>
                        <a:pt x="18565" y="39614"/>
                      </a:cubicBezTo>
                      <a:cubicBezTo>
                        <a:pt x="24639" y="38494"/>
                        <a:pt x="27137" y="29320"/>
                        <a:pt x="27309" y="22729"/>
                      </a:cubicBezTo>
                      <a:cubicBezTo>
                        <a:pt x="27438" y="20963"/>
                        <a:pt x="27266" y="19197"/>
                        <a:pt x="26835" y="17474"/>
                      </a:cubicBezTo>
                      <a:cubicBezTo>
                        <a:pt x="26491" y="16268"/>
                        <a:pt x="26017" y="15105"/>
                        <a:pt x="25457" y="13986"/>
                      </a:cubicBezTo>
                      <a:cubicBezTo>
                        <a:pt x="22704" y="8373"/>
                        <a:pt x="16658" y="0"/>
                        <a:pt x="918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231;p56">
                  <a:extLst>
                    <a:ext uri="{FF2B5EF4-FFF2-40B4-BE49-F238E27FC236}">
                      <a16:creationId xmlns:a16="http://schemas.microsoft.com/office/drawing/2014/main" id="{11C66D2A-008D-4821-BD12-2220E5106ACC}"/>
                    </a:ext>
                  </a:extLst>
                </p:cNvPr>
                <p:cNvSpPr/>
                <p:nvPr/>
              </p:nvSpPr>
              <p:spPr>
                <a:xfrm>
                  <a:off x="3238725" y="4019925"/>
                  <a:ext cx="620275" cy="8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1" h="32305" extrusionOk="0">
                      <a:moveTo>
                        <a:pt x="2722" y="0"/>
                      </a:moveTo>
                      <a:cubicBezTo>
                        <a:pt x="376" y="0"/>
                        <a:pt x="170" y="17024"/>
                        <a:pt x="87" y="20374"/>
                      </a:cubicBezTo>
                      <a:cubicBezTo>
                        <a:pt x="0" y="23777"/>
                        <a:pt x="1680" y="24423"/>
                        <a:pt x="2369" y="24595"/>
                      </a:cubicBezTo>
                      <a:cubicBezTo>
                        <a:pt x="2757" y="24681"/>
                        <a:pt x="2929" y="26275"/>
                        <a:pt x="3015" y="27782"/>
                      </a:cubicBezTo>
                      <a:cubicBezTo>
                        <a:pt x="4566" y="29505"/>
                        <a:pt x="6375" y="31056"/>
                        <a:pt x="8357" y="32305"/>
                      </a:cubicBezTo>
                      <a:cubicBezTo>
                        <a:pt x="8658" y="31745"/>
                        <a:pt x="9046" y="31142"/>
                        <a:pt x="9261" y="30841"/>
                      </a:cubicBezTo>
                      <a:cubicBezTo>
                        <a:pt x="9309" y="30773"/>
                        <a:pt x="9372" y="30745"/>
                        <a:pt x="9449" y="30745"/>
                      </a:cubicBezTo>
                      <a:cubicBezTo>
                        <a:pt x="9841" y="30745"/>
                        <a:pt x="10609" y="31467"/>
                        <a:pt x="11778" y="31467"/>
                      </a:cubicBezTo>
                      <a:cubicBezTo>
                        <a:pt x="12444" y="31467"/>
                        <a:pt x="13241" y="31232"/>
                        <a:pt x="14171" y="30496"/>
                      </a:cubicBezTo>
                      <a:cubicBezTo>
                        <a:pt x="17100" y="28213"/>
                        <a:pt x="16540" y="16842"/>
                        <a:pt x="16885" y="16411"/>
                      </a:cubicBezTo>
                      <a:cubicBezTo>
                        <a:pt x="17165" y="16002"/>
                        <a:pt x="17606" y="15797"/>
                        <a:pt x="18048" y="15797"/>
                      </a:cubicBezTo>
                      <a:cubicBezTo>
                        <a:pt x="18489" y="15797"/>
                        <a:pt x="18931" y="16002"/>
                        <a:pt x="19211" y="16411"/>
                      </a:cubicBezTo>
                      <a:cubicBezTo>
                        <a:pt x="19591" y="16861"/>
                        <a:pt x="20034" y="17047"/>
                        <a:pt x="20467" y="17047"/>
                      </a:cubicBezTo>
                      <a:cubicBezTo>
                        <a:pt x="21113" y="17047"/>
                        <a:pt x="21736" y="16634"/>
                        <a:pt x="22097" y="16066"/>
                      </a:cubicBezTo>
                      <a:cubicBezTo>
                        <a:pt x="22381" y="15600"/>
                        <a:pt x="22550" y="15353"/>
                        <a:pt x="22708" y="15353"/>
                      </a:cubicBezTo>
                      <a:cubicBezTo>
                        <a:pt x="22886" y="15353"/>
                        <a:pt x="23050" y="15664"/>
                        <a:pt x="23346" y="16325"/>
                      </a:cubicBezTo>
                      <a:cubicBezTo>
                        <a:pt x="23561" y="16842"/>
                        <a:pt x="24121" y="17186"/>
                        <a:pt x="24681" y="17186"/>
                      </a:cubicBezTo>
                      <a:cubicBezTo>
                        <a:pt x="24810" y="15420"/>
                        <a:pt x="24638" y="13654"/>
                        <a:pt x="24250" y="11931"/>
                      </a:cubicBezTo>
                      <a:cubicBezTo>
                        <a:pt x="23863" y="10725"/>
                        <a:pt x="23389" y="9562"/>
                        <a:pt x="22829" y="8443"/>
                      </a:cubicBezTo>
                      <a:lnTo>
                        <a:pt x="22700" y="8400"/>
                      </a:lnTo>
                      <a:cubicBezTo>
                        <a:pt x="22086" y="8081"/>
                        <a:pt x="21460" y="7943"/>
                        <a:pt x="20836" y="7943"/>
                      </a:cubicBezTo>
                      <a:cubicBezTo>
                        <a:pt x="16993" y="7943"/>
                        <a:pt x="13208" y="13150"/>
                        <a:pt x="12578" y="13224"/>
                      </a:cubicBezTo>
                      <a:cubicBezTo>
                        <a:pt x="12575" y="13224"/>
                        <a:pt x="12573" y="13224"/>
                        <a:pt x="12570" y="13224"/>
                      </a:cubicBezTo>
                      <a:cubicBezTo>
                        <a:pt x="11843" y="13224"/>
                        <a:pt x="5462" y="1073"/>
                        <a:pt x="2929" y="43"/>
                      </a:cubicBezTo>
                      <a:cubicBezTo>
                        <a:pt x="2858" y="14"/>
                        <a:pt x="2789" y="0"/>
                        <a:pt x="27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232;p56">
                  <a:extLst>
                    <a:ext uri="{FF2B5EF4-FFF2-40B4-BE49-F238E27FC236}">
                      <a16:creationId xmlns:a16="http://schemas.microsoft.com/office/drawing/2014/main" id="{BDF4D364-B6D9-4F68-AC54-9D6CDE3F4A3B}"/>
                    </a:ext>
                  </a:extLst>
                </p:cNvPr>
                <p:cNvSpPr/>
                <p:nvPr/>
              </p:nvSpPr>
              <p:spPr>
                <a:xfrm>
                  <a:off x="3143200" y="3841875"/>
                  <a:ext cx="769625" cy="57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5" h="23192" extrusionOk="0">
                      <a:moveTo>
                        <a:pt x="11951" y="0"/>
                      </a:moveTo>
                      <a:cubicBezTo>
                        <a:pt x="9589" y="0"/>
                        <a:pt x="7387" y="794"/>
                        <a:pt x="5717" y="2686"/>
                      </a:cubicBezTo>
                      <a:cubicBezTo>
                        <a:pt x="4381" y="4279"/>
                        <a:pt x="3305" y="6002"/>
                        <a:pt x="2529" y="7855"/>
                      </a:cubicBezTo>
                      <a:cubicBezTo>
                        <a:pt x="324" y="12927"/>
                        <a:pt x="0" y="18501"/>
                        <a:pt x="3245" y="18501"/>
                      </a:cubicBezTo>
                      <a:cubicBezTo>
                        <a:pt x="3803" y="18501"/>
                        <a:pt x="4466" y="18337"/>
                        <a:pt x="5243" y="17977"/>
                      </a:cubicBezTo>
                      <a:cubicBezTo>
                        <a:pt x="7682" y="16847"/>
                        <a:pt x="9795" y="16402"/>
                        <a:pt x="11548" y="16402"/>
                      </a:cubicBezTo>
                      <a:cubicBezTo>
                        <a:pt x="14811" y="16402"/>
                        <a:pt x="16829" y="17943"/>
                        <a:pt x="17389" y="19484"/>
                      </a:cubicBezTo>
                      <a:cubicBezTo>
                        <a:pt x="17389" y="19484"/>
                        <a:pt x="18865" y="22502"/>
                        <a:pt x="20129" y="22502"/>
                      </a:cubicBezTo>
                      <a:cubicBezTo>
                        <a:pt x="20298" y="22502"/>
                        <a:pt x="20463" y="22449"/>
                        <a:pt x="20620" y="22327"/>
                      </a:cubicBezTo>
                      <a:cubicBezTo>
                        <a:pt x="21725" y="21471"/>
                        <a:pt x="22034" y="19907"/>
                        <a:pt x="22351" y="19907"/>
                      </a:cubicBezTo>
                      <a:cubicBezTo>
                        <a:pt x="22417" y="19907"/>
                        <a:pt x="22484" y="19975"/>
                        <a:pt x="22558" y="20130"/>
                      </a:cubicBezTo>
                      <a:cubicBezTo>
                        <a:pt x="22973" y="20959"/>
                        <a:pt x="23826" y="22507"/>
                        <a:pt x="24965" y="22507"/>
                      </a:cubicBezTo>
                      <a:cubicBezTo>
                        <a:pt x="25009" y="22507"/>
                        <a:pt x="25054" y="22504"/>
                        <a:pt x="25099" y="22499"/>
                      </a:cubicBezTo>
                      <a:cubicBezTo>
                        <a:pt x="26084" y="22390"/>
                        <a:pt x="26019" y="20674"/>
                        <a:pt x="26263" y="20674"/>
                      </a:cubicBezTo>
                      <a:cubicBezTo>
                        <a:pt x="26308" y="20674"/>
                        <a:pt x="26362" y="20731"/>
                        <a:pt x="26435" y="20863"/>
                      </a:cubicBezTo>
                      <a:cubicBezTo>
                        <a:pt x="26765" y="21557"/>
                        <a:pt x="27985" y="23191"/>
                        <a:pt x="29001" y="23191"/>
                      </a:cubicBezTo>
                      <a:cubicBezTo>
                        <a:pt x="29309" y="23191"/>
                        <a:pt x="29597" y="23042"/>
                        <a:pt x="29837" y="22672"/>
                      </a:cubicBezTo>
                      <a:cubicBezTo>
                        <a:pt x="30785" y="21164"/>
                        <a:pt x="30010" y="15220"/>
                        <a:pt x="26607" y="9405"/>
                      </a:cubicBezTo>
                      <a:cubicBezTo>
                        <a:pt x="26305" y="8845"/>
                        <a:pt x="25961" y="8328"/>
                        <a:pt x="25616" y="7811"/>
                      </a:cubicBezTo>
                      <a:cubicBezTo>
                        <a:pt x="22690" y="3568"/>
                        <a:pt x="16959" y="0"/>
                        <a:pt x="119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233;p56">
                  <a:extLst>
                    <a:ext uri="{FF2B5EF4-FFF2-40B4-BE49-F238E27FC236}">
                      <a16:creationId xmlns:a16="http://schemas.microsoft.com/office/drawing/2014/main" id="{9275AE97-423D-4BD2-A6E2-4A2ADC67DD77}"/>
                    </a:ext>
                  </a:extLst>
                </p:cNvPr>
                <p:cNvSpPr/>
                <p:nvPr/>
              </p:nvSpPr>
              <p:spPr>
                <a:xfrm>
                  <a:off x="3778200" y="4466025"/>
                  <a:ext cx="107725" cy="10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9" h="4058" extrusionOk="0">
                      <a:moveTo>
                        <a:pt x="1975" y="0"/>
                      </a:moveTo>
                      <a:cubicBezTo>
                        <a:pt x="1517" y="0"/>
                        <a:pt x="1056" y="115"/>
                        <a:pt x="647" y="333"/>
                      </a:cubicBezTo>
                      <a:cubicBezTo>
                        <a:pt x="1" y="807"/>
                        <a:pt x="690" y="2056"/>
                        <a:pt x="1379" y="2961"/>
                      </a:cubicBezTo>
                      <a:cubicBezTo>
                        <a:pt x="1681" y="3391"/>
                        <a:pt x="2068" y="3736"/>
                        <a:pt x="2456" y="4037"/>
                      </a:cubicBezTo>
                      <a:cubicBezTo>
                        <a:pt x="2491" y="4051"/>
                        <a:pt x="2527" y="4058"/>
                        <a:pt x="2565" y="4058"/>
                      </a:cubicBezTo>
                      <a:cubicBezTo>
                        <a:pt x="3229" y="4058"/>
                        <a:pt x="4308" y="2007"/>
                        <a:pt x="4308" y="1151"/>
                      </a:cubicBezTo>
                      <a:cubicBezTo>
                        <a:pt x="4308" y="678"/>
                        <a:pt x="3619" y="290"/>
                        <a:pt x="2758" y="118"/>
                      </a:cubicBezTo>
                      <a:cubicBezTo>
                        <a:pt x="2505" y="39"/>
                        <a:pt x="2240" y="0"/>
                        <a:pt x="19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234;p56">
                  <a:extLst>
                    <a:ext uri="{FF2B5EF4-FFF2-40B4-BE49-F238E27FC236}">
                      <a16:creationId xmlns:a16="http://schemas.microsoft.com/office/drawing/2014/main" id="{D4222577-DEE8-40AC-B6DC-34A7EBA60720}"/>
                    </a:ext>
                  </a:extLst>
                </p:cNvPr>
                <p:cNvSpPr/>
                <p:nvPr/>
              </p:nvSpPr>
              <p:spPr>
                <a:xfrm>
                  <a:off x="3779275" y="4466025"/>
                  <a:ext cx="75425" cy="7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7" h="2961" extrusionOk="0">
                      <a:moveTo>
                        <a:pt x="1956" y="0"/>
                      </a:moveTo>
                      <a:cubicBezTo>
                        <a:pt x="1500" y="0"/>
                        <a:pt x="1056" y="115"/>
                        <a:pt x="647" y="333"/>
                      </a:cubicBezTo>
                      <a:cubicBezTo>
                        <a:pt x="1" y="807"/>
                        <a:pt x="647" y="2056"/>
                        <a:pt x="1379" y="2961"/>
                      </a:cubicBezTo>
                      <a:cubicBezTo>
                        <a:pt x="2327" y="2831"/>
                        <a:pt x="3016" y="2013"/>
                        <a:pt x="3016" y="1065"/>
                      </a:cubicBezTo>
                      <a:cubicBezTo>
                        <a:pt x="3016" y="721"/>
                        <a:pt x="2930" y="419"/>
                        <a:pt x="2758" y="118"/>
                      </a:cubicBezTo>
                      <a:cubicBezTo>
                        <a:pt x="2489" y="39"/>
                        <a:pt x="2220" y="0"/>
                        <a:pt x="195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235;p56">
                  <a:extLst>
                    <a:ext uri="{FF2B5EF4-FFF2-40B4-BE49-F238E27FC236}">
                      <a16:creationId xmlns:a16="http://schemas.microsoft.com/office/drawing/2014/main" id="{72977DCB-2E92-481F-BDA6-DC0FA88AF68D}"/>
                    </a:ext>
                  </a:extLst>
                </p:cNvPr>
                <p:cNvSpPr/>
                <p:nvPr/>
              </p:nvSpPr>
              <p:spPr>
                <a:xfrm>
                  <a:off x="3205350" y="3842675"/>
                  <a:ext cx="642125" cy="3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5" h="14445" extrusionOk="0">
                      <a:moveTo>
                        <a:pt x="9449" y="1"/>
                      </a:moveTo>
                      <a:cubicBezTo>
                        <a:pt x="7076" y="1"/>
                        <a:pt x="4864" y="798"/>
                        <a:pt x="3188" y="2697"/>
                      </a:cubicBezTo>
                      <a:cubicBezTo>
                        <a:pt x="1852" y="4247"/>
                        <a:pt x="819" y="6013"/>
                        <a:pt x="0" y="7866"/>
                      </a:cubicBezTo>
                      <a:cubicBezTo>
                        <a:pt x="0" y="10967"/>
                        <a:pt x="1809" y="12690"/>
                        <a:pt x="3274" y="13250"/>
                      </a:cubicBezTo>
                      <a:cubicBezTo>
                        <a:pt x="3589" y="13376"/>
                        <a:pt x="4010" y="13429"/>
                        <a:pt x="4504" y="13429"/>
                      </a:cubicBezTo>
                      <a:cubicBezTo>
                        <a:pt x="7085" y="13429"/>
                        <a:pt x="11669" y="11989"/>
                        <a:pt x="13664" y="11989"/>
                      </a:cubicBezTo>
                      <a:cubicBezTo>
                        <a:pt x="14161" y="11989"/>
                        <a:pt x="14497" y="12079"/>
                        <a:pt x="14602" y="12302"/>
                      </a:cubicBezTo>
                      <a:cubicBezTo>
                        <a:pt x="15254" y="13804"/>
                        <a:pt x="16640" y="14444"/>
                        <a:pt x="17949" y="14444"/>
                      </a:cubicBezTo>
                      <a:cubicBezTo>
                        <a:pt x="19495" y="14444"/>
                        <a:pt x="20934" y="13552"/>
                        <a:pt x="20934" y="12130"/>
                      </a:cubicBezTo>
                      <a:cubicBezTo>
                        <a:pt x="20934" y="11615"/>
                        <a:pt x="21036" y="11415"/>
                        <a:pt x="21211" y="11415"/>
                      </a:cubicBezTo>
                      <a:cubicBezTo>
                        <a:pt x="21460" y="11415"/>
                        <a:pt x="21856" y="11821"/>
                        <a:pt x="22312" y="12302"/>
                      </a:cubicBezTo>
                      <a:cubicBezTo>
                        <a:pt x="22628" y="12643"/>
                        <a:pt x="23085" y="12815"/>
                        <a:pt x="23528" y="12815"/>
                      </a:cubicBezTo>
                      <a:cubicBezTo>
                        <a:pt x="24653" y="12815"/>
                        <a:pt x="25685" y="11703"/>
                        <a:pt x="24078" y="9416"/>
                      </a:cubicBezTo>
                      <a:cubicBezTo>
                        <a:pt x="23776" y="8856"/>
                        <a:pt x="23432" y="8339"/>
                        <a:pt x="23087" y="7779"/>
                      </a:cubicBezTo>
                      <a:cubicBezTo>
                        <a:pt x="20166" y="3543"/>
                        <a:pt x="14451" y="1"/>
                        <a:pt x="94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236;p56">
                  <a:extLst>
                    <a:ext uri="{FF2B5EF4-FFF2-40B4-BE49-F238E27FC236}">
                      <a16:creationId xmlns:a16="http://schemas.microsoft.com/office/drawing/2014/main" id="{89CC4067-7295-4D27-AF3A-39FD2C0E9AC5}"/>
                    </a:ext>
                  </a:extLst>
                </p:cNvPr>
                <p:cNvSpPr/>
                <p:nvPr/>
              </p:nvSpPr>
              <p:spPr>
                <a:xfrm>
                  <a:off x="1713950" y="5041825"/>
                  <a:ext cx="471675" cy="35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7" h="14019" extrusionOk="0">
                      <a:moveTo>
                        <a:pt x="9821" y="1"/>
                      </a:moveTo>
                      <a:lnTo>
                        <a:pt x="4351" y="6461"/>
                      </a:lnTo>
                      <a:lnTo>
                        <a:pt x="0" y="11587"/>
                      </a:lnTo>
                      <a:lnTo>
                        <a:pt x="388" y="11846"/>
                      </a:lnTo>
                      <a:lnTo>
                        <a:pt x="3015" y="13353"/>
                      </a:lnTo>
                      <a:lnTo>
                        <a:pt x="3877" y="13827"/>
                      </a:lnTo>
                      <a:cubicBezTo>
                        <a:pt x="3877" y="13827"/>
                        <a:pt x="9601" y="14018"/>
                        <a:pt x="13736" y="14018"/>
                      </a:cubicBezTo>
                      <a:cubicBezTo>
                        <a:pt x="15803" y="14018"/>
                        <a:pt x="17474" y="13971"/>
                        <a:pt x="17832" y="13827"/>
                      </a:cubicBezTo>
                      <a:cubicBezTo>
                        <a:pt x="18866" y="13396"/>
                        <a:pt x="14387" y="12061"/>
                        <a:pt x="13224" y="12061"/>
                      </a:cubicBezTo>
                      <a:cubicBezTo>
                        <a:pt x="12793" y="12061"/>
                        <a:pt x="12965" y="10726"/>
                        <a:pt x="13353" y="9003"/>
                      </a:cubicBezTo>
                      <a:cubicBezTo>
                        <a:pt x="14085" y="5772"/>
                        <a:pt x="15593" y="1077"/>
                        <a:pt x="15593" y="1077"/>
                      </a:cubicBezTo>
                      <a:lnTo>
                        <a:pt x="982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237;p56">
                  <a:extLst>
                    <a:ext uri="{FF2B5EF4-FFF2-40B4-BE49-F238E27FC236}">
                      <a16:creationId xmlns:a16="http://schemas.microsoft.com/office/drawing/2014/main" id="{66CCCD2D-A436-4FC9-BB71-04A15CA063AF}"/>
                    </a:ext>
                  </a:extLst>
                </p:cNvPr>
                <p:cNvSpPr/>
                <p:nvPr/>
              </p:nvSpPr>
              <p:spPr>
                <a:xfrm>
                  <a:off x="1724725" y="5041825"/>
                  <a:ext cx="379050" cy="3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62" h="13311" extrusionOk="0">
                      <a:moveTo>
                        <a:pt x="9390" y="1"/>
                      </a:moveTo>
                      <a:lnTo>
                        <a:pt x="3920" y="6461"/>
                      </a:lnTo>
                      <a:lnTo>
                        <a:pt x="0" y="11803"/>
                      </a:lnTo>
                      <a:lnTo>
                        <a:pt x="2584" y="13310"/>
                      </a:lnTo>
                      <a:cubicBezTo>
                        <a:pt x="3187" y="13095"/>
                        <a:pt x="3747" y="12793"/>
                        <a:pt x="4264" y="12362"/>
                      </a:cubicBezTo>
                      <a:cubicBezTo>
                        <a:pt x="6851" y="10423"/>
                        <a:pt x="6694" y="8752"/>
                        <a:pt x="8214" y="8752"/>
                      </a:cubicBezTo>
                      <a:cubicBezTo>
                        <a:pt x="8618" y="8752"/>
                        <a:pt x="9140" y="8870"/>
                        <a:pt x="9864" y="9132"/>
                      </a:cubicBezTo>
                      <a:cubicBezTo>
                        <a:pt x="10478" y="9360"/>
                        <a:pt x="11000" y="9453"/>
                        <a:pt x="11443" y="9453"/>
                      </a:cubicBezTo>
                      <a:cubicBezTo>
                        <a:pt x="12087" y="9453"/>
                        <a:pt x="12565" y="9258"/>
                        <a:pt x="12922" y="9003"/>
                      </a:cubicBezTo>
                      <a:cubicBezTo>
                        <a:pt x="13654" y="5772"/>
                        <a:pt x="15162" y="1077"/>
                        <a:pt x="15162" y="1077"/>
                      </a:cubicBezTo>
                      <a:lnTo>
                        <a:pt x="939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238;p56">
                  <a:extLst>
                    <a:ext uri="{FF2B5EF4-FFF2-40B4-BE49-F238E27FC236}">
                      <a16:creationId xmlns:a16="http://schemas.microsoft.com/office/drawing/2014/main" id="{A86BB5CF-8504-417C-95B3-7842CEE01EF6}"/>
                    </a:ext>
                  </a:extLst>
                </p:cNvPr>
                <p:cNvSpPr/>
                <p:nvPr/>
              </p:nvSpPr>
              <p:spPr>
                <a:xfrm>
                  <a:off x="2826300" y="5015975"/>
                  <a:ext cx="316600" cy="35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4" h="14228" extrusionOk="0">
                      <a:moveTo>
                        <a:pt x="8529" y="1"/>
                      </a:moveTo>
                      <a:lnTo>
                        <a:pt x="8529" y="1"/>
                      </a:lnTo>
                      <a:cubicBezTo>
                        <a:pt x="6634" y="776"/>
                        <a:pt x="4954" y="1982"/>
                        <a:pt x="3619" y="3533"/>
                      </a:cubicBezTo>
                      <a:cubicBezTo>
                        <a:pt x="1207" y="6505"/>
                        <a:pt x="1" y="10295"/>
                        <a:pt x="216" y="14129"/>
                      </a:cubicBezTo>
                      <a:cubicBezTo>
                        <a:pt x="216" y="14129"/>
                        <a:pt x="2111" y="14172"/>
                        <a:pt x="4437" y="14215"/>
                      </a:cubicBezTo>
                      <a:cubicBezTo>
                        <a:pt x="5007" y="14222"/>
                        <a:pt x="5599" y="14227"/>
                        <a:pt x="6191" y="14227"/>
                      </a:cubicBezTo>
                      <a:cubicBezTo>
                        <a:pt x="8995" y="14227"/>
                        <a:pt x="11776" y="14117"/>
                        <a:pt x="12061" y="13655"/>
                      </a:cubicBezTo>
                      <a:cubicBezTo>
                        <a:pt x="12664" y="12793"/>
                        <a:pt x="8830" y="12061"/>
                        <a:pt x="7926" y="11889"/>
                      </a:cubicBezTo>
                      <a:cubicBezTo>
                        <a:pt x="7624" y="11846"/>
                        <a:pt x="7624" y="10898"/>
                        <a:pt x="7624" y="9563"/>
                      </a:cubicBezTo>
                      <a:cubicBezTo>
                        <a:pt x="7754" y="6117"/>
                        <a:pt x="8529" y="1"/>
                        <a:pt x="852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239;p56">
                  <a:extLst>
                    <a:ext uri="{FF2B5EF4-FFF2-40B4-BE49-F238E27FC236}">
                      <a16:creationId xmlns:a16="http://schemas.microsoft.com/office/drawing/2014/main" id="{70FA9ACD-B4AD-422D-B4FD-526BD56880D6}"/>
                    </a:ext>
                  </a:extLst>
                </p:cNvPr>
                <p:cNvSpPr/>
                <p:nvPr/>
              </p:nvSpPr>
              <p:spPr>
                <a:xfrm>
                  <a:off x="2829525" y="5017050"/>
                  <a:ext cx="210000" cy="3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0" h="14215" extrusionOk="0">
                      <a:moveTo>
                        <a:pt x="8400" y="1"/>
                      </a:moveTo>
                      <a:lnTo>
                        <a:pt x="8400" y="1"/>
                      </a:lnTo>
                      <a:cubicBezTo>
                        <a:pt x="6505" y="733"/>
                        <a:pt x="4825" y="1939"/>
                        <a:pt x="3490" y="3490"/>
                      </a:cubicBezTo>
                      <a:lnTo>
                        <a:pt x="173" y="11458"/>
                      </a:lnTo>
                      <a:cubicBezTo>
                        <a:pt x="44" y="12320"/>
                        <a:pt x="1" y="13224"/>
                        <a:pt x="87" y="14086"/>
                      </a:cubicBezTo>
                      <a:cubicBezTo>
                        <a:pt x="87" y="14086"/>
                        <a:pt x="1982" y="14172"/>
                        <a:pt x="4308" y="14215"/>
                      </a:cubicBezTo>
                      <a:cubicBezTo>
                        <a:pt x="4610" y="12492"/>
                        <a:pt x="5083" y="10252"/>
                        <a:pt x="5428" y="9520"/>
                      </a:cubicBezTo>
                      <a:cubicBezTo>
                        <a:pt x="5615" y="9146"/>
                        <a:pt x="5831" y="9020"/>
                        <a:pt x="6068" y="9020"/>
                      </a:cubicBezTo>
                      <a:cubicBezTo>
                        <a:pt x="6486" y="9020"/>
                        <a:pt x="6973" y="9410"/>
                        <a:pt x="7495" y="9520"/>
                      </a:cubicBezTo>
                      <a:cubicBezTo>
                        <a:pt x="7625" y="6074"/>
                        <a:pt x="8400" y="1"/>
                        <a:pt x="84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240;p56">
                  <a:extLst>
                    <a:ext uri="{FF2B5EF4-FFF2-40B4-BE49-F238E27FC236}">
                      <a16:creationId xmlns:a16="http://schemas.microsoft.com/office/drawing/2014/main" id="{6C2199C9-2458-4941-9C5B-E9F8BA3A75DD}"/>
                    </a:ext>
                  </a:extLst>
                </p:cNvPr>
                <p:cNvSpPr/>
                <p:nvPr/>
              </p:nvSpPr>
              <p:spPr>
                <a:xfrm>
                  <a:off x="870875" y="3871675"/>
                  <a:ext cx="809725" cy="12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9" h="50286" extrusionOk="0">
                      <a:moveTo>
                        <a:pt x="29930" y="1"/>
                      </a:moveTo>
                      <a:cubicBezTo>
                        <a:pt x="29570" y="1"/>
                        <a:pt x="29213" y="11"/>
                        <a:pt x="28856" y="29"/>
                      </a:cubicBezTo>
                      <a:lnTo>
                        <a:pt x="28511" y="29"/>
                      </a:lnTo>
                      <a:cubicBezTo>
                        <a:pt x="27779" y="72"/>
                        <a:pt x="27004" y="159"/>
                        <a:pt x="26142" y="288"/>
                      </a:cubicBezTo>
                      <a:lnTo>
                        <a:pt x="25841" y="331"/>
                      </a:lnTo>
                      <a:cubicBezTo>
                        <a:pt x="25626" y="374"/>
                        <a:pt x="25410" y="417"/>
                        <a:pt x="25152" y="460"/>
                      </a:cubicBezTo>
                      <a:cubicBezTo>
                        <a:pt x="25023" y="460"/>
                        <a:pt x="24980" y="503"/>
                        <a:pt x="24764" y="546"/>
                      </a:cubicBezTo>
                      <a:cubicBezTo>
                        <a:pt x="24592" y="589"/>
                        <a:pt x="24377" y="632"/>
                        <a:pt x="24161" y="675"/>
                      </a:cubicBezTo>
                      <a:lnTo>
                        <a:pt x="23644" y="805"/>
                      </a:lnTo>
                      <a:lnTo>
                        <a:pt x="22912" y="1020"/>
                      </a:lnTo>
                      <a:cubicBezTo>
                        <a:pt x="22697" y="1063"/>
                        <a:pt x="22567" y="1149"/>
                        <a:pt x="22309" y="1235"/>
                      </a:cubicBezTo>
                      <a:cubicBezTo>
                        <a:pt x="22051" y="1321"/>
                        <a:pt x="21835" y="1408"/>
                        <a:pt x="21577" y="1494"/>
                      </a:cubicBezTo>
                      <a:lnTo>
                        <a:pt x="21017" y="1709"/>
                      </a:lnTo>
                      <a:cubicBezTo>
                        <a:pt x="20715" y="1795"/>
                        <a:pt x="20457" y="1924"/>
                        <a:pt x="20198" y="2054"/>
                      </a:cubicBezTo>
                      <a:lnTo>
                        <a:pt x="19423" y="2398"/>
                      </a:lnTo>
                      <a:cubicBezTo>
                        <a:pt x="18949" y="2657"/>
                        <a:pt x="18432" y="2915"/>
                        <a:pt x="17959" y="3217"/>
                      </a:cubicBezTo>
                      <a:cubicBezTo>
                        <a:pt x="17657" y="3389"/>
                        <a:pt x="17399" y="3561"/>
                        <a:pt x="17140" y="3734"/>
                      </a:cubicBezTo>
                      <a:cubicBezTo>
                        <a:pt x="17011" y="3820"/>
                        <a:pt x="16882" y="3863"/>
                        <a:pt x="16796" y="3949"/>
                      </a:cubicBezTo>
                      <a:cubicBezTo>
                        <a:pt x="16537" y="4121"/>
                        <a:pt x="16279" y="4294"/>
                        <a:pt x="15977" y="4509"/>
                      </a:cubicBezTo>
                      <a:lnTo>
                        <a:pt x="15633" y="4767"/>
                      </a:lnTo>
                      <a:cubicBezTo>
                        <a:pt x="15417" y="4983"/>
                        <a:pt x="15116" y="5198"/>
                        <a:pt x="14857" y="5413"/>
                      </a:cubicBezTo>
                      <a:cubicBezTo>
                        <a:pt x="7279" y="11806"/>
                        <a:pt x="5693" y="20238"/>
                        <a:pt x="6786" y="20238"/>
                      </a:cubicBezTo>
                      <a:cubicBezTo>
                        <a:pt x="6805" y="20238"/>
                        <a:pt x="6825" y="20236"/>
                        <a:pt x="6846" y="20231"/>
                      </a:cubicBezTo>
                      <a:cubicBezTo>
                        <a:pt x="6972" y="20203"/>
                        <a:pt x="7082" y="20189"/>
                        <a:pt x="7174" y="20189"/>
                      </a:cubicBezTo>
                      <a:cubicBezTo>
                        <a:pt x="7966" y="20189"/>
                        <a:pt x="7503" y="21271"/>
                        <a:pt x="5381" y="25012"/>
                      </a:cubicBezTo>
                      <a:cubicBezTo>
                        <a:pt x="4563" y="26648"/>
                        <a:pt x="3960" y="28371"/>
                        <a:pt x="3529" y="30180"/>
                      </a:cubicBezTo>
                      <a:cubicBezTo>
                        <a:pt x="1521" y="37836"/>
                        <a:pt x="1" y="50286"/>
                        <a:pt x="4650" y="50286"/>
                      </a:cubicBezTo>
                      <a:cubicBezTo>
                        <a:pt x="4788" y="50286"/>
                        <a:pt x="4931" y="50275"/>
                        <a:pt x="5080" y="50252"/>
                      </a:cubicBezTo>
                      <a:cubicBezTo>
                        <a:pt x="5424" y="50166"/>
                        <a:pt x="5769" y="50080"/>
                        <a:pt x="6114" y="49951"/>
                      </a:cubicBezTo>
                      <a:cubicBezTo>
                        <a:pt x="11469" y="47767"/>
                        <a:pt x="11466" y="35616"/>
                        <a:pt x="12247" y="35616"/>
                      </a:cubicBezTo>
                      <a:cubicBezTo>
                        <a:pt x="12283" y="35616"/>
                        <a:pt x="12320" y="35641"/>
                        <a:pt x="12359" y="35694"/>
                      </a:cubicBezTo>
                      <a:cubicBezTo>
                        <a:pt x="12752" y="36224"/>
                        <a:pt x="13154" y="36576"/>
                        <a:pt x="13516" y="36576"/>
                      </a:cubicBezTo>
                      <a:cubicBezTo>
                        <a:pt x="13948" y="36576"/>
                        <a:pt x="14322" y="36077"/>
                        <a:pt x="14556" y="34789"/>
                      </a:cubicBezTo>
                      <a:cubicBezTo>
                        <a:pt x="14599" y="34574"/>
                        <a:pt x="14642" y="34229"/>
                        <a:pt x="14728" y="33755"/>
                      </a:cubicBezTo>
                      <a:cubicBezTo>
                        <a:pt x="15331" y="29965"/>
                        <a:pt x="16882" y="19455"/>
                        <a:pt x="21404" y="17560"/>
                      </a:cubicBezTo>
                      <a:cubicBezTo>
                        <a:pt x="26444" y="15492"/>
                        <a:pt x="32388" y="72"/>
                        <a:pt x="31484" y="72"/>
                      </a:cubicBezTo>
                      <a:cubicBezTo>
                        <a:pt x="30954" y="22"/>
                        <a:pt x="30439" y="1"/>
                        <a:pt x="299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241;p56">
                  <a:extLst>
                    <a:ext uri="{FF2B5EF4-FFF2-40B4-BE49-F238E27FC236}">
                      <a16:creationId xmlns:a16="http://schemas.microsoft.com/office/drawing/2014/main" id="{5A02C888-14FF-4FD5-B084-69C874962BE1}"/>
                    </a:ext>
                  </a:extLst>
                </p:cNvPr>
                <p:cNvSpPr/>
                <p:nvPr/>
              </p:nvSpPr>
              <p:spPr>
                <a:xfrm>
                  <a:off x="960175" y="3871675"/>
                  <a:ext cx="720425" cy="8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17" h="34501" extrusionOk="0">
                      <a:moveTo>
                        <a:pt x="26358" y="1"/>
                      </a:moveTo>
                      <a:cubicBezTo>
                        <a:pt x="25998" y="1"/>
                        <a:pt x="25641" y="11"/>
                        <a:pt x="25284" y="29"/>
                      </a:cubicBezTo>
                      <a:lnTo>
                        <a:pt x="24939" y="29"/>
                      </a:lnTo>
                      <a:cubicBezTo>
                        <a:pt x="24207" y="72"/>
                        <a:pt x="23432" y="159"/>
                        <a:pt x="22570" y="288"/>
                      </a:cubicBezTo>
                      <a:lnTo>
                        <a:pt x="22269" y="331"/>
                      </a:lnTo>
                      <a:cubicBezTo>
                        <a:pt x="22054" y="374"/>
                        <a:pt x="21838" y="417"/>
                        <a:pt x="21580" y="460"/>
                      </a:cubicBezTo>
                      <a:cubicBezTo>
                        <a:pt x="21451" y="460"/>
                        <a:pt x="21408" y="503"/>
                        <a:pt x="21192" y="546"/>
                      </a:cubicBezTo>
                      <a:cubicBezTo>
                        <a:pt x="21020" y="589"/>
                        <a:pt x="20805" y="632"/>
                        <a:pt x="20589" y="675"/>
                      </a:cubicBezTo>
                      <a:lnTo>
                        <a:pt x="20072" y="805"/>
                      </a:lnTo>
                      <a:lnTo>
                        <a:pt x="19340" y="1020"/>
                      </a:lnTo>
                      <a:cubicBezTo>
                        <a:pt x="19125" y="1063"/>
                        <a:pt x="18995" y="1149"/>
                        <a:pt x="18737" y="1235"/>
                      </a:cubicBezTo>
                      <a:cubicBezTo>
                        <a:pt x="18479" y="1321"/>
                        <a:pt x="18263" y="1408"/>
                        <a:pt x="18005" y="1494"/>
                      </a:cubicBezTo>
                      <a:lnTo>
                        <a:pt x="17445" y="1709"/>
                      </a:lnTo>
                      <a:cubicBezTo>
                        <a:pt x="17143" y="1795"/>
                        <a:pt x="16885" y="1924"/>
                        <a:pt x="16626" y="2054"/>
                      </a:cubicBezTo>
                      <a:lnTo>
                        <a:pt x="15851" y="2398"/>
                      </a:lnTo>
                      <a:cubicBezTo>
                        <a:pt x="15377" y="2657"/>
                        <a:pt x="14860" y="2915"/>
                        <a:pt x="14387" y="3217"/>
                      </a:cubicBezTo>
                      <a:cubicBezTo>
                        <a:pt x="14085" y="3389"/>
                        <a:pt x="13827" y="3561"/>
                        <a:pt x="13568" y="3734"/>
                      </a:cubicBezTo>
                      <a:cubicBezTo>
                        <a:pt x="13439" y="3820"/>
                        <a:pt x="13310" y="3863"/>
                        <a:pt x="13224" y="3949"/>
                      </a:cubicBezTo>
                      <a:cubicBezTo>
                        <a:pt x="12965" y="4121"/>
                        <a:pt x="12707" y="4294"/>
                        <a:pt x="12405" y="4509"/>
                      </a:cubicBezTo>
                      <a:lnTo>
                        <a:pt x="12061" y="4767"/>
                      </a:lnTo>
                      <a:cubicBezTo>
                        <a:pt x="11845" y="4983"/>
                        <a:pt x="11544" y="5198"/>
                        <a:pt x="11285" y="5413"/>
                      </a:cubicBezTo>
                      <a:cubicBezTo>
                        <a:pt x="3707" y="11806"/>
                        <a:pt x="2121" y="20238"/>
                        <a:pt x="3214" y="20238"/>
                      </a:cubicBezTo>
                      <a:cubicBezTo>
                        <a:pt x="3233" y="20238"/>
                        <a:pt x="3253" y="20236"/>
                        <a:pt x="3274" y="20231"/>
                      </a:cubicBezTo>
                      <a:cubicBezTo>
                        <a:pt x="3400" y="20203"/>
                        <a:pt x="3510" y="20189"/>
                        <a:pt x="3602" y="20189"/>
                      </a:cubicBezTo>
                      <a:cubicBezTo>
                        <a:pt x="4394" y="20189"/>
                        <a:pt x="3931" y="21271"/>
                        <a:pt x="1809" y="25012"/>
                      </a:cubicBezTo>
                      <a:cubicBezTo>
                        <a:pt x="991" y="26648"/>
                        <a:pt x="388" y="28414"/>
                        <a:pt x="0" y="30180"/>
                      </a:cubicBezTo>
                      <a:cubicBezTo>
                        <a:pt x="209" y="30341"/>
                        <a:pt x="435" y="30436"/>
                        <a:pt x="669" y="30436"/>
                      </a:cubicBezTo>
                      <a:cubicBezTo>
                        <a:pt x="1062" y="30436"/>
                        <a:pt x="1474" y="30167"/>
                        <a:pt x="1852" y="29491"/>
                      </a:cubicBezTo>
                      <a:cubicBezTo>
                        <a:pt x="2758" y="27778"/>
                        <a:pt x="3705" y="27025"/>
                        <a:pt x="4314" y="27025"/>
                      </a:cubicBezTo>
                      <a:cubicBezTo>
                        <a:pt x="4778" y="27025"/>
                        <a:pt x="5047" y="27461"/>
                        <a:pt x="4954" y="28242"/>
                      </a:cubicBezTo>
                      <a:cubicBezTo>
                        <a:pt x="4574" y="31167"/>
                        <a:pt x="5385" y="32602"/>
                        <a:pt x="6376" y="32602"/>
                      </a:cubicBezTo>
                      <a:cubicBezTo>
                        <a:pt x="6845" y="32602"/>
                        <a:pt x="7354" y="32281"/>
                        <a:pt x="7797" y="31645"/>
                      </a:cubicBezTo>
                      <a:cubicBezTo>
                        <a:pt x="8392" y="30772"/>
                        <a:pt x="8862" y="30331"/>
                        <a:pt x="9122" y="30331"/>
                      </a:cubicBezTo>
                      <a:cubicBezTo>
                        <a:pt x="9389" y="30331"/>
                        <a:pt x="9436" y="30794"/>
                        <a:pt x="9175" y="31731"/>
                      </a:cubicBezTo>
                      <a:cubicBezTo>
                        <a:pt x="9089" y="32032"/>
                        <a:pt x="9046" y="32377"/>
                        <a:pt x="9003" y="32679"/>
                      </a:cubicBezTo>
                      <a:cubicBezTo>
                        <a:pt x="8944" y="33580"/>
                        <a:pt x="9141" y="34501"/>
                        <a:pt x="9819" y="34501"/>
                      </a:cubicBezTo>
                      <a:cubicBezTo>
                        <a:pt x="10145" y="34501"/>
                        <a:pt x="10582" y="34287"/>
                        <a:pt x="11156" y="33755"/>
                      </a:cubicBezTo>
                      <a:cubicBezTo>
                        <a:pt x="11759" y="29965"/>
                        <a:pt x="13310" y="19455"/>
                        <a:pt x="17832" y="17560"/>
                      </a:cubicBezTo>
                      <a:cubicBezTo>
                        <a:pt x="22872" y="15492"/>
                        <a:pt x="28816" y="72"/>
                        <a:pt x="27912" y="72"/>
                      </a:cubicBezTo>
                      <a:cubicBezTo>
                        <a:pt x="27382" y="22"/>
                        <a:pt x="26867" y="1"/>
                        <a:pt x="2635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242;p56">
                  <a:extLst>
                    <a:ext uri="{FF2B5EF4-FFF2-40B4-BE49-F238E27FC236}">
                      <a16:creationId xmlns:a16="http://schemas.microsoft.com/office/drawing/2014/main" id="{7745DF54-3D44-453D-A937-D4C8E6C3B02A}"/>
                    </a:ext>
                  </a:extLst>
                </p:cNvPr>
                <p:cNvSpPr/>
                <p:nvPr/>
              </p:nvSpPr>
              <p:spPr>
                <a:xfrm>
                  <a:off x="1023700" y="3870900"/>
                  <a:ext cx="656900" cy="124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6" h="49982" extrusionOk="0">
                      <a:moveTo>
                        <a:pt x="23462" y="0"/>
                      </a:moveTo>
                      <a:cubicBezTo>
                        <a:pt x="23225" y="0"/>
                        <a:pt x="22985" y="6"/>
                        <a:pt x="22743" y="17"/>
                      </a:cubicBezTo>
                      <a:lnTo>
                        <a:pt x="22398" y="17"/>
                      </a:lnTo>
                      <a:cubicBezTo>
                        <a:pt x="21709" y="60"/>
                        <a:pt x="20934" y="146"/>
                        <a:pt x="20029" y="276"/>
                      </a:cubicBezTo>
                      <a:lnTo>
                        <a:pt x="19771" y="319"/>
                      </a:lnTo>
                      <a:cubicBezTo>
                        <a:pt x="10467" y="9278"/>
                        <a:pt x="8615" y="26206"/>
                        <a:pt x="7194" y="32020"/>
                      </a:cubicBezTo>
                      <a:cubicBezTo>
                        <a:pt x="7082" y="32579"/>
                        <a:pt x="6842" y="32719"/>
                        <a:pt x="6584" y="32719"/>
                      </a:cubicBezTo>
                      <a:cubicBezTo>
                        <a:pt x="6544" y="32719"/>
                        <a:pt x="6503" y="32715"/>
                        <a:pt x="6462" y="32710"/>
                      </a:cubicBezTo>
                      <a:cubicBezTo>
                        <a:pt x="6142" y="32656"/>
                        <a:pt x="5779" y="32464"/>
                        <a:pt x="5418" y="32464"/>
                      </a:cubicBezTo>
                      <a:cubicBezTo>
                        <a:pt x="4901" y="32464"/>
                        <a:pt x="4387" y="32856"/>
                        <a:pt x="4006" y="34605"/>
                      </a:cubicBezTo>
                      <a:cubicBezTo>
                        <a:pt x="3059" y="39300"/>
                        <a:pt x="2327" y="44598"/>
                        <a:pt x="1" y="49982"/>
                      </a:cubicBezTo>
                      <a:cubicBezTo>
                        <a:pt x="5356" y="47798"/>
                        <a:pt x="5353" y="35647"/>
                        <a:pt x="6134" y="35647"/>
                      </a:cubicBezTo>
                      <a:cubicBezTo>
                        <a:pt x="6170" y="35647"/>
                        <a:pt x="6207" y="35672"/>
                        <a:pt x="6246" y="35725"/>
                      </a:cubicBezTo>
                      <a:cubicBezTo>
                        <a:pt x="6639" y="36255"/>
                        <a:pt x="7041" y="36607"/>
                        <a:pt x="7403" y="36607"/>
                      </a:cubicBezTo>
                      <a:cubicBezTo>
                        <a:pt x="7835" y="36607"/>
                        <a:pt x="8209" y="36108"/>
                        <a:pt x="8443" y="34820"/>
                      </a:cubicBezTo>
                      <a:cubicBezTo>
                        <a:pt x="8486" y="34605"/>
                        <a:pt x="8529" y="34260"/>
                        <a:pt x="8615" y="33786"/>
                      </a:cubicBezTo>
                      <a:cubicBezTo>
                        <a:pt x="9218" y="29996"/>
                        <a:pt x="10769" y="19486"/>
                        <a:pt x="15291" y="17591"/>
                      </a:cubicBezTo>
                      <a:cubicBezTo>
                        <a:pt x="20331" y="15523"/>
                        <a:pt x="26275" y="103"/>
                        <a:pt x="25371" y="103"/>
                      </a:cubicBezTo>
                      <a:cubicBezTo>
                        <a:pt x="24740" y="40"/>
                        <a:pt x="24109" y="0"/>
                        <a:pt x="234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243;p56">
                  <a:extLst>
                    <a:ext uri="{FF2B5EF4-FFF2-40B4-BE49-F238E27FC236}">
                      <a16:creationId xmlns:a16="http://schemas.microsoft.com/office/drawing/2014/main" id="{F8A16D1E-5B9A-4979-A06C-EB88EB180AA5}"/>
                    </a:ext>
                  </a:extLst>
                </p:cNvPr>
                <p:cNvSpPr/>
                <p:nvPr/>
              </p:nvSpPr>
              <p:spPr>
                <a:xfrm>
                  <a:off x="1308650" y="3668775"/>
                  <a:ext cx="1907475" cy="17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99" h="71684" extrusionOk="0">
                      <a:moveTo>
                        <a:pt x="39260" y="1"/>
                      </a:moveTo>
                      <a:cubicBezTo>
                        <a:pt x="39181" y="1"/>
                        <a:pt x="39108" y="2"/>
                        <a:pt x="39041" y="4"/>
                      </a:cubicBezTo>
                      <a:cubicBezTo>
                        <a:pt x="35035" y="177"/>
                        <a:pt x="33571" y="737"/>
                        <a:pt x="34303" y="1814"/>
                      </a:cubicBezTo>
                      <a:cubicBezTo>
                        <a:pt x="34489" y="2076"/>
                        <a:pt x="34397" y="2144"/>
                        <a:pt x="33970" y="2144"/>
                      </a:cubicBezTo>
                      <a:cubicBezTo>
                        <a:pt x="33509" y="2144"/>
                        <a:pt x="32655" y="2064"/>
                        <a:pt x="31335" y="2064"/>
                      </a:cubicBezTo>
                      <a:cubicBezTo>
                        <a:pt x="29069" y="2064"/>
                        <a:pt x="25429" y="2300"/>
                        <a:pt x="20046" y="3580"/>
                      </a:cubicBezTo>
                      <a:cubicBezTo>
                        <a:pt x="11647" y="5518"/>
                        <a:pt x="6693" y="11677"/>
                        <a:pt x="3764" y="20076"/>
                      </a:cubicBezTo>
                      <a:cubicBezTo>
                        <a:pt x="2687" y="23264"/>
                        <a:pt x="1869" y="26537"/>
                        <a:pt x="1352" y="29854"/>
                      </a:cubicBezTo>
                      <a:cubicBezTo>
                        <a:pt x="921" y="32180"/>
                        <a:pt x="663" y="34549"/>
                        <a:pt x="491" y="36918"/>
                      </a:cubicBezTo>
                      <a:cubicBezTo>
                        <a:pt x="0" y="45011"/>
                        <a:pt x="1488" y="49187"/>
                        <a:pt x="2267" y="49187"/>
                      </a:cubicBezTo>
                      <a:cubicBezTo>
                        <a:pt x="2309" y="49187"/>
                        <a:pt x="2349" y="49175"/>
                        <a:pt x="2386" y="49151"/>
                      </a:cubicBezTo>
                      <a:cubicBezTo>
                        <a:pt x="2530" y="49050"/>
                        <a:pt x="2646" y="49000"/>
                        <a:pt x="2741" y="49000"/>
                      </a:cubicBezTo>
                      <a:cubicBezTo>
                        <a:pt x="3216" y="49000"/>
                        <a:pt x="3169" y="50250"/>
                        <a:pt x="3420" y="52726"/>
                      </a:cubicBezTo>
                      <a:cubicBezTo>
                        <a:pt x="3721" y="55698"/>
                        <a:pt x="5487" y="55396"/>
                        <a:pt x="6219" y="56129"/>
                      </a:cubicBezTo>
                      <a:cubicBezTo>
                        <a:pt x="6995" y="56861"/>
                        <a:pt x="5789" y="68146"/>
                        <a:pt x="7124" y="69223"/>
                      </a:cubicBezTo>
                      <a:cubicBezTo>
                        <a:pt x="7757" y="69713"/>
                        <a:pt x="11295" y="69903"/>
                        <a:pt x="14918" y="69903"/>
                      </a:cubicBezTo>
                      <a:cubicBezTo>
                        <a:pt x="18938" y="69903"/>
                        <a:pt x="23063" y="69669"/>
                        <a:pt x="23449" y="69352"/>
                      </a:cubicBezTo>
                      <a:cubicBezTo>
                        <a:pt x="24224" y="68749"/>
                        <a:pt x="19615" y="67112"/>
                        <a:pt x="18711" y="66983"/>
                      </a:cubicBezTo>
                      <a:cubicBezTo>
                        <a:pt x="17806" y="66811"/>
                        <a:pt x="23879" y="60307"/>
                        <a:pt x="24784" y="59402"/>
                      </a:cubicBezTo>
                      <a:cubicBezTo>
                        <a:pt x="24901" y="59285"/>
                        <a:pt x="24979" y="59233"/>
                        <a:pt x="25032" y="59233"/>
                      </a:cubicBezTo>
                      <a:cubicBezTo>
                        <a:pt x="25383" y="59233"/>
                        <a:pt x="24527" y="61603"/>
                        <a:pt x="25990" y="62503"/>
                      </a:cubicBezTo>
                      <a:cubicBezTo>
                        <a:pt x="26138" y="62601"/>
                        <a:pt x="26282" y="62645"/>
                        <a:pt x="26422" y="62645"/>
                      </a:cubicBezTo>
                      <a:cubicBezTo>
                        <a:pt x="27831" y="62645"/>
                        <a:pt x="28832" y="58130"/>
                        <a:pt x="29263" y="57464"/>
                      </a:cubicBezTo>
                      <a:cubicBezTo>
                        <a:pt x="29308" y="57388"/>
                        <a:pt x="29360" y="57353"/>
                        <a:pt x="29417" y="57353"/>
                      </a:cubicBezTo>
                      <a:cubicBezTo>
                        <a:pt x="29914" y="57353"/>
                        <a:pt x="30885" y="59889"/>
                        <a:pt x="32235" y="60005"/>
                      </a:cubicBezTo>
                      <a:cubicBezTo>
                        <a:pt x="32280" y="60009"/>
                        <a:pt x="32323" y="60011"/>
                        <a:pt x="32366" y="60011"/>
                      </a:cubicBezTo>
                      <a:cubicBezTo>
                        <a:pt x="33744" y="60011"/>
                        <a:pt x="34463" y="58043"/>
                        <a:pt x="35466" y="57292"/>
                      </a:cubicBezTo>
                      <a:cubicBezTo>
                        <a:pt x="35601" y="57200"/>
                        <a:pt x="35723" y="57159"/>
                        <a:pt x="35839" y="57159"/>
                      </a:cubicBezTo>
                      <a:cubicBezTo>
                        <a:pt x="36648" y="57159"/>
                        <a:pt x="37158" y="59117"/>
                        <a:pt x="39644" y="59230"/>
                      </a:cubicBezTo>
                      <a:cubicBezTo>
                        <a:pt x="39738" y="59236"/>
                        <a:pt x="39832" y="59238"/>
                        <a:pt x="39925" y="59238"/>
                      </a:cubicBezTo>
                      <a:cubicBezTo>
                        <a:pt x="42137" y="59238"/>
                        <a:pt x="44271" y="57718"/>
                        <a:pt x="45102" y="57718"/>
                      </a:cubicBezTo>
                      <a:cubicBezTo>
                        <a:pt x="45302" y="57718"/>
                        <a:pt x="45426" y="57806"/>
                        <a:pt x="45459" y="58024"/>
                      </a:cubicBezTo>
                      <a:cubicBezTo>
                        <a:pt x="45521" y="58607"/>
                        <a:pt x="45866" y="58838"/>
                        <a:pt x="46307" y="58838"/>
                      </a:cubicBezTo>
                      <a:cubicBezTo>
                        <a:pt x="46778" y="58838"/>
                        <a:pt x="47361" y="58574"/>
                        <a:pt x="47828" y="58196"/>
                      </a:cubicBezTo>
                      <a:cubicBezTo>
                        <a:pt x="47901" y="58134"/>
                        <a:pt x="47961" y="58105"/>
                        <a:pt x="48011" y="58105"/>
                      </a:cubicBezTo>
                      <a:cubicBezTo>
                        <a:pt x="48541" y="58105"/>
                        <a:pt x="47774" y="61499"/>
                        <a:pt x="47655" y="63666"/>
                      </a:cubicBezTo>
                      <a:cubicBezTo>
                        <a:pt x="47583" y="65020"/>
                        <a:pt x="47918" y="65465"/>
                        <a:pt x="48309" y="65465"/>
                      </a:cubicBezTo>
                      <a:cubicBezTo>
                        <a:pt x="48615" y="65465"/>
                        <a:pt x="48955" y="65194"/>
                        <a:pt x="49163" y="64872"/>
                      </a:cubicBezTo>
                      <a:cubicBezTo>
                        <a:pt x="49194" y="64820"/>
                        <a:pt x="49219" y="64796"/>
                        <a:pt x="49240" y="64796"/>
                      </a:cubicBezTo>
                      <a:cubicBezTo>
                        <a:pt x="49513" y="64796"/>
                        <a:pt x="49012" y="68994"/>
                        <a:pt x="49292" y="70515"/>
                      </a:cubicBezTo>
                      <a:cubicBezTo>
                        <a:pt x="49447" y="71354"/>
                        <a:pt x="54053" y="71684"/>
                        <a:pt x="58643" y="71684"/>
                      </a:cubicBezTo>
                      <a:cubicBezTo>
                        <a:pt x="63005" y="71684"/>
                        <a:pt x="67353" y="71386"/>
                        <a:pt x="67857" y="70946"/>
                      </a:cubicBezTo>
                      <a:cubicBezTo>
                        <a:pt x="68890" y="70084"/>
                        <a:pt x="63248" y="69352"/>
                        <a:pt x="62817" y="69352"/>
                      </a:cubicBezTo>
                      <a:cubicBezTo>
                        <a:pt x="62343" y="69352"/>
                        <a:pt x="65488" y="61168"/>
                        <a:pt x="65918" y="60436"/>
                      </a:cubicBezTo>
                      <a:cubicBezTo>
                        <a:pt x="66008" y="60283"/>
                        <a:pt x="66092" y="60221"/>
                        <a:pt x="66174" y="60221"/>
                      </a:cubicBezTo>
                      <a:cubicBezTo>
                        <a:pt x="66488" y="60221"/>
                        <a:pt x="66776" y="61129"/>
                        <a:pt x="67254" y="61470"/>
                      </a:cubicBezTo>
                      <a:cubicBezTo>
                        <a:pt x="67281" y="61489"/>
                        <a:pt x="67307" y="61498"/>
                        <a:pt x="67333" y="61498"/>
                      </a:cubicBezTo>
                      <a:cubicBezTo>
                        <a:pt x="67880" y="61498"/>
                        <a:pt x="68130" y="57300"/>
                        <a:pt x="68460" y="56559"/>
                      </a:cubicBezTo>
                      <a:cubicBezTo>
                        <a:pt x="68502" y="56455"/>
                        <a:pt x="68550" y="56411"/>
                        <a:pt x="68604" y="56411"/>
                      </a:cubicBezTo>
                      <a:cubicBezTo>
                        <a:pt x="68906" y="56411"/>
                        <a:pt x="69394" y="57793"/>
                        <a:pt x="70198" y="57793"/>
                      </a:cubicBezTo>
                      <a:cubicBezTo>
                        <a:pt x="70263" y="57793"/>
                        <a:pt x="70329" y="57785"/>
                        <a:pt x="70398" y="57765"/>
                      </a:cubicBezTo>
                      <a:cubicBezTo>
                        <a:pt x="71044" y="57550"/>
                        <a:pt x="72379" y="48462"/>
                        <a:pt x="73198" y="42216"/>
                      </a:cubicBezTo>
                      <a:cubicBezTo>
                        <a:pt x="73241" y="42044"/>
                        <a:pt x="73284" y="41871"/>
                        <a:pt x="73284" y="41656"/>
                      </a:cubicBezTo>
                      <a:cubicBezTo>
                        <a:pt x="73671" y="38684"/>
                        <a:pt x="73930" y="36530"/>
                        <a:pt x="73930" y="36530"/>
                      </a:cubicBezTo>
                      <a:cubicBezTo>
                        <a:pt x="73930" y="36530"/>
                        <a:pt x="74188" y="35454"/>
                        <a:pt x="74490" y="33688"/>
                      </a:cubicBezTo>
                      <a:cubicBezTo>
                        <a:pt x="74964" y="30888"/>
                        <a:pt x="75653" y="26322"/>
                        <a:pt x="75954" y="21842"/>
                      </a:cubicBezTo>
                      <a:cubicBezTo>
                        <a:pt x="76299" y="16545"/>
                        <a:pt x="76127" y="11333"/>
                        <a:pt x="74404" y="9222"/>
                      </a:cubicBezTo>
                      <a:cubicBezTo>
                        <a:pt x="73671" y="8404"/>
                        <a:pt x="72767" y="7758"/>
                        <a:pt x="71776" y="7327"/>
                      </a:cubicBezTo>
                      <a:cubicBezTo>
                        <a:pt x="63833" y="3229"/>
                        <a:pt x="43334" y="1"/>
                        <a:pt x="3926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244;p56">
                  <a:extLst>
                    <a:ext uri="{FF2B5EF4-FFF2-40B4-BE49-F238E27FC236}">
                      <a16:creationId xmlns:a16="http://schemas.microsoft.com/office/drawing/2014/main" id="{10AA19C8-40B1-4418-BEA6-506C142D5BA2}"/>
                    </a:ext>
                  </a:extLst>
                </p:cNvPr>
                <p:cNvSpPr/>
                <p:nvPr/>
              </p:nvSpPr>
              <p:spPr>
                <a:xfrm>
                  <a:off x="2032675" y="4909375"/>
                  <a:ext cx="74950" cy="2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8" h="8099" extrusionOk="0">
                      <a:moveTo>
                        <a:pt x="2682" y="0"/>
                      </a:moveTo>
                      <a:cubicBezTo>
                        <a:pt x="2565" y="0"/>
                        <a:pt x="2450" y="69"/>
                        <a:pt x="2413" y="216"/>
                      </a:cubicBezTo>
                      <a:cubicBezTo>
                        <a:pt x="1810" y="2800"/>
                        <a:pt x="1035" y="5299"/>
                        <a:pt x="44" y="7754"/>
                      </a:cubicBezTo>
                      <a:cubicBezTo>
                        <a:pt x="1" y="7883"/>
                        <a:pt x="87" y="8055"/>
                        <a:pt x="216" y="8098"/>
                      </a:cubicBezTo>
                      <a:lnTo>
                        <a:pt x="302" y="8098"/>
                      </a:lnTo>
                      <a:cubicBezTo>
                        <a:pt x="432" y="8098"/>
                        <a:pt x="518" y="8055"/>
                        <a:pt x="561" y="7969"/>
                      </a:cubicBezTo>
                      <a:cubicBezTo>
                        <a:pt x="1551" y="5471"/>
                        <a:pt x="2370" y="2930"/>
                        <a:pt x="2973" y="345"/>
                      </a:cubicBezTo>
                      <a:cubicBezTo>
                        <a:pt x="2998" y="123"/>
                        <a:pt x="2839" y="0"/>
                        <a:pt x="2682" y="0"/>
                      </a:cubicBezTo>
                      <a:close/>
                    </a:path>
                  </a:pathLst>
                </a:custGeom>
                <a:solidFill>
                  <a:srgbClr val="C18B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245;p56">
                  <a:extLst>
                    <a:ext uri="{FF2B5EF4-FFF2-40B4-BE49-F238E27FC236}">
                      <a16:creationId xmlns:a16="http://schemas.microsoft.com/office/drawing/2014/main" id="{0255190E-822E-482F-A8E6-18E17B71C985}"/>
                    </a:ext>
                  </a:extLst>
                </p:cNvPr>
                <p:cNvSpPr/>
                <p:nvPr/>
              </p:nvSpPr>
              <p:spPr>
                <a:xfrm>
                  <a:off x="1323050" y="3668750"/>
                  <a:ext cx="1852175" cy="110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87" h="44067" extrusionOk="0">
                      <a:moveTo>
                        <a:pt x="38807" y="1"/>
                      </a:moveTo>
                      <a:cubicBezTo>
                        <a:pt x="38713" y="1"/>
                        <a:pt x="38628" y="2"/>
                        <a:pt x="38551" y="5"/>
                      </a:cubicBezTo>
                      <a:cubicBezTo>
                        <a:pt x="34502" y="178"/>
                        <a:pt x="33038" y="781"/>
                        <a:pt x="33770" y="1815"/>
                      </a:cubicBezTo>
                      <a:cubicBezTo>
                        <a:pt x="33961" y="2084"/>
                        <a:pt x="33862" y="2151"/>
                        <a:pt x="33410" y="2151"/>
                      </a:cubicBezTo>
                      <a:cubicBezTo>
                        <a:pt x="32953" y="2151"/>
                        <a:pt x="32134" y="2082"/>
                        <a:pt x="30886" y="2082"/>
                      </a:cubicBezTo>
                      <a:cubicBezTo>
                        <a:pt x="28629" y="2082"/>
                        <a:pt x="24970" y="2309"/>
                        <a:pt x="19513" y="3581"/>
                      </a:cubicBezTo>
                      <a:cubicBezTo>
                        <a:pt x="11114" y="5519"/>
                        <a:pt x="6160" y="11678"/>
                        <a:pt x="3231" y="20077"/>
                      </a:cubicBezTo>
                      <a:cubicBezTo>
                        <a:pt x="2155" y="23265"/>
                        <a:pt x="1336" y="26538"/>
                        <a:pt x="819" y="29855"/>
                      </a:cubicBezTo>
                      <a:cubicBezTo>
                        <a:pt x="432" y="32181"/>
                        <a:pt x="130" y="34550"/>
                        <a:pt x="1" y="36919"/>
                      </a:cubicBezTo>
                      <a:cubicBezTo>
                        <a:pt x="185" y="40201"/>
                        <a:pt x="717" y="42410"/>
                        <a:pt x="1299" y="42410"/>
                      </a:cubicBezTo>
                      <a:cubicBezTo>
                        <a:pt x="1396" y="42410"/>
                        <a:pt x="1495" y="42347"/>
                        <a:pt x="1595" y="42217"/>
                      </a:cubicBezTo>
                      <a:cubicBezTo>
                        <a:pt x="2725" y="40763"/>
                        <a:pt x="3977" y="39310"/>
                        <a:pt x="4623" y="39310"/>
                      </a:cubicBezTo>
                      <a:cubicBezTo>
                        <a:pt x="4838" y="39310"/>
                        <a:pt x="4987" y="39471"/>
                        <a:pt x="5040" y="39848"/>
                      </a:cubicBezTo>
                      <a:cubicBezTo>
                        <a:pt x="5185" y="41117"/>
                        <a:pt x="7346" y="44066"/>
                        <a:pt x="9440" y="44066"/>
                      </a:cubicBezTo>
                      <a:cubicBezTo>
                        <a:pt x="9832" y="44066"/>
                        <a:pt x="10223" y="43963"/>
                        <a:pt x="10597" y="43725"/>
                      </a:cubicBezTo>
                      <a:cubicBezTo>
                        <a:pt x="12655" y="42415"/>
                        <a:pt x="13250" y="39643"/>
                        <a:pt x="13794" y="39643"/>
                      </a:cubicBezTo>
                      <a:cubicBezTo>
                        <a:pt x="13877" y="39643"/>
                        <a:pt x="13958" y="39707"/>
                        <a:pt x="14043" y="39848"/>
                      </a:cubicBezTo>
                      <a:cubicBezTo>
                        <a:pt x="14578" y="40740"/>
                        <a:pt x="14966" y="42964"/>
                        <a:pt x="15573" y="42964"/>
                      </a:cubicBezTo>
                      <a:cubicBezTo>
                        <a:pt x="15698" y="42964"/>
                        <a:pt x="15833" y="42869"/>
                        <a:pt x="15981" y="42648"/>
                      </a:cubicBezTo>
                      <a:cubicBezTo>
                        <a:pt x="16723" y="41534"/>
                        <a:pt x="17306" y="39460"/>
                        <a:pt x="18004" y="39460"/>
                      </a:cubicBezTo>
                      <a:cubicBezTo>
                        <a:pt x="18116" y="39460"/>
                        <a:pt x="18231" y="39514"/>
                        <a:pt x="18350" y="39633"/>
                      </a:cubicBezTo>
                      <a:cubicBezTo>
                        <a:pt x="19107" y="40390"/>
                        <a:pt x="20198" y="41647"/>
                        <a:pt x="22762" y="41647"/>
                      </a:cubicBezTo>
                      <a:cubicBezTo>
                        <a:pt x="23115" y="41647"/>
                        <a:pt x="23495" y="41623"/>
                        <a:pt x="23906" y="41571"/>
                      </a:cubicBezTo>
                      <a:cubicBezTo>
                        <a:pt x="26886" y="41198"/>
                        <a:pt x="26645" y="38089"/>
                        <a:pt x="27221" y="38089"/>
                      </a:cubicBezTo>
                      <a:cubicBezTo>
                        <a:pt x="27311" y="38089"/>
                        <a:pt x="27422" y="38165"/>
                        <a:pt x="27567" y="38340"/>
                      </a:cubicBezTo>
                      <a:cubicBezTo>
                        <a:pt x="28447" y="39396"/>
                        <a:pt x="29039" y="40451"/>
                        <a:pt x="29813" y="40451"/>
                      </a:cubicBezTo>
                      <a:cubicBezTo>
                        <a:pt x="29987" y="40451"/>
                        <a:pt x="30170" y="40397"/>
                        <a:pt x="30367" y="40279"/>
                      </a:cubicBezTo>
                      <a:cubicBezTo>
                        <a:pt x="31297" y="39721"/>
                        <a:pt x="31360" y="37749"/>
                        <a:pt x="31914" y="37749"/>
                      </a:cubicBezTo>
                      <a:cubicBezTo>
                        <a:pt x="32002" y="37749"/>
                        <a:pt x="32102" y="37798"/>
                        <a:pt x="32219" y="37910"/>
                      </a:cubicBezTo>
                      <a:cubicBezTo>
                        <a:pt x="33032" y="38683"/>
                        <a:pt x="35025" y="41021"/>
                        <a:pt x="36952" y="41021"/>
                      </a:cubicBezTo>
                      <a:cubicBezTo>
                        <a:pt x="37171" y="41021"/>
                        <a:pt x="37388" y="40991"/>
                        <a:pt x="37603" y="40925"/>
                      </a:cubicBezTo>
                      <a:cubicBezTo>
                        <a:pt x="39537" y="40345"/>
                        <a:pt x="39735" y="38029"/>
                        <a:pt x="40222" y="38029"/>
                      </a:cubicBezTo>
                      <a:cubicBezTo>
                        <a:pt x="40278" y="38029"/>
                        <a:pt x="40337" y="38059"/>
                        <a:pt x="40403" y="38125"/>
                      </a:cubicBezTo>
                      <a:cubicBezTo>
                        <a:pt x="40949" y="38671"/>
                        <a:pt x="41649" y="40479"/>
                        <a:pt x="42113" y="40479"/>
                      </a:cubicBezTo>
                      <a:cubicBezTo>
                        <a:pt x="42198" y="40479"/>
                        <a:pt x="42275" y="40419"/>
                        <a:pt x="42341" y="40279"/>
                      </a:cubicBezTo>
                      <a:cubicBezTo>
                        <a:pt x="42722" y="39517"/>
                        <a:pt x="42766" y="36904"/>
                        <a:pt x="43516" y="36904"/>
                      </a:cubicBezTo>
                      <a:cubicBezTo>
                        <a:pt x="43614" y="36904"/>
                        <a:pt x="43724" y="36948"/>
                        <a:pt x="43849" y="37048"/>
                      </a:cubicBezTo>
                      <a:cubicBezTo>
                        <a:pt x="44837" y="37839"/>
                        <a:pt x="45644" y="39900"/>
                        <a:pt x="46270" y="39900"/>
                      </a:cubicBezTo>
                      <a:cubicBezTo>
                        <a:pt x="46326" y="39900"/>
                        <a:pt x="46380" y="39883"/>
                        <a:pt x="46433" y="39848"/>
                      </a:cubicBezTo>
                      <a:cubicBezTo>
                        <a:pt x="47003" y="39468"/>
                        <a:pt x="47070" y="37583"/>
                        <a:pt x="47639" y="37583"/>
                      </a:cubicBezTo>
                      <a:cubicBezTo>
                        <a:pt x="47715" y="37583"/>
                        <a:pt x="47801" y="37618"/>
                        <a:pt x="47898" y="37694"/>
                      </a:cubicBezTo>
                      <a:cubicBezTo>
                        <a:pt x="48665" y="38269"/>
                        <a:pt x="49943" y="41062"/>
                        <a:pt x="51278" y="41062"/>
                      </a:cubicBezTo>
                      <a:cubicBezTo>
                        <a:pt x="51443" y="41062"/>
                        <a:pt x="51609" y="41020"/>
                        <a:pt x="51774" y="40925"/>
                      </a:cubicBezTo>
                      <a:cubicBezTo>
                        <a:pt x="53040" y="40202"/>
                        <a:pt x="54002" y="37839"/>
                        <a:pt x="54788" y="37839"/>
                      </a:cubicBezTo>
                      <a:cubicBezTo>
                        <a:pt x="54938" y="37839"/>
                        <a:pt x="55082" y="37925"/>
                        <a:pt x="55220" y="38125"/>
                      </a:cubicBezTo>
                      <a:cubicBezTo>
                        <a:pt x="55964" y="39241"/>
                        <a:pt x="57671" y="40838"/>
                        <a:pt x="60729" y="40838"/>
                      </a:cubicBezTo>
                      <a:cubicBezTo>
                        <a:pt x="61213" y="40838"/>
                        <a:pt x="61731" y="40798"/>
                        <a:pt x="62284" y="40709"/>
                      </a:cubicBezTo>
                      <a:cubicBezTo>
                        <a:pt x="65716" y="40168"/>
                        <a:pt x="66876" y="37838"/>
                        <a:pt x="67542" y="37838"/>
                      </a:cubicBezTo>
                      <a:cubicBezTo>
                        <a:pt x="67670" y="37838"/>
                        <a:pt x="67779" y="37924"/>
                        <a:pt x="67884" y="38125"/>
                      </a:cubicBezTo>
                      <a:cubicBezTo>
                        <a:pt x="68411" y="39255"/>
                        <a:pt x="68806" y="41043"/>
                        <a:pt x="69329" y="41043"/>
                      </a:cubicBezTo>
                      <a:cubicBezTo>
                        <a:pt x="69404" y="41043"/>
                        <a:pt x="69482" y="41006"/>
                        <a:pt x="69563" y="40925"/>
                      </a:cubicBezTo>
                      <a:cubicBezTo>
                        <a:pt x="70193" y="40335"/>
                        <a:pt x="70104" y="37839"/>
                        <a:pt x="70510" y="37839"/>
                      </a:cubicBezTo>
                      <a:cubicBezTo>
                        <a:pt x="70549" y="37839"/>
                        <a:pt x="70592" y="37861"/>
                        <a:pt x="70640" y="37910"/>
                      </a:cubicBezTo>
                      <a:cubicBezTo>
                        <a:pt x="71211" y="38480"/>
                        <a:pt x="71473" y="42254"/>
                        <a:pt x="72486" y="42254"/>
                      </a:cubicBezTo>
                      <a:cubicBezTo>
                        <a:pt x="72543" y="42254"/>
                        <a:pt x="72603" y="42242"/>
                        <a:pt x="72665" y="42217"/>
                      </a:cubicBezTo>
                      <a:cubicBezTo>
                        <a:pt x="72794" y="42174"/>
                        <a:pt x="72923" y="42088"/>
                        <a:pt x="73009" y="42002"/>
                      </a:cubicBezTo>
                      <a:cubicBezTo>
                        <a:pt x="74000" y="41011"/>
                        <a:pt x="73957" y="37479"/>
                        <a:pt x="73914" y="33689"/>
                      </a:cubicBezTo>
                      <a:cubicBezTo>
                        <a:pt x="73871" y="31578"/>
                        <a:pt x="73785" y="29381"/>
                        <a:pt x="73871" y="27615"/>
                      </a:cubicBezTo>
                      <a:cubicBezTo>
                        <a:pt x="73957" y="26237"/>
                        <a:pt x="73957" y="24299"/>
                        <a:pt x="74000" y="22188"/>
                      </a:cubicBezTo>
                      <a:cubicBezTo>
                        <a:pt x="74086" y="16804"/>
                        <a:pt x="74000" y="10343"/>
                        <a:pt x="73871" y="9223"/>
                      </a:cubicBezTo>
                      <a:cubicBezTo>
                        <a:pt x="69942" y="4280"/>
                        <a:pt x="43597" y="1"/>
                        <a:pt x="388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246;p56">
                  <a:extLst>
                    <a:ext uri="{FF2B5EF4-FFF2-40B4-BE49-F238E27FC236}">
                      <a16:creationId xmlns:a16="http://schemas.microsoft.com/office/drawing/2014/main" id="{C8436CCE-5A0F-47CF-AEF4-9E4BF6E588B6}"/>
                    </a:ext>
                  </a:extLst>
                </p:cNvPr>
                <p:cNvSpPr/>
                <p:nvPr/>
              </p:nvSpPr>
              <p:spPr>
                <a:xfrm>
                  <a:off x="1403825" y="3668750"/>
                  <a:ext cx="1812300" cy="57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92" h="22850" extrusionOk="0">
                      <a:moveTo>
                        <a:pt x="35533" y="1"/>
                      </a:moveTo>
                      <a:cubicBezTo>
                        <a:pt x="35439" y="1"/>
                        <a:pt x="35354" y="2"/>
                        <a:pt x="35277" y="5"/>
                      </a:cubicBezTo>
                      <a:cubicBezTo>
                        <a:pt x="31271" y="178"/>
                        <a:pt x="29764" y="738"/>
                        <a:pt x="30539" y="1771"/>
                      </a:cubicBezTo>
                      <a:cubicBezTo>
                        <a:pt x="30733" y="2057"/>
                        <a:pt x="30624" y="2128"/>
                        <a:pt x="30147" y="2128"/>
                      </a:cubicBezTo>
                      <a:cubicBezTo>
                        <a:pt x="29681" y="2128"/>
                        <a:pt x="28866" y="2061"/>
                        <a:pt x="27639" y="2061"/>
                      </a:cubicBezTo>
                      <a:cubicBezTo>
                        <a:pt x="25377" y="2061"/>
                        <a:pt x="21719" y="2288"/>
                        <a:pt x="16282" y="3581"/>
                      </a:cubicBezTo>
                      <a:cubicBezTo>
                        <a:pt x="7840" y="5519"/>
                        <a:pt x="2886" y="11678"/>
                        <a:pt x="0" y="20077"/>
                      </a:cubicBezTo>
                      <a:cubicBezTo>
                        <a:pt x="149" y="20127"/>
                        <a:pt x="295" y="20150"/>
                        <a:pt x="439" y="20150"/>
                      </a:cubicBezTo>
                      <a:cubicBezTo>
                        <a:pt x="2191" y="20150"/>
                        <a:pt x="3624" y="16776"/>
                        <a:pt x="4318" y="16776"/>
                      </a:cubicBezTo>
                      <a:cubicBezTo>
                        <a:pt x="4463" y="16776"/>
                        <a:pt x="4576" y="16923"/>
                        <a:pt x="4652" y="17278"/>
                      </a:cubicBezTo>
                      <a:cubicBezTo>
                        <a:pt x="5023" y="18997"/>
                        <a:pt x="6001" y="21324"/>
                        <a:pt x="7007" y="21324"/>
                      </a:cubicBezTo>
                      <a:cubicBezTo>
                        <a:pt x="7287" y="21324"/>
                        <a:pt x="7568" y="21145"/>
                        <a:pt x="7840" y="20724"/>
                      </a:cubicBezTo>
                      <a:cubicBezTo>
                        <a:pt x="8804" y="19139"/>
                        <a:pt x="9603" y="16178"/>
                        <a:pt x="10259" y="16178"/>
                      </a:cubicBezTo>
                      <a:cubicBezTo>
                        <a:pt x="10423" y="16178"/>
                        <a:pt x="10579" y="16364"/>
                        <a:pt x="10725" y="16804"/>
                      </a:cubicBezTo>
                      <a:cubicBezTo>
                        <a:pt x="11409" y="18742"/>
                        <a:pt x="16016" y="21619"/>
                        <a:pt x="20286" y="21619"/>
                      </a:cubicBezTo>
                      <a:cubicBezTo>
                        <a:pt x="20856" y="21619"/>
                        <a:pt x="21420" y="21567"/>
                        <a:pt x="21967" y="21456"/>
                      </a:cubicBezTo>
                      <a:cubicBezTo>
                        <a:pt x="25998" y="20589"/>
                        <a:pt x="27262" y="17318"/>
                        <a:pt x="28005" y="17318"/>
                      </a:cubicBezTo>
                      <a:cubicBezTo>
                        <a:pt x="28111" y="17318"/>
                        <a:pt x="28207" y="17385"/>
                        <a:pt x="28299" y="17536"/>
                      </a:cubicBezTo>
                      <a:cubicBezTo>
                        <a:pt x="28899" y="18524"/>
                        <a:pt x="29181" y="20842"/>
                        <a:pt x="29927" y="20842"/>
                      </a:cubicBezTo>
                      <a:cubicBezTo>
                        <a:pt x="30091" y="20842"/>
                        <a:pt x="30278" y="20730"/>
                        <a:pt x="30496" y="20465"/>
                      </a:cubicBezTo>
                      <a:cubicBezTo>
                        <a:pt x="31521" y="19221"/>
                        <a:pt x="31519" y="17106"/>
                        <a:pt x="32235" y="17106"/>
                      </a:cubicBezTo>
                      <a:cubicBezTo>
                        <a:pt x="32362" y="17106"/>
                        <a:pt x="32511" y="17172"/>
                        <a:pt x="32693" y="17321"/>
                      </a:cubicBezTo>
                      <a:cubicBezTo>
                        <a:pt x="33755" y="18156"/>
                        <a:pt x="38828" y="21664"/>
                        <a:pt x="42170" y="21664"/>
                      </a:cubicBezTo>
                      <a:cubicBezTo>
                        <a:pt x="42622" y="21664"/>
                        <a:pt x="43043" y="21600"/>
                        <a:pt x="43418" y="21456"/>
                      </a:cubicBezTo>
                      <a:cubicBezTo>
                        <a:pt x="46279" y="20334"/>
                        <a:pt x="45982" y="17685"/>
                        <a:pt x="46764" y="17685"/>
                      </a:cubicBezTo>
                      <a:cubicBezTo>
                        <a:pt x="46853" y="17685"/>
                        <a:pt x="46956" y="17720"/>
                        <a:pt x="47079" y="17795"/>
                      </a:cubicBezTo>
                      <a:cubicBezTo>
                        <a:pt x="48114" y="18423"/>
                        <a:pt x="49180" y="20668"/>
                        <a:pt x="49924" y="20668"/>
                      </a:cubicBezTo>
                      <a:cubicBezTo>
                        <a:pt x="50048" y="20668"/>
                        <a:pt x="50162" y="20606"/>
                        <a:pt x="50266" y="20465"/>
                      </a:cubicBezTo>
                      <a:cubicBezTo>
                        <a:pt x="50923" y="19576"/>
                        <a:pt x="50401" y="17717"/>
                        <a:pt x="51500" y="17717"/>
                      </a:cubicBezTo>
                      <a:cubicBezTo>
                        <a:pt x="51626" y="17717"/>
                        <a:pt x="51773" y="17741"/>
                        <a:pt x="51946" y="17795"/>
                      </a:cubicBezTo>
                      <a:cubicBezTo>
                        <a:pt x="53602" y="18250"/>
                        <a:pt x="54104" y="21212"/>
                        <a:pt x="55250" y="21212"/>
                      </a:cubicBezTo>
                      <a:cubicBezTo>
                        <a:pt x="55296" y="21212"/>
                        <a:pt x="55343" y="21207"/>
                        <a:pt x="55392" y="21197"/>
                      </a:cubicBezTo>
                      <a:cubicBezTo>
                        <a:pt x="56445" y="20972"/>
                        <a:pt x="56776" y="18347"/>
                        <a:pt x="57474" y="18347"/>
                      </a:cubicBezTo>
                      <a:cubicBezTo>
                        <a:pt x="57575" y="18347"/>
                        <a:pt x="57684" y="18402"/>
                        <a:pt x="57804" y="18527"/>
                      </a:cubicBezTo>
                      <a:cubicBezTo>
                        <a:pt x="58795" y="19474"/>
                        <a:pt x="59527" y="22188"/>
                        <a:pt x="61939" y="22188"/>
                      </a:cubicBezTo>
                      <a:cubicBezTo>
                        <a:pt x="64060" y="22188"/>
                        <a:pt x="65989" y="18715"/>
                        <a:pt x="66779" y="18715"/>
                      </a:cubicBezTo>
                      <a:cubicBezTo>
                        <a:pt x="66904" y="18715"/>
                        <a:pt x="67000" y="18802"/>
                        <a:pt x="67065" y="19001"/>
                      </a:cubicBezTo>
                      <a:cubicBezTo>
                        <a:pt x="67514" y="20274"/>
                        <a:pt x="67931" y="22849"/>
                        <a:pt x="68825" y="22849"/>
                      </a:cubicBezTo>
                      <a:cubicBezTo>
                        <a:pt x="68959" y="22849"/>
                        <a:pt x="69104" y="22791"/>
                        <a:pt x="69261" y="22662"/>
                      </a:cubicBezTo>
                      <a:cubicBezTo>
                        <a:pt x="69735" y="22403"/>
                        <a:pt x="70252" y="22231"/>
                        <a:pt x="70769" y="22188"/>
                      </a:cubicBezTo>
                      <a:cubicBezTo>
                        <a:pt x="71243" y="22102"/>
                        <a:pt x="71673" y="22016"/>
                        <a:pt x="72147" y="21843"/>
                      </a:cubicBezTo>
                      <a:cubicBezTo>
                        <a:pt x="72492" y="16546"/>
                        <a:pt x="72320" y="11334"/>
                        <a:pt x="70597" y="9223"/>
                      </a:cubicBezTo>
                      <a:cubicBezTo>
                        <a:pt x="66668" y="4280"/>
                        <a:pt x="40323" y="1"/>
                        <a:pt x="3553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247;p56">
                  <a:extLst>
                    <a:ext uri="{FF2B5EF4-FFF2-40B4-BE49-F238E27FC236}">
                      <a16:creationId xmlns:a16="http://schemas.microsoft.com/office/drawing/2014/main" id="{E0F13463-A66A-4ED1-A3F7-899D975A7A13}"/>
                    </a:ext>
                  </a:extLst>
                </p:cNvPr>
                <p:cNvSpPr/>
                <p:nvPr/>
              </p:nvSpPr>
              <p:spPr>
                <a:xfrm>
                  <a:off x="3049200" y="3850850"/>
                  <a:ext cx="166925" cy="8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7" h="34374" extrusionOk="0">
                      <a:moveTo>
                        <a:pt x="2154" y="1"/>
                      </a:moveTo>
                      <a:cubicBezTo>
                        <a:pt x="1422" y="4222"/>
                        <a:pt x="1" y="13440"/>
                        <a:pt x="1" y="20590"/>
                      </a:cubicBezTo>
                      <a:cubicBezTo>
                        <a:pt x="1" y="27481"/>
                        <a:pt x="1982" y="32693"/>
                        <a:pt x="3662" y="34373"/>
                      </a:cubicBezTo>
                      <a:cubicBezTo>
                        <a:pt x="4049" y="31401"/>
                        <a:pt x="4308" y="29247"/>
                        <a:pt x="4308" y="29247"/>
                      </a:cubicBezTo>
                      <a:cubicBezTo>
                        <a:pt x="4308" y="29247"/>
                        <a:pt x="4566" y="28171"/>
                        <a:pt x="4868" y="26405"/>
                      </a:cubicBezTo>
                      <a:cubicBezTo>
                        <a:pt x="5342" y="23605"/>
                        <a:pt x="6031" y="19039"/>
                        <a:pt x="6332" y="14559"/>
                      </a:cubicBezTo>
                      <a:cubicBezTo>
                        <a:pt x="6677" y="9262"/>
                        <a:pt x="6505" y="4050"/>
                        <a:pt x="4782" y="1939"/>
                      </a:cubicBezTo>
                      <a:cubicBezTo>
                        <a:pt x="4049" y="1121"/>
                        <a:pt x="3145" y="475"/>
                        <a:pt x="21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248;p56">
                  <a:extLst>
                    <a:ext uri="{FF2B5EF4-FFF2-40B4-BE49-F238E27FC236}">
                      <a16:creationId xmlns:a16="http://schemas.microsoft.com/office/drawing/2014/main" id="{AA9A52A9-5E45-4C0D-AE4D-E5A63C03E741}"/>
                    </a:ext>
                  </a:extLst>
                </p:cNvPr>
                <p:cNvSpPr/>
                <p:nvPr/>
              </p:nvSpPr>
              <p:spPr>
                <a:xfrm>
                  <a:off x="3101975" y="3862125"/>
                  <a:ext cx="172300" cy="78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2" h="31301" extrusionOk="0">
                      <a:moveTo>
                        <a:pt x="2303" y="1"/>
                      </a:moveTo>
                      <a:cubicBezTo>
                        <a:pt x="2050" y="1"/>
                        <a:pt x="1835" y="72"/>
                        <a:pt x="1680" y="239"/>
                      </a:cubicBezTo>
                      <a:cubicBezTo>
                        <a:pt x="775" y="1316"/>
                        <a:pt x="0" y="16865"/>
                        <a:pt x="302" y="22982"/>
                      </a:cubicBezTo>
                      <a:cubicBezTo>
                        <a:pt x="345" y="24188"/>
                        <a:pt x="431" y="25221"/>
                        <a:pt x="517" y="26126"/>
                      </a:cubicBezTo>
                      <a:cubicBezTo>
                        <a:pt x="819" y="29787"/>
                        <a:pt x="1465" y="31165"/>
                        <a:pt x="2498" y="31295"/>
                      </a:cubicBezTo>
                      <a:cubicBezTo>
                        <a:pt x="2532" y="31299"/>
                        <a:pt x="2567" y="31301"/>
                        <a:pt x="2602" y="31301"/>
                      </a:cubicBezTo>
                      <a:cubicBezTo>
                        <a:pt x="3637" y="31301"/>
                        <a:pt x="5160" y="29505"/>
                        <a:pt x="4910" y="28796"/>
                      </a:cubicBezTo>
                      <a:cubicBezTo>
                        <a:pt x="4609" y="28021"/>
                        <a:pt x="5384" y="15056"/>
                        <a:pt x="5686" y="10620"/>
                      </a:cubicBezTo>
                      <a:cubicBezTo>
                        <a:pt x="6030" y="5623"/>
                        <a:pt x="6892" y="2694"/>
                        <a:pt x="6418" y="2306"/>
                      </a:cubicBezTo>
                      <a:cubicBezTo>
                        <a:pt x="5858" y="1833"/>
                        <a:pt x="5298" y="1402"/>
                        <a:pt x="4695" y="1014"/>
                      </a:cubicBezTo>
                      <a:cubicBezTo>
                        <a:pt x="3886" y="485"/>
                        <a:pt x="2963" y="1"/>
                        <a:pt x="23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249;p56">
                  <a:extLst>
                    <a:ext uri="{FF2B5EF4-FFF2-40B4-BE49-F238E27FC236}">
                      <a16:creationId xmlns:a16="http://schemas.microsoft.com/office/drawing/2014/main" id="{57FA9AF1-E1F6-4BF7-B98C-C5970918F953}"/>
                    </a:ext>
                  </a:extLst>
                </p:cNvPr>
                <p:cNvSpPr/>
                <p:nvPr/>
              </p:nvSpPr>
              <p:spPr>
                <a:xfrm>
                  <a:off x="3114900" y="3887475"/>
                  <a:ext cx="159375" cy="75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5" h="30287" extrusionOk="0">
                      <a:moveTo>
                        <a:pt x="4178" y="0"/>
                      </a:moveTo>
                      <a:cubicBezTo>
                        <a:pt x="3317" y="4006"/>
                        <a:pt x="2757" y="8055"/>
                        <a:pt x="2455" y="12104"/>
                      </a:cubicBezTo>
                      <a:cubicBezTo>
                        <a:pt x="1938" y="19125"/>
                        <a:pt x="2240" y="24207"/>
                        <a:pt x="2197" y="24896"/>
                      </a:cubicBezTo>
                      <a:cubicBezTo>
                        <a:pt x="2197" y="25138"/>
                        <a:pt x="1804" y="25217"/>
                        <a:pt x="1292" y="25217"/>
                      </a:cubicBezTo>
                      <a:cubicBezTo>
                        <a:pt x="890" y="25217"/>
                        <a:pt x="416" y="25169"/>
                        <a:pt x="0" y="25112"/>
                      </a:cubicBezTo>
                      <a:lnTo>
                        <a:pt x="0" y="25112"/>
                      </a:lnTo>
                      <a:cubicBezTo>
                        <a:pt x="302" y="28773"/>
                        <a:pt x="948" y="30151"/>
                        <a:pt x="1981" y="30281"/>
                      </a:cubicBezTo>
                      <a:cubicBezTo>
                        <a:pt x="2015" y="30285"/>
                        <a:pt x="2050" y="30287"/>
                        <a:pt x="2085" y="30287"/>
                      </a:cubicBezTo>
                      <a:cubicBezTo>
                        <a:pt x="3120" y="30287"/>
                        <a:pt x="4643" y="28491"/>
                        <a:pt x="4393" y="27782"/>
                      </a:cubicBezTo>
                      <a:cubicBezTo>
                        <a:pt x="4092" y="27007"/>
                        <a:pt x="4867" y="14042"/>
                        <a:pt x="5169" y="9606"/>
                      </a:cubicBezTo>
                      <a:cubicBezTo>
                        <a:pt x="5513" y="4609"/>
                        <a:pt x="6375" y="1680"/>
                        <a:pt x="5901" y="1292"/>
                      </a:cubicBezTo>
                      <a:cubicBezTo>
                        <a:pt x="5341" y="819"/>
                        <a:pt x="4781" y="388"/>
                        <a:pt x="417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250;p56">
                  <a:extLst>
                    <a:ext uri="{FF2B5EF4-FFF2-40B4-BE49-F238E27FC236}">
                      <a16:creationId xmlns:a16="http://schemas.microsoft.com/office/drawing/2014/main" id="{C50A4036-7576-4844-A5F8-F09F4C3CDC68}"/>
                    </a:ext>
                  </a:extLst>
                </p:cNvPr>
                <p:cNvSpPr/>
                <p:nvPr/>
              </p:nvSpPr>
              <p:spPr>
                <a:xfrm>
                  <a:off x="3257175" y="4008525"/>
                  <a:ext cx="362775" cy="81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1" h="32602" extrusionOk="0">
                      <a:moveTo>
                        <a:pt x="4612" y="1"/>
                      </a:moveTo>
                      <a:cubicBezTo>
                        <a:pt x="3335" y="1"/>
                        <a:pt x="2371" y="129"/>
                        <a:pt x="2234" y="456"/>
                      </a:cubicBezTo>
                      <a:cubicBezTo>
                        <a:pt x="1674" y="1705"/>
                        <a:pt x="382" y="10578"/>
                        <a:pt x="124" y="16910"/>
                      </a:cubicBezTo>
                      <a:cubicBezTo>
                        <a:pt x="1" y="20475"/>
                        <a:pt x="190" y="23221"/>
                        <a:pt x="1061" y="23221"/>
                      </a:cubicBezTo>
                      <a:cubicBezTo>
                        <a:pt x="1106" y="23221"/>
                        <a:pt x="1152" y="23214"/>
                        <a:pt x="1201" y="23199"/>
                      </a:cubicBezTo>
                      <a:cubicBezTo>
                        <a:pt x="3130" y="22696"/>
                        <a:pt x="3140" y="21620"/>
                        <a:pt x="3099" y="21326"/>
                      </a:cubicBezTo>
                      <a:lnTo>
                        <a:pt x="3099" y="21326"/>
                      </a:lnTo>
                      <a:cubicBezTo>
                        <a:pt x="3109" y="21361"/>
                        <a:pt x="3139" y="21397"/>
                        <a:pt x="3139" y="21433"/>
                      </a:cubicBezTo>
                      <a:cubicBezTo>
                        <a:pt x="3435" y="22193"/>
                        <a:pt x="2405" y="32601"/>
                        <a:pt x="5166" y="32601"/>
                      </a:cubicBezTo>
                      <a:cubicBezTo>
                        <a:pt x="5221" y="32601"/>
                        <a:pt x="5278" y="32597"/>
                        <a:pt x="5336" y="32589"/>
                      </a:cubicBezTo>
                      <a:cubicBezTo>
                        <a:pt x="8036" y="32197"/>
                        <a:pt x="7536" y="28463"/>
                        <a:pt x="8101" y="28463"/>
                      </a:cubicBezTo>
                      <a:cubicBezTo>
                        <a:pt x="8158" y="28463"/>
                        <a:pt x="8225" y="28500"/>
                        <a:pt x="8308" y="28583"/>
                      </a:cubicBezTo>
                      <a:cubicBezTo>
                        <a:pt x="9029" y="29304"/>
                        <a:pt x="9257" y="31421"/>
                        <a:pt x="10673" y="31421"/>
                      </a:cubicBezTo>
                      <a:cubicBezTo>
                        <a:pt x="11033" y="31421"/>
                        <a:pt x="11470" y="31284"/>
                        <a:pt x="12012" y="30952"/>
                      </a:cubicBezTo>
                      <a:cubicBezTo>
                        <a:pt x="13993" y="29746"/>
                        <a:pt x="14510" y="23673"/>
                        <a:pt x="14424" y="18073"/>
                      </a:cubicBezTo>
                      <a:cubicBezTo>
                        <a:pt x="14381" y="16092"/>
                        <a:pt x="14295" y="14153"/>
                        <a:pt x="14123" y="12560"/>
                      </a:cubicBezTo>
                      <a:cubicBezTo>
                        <a:pt x="13563" y="6314"/>
                        <a:pt x="12787" y="1878"/>
                        <a:pt x="12098" y="1102"/>
                      </a:cubicBezTo>
                      <a:cubicBezTo>
                        <a:pt x="11597" y="602"/>
                        <a:pt x="7373" y="1"/>
                        <a:pt x="46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251;p56">
                  <a:extLst>
                    <a:ext uri="{FF2B5EF4-FFF2-40B4-BE49-F238E27FC236}">
                      <a16:creationId xmlns:a16="http://schemas.microsoft.com/office/drawing/2014/main" id="{FD1E5931-BE02-4350-946A-79DC795F46BD}"/>
                    </a:ext>
                  </a:extLst>
                </p:cNvPr>
                <p:cNvSpPr/>
                <p:nvPr/>
              </p:nvSpPr>
              <p:spPr>
                <a:xfrm>
                  <a:off x="3260250" y="4008525"/>
                  <a:ext cx="357525" cy="45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1" h="18213" extrusionOk="0">
                      <a:moveTo>
                        <a:pt x="4498" y="1"/>
                      </a:moveTo>
                      <a:cubicBezTo>
                        <a:pt x="3216" y="1"/>
                        <a:pt x="2248" y="129"/>
                        <a:pt x="2111" y="456"/>
                      </a:cubicBezTo>
                      <a:cubicBezTo>
                        <a:pt x="1595" y="1705"/>
                        <a:pt x="259" y="10578"/>
                        <a:pt x="1" y="16867"/>
                      </a:cubicBezTo>
                      <a:cubicBezTo>
                        <a:pt x="60" y="16882"/>
                        <a:pt x="120" y="16890"/>
                        <a:pt x="182" y="16890"/>
                      </a:cubicBezTo>
                      <a:cubicBezTo>
                        <a:pt x="1003" y="16890"/>
                        <a:pt x="2051" y="15632"/>
                        <a:pt x="2440" y="15632"/>
                      </a:cubicBezTo>
                      <a:cubicBezTo>
                        <a:pt x="2515" y="15632"/>
                        <a:pt x="2566" y="15679"/>
                        <a:pt x="2585" y="15790"/>
                      </a:cubicBezTo>
                      <a:cubicBezTo>
                        <a:pt x="2706" y="16473"/>
                        <a:pt x="2826" y="17268"/>
                        <a:pt x="3714" y="17268"/>
                      </a:cubicBezTo>
                      <a:cubicBezTo>
                        <a:pt x="3779" y="17268"/>
                        <a:pt x="3847" y="17264"/>
                        <a:pt x="3920" y="17255"/>
                      </a:cubicBezTo>
                      <a:cubicBezTo>
                        <a:pt x="4909" y="17176"/>
                        <a:pt x="5208" y="16152"/>
                        <a:pt x="5617" y="16152"/>
                      </a:cubicBezTo>
                      <a:cubicBezTo>
                        <a:pt x="5654" y="16152"/>
                        <a:pt x="5691" y="16160"/>
                        <a:pt x="5730" y="16178"/>
                      </a:cubicBezTo>
                      <a:cubicBezTo>
                        <a:pt x="6133" y="16398"/>
                        <a:pt x="7256" y="18212"/>
                        <a:pt x="8272" y="18212"/>
                      </a:cubicBezTo>
                      <a:cubicBezTo>
                        <a:pt x="8448" y="18212"/>
                        <a:pt x="8622" y="18158"/>
                        <a:pt x="8788" y="18030"/>
                      </a:cubicBezTo>
                      <a:cubicBezTo>
                        <a:pt x="9706" y="17296"/>
                        <a:pt x="10029" y="15435"/>
                        <a:pt x="10478" y="15435"/>
                      </a:cubicBezTo>
                      <a:cubicBezTo>
                        <a:pt x="10555" y="15435"/>
                        <a:pt x="10637" y="15491"/>
                        <a:pt x="10726" y="15618"/>
                      </a:cubicBezTo>
                      <a:cubicBezTo>
                        <a:pt x="11242" y="16319"/>
                        <a:pt x="11569" y="17777"/>
                        <a:pt x="12031" y="17777"/>
                      </a:cubicBezTo>
                      <a:cubicBezTo>
                        <a:pt x="12108" y="17777"/>
                        <a:pt x="12190" y="17735"/>
                        <a:pt x="12277" y="17642"/>
                      </a:cubicBezTo>
                      <a:cubicBezTo>
                        <a:pt x="12822" y="17133"/>
                        <a:pt x="12907" y="15426"/>
                        <a:pt x="13128" y="15426"/>
                      </a:cubicBezTo>
                      <a:cubicBezTo>
                        <a:pt x="13168" y="15426"/>
                        <a:pt x="13214" y="15484"/>
                        <a:pt x="13267" y="15618"/>
                      </a:cubicBezTo>
                      <a:cubicBezTo>
                        <a:pt x="13569" y="16307"/>
                        <a:pt x="14043" y="18030"/>
                        <a:pt x="14301" y="18073"/>
                      </a:cubicBezTo>
                      <a:cubicBezTo>
                        <a:pt x="14301" y="16092"/>
                        <a:pt x="14172" y="14197"/>
                        <a:pt x="14043" y="12560"/>
                      </a:cubicBezTo>
                      <a:cubicBezTo>
                        <a:pt x="13440" y="6314"/>
                        <a:pt x="12707" y="1835"/>
                        <a:pt x="11975" y="1102"/>
                      </a:cubicBezTo>
                      <a:cubicBezTo>
                        <a:pt x="11504" y="602"/>
                        <a:pt x="7268" y="1"/>
                        <a:pt x="44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0" name="Google Shape;4252;p56">
              <a:extLst>
                <a:ext uri="{FF2B5EF4-FFF2-40B4-BE49-F238E27FC236}">
                  <a16:creationId xmlns:a16="http://schemas.microsoft.com/office/drawing/2014/main" id="{8EE7BCA6-CBF9-4733-81D2-DFA868D193AB}"/>
                </a:ext>
              </a:extLst>
            </p:cNvPr>
            <p:cNvGrpSpPr/>
            <p:nvPr/>
          </p:nvGrpSpPr>
          <p:grpSpPr>
            <a:xfrm>
              <a:off x="4731520" y="1902480"/>
              <a:ext cx="1022484" cy="707814"/>
              <a:chOff x="5055820" y="1902480"/>
              <a:chExt cx="1022484" cy="707814"/>
            </a:xfrm>
          </p:grpSpPr>
          <p:sp>
            <p:nvSpPr>
              <p:cNvPr id="491" name="Google Shape;4253;p56">
                <a:extLst>
                  <a:ext uri="{FF2B5EF4-FFF2-40B4-BE49-F238E27FC236}">
                    <a16:creationId xmlns:a16="http://schemas.microsoft.com/office/drawing/2014/main" id="{649A93A7-A174-4A0E-A76C-C1A33DE3847A}"/>
                  </a:ext>
                </a:extLst>
              </p:cNvPr>
              <p:cNvSpPr/>
              <p:nvPr/>
            </p:nvSpPr>
            <p:spPr>
              <a:xfrm rot="843" flipH="1">
                <a:off x="5055820" y="2451606"/>
                <a:ext cx="869481" cy="158582"/>
              </a:xfrm>
              <a:custGeom>
                <a:avLst/>
                <a:gdLst/>
                <a:ahLst/>
                <a:cxnLst/>
                <a:rect l="l" t="t" r="r" b="b"/>
                <a:pathLst>
                  <a:path w="85285" h="5648" extrusionOk="0">
                    <a:moveTo>
                      <a:pt x="42648" y="0"/>
                    </a:moveTo>
                    <a:cubicBezTo>
                      <a:pt x="19096" y="0"/>
                      <a:pt x="0" y="1260"/>
                      <a:pt x="0" y="2818"/>
                    </a:cubicBezTo>
                    <a:cubicBezTo>
                      <a:pt x="0" y="4376"/>
                      <a:pt x="19096" y="5648"/>
                      <a:pt x="42648" y="5648"/>
                    </a:cubicBezTo>
                    <a:cubicBezTo>
                      <a:pt x="66200" y="5648"/>
                      <a:pt x="85284" y="4376"/>
                      <a:pt x="85284" y="2818"/>
                    </a:cubicBezTo>
                    <a:cubicBezTo>
                      <a:pt x="85284" y="1260"/>
                      <a:pt x="66200" y="0"/>
                      <a:pt x="42648" y="0"/>
                    </a:cubicBezTo>
                    <a:close/>
                  </a:path>
                </a:pathLst>
              </a:custGeom>
              <a:solidFill>
                <a:srgbClr val="000000">
                  <a:alpha val="10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2" name="Google Shape;4254;p56">
                <a:extLst>
                  <a:ext uri="{FF2B5EF4-FFF2-40B4-BE49-F238E27FC236}">
                    <a16:creationId xmlns:a16="http://schemas.microsoft.com/office/drawing/2014/main" id="{1F61DCCA-6F29-4725-8C3F-EF6D744D7C08}"/>
                  </a:ext>
                </a:extLst>
              </p:cNvPr>
              <p:cNvGrpSpPr/>
              <p:nvPr/>
            </p:nvGrpSpPr>
            <p:grpSpPr>
              <a:xfrm flipH="1">
                <a:off x="5208795" y="1902480"/>
                <a:ext cx="869510" cy="658391"/>
                <a:chOff x="4030117" y="3378061"/>
                <a:chExt cx="1648985" cy="1248608"/>
              </a:xfrm>
            </p:grpSpPr>
            <p:grpSp>
              <p:nvGrpSpPr>
                <p:cNvPr id="493" name="Google Shape;4255;p56">
                  <a:extLst>
                    <a:ext uri="{FF2B5EF4-FFF2-40B4-BE49-F238E27FC236}">
                      <a16:creationId xmlns:a16="http://schemas.microsoft.com/office/drawing/2014/main" id="{2811EDB8-2453-4485-ABFD-B6002C8840C8}"/>
                    </a:ext>
                  </a:extLst>
                </p:cNvPr>
                <p:cNvGrpSpPr/>
                <p:nvPr/>
              </p:nvGrpSpPr>
              <p:grpSpPr>
                <a:xfrm>
                  <a:off x="4030117" y="3378061"/>
                  <a:ext cx="1648985" cy="1248608"/>
                  <a:chOff x="5303075" y="3236325"/>
                  <a:chExt cx="1564650" cy="1184750"/>
                </a:xfrm>
              </p:grpSpPr>
              <p:sp>
                <p:nvSpPr>
                  <p:cNvPr id="499" name="Google Shape;4256;p56">
                    <a:extLst>
                      <a:ext uri="{FF2B5EF4-FFF2-40B4-BE49-F238E27FC236}">
                        <a16:creationId xmlns:a16="http://schemas.microsoft.com/office/drawing/2014/main" id="{207C0A98-A6D5-48A8-9172-705ADA035BDC}"/>
                      </a:ext>
                    </a:extLst>
                  </p:cNvPr>
                  <p:cNvSpPr/>
                  <p:nvPr/>
                </p:nvSpPr>
                <p:spPr>
                  <a:xfrm>
                    <a:off x="5689650" y="4084000"/>
                    <a:ext cx="374750" cy="296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90" h="11857" extrusionOk="0">
                        <a:moveTo>
                          <a:pt x="10295" y="1"/>
                        </a:moveTo>
                        <a:cubicBezTo>
                          <a:pt x="10295" y="1"/>
                          <a:pt x="9520" y="1164"/>
                          <a:pt x="8572" y="2585"/>
                        </a:cubicBezTo>
                        <a:cubicBezTo>
                          <a:pt x="7108" y="4739"/>
                          <a:pt x="5212" y="7495"/>
                          <a:pt x="4911" y="7668"/>
                        </a:cubicBezTo>
                        <a:cubicBezTo>
                          <a:pt x="4804" y="7748"/>
                          <a:pt x="4617" y="7773"/>
                          <a:pt x="4379" y="7773"/>
                        </a:cubicBezTo>
                        <a:cubicBezTo>
                          <a:pt x="3995" y="7773"/>
                          <a:pt x="3478" y="7708"/>
                          <a:pt x="2949" y="7708"/>
                        </a:cubicBezTo>
                        <a:cubicBezTo>
                          <a:pt x="2229" y="7708"/>
                          <a:pt x="1487" y="7829"/>
                          <a:pt x="1034" y="8400"/>
                        </a:cubicBezTo>
                        <a:cubicBezTo>
                          <a:pt x="44" y="9606"/>
                          <a:pt x="1" y="11329"/>
                          <a:pt x="647" y="11372"/>
                        </a:cubicBezTo>
                        <a:lnTo>
                          <a:pt x="1551" y="11458"/>
                        </a:lnTo>
                        <a:lnTo>
                          <a:pt x="2068" y="11501"/>
                        </a:lnTo>
                        <a:cubicBezTo>
                          <a:pt x="3274" y="11587"/>
                          <a:pt x="4997" y="11716"/>
                          <a:pt x="6375" y="11803"/>
                        </a:cubicBezTo>
                        <a:cubicBezTo>
                          <a:pt x="6978" y="11824"/>
                          <a:pt x="7506" y="11856"/>
                          <a:pt x="7899" y="11856"/>
                        </a:cubicBezTo>
                        <a:cubicBezTo>
                          <a:pt x="8292" y="11856"/>
                          <a:pt x="8550" y="11824"/>
                          <a:pt x="8615" y="11716"/>
                        </a:cubicBezTo>
                        <a:cubicBezTo>
                          <a:pt x="8744" y="11544"/>
                          <a:pt x="10424" y="9089"/>
                          <a:pt x="11975" y="6720"/>
                        </a:cubicBezTo>
                        <a:cubicBezTo>
                          <a:pt x="12319" y="6246"/>
                          <a:pt x="12621" y="5729"/>
                          <a:pt x="12965" y="5255"/>
                        </a:cubicBezTo>
                        <a:cubicBezTo>
                          <a:pt x="13956" y="3748"/>
                          <a:pt x="14774" y="2499"/>
                          <a:pt x="14818" y="2327"/>
                        </a:cubicBezTo>
                        <a:cubicBezTo>
                          <a:pt x="14990" y="1853"/>
                          <a:pt x="10295" y="1"/>
                          <a:pt x="1029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4257;p56">
                    <a:extLst>
                      <a:ext uri="{FF2B5EF4-FFF2-40B4-BE49-F238E27FC236}">
                        <a16:creationId xmlns:a16="http://schemas.microsoft.com/office/drawing/2014/main" id="{6EC1A43E-51F3-40AE-9CD4-F79681F69840}"/>
                      </a:ext>
                    </a:extLst>
                  </p:cNvPr>
                  <p:cNvSpPr/>
                  <p:nvPr/>
                </p:nvSpPr>
                <p:spPr>
                  <a:xfrm>
                    <a:off x="5728425" y="4293700"/>
                    <a:ext cx="44175" cy="8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3286" extrusionOk="0">
                        <a:moveTo>
                          <a:pt x="1463" y="1"/>
                        </a:moveTo>
                        <a:cubicBezTo>
                          <a:pt x="1436" y="1"/>
                          <a:pt x="1408" y="4"/>
                          <a:pt x="1378" y="12"/>
                        </a:cubicBezTo>
                        <a:cubicBezTo>
                          <a:pt x="43" y="356"/>
                          <a:pt x="0" y="2725"/>
                          <a:pt x="0" y="2984"/>
                        </a:cubicBezTo>
                        <a:cubicBezTo>
                          <a:pt x="0" y="3156"/>
                          <a:pt x="129" y="3285"/>
                          <a:pt x="302" y="3285"/>
                        </a:cubicBezTo>
                        <a:cubicBezTo>
                          <a:pt x="431" y="3285"/>
                          <a:pt x="560" y="3156"/>
                          <a:pt x="560" y="2984"/>
                        </a:cubicBezTo>
                        <a:cubicBezTo>
                          <a:pt x="560" y="2381"/>
                          <a:pt x="732" y="744"/>
                          <a:pt x="1508" y="572"/>
                        </a:cubicBezTo>
                        <a:cubicBezTo>
                          <a:pt x="1680" y="529"/>
                          <a:pt x="1766" y="399"/>
                          <a:pt x="1723" y="227"/>
                        </a:cubicBezTo>
                        <a:cubicBezTo>
                          <a:pt x="1687" y="84"/>
                          <a:pt x="1593" y="1"/>
                          <a:pt x="146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4258;p56">
                    <a:extLst>
                      <a:ext uri="{FF2B5EF4-FFF2-40B4-BE49-F238E27FC236}">
                        <a16:creationId xmlns:a16="http://schemas.microsoft.com/office/drawing/2014/main" id="{33E774C3-D0F3-4967-A8A8-71608C6F246C}"/>
                      </a:ext>
                    </a:extLst>
                  </p:cNvPr>
                  <p:cNvSpPr/>
                  <p:nvPr/>
                </p:nvSpPr>
                <p:spPr>
                  <a:xfrm>
                    <a:off x="5905025" y="4084000"/>
                    <a:ext cx="159375" cy="13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75" h="5256" extrusionOk="0">
                        <a:moveTo>
                          <a:pt x="1723" y="1"/>
                        </a:moveTo>
                        <a:cubicBezTo>
                          <a:pt x="1723" y="1"/>
                          <a:pt x="948" y="1164"/>
                          <a:pt x="0" y="2585"/>
                        </a:cubicBezTo>
                        <a:cubicBezTo>
                          <a:pt x="1077" y="3963"/>
                          <a:pt x="2628" y="4911"/>
                          <a:pt x="4350" y="5255"/>
                        </a:cubicBezTo>
                        <a:cubicBezTo>
                          <a:pt x="5341" y="3748"/>
                          <a:pt x="6159" y="2499"/>
                          <a:pt x="6203" y="2327"/>
                        </a:cubicBezTo>
                        <a:cubicBezTo>
                          <a:pt x="6375" y="1853"/>
                          <a:pt x="1723" y="1"/>
                          <a:pt x="17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4259;p56">
                    <a:extLst>
                      <a:ext uri="{FF2B5EF4-FFF2-40B4-BE49-F238E27FC236}">
                        <a16:creationId xmlns:a16="http://schemas.microsoft.com/office/drawing/2014/main" id="{9DB82AC2-39B8-4A16-8C06-9717A51B30F7}"/>
                      </a:ext>
                    </a:extLst>
                  </p:cNvPr>
                  <p:cNvSpPr/>
                  <p:nvPr/>
                </p:nvSpPr>
                <p:spPr>
                  <a:xfrm>
                    <a:off x="6310350" y="4074300"/>
                    <a:ext cx="328000" cy="32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0" h="13013" extrusionOk="0">
                        <a:moveTo>
                          <a:pt x="8123" y="1"/>
                        </a:moveTo>
                        <a:lnTo>
                          <a:pt x="6960" y="2844"/>
                        </a:lnTo>
                        <a:cubicBezTo>
                          <a:pt x="6573" y="3748"/>
                          <a:pt x="6142" y="4825"/>
                          <a:pt x="5711" y="5730"/>
                        </a:cubicBezTo>
                        <a:cubicBezTo>
                          <a:pt x="5323" y="6720"/>
                          <a:pt x="4893" y="7668"/>
                          <a:pt x="4376" y="8572"/>
                        </a:cubicBezTo>
                        <a:cubicBezTo>
                          <a:pt x="3902" y="9003"/>
                          <a:pt x="1447" y="8616"/>
                          <a:pt x="715" y="10037"/>
                        </a:cubicBezTo>
                        <a:cubicBezTo>
                          <a:pt x="1" y="11381"/>
                          <a:pt x="229" y="13012"/>
                          <a:pt x="840" y="13012"/>
                        </a:cubicBezTo>
                        <a:cubicBezTo>
                          <a:pt x="855" y="13012"/>
                          <a:pt x="871" y="13011"/>
                          <a:pt x="887" y="13009"/>
                        </a:cubicBezTo>
                        <a:lnTo>
                          <a:pt x="1791" y="12923"/>
                        </a:lnTo>
                        <a:lnTo>
                          <a:pt x="2351" y="12880"/>
                        </a:lnTo>
                        <a:cubicBezTo>
                          <a:pt x="4591" y="12578"/>
                          <a:pt x="8640" y="12061"/>
                          <a:pt x="8812" y="11803"/>
                        </a:cubicBezTo>
                        <a:cubicBezTo>
                          <a:pt x="8942" y="11544"/>
                          <a:pt x="10578" y="7582"/>
                          <a:pt x="11784" y="4610"/>
                        </a:cubicBezTo>
                        <a:cubicBezTo>
                          <a:pt x="12474" y="2887"/>
                          <a:pt x="12990" y="1508"/>
                          <a:pt x="13033" y="1336"/>
                        </a:cubicBezTo>
                        <a:cubicBezTo>
                          <a:pt x="13120" y="819"/>
                          <a:pt x="8123" y="1"/>
                          <a:pt x="812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4260;p56">
                    <a:extLst>
                      <a:ext uri="{FF2B5EF4-FFF2-40B4-BE49-F238E27FC236}">
                        <a16:creationId xmlns:a16="http://schemas.microsoft.com/office/drawing/2014/main" id="{7299C7C8-36FF-43EB-963A-AEFFCC44303F}"/>
                      </a:ext>
                    </a:extLst>
                  </p:cNvPr>
                  <p:cNvSpPr/>
                  <p:nvPr/>
                </p:nvSpPr>
                <p:spPr>
                  <a:xfrm>
                    <a:off x="6343275" y="4314650"/>
                    <a:ext cx="43100" cy="8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4" h="3450" extrusionOk="0">
                        <a:moveTo>
                          <a:pt x="1391" y="1"/>
                        </a:moveTo>
                        <a:cubicBezTo>
                          <a:pt x="1346" y="1"/>
                          <a:pt x="1298" y="11"/>
                          <a:pt x="1250" y="35"/>
                        </a:cubicBezTo>
                        <a:cubicBezTo>
                          <a:pt x="1" y="638"/>
                          <a:pt x="431" y="2964"/>
                          <a:pt x="474" y="3223"/>
                        </a:cubicBezTo>
                        <a:cubicBezTo>
                          <a:pt x="510" y="3365"/>
                          <a:pt x="605" y="3449"/>
                          <a:pt x="734" y="3449"/>
                        </a:cubicBezTo>
                        <a:cubicBezTo>
                          <a:pt x="761" y="3449"/>
                          <a:pt x="790" y="3445"/>
                          <a:pt x="819" y="3438"/>
                        </a:cubicBezTo>
                        <a:cubicBezTo>
                          <a:pt x="991" y="3438"/>
                          <a:pt x="1078" y="3266"/>
                          <a:pt x="1034" y="3093"/>
                        </a:cubicBezTo>
                        <a:cubicBezTo>
                          <a:pt x="905" y="2534"/>
                          <a:pt x="776" y="897"/>
                          <a:pt x="1508" y="552"/>
                        </a:cubicBezTo>
                        <a:cubicBezTo>
                          <a:pt x="1637" y="466"/>
                          <a:pt x="1724" y="337"/>
                          <a:pt x="1637" y="165"/>
                        </a:cubicBezTo>
                        <a:cubicBezTo>
                          <a:pt x="1606" y="71"/>
                          <a:pt x="1508" y="1"/>
                          <a:pt x="139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4261;p56">
                    <a:extLst>
                      <a:ext uri="{FF2B5EF4-FFF2-40B4-BE49-F238E27FC236}">
                        <a16:creationId xmlns:a16="http://schemas.microsoft.com/office/drawing/2014/main" id="{07B8E00B-A366-4254-9D1D-BEB351BE9310}"/>
                      </a:ext>
                    </a:extLst>
                  </p:cNvPr>
                  <p:cNvSpPr/>
                  <p:nvPr/>
                </p:nvSpPr>
                <p:spPr>
                  <a:xfrm>
                    <a:off x="6454200" y="4073225"/>
                    <a:ext cx="184150" cy="14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6" h="5773" extrusionOk="0">
                        <a:moveTo>
                          <a:pt x="2412" y="1"/>
                        </a:moveTo>
                        <a:lnTo>
                          <a:pt x="1249" y="2887"/>
                        </a:lnTo>
                        <a:cubicBezTo>
                          <a:pt x="862" y="3791"/>
                          <a:pt x="388" y="4825"/>
                          <a:pt x="0" y="5773"/>
                        </a:cubicBezTo>
                        <a:cubicBezTo>
                          <a:pt x="2068" y="5730"/>
                          <a:pt x="5169" y="5083"/>
                          <a:pt x="6030" y="4653"/>
                        </a:cubicBezTo>
                        <a:cubicBezTo>
                          <a:pt x="6720" y="2930"/>
                          <a:pt x="7236" y="1551"/>
                          <a:pt x="7279" y="1379"/>
                        </a:cubicBezTo>
                        <a:cubicBezTo>
                          <a:pt x="7366" y="862"/>
                          <a:pt x="2412" y="1"/>
                          <a:pt x="241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4262;p56">
                    <a:extLst>
                      <a:ext uri="{FF2B5EF4-FFF2-40B4-BE49-F238E27FC236}">
                        <a16:creationId xmlns:a16="http://schemas.microsoft.com/office/drawing/2014/main" id="{DC331E8C-4D38-4D47-B654-EB58C1023E5C}"/>
                      </a:ext>
                    </a:extLst>
                  </p:cNvPr>
                  <p:cNvSpPr/>
                  <p:nvPr/>
                </p:nvSpPr>
                <p:spPr>
                  <a:xfrm>
                    <a:off x="6625400" y="3270200"/>
                    <a:ext cx="238000" cy="29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0" h="11609" extrusionOk="0">
                        <a:moveTo>
                          <a:pt x="5416" y="0"/>
                        </a:moveTo>
                        <a:cubicBezTo>
                          <a:pt x="4932" y="0"/>
                          <a:pt x="4603" y="993"/>
                          <a:pt x="3705" y="3005"/>
                        </a:cubicBezTo>
                        <a:cubicBezTo>
                          <a:pt x="3404" y="3694"/>
                          <a:pt x="2973" y="4340"/>
                          <a:pt x="2413" y="4857"/>
                        </a:cubicBezTo>
                        <a:cubicBezTo>
                          <a:pt x="1724" y="5589"/>
                          <a:pt x="905" y="6149"/>
                          <a:pt x="1" y="6580"/>
                        </a:cubicBezTo>
                        <a:cubicBezTo>
                          <a:pt x="1" y="6580"/>
                          <a:pt x="1" y="11608"/>
                          <a:pt x="2498" y="11608"/>
                        </a:cubicBezTo>
                        <a:cubicBezTo>
                          <a:pt x="3102" y="11608"/>
                          <a:pt x="3851" y="11315"/>
                          <a:pt x="4782" y="10585"/>
                        </a:cubicBezTo>
                        <a:cubicBezTo>
                          <a:pt x="9520" y="6795"/>
                          <a:pt x="6419" y="592"/>
                          <a:pt x="5729" y="119"/>
                        </a:cubicBezTo>
                        <a:cubicBezTo>
                          <a:pt x="5615" y="40"/>
                          <a:pt x="5512" y="0"/>
                          <a:pt x="541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4263;p56">
                    <a:extLst>
                      <a:ext uri="{FF2B5EF4-FFF2-40B4-BE49-F238E27FC236}">
                        <a16:creationId xmlns:a16="http://schemas.microsoft.com/office/drawing/2014/main" id="{CC32B2A0-21D6-4D98-9FB5-3311D2EC2FDD}"/>
                      </a:ext>
                    </a:extLst>
                  </p:cNvPr>
                  <p:cNvSpPr/>
                  <p:nvPr/>
                </p:nvSpPr>
                <p:spPr>
                  <a:xfrm>
                    <a:off x="6625400" y="3273150"/>
                    <a:ext cx="238000" cy="28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0" h="11491" extrusionOk="0">
                        <a:moveTo>
                          <a:pt x="5729" y="1"/>
                        </a:moveTo>
                        <a:lnTo>
                          <a:pt x="5729" y="1"/>
                        </a:lnTo>
                        <a:cubicBezTo>
                          <a:pt x="6505" y="1680"/>
                          <a:pt x="6505" y="6375"/>
                          <a:pt x="5083" y="7237"/>
                        </a:cubicBezTo>
                        <a:cubicBezTo>
                          <a:pt x="4971" y="7301"/>
                          <a:pt x="4856" y="7331"/>
                          <a:pt x="4740" y="7331"/>
                        </a:cubicBezTo>
                        <a:cubicBezTo>
                          <a:pt x="3926" y="7331"/>
                          <a:pt x="3054" y="5870"/>
                          <a:pt x="2413" y="4739"/>
                        </a:cubicBezTo>
                        <a:cubicBezTo>
                          <a:pt x="1724" y="5471"/>
                          <a:pt x="905" y="6031"/>
                          <a:pt x="1" y="6462"/>
                        </a:cubicBezTo>
                        <a:cubicBezTo>
                          <a:pt x="1" y="6462"/>
                          <a:pt x="1" y="11490"/>
                          <a:pt x="2498" y="11490"/>
                        </a:cubicBezTo>
                        <a:cubicBezTo>
                          <a:pt x="3102" y="11490"/>
                          <a:pt x="3851" y="11197"/>
                          <a:pt x="4782" y="10467"/>
                        </a:cubicBezTo>
                        <a:cubicBezTo>
                          <a:pt x="9520" y="6677"/>
                          <a:pt x="6419" y="474"/>
                          <a:pt x="57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4264;p56">
                    <a:extLst>
                      <a:ext uri="{FF2B5EF4-FFF2-40B4-BE49-F238E27FC236}">
                        <a16:creationId xmlns:a16="http://schemas.microsoft.com/office/drawing/2014/main" id="{CFE389BC-D544-4F6F-AF01-03486AA2E117}"/>
                      </a:ext>
                    </a:extLst>
                  </p:cNvPr>
                  <p:cNvSpPr/>
                  <p:nvPr/>
                </p:nvSpPr>
                <p:spPr>
                  <a:xfrm>
                    <a:off x="5867775" y="3407575"/>
                    <a:ext cx="999950" cy="1012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98" h="40497" extrusionOk="0">
                        <a:moveTo>
                          <a:pt x="29345" y="0"/>
                        </a:moveTo>
                        <a:cubicBezTo>
                          <a:pt x="28981" y="0"/>
                          <a:pt x="28612" y="48"/>
                          <a:pt x="28238" y="137"/>
                        </a:cubicBezTo>
                        <a:cubicBezTo>
                          <a:pt x="24879" y="1042"/>
                          <a:pt x="21347" y="5435"/>
                          <a:pt x="18978" y="8622"/>
                        </a:cubicBezTo>
                        <a:cubicBezTo>
                          <a:pt x="18202" y="9699"/>
                          <a:pt x="17384" y="10733"/>
                          <a:pt x="16479" y="11724"/>
                        </a:cubicBezTo>
                        <a:cubicBezTo>
                          <a:pt x="15704" y="12413"/>
                          <a:pt x="14886" y="13016"/>
                          <a:pt x="14024" y="13576"/>
                        </a:cubicBezTo>
                        <a:lnTo>
                          <a:pt x="13938" y="13619"/>
                        </a:lnTo>
                        <a:cubicBezTo>
                          <a:pt x="11397" y="15299"/>
                          <a:pt x="8252" y="17108"/>
                          <a:pt x="8252" y="17108"/>
                        </a:cubicBezTo>
                        <a:lnTo>
                          <a:pt x="5797" y="17495"/>
                        </a:lnTo>
                        <a:lnTo>
                          <a:pt x="1576" y="18141"/>
                        </a:lnTo>
                        <a:cubicBezTo>
                          <a:pt x="1576" y="18141"/>
                          <a:pt x="1232" y="19304"/>
                          <a:pt x="801" y="21070"/>
                        </a:cubicBezTo>
                        <a:cubicBezTo>
                          <a:pt x="672" y="21630"/>
                          <a:pt x="499" y="22233"/>
                          <a:pt x="370" y="22880"/>
                        </a:cubicBezTo>
                        <a:cubicBezTo>
                          <a:pt x="1" y="24515"/>
                          <a:pt x="310" y="25036"/>
                          <a:pt x="813" y="25036"/>
                        </a:cubicBezTo>
                        <a:cubicBezTo>
                          <a:pt x="1131" y="25036"/>
                          <a:pt x="1527" y="24827"/>
                          <a:pt x="1878" y="24559"/>
                        </a:cubicBezTo>
                        <a:cubicBezTo>
                          <a:pt x="2084" y="24402"/>
                          <a:pt x="2196" y="24317"/>
                          <a:pt x="2257" y="24317"/>
                        </a:cubicBezTo>
                        <a:cubicBezTo>
                          <a:pt x="2464" y="24317"/>
                          <a:pt x="2084" y="25296"/>
                          <a:pt x="2782" y="27790"/>
                        </a:cubicBezTo>
                        <a:cubicBezTo>
                          <a:pt x="3687" y="30977"/>
                          <a:pt x="6702" y="30374"/>
                          <a:pt x="7477" y="30590"/>
                        </a:cubicBezTo>
                        <a:cubicBezTo>
                          <a:pt x="8296" y="30762"/>
                          <a:pt x="6573" y="32786"/>
                          <a:pt x="5496" y="33863"/>
                        </a:cubicBezTo>
                        <a:cubicBezTo>
                          <a:pt x="4997" y="34362"/>
                          <a:pt x="4601" y="34476"/>
                          <a:pt x="4155" y="34476"/>
                        </a:cubicBezTo>
                        <a:cubicBezTo>
                          <a:pt x="3778" y="34476"/>
                          <a:pt x="3365" y="34394"/>
                          <a:pt x="2824" y="34394"/>
                        </a:cubicBezTo>
                        <a:cubicBezTo>
                          <a:pt x="2569" y="34394"/>
                          <a:pt x="2285" y="34413"/>
                          <a:pt x="1964" y="34466"/>
                        </a:cubicBezTo>
                        <a:cubicBezTo>
                          <a:pt x="155" y="34768"/>
                          <a:pt x="586" y="38773"/>
                          <a:pt x="758" y="39592"/>
                        </a:cubicBezTo>
                        <a:cubicBezTo>
                          <a:pt x="973" y="40410"/>
                          <a:pt x="6487" y="40496"/>
                          <a:pt x="7176" y="40496"/>
                        </a:cubicBezTo>
                        <a:cubicBezTo>
                          <a:pt x="7908" y="40496"/>
                          <a:pt x="8511" y="39764"/>
                          <a:pt x="12215" y="37395"/>
                        </a:cubicBezTo>
                        <a:cubicBezTo>
                          <a:pt x="15876" y="34983"/>
                          <a:pt x="17212" y="32571"/>
                          <a:pt x="17599" y="31666"/>
                        </a:cubicBezTo>
                        <a:cubicBezTo>
                          <a:pt x="17599" y="31666"/>
                          <a:pt x="17599" y="31666"/>
                          <a:pt x="17599" y="31623"/>
                        </a:cubicBezTo>
                        <a:cubicBezTo>
                          <a:pt x="17901" y="31193"/>
                          <a:pt x="20054" y="31537"/>
                          <a:pt x="24362" y="30460"/>
                        </a:cubicBezTo>
                        <a:cubicBezTo>
                          <a:pt x="27549" y="29685"/>
                          <a:pt x="28927" y="28264"/>
                          <a:pt x="29660" y="28091"/>
                        </a:cubicBezTo>
                        <a:cubicBezTo>
                          <a:pt x="29704" y="28085"/>
                          <a:pt x="29747" y="28081"/>
                          <a:pt x="29788" y="28081"/>
                        </a:cubicBezTo>
                        <a:cubicBezTo>
                          <a:pt x="30025" y="28081"/>
                          <a:pt x="30208" y="28198"/>
                          <a:pt x="30392" y="28565"/>
                        </a:cubicBezTo>
                        <a:cubicBezTo>
                          <a:pt x="31081" y="30073"/>
                          <a:pt x="33579" y="31193"/>
                          <a:pt x="34096" y="31666"/>
                        </a:cubicBezTo>
                        <a:cubicBezTo>
                          <a:pt x="34570" y="32183"/>
                          <a:pt x="33881" y="34466"/>
                          <a:pt x="33881" y="35198"/>
                        </a:cubicBezTo>
                        <a:cubicBezTo>
                          <a:pt x="33881" y="35369"/>
                          <a:pt x="33783" y="35434"/>
                          <a:pt x="33603" y="35434"/>
                        </a:cubicBezTo>
                        <a:cubicBezTo>
                          <a:pt x="33055" y="35434"/>
                          <a:pt x="31744" y="34832"/>
                          <a:pt x="30090" y="34768"/>
                        </a:cubicBezTo>
                        <a:cubicBezTo>
                          <a:pt x="30065" y="34767"/>
                          <a:pt x="30039" y="34766"/>
                          <a:pt x="30014" y="34766"/>
                        </a:cubicBezTo>
                        <a:cubicBezTo>
                          <a:pt x="27917" y="34766"/>
                          <a:pt x="28888" y="38308"/>
                          <a:pt x="29186" y="38989"/>
                        </a:cubicBezTo>
                        <a:cubicBezTo>
                          <a:pt x="29281" y="39207"/>
                          <a:pt x="29658" y="39296"/>
                          <a:pt x="30246" y="39296"/>
                        </a:cubicBezTo>
                        <a:cubicBezTo>
                          <a:pt x="31513" y="39296"/>
                          <a:pt x="33762" y="38884"/>
                          <a:pt x="36293" y="38472"/>
                        </a:cubicBezTo>
                        <a:cubicBezTo>
                          <a:pt x="39997" y="37912"/>
                          <a:pt x="39006" y="38170"/>
                          <a:pt x="39308" y="31968"/>
                        </a:cubicBezTo>
                        <a:cubicBezTo>
                          <a:pt x="39609" y="25765"/>
                          <a:pt x="38274" y="9139"/>
                          <a:pt x="32804" y="1946"/>
                        </a:cubicBezTo>
                        <a:cubicBezTo>
                          <a:pt x="31740" y="550"/>
                          <a:pt x="30574" y="0"/>
                          <a:pt x="2934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4265;p56">
                    <a:extLst>
                      <a:ext uri="{FF2B5EF4-FFF2-40B4-BE49-F238E27FC236}">
                        <a16:creationId xmlns:a16="http://schemas.microsoft.com/office/drawing/2014/main" id="{E7BDAA2E-CED0-4E02-B29A-CF0D0DDBB405}"/>
                      </a:ext>
                    </a:extLst>
                  </p:cNvPr>
                  <p:cNvSpPr/>
                  <p:nvPr/>
                </p:nvSpPr>
                <p:spPr>
                  <a:xfrm>
                    <a:off x="6216225" y="3410975"/>
                    <a:ext cx="422125" cy="48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85" h="19218" extrusionOk="0">
                        <a:moveTo>
                          <a:pt x="14300" y="1"/>
                        </a:moveTo>
                        <a:cubicBezTo>
                          <a:pt x="10941" y="906"/>
                          <a:pt x="7409" y="5299"/>
                          <a:pt x="5040" y="8486"/>
                        </a:cubicBezTo>
                        <a:cubicBezTo>
                          <a:pt x="4264" y="9563"/>
                          <a:pt x="3403" y="10597"/>
                          <a:pt x="2541" y="11588"/>
                        </a:cubicBezTo>
                        <a:cubicBezTo>
                          <a:pt x="1766" y="12277"/>
                          <a:pt x="905" y="12880"/>
                          <a:pt x="86" y="13440"/>
                        </a:cubicBezTo>
                        <a:lnTo>
                          <a:pt x="0" y="13483"/>
                        </a:lnTo>
                        <a:lnTo>
                          <a:pt x="0" y="13741"/>
                        </a:lnTo>
                        <a:cubicBezTo>
                          <a:pt x="86" y="15550"/>
                          <a:pt x="431" y="17446"/>
                          <a:pt x="1422" y="18522"/>
                        </a:cubicBezTo>
                        <a:cubicBezTo>
                          <a:pt x="1847" y="19011"/>
                          <a:pt x="2293" y="19217"/>
                          <a:pt x="2739" y="19217"/>
                        </a:cubicBezTo>
                        <a:cubicBezTo>
                          <a:pt x="3197" y="19217"/>
                          <a:pt x="3656" y="19001"/>
                          <a:pt x="4092" y="18652"/>
                        </a:cubicBezTo>
                        <a:cubicBezTo>
                          <a:pt x="5686" y="17446"/>
                          <a:pt x="7193" y="14517"/>
                          <a:pt x="8313" y="13009"/>
                        </a:cubicBezTo>
                        <a:cubicBezTo>
                          <a:pt x="10122" y="10597"/>
                          <a:pt x="12233" y="12492"/>
                          <a:pt x="15033" y="8314"/>
                        </a:cubicBezTo>
                        <a:cubicBezTo>
                          <a:pt x="16885" y="5514"/>
                          <a:pt x="15463" y="2068"/>
                          <a:pt x="1430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4266;p56">
                    <a:extLst>
                      <a:ext uri="{FF2B5EF4-FFF2-40B4-BE49-F238E27FC236}">
                        <a16:creationId xmlns:a16="http://schemas.microsoft.com/office/drawing/2014/main" id="{55292F1F-4AF3-453E-AFBF-395562448FD0}"/>
                      </a:ext>
                    </a:extLst>
                  </p:cNvPr>
                  <p:cNvSpPr/>
                  <p:nvPr/>
                </p:nvSpPr>
                <p:spPr>
                  <a:xfrm>
                    <a:off x="6298050" y="3972850"/>
                    <a:ext cx="311225" cy="22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49" h="9013" extrusionOk="0">
                        <a:moveTo>
                          <a:pt x="8525" y="1"/>
                        </a:moveTo>
                        <a:cubicBezTo>
                          <a:pt x="7432" y="1"/>
                          <a:pt x="5618" y="456"/>
                          <a:pt x="3059" y="2551"/>
                        </a:cubicBezTo>
                        <a:cubicBezTo>
                          <a:pt x="1" y="5093"/>
                          <a:pt x="1" y="7634"/>
                          <a:pt x="345" y="9012"/>
                        </a:cubicBezTo>
                        <a:cubicBezTo>
                          <a:pt x="647" y="8582"/>
                          <a:pt x="2843" y="8926"/>
                          <a:pt x="7151" y="7849"/>
                        </a:cubicBezTo>
                        <a:cubicBezTo>
                          <a:pt x="10338" y="7074"/>
                          <a:pt x="11716" y="5653"/>
                          <a:pt x="12449" y="5480"/>
                        </a:cubicBezTo>
                        <a:cubicBezTo>
                          <a:pt x="12104" y="4791"/>
                          <a:pt x="11544" y="3930"/>
                          <a:pt x="11113" y="3068"/>
                        </a:cubicBezTo>
                        <a:cubicBezTo>
                          <a:pt x="10597" y="2164"/>
                          <a:pt x="10166" y="1216"/>
                          <a:pt x="9778" y="269"/>
                        </a:cubicBezTo>
                        <a:cubicBezTo>
                          <a:pt x="9778" y="269"/>
                          <a:pt x="9364" y="1"/>
                          <a:pt x="852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4267;p56">
                    <a:extLst>
                      <a:ext uri="{FF2B5EF4-FFF2-40B4-BE49-F238E27FC236}">
                        <a16:creationId xmlns:a16="http://schemas.microsoft.com/office/drawing/2014/main" id="{61CBB674-A7DF-40DC-9DC1-0AB9202FBB3E}"/>
                      </a:ext>
                    </a:extLst>
                  </p:cNvPr>
                  <p:cNvSpPr/>
                  <p:nvPr/>
                </p:nvSpPr>
                <p:spPr>
                  <a:xfrm>
                    <a:off x="6191225" y="3623125"/>
                    <a:ext cx="169300" cy="314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72" h="12593" extrusionOk="0">
                        <a:moveTo>
                          <a:pt x="6040" y="0"/>
                        </a:moveTo>
                        <a:lnTo>
                          <a:pt x="6040" y="0"/>
                        </a:lnTo>
                        <a:cubicBezTo>
                          <a:pt x="5264" y="1077"/>
                          <a:pt x="4403" y="2154"/>
                          <a:pt x="3541" y="3145"/>
                        </a:cubicBezTo>
                        <a:cubicBezTo>
                          <a:pt x="2723" y="3791"/>
                          <a:pt x="1905" y="4394"/>
                          <a:pt x="1043" y="4954"/>
                        </a:cubicBezTo>
                        <a:cubicBezTo>
                          <a:pt x="1043" y="5040"/>
                          <a:pt x="1000" y="5169"/>
                          <a:pt x="1000" y="5255"/>
                        </a:cubicBezTo>
                        <a:cubicBezTo>
                          <a:pt x="289" y="8810"/>
                          <a:pt x="1" y="12592"/>
                          <a:pt x="1914" y="12592"/>
                        </a:cubicBezTo>
                        <a:cubicBezTo>
                          <a:pt x="2203" y="12592"/>
                          <a:pt x="2543" y="12506"/>
                          <a:pt x="2938" y="12319"/>
                        </a:cubicBezTo>
                        <a:cubicBezTo>
                          <a:pt x="3886" y="11845"/>
                          <a:pt x="4618" y="11113"/>
                          <a:pt x="5135" y="10166"/>
                        </a:cubicBezTo>
                        <a:cubicBezTo>
                          <a:pt x="6772" y="7150"/>
                          <a:pt x="6341" y="2369"/>
                          <a:pt x="604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4268;p56">
                    <a:extLst>
                      <a:ext uri="{FF2B5EF4-FFF2-40B4-BE49-F238E27FC236}">
                        <a16:creationId xmlns:a16="http://schemas.microsoft.com/office/drawing/2014/main" id="{161F29CC-B95E-4A53-A8FE-6EC5E024E34E}"/>
                      </a:ext>
                    </a:extLst>
                  </p:cNvPr>
                  <p:cNvSpPr/>
                  <p:nvPr/>
                </p:nvSpPr>
                <p:spPr>
                  <a:xfrm>
                    <a:off x="5886700" y="3843175"/>
                    <a:ext cx="243275" cy="94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1" h="3787" extrusionOk="0">
                        <a:moveTo>
                          <a:pt x="6925" y="0"/>
                        </a:moveTo>
                        <a:cubicBezTo>
                          <a:pt x="6347" y="0"/>
                          <a:pt x="5703" y="27"/>
                          <a:pt x="5040" y="71"/>
                        </a:cubicBezTo>
                        <a:lnTo>
                          <a:pt x="776" y="717"/>
                        </a:lnTo>
                        <a:cubicBezTo>
                          <a:pt x="776" y="717"/>
                          <a:pt x="432" y="1880"/>
                          <a:pt x="1" y="3646"/>
                        </a:cubicBezTo>
                        <a:cubicBezTo>
                          <a:pt x="658" y="3729"/>
                          <a:pt x="1397" y="3786"/>
                          <a:pt x="2174" y="3786"/>
                        </a:cubicBezTo>
                        <a:cubicBezTo>
                          <a:pt x="4656" y="3786"/>
                          <a:pt x="7512" y="3197"/>
                          <a:pt x="9218" y="933"/>
                        </a:cubicBezTo>
                        <a:cubicBezTo>
                          <a:pt x="9731" y="228"/>
                          <a:pt x="8600" y="0"/>
                          <a:pt x="69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4269;p56">
                    <a:extLst>
                      <a:ext uri="{FF2B5EF4-FFF2-40B4-BE49-F238E27FC236}">
                        <a16:creationId xmlns:a16="http://schemas.microsoft.com/office/drawing/2014/main" id="{61E912F5-C1A2-48D3-8C43-C51F5B1DA0BD}"/>
                      </a:ext>
                    </a:extLst>
                  </p:cNvPr>
                  <p:cNvSpPr/>
                  <p:nvPr/>
                </p:nvSpPr>
                <p:spPr>
                  <a:xfrm>
                    <a:off x="5906100" y="4311175"/>
                    <a:ext cx="61400" cy="10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6" h="4396" extrusionOk="0">
                        <a:moveTo>
                          <a:pt x="2129" y="0"/>
                        </a:moveTo>
                        <a:cubicBezTo>
                          <a:pt x="2078" y="0"/>
                          <a:pt x="2027" y="15"/>
                          <a:pt x="1981" y="45"/>
                        </a:cubicBezTo>
                        <a:cubicBezTo>
                          <a:pt x="0" y="1122"/>
                          <a:pt x="819" y="4051"/>
                          <a:pt x="862" y="4180"/>
                        </a:cubicBezTo>
                        <a:cubicBezTo>
                          <a:pt x="905" y="4309"/>
                          <a:pt x="991" y="4395"/>
                          <a:pt x="1120" y="4395"/>
                        </a:cubicBezTo>
                        <a:lnTo>
                          <a:pt x="1206" y="4352"/>
                        </a:lnTo>
                        <a:cubicBezTo>
                          <a:pt x="1378" y="4309"/>
                          <a:pt x="1465" y="4180"/>
                          <a:pt x="1422" y="4008"/>
                        </a:cubicBezTo>
                        <a:cubicBezTo>
                          <a:pt x="1422" y="3965"/>
                          <a:pt x="646" y="1423"/>
                          <a:pt x="2283" y="519"/>
                        </a:cubicBezTo>
                        <a:cubicBezTo>
                          <a:pt x="2412" y="476"/>
                          <a:pt x="2455" y="304"/>
                          <a:pt x="2369" y="131"/>
                        </a:cubicBezTo>
                        <a:cubicBezTo>
                          <a:pt x="2314" y="48"/>
                          <a:pt x="2222" y="0"/>
                          <a:pt x="21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4270;p56">
                    <a:extLst>
                      <a:ext uri="{FF2B5EF4-FFF2-40B4-BE49-F238E27FC236}">
                        <a16:creationId xmlns:a16="http://schemas.microsoft.com/office/drawing/2014/main" id="{77C3A204-772F-47FB-9FEF-D6D8657E3871}"/>
                      </a:ext>
                    </a:extLst>
                  </p:cNvPr>
                  <p:cNvSpPr/>
                  <p:nvPr/>
                </p:nvSpPr>
                <p:spPr>
                  <a:xfrm>
                    <a:off x="5854400" y="3796500"/>
                    <a:ext cx="274625" cy="9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85" h="3631" extrusionOk="0">
                        <a:moveTo>
                          <a:pt x="10209" y="0"/>
                        </a:moveTo>
                        <a:lnTo>
                          <a:pt x="7323" y="345"/>
                        </a:lnTo>
                        <a:cubicBezTo>
                          <a:pt x="4696" y="646"/>
                          <a:pt x="1121" y="1077"/>
                          <a:pt x="345" y="1077"/>
                        </a:cubicBezTo>
                        <a:cubicBezTo>
                          <a:pt x="130" y="1077"/>
                          <a:pt x="1" y="1895"/>
                          <a:pt x="302" y="2584"/>
                        </a:cubicBezTo>
                        <a:cubicBezTo>
                          <a:pt x="576" y="3249"/>
                          <a:pt x="1240" y="3630"/>
                          <a:pt x="1941" y="3630"/>
                        </a:cubicBezTo>
                        <a:cubicBezTo>
                          <a:pt x="2012" y="3630"/>
                          <a:pt x="2083" y="3626"/>
                          <a:pt x="2154" y="3618"/>
                        </a:cubicBezTo>
                        <a:cubicBezTo>
                          <a:pt x="4566" y="3532"/>
                          <a:pt x="10984" y="2800"/>
                          <a:pt x="10898" y="1895"/>
                        </a:cubicBezTo>
                        <a:cubicBezTo>
                          <a:pt x="10769" y="1206"/>
                          <a:pt x="10553" y="560"/>
                          <a:pt x="1020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4271;p56">
                    <a:extLst>
                      <a:ext uri="{FF2B5EF4-FFF2-40B4-BE49-F238E27FC236}">
                        <a16:creationId xmlns:a16="http://schemas.microsoft.com/office/drawing/2014/main" id="{1F9ADFFE-5278-4DB8-BA15-7A151096711A}"/>
                      </a:ext>
                    </a:extLst>
                  </p:cNvPr>
                  <p:cNvSpPr/>
                  <p:nvPr/>
                </p:nvSpPr>
                <p:spPr>
                  <a:xfrm>
                    <a:off x="5861950" y="3796500"/>
                    <a:ext cx="267075" cy="9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83" h="3631" extrusionOk="0">
                        <a:moveTo>
                          <a:pt x="9864" y="0"/>
                        </a:moveTo>
                        <a:lnTo>
                          <a:pt x="7021" y="345"/>
                        </a:lnTo>
                        <a:lnTo>
                          <a:pt x="7193" y="1852"/>
                        </a:lnTo>
                        <a:cubicBezTo>
                          <a:pt x="4824" y="2197"/>
                          <a:pt x="2412" y="2455"/>
                          <a:pt x="0" y="2584"/>
                        </a:cubicBezTo>
                        <a:cubicBezTo>
                          <a:pt x="274" y="3249"/>
                          <a:pt x="938" y="3630"/>
                          <a:pt x="1639" y="3630"/>
                        </a:cubicBezTo>
                        <a:cubicBezTo>
                          <a:pt x="1710" y="3630"/>
                          <a:pt x="1781" y="3626"/>
                          <a:pt x="1852" y="3618"/>
                        </a:cubicBezTo>
                        <a:cubicBezTo>
                          <a:pt x="4264" y="3532"/>
                          <a:pt x="10682" y="2800"/>
                          <a:pt x="10596" y="1895"/>
                        </a:cubicBezTo>
                        <a:cubicBezTo>
                          <a:pt x="10467" y="1206"/>
                          <a:pt x="10208" y="560"/>
                          <a:pt x="986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4272;p56">
                    <a:extLst>
                      <a:ext uri="{FF2B5EF4-FFF2-40B4-BE49-F238E27FC236}">
                        <a16:creationId xmlns:a16="http://schemas.microsoft.com/office/drawing/2014/main" id="{CE98028E-A3EB-45D2-844C-93460241E746}"/>
                      </a:ext>
                    </a:extLst>
                  </p:cNvPr>
                  <p:cNvSpPr/>
                  <p:nvPr/>
                </p:nvSpPr>
                <p:spPr>
                  <a:xfrm>
                    <a:off x="6458500" y="3831600"/>
                    <a:ext cx="176625" cy="297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65" h="11906" extrusionOk="0">
                        <a:moveTo>
                          <a:pt x="4962" y="1"/>
                        </a:moveTo>
                        <a:cubicBezTo>
                          <a:pt x="4890" y="1"/>
                          <a:pt x="4811" y="31"/>
                          <a:pt x="4738" y="104"/>
                        </a:cubicBezTo>
                        <a:cubicBezTo>
                          <a:pt x="4695" y="147"/>
                          <a:pt x="0" y="4756"/>
                          <a:pt x="6548" y="11820"/>
                        </a:cubicBezTo>
                        <a:cubicBezTo>
                          <a:pt x="6591" y="11863"/>
                          <a:pt x="6677" y="11906"/>
                          <a:pt x="6763" y="11906"/>
                        </a:cubicBezTo>
                        <a:cubicBezTo>
                          <a:pt x="6806" y="11906"/>
                          <a:pt x="6892" y="11863"/>
                          <a:pt x="6978" y="11820"/>
                        </a:cubicBezTo>
                        <a:cubicBezTo>
                          <a:pt x="7064" y="11690"/>
                          <a:pt x="7064" y="11518"/>
                          <a:pt x="6978" y="11432"/>
                        </a:cubicBezTo>
                        <a:cubicBezTo>
                          <a:pt x="819" y="4799"/>
                          <a:pt x="4954" y="664"/>
                          <a:pt x="5126" y="491"/>
                        </a:cubicBezTo>
                        <a:cubicBezTo>
                          <a:pt x="5355" y="295"/>
                          <a:pt x="5187" y="1"/>
                          <a:pt x="496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4273;p56">
                    <a:extLst>
                      <a:ext uri="{FF2B5EF4-FFF2-40B4-BE49-F238E27FC236}">
                        <a16:creationId xmlns:a16="http://schemas.microsoft.com/office/drawing/2014/main" id="{20AC7A61-4940-4617-B0D2-A33C9C20DF1F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06675"/>
                    <a:ext cx="275675" cy="30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7" h="12191" extrusionOk="0">
                        <a:moveTo>
                          <a:pt x="8356" y="1"/>
                        </a:moveTo>
                        <a:cubicBezTo>
                          <a:pt x="8012" y="1"/>
                          <a:pt x="0" y="11760"/>
                          <a:pt x="8400" y="12190"/>
                        </a:cubicBezTo>
                        <a:cubicBezTo>
                          <a:pt x="8400" y="12190"/>
                          <a:pt x="9993" y="10467"/>
                          <a:pt x="9519" y="9046"/>
                        </a:cubicBezTo>
                        <a:cubicBezTo>
                          <a:pt x="9089" y="7625"/>
                          <a:pt x="11027" y="1"/>
                          <a:pt x="835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4274;p56">
                    <a:extLst>
                      <a:ext uri="{FF2B5EF4-FFF2-40B4-BE49-F238E27FC236}">
                        <a16:creationId xmlns:a16="http://schemas.microsoft.com/office/drawing/2014/main" id="{3204D642-EFFD-48F4-A067-40A818DC3FFF}"/>
                      </a:ext>
                    </a:extLst>
                  </p:cNvPr>
                  <p:cNvSpPr/>
                  <p:nvPr/>
                </p:nvSpPr>
                <p:spPr>
                  <a:xfrm>
                    <a:off x="5463525" y="3236325"/>
                    <a:ext cx="833475" cy="59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39" h="23663" extrusionOk="0">
                        <a:moveTo>
                          <a:pt x="21520" y="0"/>
                        </a:moveTo>
                        <a:cubicBezTo>
                          <a:pt x="17085" y="0"/>
                          <a:pt x="16751" y="5292"/>
                          <a:pt x="14731" y="6470"/>
                        </a:cubicBezTo>
                        <a:cubicBezTo>
                          <a:pt x="14306" y="6717"/>
                          <a:pt x="13774" y="6821"/>
                          <a:pt x="13170" y="6821"/>
                        </a:cubicBezTo>
                        <a:cubicBezTo>
                          <a:pt x="9805" y="6821"/>
                          <a:pt x="4216" y="3571"/>
                          <a:pt x="2509" y="3571"/>
                        </a:cubicBezTo>
                        <a:cubicBezTo>
                          <a:pt x="2383" y="3571"/>
                          <a:pt x="2278" y="3589"/>
                          <a:pt x="2197" y="3627"/>
                        </a:cubicBezTo>
                        <a:cubicBezTo>
                          <a:pt x="1249" y="4058"/>
                          <a:pt x="0" y="9485"/>
                          <a:pt x="474" y="14137"/>
                        </a:cubicBezTo>
                        <a:cubicBezTo>
                          <a:pt x="560" y="15860"/>
                          <a:pt x="1077" y="17540"/>
                          <a:pt x="1938" y="19004"/>
                        </a:cubicBezTo>
                        <a:cubicBezTo>
                          <a:pt x="4954" y="23355"/>
                          <a:pt x="15248" y="23096"/>
                          <a:pt x="15980" y="23484"/>
                        </a:cubicBezTo>
                        <a:cubicBezTo>
                          <a:pt x="16220" y="23604"/>
                          <a:pt x="16741" y="23662"/>
                          <a:pt x="17463" y="23662"/>
                        </a:cubicBezTo>
                        <a:cubicBezTo>
                          <a:pt x="19074" y="23662"/>
                          <a:pt x="21687" y="23373"/>
                          <a:pt x="24422" y="22838"/>
                        </a:cubicBezTo>
                        <a:cubicBezTo>
                          <a:pt x="28428" y="22106"/>
                          <a:pt x="26404" y="19995"/>
                          <a:pt x="28428" y="18746"/>
                        </a:cubicBezTo>
                        <a:cubicBezTo>
                          <a:pt x="28601" y="18617"/>
                          <a:pt x="28816" y="18444"/>
                          <a:pt x="28945" y="18229"/>
                        </a:cubicBezTo>
                        <a:cubicBezTo>
                          <a:pt x="29333" y="17669"/>
                          <a:pt x="29677" y="17066"/>
                          <a:pt x="29936" y="16420"/>
                        </a:cubicBezTo>
                        <a:cubicBezTo>
                          <a:pt x="31357" y="12888"/>
                          <a:pt x="32434" y="9227"/>
                          <a:pt x="33123" y="5479"/>
                        </a:cubicBezTo>
                        <a:cubicBezTo>
                          <a:pt x="33339" y="3843"/>
                          <a:pt x="28644" y="1344"/>
                          <a:pt x="24379" y="354"/>
                        </a:cubicBezTo>
                        <a:cubicBezTo>
                          <a:pt x="23518" y="181"/>
                          <a:pt x="22657" y="52"/>
                          <a:pt x="21838" y="9"/>
                        </a:cubicBezTo>
                        <a:cubicBezTo>
                          <a:pt x="21730" y="3"/>
                          <a:pt x="21624" y="0"/>
                          <a:pt x="215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4275;p56">
                    <a:extLst>
                      <a:ext uri="{FF2B5EF4-FFF2-40B4-BE49-F238E27FC236}">
                        <a16:creationId xmlns:a16="http://schemas.microsoft.com/office/drawing/2014/main" id="{AA900943-BA4A-49C0-837D-AA03F4604046}"/>
                      </a:ext>
                    </a:extLst>
                  </p:cNvPr>
                  <p:cNvSpPr/>
                  <p:nvPr/>
                </p:nvSpPr>
                <p:spPr>
                  <a:xfrm>
                    <a:off x="5882400" y="3246225"/>
                    <a:ext cx="414600" cy="445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4" h="17834" extrusionOk="0">
                        <a:moveTo>
                          <a:pt x="7581" y="1"/>
                        </a:moveTo>
                        <a:lnTo>
                          <a:pt x="7581" y="1"/>
                        </a:lnTo>
                        <a:cubicBezTo>
                          <a:pt x="4739" y="3791"/>
                          <a:pt x="1" y="12707"/>
                          <a:pt x="12190" y="17833"/>
                        </a:cubicBezTo>
                        <a:cubicBezTo>
                          <a:pt x="14042" y="15378"/>
                          <a:pt x="16153" y="6892"/>
                          <a:pt x="16368" y="5083"/>
                        </a:cubicBezTo>
                        <a:cubicBezTo>
                          <a:pt x="16584" y="3447"/>
                          <a:pt x="11889" y="948"/>
                          <a:pt x="758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4276;p56">
                    <a:extLst>
                      <a:ext uri="{FF2B5EF4-FFF2-40B4-BE49-F238E27FC236}">
                        <a16:creationId xmlns:a16="http://schemas.microsoft.com/office/drawing/2014/main" id="{7EA756F3-7EEF-46B1-B33D-E98643BF18D4}"/>
                      </a:ext>
                    </a:extLst>
                  </p:cNvPr>
                  <p:cNvSpPr/>
                  <p:nvPr/>
                </p:nvSpPr>
                <p:spPr>
                  <a:xfrm>
                    <a:off x="5934100" y="3317850"/>
                    <a:ext cx="49550" cy="7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" h="2812" extrusionOk="0">
                        <a:moveTo>
                          <a:pt x="1374" y="1"/>
                        </a:moveTo>
                        <a:cubicBezTo>
                          <a:pt x="1000" y="1"/>
                          <a:pt x="527" y="452"/>
                          <a:pt x="258" y="1142"/>
                        </a:cubicBezTo>
                        <a:cubicBezTo>
                          <a:pt x="0" y="1917"/>
                          <a:pt x="86" y="2649"/>
                          <a:pt x="474" y="2778"/>
                        </a:cubicBezTo>
                        <a:cubicBezTo>
                          <a:pt x="524" y="2801"/>
                          <a:pt x="578" y="2812"/>
                          <a:pt x="633" y="2812"/>
                        </a:cubicBezTo>
                        <a:cubicBezTo>
                          <a:pt x="1003" y="2812"/>
                          <a:pt x="1461" y="2333"/>
                          <a:pt x="1723" y="1658"/>
                        </a:cubicBezTo>
                        <a:cubicBezTo>
                          <a:pt x="1981" y="926"/>
                          <a:pt x="1895" y="194"/>
                          <a:pt x="1508" y="22"/>
                        </a:cubicBezTo>
                        <a:cubicBezTo>
                          <a:pt x="1465" y="7"/>
                          <a:pt x="1420" y="1"/>
                          <a:pt x="137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4277;p56">
                    <a:extLst>
                      <a:ext uri="{FF2B5EF4-FFF2-40B4-BE49-F238E27FC236}">
                        <a16:creationId xmlns:a16="http://schemas.microsoft.com/office/drawing/2014/main" id="{24663C4C-A99F-4078-8B76-1CD6B5F1AF2B}"/>
                      </a:ext>
                    </a:extLst>
                  </p:cNvPr>
                  <p:cNvSpPr/>
                  <p:nvPr/>
                </p:nvSpPr>
                <p:spPr>
                  <a:xfrm>
                    <a:off x="5443200" y="3294525"/>
                    <a:ext cx="186175" cy="19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7" h="7865" extrusionOk="0">
                        <a:moveTo>
                          <a:pt x="1585" y="1"/>
                        </a:moveTo>
                        <a:cubicBezTo>
                          <a:pt x="1241" y="1"/>
                          <a:pt x="983" y="68"/>
                          <a:pt x="856" y="222"/>
                        </a:cubicBezTo>
                        <a:cubicBezTo>
                          <a:pt x="103" y="1059"/>
                          <a:pt x="0" y="7865"/>
                          <a:pt x="1178" y="7865"/>
                        </a:cubicBezTo>
                        <a:cubicBezTo>
                          <a:pt x="1213" y="7865"/>
                          <a:pt x="1250" y="7859"/>
                          <a:pt x="1287" y="7846"/>
                        </a:cubicBezTo>
                        <a:cubicBezTo>
                          <a:pt x="2665" y="7243"/>
                          <a:pt x="4001" y="6468"/>
                          <a:pt x="5164" y="5520"/>
                        </a:cubicBezTo>
                        <a:cubicBezTo>
                          <a:pt x="6456" y="4530"/>
                          <a:pt x="7446" y="3496"/>
                          <a:pt x="7317" y="2721"/>
                        </a:cubicBezTo>
                        <a:cubicBezTo>
                          <a:pt x="7188" y="2075"/>
                          <a:pt x="5896" y="1299"/>
                          <a:pt x="4388" y="696"/>
                        </a:cubicBezTo>
                        <a:cubicBezTo>
                          <a:pt x="3372" y="290"/>
                          <a:pt x="2297" y="1"/>
                          <a:pt x="15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4278;p56">
                    <a:extLst>
                      <a:ext uri="{FF2B5EF4-FFF2-40B4-BE49-F238E27FC236}">
                        <a16:creationId xmlns:a16="http://schemas.microsoft.com/office/drawing/2014/main" id="{6329159C-1893-4002-AC62-423EB03C0B32}"/>
                      </a:ext>
                    </a:extLst>
                  </p:cNvPr>
                  <p:cNvSpPr/>
                  <p:nvPr/>
                </p:nvSpPr>
                <p:spPr>
                  <a:xfrm>
                    <a:off x="5538900" y="3311925"/>
                    <a:ext cx="90475" cy="120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9" h="4825" extrusionOk="0">
                        <a:moveTo>
                          <a:pt x="560" y="0"/>
                        </a:moveTo>
                        <a:cubicBezTo>
                          <a:pt x="216" y="560"/>
                          <a:pt x="0" y="1249"/>
                          <a:pt x="0" y="1939"/>
                        </a:cubicBezTo>
                        <a:cubicBezTo>
                          <a:pt x="0" y="3058"/>
                          <a:pt x="517" y="4092"/>
                          <a:pt x="1336" y="4824"/>
                        </a:cubicBezTo>
                        <a:cubicBezTo>
                          <a:pt x="2628" y="3834"/>
                          <a:pt x="3618" y="2800"/>
                          <a:pt x="3489" y="2025"/>
                        </a:cubicBezTo>
                        <a:cubicBezTo>
                          <a:pt x="3360" y="1379"/>
                          <a:pt x="2025" y="560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rgbClr val="592B1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4279;p56">
                    <a:extLst>
                      <a:ext uri="{FF2B5EF4-FFF2-40B4-BE49-F238E27FC236}">
                        <a16:creationId xmlns:a16="http://schemas.microsoft.com/office/drawing/2014/main" id="{F874E260-0373-48C7-A263-EAC32F5DEB57}"/>
                      </a:ext>
                    </a:extLst>
                  </p:cNvPr>
                  <p:cNvSpPr/>
                  <p:nvPr/>
                </p:nvSpPr>
                <p:spPr>
                  <a:xfrm>
                    <a:off x="5475375" y="3440000"/>
                    <a:ext cx="749475" cy="38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9" h="15516" extrusionOk="0">
                        <a:moveTo>
                          <a:pt x="29174" y="0"/>
                        </a:moveTo>
                        <a:cubicBezTo>
                          <a:pt x="28887" y="0"/>
                          <a:pt x="28355" y="283"/>
                          <a:pt x="27610" y="1855"/>
                        </a:cubicBezTo>
                        <a:cubicBezTo>
                          <a:pt x="26662" y="3750"/>
                          <a:pt x="24638" y="9264"/>
                          <a:pt x="19684" y="11891"/>
                        </a:cubicBezTo>
                        <a:cubicBezTo>
                          <a:pt x="18275" y="12640"/>
                          <a:pt x="16258" y="13019"/>
                          <a:pt x="14039" y="13019"/>
                        </a:cubicBezTo>
                        <a:cubicBezTo>
                          <a:pt x="8594" y="13019"/>
                          <a:pt x="1928" y="10733"/>
                          <a:pt x="0" y="5990"/>
                        </a:cubicBezTo>
                        <a:lnTo>
                          <a:pt x="0" y="5990"/>
                        </a:lnTo>
                        <a:cubicBezTo>
                          <a:pt x="86" y="7713"/>
                          <a:pt x="603" y="9393"/>
                          <a:pt x="1464" y="10857"/>
                        </a:cubicBezTo>
                        <a:cubicBezTo>
                          <a:pt x="4480" y="15208"/>
                          <a:pt x="14774" y="14949"/>
                          <a:pt x="15506" y="15337"/>
                        </a:cubicBezTo>
                        <a:cubicBezTo>
                          <a:pt x="15746" y="15457"/>
                          <a:pt x="16267" y="15515"/>
                          <a:pt x="16989" y="15515"/>
                        </a:cubicBezTo>
                        <a:cubicBezTo>
                          <a:pt x="18600" y="15515"/>
                          <a:pt x="21213" y="15226"/>
                          <a:pt x="23948" y="14691"/>
                        </a:cubicBezTo>
                        <a:cubicBezTo>
                          <a:pt x="27954" y="13959"/>
                          <a:pt x="25930" y="11848"/>
                          <a:pt x="27954" y="10599"/>
                        </a:cubicBezTo>
                        <a:cubicBezTo>
                          <a:pt x="28127" y="10470"/>
                          <a:pt x="28342" y="10297"/>
                          <a:pt x="28471" y="10082"/>
                        </a:cubicBezTo>
                        <a:cubicBezTo>
                          <a:pt x="28859" y="9522"/>
                          <a:pt x="29203" y="8919"/>
                          <a:pt x="29462" y="8273"/>
                        </a:cubicBezTo>
                        <a:cubicBezTo>
                          <a:pt x="29806" y="4138"/>
                          <a:pt x="29979" y="434"/>
                          <a:pt x="29419" y="89"/>
                        </a:cubicBezTo>
                        <a:cubicBezTo>
                          <a:pt x="29419" y="89"/>
                          <a:pt x="29335" y="0"/>
                          <a:pt x="2917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4280;p56">
                    <a:extLst>
                      <a:ext uri="{FF2B5EF4-FFF2-40B4-BE49-F238E27FC236}">
                        <a16:creationId xmlns:a16="http://schemas.microsoft.com/office/drawing/2014/main" id="{3A7A193D-5AD3-4587-AA1F-D691AC527E2D}"/>
                      </a:ext>
                    </a:extLst>
                  </p:cNvPr>
                  <p:cNvSpPr/>
                  <p:nvPr/>
                </p:nvSpPr>
                <p:spPr>
                  <a:xfrm>
                    <a:off x="6065450" y="3449750"/>
                    <a:ext cx="259550" cy="53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82" h="21539" extrusionOk="0">
                        <a:moveTo>
                          <a:pt x="5687" y="1"/>
                        </a:moveTo>
                        <a:cubicBezTo>
                          <a:pt x="4911" y="130"/>
                          <a:pt x="1" y="10166"/>
                          <a:pt x="216" y="15722"/>
                        </a:cubicBezTo>
                        <a:cubicBezTo>
                          <a:pt x="360" y="19093"/>
                          <a:pt x="2663" y="21539"/>
                          <a:pt x="4880" y="21539"/>
                        </a:cubicBezTo>
                        <a:cubicBezTo>
                          <a:pt x="5978" y="21539"/>
                          <a:pt x="7056" y="20939"/>
                          <a:pt x="7840" y="19556"/>
                        </a:cubicBezTo>
                        <a:cubicBezTo>
                          <a:pt x="8142" y="19039"/>
                          <a:pt x="8357" y="18479"/>
                          <a:pt x="8529" y="17919"/>
                        </a:cubicBezTo>
                        <a:cubicBezTo>
                          <a:pt x="10381" y="11458"/>
                          <a:pt x="8099" y="690"/>
                          <a:pt x="7453" y="561"/>
                        </a:cubicBezTo>
                        <a:cubicBezTo>
                          <a:pt x="6979" y="474"/>
                          <a:pt x="6548" y="345"/>
                          <a:pt x="6117" y="173"/>
                        </a:cubicBezTo>
                        <a:lnTo>
                          <a:pt x="5687" y="1"/>
                        </a:lnTo>
                        <a:close/>
                      </a:path>
                    </a:pathLst>
                  </a:custGeom>
                  <a:solidFill>
                    <a:srgbClr val="592B1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4281;p56">
                    <a:extLst>
                      <a:ext uri="{FF2B5EF4-FFF2-40B4-BE49-F238E27FC236}">
                        <a16:creationId xmlns:a16="http://schemas.microsoft.com/office/drawing/2014/main" id="{FCC41AA8-B5C6-4FEE-8378-348031C9F65C}"/>
                      </a:ext>
                    </a:extLst>
                  </p:cNvPr>
                  <p:cNvSpPr/>
                  <p:nvPr/>
                </p:nvSpPr>
                <p:spPr>
                  <a:xfrm>
                    <a:off x="6065450" y="3449750"/>
                    <a:ext cx="196025" cy="53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41" h="21539" extrusionOk="0">
                        <a:moveTo>
                          <a:pt x="5687" y="1"/>
                        </a:moveTo>
                        <a:cubicBezTo>
                          <a:pt x="4911" y="130"/>
                          <a:pt x="1" y="10166"/>
                          <a:pt x="216" y="15722"/>
                        </a:cubicBezTo>
                        <a:cubicBezTo>
                          <a:pt x="332" y="19093"/>
                          <a:pt x="2643" y="21539"/>
                          <a:pt x="4871" y="21539"/>
                        </a:cubicBezTo>
                        <a:cubicBezTo>
                          <a:pt x="5974" y="21539"/>
                          <a:pt x="7056" y="20939"/>
                          <a:pt x="7840" y="19556"/>
                        </a:cubicBezTo>
                        <a:cubicBezTo>
                          <a:pt x="1422" y="16713"/>
                          <a:pt x="4868" y="3834"/>
                          <a:pt x="6117" y="173"/>
                        </a:cubicBezTo>
                        <a:lnTo>
                          <a:pt x="5687" y="1"/>
                        </a:lnTo>
                        <a:close/>
                      </a:path>
                    </a:pathLst>
                  </a:custGeom>
                  <a:solidFill>
                    <a:srgbClr val="592B1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4282;p56">
                    <a:extLst>
                      <a:ext uri="{FF2B5EF4-FFF2-40B4-BE49-F238E27FC236}">
                        <a16:creationId xmlns:a16="http://schemas.microsoft.com/office/drawing/2014/main" id="{1CE1129D-4FC6-48A1-9EB4-04E16E84C2DB}"/>
                      </a:ext>
                    </a:extLst>
                  </p:cNvPr>
                  <p:cNvSpPr/>
                  <p:nvPr/>
                </p:nvSpPr>
                <p:spPr>
                  <a:xfrm>
                    <a:off x="6628625" y="4301775"/>
                    <a:ext cx="45225" cy="86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9" h="3448" extrusionOk="0">
                        <a:moveTo>
                          <a:pt x="1380" y="1"/>
                        </a:moveTo>
                        <a:cubicBezTo>
                          <a:pt x="1339" y="1"/>
                          <a:pt x="1295" y="11"/>
                          <a:pt x="1250" y="33"/>
                        </a:cubicBezTo>
                        <a:cubicBezTo>
                          <a:pt x="1" y="636"/>
                          <a:pt x="432" y="2962"/>
                          <a:pt x="475" y="3221"/>
                        </a:cubicBezTo>
                        <a:cubicBezTo>
                          <a:pt x="510" y="3364"/>
                          <a:pt x="605" y="3447"/>
                          <a:pt x="735" y="3447"/>
                        </a:cubicBezTo>
                        <a:cubicBezTo>
                          <a:pt x="762" y="3447"/>
                          <a:pt x="790" y="3444"/>
                          <a:pt x="819" y="3436"/>
                        </a:cubicBezTo>
                        <a:cubicBezTo>
                          <a:pt x="949" y="3393"/>
                          <a:pt x="1035" y="3264"/>
                          <a:pt x="1035" y="3135"/>
                        </a:cubicBezTo>
                        <a:cubicBezTo>
                          <a:pt x="906" y="2532"/>
                          <a:pt x="776" y="938"/>
                          <a:pt x="1509" y="593"/>
                        </a:cubicBezTo>
                        <a:cubicBezTo>
                          <a:pt x="1808" y="444"/>
                          <a:pt x="1652" y="1"/>
                          <a:pt x="138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94" name="Google Shape;4283;p56">
                  <a:extLst>
                    <a:ext uri="{FF2B5EF4-FFF2-40B4-BE49-F238E27FC236}">
                      <a16:creationId xmlns:a16="http://schemas.microsoft.com/office/drawing/2014/main" id="{7200008B-4EDD-4DCD-94AE-13C3335417A0}"/>
                    </a:ext>
                  </a:extLst>
                </p:cNvPr>
                <p:cNvGrpSpPr/>
                <p:nvPr/>
              </p:nvGrpSpPr>
              <p:grpSpPr>
                <a:xfrm>
                  <a:off x="4290495" y="3665092"/>
                  <a:ext cx="150427" cy="106669"/>
                  <a:chOff x="4379700" y="2671025"/>
                  <a:chExt cx="138400" cy="98150"/>
                </a:xfrm>
              </p:grpSpPr>
              <p:sp>
                <p:nvSpPr>
                  <p:cNvPr id="495" name="Google Shape;4284;p56">
                    <a:extLst>
                      <a:ext uri="{FF2B5EF4-FFF2-40B4-BE49-F238E27FC236}">
                        <a16:creationId xmlns:a16="http://schemas.microsoft.com/office/drawing/2014/main" id="{67560939-9E4E-4868-83FC-11583CD5C6FA}"/>
                      </a:ext>
                    </a:extLst>
                  </p:cNvPr>
                  <p:cNvSpPr/>
                  <p:nvPr/>
                </p:nvSpPr>
                <p:spPr>
                  <a:xfrm>
                    <a:off x="4379700" y="2716175"/>
                    <a:ext cx="24550" cy="2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2" h="982" extrusionOk="0">
                        <a:moveTo>
                          <a:pt x="471" y="0"/>
                        </a:moveTo>
                        <a:cubicBezTo>
                          <a:pt x="196" y="0"/>
                          <a:pt x="0" y="236"/>
                          <a:pt x="0" y="510"/>
                        </a:cubicBezTo>
                        <a:cubicBezTo>
                          <a:pt x="0" y="785"/>
                          <a:pt x="196" y="982"/>
                          <a:pt x="471" y="982"/>
                        </a:cubicBezTo>
                        <a:cubicBezTo>
                          <a:pt x="746" y="982"/>
                          <a:pt x="982" y="785"/>
                          <a:pt x="982" y="510"/>
                        </a:cubicBezTo>
                        <a:cubicBezTo>
                          <a:pt x="982" y="236"/>
                          <a:pt x="746" y="0"/>
                          <a:pt x="47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285;p56">
                    <a:extLst>
                      <a:ext uri="{FF2B5EF4-FFF2-40B4-BE49-F238E27FC236}">
                        <a16:creationId xmlns:a16="http://schemas.microsoft.com/office/drawing/2014/main" id="{9F042623-9FD5-4DE2-AB38-C4797C24A40A}"/>
                      </a:ext>
                    </a:extLst>
                  </p:cNvPr>
                  <p:cNvSpPr/>
                  <p:nvPr/>
                </p:nvSpPr>
                <p:spPr>
                  <a:xfrm>
                    <a:off x="4423850" y="2744625"/>
                    <a:ext cx="24575" cy="2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3" h="982" extrusionOk="0">
                        <a:moveTo>
                          <a:pt x="472" y="1"/>
                        </a:moveTo>
                        <a:cubicBezTo>
                          <a:pt x="236" y="1"/>
                          <a:pt x="1" y="236"/>
                          <a:pt x="1" y="511"/>
                        </a:cubicBezTo>
                        <a:cubicBezTo>
                          <a:pt x="1" y="746"/>
                          <a:pt x="236" y="982"/>
                          <a:pt x="472" y="982"/>
                        </a:cubicBezTo>
                        <a:cubicBezTo>
                          <a:pt x="747" y="982"/>
                          <a:pt x="982" y="746"/>
                          <a:pt x="982" y="511"/>
                        </a:cubicBezTo>
                        <a:cubicBezTo>
                          <a:pt x="982" y="236"/>
                          <a:pt x="747" y="1"/>
                          <a:pt x="472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286;p56">
                    <a:extLst>
                      <a:ext uri="{FF2B5EF4-FFF2-40B4-BE49-F238E27FC236}">
                        <a16:creationId xmlns:a16="http://schemas.microsoft.com/office/drawing/2014/main" id="{5D7E1F36-658C-45A5-9197-5E63ED3E935D}"/>
                      </a:ext>
                    </a:extLst>
                  </p:cNvPr>
                  <p:cNvSpPr/>
                  <p:nvPr/>
                </p:nvSpPr>
                <p:spPr>
                  <a:xfrm>
                    <a:off x="4446425" y="2671025"/>
                    <a:ext cx="24575" cy="2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3" h="943" extrusionOk="0">
                        <a:moveTo>
                          <a:pt x="472" y="0"/>
                        </a:moveTo>
                        <a:cubicBezTo>
                          <a:pt x="236" y="0"/>
                          <a:pt x="1" y="197"/>
                          <a:pt x="1" y="471"/>
                        </a:cubicBezTo>
                        <a:cubicBezTo>
                          <a:pt x="1" y="746"/>
                          <a:pt x="236" y="942"/>
                          <a:pt x="472" y="942"/>
                        </a:cubicBezTo>
                        <a:cubicBezTo>
                          <a:pt x="746" y="942"/>
                          <a:pt x="982" y="746"/>
                          <a:pt x="982" y="471"/>
                        </a:cubicBezTo>
                        <a:cubicBezTo>
                          <a:pt x="982" y="197"/>
                          <a:pt x="746" y="0"/>
                          <a:pt x="47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287;p56">
                    <a:extLst>
                      <a:ext uri="{FF2B5EF4-FFF2-40B4-BE49-F238E27FC236}">
                        <a16:creationId xmlns:a16="http://schemas.microsoft.com/office/drawing/2014/main" id="{F747487B-1D37-4FEE-8240-92E6DAD7586E}"/>
                      </a:ext>
                    </a:extLst>
                  </p:cNvPr>
                  <p:cNvSpPr/>
                  <p:nvPr/>
                </p:nvSpPr>
                <p:spPr>
                  <a:xfrm>
                    <a:off x="4493525" y="2731875"/>
                    <a:ext cx="24575" cy="2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3" h="982" extrusionOk="0">
                        <a:moveTo>
                          <a:pt x="472" y="0"/>
                        </a:moveTo>
                        <a:cubicBezTo>
                          <a:pt x="197" y="0"/>
                          <a:pt x="1" y="196"/>
                          <a:pt x="1" y="471"/>
                        </a:cubicBezTo>
                        <a:cubicBezTo>
                          <a:pt x="1" y="746"/>
                          <a:pt x="197" y="982"/>
                          <a:pt x="472" y="982"/>
                        </a:cubicBezTo>
                        <a:cubicBezTo>
                          <a:pt x="747" y="982"/>
                          <a:pt x="982" y="746"/>
                          <a:pt x="982" y="471"/>
                        </a:cubicBezTo>
                        <a:cubicBezTo>
                          <a:pt x="982" y="196"/>
                          <a:pt x="747" y="0"/>
                          <a:pt x="47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36"/>
          <p:cNvSpPr txBox="1">
            <a:spLocks noGrp="1"/>
          </p:cNvSpPr>
          <p:nvPr>
            <p:ph type="title"/>
          </p:nvPr>
        </p:nvSpPr>
        <p:spPr>
          <a:xfrm>
            <a:off x="2777021" y="314596"/>
            <a:ext cx="3589959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LOG IN / SIGN UP</a:t>
            </a:r>
            <a:endParaRPr dirty="0"/>
          </a:p>
        </p:txBody>
      </p:sp>
      <p:sp>
        <p:nvSpPr>
          <p:cNvPr id="2047" name="Google Shape;2047;p36"/>
          <p:cNvSpPr/>
          <p:nvPr/>
        </p:nvSpPr>
        <p:spPr>
          <a:xfrm rot="-711">
            <a:off x="1266103" y="4428764"/>
            <a:ext cx="6604006" cy="628110"/>
          </a:xfrm>
          <a:custGeom>
            <a:avLst/>
            <a:gdLst/>
            <a:ahLst/>
            <a:cxnLst/>
            <a:rect l="l" t="t" r="r" b="b"/>
            <a:pathLst>
              <a:path w="85285" h="5648" extrusionOk="0">
                <a:moveTo>
                  <a:pt x="42648" y="0"/>
                </a:moveTo>
                <a:cubicBezTo>
                  <a:pt x="19096" y="0"/>
                  <a:pt x="0" y="1260"/>
                  <a:pt x="0" y="2818"/>
                </a:cubicBezTo>
                <a:cubicBezTo>
                  <a:pt x="0" y="4376"/>
                  <a:pt x="19096" y="5648"/>
                  <a:pt x="42648" y="5648"/>
                </a:cubicBezTo>
                <a:cubicBezTo>
                  <a:pt x="66200" y="5648"/>
                  <a:pt x="85284" y="4376"/>
                  <a:pt x="85284" y="2818"/>
                </a:cubicBezTo>
                <a:cubicBezTo>
                  <a:pt x="85284" y="1260"/>
                  <a:pt x="66200" y="0"/>
                  <a:pt x="42648" y="0"/>
                </a:cubicBezTo>
                <a:close/>
              </a:path>
            </a:pathLst>
          </a:custGeom>
          <a:solidFill>
            <a:srgbClr val="000000">
              <a:alpha val="1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8" name="Google Shape;2048;p36"/>
          <p:cNvGrpSpPr/>
          <p:nvPr/>
        </p:nvGrpSpPr>
        <p:grpSpPr>
          <a:xfrm>
            <a:off x="7259748" y="3918773"/>
            <a:ext cx="1781776" cy="968490"/>
            <a:chOff x="1212850" y="1507500"/>
            <a:chExt cx="3208150" cy="1743800"/>
          </a:xfrm>
        </p:grpSpPr>
        <p:sp>
          <p:nvSpPr>
            <p:cNvPr id="2049" name="Google Shape;2049;p36"/>
            <p:cNvSpPr/>
            <p:nvPr/>
          </p:nvSpPr>
          <p:spPr>
            <a:xfrm>
              <a:off x="1212850" y="2259225"/>
              <a:ext cx="3208150" cy="992075"/>
            </a:xfrm>
            <a:custGeom>
              <a:avLst/>
              <a:gdLst/>
              <a:ahLst/>
              <a:cxnLst/>
              <a:rect l="l" t="t" r="r" b="b"/>
              <a:pathLst>
                <a:path w="128326" h="39683" extrusionOk="0">
                  <a:moveTo>
                    <a:pt x="18901" y="0"/>
                  </a:moveTo>
                  <a:cubicBezTo>
                    <a:pt x="17266" y="0"/>
                    <a:pt x="14994" y="613"/>
                    <a:pt x="11527" y="2218"/>
                  </a:cubicBezTo>
                  <a:cubicBezTo>
                    <a:pt x="1" y="7587"/>
                    <a:pt x="6444" y="18326"/>
                    <a:pt x="9844" y="22335"/>
                  </a:cubicBezTo>
                  <a:cubicBezTo>
                    <a:pt x="13209" y="26379"/>
                    <a:pt x="6158" y="31462"/>
                    <a:pt x="10668" y="36294"/>
                  </a:cubicBezTo>
                  <a:cubicBezTo>
                    <a:pt x="12962" y="38752"/>
                    <a:pt x="35863" y="39682"/>
                    <a:pt x="59293" y="39682"/>
                  </a:cubicBezTo>
                  <a:cubicBezTo>
                    <a:pt x="81924" y="39682"/>
                    <a:pt x="105049" y="38815"/>
                    <a:pt x="110571" y="37619"/>
                  </a:cubicBezTo>
                  <a:cubicBezTo>
                    <a:pt x="121846" y="35221"/>
                    <a:pt x="117623" y="30138"/>
                    <a:pt x="119878" y="26093"/>
                  </a:cubicBezTo>
                  <a:cubicBezTo>
                    <a:pt x="122133" y="22084"/>
                    <a:pt x="128325" y="8912"/>
                    <a:pt x="121560" y="4079"/>
                  </a:cubicBezTo>
                  <a:cubicBezTo>
                    <a:pt x="118969" y="2232"/>
                    <a:pt x="116256" y="1664"/>
                    <a:pt x="113898" y="1664"/>
                  </a:cubicBezTo>
                  <a:cubicBezTo>
                    <a:pt x="110134" y="1664"/>
                    <a:pt x="107278" y="3113"/>
                    <a:pt x="107278" y="3113"/>
                  </a:cubicBezTo>
                  <a:cubicBezTo>
                    <a:pt x="107278" y="3113"/>
                    <a:pt x="61748" y="5995"/>
                    <a:pt x="39116" y="5995"/>
                  </a:cubicBezTo>
                  <a:cubicBezTo>
                    <a:pt x="32773" y="5995"/>
                    <a:pt x="28228" y="5769"/>
                    <a:pt x="26990" y="5189"/>
                  </a:cubicBezTo>
                  <a:cubicBezTo>
                    <a:pt x="23061" y="3312"/>
                    <a:pt x="22701" y="0"/>
                    <a:pt x="18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1637475" y="2367150"/>
              <a:ext cx="2596025" cy="679925"/>
            </a:xfrm>
            <a:custGeom>
              <a:avLst/>
              <a:gdLst/>
              <a:ahLst/>
              <a:cxnLst/>
              <a:rect l="l" t="t" r="r" b="b"/>
              <a:pathLst>
                <a:path w="103841" h="27197" extrusionOk="0">
                  <a:moveTo>
                    <a:pt x="97982" y="0"/>
                  </a:moveTo>
                  <a:cubicBezTo>
                    <a:pt x="95139" y="0"/>
                    <a:pt x="92321" y="827"/>
                    <a:pt x="89469" y="827"/>
                  </a:cubicBezTo>
                  <a:cubicBezTo>
                    <a:pt x="89213" y="827"/>
                    <a:pt x="88956" y="821"/>
                    <a:pt x="88700" y="806"/>
                  </a:cubicBezTo>
                  <a:cubicBezTo>
                    <a:pt x="87597" y="744"/>
                    <a:pt x="86495" y="705"/>
                    <a:pt x="85385" y="705"/>
                  </a:cubicBezTo>
                  <a:cubicBezTo>
                    <a:pt x="84585" y="705"/>
                    <a:pt x="83782" y="725"/>
                    <a:pt x="82973" y="770"/>
                  </a:cubicBezTo>
                  <a:cubicBezTo>
                    <a:pt x="78570" y="1021"/>
                    <a:pt x="74131" y="1236"/>
                    <a:pt x="69728" y="1486"/>
                  </a:cubicBezTo>
                  <a:cubicBezTo>
                    <a:pt x="59097" y="2023"/>
                    <a:pt x="48466" y="2524"/>
                    <a:pt x="37835" y="2811"/>
                  </a:cubicBezTo>
                  <a:cubicBezTo>
                    <a:pt x="33557" y="2947"/>
                    <a:pt x="29299" y="3062"/>
                    <a:pt x="25047" y="3062"/>
                  </a:cubicBezTo>
                  <a:cubicBezTo>
                    <a:pt x="23713" y="3062"/>
                    <a:pt x="22380" y="3051"/>
                    <a:pt x="21047" y="3025"/>
                  </a:cubicBezTo>
                  <a:cubicBezTo>
                    <a:pt x="18900" y="2967"/>
                    <a:pt x="16681" y="2739"/>
                    <a:pt x="14528" y="2739"/>
                  </a:cubicBezTo>
                  <a:cubicBezTo>
                    <a:pt x="14060" y="2739"/>
                    <a:pt x="13596" y="2749"/>
                    <a:pt x="13137" y="2775"/>
                  </a:cubicBezTo>
                  <a:cubicBezTo>
                    <a:pt x="12963" y="2782"/>
                    <a:pt x="12797" y="2786"/>
                    <a:pt x="12637" y="2786"/>
                  </a:cubicBezTo>
                  <a:cubicBezTo>
                    <a:pt x="10534" y="2786"/>
                    <a:pt x="9606" y="2149"/>
                    <a:pt x="7410" y="1450"/>
                  </a:cubicBezTo>
                  <a:cubicBezTo>
                    <a:pt x="6464" y="1151"/>
                    <a:pt x="5206" y="895"/>
                    <a:pt x="4067" y="895"/>
                  </a:cubicBezTo>
                  <a:cubicBezTo>
                    <a:pt x="3439" y="895"/>
                    <a:pt x="2846" y="973"/>
                    <a:pt x="2363" y="1164"/>
                  </a:cubicBezTo>
                  <a:cubicBezTo>
                    <a:pt x="0" y="2131"/>
                    <a:pt x="36" y="4171"/>
                    <a:pt x="358" y="6354"/>
                  </a:cubicBezTo>
                  <a:cubicBezTo>
                    <a:pt x="644" y="8538"/>
                    <a:pt x="465" y="10685"/>
                    <a:pt x="1038" y="12797"/>
                  </a:cubicBezTo>
                  <a:cubicBezTo>
                    <a:pt x="2112" y="16985"/>
                    <a:pt x="4081" y="22784"/>
                    <a:pt x="7445" y="25755"/>
                  </a:cubicBezTo>
                  <a:cubicBezTo>
                    <a:pt x="8756" y="26907"/>
                    <a:pt x="11451" y="27196"/>
                    <a:pt x="14454" y="27196"/>
                  </a:cubicBezTo>
                  <a:cubicBezTo>
                    <a:pt x="17480" y="27196"/>
                    <a:pt x="20817" y="26903"/>
                    <a:pt x="23365" y="26903"/>
                  </a:cubicBezTo>
                  <a:cubicBezTo>
                    <a:pt x="24024" y="26903"/>
                    <a:pt x="24630" y="26923"/>
                    <a:pt x="25164" y="26972"/>
                  </a:cubicBezTo>
                  <a:cubicBezTo>
                    <a:pt x="26108" y="27052"/>
                    <a:pt x="27443" y="27082"/>
                    <a:pt x="29044" y="27082"/>
                  </a:cubicBezTo>
                  <a:cubicBezTo>
                    <a:pt x="33730" y="27082"/>
                    <a:pt x="40692" y="26827"/>
                    <a:pt x="46793" y="26827"/>
                  </a:cubicBezTo>
                  <a:cubicBezTo>
                    <a:pt x="48877" y="26827"/>
                    <a:pt x="50860" y="26856"/>
                    <a:pt x="52618" y="26936"/>
                  </a:cubicBezTo>
                  <a:cubicBezTo>
                    <a:pt x="53734" y="26987"/>
                    <a:pt x="55192" y="27011"/>
                    <a:pt x="56894" y="27011"/>
                  </a:cubicBezTo>
                  <a:cubicBezTo>
                    <a:pt x="68408" y="27011"/>
                    <a:pt x="91085" y="25886"/>
                    <a:pt x="94391" y="24108"/>
                  </a:cubicBezTo>
                  <a:cubicBezTo>
                    <a:pt x="98221" y="22104"/>
                    <a:pt x="95035" y="10650"/>
                    <a:pt x="96109" y="7822"/>
                  </a:cubicBezTo>
                  <a:cubicBezTo>
                    <a:pt x="97111" y="5137"/>
                    <a:pt x="100333" y="4672"/>
                    <a:pt x="102087" y="2918"/>
                  </a:cubicBezTo>
                  <a:cubicBezTo>
                    <a:pt x="103841" y="1164"/>
                    <a:pt x="102123" y="484"/>
                    <a:pt x="100011" y="162"/>
                  </a:cubicBezTo>
                  <a:cubicBezTo>
                    <a:pt x="99333" y="47"/>
                    <a:pt x="98657" y="0"/>
                    <a:pt x="97982" y="0"/>
                  </a:cubicBezTo>
                  <a:close/>
                </a:path>
              </a:pathLst>
            </a:custGeom>
            <a:solidFill>
              <a:srgbClr val="CF17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1276400" y="2406825"/>
              <a:ext cx="3112375" cy="844475"/>
            </a:xfrm>
            <a:custGeom>
              <a:avLst/>
              <a:gdLst/>
              <a:ahLst/>
              <a:cxnLst/>
              <a:rect l="l" t="t" r="r" b="b"/>
              <a:pathLst>
                <a:path w="124495" h="33779" extrusionOk="0">
                  <a:moveTo>
                    <a:pt x="120772" y="1"/>
                  </a:moveTo>
                  <a:cubicBezTo>
                    <a:pt x="120951" y="2864"/>
                    <a:pt x="120951" y="7518"/>
                    <a:pt x="119519" y="10524"/>
                  </a:cubicBezTo>
                  <a:cubicBezTo>
                    <a:pt x="117300" y="15178"/>
                    <a:pt x="114687" y="17576"/>
                    <a:pt x="114687" y="20189"/>
                  </a:cubicBezTo>
                  <a:cubicBezTo>
                    <a:pt x="114687" y="22802"/>
                    <a:pt x="114293" y="26811"/>
                    <a:pt x="109640" y="28028"/>
                  </a:cubicBezTo>
                  <a:cubicBezTo>
                    <a:pt x="105859" y="29024"/>
                    <a:pt x="68370" y="30956"/>
                    <a:pt x="43528" y="30956"/>
                  </a:cubicBezTo>
                  <a:cubicBezTo>
                    <a:pt x="38027" y="30956"/>
                    <a:pt x="33145" y="30862"/>
                    <a:pt x="29388" y="30641"/>
                  </a:cubicBezTo>
                  <a:cubicBezTo>
                    <a:pt x="8663" y="29424"/>
                    <a:pt x="9271" y="25236"/>
                    <a:pt x="9665" y="20976"/>
                  </a:cubicBezTo>
                  <a:cubicBezTo>
                    <a:pt x="10094" y="16753"/>
                    <a:pt x="9271" y="16753"/>
                    <a:pt x="5656" y="10131"/>
                  </a:cubicBezTo>
                  <a:cubicBezTo>
                    <a:pt x="3508" y="6193"/>
                    <a:pt x="3186" y="2972"/>
                    <a:pt x="3938" y="251"/>
                  </a:cubicBezTo>
                  <a:lnTo>
                    <a:pt x="3938" y="251"/>
                  </a:lnTo>
                  <a:cubicBezTo>
                    <a:pt x="0" y="5871"/>
                    <a:pt x="4618" y="13245"/>
                    <a:pt x="7302" y="16431"/>
                  </a:cubicBezTo>
                  <a:cubicBezTo>
                    <a:pt x="10667" y="20475"/>
                    <a:pt x="3651" y="25558"/>
                    <a:pt x="8126" y="30390"/>
                  </a:cubicBezTo>
                  <a:cubicBezTo>
                    <a:pt x="10420" y="32848"/>
                    <a:pt x="33321" y="33778"/>
                    <a:pt x="56756" y="33778"/>
                  </a:cubicBezTo>
                  <a:cubicBezTo>
                    <a:pt x="79392" y="33778"/>
                    <a:pt x="102525" y="32911"/>
                    <a:pt x="108065" y="31715"/>
                  </a:cubicBezTo>
                  <a:cubicBezTo>
                    <a:pt x="119304" y="29317"/>
                    <a:pt x="115116" y="24234"/>
                    <a:pt x="117336" y="20189"/>
                  </a:cubicBezTo>
                  <a:cubicBezTo>
                    <a:pt x="119340" y="16609"/>
                    <a:pt x="124495" y="5728"/>
                    <a:pt x="120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1704150" y="2783800"/>
              <a:ext cx="2269400" cy="229125"/>
            </a:xfrm>
            <a:custGeom>
              <a:avLst/>
              <a:gdLst/>
              <a:ahLst/>
              <a:cxnLst/>
              <a:rect l="l" t="t" r="r" b="b"/>
              <a:pathLst>
                <a:path w="90776" h="9165" extrusionOk="0">
                  <a:moveTo>
                    <a:pt x="37752" y="1"/>
                  </a:moveTo>
                  <a:cubicBezTo>
                    <a:pt x="17416" y="1"/>
                    <a:pt x="4433" y="1134"/>
                    <a:pt x="0" y="5110"/>
                  </a:cubicBezTo>
                  <a:cubicBezTo>
                    <a:pt x="644" y="6076"/>
                    <a:pt x="1396" y="6935"/>
                    <a:pt x="2219" y="7723"/>
                  </a:cubicBezTo>
                  <a:cubicBezTo>
                    <a:pt x="3530" y="8875"/>
                    <a:pt x="6239" y="9164"/>
                    <a:pt x="9255" y="9164"/>
                  </a:cubicBezTo>
                  <a:cubicBezTo>
                    <a:pt x="12293" y="9164"/>
                    <a:pt x="15641" y="8871"/>
                    <a:pt x="18183" y="8871"/>
                  </a:cubicBezTo>
                  <a:cubicBezTo>
                    <a:pt x="18840" y="8871"/>
                    <a:pt x="19444" y="8891"/>
                    <a:pt x="19974" y="8940"/>
                  </a:cubicBezTo>
                  <a:cubicBezTo>
                    <a:pt x="20916" y="9020"/>
                    <a:pt x="22255" y="9050"/>
                    <a:pt x="23864" y="9050"/>
                  </a:cubicBezTo>
                  <a:cubicBezTo>
                    <a:pt x="28420" y="9050"/>
                    <a:pt x="35136" y="8812"/>
                    <a:pt x="41101" y="8812"/>
                  </a:cubicBezTo>
                  <a:cubicBezTo>
                    <a:pt x="43358" y="8812"/>
                    <a:pt x="45508" y="8846"/>
                    <a:pt x="47392" y="8940"/>
                  </a:cubicBezTo>
                  <a:cubicBezTo>
                    <a:pt x="48487" y="8990"/>
                    <a:pt x="49911" y="9014"/>
                    <a:pt x="51572" y="9014"/>
                  </a:cubicBezTo>
                  <a:cubicBezTo>
                    <a:pt x="63061" y="9014"/>
                    <a:pt x="85886" y="7864"/>
                    <a:pt x="89201" y="6112"/>
                  </a:cubicBezTo>
                  <a:cubicBezTo>
                    <a:pt x="90024" y="5683"/>
                    <a:pt x="90525" y="4824"/>
                    <a:pt x="90776" y="3678"/>
                  </a:cubicBezTo>
                  <a:cubicBezTo>
                    <a:pt x="85550" y="2067"/>
                    <a:pt x="76422" y="671"/>
                    <a:pt x="60422" y="313"/>
                  </a:cubicBezTo>
                  <a:cubicBezTo>
                    <a:pt x="52082" y="126"/>
                    <a:pt x="44511" y="1"/>
                    <a:pt x="37752" y="1"/>
                  </a:cubicBezTo>
                  <a:close/>
                </a:path>
              </a:pathLst>
            </a:custGeom>
            <a:solidFill>
              <a:srgbClr val="CF17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1501900" y="2096450"/>
              <a:ext cx="344875" cy="339675"/>
            </a:xfrm>
            <a:custGeom>
              <a:avLst/>
              <a:gdLst/>
              <a:ahLst/>
              <a:cxnLst/>
              <a:rect l="l" t="t" r="r" b="b"/>
              <a:pathLst>
                <a:path w="13795" h="13587" extrusionOk="0">
                  <a:moveTo>
                    <a:pt x="8979" y="136"/>
                  </a:moveTo>
                  <a:cubicBezTo>
                    <a:pt x="8981" y="137"/>
                    <a:pt x="8983" y="137"/>
                    <a:pt x="8985" y="138"/>
                  </a:cubicBezTo>
                  <a:cubicBezTo>
                    <a:pt x="8983" y="137"/>
                    <a:pt x="8981" y="137"/>
                    <a:pt x="8979" y="136"/>
                  </a:cubicBezTo>
                  <a:close/>
                  <a:moveTo>
                    <a:pt x="8264" y="1"/>
                  </a:moveTo>
                  <a:cubicBezTo>
                    <a:pt x="6552" y="1"/>
                    <a:pt x="4690" y="2098"/>
                    <a:pt x="4690" y="3539"/>
                  </a:cubicBezTo>
                  <a:lnTo>
                    <a:pt x="4690" y="5937"/>
                  </a:lnTo>
                  <a:cubicBezTo>
                    <a:pt x="4690" y="5937"/>
                    <a:pt x="1" y="10769"/>
                    <a:pt x="6157" y="13167"/>
                  </a:cubicBezTo>
                  <a:cubicBezTo>
                    <a:pt x="6732" y="13397"/>
                    <a:pt x="7912" y="13586"/>
                    <a:pt x="9149" y="13586"/>
                  </a:cubicBezTo>
                  <a:cubicBezTo>
                    <a:pt x="11380" y="13586"/>
                    <a:pt x="13795" y="12972"/>
                    <a:pt x="13173" y="10877"/>
                  </a:cubicBezTo>
                  <a:cubicBezTo>
                    <a:pt x="13030" y="10340"/>
                    <a:pt x="11849" y="10018"/>
                    <a:pt x="10990" y="9624"/>
                  </a:cubicBezTo>
                  <a:cubicBezTo>
                    <a:pt x="10811" y="9516"/>
                    <a:pt x="10596" y="9409"/>
                    <a:pt x="10453" y="9266"/>
                  </a:cubicBezTo>
                  <a:cubicBezTo>
                    <a:pt x="9737" y="8514"/>
                    <a:pt x="9164" y="7619"/>
                    <a:pt x="8806" y="6653"/>
                  </a:cubicBezTo>
                  <a:cubicBezTo>
                    <a:pt x="8490" y="5916"/>
                    <a:pt x="8415" y="131"/>
                    <a:pt x="8951" y="131"/>
                  </a:cubicBezTo>
                  <a:cubicBezTo>
                    <a:pt x="8960" y="131"/>
                    <a:pt x="8970" y="132"/>
                    <a:pt x="8979" y="136"/>
                  </a:cubicBezTo>
                  <a:lnTo>
                    <a:pt x="8979" y="136"/>
                  </a:lnTo>
                  <a:cubicBezTo>
                    <a:pt x="8748" y="43"/>
                    <a:pt x="8508" y="1"/>
                    <a:pt x="8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1613750" y="2089150"/>
              <a:ext cx="138750" cy="216575"/>
            </a:xfrm>
            <a:custGeom>
              <a:avLst/>
              <a:gdLst/>
              <a:ahLst/>
              <a:cxnLst/>
              <a:rect l="l" t="t" r="r" b="b"/>
              <a:pathLst>
                <a:path w="5550" h="8663" extrusionOk="0">
                  <a:moveTo>
                    <a:pt x="4762" y="1"/>
                  </a:moveTo>
                  <a:lnTo>
                    <a:pt x="4010" y="72"/>
                  </a:lnTo>
                  <a:lnTo>
                    <a:pt x="3759" y="72"/>
                  </a:lnTo>
                  <a:cubicBezTo>
                    <a:pt x="3688" y="72"/>
                    <a:pt x="3616" y="72"/>
                    <a:pt x="3580" y="108"/>
                  </a:cubicBezTo>
                  <a:cubicBezTo>
                    <a:pt x="3294" y="144"/>
                    <a:pt x="3008" y="215"/>
                    <a:pt x="2757" y="323"/>
                  </a:cubicBezTo>
                  <a:cubicBezTo>
                    <a:pt x="2614" y="359"/>
                    <a:pt x="2471" y="394"/>
                    <a:pt x="2363" y="466"/>
                  </a:cubicBezTo>
                  <a:lnTo>
                    <a:pt x="1970" y="681"/>
                  </a:lnTo>
                  <a:cubicBezTo>
                    <a:pt x="1468" y="1003"/>
                    <a:pt x="1039" y="1397"/>
                    <a:pt x="717" y="1898"/>
                  </a:cubicBezTo>
                  <a:cubicBezTo>
                    <a:pt x="395" y="2435"/>
                    <a:pt x="144" y="3007"/>
                    <a:pt x="72" y="3616"/>
                  </a:cubicBezTo>
                  <a:cubicBezTo>
                    <a:pt x="1" y="4224"/>
                    <a:pt x="37" y="4869"/>
                    <a:pt x="180" y="5477"/>
                  </a:cubicBezTo>
                  <a:cubicBezTo>
                    <a:pt x="359" y="6086"/>
                    <a:pt x="609" y="6658"/>
                    <a:pt x="967" y="7160"/>
                  </a:cubicBezTo>
                  <a:lnTo>
                    <a:pt x="788" y="6694"/>
                  </a:lnTo>
                  <a:cubicBezTo>
                    <a:pt x="609" y="6301"/>
                    <a:pt x="466" y="5871"/>
                    <a:pt x="395" y="5441"/>
                  </a:cubicBezTo>
                  <a:cubicBezTo>
                    <a:pt x="287" y="4797"/>
                    <a:pt x="323" y="4117"/>
                    <a:pt x="502" y="3509"/>
                  </a:cubicBezTo>
                  <a:cubicBezTo>
                    <a:pt x="717" y="2721"/>
                    <a:pt x="1146" y="2041"/>
                    <a:pt x="1755" y="1504"/>
                  </a:cubicBezTo>
                  <a:cubicBezTo>
                    <a:pt x="2113" y="1253"/>
                    <a:pt x="2507" y="1039"/>
                    <a:pt x="2900" y="896"/>
                  </a:cubicBezTo>
                  <a:cubicBezTo>
                    <a:pt x="3008" y="860"/>
                    <a:pt x="3115" y="824"/>
                    <a:pt x="3222" y="788"/>
                  </a:cubicBezTo>
                  <a:lnTo>
                    <a:pt x="3545" y="717"/>
                  </a:lnTo>
                  <a:cubicBezTo>
                    <a:pt x="3652" y="717"/>
                    <a:pt x="3795" y="681"/>
                    <a:pt x="3903" y="681"/>
                  </a:cubicBezTo>
                  <a:lnTo>
                    <a:pt x="3974" y="681"/>
                  </a:lnTo>
                  <a:lnTo>
                    <a:pt x="3938" y="860"/>
                  </a:lnTo>
                  <a:cubicBezTo>
                    <a:pt x="3903" y="1110"/>
                    <a:pt x="3867" y="1361"/>
                    <a:pt x="3831" y="1611"/>
                  </a:cubicBezTo>
                  <a:cubicBezTo>
                    <a:pt x="3759" y="2148"/>
                    <a:pt x="3724" y="2649"/>
                    <a:pt x="3688" y="3186"/>
                  </a:cubicBezTo>
                  <a:cubicBezTo>
                    <a:pt x="3688" y="4189"/>
                    <a:pt x="3831" y="5227"/>
                    <a:pt x="4153" y="6193"/>
                  </a:cubicBezTo>
                  <a:cubicBezTo>
                    <a:pt x="4439" y="7124"/>
                    <a:pt x="4905" y="7947"/>
                    <a:pt x="5549" y="8663"/>
                  </a:cubicBezTo>
                  <a:lnTo>
                    <a:pt x="5370" y="8341"/>
                  </a:lnTo>
                  <a:cubicBezTo>
                    <a:pt x="5191" y="8054"/>
                    <a:pt x="5048" y="7732"/>
                    <a:pt x="4905" y="7410"/>
                  </a:cubicBezTo>
                  <a:cubicBezTo>
                    <a:pt x="4439" y="6265"/>
                    <a:pt x="4225" y="5012"/>
                    <a:pt x="4260" y="3723"/>
                  </a:cubicBezTo>
                  <a:cubicBezTo>
                    <a:pt x="4296" y="2864"/>
                    <a:pt x="4368" y="2005"/>
                    <a:pt x="4547" y="1146"/>
                  </a:cubicBezTo>
                  <a:lnTo>
                    <a:pt x="4583" y="967"/>
                  </a:lnTo>
                  <a:lnTo>
                    <a:pt x="4618" y="717"/>
                  </a:lnTo>
                  <a:cubicBezTo>
                    <a:pt x="4690" y="466"/>
                    <a:pt x="4726" y="215"/>
                    <a:pt x="4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1568125" y="2235925"/>
              <a:ext cx="51925" cy="170925"/>
            </a:xfrm>
            <a:custGeom>
              <a:avLst/>
              <a:gdLst/>
              <a:ahLst/>
              <a:cxnLst/>
              <a:rect l="l" t="t" r="r" b="b"/>
              <a:pathLst>
                <a:path w="2077" h="6837" extrusionOk="0">
                  <a:moveTo>
                    <a:pt x="2076" y="0"/>
                  </a:moveTo>
                  <a:cubicBezTo>
                    <a:pt x="2076" y="0"/>
                    <a:pt x="1897" y="107"/>
                    <a:pt x="1575" y="358"/>
                  </a:cubicBezTo>
                  <a:cubicBezTo>
                    <a:pt x="1110" y="716"/>
                    <a:pt x="752" y="1181"/>
                    <a:pt x="466" y="1682"/>
                  </a:cubicBezTo>
                  <a:cubicBezTo>
                    <a:pt x="72" y="2506"/>
                    <a:pt x="0" y="3436"/>
                    <a:pt x="251" y="4295"/>
                  </a:cubicBezTo>
                  <a:cubicBezTo>
                    <a:pt x="537" y="5333"/>
                    <a:pt x="1182" y="6228"/>
                    <a:pt x="2041" y="6837"/>
                  </a:cubicBezTo>
                  <a:lnTo>
                    <a:pt x="1897" y="6658"/>
                  </a:lnTo>
                  <a:cubicBezTo>
                    <a:pt x="1826" y="6550"/>
                    <a:pt x="1719" y="6407"/>
                    <a:pt x="1611" y="6192"/>
                  </a:cubicBezTo>
                  <a:cubicBezTo>
                    <a:pt x="1253" y="5620"/>
                    <a:pt x="1003" y="5047"/>
                    <a:pt x="859" y="4439"/>
                  </a:cubicBezTo>
                  <a:cubicBezTo>
                    <a:pt x="824" y="4260"/>
                    <a:pt x="788" y="4081"/>
                    <a:pt x="752" y="3866"/>
                  </a:cubicBezTo>
                  <a:cubicBezTo>
                    <a:pt x="716" y="3687"/>
                    <a:pt x="716" y="3508"/>
                    <a:pt x="716" y="3293"/>
                  </a:cubicBezTo>
                  <a:cubicBezTo>
                    <a:pt x="716" y="2899"/>
                    <a:pt x="788" y="2506"/>
                    <a:pt x="931" y="2112"/>
                  </a:cubicBezTo>
                  <a:cubicBezTo>
                    <a:pt x="1217" y="1360"/>
                    <a:pt x="1575" y="644"/>
                    <a:pt x="2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1501900" y="2134800"/>
              <a:ext cx="304275" cy="301275"/>
            </a:xfrm>
            <a:custGeom>
              <a:avLst/>
              <a:gdLst/>
              <a:ahLst/>
              <a:cxnLst/>
              <a:rect l="l" t="t" r="r" b="b"/>
              <a:pathLst>
                <a:path w="12171" h="12051" extrusionOk="0">
                  <a:moveTo>
                    <a:pt x="5549" y="0"/>
                  </a:moveTo>
                  <a:cubicBezTo>
                    <a:pt x="5048" y="573"/>
                    <a:pt x="4725" y="1253"/>
                    <a:pt x="4690" y="2005"/>
                  </a:cubicBezTo>
                  <a:lnTo>
                    <a:pt x="4690" y="4403"/>
                  </a:lnTo>
                  <a:cubicBezTo>
                    <a:pt x="4690" y="4403"/>
                    <a:pt x="1" y="9235"/>
                    <a:pt x="6157" y="11633"/>
                  </a:cubicBezTo>
                  <a:cubicBezTo>
                    <a:pt x="7104" y="11916"/>
                    <a:pt x="8096" y="12050"/>
                    <a:pt x="9089" y="12050"/>
                  </a:cubicBezTo>
                  <a:cubicBezTo>
                    <a:pt x="9861" y="12050"/>
                    <a:pt x="10632" y="11969"/>
                    <a:pt x="11383" y="11812"/>
                  </a:cubicBezTo>
                  <a:cubicBezTo>
                    <a:pt x="11813" y="10774"/>
                    <a:pt x="12063" y="9701"/>
                    <a:pt x="12171" y="8591"/>
                  </a:cubicBezTo>
                  <a:cubicBezTo>
                    <a:pt x="11777" y="8412"/>
                    <a:pt x="11347" y="8269"/>
                    <a:pt x="10990" y="8090"/>
                  </a:cubicBezTo>
                  <a:cubicBezTo>
                    <a:pt x="10811" y="7982"/>
                    <a:pt x="10596" y="7875"/>
                    <a:pt x="10453" y="7732"/>
                  </a:cubicBezTo>
                  <a:cubicBezTo>
                    <a:pt x="9951" y="7267"/>
                    <a:pt x="9558" y="6730"/>
                    <a:pt x="9271" y="6121"/>
                  </a:cubicBezTo>
                  <a:cubicBezTo>
                    <a:pt x="8980" y="6761"/>
                    <a:pt x="8595" y="7283"/>
                    <a:pt x="8076" y="7283"/>
                  </a:cubicBezTo>
                  <a:cubicBezTo>
                    <a:pt x="7957" y="7283"/>
                    <a:pt x="7830" y="7255"/>
                    <a:pt x="7696" y="7195"/>
                  </a:cubicBezTo>
                  <a:cubicBezTo>
                    <a:pt x="6300" y="6586"/>
                    <a:pt x="4869" y="3007"/>
                    <a:pt x="5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1672825" y="1800000"/>
              <a:ext cx="2363375" cy="1194225"/>
            </a:xfrm>
            <a:custGeom>
              <a:avLst/>
              <a:gdLst/>
              <a:ahLst/>
              <a:cxnLst/>
              <a:rect l="l" t="t" r="r" b="b"/>
              <a:pathLst>
                <a:path w="94535" h="47769" extrusionOk="0">
                  <a:moveTo>
                    <a:pt x="25821" y="0"/>
                  </a:moveTo>
                  <a:cubicBezTo>
                    <a:pt x="21794" y="0"/>
                    <a:pt x="18957" y="526"/>
                    <a:pt x="18578" y="614"/>
                  </a:cubicBezTo>
                  <a:cubicBezTo>
                    <a:pt x="17611" y="792"/>
                    <a:pt x="19258" y="2725"/>
                    <a:pt x="19258" y="2725"/>
                  </a:cubicBezTo>
                  <a:cubicBezTo>
                    <a:pt x="19258" y="2725"/>
                    <a:pt x="18115" y="2448"/>
                    <a:pt x="17226" y="2448"/>
                  </a:cubicBezTo>
                  <a:cubicBezTo>
                    <a:pt x="16837" y="2448"/>
                    <a:pt x="16497" y="2501"/>
                    <a:pt x="16323" y="2654"/>
                  </a:cubicBezTo>
                  <a:cubicBezTo>
                    <a:pt x="15786" y="3119"/>
                    <a:pt x="17576" y="3584"/>
                    <a:pt x="17576" y="3584"/>
                  </a:cubicBezTo>
                  <a:cubicBezTo>
                    <a:pt x="5513" y="7593"/>
                    <a:pt x="2649" y="25312"/>
                    <a:pt x="2649" y="25312"/>
                  </a:cubicBezTo>
                  <a:cubicBezTo>
                    <a:pt x="2649" y="25312"/>
                    <a:pt x="0" y="29392"/>
                    <a:pt x="466" y="30180"/>
                  </a:cubicBezTo>
                  <a:cubicBezTo>
                    <a:pt x="570" y="30336"/>
                    <a:pt x="717" y="30398"/>
                    <a:pt x="886" y="30398"/>
                  </a:cubicBezTo>
                  <a:cubicBezTo>
                    <a:pt x="1527" y="30398"/>
                    <a:pt x="2470" y="29500"/>
                    <a:pt x="2470" y="29500"/>
                  </a:cubicBezTo>
                  <a:lnTo>
                    <a:pt x="2470" y="29500"/>
                  </a:lnTo>
                  <a:cubicBezTo>
                    <a:pt x="2470" y="29500"/>
                    <a:pt x="1253" y="32650"/>
                    <a:pt x="2005" y="33974"/>
                  </a:cubicBezTo>
                  <a:cubicBezTo>
                    <a:pt x="2164" y="34254"/>
                    <a:pt x="2320" y="34365"/>
                    <a:pt x="2466" y="34365"/>
                  </a:cubicBezTo>
                  <a:cubicBezTo>
                    <a:pt x="3014" y="34365"/>
                    <a:pt x="3437" y="32829"/>
                    <a:pt x="3437" y="32829"/>
                  </a:cubicBezTo>
                  <a:lnTo>
                    <a:pt x="3437" y="32829"/>
                  </a:lnTo>
                  <a:cubicBezTo>
                    <a:pt x="3437" y="32830"/>
                    <a:pt x="3329" y="42816"/>
                    <a:pt x="5405" y="44891"/>
                  </a:cubicBezTo>
                  <a:cubicBezTo>
                    <a:pt x="6894" y="46380"/>
                    <a:pt x="12189" y="46893"/>
                    <a:pt x="15781" y="46893"/>
                  </a:cubicBezTo>
                  <a:cubicBezTo>
                    <a:pt x="17200" y="46893"/>
                    <a:pt x="18353" y="46813"/>
                    <a:pt x="18900" y="46681"/>
                  </a:cubicBezTo>
                  <a:cubicBezTo>
                    <a:pt x="19430" y="46541"/>
                    <a:pt x="19915" y="46480"/>
                    <a:pt x="20429" y="46480"/>
                  </a:cubicBezTo>
                  <a:cubicBezTo>
                    <a:pt x="21757" y="46480"/>
                    <a:pt x="23281" y="46891"/>
                    <a:pt x="26274" y="47433"/>
                  </a:cubicBezTo>
                  <a:cubicBezTo>
                    <a:pt x="27514" y="47656"/>
                    <a:pt x="28862" y="47768"/>
                    <a:pt x="30163" y="47768"/>
                  </a:cubicBezTo>
                  <a:cubicBezTo>
                    <a:pt x="33256" y="47768"/>
                    <a:pt x="36089" y="47132"/>
                    <a:pt x="36618" y="45822"/>
                  </a:cubicBezTo>
                  <a:cubicBezTo>
                    <a:pt x="37406" y="43925"/>
                    <a:pt x="29710" y="42994"/>
                    <a:pt x="29710" y="42994"/>
                  </a:cubicBezTo>
                  <a:lnTo>
                    <a:pt x="32251" y="42314"/>
                  </a:lnTo>
                  <a:cubicBezTo>
                    <a:pt x="34220" y="42815"/>
                    <a:pt x="36117" y="43424"/>
                    <a:pt x="37979" y="44211"/>
                  </a:cubicBezTo>
                  <a:cubicBezTo>
                    <a:pt x="39938" y="45113"/>
                    <a:pt x="43708" y="45799"/>
                    <a:pt x="47527" y="45799"/>
                  </a:cubicBezTo>
                  <a:cubicBezTo>
                    <a:pt x="48104" y="45799"/>
                    <a:pt x="48681" y="45783"/>
                    <a:pt x="49254" y="45751"/>
                  </a:cubicBezTo>
                  <a:cubicBezTo>
                    <a:pt x="53620" y="45464"/>
                    <a:pt x="54372" y="43460"/>
                    <a:pt x="54373" y="43460"/>
                  </a:cubicBezTo>
                  <a:lnTo>
                    <a:pt x="54373" y="43460"/>
                  </a:lnTo>
                  <a:cubicBezTo>
                    <a:pt x="54098" y="45747"/>
                    <a:pt x="60943" y="46753"/>
                    <a:pt x="68711" y="46753"/>
                  </a:cubicBezTo>
                  <a:cubicBezTo>
                    <a:pt x="77113" y="46753"/>
                    <a:pt x="86593" y="45576"/>
                    <a:pt x="89308" y="43567"/>
                  </a:cubicBezTo>
                  <a:cubicBezTo>
                    <a:pt x="94534" y="39665"/>
                    <a:pt x="89308" y="33366"/>
                    <a:pt x="89308" y="33366"/>
                  </a:cubicBezTo>
                  <a:cubicBezTo>
                    <a:pt x="89308" y="33366"/>
                    <a:pt x="58847" y="15182"/>
                    <a:pt x="47071" y="6341"/>
                  </a:cubicBezTo>
                  <a:cubicBezTo>
                    <a:pt x="40086" y="1118"/>
                    <a:pt x="31690" y="0"/>
                    <a:pt x="25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1725625" y="2569700"/>
              <a:ext cx="2211250" cy="424525"/>
            </a:xfrm>
            <a:custGeom>
              <a:avLst/>
              <a:gdLst/>
              <a:ahLst/>
              <a:cxnLst/>
              <a:rect l="l" t="t" r="r" b="b"/>
              <a:pathLst>
                <a:path w="88450" h="16981" extrusionOk="0">
                  <a:moveTo>
                    <a:pt x="1683" y="0"/>
                  </a:moveTo>
                  <a:cubicBezTo>
                    <a:pt x="1074" y="1074"/>
                    <a:pt x="501" y="2184"/>
                    <a:pt x="0" y="3365"/>
                  </a:cubicBezTo>
                  <a:cubicBezTo>
                    <a:pt x="123" y="3524"/>
                    <a:pt x="242" y="3590"/>
                    <a:pt x="356" y="3590"/>
                  </a:cubicBezTo>
                  <a:cubicBezTo>
                    <a:pt x="906" y="3590"/>
                    <a:pt x="1325" y="2041"/>
                    <a:pt x="1325" y="2041"/>
                  </a:cubicBezTo>
                  <a:lnTo>
                    <a:pt x="1325" y="2041"/>
                  </a:lnTo>
                  <a:cubicBezTo>
                    <a:pt x="1325" y="2042"/>
                    <a:pt x="1217" y="12028"/>
                    <a:pt x="3293" y="14103"/>
                  </a:cubicBezTo>
                  <a:cubicBezTo>
                    <a:pt x="4782" y="15592"/>
                    <a:pt x="10077" y="16105"/>
                    <a:pt x="13669" y="16105"/>
                  </a:cubicBezTo>
                  <a:cubicBezTo>
                    <a:pt x="15088" y="16105"/>
                    <a:pt x="16241" y="16025"/>
                    <a:pt x="16788" y="15893"/>
                  </a:cubicBezTo>
                  <a:cubicBezTo>
                    <a:pt x="17318" y="15753"/>
                    <a:pt x="17803" y="15692"/>
                    <a:pt x="18317" y="15692"/>
                  </a:cubicBezTo>
                  <a:cubicBezTo>
                    <a:pt x="19645" y="15692"/>
                    <a:pt x="21169" y="16103"/>
                    <a:pt x="24162" y="16645"/>
                  </a:cubicBezTo>
                  <a:cubicBezTo>
                    <a:pt x="25402" y="16868"/>
                    <a:pt x="26750" y="16980"/>
                    <a:pt x="28051" y="16980"/>
                  </a:cubicBezTo>
                  <a:cubicBezTo>
                    <a:pt x="31144" y="16980"/>
                    <a:pt x="33977" y="16344"/>
                    <a:pt x="34506" y="15034"/>
                  </a:cubicBezTo>
                  <a:cubicBezTo>
                    <a:pt x="35294" y="13137"/>
                    <a:pt x="27634" y="12206"/>
                    <a:pt x="27634" y="12206"/>
                  </a:cubicBezTo>
                  <a:lnTo>
                    <a:pt x="30175" y="11526"/>
                  </a:lnTo>
                  <a:cubicBezTo>
                    <a:pt x="32144" y="12027"/>
                    <a:pt x="34041" y="12636"/>
                    <a:pt x="35867" y="13423"/>
                  </a:cubicBezTo>
                  <a:cubicBezTo>
                    <a:pt x="37857" y="14325"/>
                    <a:pt x="41631" y="15011"/>
                    <a:pt x="45451" y="15011"/>
                  </a:cubicBezTo>
                  <a:cubicBezTo>
                    <a:pt x="46027" y="15011"/>
                    <a:pt x="46605" y="14995"/>
                    <a:pt x="47178" y="14963"/>
                  </a:cubicBezTo>
                  <a:cubicBezTo>
                    <a:pt x="51544" y="14676"/>
                    <a:pt x="52296" y="12672"/>
                    <a:pt x="52296" y="12672"/>
                  </a:cubicBezTo>
                  <a:lnTo>
                    <a:pt x="52296" y="12672"/>
                  </a:lnTo>
                  <a:cubicBezTo>
                    <a:pt x="52021" y="14959"/>
                    <a:pt x="58867" y="15965"/>
                    <a:pt x="66635" y="15965"/>
                  </a:cubicBezTo>
                  <a:cubicBezTo>
                    <a:pt x="75036" y="15965"/>
                    <a:pt x="84517" y="14788"/>
                    <a:pt x="87232" y="12779"/>
                  </a:cubicBezTo>
                  <a:cubicBezTo>
                    <a:pt x="87698" y="12421"/>
                    <a:pt x="88091" y="12027"/>
                    <a:pt x="88449" y="11598"/>
                  </a:cubicBezTo>
                  <a:lnTo>
                    <a:pt x="88449" y="11598"/>
                  </a:lnTo>
                  <a:cubicBezTo>
                    <a:pt x="86381" y="11987"/>
                    <a:pt x="82133" y="12493"/>
                    <a:pt x="78649" y="12493"/>
                  </a:cubicBezTo>
                  <a:cubicBezTo>
                    <a:pt x="76043" y="12493"/>
                    <a:pt x="73865" y="12210"/>
                    <a:pt x="73344" y="11383"/>
                  </a:cubicBezTo>
                  <a:cubicBezTo>
                    <a:pt x="71840" y="9128"/>
                    <a:pt x="75348" y="4940"/>
                    <a:pt x="75348" y="4940"/>
                  </a:cubicBezTo>
                  <a:lnTo>
                    <a:pt x="75348" y="4940"/>
                  </a:lnTo>
                  <a:lnTo>
                    <a:pt x="45173" y="5370"/>
                  </a:lnTo>
                  <a:cubicBezTo>
                    <a:pt x="45173" y="5370"/>
                    <a:pt x="42978" y="8370"/>
                    <a:pt x="39413" y="8370"/>
                  </a:cubicBezTo>
                  <a:cubicBezTo>
                    <a:pt x="38659" y="8370"/>
                    <a:pt x="37844" y="8236"/>
                    <a:pt x="36976" y="7911"/>
                  </a:cubicBezTo>
                  <a:cubicBezTo>
                    <a:pt x="32001" y="6014"/>
                    <a:pt x="31607" y="3079"/>
                    <a:pt x="31607" y="3079"/>
                  </a:cubicBezTo>
                  <a:cubicBezTo>
                    <a:pt x="31607" y="3079"/>
                    <a:pt x="26803" y="10184"/>
                    <a:pt x="17523" y="10184"/>
                  </a:cubicBezTo>
                  <a:cubicBezTo>
                    <a:pt x="17258" y="10184"/>
                    <a:pt x="16989" y="10178"/>
                    <a:pt x="16716" y="10166"/>
                  </a:cubicBezTo>
                  <a:cubicBezTo>
                    <a:pt x="6944" y="9772"/>
                    <a:pt x="1969" y="645"/>
                    <a:pt x="1969" y="645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2785150" y="2690500"/>
              <a:ext cx="5400" cy="14350"/>
            </a:xfrm>
            <a:custGeom>
              <a:avLst/>
              <a:gdLst/>
              <a:ahLst/>
              <a:cxnLst/>
              <a:rect l="l" t="t" r="r" b="b"/>
              <a:pathLst>
                <a:path w="216" h="574" extrusionOk="0">
                  <a:moveTo>
                    <a:pt x="0" y="1"/>
                  </a:moveTo>
                  <a:cubicBezTo>
                    <a:pt x="72" y="180"/>
                    <a:pt x="143" y="394"/>
                    <a:pt x="215" y="573"/>
                  </a:cubicBezTo>
                  <a:cubicBezTo>
                    <a:pt x="179" y="359"/>
                    <a:pt x="143" y="180"/>
                    <a:pt x="143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2616025" y="1934350"/>
              <a:ext cx="1300250" cy="902225"/>
            </a:xfrm>
            <a:custGeom>
              <a:avLst/>
              <a:gdLst/>
              <a:ahLst/>
              <a:cxnLst/>
              <a:rect l="l" t="t" r="r" b="b"/>
              <a:pathLst>
                <a:path w="52010" h="36089" extrusionOk="0">
                  <a:moveTo>
                    <a:pt x="2076" y="16824"/>
                  </a:moveTo>
                  <a:lnTo>
                    <a:pt x="2112" y="16859"/>
                  </a:lnTo>
                  <a:lnTo>
                    <a:pt x="2184" y="16859"/>
                  </a:lnTo>
                  <a:lnTo>
                    <a:pt x="2148" y="16895"/>
                  </a:lnTo>
                  <a:cubicBezTo>
                    <a:pt x="2076" y="16967"/>
                    <a:pt x="2005" y="17074"/>
                    <a:pt x="1969" y="17182"/>
                  </a:cubicBezTo>
                  <a:cubicBezTo>
                    <a:pt x="1933" y="17217"/>
                    <a:pt x="1933" y="17253"/>
                    <a:pt x="1897" y="17289"/>
                  </a:cubicBezTo>
                  <a:cubicBezTo>
                    <a:pt x="1826" y="17396"/>
                    <a:pt x="1718" y="17504"/>
                    <a:pt x="1647" y="17575"/>
                  </a:cubicBezTo>
                  <a:cubicBezTo>
                    <a:pt x="1826" y="17253"/>
                    <a:pt x="1969" y="17003"/>
                    <a:pt x="2076" y="16824"/>
                  </a:cubicBezTo>
                  <a:close/>
                  <a:moveTo>
                    <a:pt x="859" y="19437"/>
                  </a:moveTo>
                  <a:lnTo>
                    <a:pt x="859" y="19437"/>
                  </a:lnTo>
                  <a:cubicBezTo>
                    <a:pt x="967" y="20117"/>
                    <a:pt x="1181" y="20761"/>
                    <a:pt x="1575" y="21334"/>
                  </a:cubicBezTo>
                  <a:cubicBezTo>
                    <a:pt x="1324" y="20976"/>
                    <a:pt x="1110" y="20618"/>
                    <a:pt x="967" y="20224"/>
                  </a:cubicBezTo>
                  <a:cubicBezTo>
                    <a:pt x="895" y="19974"/>
                    <a:pt x="859" y="19687"/>
                    <a:pt x="859" y="19437"/>
                  </a:cubicBezTo>
                  <a:close/>
                  <a:moveTo>
                    <a:pt x="51008" y="29495"/>
                  </a:moveTo>
                  <a:cubicBezTo>
                    <a:pt x="50900" y="29567"/>
                    <a:pt x="50793" y="29602"/>
                    <a:pt x="50650" y="29638"/>
                  </a:cubicBezTo>
                  <a:cubicBezTo>
                    <a:pt x="50471" y="29674"/>
                    <a:pt x="50328" y="29674"/>
                    <a:pt x="50328" y="29674"/>
                  </a:cubicBezTo>
                  <a:lnTo>
                    <a:pt x="50256" y="29674"/>
                  </a:lnTo>
                  <a:cubicBezTo>
                    <a:pt x="50184" y="29674"/>
                    <a:pt x="50113" y="29710"/>
                    <a:pt x="50005" y="29710"/>
                  </a:cubicBezTo>
                  <a:cubicBezTo>
                    <a:pt x="49791" y="29746"/>
                    <a:pt x="49576" y="29746"/>
                    <a:pt x="49361" y="29746"/>
                  </a:cubicBezTo>
                  <a:cubicBezTo>
                    <a:pt x="49898" y="29710"/>
                    <a:pt x="50471" y="29638"/>
                    <a:pt x="51008" y="29495"/>
                  </a:cubicBezTo>
                  <a:close/>
                  <a:moveTo>
                    <a:pt x="47643" y="29710"/>
                  </a:moveTo>
                  <a:cubicBezTo>
                    <a:pt x="47750" y="30175"/>
                    <a:pt x="47858" y="30640"/>
                    <a:pt x="47929" y="31142"/>
                  </a:cubicBezTo>
                  <a:cubicBezTo>
                    <a:pt x="47929" y="31321"/>
                    <a:pt x="47965" y="31499"/>
                    <a:pt x="48001" y="31678"/>
                  </a:cubicBezTo>
                  <a:cubicBezTo>
                    <a:pt x="47822" y="30963"/>
                    <a:pt x="47607" y="30282"/>
                    <a:pt x="47392" y="29710"/>
                  </a:cubicBezTo>
                  <a:close/>
                  <a:moveTo>
                    <a:pt x="8018" y="0"/>
                  </a:moveTo>
                  <a:cubicBezTo>
                    <a:pt x="7410" y="645"/>
                    <a:pt x="6873" y="1289"/>
                    <a:pt x="6372" y="1969"/>
                  </a:cubicBezTo>
                  <a:cubicBezTo>
                    <a:pt x="6014" y="2470"/>
                    <a:pt x="2005" y="8913"/>
                    <a:pt x="1897" y="10130"/>
                  </a:cubicBezTo>
                  <a:cubicBezTo>
                    <a:pt x="1826" y="10273"/>
                    <a:pt x="1647" y="10524"/>
                    <a:pt x="1503" y="10846"/>
                  </a:cubicBezTo>
                  <a:cubicBezTo>
                    <a:pt x="1146" y="11490"/>
                    <a:pt x="859" y="12170"/>
                    <a:pt x="609" y="12850"/>
                  </a:cubicBezTo>
                  <a:cubicBezTo>
                    <a:pt x="465" y="13208"/>
                    <a:pt x="358" y="13602"/>
                    <a:pt x="215" y="13960"/>
                  </a:cubicBezTo>
                  <a:cubicBezTo>
                    <a:pt x="143" y="14318"/>
                    <a:pt x="107" y="14640"/>
                    <a:pt x="36" y="14998"/>
                  </a:cubicBezTo>
                  <a:cubicBezTo>
                    <a:pt x="36" y="15320"/>
                    <a:pt x="0" y="15535"/>
                    <a:pt x="0" y="15714"/>
                  </a:cubicBezTo>
                  <a:cubicBezTo>
                    <a:pt x="0" y="15821"/>
                    <a:pt x="0" y="15893"/>
                    <a:pt x="36" y="16000"/>
                  </a:cubicBezTo>
                  <a:lnTo>
                    <a:pt x="36" y="16072"/>
                  </a:lnTo>
                  <a:cubicBezTo>
                    <a:pt x="36" y="16072"/>
                    <a:pt x="36" y="16108"/>
                    <a:pt x="36" y="16144"/>
                  </a:cubicBezTo>
                  <a:cubicBezTo>
                    <a:pt x="36" y="16215"/>
                    <a:pt x="72" y="16323"/>
                    <a:pt x="72" y="16394"/>
                  </a:cubicBezTo>
                  <a:cubicBezTo>
                    <a:pt x="143" y="16573"/>
                    <a:pt x="215" y="16716"/>
                    <a:pt x="358" y="16859"/>
                  </a:cubicBezTo>
                  <a:cubicBezTo>
                    <a:pt x="537" y="16967"/>
                    <a:pt x="752" y="17003"/>
                    <a:pt x="967" y="17003"/>
                  </a:cubicBezTo>
                  <a:cubicBezTo>
                    <a:pt x="1253" y="16967"/>
                    <a:pt x="1575" y="16931"/>
                    <a:pt x="1861" y="16895"/>
                  </a:cubicBezTo>
                  <a:lnTo>
                    <a:pt x="1861" y="16895"/>
                  </a:lnTo>
                  <a:cubicBezTo>
                    <a:pt x="1718" y="17038"/>
                    <a:pt x="1539" y="17253"/>
                    <a:pt x="1324" y="17504"/>
                  </a:cubicBezTo>
                  <a:cubicBezTo>
                    <a:pt x="1038" y="17862"/>
                    <a:pt x="788" y="18291"/>
                    <a:pt x="573" y="18685"/>
                  </a:cubicBezTo>
                  <a:cubicBezTo>
                    <a:pt x="358" y="19222"/>
                    <a:pt x="286" y="19795"/>
                    <a:pt x="430" y="20367"/>
                  </a:cubicBezTo>
                  <a:cubicBezTo>
                    <a:pt x="573" y="20904"/>
                    <a:pt x="859" y="21405"/>
                    <a:pt x="1181" y="21835"/>
                  </a:cubicBezTo>
                  <a:cubicBezTo>
                    <a:pt x="1503" y="22193"/>
                    <a:pt x="1790" y="22551"/>
                    <a:pt x="2148" y="22873"/>
                  </a:cubicBezTo>
                  <a:cubicBezTo>
                    <a:pt x="2434" y="23124"/>
                    <a:pt x="2720" y="23338"/>
                    <a:pt x="2864" y="23517"/>
                  </a:cubicBezTo>
                  <a:cubicBezTo>
                    <a:pt x="3043" y="23660"/>
                    <a:pt x="3150" y="23732"/>
                    <a:pt x="3150" y="23732"/>
                  </a:cubicBezTo>
                  <a:lnTo>
                    <a:pt x="3436" y="23983"/>
                  </a:lnTo>
                  <a:lnTo>
                    <a:pt x="3794" y="24233"/>
                  </a:lnTo>
                  <a:lnTo>
                    <a:pt x="4260" y="24520"/>
                  </a:lnTo>
                  <a:cubicBezTo>
                    <a:pt x="5119" y="25056"/>
                    <a:pt x="6014" y="25450"/>
                    <a:pt x="6980" y="25737"/>
                  </a:cubicBezTo>
                  <a:lnTo>
                    <a:pt x="7768" y="25951"/>
                  </a:lnTo>
                  <a:cubicBezTo>
                    <a:pt x="8018" y="26023"/>
                    <a:pt x="8269" y="26059"/>
                    <a:pt x="8519" y="26095"/>
                  </a:cubicBezTo>
                  <a:cubicBezTo>
                    <a:pt x="8877" y="26166"/>
                    <a:pt x="9235" y="26238"/>
                    <a:pt x="9629" y="26238"/>
                  </a:cubicBezTo>
                  <a:cubicBezTo>
                    <a:pt x="8949" y="26989"/>
                    <a:pt x="8340" y="27813"/>
                    <a:pt x="7839" y="28672"/>
                  </a:cubicBezTo>
                  <a:lnTo>
                    <a:pt x="7768" y="28779"/>
                  </a:lnTo>
                  <a:cubicBezTo>
                    <a:pt x="7732" y="28851"/>
                    <a:pt x="7696" y="28922"/>
                    <a:pt x="7660" y="28958"/>
                  </a:cubicBezTo>
                  <a:cubicBezTo>
                    <a:pt x="7302" y="29567"/>
                    <a:pt x="7087" y="30247"/>
                    <a:pt x="7052" y="30963"/>
                  </a:cubicBezTo>
                  <a:lnTo>
                    <a:pt x="6980" y="30819"/>
                  </a:lnTo>
                  <a:lnTo>
                    <a:pt x="6980" y="30819"/>
                  </a:lnTo>
                  <a:cubicBezTo>
                    <a:pt x="6980" y="30891"/>
                    <a:pt x="7016" y="30998"/>
                    <a:pt x="7052" y="31070"/>
                  </a:cubicBezTo>
                  <a:cubicBezTo>
                    <a:pt x="7087" y="31213"/>
                    <a:pt x="7123" y="31356"/>
                    <a:pt x="7159" y="31499"/>
                  </a:cubicBezTo>
                  <a:cubicBezTo>
                    <a:pt x="7374" y="32072"/>
                    <a:pt x="7875" y="32430"/>
                    <a:pt x="8448" y="32502"/>
                  </a:cubicBezTo>
                  <a:cubicBezTo>
                    <a:pt x="8547" y="32552"/>
                    <a:pt x="8655" y="32578"/>
                    <a:pt x="8763" y="32578"/>
                  </a:cubicBezTo>
                  <a:cubicBezTo>
                    <a:pt x="8887" y="32578"/>
                    <a:pt x="9013" y="32543"/>
                    <a:pt x="9128" y="32466"/>
                  </a:cubicBezTo>
                  <a:cubicBezTo>
                    <a:pt x="9271" y="32430"/>
                    <a:pt x="9414" y="32359"/>
                    <a:pt x="9557" y="32323"/>
                  </a:cubicBezTo>
                  <a:cubicBezTo>
                    <a:pt x="9629" y="32466"/>
                    <a:pt x="9772" y="32573"/>
                    <a:pt x="9808" y="32717"/>
                  </a:cubicBezTo>
                  <a:cubicBezTo>
                    <a:pt x="9967" y="32590"/>
                    <a:pt x="10176" y="32535"/>
                    <a:pt x="10418" y="32535"/>
                  </a:cubicBezTo>
                  <a:cubicBezTo>
                    <a:pt x="11752" y="32535"/>
                    <a:pt x="14109" y="34195"/>
                    <a:pt x="14927" y="34649"/>
                  </a:cubicBezTo>
                  <a:cubicBezTo>
                    <a:pt x="16030" y="35283"/>
                    <a:pt x="16963" y="35671"/>
                    <a:pt x="18000" y="35671"/>
                  </a:cubicBezTo>
                  <a:cubicBezTo>
                    <a:pt x="18545" y="35671"/>
                    <a:pt x="19118" y="35564"/>
                    <a:pt x="19759" y="35330"/>
                  </a:cubicBezTo>
                  <a:cubicBezTo>
                    <a:pt x="21728" y="34614"/>
                    <a:pt x="23839" y="32895"/>
                    <a:pt x="25916" y="32752"/>
                  </a:cubicBezTo>
                  <a:cubicBezTo>
                    <a:pt x="28922" y="32502"/>
                    <a:pt x="32036" y="32287"/>
                    <a:pt x="35043" y="32251"/>
                  </a:cubicBezTo>
                  <a:cubicBezTo>
                    <a:pt x="36018" y="32237"/>
                    <a:pt x="36847" y="32169"/>
                    <a:pt x="37630" y="32169"/>
                  </a:cubicBezTo>
                  <a:cubicBezTo>
                    <a:pt x="38861" y="32169"/>
                    <a:pt x="39979" y="32337"/>
                    <a:pt x="41379" y="33146"/>
                  </a:cubicBezTo>
                  <a:lnTo>
                    <a:pt x="41629" y="33289"/>
                  </a:lnTo>
                  <a:cubicBezTo>
                    <a:pt x="42453" y="33790"/>
                    <a:pt x="43383" y="34399"/>
                    <a:pt x="44242" y="34900"/>
                  </a:cubicBezTo>
                  <a:lnTo>
                    <a:pt x="44278" y="34900"/>
                  </a:lnTo>
                  <a:cubicBezTo>
                    <a:pt x="44636" y="35079"/>
                    <a:pt x="44994" y="35258"/>
                    <a:pt x="45388" y="35437"/>
                  </a:cubicBezTo>
                  <a:lnTo>
                    <a:pt x="45567" y="35508"/>
                  </a:lnTo>
                  <a:cubicBezTo>
                    <a:pt x="45173" y="35437"/>
                    <a:pt x="44815" y="35330"/>
                    <a:pt x="44421" y="35186"/>
                  </a:cubicBezTo>
                  <a:cubicBezTo>
                    <a:pt x="44171" y="35043"/>
                    <a:pt x="43885" y="34900"/>
                    <a:pt x="43598" y="34793"/>
                  </a:cubicBezTo>
                  <a:lnTo>
                    <a:pt x="43598" y="34793"/>
                  </a:lnTo>
                  <a:cubicBezTo>
                    <a:pt x="43562" y="34828"/>
                    <a:pt x="43813" y="35151"/>
                    <a:pt x="44314" y="35437"/>
                  </a:cubicBezTo>
                  <a:cubicBezTo>
                    <a:pt x="44923" y="35795"/>
                    <a:pt x="45603" y="36010"/>
                    <a:pt x="46319" y="36081"/>
                  </a:cubicBezTo>
                  <a:cubicBezTo>
                    <a:pt x="46374" y="36086"/>
                    <a:pt x="46429" y="36088"/>
                    <a:pt x="46483" y="36088"/>
                  </a:cubicBezTo>
                  <a:cubicBezTo>
                    <a:pt x="46850" y="36088"/>
                    <a:pt x="47193" y="35987"/>
                    <a:pt x="47536" y="35831"/>
                  </a:cubicBezTo>
                  <a:cubicBezTo>
                    <a:pt x="47858" y="35652"/>
                    <a:pt x="48108" y="35365"/>
                    <a:pt x="48287" y="35043"/>
                  </a:cubicBezTo>
                  <a:cubicBezTo>
                    <a:pt x="48430" y="34828"/>
                    <a:pt x="48502" y="34578"/>
                    <a:pt x="48574" y="34327"/>
                  </a:cubicBezTo>
                  <a:cubicBezTo>
                    <a:pt x="48609" y="34256"/>
                    <a:pt x="48609" y="34184"/>
                    <a:pt x="48645" y="34148"/>
                  </a:cubicBezTo>
                  <a:lnTo>
                    <a:pt x="48645" y="34077"/>
                  </a:lnTo>
                  <a:cubicBezTo>
                    <a:pt x="48645" y="34077"/>
                    <a:pt x="48645" y="33969"/>
                    <a:pt x="48645" y="33790"/>
                  </a:cubicBezTo>
                  <a:cubicBezTo>
                    <a:pt x="48681" y="33576"/>
                    <a:pt x="48681" y="33325"/>
                    <a:pt x="48681" y="33074"/>
                  </a:cubicBezTo>
                  <a:cubicBezTo>
                    <a:pt x="48645" y="32394"/>
                    <a:pt x="48538" y="31678"/>
                    <a:pt x="48395" y="30998"/>
                  </a:cubicBezTo>
                  <a:cubicBezTo>
                    <a:pt x="48287" y="30569"/>
                    <a:pt x="48144" y="30104"/>
                    <a:pt x="48001" y="29710"/>
                  </a:cubicBezTo>
                  <a:lnTo>
                    <a:pt x="48108" y="29710"/>
                  </a:lnTo>
                  <a:cubicBezTo>
                    <a:pt x="48430" y="29925"/>
                    <a:pt x="48788" y="30104"/>
                    <a:pt x="49182" y="30211"/>
                  </a:cubicBezTo>
                  <a:cubicBezTo>
                    <a:pt x="49469" y="30282"/>
                    <a:pt x="49755" y="30354"/>
                    <a:pt x="50041" y="30354"/>
                  </a:cubicBezTo>
                  <a:lnTo>
                    <a:pt x="50435" y="30354"/>
                  </a:lnTo>
                  <a:cubicBezTo>
                    <a:pt x="50578" y="30318"/>
                    <a:pt x="50721" y="30282"/>
                    <a:pt x="50865" y="30247"/>
                  </a:cubicBezTo>
                  <a:cubicBezTo>
                    <a:pt x="51187" y="30104"/>
                    <a:pt x="51437" y="29925"/>
                    <a:pt x="51616" y="29638"/>
                  </a:cubicBezTo>
                  <a:cubicBezTo>
                    <a:pt x="51759" y="29495"/>
                    <a:pt x="51831" y="29280"/>
                    <a:pt x="51867" y="29065"/>
                  </a:cubicBezTo>
                  <a:cubicBezTo>
                    <a:pt x="52010" y="28922"/>
                    <a:pt x="52010" y="28672"/>
                    <a:pt x="51867" y="28350"/>
                  </a:cubicBezTo>
                  <a:cubicBezTo>
                    <a:pt x="51688" y="28099"/>
                    <a:pt x="51580" y="27956"/>
                    <a:pt x="51580" y="27956"/>
                  </a:cubicBezTo>
                  <a:cubicBezTo>
                    <a:pt x="51580" y="27956"/>
                    <a:pt x="21119" y="9772"/>
                    <a:pt x="9343" y="931"/>
                  </a:cubicBezTo>
                  <a:cubicBezTo>
                    <a:pt x="8913" y="609"/>
                    <a:pt x="8448" y="322"/>
                    <a:pt x="8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2689400" y="2785350"/>
              <a:ext cx="349025" cy="102950"/>
            </a:xfrm>
            <a:custGeom>
              <a:avLst/>
              <a:gdLst/>
              <a:ahLst/>
              <a:cxnLst/>
              <a:rect l="l" t="t" r="r" b="b"/>
              <a:pathLst>
                <a:path w="13961" h="4118" extrusionOk="0">
                  <a:moveTo>
                    <a:pt x="6515" y="1"/>
                  </a:moveTo>
                  <a:cubicBezTo>
                    <a:pt x="5620" y="73"/>
                    <a:pt x="4725" y="144"/>
                    <a:pt x="3830" y="287"/>
                  </a:cubicBezTo>
                  <a:cubicBezTo>
                    <a:pt x="1897" y="609"/>
                    <a:pt x="0" y="1075"/>
                    <a:pt x="36" y="1146"/>
                  </a:cubicBezTo>
                  <a:cubicBezTo>
                    <a:pt x="36" y="1164"/>
                    <a:pt x="91" y="1172"/>
                    <a:pt x="191" y="1172"/>
                  </a:cubicBezTo>
                  <a:cubicBezTo>
                    <a:pt x="687" y="1172"/>
                    <a:pt x="2295" y="979"/>
                    <a:pt x="3902" y="860"/>
                  </a:cubicBezTo>
                  <a:cubicBezTo>
                    <a:pt x="4600" y="779"/>
                    <a:pt x="5318" y="739"/>
                    <a:pt x="5935" y="739"/>
                  </a:cubicBezTo>
                  <a:cubicBezTo>
                    <a:pt x="6141" y="739"/>
                    <a:pt x="6336" y="744"/>
                    <a:pt x="6515" y="753"/>
                  </a:cubicBezTo>
                  <a:cubicBezTo>
                    <a:pt x="7231" y="753"/>
                    <a:pt x="7696" y="788"/>
                    <a:pt x="7696" y="788"/>
                  </a:cubicBezTo>
                  <a:cubicBezTo>
                    <a:pt x="8090" y="788"/>
                    <a:pt x="8484" y="824"/>
                    <a:pt x="8877" y="860"/>
                  </a:cubicBezTo>
                  <a:cubicBezTo>
                    <a:pt x="9736" y="967"/>
                    <a:pt x="10560" y="1182"/>
                    <a:pt x="11347" y="1540"/>
                  </a:cubicBezTo>
                  <a:cubicBezTo>
                    <a:pt x="11741" y="1719"/>
                    <a:pt x="12135" y="1934"/>
                    <a:pt x="12493" y="2256"/>
                  </a:cubicBezTo>
                  <a:cubicBezTo>
                    <a:pt x="12815" y="2507"/>
                    <a:pt x="13065" y="2793"/>
                    <a:pt x="13316" y="3115"/>
                  </a:cubicBezTo>
                  <a:cubicBezTo>
                    <a:pt x="13710" y="3688"/>
                    <a:pt x="13924" y="4117"/>
                    <a:pt x="13960" y="4117"/>
                  </a:cubicBezTo>
                  <a:cubicBezTo>
                    <a:pt x="13924" y="3688"/>
                    <a:pt x="13781" y="3294"/>
                    <a:pt x="13566" y="2936"/>
                  </a:cubicBezTo>
                  <a:cubicBezTo>
                    <a:pt x="13352" y="2578"/>
                    <a:pt x="13065" y="2220"/>
                    <a:pt x="12779" y="1934"/>
                  </a:cubicBezTo>
                  <a:cubicBezTo>
                    <a:pt x="12421" y="1576"/>
                    <a:pt x="12027" y="1254"/>
                    <a:pt x="11598" y="1039"/>
                  </a:cubicBezTo>
                  <a:cubicBezTo>
                    <a:pt x="10774" y="609"/>
                    <a:pt x="9880" y="323"/>
                    <a:pt x="8985" y="180"/>
                  </a:cubicBezTo>
                  <a:cubicBezTo>
                    <a:pt x="8233" y="37"/>
                    <a:pt x="7732" y="1"/>
                    <a:pt x="773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2923850" y="2843200"/>
              <a:ext cx="80575" cy="81775"/>
            </a:xfrm>
            <a:custGeom>
              <a:avLst/>
              <a:gdLst/>
              <a:ahLst/>
              <a:cxnLst/>
              <a:rect l="l" t="t" r="r" b="b"/>
              <a:pathLst>
                <a:path w="3223" h="3271" extrusionOk="0">
                  <a:moveTo>
                    <a:pt x="204" y="0"/>
                  </a:moveTo>
                  <a:cubicBezTo>
                    <a:pt x="96" y="0"/>
                    <a:pt x="23" y="16"/>
                    <a:pt x="0" y="49"/>
                  </a:cubicBezTo>
                  <a:cubicBezTo>
                    <a:pt x="0" y="157"/>
                    <a:pt x="537" y="407"/>
                    <a:pt x="1039" y="694"/>
                  </a:cubicBezTo>
                  <a:cubicBezTo>
                    <a:pt x="1325" y="908"/>
                    <a:pt x="1611" y="1159"/>
                    <a:pt x="1898" y="1410"/>
                  </a:cubicBezTo>
                  <a:cubicBezTo>
                    <a:pt x="2184" y="1624"/>
                    <a:pt x="2399" y="1911"/>
                    <a:pt x="2614" y="2197"/>
                  </a:cubicBezTo>
                  <a:cubicBezTo>
                    <a:pt x="2721" y="2448"/>
                    <a:pt x="2828" y="2662"/>
                    <a:pt x="2936" y="2913"/>
                  </a:cubicBezTo>
                  <a:cubicBezTo>
                    <a:pt x="3007" y="3128"/>
                    <a:pt x="3043" y="3271"/>
                    <a:pt x="3115" y="3271"/>
                  </a:cubicBezTo>
                  <a:cubicBezTo>
                    <a:pt x="3150" y="3271"/>
                    <a:pt x="3186" y="3128"/>
                    <a:pt x="3222" y="2877"/>
                  </a:cubicBezTo>
                  <a:cubicBezTo>
                    <a:pt x="3222" y="2591"/>
                    <a:pt x="3186" y="2269"/>
                    <a:pt x="3079" y="1982"/>
                  </a:cubicBezTo>
                  <a:cubicBezTo>
                    <a:pt x="2971" y="1696"/>
                    <a:pt x="2828" y="1410"/>
                    <a:pt x="2649" y="1159"/>
                  </a:cubicBezTo>
                  <a:cubicBezTo>
                    <a:pt x="2506" y="980"/>
                    <a:pt x="2363" y="873"/>
                    <a:pt x="2363" y="873"/>
                  </a:cubicBezTo>
                  <a:lnTo>
                    <a:pt x="2291" y="765"/>
                  </a:lnTo>
                  <a:cubicBezTo>
                    <a:pt x="2220" y="729"/>
                    <a:pt x="2112" y="658"/>
                    <a:pt x="2041" y="622"/>
                  </a:cubicBezTo>
                  <a:cubicBezTo>
                    <a:pt x="1790" y="443"/>
                    <a:pt x="1540" y="336"/>
                    <a:pt x="1253" y="228"/>
                  </a:cubicBezTo>
                  <a:cubicBezTo>
                    <a:pt x="858" y="80"/>
                    <a:pt x="445" y="0"/>
                    <a:pt x="20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2880000" y="2867150"/>
              <a:ext cx="56300" cy="73975"/>
            </a:xfrm>
            <a:custGeom>
              <a:avLst/>
              <a:gdLst/>
              <a:ahLst/>
              <a:cxnLst/>
              <a:rect l="l" t="t" r="r" b="b"/>
              <a:pathLst>
                <a:path w="2252" h="2959" extrusionOk="0">
                  <a:moveTo>
                    <a:pt x="109" y="1"/>
                  </a:moveTo>
                  <a:cubicBezTo>
                    <a:pt x="69" y="1"/>
                    <a:pt x="44" y="8"/>
                    <a:pt x="36" y="22"/>
                  </a:cubicBezTo>
                  <a:cubicBezTo>
                    <a:pt x="1" y="129"/>
                    <a:pt x="358" y="416"/>
                    <a:pt x="645" y="738"/>
                  </a:cubicBezTo>
                  <a:cubicBezTo>
                    <a:pt x="788" y="953"/>
                    <a:pt x="931" y="1096"/>
                    <a:pt x="1003" y="1239"/>
                  </a:cubicBezTo>
                  <a:lnTo>
                    <a:pt x="1146" y="1454"/>
                  </a:lnTo>
                  <a:lnTo>
                    <a:pt x="1289" y="1669"/>
                  </a:lnTo>
                  <a:cubicBezTo>
                    <a:pt x="1432" y="1812"/>
                    <a:pt x="1540" y="1991"/>
                    <a:pt x="1647" y="2170"/>
                  </a:cubicBezTo>
                  <a:cubicBezTo>
                    <a:pt x="1826" y="2528"/>
                    <a:pt x="1933" y="2957"/>
                    <a:pt x="2041" y="2957"/>
                  </a:cubicBezTo>
                  <a:cubicBezTo>
                    <a:pt x="2046" y="2958"/>
                    <a:pt x="2050" y="2959"/>
                    <a:pt x="2055" y="2959"/>
                  </a:cubicBezTo>
                  <a:cubicBezTo>
                    <a:pt x="2189" y="2959"/>
                    <a:pt x="2252" y="2474"/>
                    <a:pt x="2148" y="1955"/>
                  </a:cubicBezTo>
                  <a:cubicBezTo>
                    <a:pt x="2077" y="1740"/>
                    <a:pt x="2005" y="1525"/>
                    <a:pt x="1898" y="1311"/>
                  </a:cubicBezTo>
                  <a:cubicBezTo>
                    <a:pt x="1826" y="1132"/>
                    <a:pt x="1754" y="1024"/>
                    <a:pt x="1754" y="1024"/>
                  </a:cubicBezTo>
                  <a:lnTo>
                    <a:pt x="1540" y="774"/>
                  </a:lnTo>
                  <a:cubicBezTo>
                    <a:pt x="1361" y="631"/>
                    <a:pt x="1182" y="487"/>
                    <a:pt x="1003" y="344"/>
                  </a:cubicBezTo>
                  <a:cubicBezTo>
                    <a:pt x="659" y="115"/>
                    <a:pt x="270" y="1"/>
                    <a:pt x="109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2789625" y="2727150"/>
              <a:ext cx="80550" cy="65175"/>
            </a:xfrm>
            <a:custGeom>
              <a:avLst/>
              <a:gdLst/>
              <a:ahLst/>
              <a:cxnLst/>
              <a:rect l="l" t="t" r="r" b="b"/>
              <a:pathLst>
                <a:path w="3222" h="2607" extrusionOk="0">
                  <a:moveTo>
                    <a:pt x="3105" y="0"/>
                  </a:moveTo>
                  <a:cubicBezTo>
                    <a:pt x="3020" y="0"/>
                    <a:pt x="2742" y="410"/>
                    <a:pt x="2399" y="754"/>
                  </a:cubicBezTo>
                  <a:cubicBezTo>
                    <a:pt x="2255" y="897"/>
                    <a:pt x="2076" y="1040"/>
                    <a:pt x="1897" y="1183"/>
                  </a:cubicBezTo>
                  <a:lnTo>
                    <a:pt x="1647" y="1362"/>
                  </a:lnTo>
                  <a:cubicBezTo>
                    <a:pt x="1432" y="1577"/>
                    <a:pt x="1182" y="1792"/>
                    <a:pt x="895" y="1971"/>
                  </a:cubicBezTo>
                  <a:cubicBezTo>
                    <a:pt x="501" y="2257"/>
                    <a:pt x="0" y="2472"/>
                    <a:pt x="36" y="2544"/>
                  </a:cubicBezTo>
                  <a:cubicBezTo>
                    <a:pt x="36" y="2586"/>
                    <a:pt x="125" y="2606"/>
                    <a:pt x="266" y="2606"/>
                  </a:cubicBezTo>
                  <a:cubicBezTo>
                    <a:pt x="482" y="2606"/>
                    <a:pt x="821" y="2559"/>
                    <a:pt x="1146" y="2472"/>
                  </a:cubicBezTo>
                  <a:cubicBezTo>
                    <a:pt x="1504" y="2329"/>
                    <a:pt x="1826" y="2150"/>
                    <a:pt x="2148" y="1935"/>
                  </a:cubicBezTo>
                  <a:lnTo>
                    <a:pt x="2363" y="1685"/>
                  </a:lnTo>
                  <a:cubicBezTo>
                    <a:pt x="2542" y="1506"/>
                    <a:pt x="2685" y="1291"/>
                    <a:pt x="2828" y="1076"/>
                  </a:cubicBezTo>
                  <a:cubicBezTo>
                    <a:pt x="3114" y="575"/>
                    <a:pt x="3222" y="38"/>
                    <a:pt x="3114" y="2"/>
                  </a:cubicBezTo>
                  <a:cubicBezTo>
                    <a:pt x="3112" y="1"/>
                    <a:pt x="3108" y="0"/>
                    <a:pt x="310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2473725" y="2652900"/>
              <a:ext cx="71625" cy="221975"/>
            </a:xfrm>
            <a:custGeom>
              <a:avLst/>
              <a:gdLst/>
              <a:ahLst/>
              <a:cxnLst/>
              <a:rect l="l" t="t" r="r" b="b"/>
              <a:pathLst>
                <a:path w="2865" h="8879" extrusionOk="0">
                  <a:moveTo>
                    <a:pt x="2753" y="0"/>
                  </a:moveTo>
                  <a:cubicBezTo>
                    <a:pt x="2660" y="0"/>
                    <a:pt x="1887" y="1058"/>
                    <a:pt x="1254" y="2185"/>
                  </a:cubicBezTo>
                  <a:cubicBezTo>
                    <a:pt x="967" y="2722"/>
                    <a:pt x="681" y="3294"/>
                    <a:pt x="466" y="3867"/>
                  </a:cubicBezTo>
                  <a:cubicBezTo>
                    <a:pt x="359" y="4118"/>
                    <a:pt x="287" y="4368"/>
                    <a:pt x="215" y="4655"/>
                  </a:cubicBezTo>
                  <a:lnTo>
                    <a:pt x="144" y="4869"/>
                  </a:lnTo>
                  <a:cubicBezTo>
                    <a:pt x="108" y="5084"/>
                    <a:pt x="108" y="5299"/>
                    <a:pt x="72" y="5514"/>
                  </a:cubicBezTo>
                  <a:cubicBezTo>
                    <a:pt x="1" y="6158"/>
                    <a:pt x="108" y="6802"/>
                    <a:pt x="394" y="7411"/>
                  </a:cubicBezTo>
                  <a:cubicBezTo>
                    <a:pt x="681" y="7984"/>
                    <a:pt x="1182" y="8449"/>
                    <a:pt x="1790" y="8699"/>
                  </a:cubicBezTo>
                  <a:cubicBezTo>
                    <a:pt x="2041" y="8807"/>
                    <a:pt x="2327" y="8878"/>
                    <a:pt x="2614" y="8878"/>
                  </a:cubicBezTo>
                  <a:cubicBezTo>
                    <a:pt x="2614" y="8807"/>
                    <a:pt x="2327" y="8664"/>
                    <a:pt x="1934" y="8413"/>
                  </a:cubicBezTo>
                  <a:cubicBezTo>
                    <a:pt x="1468" y="8127"/>
                    <a:pt x="1075" y="7697"/>
                    <a:pt x="896" y="7196"/>
                  </a:cubicBezTo>
                  <a:cubicBezTo>
                    <a:pt x="717" y="6659"/>
                    <a:pt x="681" y="6122"/>
                    <a:pt x="752" y="5549"/>
                  </a:cubicBezTo>
                  <a:cubicBezTo>
                    <a:pt x="788" y="5335"/>
                    <a:pt x="860" y="5156"/>
                    <a:pt x="896" y="5013"/>
                  </a:cubicBezTo>
                  <a:lnTo>
                    <a:pt x="931" y="4834"/>
                  </a:lnTo>
                  <a:cubicBezTo>
                    <a:pt x="931" y="4834"/>
                    <a:pt x="1003" y="4511"/>
                    <a:pt x="1146" y="4046"/>
                  </a:cubicBezTo>
                  <a:cubicBezTo>
                    <a:pt x="1289" y="3509"/>
                    <a:pt x="1504" y="2936"/>
                    <a:pt x="1755" y="2400"/>
                  </a:cubicBezTo>
                  <a:cubicBezTo>
                    <a:pt x="2256" y="1254"/>
                    <a:pt x="2864" y="73"/>
                    <a:pt x="2757" y="1"/>
                  </a:cubicBezTo>
                  <a:cubicBezTo>
                    <a:pt x="2756" y="1"/>
                    <a:pt x="2754" y="0"/>
                    <a:pt x="2753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2264325" y="2439050"/>
              <a:ext cx="252375" cy="455500"/>
            </a:xfrm>
            <a:custGeom>
              <a:avLst/>
              <a:gdLst/>
              <a:ahLst/>
              <a:cxnLst/>
              <a:rect l="l" t="t" r="r" b="b"/>
              <a:pathLst>
                <a:path w="10095" h="18220" extrusionOk="0">
                  <a:moveTo>
                    <a:pt x="9952" y="0"/>
                  </a:moveTo>
                  <a:cubicBezTo>
                    <a:pt x="9844" y="0"/>
                    <a:pt x="9808" y="2828"/>
                    <a:pt x="9379" y="5584"/>
                  </a:cubicBezTo>
                  <a:cubicBezTo>
                    <a:pt x="9164" y="6837"/>
                    <a:pt x="8878" y="8054"/>
                    <a:pt x="8484" y="9271"/>
                  </a:cubicBezTo>
                  <a:cubicBezTo>
                    <a:pt x="8341" y="9772"/>
                    <a:pt x="8126" y="10166"/>
                    <a:pt x="8019" y="10452"/>
                  </a:cubicBezTo>
                  <a:cubicBezTo>
                    <a:pt x="7911" y="10703"/>
                    <a:pt x="7840" y="10882"/>
                    <a:pt x="7840" y="10882"/>
                  </a:cubicBezTo>
                  <a:lnTo>
                    <a:pt x="7661" y="11347"/>
                  </a:lnTo>
                  <a:cubicBezTo>
                    <a:pt x="7482" y="11705"/>
                    <a:pt x="7303" y="12099"/>
                    <a:pt x="7088" y="12457"/>
                  </a:cubicBezTo>
                  <a:lnTo>
                    <a:pt x="6659" y="13173"/>
                  </a:lnTo>
                  <a:cubicBezTo>
                    <a:pt x="6480" y="13388"/>
                    <a:pt x="6301" y="13638"/>
                    <a:pt x="6122" y="13925"/>
                  </a:cubicBezTo>
                  <a:cubicBezTo>
                    <a:pt x="5943" y="14175"/>
                    <a:pt x="5728" y="14426"/>
                    <a:pt x="5477" y="14676"/>
                  </a:cubicBezTo>
                  <a:cubicBezTo>
                    <a:pt x="5263" y="14927"/>
                    <a:pt x="5012" y="15177"/>
                    <a:pt x="4761" y="15392"/>
                  </a:cubicBezTo>
                  <a:lnTo>
                    <a:pt x="3974" y="16072"/>
                  </a:lnTo>
                  <a:lnTo>
                    <a:pt x="3115" y="16573"/>
                  </a:lnTo>
                  <a:cubicBezTo>
                    <a:pt x="3007" y="16681"/>
                    <a:pt x="2864" y="16788"/>
                    <a:pt x="2721" y="16860"/>
                  </a:cubicBezTo>
                  <a:lnTo>
                    <a:pt x="2327" y="17074"/>
                  </a:lnTo>
                  <a:lnTo>
                    <a:pt x="1576" y="17468"/>
                  </a:lnTo>
                  <a:cubicBezTo>
                    <a:pt x="1039" y="17683"/>
                    <a:pt x="502" y="17934"/>
                    <a:pt x="1" y="18220"/>
                  </a:cubicBezTo>
                  <a:cubicBezTo>
                    <a:pt x="573" y="18112"/>
                    <a:pt x="1146" y="17969"/>
                    <a:pt x="1719" y="17755"/>
                  </a:cubicBezTo>
                  <a:lnTo>
                    <a:pt x="2506" y="17397"/>
                  </a:lnTo>
                  <a:lnTo>
                    <a:pt x="2936" y="17182"/>
                  </a:lnTo>
                  <a:cubicBezTo>
                    <a:pt x="3079" y="17110"/>
                    <a:pt x="3222" y="17039"/>
                    <a:pt x="3401" y="16931"/>
                  </a:cubicBezTo>
                  <a:lnTo>
                    <a:pt x="4296" y="16394"/>
                  </a:lnTo>
                  <a:lnTo>
                    <a:pt x="5119" y="15750"/>
                  </a:lnTo>
                  <a:cubicBezTo>
                    <a:pt x="5406" y="15535"/>
                    <a:pt x="5656" y="15285"/>
                    <a:pt x="5907" y="15034"/>
                  </a:cubicBezTo>
                  <a:cubicBezTo>
                    <a:pt x="6157" y="14784"/>
                    <a:pt x="6408" y="14533"/>
                    <a:pt x="6623" y="14247"/>
                  </a:cubicBezTo>
                  <a:lnTo>
                    <a:pt x="7231" y="13495"/>
                  </a:lnTo>
                  <a:lnTo>
                    <a:pt x="7697" y="12743"/>
                  </a:lnTo>
                  <a:cubicBezTo>
                    <a:pt x="7947" y="12385"/>
                    <a:pt x="8162" y="11992"/>
                    <a:pt x="8341" y="11598"/>
                  </a:cubicBezTo>
                  <a:cubicBezTo>
                    <a:pt x="8484" y="11347"/>
                    <a:pt x="8556" y="11168"/>
                    <a:pt x="8556" y="11168"/>
                  </a:cubicBezTo>
                  <a:lnTo>
                    <a:pt x="8735" y="10703"/>
                  </a:lnTo>
                  <a:cubicBezTo>
                    <a:pt x="8842" y="10417"/>
                    <a:pt x="9021" y="10023"/>
                    <a:pt x="9128" y="9486"/>
                  </a:cubicBezTo>
                  <a:cubicBezTo>
                    <a:pt x="9522" y="8233"/>
                    <a:pt x="9773" y="6945"/>
                    <a:pt x="9880" y="5656"/>
                  </a:cubicBezTo>
                  <a:cubicBezTo>
                    <a:pt x="10023" y="4367"/>
                    <a:pt x="10095" y="3043"/>
                    <a:pt x="10059" y="1754"/>
                  </a:cubicBezTo>
                  <a:cubicBezTo>
                    <a:pt x="10095" y="1182"/>
                    <a:pt x="10059" y="573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2344875" y="2856575"/>
              <a:ext cx="251475" cy="95250"/>
            </a:xfrm>
            <a:custGeom>
              <a:avLst/>
              <a:gdLst/>
              <a:ahLst/>
              <a:cxnLst/>
              <a:rect l="l" t="t" r="r" b="b"/>
              <a:pathLst>
                <a:path w="10059" h="3810" extrusionOk="0">
                  <a:moveTo>
                    <a:pt x="393" y="1"/>
                  </a:moveTo>
                  <a:cubicBezTo>
                    <a:pt x="147" y="1"/>
                    <a:pt x="0" y="17"/>
                    <a:pt x="0" y="51"/>
                  </a:cubicBezTo>
                  <a:cubicBezTo>
                    <a:pt x="0" y="159"/>
                    <a:pt x="1360" y="409"/>
                    <a:pt x="2756" y="767"/>
                  </a:cubicBezTo>
                  <a:cubicBezTo>
                    <a:pt x="4117" y="1089"/>
                    <a:pt x="5477" y="1447"/>
                    <a:pt x="5477" y="1447"/>
                  </a:cubicBezTo>
                  <a:cubicBezTo>
                    <a:pt x="5477" y="1447"/>
                    <a:pt x="5799" y="1519"/>
                    <a:pt x="6300" y="1662"/>
                  </a:cubicBezTo>
                  <a:cubicBezTo>
                    <a:pt x="6837" y="1769"/>
                    <a:pt x="7481" y="1948"/>
                    <a:pt x="8161" y="2163"/>
                  </a:cubicBezTo>
                  <a:cubicBezTo>
                    <a:pt x="8806" y="2414"/>
                    <a:pt x="9450" y="2700"/>
                    <a:pt x="9701" y="3058"/>
                  </a:cubicBezTo>
                  <a:cubicBezTo>
                    <a:pt x="9808" y="3237"/>
                    <a:pt x="9808" y="3416"/>
                    <a:pt x="9736" y="3559"/>
                  </a:cubicBezTo>
                  <a:cubicBezTo>
                    <a:pt x="9665" y="3702"/>
                    <a:pt x="9629" y="3774"/>
                    <a:pt x="9665" y="3810"/>
                  </a:cubicBezTo>
                  <a:cubicBezTo>
                    <a:pt x="9665" y="3810"/>
                    <a:pt x="9736" y="3774"/>
                    <a:pt x="9880" y="3667"/>
                  </a:cubicBezTo>
                  <a:lnTo>
                    <a:pt x="9951" y="3523"/>
                  </a:lnTo>
                  <a:cubicBezTo>
                    <a:pt x="9987" y="3488"/>
                    <a:pt x="9987" y="3416"/>
                    <a:pt x="9987" y="3380"/>
                  </a:cubicBezTo>
                  <a:cubicBezTo>
                    <a:pt x="10059" y="3237"/>
                    <a:pt x="10023" y="3058"/>
                    <a:pt x="9951" y="2915"/>
                  </a:cubicBezTo>
                  <a:cubicBezTo>
                    <a:pt x="9701" y="2342"/>
                    <a:pt x="8985" y="1984"/>
                    <a:pt x="8340" y="1662"/>
                  </a:cubicBezTo>
                  <a:cubicBezTo>
                    <a:pt x="7768" y="1376"/>
                    <a:pt x="7123" y="1161"/>
                    <a:pt x="6515" y="946"/>
                  </a:cubicBezTo>
                  <a:cubicBezTo>
                    <a:pt x="5978" y="803"/>
                    <a:pt x="5656" y="696"/>
                    <a:pt x="5656" y="696"/>
                  </a:cubicBezTo>
                  <a:cubicBezTo>
                    <a:pt x="5656" y="696"/>
                    <a:pt x="4260" y="409"/>
                    <a:pt x="2828" y="194"/>
                  </a:cubicBezTo>
                  <a:cubicBezTo>
                    <a:pt x="1880" y="73"/>
                    <a:pt x="914" y="1"/>
                    <a:pt x="39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2425400" y="2900400"/>
              <a:ext cx="131575" cy="78275"/>
            </a:xfrm>
            <a:custGeom>
              <a:avLst/>
              <a:gdLst/>
              <a:ahLst/>
              <a:cxnLst/>
              <a:rect l="l" t="t" r="r" b="b"/>
              <a:pathLst>
                <a:path w="5263" h="3131" extrusionOk="0">
                  <a:moveTo>
                    <a:pt x="242" y="1"/>
                  </a:moveTo>
                  <a:cubicBezTo>
                    <a:pt x="92" y="1"/>
                    <a:pt x="1" y="16"/>
                    <a:pt x="1" y="52"/>
                  </a:cubicBezTo>
                  <a:cubicBezTo>
                    <a:pt x="1" y="160"/>
                    <a:pt x="717" y="374"/>
                    <a:pt x="1468" y="661"/>
                  </a:cubicBezTo>
                  <a:cubicBezTo>
                    <a:pt x="1934" y="840"/>
                    <a:pt x="2399" y="1054"/>
                    <a:pt x="2829" y="1305"/>
                  </a:cubicBezTo>
                  <a:cubicBezTo>
                    <a:pt x="2829" y="1305"/>
                    <a:pt x="3008" y="1377"/>
                    <a:pt x="3258" y="1520"/>
                  </a:cubicBezTo>
                  <a:cubicBezTo>
                    <a:pt x="3544" y="1663"/>
                    <a:pt x="3831" y="1842"/>
                    <a:pt x="4117" y="2057"/>
                  </a:cubicBezTo>
                  <a:cubicBezTo>
                    <a:pt x="4368" y="2271"/>
                    <a:pt x="4618" y="2522"/>
                    <a:pt x="4869" y="2773"/>
                  </a:cubicBezTo>
                  <a:cubicBezTo>
                    <a:pt x="5048" y="2987"/>
                    <a:pt x="5155" y="3131"/>
                    <a:pt x="5227" y="3131"/>
                  </a:cubicBezTo>
                  <a:cubicBezTo>
                    <a:pt x="5263" y="3095"/>
                    <a:pt x="5227" y="2916"/>
                    <a:pt x="5119" y="2629"/>
                  </a:cubicBezTo>
                  <a:cubicBezTo>
                    <a:pt x="4940" y="2271"/>
                    <a:pt x="4726" y="1949"/>
                    <a:pt x="4475" y="1663"/>
                  </a:cubicBezTo>
                  <a:cubicBezTo>
                    <a:pt x="4225" y="1377"/>
                    <a:pt x="3938" y="1126"/>
                    <a:pt x="3616" y="911"/>
                  </a:cubicBezTo>
                  <a:cubicBezTo>
                    <a:pt x="3330" y="732"/>
                    <a:pt x="3151" y="625"/>
                    <a:pt x="3151" y="625"/>
                  </a:cubicBezTo>
                  <a:cubicBezTo>
                    <a:pt x="3151" y="625"/>
                    <a:pt x="2972" y="553"/>
                    <a:pt x="2685" y="446"/>
                  </a:cubicBezTo>
                  <a:cubicBezTo>
                    <a:pt x="2327" y="339"/>
                    <a:pt x="1969" y="231"/>
                    <a:pt x="1576" y="160"/>
                  </a:cubicBezTo>
                  <a:cubicBezTo>
                    <a:pt x="1075" y="64"/>
                    <a:pt x="542" y="1"/>
                    <a:pt x="24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2341300" y="2942125"/>
              <a:ext cx="112775" cy="50200"/>
            </a:xfrm>
            <a:custGeom>
              <a:avLst/>
              <a:gdLst/>
              <a:ahLst/>
              <a:cxnLst/>
              <a:rect l="l" t="t" r="r" b="b"/>
              <a:pathLst>
                <a:path w="4511" h="2008" extrusionOk="0">
                  <a:moveTo>
                    <a:pt x="763" y="1"/>
                  </a:moveTo>
                  <a:cubicBezTo>
                    <a:pt x="335" y="1"/>
                    <a:pt x="0" y="60"/>
                    <a:pt x="0" y="137"/>
                  </a:cubicBezTo>
                  <a:cubicBezTo>
                    <a:pt x="0" y="245"/>
                    <a:pt x="609" y="388"/>
                    <a:pt x="1181" y="567"/>
                  </a:cubicBezTo>
                  <a:cubicBezTo>
                    <a:pt x="1754" y="710"/>
                    <a:pt x="2291" y="960"/>
                    <a:pt x="2291" y="960"/>
                  </a:cubicBezTo>
                  <a:lnTo>
                    <a:pt x="2649" y="1104"/>
                  </a:lnTo>
                  <a:cubicBezTo>
                    <a:pt x="2899" y="1175"/>
                    <a:pt x="3114" y="1283"/>
                    <a:pt x="3365" y="1390"/>
                  </a:cubicBezTo>
                  <a:cubicBezTo>
                    <a:pt x="3825" y="1653"/>
                    <a:pt x="4256" y="2007"/>
                    <a:pt x="4406" y="2007"/>
                  </a:cubicBezTo>
                  <a:cubicBezTo>
                    <a:pt x="4419" y="2007"/>
                    <a:pt x="4430" y="2004"/>
                    <a:pt x="4439" y="1998"/>
                  </a:cubicBezTo>
                  <a:cubicBezTo>
                    <a:pt x="4510" y="1927"/>
                    <a:pt x="4188" y="1390"/>
                    <a:pt x="3651" y="960"/>
                  </a:cubicBezTo>
                  <a:cubicBezTo>
                    <a:pt x="3436" y="746"/>
                    <a:pt x="3186" y="602"/>
                    <a:pt x="2899" y="459"/>
                  </a:cubicBezTo>
                  <a:lnTo>
                    <a:pt x="2542" y="245"/>
                  </a:lnTo>
                  <a:cubicBezTo>
                    <a:pt x="2148" y="137"/>
                    <a:pt x="1718" y="66"/>
                    <a:pt x="1289" y="30"/>
                  </a:cubicBezTo>
                  <a:cubicBezTo>
                    <a:pt x="1109" y="10"/>
                    <a:pt x="929" y="1"/>
                    <a:pt x="76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1773950" y="2840850"/>
              <a:ext cx="396450" cy="137825"/>
            </a:xfrm>
            <a:custGeom>
              <a:avLst/>
              <a:gdLst/>
              <a:ahLst/>
              <a:cxnLst/>
              <a:rect l="l" t="t" r="r" b="b"/>
              <a:pathLst>
                <a:path w="15858" h="5513" extrusionOk="0">
                  <a:moveTo>
                    <a:pt x="36" y="0"/>
                  </a:moveTo>
                  <a:cubicBezTo>
                    <a:pt x="0" y="501"/>
                    <a:pt x="72" y="1002"/>
                    <a:pt x="287" y="1432"/>
                  </a:cubicBezTo>
                  <a:cubicBezTo>
                    <a:pt x="430" y="1933"/>
                    <a:pt x="680" y="2363"/>
                    <a:pt x="967" y="2792"/>
                  </a:cubicBezTo>
                  <a:cubicBezTo>
                    <a:pt x="1325" y="3257"/>
                    <a:pt x="1754" y="3651"/>
                    <a:pt x="2219" y="4009"/>
                  </a:cubicBezTo>
                  <a:cubicBezTo>
                    <a:pt x="3150" y="4582"/>
                    <a:pt x="4152" y="5011"/>
                    <a:pt x="5226" y="5226"/>
                  </a:cubicBezTo>
                  <a:cubicBezTo>
                    <a:pt x="5692" y="5334"/>
                    <a:pt x="6049" y="5369"/>
                    <a:pt x="6300" y="5405"/>
                  </a:cubicBezTo>
                  <a:cubicBezTo>
                    <a:pt x="6551" y="5441"/>
                    <a:pt x="6694" y="5441"/>
                    <a:pt x="6694" y="5441"/>
                  </a:cubicBezTo>
                  <a:cubicBezTo>
                    <a:pt x="6694" y="5441"/>
                    <a:pt x="7267" y="5513"/>
                    <a:pt x="8161" y="5513"/>
                  </a:cubicBezTo>
                  <a:cubicBezTo>
                    <a:pt x="9199" y="5513"/>
                    <a:pt x="10273" y="5441"/>
                    <a:pt x="11311" y="5334"/>
                  </a:cubicBezTo>
                  <a:cubicBezTo>
                    <a:pt x="12457" y="5226"/>
                    <a:pt x="13602" y="5083"/>
                    <a:pt x="14461" y="4940"/>
                  </a:cubicBezTo>
                  <a:cubicBezTo>
                    <a:pt x="14927" y="4904"/>
                    <a:pt x="15392" y="4832"/>
                    <a:pt x="15857" y="4689"/>
                  </a:cubicBezTo>
                  <a:cubicBezTo>
                    <a:pt x="15585" y="4647"/>
                    <a:pt x="15300" y="4630"/>
                    <a:pt x="15017" y="4630"/>
                  </a:cubicBezTo>
                  <a:cubicBezTo>
                    <a:pt x="14817" y="4630"/>
                    <a:pt x="14618" y="4639"/>
                    <a:pt x="14425" y="4653"/>
                  </a:cubicBezTo>
                  <a:lnTo>
                    <a:pt x="11276" y="4797"/>
                  </a:lnTo>
                  <a:cubicBezTo>
                    <a:pt x="10721" y="4832"/>
                    <a:pt x="10157" y="4850"/>
                    <a:pt x="9624" y="4850"/>
                  </a:cubicBezTo>
                  <a:cubicBezTo>
                    <a:pt x="9092" y="4850"/>
                    <a:pt x="8591" y="4832"/>
                    <a:pt x="8161" y="4797"/>
                  </a:cubicBezTo>
                  <a:cubicBezTo>
                    <a:pt x="7302" y="4761"/>
                    <a:pt x="6765" y="4689"/>
                    <a:pt x="6765" y="4689"/>
                  </a:cubicBezTo>
                  <a:cubicBezTo>
                    <a:pt x="6765" y="4689"/>
                    <a:pt x="6622" y="4689"/>
                    <a:pt x="6372" y="4653"/>
                  </a:cubicBezTo>
                  <a:cubicBezTo>
                    <a:pt x="6121" y="4618"/>
                    <a:pt x="5763" y="4618"/>
                    <a:pt x="5369" y="4546"/>
                  </a:cubicBezTo>
                  <a:cubicBezTo>
                    <a:pt x="4367" y="4367"/>
                    <a:pt x="3401" y="4045"/>
                    <a:pt x="2506" y="3544"/>
                  </a:cubicBezTo>
                  <a:cubicBezTo>
                    <a:pt x="2076" y="3257"/>
                    <a:pt x="1647" y="2900"/>
                    <a:pt x="1289" y="2506"/>
                  </a:cubicBezTo>
                  <a:cubicBezTo>
                    <a:pt x="1002" y="2148"/>
                    <a:pt x="716" y="1754"/>
                    <a:pt x="537" y="1325"/>
                  </a:cubicBezTo>
                  <a:cubicBezTo>
                    <a:pt x="215" y="573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1968125" y="2890650"/>
              <a:ext cx="230000" cy="33450"/>
            </a:xfrm>
            <a:custGeom>
              <a:avLst/>
              <a:gdLst/>
              <a:ahLst/>
              <a:cxnLst/>
              <a:rect l="l" t="t" r="r" b="b"/>
              <a:pathLst>
                <a:path w="9200" h="1338" extrusionOk="0">
                  <a:moveTo>
                    <a:pt x="95" y="0"/>
                  </a:moveTo>
                  <a:cubicBezTo>
                    <a:pt x="61" y="0"/>
                    <a:pt x="41" y="4"/>
                    <a:pt x="36" y="13"/>
                  </a:cubicBezTo>
                  <a:cubicBezTo>
                    <a:pt x="1" y="120"/>
                    <a:pt x="1074" y="585"/>
                    <a:pt x="2220" y="908"/>
                  </a:cubicBezTo>
                  <a:cubicBezTo>
                    <a:pt x="2793" y="1015"/>
                    <a:pt x="3365" y="1158"/>
                    <a:pt x="3795" y="1230"/>
                  </a:cubicBezTo>
                  <a:lnTo>
                    <a:pt x="4547" y="1337"/>
                  </a:lnTo>
                  <a:lnTo>
                    <a:pt x="5262" y="1337"/>
                  </a:lnTo>
                  <a:cubicBezTo>
                    <a:pt x="5799" y="1337"/>
                    <a:pt x="6336" y="1301"/>
                    <a:pt x="6873" y="1265"/>
                  </a:cubicBezTo>
                  <a:cubicBezTo>
                    <a:pt x="8054" y="1122"/>
                    <a:pt x="9200" y="764"/>
                    <a:pt x="9164" y="693"/>
                  </a:cubicBezTo>
                  <a:cubicBezTo>
                    <a:pt x="9154" y="663"/>
                    <a:pt x="9062" y="653"/>
                    <a:pt x="8910" y="653"/>
                  </a:cubicBezTo>
                  <a:cubicBezTo>
                    <a:pt x="8506" y="653"/>
                    <a:pt x="7680" y="729"/>
                    <a:pt x="6873" y="729"/>
                  </a:cubicBezTo>
                  <a:cubicBezTo>
                    <a:pt x="6301" y="693"/>
                    <a:pt x="5728" y="729"/>
                    <a:pt x="5298" y="657"/>
                  </a:cubicBezTo>
                  <a:lnTo>
                    <a:pt x="4582" y="585"/>
                  </a:lnTo>
                  <a:lnTo>
                    <a:pt x="3902" y="514"/>
                  </a:lnTo>
                  <a:cubicBezTo>
                    <a:pt x="3437" y="514"/>
                    <a:pt x="2900" y="406"/>
                    <a:pt x="2327" y="371"/>
                  </a:cubicBezTo>
                  <a:cubicBezTo>
                    <a:pt x="1351" y="213"/>
                    <a:pt x="346" y="0"/>
                    <a:pt x="9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3044650" y="2739675"/>
              <a:ext cx="482375" cy="181875"/>
            </a:xfrm>
            <a:custGeom>
              <a:avLst/>
              <a:gdLst/>
              <a:ahLst/>
              <a:cxnLst/>
              <a:rect l="l" t="t" r="r" b="b"/>
              <a:pathLst>
                <a:path w="19295" h="7275" extrusionOk="0">
                  <a:moveTo>
                    <a:pt x="19288" y="0"/>
                  </a:moveTo>
                  <a:cubicBezTo>
                    <a:pt x="19215" y="0"/>
                    <a:pt x="18682" y="409"/>
                    <a:pt x="17719" y="718"/>
                  </a:cubicBezTo>
                  <a:cubicBezTo>
                    <a:pt x="16538" y="1112"/>
                    <a:pt x="15285" y="1327"/>
                    <a:pt x="14032" y="1398"/>
                  </a:cubicBezTo>
                  <a:cubicBezTo>
                    <a:pt x="12672" y="1470"/>
                    <a:pt x="11276" y="1506"/>
                    <a:pt x="10238" y="1577"/>
                  </a:cubicBezTo>
                  <a:cubicBezTo>
                    <a:pt x="9701" y="1577"/>
                    <a:pt x="9272" y="1613"/>
                    <a:pt x="8949" y="1649"/>
                  </a:cubicBezTo>
                  <a:lnTo>
                    <a:pt x="8484" y="1721"/>
                  </a:lnTo>
                  <a:cubicBezTo>
                    <a:pt x="8484" y="1721"/>
                    <a:pt x="7804" y="1828"/>
                    <a:pt x="6766" y="2078"/>
                  </a:cubicBezTo>
                  <a:cubicBezTo>
                    <a:pt x="5513" y="2329"/>
                    <a:pt x="4260" y="2723"/>
                    <a:pt x="3043" y="3188"/>
                  </a:cubicBezTo>
                  <a:cubicBezTo>
                    <a:pt x="2399" y="3439"/>
                    <a:pt x="1791" y="3761"/>
                    <a:pt x="1182" y="4155"/>
                  </a:cubicBezTo>
                  <a:cubicBezTo>
                    <a:pt x="645" y="4477"/>
                    <a:pt x="251" y="5014"/>
                    <a:pt x="37" y="5622"/>
                  </a:cubicBezTo>
                  <a:cubicBezTo>
                    <a:pt x="37" y="5765"/>
                    <a:pt x="1" y="5873"/>
                    <a:pt x="1" y="6016"/>
                  </a:cubicBezTo>
                  <a:cubicBezTo>
                    <a:pt x="37" y="6159"/>
                    <a:pt x="37" y="6266"/>
                    <a:pt x="72" y="6374"/>
                  </a:cubicBezTo>
                  <a:cubicBezTo>
                    <a:pt x="108" y="6481"/>
                    <a:pt x="144" y="6589"/>
                    <a:pt x="180" y="6696"/>
                  </a:cubicBezTo>
                  <a:lnTo>
                    <a:pt x="323" y="6911"/>
                  </a:lnTo>
                  <a:cubicBezTo>
                    <a:pt x="516" y="7136"/>
                    <a:pt x="651" y="7274"/>
                    <a:pt x="702" y="7274"/>
                  </a:cubicBezTo>
                  <a:cubicBezTo>
                    <a:pt x="708" y="7274"/>
                    <a:pt x="713" y="7272"/>
                    <a:pt x="717" y="7269"/>
                  </a:cubicBezTo>
                  <a:cubicBezTo>
                    <a:pt x="717" y="7269"/>
                    <a:pt x="645" y="7090"/>
                    <a:pt x="502" y="6839"/>
                  </a:cubicBezTo>
                  <a:cubicBezTo>
                    <a:pt x="287" y="6481"/>
                    <a:pt x="251" y="6087"/>
                    <a:pt x="359" y="5694"/>
                  </a:cubicBezTo>
                  <a:cubicBezTo>
                    <a:pt x="574" y="5193"/>
                    <a:pt x="967" y="4763"/>
                    <a:pt x="1468" y="4513"/>
                  </a:cubicBezTo>
                  <a:cubicBezTo>
                    <a:pt x="2041" y="4155"/>
                    <a:pt x="2650" y="3868"/>
                    <a:pt x="3258" y="3689"/>
                  </a:cubicBezTo>
                  <a:cubicBezTo>
                    <a:pt x="4439" y="3260"/>
                    <a:pt x="5692" y="2973"/>
                    <a:pt x="6909" y="2759"/>
                  </a:cubicBezTo>
                  <a:cubicBezTo>
                    <a:pt x="7947" y="2580"/>
                    <a:pt x="8627" y="2472"/>
                    <a:pt x="8627" y="2472"/>
                  </a:cubicBezTo>
                  <a:lnTo>
                    <a:pt x="9057" y="2401"/>
                  </a:lnTo>
                  <a:cubicBezTo>
                    <a:pt x="9343" y="2365"/>
                    <a:pt x="9773" y="2293"/>
                    <a:pt x="10310" y="2257"/>
                  </a:cubicBezTo>
                  <a:cubicBezTo>
                    <a:pt x="11312" y="2150"/>
                    <a:pt x="12708" y="2078"/>
                    <a:pt x="14104" y="1935"/>
                  </a:cubicBezTo>
                  <a:cubicBezTo>
                    <a:pt x="15393" y="1792"/>
                    <a:pt x="16645" y="1470"/>
                    <a:pt x="17862" y="1005"/>
                  </a:cubicBezTo>
                  <a:cubicBezTo>
                    <a:pt x="18399" y="790"/>
                    <a:pt x="18900" y="468"/>
                    <a:pt x="19294" y="2"/>
                  </a:cubicBezTo>
                  <a:cubicBezTo>
                    <a:pt x="19293" y="1"/>
                    <a:pt x="19291" y="0"/>
                    <a:pt x="19288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3114450" y="2880225"/>
              <a:ext cx="128900" cy="68025"/>
            </a:xfrm>
            <a:custGeom>
              <a:avLst/>
              <a:gdLst/>
              <a:ahLst/>
              <a:cxnLst/>
              <a:rect l="l" t="t" r="r" b="b"/>
              <a:pathLst>
                <a:path w="5156" h="2721" extrusionOk="0">
                  <a:moveTo>
                    <a:pt x="3509" y="0"/>
                  </a:moveTo>
                  <a:cubicBezTo>
                    <a:pt x="3151" y="0"/>
                    <a:pt x="2757" y="0"/>
                    <a:pt x="2399" y="72"/>
                  </a:cubicBezTo>
                  <a:cubicBezTo>
                    <a:pt x="2077" y="108"/>
                    <a:pt x="1862" y="143"/>
                    <a:pt x="1862" y="143"/>
                  </a:cubicBezTo>
                  <a:cubicBezTo>
                    <a:pt x="1683" y="179"/>
                    <a:pt x="1504" y="251"/>
                    <a:pt x="1361" y="322"/>
                  </a:cubicBezTo>
                  <a:cubicBezTo>
                    <a:pt x="967" y="465"/>
                    <a:pt x="609" y="716"/>
                    <a:pt x="359" y="1038"/>
                  </a:cubicBezTo>
                  <a:cubicBezTo>
                    <a:pt x="180" y="1217"/>
                    <a:pt x="108" y="1432"/>
                    <a:pt x="37" y="1647"/>
                  </a:cubicBezTo>
                  <a:cubicBezTo>
                    <a:pt x="1" y="1861"/>
                    <a:pt x="1" y="2040"/>
                    <a:pt x="37" y="2219"/>
                  </a:cubicBezTo>
                  <a:cubicBezTo>
                    <a:pt x="144" y="2577"/>
                    <a:pt x="287" y="2721"/>
                    <a:pt x="323" y="2721"/>
                  </a:cubicBezTo>
                  <a:cubicBezTo>
                    <a:pt x="395" y="2721"/>
                    <a:pt x="359" y="2506"/>
                    <a:pt x="359" y="2219"/>
                  </a:cubicBezTo>
                  <a:cubicBezTo>
                    <a:pt x="395" y="2076"/>
                    <a:pt x="430" y="1897"/>
                    <a:pt x="466" y="1790"/>
                  </a:cubicBezTo>
                  <a:cubicBezTo>
                    <a:pt x="538" y="1611"/>
                    <a:pt x="645" y="1504"/>
                    <a:pt x="752" y="1396"/>
                  </a:cubicBezTo>
                  <a:cubicBezTo>
                    <a:pt x="1003" y="1181"/>
                    <a:pt x="1289" y="1038"/>
                    <a:pt x="1612" y="967"/>
                  </a:cubicBezTo>
                  <a:cubicBezTo>
                    <a:pt x="1862" y="895"/>
                    <a:pt x="2041" y="859"/>
                    <a:pt x="2041" y="859"/>
                  </a:cubicBezTo>
                  <a:cubicBezTo>
                    <a:pt x="2041" y="859"/>
                    <a:pt x="2220" y="823"/>
                    <a:pt x="2506" y="752"/>
                  </a:cubicBezTo>
                  <a:cubicBezTo>
                    <a:pt x="2757" y="680"/>
                    <a:pt x="3151" y="609"/>
                    <a:pt x="3544" y="537"/>
                  </a:cubicBezTo>
                  <a:cubicBezTo>
                    <a:pt x="4332" y="394"/>
                    <a:pt x="5155" y="287"/>
                    <a:pt x="5119" y="179"/>
                  </a:cubicBezTo>
                  <a:cubicBezTo>
                    <a:pt x="5119" y="72"/>
                    <a:pt x="4332" y="0"/>
                    <a:pt x="3509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3073300" y="2855825"/>
              <a:ext cx="110075" cy="75450"/>
            </a:xfrm>
            <a:custGeom>
              <a:avLst/>
              <a:gdLst/>
              <a:ahLst/>
              <a:cxnLst/>
              <a:rect l="l" t="t" r="r" b="b"/>
              <a:pathLst>
                <a:path w="4403" h="3018" extrusionOk="0">
                  <a:moveTo>
                    <a:pt x="3951" y="1"/>
                  </a:moveTo>
                  <a:cubicBezTo>
                    <a:pt x="3678" y="1"/>
                    <a:pt x="3311" y="28"/>
                    <a:pt x="2935" y="81"/>
                  </a:cubicBezTo>
                  <a:cubicBezTo>
                    <a:pt x="2613" y="117"/>
                    <a:pt x="2291" y="189"/>
                    <a:pt x="1969" y="296"/>
                  </a:cubicBezTo>
                  <a:cubicBezTo>
                    <a:pt x="1790" y="368"/>
                    <a:pt x="1647" y="403"/>
                    <a:pt x="1504" y="475"/>
                  </a:cubicBezTo>
                  <a:lnTo>
                    <a:pt x="1396" y="547"/>
                  </a:lnTo>
                  <a:cubicBezTo>
                    <a:pt x="1289" y="618"/>
                    <a:pt x="1217" y="690"/>
                    <a:pt x="1110" y="797"/>
                  </a:cubicBezTo>
                  <a:cubicBezTo>
                    <a:pt x="824" y="1012"/>
                    <a:pt x="609" y="1298"/>
                    <a:pt x="430" y="1585"/>
                  </a:cubicBezTo>
                  <a:cubicBezTo>
                    <a:pt x="36" y="2265"/>
                    <a:pt x="0" y="3016"/>
                    <a:pt x="72" y="3016"/>
                  </a:cubicBezTo>
                  <a:cubicBezTo>
                    <a:pt x="75" y="3017"/>
                    <a:pt x="79" y="3018"/>
                    <a:pt x="83" y="3018"/>
                  </a:cubicBezTo>
                  <a:cubicBezTo>
                    <a:pt x="226" y="3018"/>
                    <a:pt x="441" y="2360"/>
                    <a:pt x="859" y="1907"/>
                  </a:cubicBezTo>
                  <a:cubicBezTo>
                    <a:pt x="1038" y="1656"/>
                    <a:pt x="1253" y="1477"/>
                    <a:pt x="1504" y="1334"/>
                  </a:cubicBezTo>
                  <a:cubicBezTo>
                    <a:pt x="1611" y="1263"/>
                    <a:pt x="1683" y="1227"/>
                    <a:pt x="1754" y="1191"/>
                  </a:cubicBezTo>
                  <a:lnTo>
                    <a:pt x="1862" y="1119"/>
                  </a:lnTo>
                  <a:cubicBezTo>
                    <a:pt x="1969" y="1048"/>
                    <a:pt x="2076" y="976"/>
                    <a:pt x="2220" y="940"/>
                  </a:cubicBezTo>
                  <a:cubicBezTo>
                    <a:pt x="2470" y="797"/>
                    <a:pt x="2756" y="690"/>
                    <a:pt x="3043" y="582"/>
                  </a:cubicBezTo>
                  <a:cubicBezTo>
                    <a:pt x="3723" y="368"/>
                    <a:pt x="4403" y="189"/>
                    <a:pt x="4403" y="81"/>
                  </a:cubicBezTo>
                  <a:cubicBezTo>
                    <a:pt x="4403" y="28"/>
                    <a:pt x="4224" y="1"/>
                    <a:pt x="395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2779775" y="2575950"/>
              <a:ext cx="152150" cy="204950"/>
            </a:xfrm>
            <a:custGeom>
              <a:avLst/>
              <a:gdLst/>
              <a:ahLst/>
              <a:cxnLst/>
              <a:rect l="l" t="t" r="r" b="b"/>
              <a:pathLst>
                <a:path w="6086" h="8198" extrusionOk="0">
                  <a:moveTo>
                    <a:pt x="2900" y="1"/>
                  </a:moveTo>
                  <a:lnTo>
                    <a:pt x="2900" y="1"/>
                  </a:lnTo>
                  <a:cubicBezTo>
                    <a:pt x="2506" y="144"/>
                    <a:pt x="2184" y="323"/>
                    <a:pt x="1862" y="574"/>
                  </a:cubicBezTo>
                  <a:cubicBezTo>
                    <a:pt x="1146" y="1075"/>
                    <a:pt x="573" y="1791"/>
                    <a:pt x="215" y="2578"/>
                  </a:cubicBezTo>
                  <a:cubicBezTo>
                    <a:pt x="36" y="3044"/>
                    <a:pt x="1" y="3580"/>
                    <a:pt x="108" y="4082"/>
                  </a:cubicBezTo>
                  <a:cubicBezTo>
                    <a:pt x="180" y="4511"/>
                    <a:pt x="394" y="4905"/>
                    <a:pt x="716" y="5263"/>
                  </a:cubicBezTo>
                  <a:cubicBezTo>
                    <a:pt x="931" y="5478"/>
                    <a:pt x="1218" y="5657"/>
                    <a:pt x="1540" y="5800"/>
                  </a:cubicBezTo>
                  <a:cubicBezTo>
                    <a:pt x="1611" y="5835"/>
                    <a:pt x="1683" y="5871"/>
                    <a:pt x="1790" y="5871"/>
                  </a:cubicBezTo>
                  <a:lnTo>
                    <a:pt x="1898" y="5907"/>
                  </a:lnTo>
                  <a:lnTo>
                    <a:pt x="2112" y="5907"/>
                  </a:lnTo>
                  <a:cubicBezTo>
                    <a:pt x="2291" y="5907"/>
                    <a:pt x="2470" y="5871"/>
                    <a:pt x="2685" y="5835"/>
                  </a:cubicBezTo>
                  <a:cubicBezTo>
                    <a:pt x="2838" y="5792"/>
                    <a:pt x="3003" y="5709"/>
                    <a:pt x="3158" y="5610"/>
                  </a:cubicBezTo>
                  <a:lnTo>
                    <a:pt x="3158" y="5610"/>
                  </a:lnTo>
                  <a:cubicBezTo>
                    <a:pt x="3191" y="5771"/>
                    <a:pt x="3247" y="5931"/>
                    <a:pt x="3329" y="6086"/>
                  </a:cubicBezTo>
                  <a:cubicBezTo>
                    <a:pt x="3580" y="6623"/>
                    <a:pt x="3974" y="7053"/>
                    <a:pt x="4475" y="7410"/>
                  </a:cubicBezTo>
                  <a:cubicBezTo>
                    <a:pt x="4940" y="7804"/>
                    <a:pt x="5477" y="8055"/>
                    <a:pt x="6050" y="8198"/>
                  </a:cubicBezTo>
                  <a:cubicBezTo>
                    <a:pt x="6086" y="8126"/>
                    <a:pt x="5406" y="7804"/>
                    <a:pt x="4654" y="7160"/>
                  </a:cubicBezTo>
                  <a:cubicBezTo>
                    <a:pt x="4260" y="6802"/>
                    <a:pt x="3974" y="6408"/>
                    <a:pt x="3759" y="5907"/>
                  </a:cubicBezTo>
                  <a:cubicBezTo>
                    <a:pt x="3646" y="5637"/>
                    <a:pt x="3633" y="5339"/>
                    <a:pt x="3710" y="5066"/>
                  </a:cubicBezTo>
                  <a:lnTo>
                    <a:pt x="3710" y="5066"/>
                  </a:lnTo>
                  <a:cubicBezTo>
                    <a:pt x="3800" y="4926"/>
                    <a:pt x="3874" y="4776"/>
                    <a:pt x="3933" y="4625"/>
                  </a:cubicBezTo>
                  <a:lnTo>
                    <a:pt x="3933" y="4625"/>
                  </a:lnTo>
                  <a:cubicBezTo>
                    <a:pt x="3934" y="4623"/>
                    <a:pt x="3936" y="4621"/>
                    <a:pt x="3938" y="4618"/>
                  </a:cubicBezTo>
                  <a:lnTo>
                    <a:pt x="3936" y="4617"/>
                  </a:lnTo>
                  <a:lnTo>
                    <a:pt x="3936" y="4617"/>
                  </a:lnTo>
                  <a:cubicBezTo>
                    <a:pt x="3949" y="4582"/>
                    <a:pt x="3962" y="4547"/>
                    <a:pt x="3974" y="4511"/>
                  </a:cubicBezTo>
                  <a:lnTo>
                    <a:pt x="3437" y="4225"/>
                  </a:lnTo>
                  <a:cubicBezTo>
                    <a:pt x="3414" y="4261"/>
                    <a:pt x="3392" y="4298"/>
                    <a:pt x="3372" y="4335"/>
                  </a:cubicBezTo>
                  <a:lnTo>
                    <a:pt x="3372" y="4335"/>
                  </a:lnTo>
                  <a:lnTo>
                    <a:pt x="3365" y="4332"/>
                  </a:lnTo>
                  <a:cubicBezTo>
                    <a:pt x="3358" y="4353"/>
                    <a:pt x="3349" y="4374"/>
                    <a:pt x="3340" y="4395"/>
                  </a:cubicBezTo>
                  <a:lnTo>
                    <a:pt x="3340" y="4395"/>
                  </a:lnTo>
                  <a:cubicBezTo>
                    <a:pt x="3324" y="4428"/>
                    <a:pt x="3308" y="4461"/>
                    <a:pt x="3293" y="4494"/>
                  </a:cubicBezTo>
                  <a:lnTo>
                    <a:pt x="3293" y="4494"/>
                  </a:lnTo>
                  <a:cubicBezTo>
                    <a:pt x="3128" y="4805"/>
                    <a:pt x="2839" y="5033"/>
                    <a:pt x="2470" y="5155"/>
                  </a:cubicBezTo>
                  <a:cubicBezTo>
                    <a:pt x="2417" y="5173"/>
                    <a:pt x="2363" y="5182"/>
                    <a:pt x="2309" y="5182"/>
                  </a:cubicBezTo>
                  <a:cubicBezTo>
                    <a:pt x="2256" y="5182"/>
                    <a:pt x="2202" y="5173"/>
                    <a:pt x="2148" y="5155"/>
                  </a:cubicBezTo>
                  <a:lnTo>
                    <a:pt x="2005" y="5155"/>
                  </a:lnTo>
                  <a:cubicBezTo>
                    <a:pt x="1933" y="5155"/>
                    <a:pt x="1826" y="5120"/>
                    <a:pt x="1754" y="5084"/>
                  </a:cubicBezTo>
                  <a:cubicBezTo>
                    <a:pt x="1540" y="5012"/>
                    <a:pt x="1361" y="4905"/>
                    <a:pt x="1182" y="4762"/>
                  </a:cubicBezTo>
                  <a:cubicBezTo>
                    <a:pt x="967" y="4547"/>
                    <a:pt x="788" y="4261"/>
                    <a:pt x="681" y="3938"/>
                  </a:cubicBezTo>
                  <a:cubicBezTo>
                    <a:pt x="609" y="3545"/>
                    <a:pt x="609" y="3151"/>
                    <a:pt x="716" y="2757"/>
                  </a:cubicBezTo>
                  <a:cubicBezTo>
                    <a:pt x="1003" y="2005"/>
                    <a:pt x="1468" y="1325"/>
                    <a:pt x="2077" y="788"/>
                  </a:cubicBezTo>
                  <a:cubicBezTo>
                    <a:pt x="2542" y="359"/>
                    <a:pt x="2936" y="73"/>
                    <a:pt x="2900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2946225" y="2710200"/>
              <a:ext cx="146775" cy="153925"/>
            </a:xfrm>
            <a:custGeom>
              <a:avLst/>
              <a:gdLst/>
              <a:ahLst/>
              <a:cxnLst/>
              <a:rect l="l" t="t" r="r" b="b"/>
              <a:pathLst>
                <a:path w="5871" h="6157" extrusionOk="0">
                  <a:moveTo>
                    <a:pt x="36" y="0"/>
                  </a:moveTo>
                  <a:cubicBezTo>
                    <a:pt x="0" y="0"/>
                    <a:pt x="0" y="322"/>
                    <a:pt x="108" y="752"/>
                  </a:cubicBezTo>
                  <a:cubicBezTo>
                    <a:pt x="251" y="1253"/>
                    <a:pt x="466" y="1754"/>
                    <a:pt x="680" y="2255"/>
                  </a:cubicBezTo>
                  <a:cubicBezTo>
                    <a:pt x="931" y="2721"/>
                    <a:pt x="1182" y="3222"/>
                    <a:pt x="1468" y="3651"/>
                  </a:cubicBezTo>
                  <a:cubicBezTo>
                    <a:pt x="1719" y="4045"/>
                    <a:pt x="1897" y="4296"/>
                    <a:pt x="1897" y="4296"/>
                  </a:cubicBezTo>
                  <a:cubicBezTo>
                    <a:pt x="1897" y="4296"/>
                    <a:pt x="2076" y="4510"/>
                    <a:pt x="2399" y="4832"/>
                  </a:cubicBezTo>
                  <a:cubicBezTo>
                    <a:pt x="2757" y="5262"/>
                    <a:pt x="3222" y="5584"/>
                    <a:pt x="3687" y="5870"/>
                  </a:cubicBezTo>
                  <a:cubicBezTo>
                    <a:pt x="3974" y="6049"/>
                    <a:pt x="4260" y="6121"/>
                    <a:pt x="4582" y="6157"/>
                  </a:cubicBezTo>
                  <a:cubicBezTo>
                    <a:pt x="4868" y="6157"/>
                    <a:pt x="5155" y="6049"/>
                    <a:pt x="5405" y="5906"/>
                  </a:cubicBezTo>
                  <a:cubicBezTo>
                    <a:pt x="5799" y="5548"/>
                    <a:pt x="5871" y="5262"/>
                    <a:pt x="5835" y="5226"/>
                  </a:cubicBezTo>
                  <a:cubicBezTo>
                    <a:pt x="5830" y="5224"/>
                    <a:pt x="5825" y="5223"/>
                    <a:pt x="5820" y="5223"/>
                  </a:cubicBezTo>
                  <a:cubicBezTo>
                    <a:pt x="5744" y="5223"/>
                    <a:pt x="5597" y="5453"/>
                    <a:pt x="5262" y="5620"/>
                  </a:cubicBezTo>
                  <a:cubicBezTo>
                    <a:pt x="5128" y="5700"/>
                    <a:pt x="4974" y="5741"/>
                    <a:pt x="4814" y="5741"/>
                  </a:cubicBezTo>
                  <a:cubicBezTo>
                    <a:pt x="4761" y="5741"/>
                    <a:pt x="4707" y="5736"/>
                    <a:pt x="4654" y="5727"/>
                  </a:cubicBezTo>
                  <a:cubicBezTo>
                    <a:pt x="4403" y="5656"/>
                    <a:pt x="4188" y="5548"/>
                    <a:pt x="4009" y="5405"/>
                  </a:cubicBezTo>
                  <a:cubicBezTo>
                    <a:pt x="3580" y="5119"/>
                    <a:pt x="3222" y="4761"/>
                    <a:pt x="2936" y="4367"/>
                  </a:cubicBezTo>
                  <a:cubicBezTo>
                    <a:pt x="2649" y="4045"/>
                    <a:pt x="2506" y="3794"/>
                    <a:pt x="2506" y="3794"/>
                  </a:cubicBezTo>
                  <a:cubicBezTo>
                    <a:pt x="2506" y="3794"/>
                    <a:pt x="2327" y="3615"/>
                    <a:pt x="2041" y="3257"/>
                  </a:cubicBezTo>
                  <a:cubicBezTo>
                    <a:pt x="1790" y="2935"/>
                    <a:pt x="1468" y="2470"/>
                    <a:pt x="1146" y="1969"/>
                  </a:cubicBezTo>
                  <a:cubicBezTo>
                    <a:pt x="859" y="1504"/>
                    <a:pt x="573" y="1002"/>
                    <a:pt x="394" y="644"/>
                  </a:cubicBezTo>
                  <a:cubicBezTo>
                    <a:pt x="179" y="287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3058075" y="2575950"/>
              <a:ext cx="65350" cy="116375"/>
            </a:xfrm>
            <a:custGeom>
              <a:avLst/>
              <a:gdLst/>
              <a:ahLst/>
              <a:cxnLst/>
              <a:rect l="l" t="t" r="r" b="b"/>
              <a:pathLst>
                <a:path w="2614" h="4655" extrusionOk="0">
                  <a:moveTo>
                    <a:pt x="144" y="1"/>
                  </a:moveTo>
                  <a:cubicBezTo>
                    <a:pt x="72" y="1"/>
                    <a:pt x="1" y="824"/>
                    <a:pt x="144" y="1648"/>
                  </a:cubicBezTo>
                  <a:cubicBezTo>
                    <a:pt x="180" y="2005"/>
                    <a:pt x="251" y="2363"/>
                    <a:pt x="323" y="2721"/>
                  </a:cubicBezTo>
                  <a:cubicBezTo>
                    <a:pt x="394" y="3044"/>
                    <a:pt x="466" y="3222"/>
                    <a:pt x="466" y="3222"/>
                  </a:cubicBezTo>
                  <a:cubicBezTo>
                    <a:pt x="538" y="3401"/>
                    <a:pt x="609" y="3545"/>
                    <a:pt x="681" y="3724"/>
                  </a:cubicBezTo>
                  <a:cubicBezTo>
                    <a:pt x="752" y="3867"/>
                    <a:pt x="860" y="4046"/>
                    <a:pt x="967" y="4189"/>
                  </a:cubicBezTo>
                  <a:cubicBezTo>
                    <a:pt x="1146" y="4404"/>
                    <a:pt x="1361" y="4583"/>
                    <a:pt x="1611" y="4654"/>
                  </a:cubicBezTo>
                  <a:cubicBezTo>
                    <a:pt x="1790" y="4654"/>
                    <a:pt x="1934" y="4618"/>
                    <a:pt x="2077" y="4511"/>
                  </a:cubicBezTo>
                  <a:cubicBezTo>
                    <a:pt x="2113" y="4475"/>
                    <a:pt x="2184" y="4440"/>
                    <a:pt x="2220" y="4368"/>
                  </a:cubicBezTo>
                  <a:cubicBezTo>
                    <a:pt x="2256" y="4332"/>
                    <a:pt x="2292" y="4296"/>
                    <a:pt x="2292" y="4261"/>
                  </a:cubicBezTo>
                  <a:cubicBezTo>
                    <a:pt x="2399" y="4082"/>
                    <a:pt x="2471" y="3903"/>
                    <a:pt x="2506" y="3724"/>
                  </a:cubicBezTo>
                  <a:cubicBezTo>
                    <a:pt x="2614" y="3437"/>
                    <a:pt x="2614" y="3258"/>
                    <a:pt x="2578" y="3222"/>
                  </a:cubicBezTo>
                  <a:cubicBezTo>
                    <a:pt x="2542" y="3222"/>
                    <a:pt x="2435" y="3401"/>
                    <a:pt x="2256" y="3616"/>
                  </a:cubicBezTo>
                  <a:cubicBezTo>
                    <a:pt x="2184" y="3759"/>
                    <a:pt x="2077" y="3903"/>
                    <a:pt x="1969" y="4010"/>
                  </a:cubicBezTo>
                  <a:cubicBezTo>
                    <a:pt x="1934" y="4046"/>
                    <a:pt x="1898" y="4117"/>
                    <a:pt x="1826" y="4117"/>
                  </a:cubicBezTo>
                  <a:cubicBezTo>
                    <a:pt x="1814" y="4129"/>
                    <a:pt x="1802" y="4133"/>
                    <a:pt x="1790" y="4133"/>
                  </a:cubicBezTo>
                  <a:cubicBezTo>
                    <a:pt x="1767" y="4133"/>
                    <a:pt x="1743" y="4117"/>
                    <a:pt x="1719" y="4117"/>
                  </a:cubicBezTo>
                  <a:cubicBezTo>
                    <a:pt x="1611" y="4046"/>
                    <a:pt x="1540" y="3938"/>
                    <a:pt x="1504" y="3831"/>
                  </a:cubicBezTo>
                  <a:cubicBezTo>
                    <a:pt x="1433" y="3724"/>
                    <a:pt x="1361" y="3580"/>
                    <a:pt x="1325" y="3437"/>
                  </a:cubicBezTo>
                  <a:cubicBezTo>
                    <a:pt x="1218" y="3151"/>
                    <a:pt x="1182" y="2972"/>
                    <a:pt x="1182" y="2972"/>
                  </a:cubicBezTo>
                  <a:cubicBezTo>
                    <a:pt x="1182" y="2972"/>
                    <a:pt x="1075" y="2793"/>
                    <a:pt x="1003" y="2542"/>
                  </a:cubicBezTo>
                  <a:cubicBezTo>
                    <a:pt x="896" y="2256"/>
                    <a:pt x="752" y="1898"/>
                    <a:pt x="645" y="1540"/>
                  </a:cubicBezTo>
                  <a:cubicBezTo>
                    <a:pt x="430" y="788"/>
                    <a:pt x="251" y="1"/>
                    <a:pt x="14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3119825" y="2653775"/>
              <a:ext cx="60875" cy="91225"/>
            </a:xfrm>
            <a:custGeom>
              <a:avLst/>
              <a:gdLst/>
              <a:ahLst/>
              <a:cxnLst/>
              <a:rect l="l" t="t" r="r" b="b"/>
              <a:pathLst>
                <a:path w="2435" h="3649" extrusionOk="0">
                  <a:moveTo>
                    <a:pt x="241" y="1"/>
                  </a:moveTo>
                  <a:cubicBezTo>
                    <a:pt x="135" y="1"/>
                    <a:pt x="1" y="558"/>
                    <a:pt x="1" y="1183"/>
                  </a:cubicBezTo>
                  <a:cubicBezTo>
                    <a:pt x="1" y="1470"/>
                    <a:pt x="36" y="1756"/>
                    <a:pt x="108" y="2042"/>
                  </a:cubicBezTo>
                  <a:cubicBezTo>
                    <a:pt x="144" y="2186"/>
                    <a:pt x="180" y="2293"/>
                    <a:pt x="215" y="2436"/>
                  </a:cubicBezTo>
                  <a:lnTo>
                    <a:pt x="287" y="2544"/>
                  </a:lnTo>
                  <a:cubicBezTo>
                    <a:pt x="359" y="2615"/>
                    <a:pt x="430" y="2687"/>
                    <a:pt x="466" y="2758"/>
                  </a:cubicBezTo>
                  <a:cubicBezTo>
                    <a:pt x="681" y="3009"/>
                    <a:pt x="931" y="3188"/>
                    <a:pt x="1182" y="3331"/>
                  </a:cubicBezTo>
                  <a:cubicBezTo>
                    <a:pt x="1599" y="3566"/>
                    <a:pt x="2035" y="3648"/>
                    <a:pt x="2255" y="3648"/>
                  </a:cubicBezTo>
                  <a:cubicBezTo>
                    <a:pt x="2337" y="3648"/>
                    <a:pt x="2389" y="3637"/>
                    <a:pt x="2399" y="3617"/>
                  </a:cubicBezTo>
                  <a:cubicBezTo>
                    <a:pt x="2435" y="3510"/>
                    <a:pt x="1862" y="3259"/>
                    <a:pt x="1504" y="2901"/>
                  </a:cubicBezTo>
                  <a:cubicBezTo>
                    <a:pt x="1325" y="2758"/>
                    <a:pt x="1146" y="2579"/>
                    <a:pt x="1039" y="2365"/>
                  </a:cubicBezTo>
                  <a:cubicBezTo>
                    <a:pt x="1003" y="2293"/>
                    <a:pt x="967" y="2221"/>
                    <a:pt x="931" y="2150"/>
                  </a:cubicBezTo>
                  <a:lnTo>
                    <a:pt x="895" y="2078"/>
                  </a:lnTo>
                  <a:cubicBezTo>
                    <a:pt x="860" y="2007"/>
                    <a:pt x="788" y="1899"/>
                    <a:pt x="752" y="1792"/>
                  </a:cubicBezTo>
                  <a:cubicBezTo>
                    <a:pt x="645" y="1577"/>
                    <a:pt x="573" y="1362"/>
                    <a:pt x="502" y="1112"/>
                  </a:cubicBezTo>
                  <a:cubicBezTo>
                    <a:pt x="394" y="575"/>
                    <a:pt x="359" y="2"/>
                    <a:pt x="251" y="2"/>
                  </a:cubicBezTo>
                  <a:cubicBezTo>
                    <a:pt x="248" y="1"/>
                    <a:pt x="245" y="1"/>
                    <a:pt x="24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3652275" y="2643750"/>
              <a:ext cx="321275" cy="305175"/>
            </a:xfrm>
            <a:custGeom>
              <a:avLst/>
              <a:gdLst/>
              <a:ahLst/>
              <a:cxnLst/>
              <a:rect l="l" t="t" r="r" b="b"/>
              <a:pathLst>
                <a:path w="12851" h="12207" extrusionOk="0">
                  <a:moveTo>
                    <a:pt x="10357" y="0"/>
                  </a:moveTo>
                  <a:cubicBezTo>
                    <a:pt x="10349" y="0"/>
                    <a:pt x="10345" y="3"/>
                    <a:pt x="10345" y="9"/>
                  </a:cubicBezTo>
                  <a:cubicBezTo>
                    <a:pt x="10703" y="403"/>
                    <a:pt x="11061" y="868"/>
                    <a:pt x="11383" y="1334"/>
                  </a:cubicBezTo>
                  <a:cubicBezTo>
                    <a:pt x="11956" y="2408"/>
                    <a:pt x="12278" y="3625"/>
                    <a:pt x="12278" y="4877"/>
                  </a:cubicBezTo>
                  <a:cubicBezTo>
                    <a:pt x="12278" y="5522"/>
                    <a:pt x="12207" y="6166"/>
                    <a:pt x="12063" y="6810"/>
                  </a:cubicBezTo>
                  <a:cubicBezTo>
                    <a:pt x="11920" y="7347"/>
                    <a:pt x="11741" y="7848"/>
                    <a:pt x="11455" y="8350"/>
                  </a:cubicBezTo>
                  <a:cubicBezTo>
                    <a:pt x="11347" y="8564"/>
                    <a:pt x="11204" y="8743"/>
                    <a:pt x="11097" y="8886"/>
                  </a:cubicBezTo>
                  <a:lnTo>
                    <a:pt x="10775" y="9244"/>
                  </a:lnTo>
                  <a:lnTo>
                    <a:pt x="10417" y="9495"/>
                  </a:lnTo>
                  <a:lnTo>
                    <a:pt x="10309" y="9602"/>
                  </a:lnTo>
                  <a:cubicBezTo>
                    <a:pt x="10238" y="9674"/>
                    <a:pt x="10130" y="9710"/>
                    <a:pt x="10059" y="9781"/>
                  </a:cubicBezTo>
                  <a:cubicBezTo>
                    <a:pt x="9951" y="9853"/>
                    <a:pt x="9808" y="9960"/>
                    <a:pt x="9593" y="10068"/>
                  </a:cubicBezTo>
                  <a:cubicBezTo>
                    <a:pt x="9415" y="10175"/>
                    <a:pt x="9236" y="10282"/>
                    <a:pt x="9021" y="10390"/>
                  </a:cubicBezTo>
                  <a:cubicBezTo>
                    <a:pt x="7875" y="10891"/>
                    <a:pt x="6694" y="11249"/>
                    <a:pt x="5441" y="11428"/>
                  </a:cubicBezTo>
                  <a:cubicBezTo>
                    <a:pt x="4117" y="11643"/>
                    <a:pt x="2721" y="11786"/>
                    <a:pt x="1719" y="11893"/>
                  </a:cubicBezTo>
                  <a:cubicBezTo>
                    <a:pt x="1110" y="11929"/>
                    <a:pt x="537" y="12001"/>
                    <a:pt x="0" y="12180"/>
                  </a:cubicBezTo>
                  <a:cubicBezTo>
                    <a:pt x="287" y="12197"/>
                    <a:pt x="573" y="12206"/>
                    <a:pt x="860" y="12206"/>
                  </a:cubicBezTo>
                  <a:cubicBezTo>
                    <a:pt x="1146" y="12206"/>
                    <a:pt x="1432" y="12197"/>
                    <a:pt x="1719" y="12180"/>
                  </a:cubicBezTo>
                  <a:cubicBezTo>
                    <a:pt x="2757" y="12144"/>
                    <a:pt x="4153" y="12108"/>
                    <a:pt x="5549" y="11929"/>
                  </a:cubicBezTo>
                  <a:cubicBezTo>
                    <a:pt x="6837" y="11822"/>
                    <a:pt x="8090" y="11499"/>
                    <a:pt x="9307" y="10998"/>
                  </a:cubicBezTo>
                  <a:cubicBezTo>
                    <a:pt x="9558" y="10891"/>
                    <a:pt x="9737" y="10784"/>
                    <a:pt x="9951" y="10676"/>
                  </a:cubicBezTo>
                  <a:cubicBezTo>
                    <a:pt x="10166" y="10605"/>
                    <a:pt x="10309" y="10461"/>
                    <a:pt x="10453" y="10390"/>
                  </a:cubicBezTo>
                  <a:cubicBezTo>
                    <a:pt x="10560" y="10318"/>
                    <a:pt x="10667" y="10247"/>
                    <a:pt x="10775" y="10175"/>
                  </a:cubicBezTo>
                  <a:lnTo>
                    <a:pt x="10882" y="10103"/>
                  </a:lnTo>
                  <a:lnTo>
                    <a:pt x="11240" y="9781"/>
                  </a:lnTo>
                  <a:lnTo>
                    <a:pt x="11634" y="9316"/>
                  </a:lnTo>
                  <a:cubicBezTo>
                    <a:pt x="11777" y="9137"/>
                    <a:pt x="11920" y="8922"/>
                    <a:pt x="12063" y="8672"/>
                  </a:cubicBezTo>
                  <a:cubicBezTo>
                    <a:pt x="12350" y="8135"/>
                    <a:pt x="12529" y="7526"/>
                    <a:pt x="12672" y="6918"/>
                  </a:cubicBezTo>
                  <a:cubicBezTo>
                    <a:pt x="12779" y="6238"/>
                    <a:pt x="12851" y="5522"/>
                    <a:pt x="12779" y="4842"/>
                  </a:cubicBezTo>
                  <a:cubicBezTo>
                    <a:pt x="12743" y="3517"/>
                    <a:pt x="12314" y="2264"/>
                    <a:pt x="11598" y="1155"/>
                  </a:cubicBezTo>
                  <a:cubicBezTo>
                    <a:pt x="11491" y="976"/>
                    <a:pt x="11312" y="797"/>
                    <a:pt x="11168" y="618"/>
                  </a:cubicBezTo>
                  <a:cubicBezTo>
                    <a:pt x="11025" y="475"/>
                    <a:pt x="10918" y="332"/>
                    <a:pt x="10739" y="224"/>
                  </a:cubicBezTo>
                  <a:cubicBezTo>
                    <a:pt x="10530" y="75"/>
                    <a:pt x="10396" y="0"/>
                    <a:pt x="10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1707725" y="2552700"/>
              <a:ext cx="80550" cy="129600"/>
            </a:xfrm>
            <a:custGeom>
              <a:avLst/>
              <a:gdLst/>
              <a:ahLst/>
              <a:cxnLst/>
              <a:rect l="l" t="t" r="r" b="b"/>
              <a:pathLst>
                <a:path w="3222" h="5184" extrusionOk="0">
                  <a:moveTo>
                    <a:pt x="3079" y="0"/>
                  </a:moveTo>
                  <a:cubicBezTo>
                    <a:pt x="3007" y="251"/>
                    <a:pt x="2936" y="501"/>
                    <a:pt x="2900" y="788"/>
                  </a:cubicBezTo>
                  <a:cubicBezTo>
                    <a:pt x="2792" y="1325"/>
                    <a:pt x="2649" y="1897"/>
                    <a:pt x="2470" y="2434"/>
                  </a:cubicBezTo>
                  <a:cubicBezTo>
                    <a:pt x="2291" y="2971"/>
                    <a:pt x="2041" y="3472"/>
                    <a:pt x="1754" y="3938"/>
                  </a:cubicBezTo>
                  <a:cubicBezTo>
                    <a:pt x="1647" y="4081"/>
                    <a:pt x="1540" y="4188"/>
                    <a:pt x="1432" y="4331"/>
                  </a:cubicBezTo>
                  <a:cubicBezTo>
                    <a:pt x="1396" y="4331"/>
                    <a:pt x="1361" y="4367"/>
                    <a:pt x="1325" y="4403"/>
                  </a:cubicBezTo>
                  <a:cubicBezTo>
                    <a:pt x="1289" y="4439"/>
                    <a:pt x="1217" y="4439"/>
                    <a:pt x="1182" y="4475"/>
                  </a:cubicBezTo>
                  <a:cubicBezTo>
                    <a:pt x="1146" y="4493"/>
                    <a:pt x="1101" y="4501"/>
                    <a:pt x="1056" y="4501"/>
                  </a:cubicBezTo>
                  <a:cubicBezTo>
                    <a:pt x="1012" y="4501"/>
                    <a:pt x="967" y="4493"/>
                    <a:pt x="931" y="4475"/>
                  </a:cubicBezTo>
                  <a:cubicBezTo>
                    <a:pt x="859" y="4475"/>
                    <a:pt x="752" y="4296"/>
                    <a:pt x="680" y="4045"/>
                  </a:cubicBezTo>
                  <a:cubicBezTo>
                    <a:pt x="609" y="3759"/>
                    <a:pt x="537" y="3472"/>
                    <a:pt x="537" y="3186"/>
                  </a:cubicBezTo>
                  <a:cubicBezTo>
                    <a:pt x="501" y="1933"/>
                    <a:pt x="680" y="645"/>
                    <a:pt x="537" y="645"/>
                  </a:cubicBezTo>
                  <a:cubicBezTo>
                    <a:pt x="430" y="645"/>
                    <a:pt x="108" y="1862"/>
                    <a:pt x="0" y="3186"/>
                  </a:cubicBezTo>
                  <a:cubicBezTo>
                    <a:pt x="0" y="3508"/>
                    <a:pt x="0" y="3830"/>
                    <a:pt x="36" y="4188"/>
                  </a:cubicBezTo>
                  <a:cubicBezTo>
                    <a:pt x="108" y="4546"/>
                    <a:pt x="287" y="4868"/>
                    <a:pt x="609" y="5083"/>
                  </a:cubicBezTo>
                  <a:cubicBezTo>
                    <a:pt x="754" y="5146"/>
                    <a:pt x="924" y="5184"/>
                    <a:pt x="1097" y="5184"/>
                  </a:cubicBezTo>
                  <a:cubicBezTo>
                    <a:pt x="1222" y="5184"/>
                    <a:pt x="1348" y="5164"/>
                    <a:pt x="1468" y="5119"/>
                  </a:cubicBezTo>
                  <a:cubicBezTo>
                    <a:pt x="1540" y="5083"/>
                    <a:pt x="1647" y="5047"/>
                    <a:pt x="1718" y="4976"/>
                  </a:cubicBezTo>
                  <a:cubicBezTo>
                    <a:pt x="1790" y="4940"/>
                    <a:pt x="1862" y="4868"/>
                    <a:pt x="1933" y="4797"/>
                  </a:cubicBezTo>
                  <a:cubicBezTo>
                    <a:pt x="2112" y="4654"/>
                    <a:pt x="2220" y="4475"/>
                    <a:pt x="2327" y="4260"/>
                  </a:cubicBezTo>
                  <a:cubicBezTo>
                    <a:pt x="2613" y="3723"/>
                    <a:pt x="2828" y="3150"/>
                    <a:pt x="2971" y="2542"/>
                  </a:cubicBezTo>
                  <a:cubicBezTo>
                    <a:pt x="3114" y="1969"/>
                    <a:pt x="3186" y="1361"/>
                    <a:pt x="3222" y="752"/>
                  </a:cubicBezTo>
                  <a:cubicBezTo>
                    <a:pt x="3222" y="322"/>
                    <a:pt x="3150" y="0"/>
                    <a:pt x="3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2127425" y="1795425"/>
              <a:ext cx="665800" cy="130900"/>
            </a:xfrm>
            <a:custGeom>
              <a:avLst/>
              <a:gdLst/>
              <a:ahLst/>
              <a:cxnLst/>
              <a:rect l="l" t="t" r="r" b="b"/>
              <a:pathLst>
                <a:path w="26632" h="5236" extrusionOk="0">
                  <a:moveTo>
                    <a:pt x="4234" y="0"/>
                  </a:moveTo>
                  <a:cubicBezTo>
                    <a:pt x="3446" y="0"/>
                    <a:pt x="2641" y="80"/>
                    <a:pt x="1861" y="260"/>
                  </a:cubicBezTo>
                  <a:cubicBezTo>
                    <a:pt x="1432" y="331"/>
                    <a:pt x="1002" y="474"/>
                    <a:pt x="609" y="689"/>
                  </a:cubicBezTo>
                  <a:cubicBezTo>
                    <a:pt x="394" y="797"/>
                    <a:pt x="215" y="940"/>
                    <a:pt x="107" y="1154"/>
                  </a:cubicBezTo>
                  <a:cubicBezTo>
                    <a:pt x="0" y="1369"/>
                    <a:pt x="0" y="1584"/>
                    <a:pt x="107" y="1799"/>
                  </a:cubicBezTo>
                  <a:cubicBezTo>
                    <a:pt x="286" y="2121"/>
                    <a:pt x="537" y="2371"/>
                    <a:pt x="823" y="2550"/>
                  </a:cubicBezTo>
                  <a:cubicBezTo>
                    <a:pt x="1038" y="2694"/>
                    <a:pt x="1253" y="2837"/>
                    <a:pt x="1468" y="2944"/>
                  </a:cubicBezTo>
                  <a:cubicBezTo>
                    <a:pt x="1682" y="3052"/>
                    <a:pt x="1897" y="3159"/>
                    <a:pt x="2112" y="3195"/>
                  </a:cubicBezTo>
                  <a:cubicBezTo>
                    <a:pt x="2112" y="3195"/>
                    <a:pt x="1933" y="3052"/>
                    <a:pt x="1575" y="2837"/>
                  </a:cubicBezTo>
                  <a:cubicBezTo>
                    <a:pt x="1432" y="2694"/>
                    <a:pt x="1217" y="2550"/>
                    <a:pt x="1002" y="2371"/>
                  </a:cubicBezTo>
                  <a:cubicBezTo>
                    <a:pt x="752" y="2193"/>
                    <a:pt x="537" y="1942"/>
                    <a:pt x="394" y="1691"/>
                  </a:cubicBezTo>
                  <a:cubicBezTo>
                    <a:pt x="322" y="1548"/>
                    <a:pt x="322" y="1405"/>
                    <a:pt x="394" y="1298"/>
                  </a:cubicBezTo>
                  <a:cubicBezTo>
                    <a:pt x="501" y="1154"/>
                    <a:pt x="644" y="1047"/>
                    <a:pt x="788" y="975"/>
                  </a:cubicBezTo>
                  <a:cubicBezTo>
                    <a:pt x="1146" y="832"/>
                    <a:pt x="1539" y="689"/>
                    <a:pt x="1969" y="653"/>
                  </a:cubicBezTo>
                  <a:cubicBezTo>
                    <a:pt x="2652" y="544"/>
                    <a:pt x="3357" y="497"/>
                    <a:pt x="4050" y="497"/>
                  </a:cubicBezTo>
                  <a:cubicBezTo>
                    <a:pt x="4265" y="497"/>
                    <a:pt x="4478" y="502"/>
                    <a:pt x="4689" y="510"/>
                  </a:cubicBezTo>
                  <a:lnTo>
                    <a:pt x="7481" y="689"/>
                  </a:lnTo>
                  <a:lnTo>
                    <a:pt x="8770" y="725"/>
                  </a:lnTo>
                  <a:lnTo>
                    <a:pt x="9915" y="868"/>
                  </a:lnTo>
                  <a:lnTo>
                    <a:pt x="12242" y="1083"/>
                  </a:lnTo>
                  <a:lnTo>
                    <a:pt x="12886" y="1119"/>
                  </a:lnTo>
                  <a:cubicBezTo>
                    <a:pt x="13316" y="1119"/>
                    <a:pt x="13888" y="1262"/>
                    <a:pt x="14604" y="1369"/>
                  </a:cubicBezTo>
                  <a:cubicBezTo>
                    <a:pt x="16287" y="1620"/>
                    <a:pt x="18005" y="1942"/>
                    <a:pt x="19687" y="2371"/>
                  </a:cubicBezTo>
                  <a:cubicBezTo>
                    <a:pt x="21334" y="2801"/>
                    <a:pt x="22980" y="3410"/>
                    <a:pt x="24520" y="4161"/>
                  </a:cubicBezTo>
                  <a:lnTo>
                    <a:pt x="24985" y="4376"/>
                  </a:lnTo>
                  <a:lnTo>
                    <a:pt x="25379" y="4591"/>
                  </a:lnTo>
                  <a:lnTo>
                    <a:pt x="26023" y="4949"/>
                  </a:lnTo>
                  <a:cubicBezTo>
                    <a:pt x="26202" y="5056"/>
                    <a:pt x="26417" y="5163"/>
                    <a:pt x="26631" y="5235"/>
                  </a:cubicBezTo>
                  <a:cubicBezTo>
                    <a:pt x="26488" y="5056"/>
                    <a:pt x="26309" y="4913"/>
                    <a:pt x="26130" y="4806"/>
                  </a:cubicBezTo>
                  <a:lnTo>
                    <a:pt x="25486" y="4412"/>
                  </a:lnTo>
                  <a:lnTo>
                    <a:pt x="25092" y="4161"/>
                  </a:lnTo>
                  <a:lnTo>
                    <a:pt x="24663" y="3911"/>
                  </a:lnTo>
                  <a:cubicBezTo>
                    <a:pt x="23124" y="3052"/>
                    <a:pt x="21477" y="2371"/>
                    <a:pt x="19795" y="1870"/>
                  </a:cubicBezTo>
                  <a:cubicBezTo>
                    <a:pt x="18112" y="1369"/>
                    <a:pt x="16430" y="975"/>
                    <a:pt x="14712" y="689"/>
                  </a:cubicBezTo>
                  <a:cubicBezTo>
                    <a:pt x="13996" y="582"/>
                    <a:pt x="13423" y="439"/>
                    <a:pt x="12994" y="403"/>
                  </a:cubicBezTo>
                  <a:lnTo>
                    <a:pt x="12349" y="331"/>
                  </a:lnTo>
                  <a:lnTo>
                    <a:pt x="9951" y="188"/>
                  </a:lnTo>
                  <a:lnTo>
                    <a:pt x="8806" y="81"/>
                  </a:lnTo>
                  <a:lnTo>
                    <a:pt x="7517" y="81"/>
                  </a:lnTo>
                  <a:lnTo>
                    <a:pt x="4689" y="9"/>
                  </a:lnTo>
                  <a:cubicBezTo>
                    <a:pt x="4538" y="3"/>
                    <a:pt x="4386" y="0"/>
                    <a:pt x="4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2061200" y="1849475"/>
              <a:ext cx="83250" cy="57150"/>
            </a:xfrm>
            <a:custGeom>
              <a:avLst/>
              <a:gdLst/>
              <a:ahLst/>
              <a:cxnLst/>
              <a:rect l="l" t="t" r="r" b="b"/>
              <a:pathLst>
                <a:path w="3330" h="2286" extrusionOk="0">
                  <a:moveTo>
                    <a:pt x="1904" y="1"/>
                  </a:moveTo>
                  <a:cubicBezTo>
                    <a:pt x="1751" y="1"/>
                    <a:pt x="1592" y="10"/>
                    <a:pt x="1432" y="31"/>
                  </a:cubicBezTo>
                  <a:cubicBezTo>
                    <a:pt x="1217" y="31"/>
                    <a:pt x="1003" y="66"/>
                    <a:pt x="824" y="138"/>
                  </a:cubicBezTo>
                  <a:cubicBezTo>
                    <a:pt x="609" y="209"/>
                    <a:pt x="394" y="317"/>
                    <a:pt x="251" y="460"/>
                  </a:cubicBezTo>
                  <a:cubicBezTo>
                    <a:pt x="143" y="532"/>
                    <a:pt x="72" y="639"/>
                    <a:pt x="0" y="746"/>
                  </a:cubicBezTo>
                  <a:cubicBezTo>
                    <a:pt x="0" y="854"/>
                    <a:pt x="0" y="961"/>
                    <a:pt x="0" y="1069"/>
                  </a:cubicBezTo>
                  <a:cubicBezTo>
                    <a:pt x="36" y="1140"/>
                    <a:pt x="72" y="1212"/>
                    <a:pt x="72" y="1319"/>
                  </a:cubicBezTo>
                  <a:cubicBezTo>
                    <a:pt x="108" y="1355"/>
                    <a:pt x="179" y="1427"/>
                    <a:pt x="215" y="1462"/>
                  </a:cubicBezTo>
                  <a:cubicBezTo>
                    <a:pt x="322" y="1605"/>
                    <a:pt x="466" y="1677"/>
                    <a:pt x="609" y="1749"/>
                  </a:cubicBezTo>
                  <a:cubicBezTo>
                    <a:pt x="931" y="1928"/>
                    <a:pt x="1325" y="2071"/>
                    <a:pt x="1718" y="2142"/>
                  </a:cubicBezTo>
                  <a:cubicBezTo>
                    <a:pt x="2220" y="2238"/>
                    <a:pt x="2737" y="2286"/>
                    <a:pt x="3036" y="2286"/>
                  </a:cubicBezTo>
                  <a:cubicBezTo>
                    <a:pt x="3186" y="2286"/>
                    <a:pt x="3281" y="2274"/>
                    <a:pt x="3293" y="2250"/>
                  </a:cubicBezTo>
                  <a:cubicBezTo>
                    <a:pt x="3329" y="2142"/>
                    <a:pt x="2542" y="1892"/>
                    <a:pt x="1826" y="1641"/>
                  </a:cubicBezTo>
                  <a:cubicBezTo>
                    <a:pt x="1504" y="1498"/>
                    <a:pt x="1217" y="1355"/>
                    <a:pt x="931" y="1176"/>
                  </a:cubicBezTo>
                  <a:cubicBezTo>
                    <a:pt x="752" y="1033"/>
                    <a:pt x="716" y="961"/>
                    <a:pt x="716" y="961"/>
                  </a:cubicBezTo>
                  <a:cubicBezTo>
                    <a:pt x="716" y="961"/>
                    <a:pt x="716" y="961"/>
                    <a:pt x="716" y="925"/>
                  </a:cubicBezTo>
                  <a:cubicBezTo>
                    <a:pt x="967" y="746"/>
                    <a:pt x="1217" y="603"/>
                    <a:pt x="1539" y="532"/>
                  </a:cubicBezTo>
                  <a:cubicBezTo>
                    <a:pt x="2255" y="317"/>
                    <a:pt x="3043" y="317"/>
                    <a:pt x="3043" y="209"/>
                  </a:cubicBezTo>
                  <a:cubicBezTo>
                    <a:pt x="3072" y="152"/>
                    <a:pt x="2542" y="1"/>
                    <a:pt x="1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1824950" y="1908400"/>
              <a:ext cx="274750" cy="279225"/>
            </a:xfrm>
            <a:custGeom>
              <a:avLst/>
              <a:gdLst/>
              <a:ahLst/>
              <a:cxnLst/>
              <a:rect l="l" t="t" r="r" b="b"/>
              <a:pathLst>
                <a:path w="10990" h="11169" extrusionOk="0">
                  <a:moveTo>
                    <a:pt x="10632" y="0"/>
                  </a:moveTo>
                  <a:cubicBezTo>
                    <a:pt x="10345" y="0"/>
                    <a:pt x="10023" y="36"/>
                    <a:pt x="9701" y="108"/>
                  </a:cubicBezTo>
                  <a:cubicBezTo>
                    <a:pt x="8770" y="322"/>
                    <a:pt x="7911" y="716"/>
                    <a:pt x="7088" y="1253"/>
                  </a:cubicBezTo>
                  <a:cubicBezTo>
                    <a:pt x="6300" y="1790"/>
                    <a:pt x="5549" y="2398"/>
                    <a:pt x="4869" y="3043"/>
                  </a:cubicBezTo>
                  <a:cubicBezTo>
                    <a:pt x="4582" y="3329"/>
                    <a:pt x="4367" y="3580"/>
                    <a:pt x="4188" y="3723"/>
                  </a:cubicBezTo>
                  <a:cubicBezTo>
                    <a:pt x="4045" y="3902"/>
                    <a:pt x="3974" y="3973"/>
                    <a:pt x="3974" y="3973"/>
                  </a:cubicBezTo>
                  <a:lnTo>
                    <a:pt x="3723" y="4260"/>
                  </a:lnTo>
                  <a:cubicBezTo>
                    <a:pt x="3580" y="4439"/>
                    <a:pt x="3401" y="4689"/>
                    <a:pt x="3150" y="5011"/>
                  </a:cubicBezTo>
                  <a:cubicBezTo>
                    <a:pt x="2578" y="5763"/>
                    <a:pt x="2077" y="6551"/>
                    <a:pt x="1611" y="7374"/>
                  </a:cubicBezTo>
                  <a:cubicBezTo>
                    <a:pt x="1110" y="8197"/>
                    <a:pt x="716" y="9056"/>
                    <a:pt x="358" y="9915"/>
                  </a:cubicBezTo>
                  <a:cubicBezTo>
                    <a:pt x="179" y="10309"/>
                    <a:pt x="36" y="10739"/>
                    <a:pt x="0" y="11168"/>
                  </a:cubicBezTo>
                  <a:cubicBezTo>
                    <a:pt x="251" y="10810"/>
                    <a:pt x="466" y="10416"/>
                    <a:pt x="645" y="10058"/>
                  </a:cubicBezTo>
                  <a:cubicBezTo>
                    <a:pt x="1074" y="9235"/>
                    <a:pt x="1540" y="8412"/>
                    <a:pt x="2077" y="7660"/>
                  </a:cubicBezTo>
                  <a:cubicBezTo>
                    <a:pt x="2613" y="6801"/>
                    <a:pt x="3222" y="6014"/>
                    <a:pt x="3723" y="5405"/>
                  </a:cubicBezTo>
                  <a:cubicBezTo>
                    <a:pt x="3938" y="5119"/>
                    <a:pt x="4153" y="4904"/>
                    <a:pt x="4296" y="4725"/>
                  </a:cubicBezTo>
                  <a:lnTo>
                    <a:pt x="4546" y="4474"/>
                  </a:lnTo>
                  <a:cubicBezTo>
                    <a:pt x="4546" y="4474"/>
                    <a:pt x="4618" y="4367"/>
                    <a:pt x="4761" y="4224"/>
                  </a:cubicBezTo>
                  <a:cubicBezTo>
                    <a:pt x="4904" y="4045"/>
                    <a:pt x="5119" y="3794"/>
                    <a:pt x="5370" y="3544"/>
                  </a:cubicBezTo>
                  <a:cubicBezTo>
                    <a:pt x="5978" y="2864"/>
                    <a:pt x="6658" y="2255"/>
                    <a:pt x="7410" y="1718"/>
                  </a:cubicBezTo>
                  <a:cubicBezTo>
                    <a:pt x="8126" y="1146"/>
                    <a:pt x="8949" y="716"/>
                    <a:pt x="9772" y="394"/>
                  </a:cubicBezTo>
                  <a:cubicBezTo>
                    <a:pt x="10059" y="287"/>
                    <a:pt x="10381" y="215"/>
                    <a:pt x="10667" y="143"/>
                  </a:cubicBezTo>
                  <a:cubicBezTo>
                    <a:pt x="10882" y="72"/>
                    <a:pt x="10989" y="36"/>
                    <a:pt x="10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3153825" y="2821150"/>
              <a:ext cx="8975" cy="4500"/>
            </a:xfrm>
            <a:custGeom>
              <a:avLst/>
              <a:gdLst/>
              <a:ahLst/>
              <a:cxnLst/>
              <a:rect l="l" t="t" r="r" b="b"/>
              <a:pathLst>
                <a:path w="359" h="180" extrusionOk="0">
                  <a:moveTo>
                    <a:pt x="1" y="180"/>
                  </a:moveTo>
                  <a:cubicBezTo>
                    <a:pt x="216" y="72"/>
                    <a:pt x="359" y="1"/>
                    <a:pt x="359" y="1"/>
                  </a:cubicBezTo>
                  <a:cubicBezTo>
                    <a:pt x="359" y="1"/>
                    <a:pt x="216" y="72"/>
                    <a:pt x="1" y="18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1759625" y="2609075"/>
              <a:ext cx="2177250" cy="385150"/>
            </a:xfrm>
            <a:custGeom>
              <a:avLst/>
              <a:gdLst/>
              <a:ahLst/>
              <a:cxnLst/>
              <a:rect l="l" t="t" r="r" b="b"/>
              <a:pathLst>
                <a:path w="87090" h="15406" extrusionOk="0">
                  <a:moveTo>
                    <a:pt x="19115" y="11168"/>
                  </a:moveTo>
                  <a:lnTo>
                    <a:pt x="19115" y="11168"/>
                  </a:lnTo>
                  <a:cubicBezTo>
                    <a:pt x="19115" y="11168"/>
                    <a:pt x="19115" y="11168"/>
                    <a:pt x="19115" y="11168"/>
                  </a:cubicBezTo>
                  <a:cubicBezTo>
                    <a:pt x="19115" y="11168"/>
                    <a:pt x="19115" y="11168"/>
                    <a:pt x="19115" y="11168"/>
                  </a:cubicBezTo>
                  <a:close/>
                  <a:moveTo>
                    <a:pt x="1182" y="0"/>
                  </a:moveTo>
                  <a:cubicBezTo>
                    <a:pt x="967" y="1361"/>
                    <a:pt x="645" y="2685"/>
                    <a:pt x="0" y="2971"/>
                  </a:cubicBezTo>
                  <a:cubicBezTo>
                    <a:pt x="108" y="6050"/>
                    <a:pt x="502" y="11097"/>
                    <a:pt x="1933" y="12528"/>
                  </a:cubicBezTo>
                  <a:cubicBezTo>
                    <a:pt x="3422" y="14017"/>
                    <a:pt x="8717" y="14530"/>
                    <a:pt x="12309" y="14530"/>
                  </a:cubicBezTo>
                  <a:cubicBezTo>
                    <a:pt x="13728" y="14530"/>
                    <a:pt x="14881" y="14450"/>
                    <a:pt x="15428" y="14318"/>
                  </a:cubicBezTo>
                  <a:cubicBezTo>
                    <a:pt x="15958" y="14178"/>
                    <a:pt x="16443" y="14117"/>
                    <a:pt x="16957" y="14117"/>
                  </a:cubicBezTo>
                  <a:cubicBezTo>
                    <a:pt x="18285" y="14117"/>
                    <a:pt x="19809" y="14528"/>
                    <a:pt x="22802" y="15070"/>
                  </a:cubicBezTo>
                  <a:cubicBezTo>
                    <a:pt x="24042" y="15293"/>
                    <a:pt x="25390" y="15405"/>
                    <a:pt x="26691" y="15405"/>
                  </a:cubicBezTo>
                  <a:cubicBezTo>
                    <a:pt x="29784" y="15405"/>
                    <a:pt x="32617" y="14769"/>
                    <a:pt x="33146" y="13459"/>
                  </a:cubicBezTo>
                  <a:cubicBezTo>
                    <a:pt x="33934" y="11562"/>
                    <a:pt x="26238" y="10631"/>
                    <a:pt x="26238" y="10631"/>
                  </a:cubicBezTo>
                  <a:lnTo>
                    <a:pt x="28815" y="9951"/>
                  </a:lnTo>
                  <a:cubicBezTo>
                    <a:pt x="30748" y="10452"/>
                    <a:pt x="32681" y="11061"/>
                    <a:pt x="34507" y="11848"/>
                  </a:cubicBezTo>
                  <a:cubicBezTo>
                    <a:pt x="36497" y="12750"/>
                    <a:pt x="40271" y="13436"/>
                    <a:pt x="44091" y="13436"/>
                  </a:cubicBezTo>
                  <a:cubicBezTo>
                    <a:pt x="44667" y="13436"/>
                    <a:pt x="45245" y="13420"/>
                    <a:pt x="45818" y="13388"/>
                  </a:cubicBezTo>
                  <a:cubicBezTo>
                    <a:pt x="50184" y="13101"/>
                    <a:pt x="50936" y="11097"/>
                    <a:pt x="50936" y="11097"/>
                  </a:cubicBezTo>
                  <a:lnTo>
                    <a:pt x="50936" y="11097"/>
                  </a:lnTo>
                  <a:cubicBezTo>
                    <a:pt x="50661" y="13384"/>
                    <a:pt x="57507" y="14390"/>
                    <a:pt x="65275" y="14390"/>
                  </a:cubicBezTo>
                  <a:cubicBezTo>
                    <a:pt x="73676" y="14390"/>
                    <a:pt x="83157" y="13213"/>
                    <a:pt x="85872" y="11204"/>
                  </a:cubicBezTo>
                  <a:cubicBezTo>
                    <a:pt x="86302" y="10846"/>
                    <a:pt x="86731" y="10452"/>
                    <a:pt x="87089" y="10023"/>
                  </a:cubicBezTo>
                  <a:lnTo>
                    <a:pt x="87089" y="10023"/>
                  </a:lnTo>
                  <a:cubicBezTo>
                    <a:pt x="86588" y="10094"/>
                    <a:pt x="86015" y="10202"/>
                    <a:pt x="85335" y="10309"/>
                  </a:cubicBezTo>
                  <a:cubicBezTo>
                    <a:pt x="85013" y="10524"/>
                    <a:pt x="84655" y="10739"/>
                    <a:pt x="84297" y="10882"/>
                  </a:cubicBezTo>
                  <a:cubicBezTo>
                    <a:pt x="81512" y="12175"/>
                    <a:pt x="74382" y="12708"/>
                    <a:pt x="67837" y="12708"/>
                  </a:cubicBezTo>
                  <a:cubicBezTo>
                    <a:pt x="61515" y="12708"/>
                    <a:pt x="55737" y="12210"/>
                    <a:pt x="54945" y="11419"/>
                  </a:cubicBezTo>
                  <a:cubicBezTo>
                    <a:pt x="53693" y="10202"/>
                    <a:pt x="55089" y="9128"/>
                    <a:pt x="55769" y="8663"/>
                  </a:cubicBezTo>
                  <a:lnTo>
                    <a:pt x="55769" y="8663"/>
                  </a:lnTo>
                  <a:cubicBezTo>
                    <a:pt x="55143" y="9016"/>
                    <a:pt x="53753" y="9680"/>
                    <a:pt x="52540" y="9680"/>
                  </a:cubicBezTo>
                  <a:cubicBezTo>
                    <a:pt x="52157" y="9680"/>
                    <a:pt x="51791" y="9614"/>
                    <a:pt x="51473" y="9450"/>
                  </a:cubicBezTo>
                  <a:cubicBezTo>
                    <a:pt x="49827" y="8591"/>
                    <a:pt x="47644" y="4797"/>
                    <a:pt x="47643" y="4797"/>
                  </a:cubicBezTo>
                  <a:lnTo>
                    <a:pt x="47643" y="4797"/>
                  </a:lnTo>
                  <a:cubicBezTo>
                    <a:pt x="47643" y="4797"/>
                    <a:pt x="48121" y="6529"/>
                    <a:pt x="47086" y="6529"/>
                  </a:cubicBezTo>
                  <a:cubicBezTo>
                    <a:pt x="46987" y="6529"/>
                    <a:pt x="46876" y="6513"/>
                    <a:pt x="46748" y="6479"/>
                  </a:cubicBezTo>
                  <a:cubicBezTo>
                    <a:pt x="45245" y="6050"/>
                    <a:pt x="43778" y="3759"/>
                    <a:pt x="43778" y="3759"/>
                  </a:cubicBezTo>
                  <a:cubicBezTo>
                    <a:pt x="42632" y="5298"/>
                    <a:pt x="41164" y="6515"/>
                    <a:pt x="39482" y="7410"/>
                  </a:cubicBezTo>
                  <a:cubicBezTo>
                    <a:pt x="39482" y="7410"/>
                    <a:pt x="39628" y="7407"/>
                    <a:pt x="39883" y="7407"/>
                  </a:cubicBezTo>
                  <a:cubicBezTo>
                    <a:pt x="41541" y="7407"/>
                    <a:pt x="47822" y="7515"/>
                    <a:pt x="48753" y="9128"/>
                  </a:cubicBezTo>
                  <a:cubicBezTo>
                    <a:pt x="49400" y="10272"/>
                    <a:pt x="46588" y="11012"/>
                    <a:pt x="42989" y="11012"/>
                  </a:cubicBezTo>
                  <a:cubicBezTo>
                    <a:pt x="40618" y="11012"/>
                    <a:pt x="37905" y="10691"/>
                    <a:pt x="35616" y="9951"/>
                  </a:cubicBezTo>
                  <a:cubicBezTo>
                    <a:pt x="29818" y="8054"/>
                    <a:pt x="30247" y="7804"/>
                    <a:pt x="30247" y="5656"/>
                  </a:cubicBezTo>
                  <a:cubicBezTo>
                    <a:pt x="30247" y="4654"/>
                    <a:pt x="30426" y="3687"/>
                    <a:pt x="30748" y="2721"/>
                  </a:cubicBezTo>
                  <a:cubicBezTo>
                    <a:pt x="30498" y="2363"/>
                    <a:pt x="30319" y="1933"/>
                    <a:pt x="30247" y="1504"/>
                  </a:cubicBezTo>
                  <a:cubicBezTo>
                    <a:pt x="29495" y="2506"/>
                    <a:pt x="28636" y="3437"/>
                    <a:pt x="27670" y="4224"/>
                  </a:cubicBezTo>
                  <a:cubicBezTo>
                    <a:pt x="26775" y="6443"/>
                    <a:pt x="25594" y="8484"/>
                    <a:pt x="24126" y="9200"/>
                  </a:cubicBezTo>
                  <a:cubicBezTo>
                    <a:pt x="20606" y="11013"/>
                    <a:pt x="19135" y="11166"/>
                    <a:pt x="19115" y="11168"/>
                  </a:cubicBezTo>
                  <a:lnTo>
                    <a:pt x="19115" y="11168"/>
                  </a:lnTo>
                  <a:cubicBezTo>
                    <a:pt x="19142" y="11166"/>
                    <a:pt x="21851" y="10896"/>
                    <a:pt x="24600" y="10896"/>
                  </a:cubicBezTo>
                  <a:cubicBezTo>
                    <a:pt x="26642" y="10896"/>
                    <a:pt x="28706" y="11045"/>
                    <a:pt x="29710" y="11562"/>
                  </a:cubicBezTo>
                  <a:cubicBezTo>
                    <a:pt x="32001" y="12690"/>
                    <a:pt x="28673" y="14113"/>
                    <a:pt x="23940" y="14113"/>
                  </a:cubicBezTo>
                  <a:cubicBezTo>
                    <a:pt x="23719" y="14113"/>
                    <a:pt x="23494" y="14110"/>
                    <a:pt x="23267" y="14103"/>
                  </a:cubicBezTo>
                  <a:cubicBezTo>
                    <a:pt x="18148" y="13960"/>
                    <a:pt x="16430" y="11956"/>
                    <a:pt x="16430" y="11956"/>
                  </a:cubicBezTo>
                  <a:cubicBezTo>
                    <a:pt x="16430" y="11956"/>
                    <a:pt x="14855" y="12207"/>
                    <a:pt x="12912" y="12207"/>
                  </a:cubicBezTo>
                  <a:cubicBezTo>
                    <a:pt x="10840" y="12207"/>
                    <a:pt x="8350" y="11921"/>
                    <a:pt x="6909" y="10739"/>
                  </a:cubicBezTo>
                  <a:cubicBezTo>
                    <a:pt x="5370" y="9522"/>
                    <a:pt x="3866" y="5549"/>
                    <a:pt x="2828" y="2148"/>
                  </a:cubicBezTo>
                  <a:cubicBezTo>
                    <a:pt x="2220" y="1468"/>
                    <a:pt x="1683" y="752"/>
                    <a:pt x="1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2394075" y="1895475"/>
              <a:ext cx="141425" cy="64850"/>
            </a:xfrm>
            <a:custGeom>
              <a:avLst/>
              <a:gdLst/>
              <a:ahLst/>
              <a:cxnLst/>
              <a:rect l="l" t="t" r="r" b="b"/>
              <a:pathLst>
                <a:path w="5657" h="2594" extrusionOk="0">
                  <a:moveTo>
                    <a:pt x="2828" y="0"/>
                  </a:moveTo>
                  <a:cubicBezTo>
                    <a:pt x="2489" y="0"/>
                    <a:pt x="2146" y="71"/>
                    <a:pt x="1827" y="231"/>
                  </a:cubicBezTo>
                  <a:cubicBezTo>
                    <a:pt x="1755" y="231"/>
                    <a:pt x="1719" y="302"/>
                    <a:pt x="1683" y="338"/>
                  </a:cubicBezTo>
                  <a:cubicBezTo>
                    <a:pt x="1612" y="410"/>
                    <a:pt x="1576" y="446"/>
                    <a:pt x="1540" y="517"/>
                  </a:cubicBezTo>
                  <a:cubicBezTo>
                    <a:pt x="1504" y="589"/>
                    <a:pt x="1504" y="660"/>
                    <a:pt x="1504" y="696"/>
                  </a:cubicBezTo>
                  <a:cubicBezTo>
                    <a:pt x="1504" y="768"/>
                    <a:pt x="1504" y="804"/>
                    <a:pt x="1504" y="875"/>
                  </a:cubicBezTo>
                  <a:cubicBezTo>
                    <a:pt x="1504" y="903"/>
                    <a:pt x="1510" y="936"/>
                    <a:pt x="1520" y="970"/>
                  </a:cubicBezTo>
                  <a:lnTo>
                    <a:pt x="1520" y="970"/>
                  </a:lnTo>
                  <a:cubicBezTo>
                    <a:pt x="1412" y="947"/>
                    <a:pt x="1300" y="935"/>
                    <a:pt x="1187" y="935"/>
                  </a:cubicBezTo>
                  <a:cubicBezTo>
                    <a:pt x="866" y="935"/>
                    <a:pt x="541" y="1030"/>
                    <a:pt x="287" y="1233"/>
                  </a:cubicBezTo>
                  <a:lnTo>
                    <a:pt x="144" y="1340"/>
                  </a:lnTo>
                  <a:lnTo>
                    <a:pt x="73" y="1412"/>
                  </a:lnTo>
                  <a:cubicBezTo>
                    <a:pt x="37" y="1448"/>
                    <a:pt x="1" y="1448"/>
                    <a:pt x="37" y="1484"/>
                  </a:cubicBezTo>
                  <a:lnTo>
                    <a:pt x="252" y="1770"/>
                  </a:lnTo>
                  <a:cubicBezTo>
                    <a:pt x="323" y="1877"/>
                    <a:pt x="466" y="1985"/>
                    <a:pt x="574" y="2092"/>
                  </a:cubicBezTo>
                  <a:cubicBezTo>
                    <a:pt x="717" y="2164"/>
                    <a:pt x="824" y="2235"/>
                    <a:pt x="967" y="2271"/>
                  </a:cubicBezTo>
                  <a:cubicBezTo>
                    <a:pt x="967" y="2271"/>
                    <a:pt x="896" y="2164"/>
                    <a:pt x="681" y="1985"/>
                  </a:cubicBezTo>
                  <a:cubicBezTo>
                    <a:pt x="609" y="1949"/>
                    <a:pt x="574" y="1913"/>
                    <a:pt x="538" y="1842"/>
                  </a:cubicBezTo>
                  <a:cubicBezTo>
                    <a:pt x="466" y="1806"/>
                    <a:pt x="431" y="1734"/>
                    <a:pt x="395" y="1698"/>
                  </a:cubicBezTo>
                  <a:lnTo>
                    <a:pt x="287" y="1519"/>
                  </a:lnTo>
                  <a:cubicBezTo>
                    <a:pt x="287" y="1484"/>
                    <a:pt x="359" y="1484"/>
                    <a:pt x="431" y="1412"/>
                  </a:cubicBezTo>
                  <a:cubicBezTo>
                    <a:pt x="653" y="1264"/>
                    <a:pt x="927" y="1184"/>
                    <a:pt x="1192" y="1184"/>
                  </a:cubicBezTo>
                  <a:cubicBezTo>
                    <a:pt x="1312" y="1184"/>
                    <a:pt x="1429" y="1200"/>
                    <a:pt x="1540" y="1233"/>
                  </a:cubicBezTo>
                  <a:cubicBezTo>
                    <a:pt x="1609" y="1254"/>
                    <a:pt x="1676" y="1278"/>
                    <a:pt x="1742" y="1307"/>
                  </a:cubicBezTo>
                  <a:lnTo>
                    <a:pt x="1742" y="1307"/>
                  </a:lnTo>
                  <a:cubicBezTo>
                    <a:pt x="1767" y="1332"/>
                    <a:pt x="1795" y="1355"/>
                    <a:pt x="1827" y="1376"/>
                  </a:cubicBezTo>
                  <a:cubicBezTo>
                    <a:pt x="2005" y="1591"/>
                    <a:pt x="2220" y="1734"/>
                    <a:pt x="2471" y="1877"/>
                  </a:cubicBezTo>
                  <a:lnTo>
                    <a:pt x="3580" y="2593"/>
                  </a:lnTo>
                  <a:lnTo>
                    <a:pt x="2686" y="1627"/>
                  </a:lnTo>
                  <a:cubicBezTo>
                    <a:pt x="2680" y="1620"/>
                    <a:pt x="2674" y="1614"/>
                    <a:pt x="2669" y="1608"/>
                  </a:cubicBezTo>
                  <a:lnTo>
                    <a:pt x="2669" y="1608"/>
                  </a:lnTo>
                  <a:lnTo>
                    <a:pt x="2686" y="1591"/>
                  </a:lnTo>
                  <a:cubicBezTo>
                    <a:pt x="2662" y="1579"/>
                    <a:pt x="2639" y="1567"/>
                    <a:pt x="2617" y="1554"/>
                  </a:cubicBezTo>
                  <a:lnTo>
                    <a:pt x="2617" y="1554"/>
                  </a:lnTo>
                  <a:cubicBezTo>
                    <a:pt x="2509" y="1444"/>
                    <a:pt x="2387" y="1349"/>
                    <a:pt x="2256" y="1267"/>
                  </a:cubicBezTo>
                  <a:lnTo>
                    <a:pt x="2256" y="1267"/>
                  </a:lnTo>
                  <a:cubicBezTo>
                    <a:pt x="2208" y="1221"/>
                    <a:pt x="2160" y="1173"/>
                    <a:pt x="2113" y="1126"/>
                  </a:cubicBezTo>
                  <a:cubicBezTo>
                    <a:pt x="2041" y="1090"/>
                    <a:pt x="2005" y="1018"/>
                    <a:pt x="1970" y="947"/>
                  </a:cubicBezTo>
                  <a:cubicBezTo>
                    <a:pt x="1934" y="875"/>
                    <a:pt x="1898" y="839"/>
                    <a:pt x="1898" y="804"/>
                  </a:cubicBezTo>
                  <a:cubicBezTo>
                    <a:pt x="1862" y="660"/>
                    <a:pt x="1934" y="553"/>
                    <a:pt x="2041" y="517"/>
                  </a:cubicBezTo>
                  <a:cubicBezTo>
                    <a:pt x="2342" y="378"/>
                    <a:pt x="2672" y="299"/>
                    <a:pt x="3013" y="299"/>
                  </a:cubicBezTo>
                  <a:cubicBezTo>
                    <a:pt x="3200" y="299"/>
                    <a:pt x="3390" y="323"/>
                    <a:pt x="3580" y="374"/>
                  </a:cubicBezTo>
                  <a:cubicBezTo>
                    <a:pt x="4082" y="589"/>
                    <a:pt x="4547" y="875"/>
                    <a:pt x="5012" y="1197"/>
                  </a:cubicBezTo>
                  <a:cubicBezTo>
                    <a:pt x="5191" y="1376"/>
                    <a:pt x="5442" y="1484"/>
                    <a:pt x="5657" y="1627"/>
                  </a:cubicBezTo>
                  <a:cubicBezTo>
                    <a:pt x="5478" y="1412"/>
                    <a:pt x="5299" y="1233"/>
                    <a:pt x="5084" y="1090"/>
                  </a:cubicBezTo>
                  <a:cubicBezTo>
                    <a:pt x="4869" y="911"/>
                    <a:pt x="4690" y="732"/>
                    <a:pt x="4440" y="589"/>
                  </a:cubicBezTo>
                  <a:cubicBezTo>
                    <a:pt x="4332" y="517"/>
                    <a:pt x="4189" y="410"/>
                    <a:pt x="4082" y="338"/>
                  </a:cubicBezTo>
                  <a:cubicBezTo>
                    <a:pt x="3938" y="267"/>
                    <a:pt x="3759" y="195"/>
                    <a:pt x="3616" y="123"/>
                  </a:cubicBezTo>
                  <a:cubicBezTo>
                    <a:pt x="3363" y="44"/>
                    <a:pt x="3097" y="0"/>
                    <a:pt x="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2853150" y="1689150"/>
              <a:ext cx="325775" cy="185250"/>
            </a:xfrm>
            <a:custGeom>
              <a:avLst/>
              <a:gdLst/>
              <a:ahLst/>
              <a:cxnLst/>
              <a:rect l="l" t="t" r="r" b="b"/>
              <a:pathLst>
                <a:path w="13031" h="7410" extrusionOk="0">
                  <a:moveTo>
                    <a:pt x="13030" y="0"/>
                  </a:moveTo>
                  <a:lnTo>
                    <a:pt x="13030" y="0"/>
                  </a:lnTo>
                  <a:cubicBezTo>
                    <a:pt x="11634" y="502"/>
                    <a:pt x="10310" y="1039"/>
                    <a:pt x="8985" y="1540"/>
                  </a:cubicBezTo>
                  <a:cubicBezTo>
                    <a:pt x="8749" y="742"/>
                    <a:pt x="7538" y="213"/>
                    <a:pt x="6599" y="213"/>
                  </a:cubicBezTo>
                  <a:cubicBezTo>
                    <a:pt x="6400" y="213"/>
                    <a:pt x="6213" y="237"/>
                    <a:pt x="6050" y="287"/>
                  </a:cubicBezTo>
                  <a:cubicBezTo>
                    <a:pt x="6157" y="824"/>
                    <a:pt x="6336" y="1325"/>
                    <a:pt x="6623" y="1826"/>
                  </a:cubicBezTo>
                  <a:cubicBezTo>
                    <a:pt x="6400" y="1463"/>
                    <a:pt x="5654" y="1231"/>
                    <a:pt x="5116" y="1231"/>
                  </a:cubicBezTo>
                  <a:cubicBezTo>
                    <a:pt x="4964" y="1231"/>
                    <a:pt x="4828" y="1250"/>
                    <a:pt x="4726" y="1289"/>
                  </a:cubicBezTo>
                  <a:cubicBezTo>
                    <a:pt x="3616" y="1683"/>
                    <a:pt x="4511" y="2435"/>
                    <a:pt x="5084" y="3043"/>
                  </a:cubicBezTo>
                  <a:cubicBezTo>
                    <a:pt x="3759" y="3437"/>
                    <a:pt x="573" y="5978"/>
                    <a:pt x="1" y="7410"/>
                  </a:cubicBezTo>
                  <a:lnTo>
                    <a:pt x="1303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2853150" y="1689150"/>
              <a:ext cx="325775" cy="185250"/>
            </a:xfrm>
            <a:custGeom>
              <a:avLst/>
              <a:gdLst/>
              <a:ahLst/>
              <a:cxnLst/>
              <a:rect l="l" t="t" r="r" b="b"/>
              <a:pathLst>
                <a:path w="13031" h="7410" extrusionOk="0">
                  <a:moveTo>
                    <a:pt x="13030" y="0"/>
                  </a:moveTo>
                  <a:lnTo>
                    <a:pt x="13030" y="0"/>
                  </a:lnTo>
                  <a:cubicBezTo>
                    <a:pt x="12887" y="36"/>
                    <a:pt x="12779" y="72"/>
                    <a:pt x="12672" y="108"/>
                  </a:cubicBezTo>
                  <a:lnTo>
                    <a:pt x="11741" y="394"/>
                  </a:lnTo>
                  <a:cubicBezTo>
                    <a:pt x="11348" y="537"/>
                    <a:pt x="10882" y="681"/>
                    <a:pt x="10381" y="860"/>
                  </a:cubicBezTo>
                  <a:lnTo>
                    <a:pt x="9630" y="1110"/>
                  </a:lnTo>
                  <a:lnTo>
                    <a:pt x="9236" y="1253"/>
                  </a:lnTo>
                  <a:lnTo>
                    <a:pt x="9057" y="1325"/>
                  </a:lnTo>
                  <a:lnTo>
                    <a:pt x="9021" y="1325"/>
                  </a:lnTo>
                  <a:cubicBezTo>
                    <a:pt x="8985" y="1217"/>
                    <a:pt x="8914" y="1110"/>
                    <a:pt x="8842" y="1003"/>
                  </a:cubicBezTo>
                  <a:cubicBezTo>
                    <a:pt x="8735" y="895"/>
                    <a:pt x="8627" y="788"/>
                    <a:pt x="8484" y="681"/>
                  </a:cubicBezTo>
                  <a:cubicBezTo>
                    <a:pt x="8269" y="502"/>
                    <a:pt x="7983" y="358"/>
                    <a:pt x="7732" y="287"/>
                  </a:cubicBezTo>
                  <a:cubicBezTo>
                    <a:pt x="7446" y="179"/>
                    <a:pt x="7195" y="108"/>
                    <a:pt x="6909" y="72"/>
                  </a:cubicBezTo>
                  <a:lnTo>
                    <a:pt x="6193" y="72"/>
                  </a:lnTo>
                  <a:lnTo>
                    <a:pt x="6014" y="108"/>
                  </a:lnTo>
                  <a:lnTo>
                    <a:pt x="5835" y="144"/>
                  </a:lnTo>
                  <a:lnTo>
                    <a:pt x="5835" y="179"/>
                  </a:lnTo>
                  <a:lnTo>
                    <a:pt x="5835" y="215"/>
                  </a:lnTo>
                  <a:lnTo>
                    <a:pt x="5835" y="287"/>
                  </a:lnTo>
                  <a:cubicBezTo>
                    <a:pt x="5835" y="394"/>
                    <a:pt x="5871" y="466"/>
                    <a:pt x="5907" y="537"/>
                  </a:cubicBezTo>
                  <a:cubicBezTo>
                    <a:pt x="5907" y="645"/>
                    <a:pt x="5978" y="788"/>
                    <a:pt x="6014" y="895"/>
                  </a:cubicBezTo>
                  <a:cubicBezTo>
                    <a:pt x="6014" y="1003"/>
                    <a:pt x="6050" y="1074"/>
                    <a:pt x="6086" y="1182"/>
                  </a:cubicBezTo>
                  <a:lnTo>
                    <a:pt x="6086" y="1217"/>
                  </a:lnTo>
                  <a:cubicBezTo>
                    <a:pt x="6014" y="1182"/>
                    <a:pt x="5943" y="1146"/>
                    <a:pt x="5871" y="1146"/>
                  </a:cubicBezTo>
                  <a:lnTo>
                    <a:pt x="5764" y="1110"/>
                  </a:lnTo>
                  <a:cubicBezTo>
                    <a:pt x="5692" y="1110"/>
                    <a:pt x="5549" y="1074"/>
                    <a:pt x="5406" y="1039"/>
                  </a:cubicBezTo>
                  <a:lnTo>
                    <a:pt x="4869" y="1039"/>
                  </a:lnTo>
                  <a:cubicBezTo>
                    <a:pt x="4618" y="1074"/>
                    <a:pt x="4368" y="1182"/>
                    <a:pt x="4153" y="1361"/>
                  </a:cubicBezTo>
                  <a:cubicBezTo>
                    <a:pt x="4046" y="1504"/>
                    <a:pt x="3974" y="1683"/>
                    <a:pt x="4010" y="1862"/>
                  </a:cubicBezTo>
                  <a:cubicBezTo>
                    <a:pt x="4010" y="2005"/>
                    <a:pt x="4081" y="2148"/>
                    <a:pt x="4189" y="2291"/>
                  </a:cubicBezTo>
                  <a:cubicBezTo>
                    <a:pt x="4260" y="2435"/>
                    <a:pt x="4368" y="2542"/>
                    <a:pt x="4475" y="2649"/>
                  </a:cubicBezTo>
                  <a:lnTo>
                    <a:pt x="4618" y="2792"/>
                  </a:lnTo>
                  <a:lnTo>
                    <a:pt x="4761" y="2936"/>
                  </a:lnTo>
                  <a:lnTo>
                    <a:pt x="4797" y="2971"/>
                  </a:lnTo>
                  <a:lnTo>
                    <a:pt x="4761" y="2971"/>
                  </a:lnTo>
                  <a:lnTo>
                    <a:pt x="4582" y="3043"/>
                  </a:lnTo>
                  <a:cubicBezTo>
                    <a:pt x="4511" y="3079"/>
                    <a:pt x="4439" y="3115"/>
                    <a:pt x="4368" y="3150"/>
                  </a:cubicBezTo>
                  <a:cubicBezTo>
                    <a:pt x="4081" y="3294"/>
                    <a:pt x="3795" y="3473"/>
                    <a:pt x="3509" y="3652"/>
                  </a:cubicBezTo>
                  <a:cubicBezTo>
                    <a:pt x="2542" y="4332"/>
                    <a:pt x="1647" y="5119"/>
                    <a:pt x="824" y="5978"/>
                  </a:cubicBezTo>
                  <a:cubicBezTo>
                    <a:pt x="573" y="6300"/>
                    <a:pt x="323" y="6622"/>
                    <a:pt x="144" y="6945"/>
                  </a:cubicBezTo>
                  <a:cubicBezTo>
                    <a:pt x="72" y="7052"/>
                    <a:pt x="37" y="7124"/>
                    <a:pt x="1" y="7231"/>
                  </a:cubicBezTo>
                  <a:cubicBezTo>
                    <a:pt x="1" y="7338"/>
                    <a:pt x="1" y="7374"/>
                    <a:pt x="1" y="7410"/>
                  </a:cubicBezTo>
                  <a:cubicBezTo>
                    <a:pt x="1" y="7410"/>
                    <a:pt x="72" y="7267"/>
                    <a:pt x="215" y="7016"/>
                  </a:cubicBezTo>
                  <a:cubicBezTo>
                    <a:pt x="466" y="6694"/>
                    <a:pt x="681" y="6408"/>
                    <a:pt x="967" y="6121"/>
                  </a:cubicBezTo>
                  <a:cubicBezTo>
                    <a:pt x="1790" y="5298"/>
                    <a:pt x="2721" y="4546"/>
                    <a:pt x="3688" y="3902"/>
                  </a:cubicBezTo>
                  <a:cubicBezTo>
                    <a:pt x="3974" y="3723"/>
                    <a:pt x="4260" y="3544"/>
                    <a:pt x="4511" y="3401"/>
                  </a:cubicBezTo>
                  <a:lnTo>
                    <a:pt x="4726" y="3329"/>
                  </a:lnTo>
                  <a:lnTo>
                    <a:pt x="4833" y="3258"/>
                  </a:lnTo>
                  <a:lnTo>
                    <a:pt x="4905" y="3258"/>
                  </a:lnTo>
                  <a:lnTo>
                    <a:pt x="4976" y="3222"/>
                  </a:lnTo>
                  <a:cubicBezTo>
                    <a:pt x="5119" y="3150"/>
                    <a:pt x="5263" y="3115"/>
                    <a:pt x="5370" y="3079"/>
                  </a:cubicBezTo>
                  <a:lnTo>
                    <a:pt x="5084" y="2828"/>
                  </a:lnTo>
                  <a:lnTo>
                    <a:pt x="4869" y="2613"/>
                  </a:lnTo>
                  <a:lnTo>
                    <a:pt x="4726" y="2470"/>
                  </a:lnTo>
                  <a:cubicBezTo>
                    <a:pt x="4654" y="2363"/>
                    <a:pt x="4547" y="2256"/>
                    <a:pt x="4475" y="2148"/>
                  </a:cubicBezTo>
                  <a:cubicBezTo>
                    <a:pt x="4403" y="2041"/>
                    <a:pt x="4368" y="1933"/>
                    <a:pt x="4368" y="1826"/>
                  </a:cubicBezTo>
                  <a:cubicBezTo>
                    <a:pt x="4368" y="1754"/>
                    <a:pt x="4368" y="1683"/>
                    <a:pt x="4439" y="1647"/>
                  </a:cubicBezTo>
                  <a:cubicBezTo>
                    <a:pt x="4582" y="1540"/>
                    <a:pt x="4761" y="1468"/>
                    <a:pt x="4940" y="1432"/>
                  </a:cubicBezTo>
                  <a:lnTo>
                    <a:pt x="5370" y="1432"/>
                  </a:lnTo>
                  <a:lnTo>
                    <a:pt x="5692" y="1504"/>
                  </a:lnTo>
                  <a:lnTo>
                    <a:pt x="5799" y="1540"/>
                  </a:lnTo>
                  <a:lnTo>
                    <a:pt x="5871" y="1575"/>
                  </a:lnTo>
                  <a:cubicBezTo>
                    <a:pt x="5907" y="1575"/>
                    <a:pt x="5943" y="1575"/>
                    <a:pt x="5978" y="1611"/>
                  </a:cubicBezTo>
                  <a:lnTo>
                    <a:pt x="6193" y="1754"/>
                  </a:lnTo>
                  <a:lnTo>
                    <a:pt x="6444" y="1933"/>
                  </a:lnTo>
                  <a:lnTo>
                    <a:pt x="6480" y="1969"/>
                  </a:lnTo>
                  <a:lnTo>
                    <a:pt x="6623" y="2112"/>
                  </a:lnTo>
                  <a:lnTo>
                    <a:pt x="6873" y="2399"/>
                  </a:lnTo>
                  <a:cubicBezTo>
                    <a:pt x="7088" y="2613"/>
                    <a:pt x="7267" y="2864"/>
                    <a:pt x="7482" y="3079"/>
                  </a:cubicBezTo>
                  <a:cubicBezTo>
                    <a:pt x="7303" y="2792"/>
                    <a:pt x="7016" y="2256"/>
                    <a:pt x="6694" y="1575"/>
                  </a:cubicBezTo>
                  <a:cubicBezTo>
                    <a:pt x="6623" y="1432"/>
                    <a:pt x="6515" y="1253"/>
                    <a:pt x="6444" y="1074"/>
                  </a:cubicBezTo>
                  <a:cubicBezTo>
                    <a:pt x="6408" y="1003"/>
                    <a:pt x="6372" y="895"/>
                    <a:pt x="6336" y="824"/>
                  </a:cubicBezTo>
                  <a:cubicBezTo>
                    <a:pt x="6301" y="716"/>
                    <a:pt x="6265" y="609"/>
                    <a:pt x="6265" y="502"/>
                  </a:cubicBezTo>
                  <a:lnTo>
                    <a:pt x="6265" y="430"/>
                  </a:lnTo>
                  <a:lnTo>
                    <a:pt x="6873" y="430"/>
                  </a:lnTo>
                  <a:cubicBezTo>
                    <a:pt x="7124" y="466"/>
                    <a:pt x="7374" y="537"/>
                    <a:pt x="7625" y="609"/>
                  </a:cubicBezTo>
                  <a:cubicBezTo>
                    <a:pt x="7876" y="681"/>
                    <a:pt x="8126" y="824"/>
                    <a:pt x="8341" y="967"/>
                  </a:cubicBezTo>
                  <a:cubicBezTo>
                    <a:pt x="8448" y="1039"/>
                    <a:pt x="8556" y="1146"/>
                    <a:pt x="8627" y="1217"/>
                  </a:cubicBezTo>
                  <a:cubicBezTo>
                    <a:pt x="8735" y="1361"/>
                    <a:pt x="8806" y="1504"/>
                    <a:pt x="8878" y="1647"/>
                  </a:cubicBezTo>
                  <a:cubicBezTo>
                    <a:pt x="8878" y="1683"/>
                    <a:pt x="8878" y="1683"/>
                    <a:pt x="8914" y="1719"/>
                  </a:cubicBezTo>
                  <a:lnTo>
                    <a:pt x="8985" y="1683"/>
                  </a:lnTo>
                  <a:lnTo>
                    <a:pt x="9164" y="1611"/>
                  </a:lnTo>
                  <a:lnTo>
                    <a:pt x="9343" y="1540"/>
                  </a:lnTo>
                  <a:lnTo>
                    <a:pt x="9737" y="1396"/>
                  </a:lnTo>
                  <a:lnTo>
                    <a:pt x="10489" y="1110"/>
                  </a:lnTo>
                  <a:lnTo>
                    <a:pt x="11777" y="537"/>
                  </a:lnTo>
                  <a:lnTo>
                    <a:pt x="12672" y="179"/>
                  </a:lnTo>
                  <a:cubicBezTo>
                    <a:pt x="12815" y="144"/>
                    <a:pt x="12923" y="72"/>
                    <a:pt x="13030" y="0"/>
                  </a:cubicBezTo>
                  <a:close/>
                </a:path>
              </a:pathLst>
            </a:custGeom>
            <a:solidFill>
              <a:srgbClr val="FF6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2608850" y="1520800"/>
              <a:ext cx="583475" cy="375975"/>
            </a:xfrm>
            <a:custGeom>
              <a:avLst/>
              <a:gdLst/>
              <a:ahLst/>
              <a:cxnLst/>
              <a:rect l="l" t="t" r="r" b="b"/>
              <a:pathLst>
                <a:path w="23339" h="15039" extrusionOk="0">
                  <a:moveTo>
                    <a:pt x="7543" y="1"/>
                  </a:moveTo>
                  <a:cubicBezTo>
                    <a:pt x="5327" y="1"/>
                    <a:pt x="3393" y="207"/>
                    <a:pt x="2471" y="972"/>
                  </a:cubicBezTo>
                  <a:cubicBezTo>
                    <a:pt x="180" y="2904"/>
                    <a:pt x="1" y="11245"/>
                    <a:pt x="2077" y="12390"/>
                  </a:cubicBezTo>
                  <a:cubicBezTo>
                    <a:pt x="2526" y="12629"/>
                    <a:pt x="3106" y="12725"/>
                    <a:pt x="3745" y="12725"/>
                  </a:cubicBezTo>
                  <a:cubicBezTo>
                    <a:pt x="6263" y="12725"/>
                    <a:pt x="9701" y="11245"/>
                    <a:pt x="9701" y="11245"/>
                  </a:cubicBezTo>
                  <a:lnTo>
                    <a:pt x="10274" y="15039"/>
                  </a:lnTo>
                  <a:lnTo>
                    <a:pt x="23339" y="8023"/>
                  </a:lnTo>
                  <a:cubicBezTo>
                    <a:pt x="23339" y="8023"/>
                    <a:pt x="20631" y="208"/>
                    <a:pt x="17128" y="208"/>
                  </a:cubicBezTo>
                  <a:cubicBezTo>
                    <a:pt x="17051" y="208"/>
                    <a:pt x="16973" y="212"/>
                    <a:pt x="16896" y="220"/>
                  </a:cubicBezTo>
                  <a:cubicBezTo>
                    <a:pt x="16452" y="268"/>
                    <a:pt x="15934" y="287"/>
                    <a:pt x="15363" y="287"/>
                  </a:cubicBezTo>
                  <a:cubicBezTo>
                    <a:pt x="13156" y="287"/>
                    <a:pt x="10153" y="1"/>
                    <a:pt x="7543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2819150" y="1538800"/>
              <a:ext cx="374075" cy="357975"/>
            </a:xfrm>
            <a:custGeom>
              <a:avLst/>
              <a:gdLst/>
              <a:ahLst/>
              <a:cxnLst/>
              <a:rect l="l" t="t" r="r" b="b"/>
              <a:pathLst>
                <a:path w="14963" h="14319" extrusionOk="0">
                  <a:moveTo>
                    <a:pt x="10309" y="1"/>
                  </a:moveTo>
                  <a:cubicBezTo>
                    <a:pt x="9271" y="431"/>
                    <a:pt x="8412" y="1146"/>
                    <a:pt x="7768" y="2077"/>
                  </a:cubicBezTo>
                  <a:cubicBezTo>
                    <a:pt x="5978" y="4511"/>
                    <a:pt x="3365" y="8842"/>
                    <a:pt x="1" y="11026"/>
                  </a:cubicBezTo>
                  <a:cubicBezTo>
                    <a:pt x="788" y="10739"/>
                    <a:pt x="1289" y="10525"/>
                    <a:pt x="1289" y="10525"/>
                  </a:cubicBezTo>
                  <a:lnTo>
                    <a:pt x="1862" y="14319"/>
                  </a:lnTo>
                  <a:lnTo>
                    <a:pt x="14963" y="7303"/>
                  </a:lnTo>
                  <a:cubicBezTo>
                    <a:pt x="14963" y="7303"/>
                    <a:pt x="12994" y="1719"/>
                    <a:pt x="10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2886275" y="1596075"/>
              <a:ext cx="213000" cy="230900"/>
            </a:xfrm>
            <a:custGeom>
              <a:avLst/>
              <a:gdLst/>
              <a:ahLst/>
              <a:cxnLst/>
              <a:rect l="l" t="t" r="r" b="b"/>
              <a:pathLst>
                <a:path w="8520" h="9236" extrusionOk="0">
                  <a:moveTo>
                    <a:pt x="4940" y="1"/>
                  </a:moveTo>
                  <a:cubicBezTo>
                    <a:pt x="3651" y="1755"/>
                    <a:pt x="2005" y="4332"/>
                    <a:pt x="0" y="6408"/>
                  </a:cubicBezTo>
                  <a:cubicBezTo>
                    <a:pt x="358" y="7375"/>
                    <a:pt x="788" y="8305"/>
                    <a:pt x="1253" y="9236"/>
                  </a:cubicBezTo>
                  <a:lnTo>
                    <a:pt x="8519" y="6014"/>
                  </a:lnTo>
                  <a:cubicBezTo>
                    <a:pt x="8519" y="6014"/>
                    <a:pt x="7052" y="2184"/>
                    <a:pt x="4940" y="1"/>
                  </a:cubicBezTo>
                  <a:close/>
                </a:path>
              </a:pathLst>
            </a:custGeom>
            <a:solidFill>
              <a:srgbClr val="E25E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2922950" y="1596075"/>
              <a:ext cx="176325" cy="206750"/>
            </a:xfrm>
            <a:custGeom>
              <a:avLst/>
              <a:gdLst/>
              <a:ahLst/>
              <a:cxnLst/>
              <a:rect l="l" t="t" r="r" b="b"/>
              <a:pathLst>
                <a:path w="7053" h="8270" extrusionOk="0">
                  <a:moveTo>
                    <a:pt x="3473" y="1"/>
                  </a:moveTo>
                  <a:cubicBezTo>
                    <a:pt x="2506" y="1325"/>
                    <a:pt x="1361" y="3079"/>
                    <a:pt x="1" y="4797"/>
                  </a:cubicBezTo>
                  <a:cubicBezTo>
                    <a:pt x="573" y="5979"/>
                    <a:pt x="1218" y="7160"/>
                    <a:pt x="1934" y="8269"/>
                  </a:cubicBezTo>
                  <a:lnTo>
                    <a:pt x="7052" y="6014"/>
                  </a:lnTo>
                  <a:cubicBezTo>
                    <a:pt x="7052" y="6014"/>
                    <a:pt x="5585" y="2149"/>
                    <a:pt x="3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2614225" y="1526175"/>
              <a:ext cx="569150" cy="312750"/>
            </a:xfrm>
            <a:custGeom>
              <a:avLst/>
              <a:gdLst/>
              <a:ahLst/>
              <a:cxnLst/>
              <a:rect l="l" t="t" r="r" b="b"/>
              <a:pathLst>
                <a:path w="22766" h="12510" extrusionOk="0">
                  <a:moveTo>
                    <a:pt x="16938" y="0"/>
                  </a:moveTo>
                  <a:cubicBezTo>
                    <a:pt x="16889" y="0"/>
                    <a:pt x="16838" y="2"/>
                    <a:pt x="16788" y="5"/>
                  </a:cubicBezTo>
                  <a:cubicBezTo>
                    <a:pt x="16395" y="148"/>
                    <a:pt x="15965" y="327"/>
                    <a:pt x="15571" y="542"/>
                  </a:cubicBezTo>
                  <a:cubicBezTo>
                    <a:pt x="10954" y="2976"/>
                    <a:pt x="9128" y="7200"/>
                    <a:pt x="5513" y="7987"/>
                  </a:cubicBezTo>
                  <a:cubicBezTo>
                    <a:pt x="5359" y="8023"/>
                    <a:pt x="5211" y="8041"/>
                    <a:pt x="5067" y="8041"/>
                  </a:cubicBezTo>
                  <a:cubicBezTo>
                    <a:pt x="2946" y="8041"/>
                    <a:pt x="1978" y="4236"/>
                    <a:pt x="1575" y="1687"/>
                  </a:cubicBezTo>
                  <a:lnTo>
                    <a:pt x="1575" y="1687"/>
                  </a:lnTo>
                  <a:cubicBezTo>
                    <a:pt x="0" y="4515"/>
                    <a:pt x="36" y="11173"/>
                    <a:pt x="1898" y="12175"/>
                  </a:cubicBezTo>
                  <a:cubicBezTo>
                    <a:pt x="2340" y="12414"/>
                    <a:pt x="2914" y="12510"/>
                    <a:pt x="3548" y="12510"/>
                  </a:cubicBezTo>
                  <a:cubicBezTo>
                    <a:pt x="6048" y="12510"/>
                    <a:pt x="9486" y="11030"/>
                    <a:pt x="9486" y="11030"/>
                  </a:cubicBezTo>
                  <a:lnTo>
                    <a:pt x="9558" y="11459"/>
                  </a:lnTo>
                  <a:cubicBezTo>
                    <a:pt x="13316" y="8989"/>
                    <a:pt x="16287" y="4193"/>
                    <a:pt x="17182" y="3155"/>
                  </a:cubicBezTo>
                  <a:cubicBezTo>
                    <a:pt x="17287" y="3035"/>
                    <a:pt x="17412" y="2980"/>
                    <a:pt x="17552" y="2980"/>
                  </a:cubicBezTo>
                  <a:cubicBezTo>
                    <a:pt x="18749" y="2980"/>
                    <a:pt x="21074" y="6978"/>
                    <a:pt x="21907" y="8452"/>
                  </a:cubicBezTo>
                  <a:lnTo>
                    <a:pt x="22444" y="8166"/>
                  </a:lnTo>
                  <a:cubicBezTo>
                    <a:pt x="22587" y="7701"/>
                    <a:pt x="22694" y="7271"/>
                    <a:pt x="22766" y="6806"/>
                  </a:cubicBezTo>
                  <a:cubicBezTo>
                    <a:pt x="21922" y="4732"/>
                    <a:pt x="19663" y="0"/>
                    <a:pt x="16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2646450" y="1541500"/>
              <a:ext cx="417025" cy="298375"/>
            </a:xfrm>
            <a:custGeom>
              <a:avLst/>
              <a:gdLst/>
              <a:ahLst/>
              <a:cxnLst/>
              <a:rect l="l" t="t" r="r" b="b"/>
              <a:pathLst>
                <a:path w="16681" h="11935" extrusionOk="0">
                  <a:moveTo>
                    <a:pt x="16680" y="0"/>
                  </a:moveTo>
                  <a:cubicBezTo>
                    <a:pt x="16680" y="0"/>
                    <a:pt x="16501" y="72"/>
                    <a:pt x="16251" y="179"/>
                  </a:cubicBezTo>
                  <a:lnTo>
                    <a:pt x="15750" y="430"/>
                  </a:lnTo>
                  <a:cubicBezTo>
                    <a:pt x="15571" y="537"/>
                    <a:pt x="15356" y="716"/>
                    <a:pt x="15141" y="859"/>
                  </a:cubicBezTo>
                  <a:cubicBezTo>
                    <a:pt x="14139" y="1647"/>
                    <a:pt x="13280" y="2649"/>
                    <a:pt x="12600" y="3759"/>
                  </a:cubicBezTo>
                  <a:cubicBezTo>
                    <a:pt x="12206" y="4332"/>
                    <a:pt x="11884" y="4940"/>
                    <a:pt x="11562" y="5549"/>
                  </a:cubicBezTo>
                  <a:lnTo>
                    <a:pt x="11132" y="6372"/>
                  </a:lnTo>
                  <a:cubicBezTo>
                    <a:pt x="10989" y="6622"/>
                    <a:pt x="10846" y="6873"/>
                    <a:pt x="10739" y="7088"/>
                  </a:cubicBezTo>
                  <a:lnTo>
                    <a:pt x="10345" y="7660"/>
                  </a:lnTo>
                  <a:cubicBezTo>
                    <a:pt x="10237" y="7804"/>
                    <a:pt x="10130" y="7947"/>
                    <a:pt x="10023" y="8054"/>
                  </a:cubicBezTo>
                  <a:cubicBezTo>
                    <a:pt x="9951" y="8162"/>
                    <a:pt x="9879" y="8233"/>
                    <a:pt x="9808" y="8341"/>
                  </a:cubicBezTo>
                  <a:lnTo>
                    <a:pt x="9736" y="8412"/>
                  </a:lnTo>
                  <a:lnTo>
                    <a:pt x="9450" y="8770"/>
                  </a:lnTo>
                  <a:lnTo>
                    <a:pt x="9092" y="9128"/>
                  </a:lnTo>
                  <a:cubicBezTo>
                    <a:pt x="8949" y="9271"/>
                    <a:pt x="8770" y="9450"/>
                    <a:pt x="8555" y="9593"/>
                  </a:cubicBezTo>
                  <a:cubicBezTo>
                    <a:pt x="8126" y="9951"/>
                    <a:pt x="7660" y="10273"/>
                    <a:pt x="7159" y="10524"/>
                  </a:cubicBezTo>
                  <a:cubicBezTo>
                    <a:pt x="6551" y="10810"/>
                    <a:pt x="5942" y="11061"/>
                    <a:pt x="5298" y="11240"/>
                  </a:cubicBezTo>
                  <a:cubicBezTo>
                    <a:pt x="4653" y="11383"/>
                    <a:pt x="4009" y="11490"/>
                    <a:pt x="3329" y="11526"/>
                  </a:cubicBezTo>
                  <a:cubicBezTo>
                    <a:pt x="2924" y="11552"/>
                    <a:pt x="2519" y="11577"/>
                    <a:pt x="2101" y="11577"/>
                  </a:cubicBezTo>
                  <a:cubicBezTo>
                    <a:pt x="1928" y="11577"/>
                    <a:pt x="1753" y="11573"/>
                    <a:pt x="1575" y="11562"/>
                  </a:cubicBezTo>
                  <a:cubicBezTo>
                    <a:pt x="702" y="11497"/>
                    <a:pt x="150" y="11082"/>
                    <a:pt x="25" y="11082"/>
                  </a:cubicBezTo>
                  <a:cubicBezTo>
                    <a:pt x="12" y="11082"/>
                    <a:pt x="4" y="11086"/>
                    <a:pt x="0" y="11097"/>
                  </a:cubicBezTo>
                  <a:cubicBezTo>
                    <a:pt x="0" y="11097"/>
                    <a:pt x="107" y="11204"/>
                    <a:pt x="358" y="11383"/>
                  </a:cubicBezTo>
                  <a:cubicBezTo>
                    <a:pt x="716" y="11634"/>
                    <a:pt x="1146" y="11777"/>
                    <a:pt x="1575" y="11848"/>
                  </a:cubicBezTo>
                  <a:cubicBezTo>
                    <a:pt x="2021" y="11901"/>
                    <a:pt x="2447" y="11934"/>
                    <a:pt x="2882" y="11934"/>
                  </a:cubicBezTo>
                  <a:cubicBezTo>
                    <a:pt x="3041" y="11934"/>
                    <a:pt x="3202" y="11930"/>
                    <a:pt x="3365" y="11920"/>
                  </a:cubicBezTo>
                  <a:cubicBezTo>
                    <a:pt x="4045" y="11920"/>
                    <a:pt x="4761" y="11848"/>
                    <a:pt x="5441" y="11705"/>
                  </a:cubicBezTo>
                  <a:cubicBezTo>
                    <a:pt x="6121" y="11598"/>
                    <a:pt x="6801" y="11347"/>
                    <a:pt x="7445" y="11061"/>
                  </a:cubicBezTo>
                  <a:cubicBezTo>
                    <a:pt x="7982" y="10810"/>
                    <a:pt x="8519" y="10488"/>
                    <a:pt x="9020" y="10130"/>
                  </a:cubicBezTo>
                  <a:cubicBezTo>
                    <a:pt x="9235" y="9951"/>
                    <a:pt x="9414" y="9772"/>
                    <a:pt x="9593" y="9629"/>
                  </a:cubicBezTo>
                  <a:lnTo>
                    <a:pt x="9987" y="9235"/>
                  </a:lnTo>
                  <a:cubicBezTo>
                    <a:pt x="10202" y="9021"/>
                    <a:pt x="10345" y="8877"/>
                    <a:pt x="10345" y="8877"/>
                  </a:cubicBezTo>
                  <a:lnTo>
                    <a:pt x="10416" y="8770"/>
                  </a:lnTo>
                  <a:cubicBezTo>
                    <a:pt x="10488" y="8698"/>
                    <a:pt x="10560" y="8591"/>
                    <a:pt x="10631" y="8484"/>
                  </a:cubicBezTo>
                  <a:cubicBezTo>
                    <a:pt x="10703" y="8341"/>
                    <a:pt x="10846" y="8197"/>
                    <a:pt x="10953" y="8054"/>
                  </a:cubicBezTo>
                  <a:lnTo>
                    <a:pt x="11347" y="7410"/>
                  </a:lnTo>
                  <a:lnTo>
                    <a:pt x="11741" y="6658"/>
                  </a:lnTo>
                  <a:lnTo>
                    <a:pt x="12135" y="5799"/>
                  </a:lnTo>
                  <a:cubicBezTo>
                    <a:pt x="12421" y="5226"/>
                    <a:pt x="12707" y="4618"/>
                    <a:pt x="13065" y="4009"/>
                  </a:cubicBezTo>
                  <a:cubicBezTo>
                    <a:pt x="13638" y="2936"/>
                    <a:pt x="14425" y="1933"/>
                    <a:pt x="15356" y="1074"/>
                  </a:cubicBezTo>
                  <a:cubicBezTo>
                    <a:pt x="15535" y="931"/>
                    <a:pt x="15714" y="752"/>
                    <a:pt x="15857" y="645"/>
                  </a:cubicBezTo>
                  <a:lnTo>
                    <a:pt x="16323" y="323"/>
                  </a:lnTo>
                  <a:cubicBezTo>
                    <a:pt x="16573" y="144"/>
                    <a:pt x="16680" y="36"/>
                    <a:pt x="16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2784250" y="1510175"/>
              <a:ext cx="400025" cy="177250"/>
            </a:xfrm>
            <a:custGeom>
              <a:avLst/>
              <a:gdLst/>
              <a:ahLst/>
              <a:cxnLst/>
              <a:rect l="l" t="t" r="r" b="b"/>
              <a:pathLst>
                <a:path w="16001" h="7090" extrusionOk="0">
                  <a:moveTo>
                    <a:pt x="9057" y="1"/>
                  </a:moveTo>
                  <a:lnTo>
                    <a:pt x="8555" y="72"/>
                  </a:lnTo>
                  <a:lnTo>
                    <a:pt x="8233" y="72"/>
                  </a:lnTo>
                  <a:lnTo>
                    <a:pt x="7911" y="144"/>
                  </a:lnTo>
                  <a:cubicBezTo>
                    <a:pt x="6802" y="394"/>
                    <a:pt x="5728" y="788"/>
                    <a:pt x="4690" y="1253"/>
                  </a:cubicBezTo>
                  <a:cubicBezTo>
                    <a:pt x="4265" y="1423"/>
                    <a:pt x="3840" y="1526"/>
                    <a:pt x="3397" y="1526"/>
                  </a:cubicBezTo>
                  <a:cubicBezTo>
                    <a:pt x="3281" y="1526"/>
                    <a:pt x="3163" y="1519"/>
                    <a:pt x="3043" y="1504"/>
                  </a:cubicBezTo>
                  <a:cubicBezTo>
                    <a:pt x="2542" y="1468"/>
                    <a:pt x="2005" y="1397"/>
                    <a:pt x="1540" y="1289"/>
                  </a:cubicBezTo>
                  <a:cubicBezTo>
                    <a:pt x="1157" y="1180"/>
                    <a:pt x="753" y="1133"/>
                    <a:pt x="360" y="1133"/>
                  </a:cubicBezTo>
                  <a:cubicBezTo>
                    <a:pt x="239" y="1133"/>
                    <a:pt x="119" y="1138"/>
                    <a:pt x="1" y="1146"/>
                  </a:cubicBezTo>
                  <a:cubicBezTo>
                    <a:pt x="466" y="1325"/>
                    <a:pt x="931" y="1468"/>
                    <a:pt x="1432" y="1576"/>
                  </a:cubicBezTo>
                  <a:cubicBezTo>
                    <a:pt x="1933" y="1754"/>
                    <a:pt x="2470" y="1862"/>
                    <a:pt x="3007" y="1933"/>
                  </a:cubicBezTo>
                  <a:cubicBezTo>
                    <a:pt x="3192" y="1955"/>
                    <a:pt x="3379" y="1967"/>
                    <a:pt x="3568" y="1967"/>
                  </a:cubicBezTo>
                  <a:cubicBezTo>
                    <a:pt x="4003" y="1967"/>
                    <a:pt x="4444" y="1904"/>
                    <a:pt x="4869" y="1754"/>
                  </a:cubicBezTo>
                  <a:cubicBezTo>
                    <a:pt x="5907" y="1361"/>
                    <a:pt x="6945" y="1039"/>
                    <a:pt x="8019" y="860"/>
                  </a:cubicBezTo>
                  <a:lnTo>
                    <a:pt x="8341" y="788"/>
                  </a:lnTo>
                  <a:lnTo>
                    <a:pt x="8627" y="788"/>
                  </a:lnTo>
                  <a:lnTo>
                    <a:pt x="9057" y="752"/>
                  </a:lnTo>
                  <a:lnTo>
                    <a:pt x="9844" y="752"/>
                  </a:lnTo>
                  <a:cubicBezTo>
                    <a:pt x="10166" y="788"/>
                    <a:pt x="10488" y="895"/>
                    <a:pt x="10811" y="1003"/>
                  </a:cubicBezTo>
                  <a:cubicBezTo>
                    <a:pt x="11240" y="1218"/>
                    <a:pt x="11634" y="1468"/>
                    <a:pt x="12028" y="1790"/>
                  </a:cubicBezTo>
                  <a:cubicBezTo>
                    <a:pt x="12457" y="2184"/>
                    <a:pt x="12851" y="2614"/>
                    <a:pt x="13209" y="3079"/>
                  </a:cubicBezTo>
                  <a:cubicBezTo>
                    <a:pt x="14688" y="4911"/>
                    <a:pt x="15752" y="7090"/>
                    <a:pt x="15888" y="7090"/>
                  </a:cubicBezTo>
                  <a:cubicBezTo>
                    <a:pt x="15890" y="7090"/>
                    <a:pt x="15892" y="7089"/>
                    <a:pt x="15893" y="7088"/>
                  </a:cubicBezTo>
                  <a:cubicBezTo>
                    <a:pt x="16001" y="7052"/>
                    <a:pt x="15106" y="4761"/>
                    <a:pt x="13638" y="2721"/>
                  </a:cubicBezTo>
                  <a:cubicBezTo>
                    <a:pt x="13280" y="2256"/>
                    <a:pt x="12887" y="1754"/>
                    <a:pt x="12457" y="1325"/>
                  </a:cubicBezTo>
                  <a:cubicBezTo>
                    <a:pt x="12063" y="967"/>
                    <a:pt x="11598" y="609"/>
                    <a:pt x="11133" y="358"/>
                  </a:cubicBezTo>
                  <a:cubicBezTo>
                    <a:pt x="10739" y="180"/>
                    <a:pt x="10345" y="72"/>
                    <a:pt x="9951" y="36"/>
                  </a:cubicBezTo>
                  <a:cubicBezTo>
                    <a:pt x="9844" y="1"/>
                    <a:pt x="9737" y="1"/>
                    <a:pt x="9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2645550" y="1507500"/>
              <a:ext cx="300700" cy="101125"/>
            </a:xfrm>
            <a:custGeom>
              <a:avLst/>
              <a:gdLst/>
              <a:ahLst/>
              <a:cxnLst/>
              <a:rect l="l" t="t" r="r" b="b"/>
              <a:pathLst>
                <a:path w="12028" h="4045" extrusionOk="0">
                  <a:moveTo>
                    <a:pt x="5047" y="0"/>
                  </a:moveTo>
                  <a:cubicBezTo>
                    <a:pt x="5047" y="0"/>
                    <a:pt x="4618" y="0"/>
                    <a:pt x="3938" y="72"/>
                  </a:cubicBezTo>
                  <a:cubicBezTo>
                    <a:pt x="3079" y="143"/>
                    <a:pt x="2255" y="394"/>
                    <a:pt x="1539" y="823"/>
                  </a:cubicBezTo>
                  <a:cubicBezTo>
                    <a:pt x="1146" y="1074"/>
                    <a:pt x="788" y="1432"/>
                    <a:pt x="537" y="1826"/>
                  </a:cubicBezTo>
                  <a:cubicBezTo>
                    <a:pt x="322" y="2148"/>
                    <a:pt x="179" y="2542"/>
                    <a:pt x="108" y="2900"/>
                  </a:cubicBezTo>
                  <a:cubicBezTo>
                    <a:pt x="0" y="3293"/>
                    <a:pt x="0" y="3687"/>
                    <a:pt x="108" y="4045"/>
                  </a:cubicBezTo>
                  <a:cubicBezTo>
                    <a:pt x="215" y="3723"/>
                    <a:pt x="322" y="3365"/>
                    <a:pt x="394" y="3007"/>
                  </a:cubicBezTo>
                  <a:cubicBezTo>
                    <a:pt x="501" y="2685"/>
                    <a:pt x="680" y="2363"/>
                    <a:pt x="895" y="2076"/>
                  </a:cubicBezTo>
                  <a:cubicBezTo>
                    <a:pt x="1146" y="1754"/>
                    <a:pt x="1432" y="1504"/>
                    <a:pt x="1790" y="1325"/>
                  </a:cubicBezTo>
                  <a:cubicBezTo>
                    <a:pt x="2470" y="1002"/>
                    <a:pt x="3222" y="823"/>
                    <a:pt x="4009" y="788"/>
                  </a:cubicBezTo>
                  <a:cubicBezTo>
                    <a:pt x="4212" y="776"/>
                    <a:pt x="4395" y="772"/>
                    <a:pt x="4549" y="772"/>
                  </a:cubicBezTo>
                  <a:cubicBezTo>
                    <a:pt x="4856" y="772"/>
                    <a:pt x="5047" y="788"/>
                    <a:pt x="5047" y="788"/>
                  </a:cubicBezTo>
                  <a:lnTo>
                    <a:pt x="6121" y="788"/>
                  </a:lnTo>
                  <a:cubicBezTo>
                    <a:pt x="6766" y="788"/>
                    <a:pt x="7625" y="895"/>
                    <a:pt x="8519" y="967"/>
                  </a:cubicBezTo>
                  <a:cubicBezTo>
                    <a:pt x="9096" y="1019"/>
                    <a:pt x="9692" y="1052"/>
                    <a:pt x="10292" y="1052"/>
                  </a:cubicBezTo>
                  <a:cubicBezTo>
                    <a:pt x="10512" y="1052"/>
                    <a:pt x="10733" y="1048"/>
                    <a:pt x="10954" y="1038"/>
                  </a:cubicBezTo>
                  <a:cubicBezTo>
                    <a:pt x="11013" y="1044"/>
                    <a:pt x="11074" y="1047"/>
                    <a:pt x="11135" y="1047"/>
                  </a:cubicBezTo>
                  <a:cubicBezTo>
                    <a:pt x="11441" y="1047"/>
                    <a:pt x="11759" y="973"/>
                    <a:pt x="12027" y="823"/>
                  </a:cubicBezTo>
                  <a:cubicBezTo>
                    <a:pt x="12027" y="788"/>
                    <a:pt x="11920" y="788"/>
                    <a:pt x="11732" y="788"/>
                  </a:cubicBezTo>
                  <a:cubicBezTo>
                    <a:pt x="11544" y="788"/>
                    <a:pt x="11276" y="788"/>
                    <a:pt x="10954" y="752"/>
                  </a:cubicBezTo>
                  <a:cubicBezTo>
                    <a:pt x="10309" y="680"/>
                    <a:pt x="9450" y="573"/>
                    <a:pt x="8591" y="430"/>
                  </a:cubicBezTo>
                  <a:cubicBezTo>
                    <a:pt x="7696" y="287"/>
                    <a:pt x="6837" y="179"/>
                    <a:pt x="6193" y="108"/>
                  </a:cubicBezTo>
                  <a:cubicBezTo>
                    <a:pt x="5513" y="36"/>
                    <a:pt x="5047" y="0"/>
                    <a:pt x="504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2767250" y="1739150"/>
              <a:ext cx="70725" cy="52150"/>
            </a:xfrm>
            <a:custGeom>
              <a:avLst/>
              <a:gdLst/>
              <a:ahLst/>
              <a:cxnLst/>
              <a:rect l="l" t="t" r="r" b="b"/>
              <a:pathLst>
                <a:path w="2829" h="2086" extrusionOk="0">
                  <a:moveTo>
                    <a:pt x="2205" y="1"/>
                  </a:moveTo>
                  <a:cubicBezTo>
                    <a:pt x="1873" y="1"/>
                    <a:pt x="1422" y="167"/>
                    <a:pt x="1003" y="470"/>
                  </a:cubicBezTo>
                  <a:cubicBezTo>
                    <a:pt x="323" y="971"/>
                    <a:pt x="0" y="1616"/>
                    <a:pt x="215" y="1938"/>
                  </a:cubicBezTo>
                  <a:cubicBezTo>
                    <a:pt x="290" y="2038"/>
                    <a:pt x="430" y="2085"/>
                    <a:pt x="608" y="2085"/>
                  </a:cubicBezTo>
                  <a:cubicBezTo>
                    <a:pt x="941" y="2085"/>
                    <a:pt x="1406" y="1919"/>
                    <a:pt x="1826" y="1616"/>
                  </a:cubicBezTo>
                  <a:cubicBezTo>
                    <a:pt x="2470" y="1115"/>
                    <a:pt x="2828" y="470"/>
                    <a:pt x="2613" y="148"/>
                  </a:cubicBezTo>
                  <a:cubicBezTo>
                    <a:pt x="2526" y="48"/>
                    <a:pt x="2382" y="1"/>
                    <a:pt x="2205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2612425" y="1686500"/>
              <a:ext cx="1363825" cy="1194850"/>
            </a:xfrm>
            <a:custGeom>
              <a:avLst/>
              <a:gdLst/>
              <a:ahLst/>
              <a:cxnLst/>
              <a:rect l="l" t="t" r="r" b="b"/>
              <a:pathLst>
                <a:path w="54553" h="47794" extrusionOk="0">
                  <a:moveTo>
                    <a:pt x="26464" y="0"/>
                  </a:moveTo>
                  <a:cubicBezTo>
                    <a:pt x="25684" y="0"/>
                    <a:pt x="24903" y="48"/>
                    <a:pt x="24127" y="142"/>
                  </a:cubicBezTo>
                  <a:cubicBezTo>
                    <a:pt x="20404" y="608"/>
                    <a:pt x="16753" y="2934"/>
                    <a:pt x="13675" y="5010"/>
                  </a:cubicBezTo>
                  <a:cubicBezTo>
                    <a:pt x="11563" y="6406"/>
                    <a:pt x="10023" y="8411"/>
                    <a:pt x="8126" y="10093"/>
                  </a:cubicBezTo>
                  <a:cubicBezTo>
                    <a:pt x="7768" y="10451"/>
                    <a:pt x="7410" y="10773"/>
                    <a:pt x="7052" y="11060"/>
                  </a:cubicBezTo>
                  <a:cubicBezTo>
                    <a:pt x="5835" y="12026"/>
                    <a:pt x="4797" y="13243"/>
                    <a:pt x="4046" y="14603"/>
                  </a:cubicBezTo>
                  <a:cubicBezTo>
                    <a:pt x="2399" y="17538"/>
                    <a:pt x="645" y="21154"/>
                    <a:pt x="180" y="24483"/>
                  </a:cubicBezTo>
                  <a:cubicBezTo>
                    <a:pt x="69" y="25181"/>
                    <a:pt x="465" y="25387"/>
                    <a:pt x="999" y="25387"/>
                  </a:cubicBezTo>
                  <a:cubicBezTo>
                    <a:pt x="1670" y="25387"/>
                    <a:pt x="2558" y="25063"/>
                    <a:pt x="2936" y="24984"/>
                  </a:cubicBezTo>
                  <a:lnTo>
                    <a:pt x="2936" y="24984"/>
                  </a:lnTo>
                  <a:cubicBezTo>
                    <a:pt x="609" y="26952"/>
                    <a:pt x="1" y="28026"/>
                    <a:pt x="1970" y="30675"/>
                  </a:cubicBezTo>
                  <a:cubicBezTo>
                    <a:pt x="4797" y="34541"/>
                    <a:pt x="9701" y="34827"/>
                    <a:pt x="9701" y="34827"/>
                  </a:cubicBezTo>
                  <a:cubicBezTo>
                    <a:pt x="9701" y="34827"/>
                    <a:pt x="6337" y="38443"/>
                    <a:pt x="7124" y="40232"/>
                  </a:cubicBezTo>
                  <a:cubicBezTo>
                    <a:pt x="7447" y="40936"/>
                    <a:pt x="8053" y="41215"/>
                    <a:pt x="8642" y="41215"/>
                  </a:cubicBezTo>
                  <a:cubicBezTo>
                    <a:pt x="9161" y="41215"/>
                    <a:pt x="9667" y="40997"/>
                    <a:pt x="9952" y="40662"/>
                  </a:cubicBezTo>
                  <a:cubicBezTo>
                    <a:pt x="10560" y="41485"/>
                    <a:pt x="9988" y="41915"/>
                    <a:pt x="10560" y="42809"/>
                  </a:cubicBezTo>
                  <a:cubicBezTo>
                    <a:pt x="11133" y="43704"/>
                    <a:pt x="11777" y="44563"/>
                    <a:pt x="12493" y="45351"/>
                  </a:cubicBezTo>
                  <a:cubicBezTo>
                    <a:pt x="13245" y="46174"/>
                    <a:pt x="14247" y="47355"/>
                    <a:pt x="15393" y="47713"/>
                  </a:cubicBezTo>
                  <a:cubicBezTo>
                    <a:pt x="15588" y="47768"/>
                    <a:pt x="15761" y="47793"/>
                    <a:pt x="15917" y="47793"/>
                  </a:cubicBezTo>
                  <a:cubicBezTo>
                    <a:pt x="16676" y="47793"/>
                    <a:pt x="17049" y="47210"/>
                    <a:pt x="17791" y="46675"/>
                  </a:cubicBezTo>
                  <a:cubicBezTo>
                    <a:pt x="19259" y="45673"/>
                    <a:pt x="20869" y="44241"/>
                    <a:pt x="22731" y="43669"/>
                  </a:cubicBezTo>
                  <a:cubicBezTo>
                    <a:pt x="23558" y="43432"/>
                    <a:pt x="24562" y="43360"/>
                    <a:pt x="25627" y="43360"/>
                  </a:cubicBezTo>
                  <a:cubicBezTo>
                    <a:pt x="27313" y="43360"/>
                    <a:pt x="29154" y="43541"/>
                    <a:pt x="30702" y="43541"/>
                  </a:cubicBezTo>
                  <a:cubicBezTo>
                    <a:pt x="31138" y="43541"/>
                    <a:pt x="31550" y="43526"/>
                    <a:pt x="31930" y="43490"/>
                  </a:cubicBezTo>
                  <a:cubicBezTo>
                    <a:pt x="33362" y="43346"/>
                    <a:pt x="33648" y="42953"/>
                    <a:pt x="35008" y="42809"/>
                  </a:cubicBezTo>
                  <a:cubicBezTo>
                    <a:pt x="35688" y="42738"/>
                    <a:pt x="36476" y="42201"/>
                    <a:pt x="37156" y="42058"/>
                  </a:cubicBezTo>
                  <a:cubicBezTo>
                    <a:pt x="37943" y="41879"/>
                    <a:pt x="38552" y="41235"/>
                    <a:pt x="39411" y="41163"/>
                  </a:cubicBezTo>
                  <a:cubicBezTo>
                    <a:pt x="39446" y="41159"/>
                    <a:pt x="39482" y="41158"/>
                    <a:pt x="39519" y="41158"/>
                  </a:cubicBezTo>
                  <a:cubicBezTo>
                    <a:pt x="41141" y="41158"/>
                    <a:pt x="44565" y="44461"/>
                    <a:pt x="46605" y="44461"/>
                  </a:cubicBezTo>
                  <a:cubicBezTo>
                    <a:pt x="47366" y="44461"/>
                    <a:pt x="47934" y="44001"/>
                    <a:pt x="48145" y="42738"/>
                  </a:cubicBezTo>
                  <a:cubicBezTo>
                    <a:pt x="48360" y="41413"/>
                    <a:pt x="47751" y="39660"/>
                    <a:pt x="47322" y="38407"/>
                  </a:cubicBezTo>
                  <a:lnTo>
                    <a:pt x="47322" y="38407"/>
                  </a:lnTo>
                  <a:cubicBezTo>
                    <a:pt x="47322" y="38407"/>
                    <a:pt x="47820" y="38447"/>
                    <a:pt x="48500" y="38447"/>
                  </a:cubicBezTo>
                  <a:cubicBezTo>
                    <a:pt x="49521" y="38447"/>
                    <a:pt x="50951" y="38357"/>
                    <a:pt x="51724" y="37906"/>
                  </a:cubicBezTo>
                  <a:cubicBezTo>
                    <a:pt x="53013" y="37118"/>
                    <a:pt x="47608" y="31964"/>
                    <a:pt x="47608" y="31964"/>
                  </a:cubicBezTo>
                  <a:lnTo>
                    <a:pt x="50436" y="29637"/>
                  </a:lnTo>
                  <a:cubicBezTo>
                    <a:pt x="54552" y="25270"/>
                    <a:pt x="51187" y="23194"/>
                    <a:pt x="51187" y="23194"/>
                  </a:cubicBezTo>
                  <a:cubicBezTo>
                    <a:pt x="52154" y="22729"/>
                    <a:pt x="52870" y="21941"/>
                    <a:pt x="53264" y="20975"/>
                  </a:cubicBezTo>
                  <a:cubicBezTo>
                    <a:pt x="53872" y="19113"/>
                    <a:pt x="50722" y="15892"/>
                    <a:pt x="49756" y="14496"/>
                  </a:cubicBezTo>
                  <a:cubicBezTo>
                    <a:pt x="47680" y="11418"/>
                    <a:pt x="44709" y="8876"/>
                    <a:pt x="41773" y="6657"/>
                  </a:cubicBezTo>
                  <a:cubicBezTo>
                    <a:pt x="38695" y="4366"/>
                    <a:pt x="34972" y="1574"/>
                    <a:pt x="31178" y="608"/>
                  </a:cubicBezTo>
                  <a:cubicBezTo>
                    <a:pt x="29641" y="199"/>
                    <a:pt x="28055" y="0"/>
                    <a:pt x="26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2780675" y="2604600"/>
              <a:ext cx="104725" cy="162000"/>
            </a:xfrm>
            <a:custGeom>
              <a:avLst/>
              <a:gdLst/>
              <a:ahLst/>
              <a:cxnLst/>
              <a:rect l="l" t="t" r="r" b="b"/>
              <a:pathLst>
                <a:path w="4189" h="6480" extrusionOk="0">
                  <a:moveTo>
                    <a:pt x="3830" y="0"/>
                  </a:moveTo>
                  <a:cubicBezTo>
                    <a:pt x="3830" y="5"/>
                    <a:pt x="3829" y="9"/>
                    <a:pt x="3829" y="14"/>
                  </a:cubicBezTo>
                  <a:lnTo>
                    <a:pt x="3829" y="14"/>
                  </a:lnTo>
                  <a:cubicBezTo>
                    <a:pt x="3829" y="9"/>
                    <a:pt x="3830" y="5"/>
                    <a:pt x="3830" y="0"/>
                  </a:cubicBezTo>
                  <a:close/>
                  <a:moveTo>
                    <a:pt x="0" y="2220"/>
                  </a:moveTo>
                  <a:cubicBezTo>
                    <a:pt x="28" y="2393"/>
                    <a:pt x="118" y="2630"/>
                    <a:pt x="249" y="2886"/>
                  </a:cubicBezTo>
                  <a:lnTo>
                    <a:pt x="249" y="2886"/>
                  </a:lnTo>
                  <a:cubicBezTo>
                    <a:pt x="191" y="2669"/>
                    <a:pt x="155" y="2446"/>
                    <a:pt x="144" y="2220"/>
                  </a:cubicBezTo>
                  <a:close/>
                  <a:moveTo>
                    <a:pt x="249" y="2886"/>
                  </a:moveTo>
                  <a:cubicBezTo>
                    <a:pt x="343" y="3236"/>
                    <a:pt x="495" y="3572"/>
                    <a:pt x="700" y="3889"/>
                  </a:cubicBezTo>
                  <a:lnTo>
                    <a:pt x="700" y="3889"/>
                  </a:lnTo>
                  <a:cubicBezTo>
                    <a:pt x="579" y="3686"/>
                    <a:pt x="498" y="3468"/>
                    <a:pt x="452" y="3242"/>
                  </a:cubicBezTo>
                  <a:lnTo>
                    <a:pt x="452" y="3242"/>
                  </a:lnTo>
                  <a:cubicBezTo>
                    <a:pt x="377" y="3122"/>
                    <a:pt x="309" y="3002"/>
                    <a:pt x="249" y="2886"/>
                  </a:cubicBezTo>
                  <a:close/>
                  <a:moveTo>
                    <a:pt x="700" y="3889"/>
                  </a:moveTo>
                  <a:lnTo>
                    <a:pt x="700" y="3889"/>
                  </a:lnTo>
                  <a:cubicBezTo>
                    <a:pt x="747" y="3967"/>
                    <a:pt x="800" y="4043"/>
                    <a:pt x="859" y="4117"/>
                  </a:cubicBezTo>
                  <a:cubicBezTo>
                    <a:pt x="803" y="4042"/>
                    <a:pt x="750" y="3966"/>
                    <a:pt x="700" y="3889"/>
                  </a:cubicBezTo>
                  <a:close/>
                  <a:moveTo>
                    <a:pt x="3829" y="14"/>
                  </a:moveTo>
                  <a:lnTo>
                    <a:pt x="3829" y="14"/>
                  </a:lnTo>
                  <a:cubicBezTo>
                    <a:pt x="3754" y="605"/>
                    <a:pt x="2947" y="1093"/>
                    <a:pt x="2260" y="1093"/>
                  </a:cubicBezTo>
                  <a:cubicBezTo>
                    <a:pt x="1790" y="1093"/>
                    <a:pt x="1376" y="865"/>
                    <a:pt x="1289" y="287"/>
                  </a:cubicBezTo>
                  <a:cubicBezTo>
                    <a:pt x="717" y="1077"/>
                    <a:pt x="248" y="2241"/>
                    <a:pt x="452" y="3242"/>
                  </a:cubicBezTo>
                  <a:lnTo>
                    <a:pt x="452" y="3242"/>
                  </a:lnTo>
                  <a:cubicBezTo>
                    <a:pt x="865" y="3903"/>
                    <a:pt x="1486" y="4567"/>
                    <a:pt x="2013" y="4567"/>
                  </a:cubicBezTo>
                  <a:cubicBezTo>
                    <a:pt x="2271" y="4567"/>
                    <a:pt x="2507" y="4407"/>
                    <a:pt x="2685" y="4009"/>
                  </a:cubicBezTo>
                  <a:cubicBezTo>
                    <a:pt x="3007" y="4868"/>
                    <a:pt x="3687" y="5692"/>
                    <a:pt x="4188" y="6479"/>
                  </a:cubicBezTo>
                  <a:cubicBezTo>
                    <a:pt x="3188" y="4479"/>
                    <a:pt x="3578" y="2158"/>
                    <a:pt x="3829" y="14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2865675" y="2000575"/>
              <a:ext cx="1080150" cy="881600"/>
            </a:xfrm>
            <a:custGeom>
              <a:avLst/>
              <a:gdLst/>
              <a:ahLst/>
              <a:cxnLst/>
              <a:rect l="l" t="t" r="r" b="b"/>
              <a:pathLst>
                <a:path w="43206" h="35264" extrusionOk="0">
                  <a:moveTo>
                    <a:pt x="9988" y="26416"/>
                  </a:moveTo>
                  <a:cubicBezTo>
                    <a:pt x="9990" y="26427"/>
                    <a:pt x="9993" y="26438"/>
                    <a:pt x="9995" y="26448"/>
                  </a:cubicBezTo>
                  <a:lnTo>
                    <a:pt x="9995" y="26448"/>
                  </a:lnTo>
                  <a:cubicBezTo>
                    <a:pt x="9993" y="26438"/>
                    <a:pt x="9990" y="26427"/>
                    <a:pt x="9988" y="26416"/>
                  </a:cubicBezTo>
                  <a:close/>
                  <a:moveTo>
                    <a:pt x="38623" y="0"/>
                  </a:moveTo>
                  <a:cubicBezTo>
                    <a:pt x="39769" y="2040"/>
                    <a:pt x="41487" y="5298"/>
                    <a:pt x="41380" y="6550"/>
                  </a:cubicBezTo>
                  <a:cubicBezTo>
                    <a:pt x="41343" y="7167"/>
                    <a:pt x="40740" y="7371"/>
                    <a:pt x="39956" y="7371"/>
                  </a:cubicBezTo>
                  <a:cubicBezTo>
                    <a:pt x="38419" y="7371"/>
                    <a:pt x="36190" y="6586"/>
                    <a:pt x="36189" y="6586"/>
                  </a:cubicBezTo>
                  <a:lnTo>
                    <a:pt x="36189" y="6586"/>
                  </a:lnTo>
                  <a:cubicBezTo>
                    <a:pt x="36190" y="6586"/>
                    <a:pt x="39089" y="9521"/>
                    <a:pt x="38623" y="10595"/>
                  </a:cubicBezTo>
                  <a:cubicBezTo>
                    <a:pt x="38408" y="11109"/>
                    <a:pt x="37603" y="11247"/>
                    <a:pt x="36800" y="11247"/>
                  </a:cubicBezTo>
                  <a:cubicBezTo>
                    <a:pt x="35867" y="11247"/>
                    <a:pt x="34937" y="11061"/>
                    <a:pt x="34937" y="11061"/>
                  </a:cubicBezTo>
                  <a:lnTo>
                    <a:pt x="34937" y="11061"/>
                  </a:lnTo>
                  <a:cubicBezTo>
                    <a:pt x="35509" y="11884"/>
                    <a:pt x="35652" y="12922"/>
                    <a:pt x="35259" y="13888"/>
                  </a:cubicBezTo>
                  <a:cubicBezTo>
                    <a:pt x="34614" y="15428"/>
                    <a:pt x="31214" y="15428"/>
                    <a:pt x="31214" y="15428"/>
                  </a:cubicBezTo>
                  <a:cubicBezTo>
                    <a:pt x="31214" y="15428"/>
                    <a:pt x="32109" y="16931"/>
                    <a:pt x="31142" y="17611"/>
                  </a:cubicBezTo>
                  <a:cubicBezTo>
                    <a:pt x="30941" y="17760"/>
                    <a:pt x="30687" y="17819"/>
                    <a:pt x="30411" y="17819"/>
                  </a:cubicBezTo>
                  <a:cubicBezTo>
                    <a:pt x="29361" y="17819"/>
                    <a:pt x="27993" y="16967"/>
                    <a:pt x="27992" y="16967"/>
                  </a:cubicBezTo>
                  <a:lnTo>
                    <a:pt x="27992" y="16967"/>
                  </a:lnTo>
                  <a:lnTo>
                    <a:pt x="28458" y="19365"/>
                  </a:lnTo>
                  <a:cubicBezTo>
                    <a:pt x="28458" y="19365"/>
                    <a:pt x="24986" y="23159"/>
                    <a:pt x="22444" y="23553"/>
                  </a:cubicBezTo>
                  <a:cubicBezTo>
                    <a:pt x="22042" y="23608"/>
                    <a:pt x="21640" y="23635"/>
                    <a:pt x="21239" y="23635"/>
                  </a:cubicBezTo>
                  <a:cubicBezTo>
                    <a:pt x="20072" y="23635"/>
                    <a:pt x="18919" y="23407"/>
                    <a:pt x="17827" y="22980"/>
                  </a:cubicBezTo>
                  <a:lnTo>
                    <a:pt x="17755" y="23732"/>
                  </a:lnTo>
                  <a:cubicBezTo>
                    <a:pt x="19231" y="24752"/>
                    <a:pt x="20902" y="25003"/>
                    <a:pt x="22191" y="25003"/>
                  </a:cubicBezTo>
                  <a:cubicBezTo>
                    <a:pt x="23435" y="25003"/>
                    <a:pt x="24324" y="24770"/>
                    <a:pt x="24341" y="24770"/>
                  </a:cubicBezTo>
                  <a:lnTo>
                    <a:pt x="24341" y="24770"/>
                  </a:lnTo>
                  <a:cubicBezTo>
                    <a:pt x="24055" y="24841"/>
                    <a:pt x="23554" y="26667"/>
                    <a:pt x="23339" y="26953"/>
                  </a:cubicBezTo>
                  <a:cubicBezTo>
                    <a:pt x="22802" y="27741"/>
                    <a:pt x="22122" y="28457"/>
                    <a:pt x="21370" y="29065"/>
                  </a:cubicBezTo>
                  <a:cubicBezTo>
                    <a:pt x="19652" y="30354"/>
                    <a:pt x="17576" y="31106"/>
                    <a:pt x="15393" y="31213"/>
                  </a:cubicBezTo>
                  <a:cubicBezTo>
                    <a:pt x="15309" y="31217"/>
                    <a:pt x="15225" y="31219"/>
                    <a:pt x="15143" y="31219"/>
                  </a:cubicBezTo>
                  <a:cubicBezTo>
                    <a:pt x="12428" y="31219"/>
                    <a:pt x="10594" y="28972"/>
                    <a:pt x="9995" y="26448"/>
                  </a:cubicBezTo>
                  <a:lnTo>
                    <a:pt x="9995" y="26448"/>
                  </a:lnTo>
                  <a:cubicBezTo>
                    <a:pt x="10124" y="27016"/>
                    <a:pt x="9912" y="27222"/>
                    <a:pt x="9599" y="27222"/>
                  </a:cubicBezTo>
                  <a:cubicBezTo>
                    <a:pt x="9205" y="27222"/>
                    <a:pt x="8650" y="26896"/>
                    <a:pt x="8413" y="26560"/>
                  </a:cubicBezTo>
                  <a:cubicBezTo>
                    <a:pt x="7768" y="25593"/>
                    <a:pt x="7804" y="23982"/>
                    <a:pt x="7625" y="22873"/>
                  </a:cubicBezTo>
                  <a:lnTo>
                    <a:pt x="7625" y="22873"/>
                  </a:lnTo>
                  <a:cubicBezTo>
                    <a:pt x="7733" y="23553"/>
                    <a:pt x="6694" y="24985"/>
                    <a:pt x="6694" y="25880"/>
                  </a:cubicBezTo>
                  <a:cubicBezTo>
                    <a:pt x="6694" y="26846"/>
                    <a:pt x="6766" y="27812"/>
                    <a:pt x="6873" y="28779"/>
                  </a:cubicBezTo>
                  <a:cubicBezTo>
                    <a:pt x="7017" y="29745"/>
                    <a:pt x="7303" y="30819"/>
                    <a:pt x="6050" y="30962"/>
                  </a:cubicBezTo>
                  <a:cubicBezTo>
                    <a:pt x="5983" y="30969"/>
                    <a:pt x="5918" y="30972"/>
                    <a:pt x="5856" y="30972"/>
                  </a:cubicBezTo>
                  <a:cubicBezTo>
                    <a:pt x="4507" y="30972"/>
                    <a:pt x="4456" y="29521"/>
                    <a:pt x="4046" y="28528"/>
                  </a:cubicBezTo>
                  <a:cubicBezTo>
                    <a:pt x="4046" y="29907"/>
                    <a:pt x="3406" y="30452"/>
                    <a:pt x="2605" y="30452"/>
                  </a:cubicBezTo>
                  <a:cubicBezTo>
                    <a:pt x="1720" y="30452"/>
                    <a:pt x="639" y="29789"/>
                    <a:pt x="1" y="28850"/>
                  </a:cubicBezTo>
                  <a:lnTo>
                    <a:pt x="1" y="28850"/>
                  </a:lnTo>
                  <a:cubicBezTo>
                    <a:pt x="216" y="30962"/>
                    <a:pt x="2506" y="32000"/>
                    <a:pt x="4153" y="32788"/>
                  </a:cubicBezTo>
                  <a:cubicBezTo>
                    <a:pt x="5227" y="33325"/>
                    <a:pt x="5513" y="33898"/>
                    <a:pt x="6372" y="34613"/>
                  </a:cubicBezTo>
                  <a:cubicBezTo>
                    <a:pt x="6864" y="35047"/>
                    <a:pt x="7194" y="35263"/>
                    <a:pt x="7528" y="35263"/>
                  </a:cubicBezTo>
                  <a:cubicBezTo>
                    <a:pt x="7802" y="35263"/>
                    <a:pt x="8078" y="35118"/>
                    <a:pt x="8448" y="34828"/>
                  </a:cubicBezTo>
                  <a:cubicBezTo>
                    <a:pt x="11240" y="32824"/>
                    <a:pt x="14319" y="32466"/>
                    <a:pt x="17612" y="31929"/>
                  </a:cubicBezTo>
                  <a:cubicBezTo>
                    <a:pt x="18507" y="31786"/>
                    <a:pt x="19294" y="31285"/>
                    <a:pt x="20118" y="31141"/>
                  </a:cubicBezTo>
                  <a:cubicBezTo>
                    <a:pt x="20351" y="31104"/>
                    <a:pt x="20575" y="31091"/>
                    <a:pt x="20791" y="31091"/>
                  </a:cubicBezTo>
                  <a:cubicBezTo>
                    <a:pt x="21402" y="31091"/>
                    <a:pt x="21957" y="31200"/>
                    <a:pt x="22532" y="31200"/>
                  </a:cubicBezTo>
                  <a:cubicBezTo>
                    <a:pt x="22937" y="31200"/>
                    <a:pt x="23352" y="31146"/>
                    <a:pt x="23804" y="30962"/>
                  </a:cubicBezTo>
                  <a:cubicBezTo>
                    <a:pt x="24842" y="30569"/>
                    <a:pt x="25952" y="29745"/>
                    <a:pt x="27026" y="29495"/>
                  </a:cubicBezTo>
                  <a:cubicBezTo>
                    <a:pt x="27849" y="29316"/>
                    <a:pt x="28458" y="28707"/>
                    <a:pt x="29317" y="28600"/>
                  </a:cubicBezTo>
                  <a:cubicBezTo>
                    <a:pt x="29340" y="28598"/>
                    <a:pt x="29364" y="28598"/>
                    <a:pt x="29388" y="28598"/>
                  </a:cubicBezTo>
                  <a:cubicBezTo>
                    <a:pt x="30444" y="28598"/>
                    <a:pt x="32364" y="30090"/>
                    <a:pt x="34113" y="31070"/>
                  </a:cubicBezTo>
                  <a:lnTo>
                    <a:pt x="34543" y="31070"/>
                  </a:lnTo>
                  <a:cubicBezTo>
                    <a:pt x="34722" y="31249"/>
                    <a:pt x="34901" y="31392"/>
                    <a:pt x="35116" y="31464"/>
                  </a:cubicBezTo>
                  <a:cubicBezTo>
                    <a:pt x="35330" y="31571"/>
                    <a:pt x="35509" y="31642"/>
                    <a:pt x="35724" y="31678"/>
                  </a:cubicBezTo>
                  <a:cubicBezTo>
                    <a:pt x="35889" y="31704"/>
                    <a:pt x="36049" y="31716"/>
                    <a:pt x="36208" y="31716"/>
                  </a:cubicBezTo>
                  <a:cubicBezTo>
                    <a:pt x="36498" y="31716"/>
                    <a:pt x="36784" y="31676"/>
                    <a:pt x="37084" y="31607"/>
                  </a:cubicBezTo>
                  <a:lnTo>
                    <a:pt x="37227" y="31535"/>
                  </a:lnTo>
                  <a:cubicBezTo>
                    <a:pt x="37478" y="31320"/>
                    <a:pt x="37693" y="31034"/>
                    <a:pt x="37764" y="30676"/>
                  </a:cubicBezTo>
                  <a:cubicBezTo>
                    <a:pt x="38122" y="29244"/>
                    <a:pt x="37371" y="26560"/>
                    <a:pt x="37156" y="25772"/>
                  </a:cubicBezTo>
                  <a:lnTo>
                    <a:pt x="37156" y="25736"/>
                  </a:lnTo>
                  <a:lnTo>
                    <a:pt x="37084" y="25557"/>
                  </a:lnTo>
                  <a:lnTo>
                    <a:pt x="37084" y="25557"/>
                  </a:lnTo>
                  <a:cubicBezTo>
                    <a:pt x="37084" y="25557"/>
                    <a:pt x="37550" y="25595"/>
                    <a:pt x="38195" y="25595"/>
                  </a:cubicBezTo>
                  <a:cubicBezTo>
                    <a:pt x="39208" y="25595"/>
                    <a:pt x="40664" y="25502"/>
                    <a:pt x="41451" y="25020"/>
                  </a:cubicBezTo>
                  <a:cubicBezTo>
                    <a:pt x="41666" y="24913"/>
                    <a:pt x="41702" y="24698"/>
                    <a:pt x="41630" y="24412"/>
                  </a:cubicBezTo>
                  <a:cubicBezTo>
                    <a:pt x="41594" y="24305"/>
                    <a:pt x="41523" y="24197"/>
                    <a:pt x="41487" y="24090"/>
                  </a:cubicBezTo>
                  <a:cubicBezTo>
                    <a:pt x="41487" y="24090"/>
                    <a:pt x="41487" y="24054"/>
                    <a:pt x="41487" y="24054"/>
                  </a:cubicBezTo>
                  <a:cubicBezTo>
                    <a:pt x="41415" y="23947"/>
                    <a:pt x="41380" y="23839"/>
                    <a:pt x="41308" y="23696"/>
                  </a:cubicBezTo>
                  <a:cubicBezTo>
                    <a:pt x="41201" y="23589"/>
                    <a:pt x="41129" y="23481"/>
                    <a:pt x="41057" y="23338"/>
                  </a:cubicBezTo>
                  <a:cubicBezTo>
                    <a:pt x="40950" y="23231"/>
                    <a:pt x="40843" y="23088"/>
                    <a:pt x="40771" y="22944"/>
                  </a:cubicBezTo>
                  <a:lnTo>
                    <a:pt x="40735" y="22909"/>
                  </a:lnTo>
                  <a:cubicBezTo>
                    <a:pt x="40521" y="22658"/>
                    <a:pt x="40306" y="22372"/>
                    <a:pt x="40091" y="22121"/>
                  </a:cubicBezTo>
                  <a:lnTo>
                    <a:pt x="40055" y="22085"/>
                  </a:lnTo>
                  <a:lnTo>
                    <a:pt x="39697" y="21692"/>
                  </a:lnTo>
                  <a:lnTo>
                    <a:pt x="39661" y="21656"/>
                  </a:lnTo>
                  <a:cubicBezTo>
                    <a:pt x="39411" y="21369"/>
                    <a:pt x="39196" y="21119"/>
                    <a:pt x="38981" y="20904"/>
                  </a:cubicBezTo>
                  <a:lnTo>
                    <a:pt x="38946" y="20868"/>
                  </a:lnTo>
                  <a:lnTo>
                    <a:pt x="38623" y="20510"/>
                  </a:lnTo>
                  <a:lnTo>
                    <a:pt x="38623" y="20475"/>
                  </a:lnTo>
                  <a:lnTo>
                    <a:pt x="38337" y="20188"/>
                  </a:lnTo>
                  <a:lnTo>
                    <a:pt x="38051" y="19938"/>
                  </a:lnTo>
                  <a:lnTo>
                    <a:pt x="38051" y="19902"/>
                  </a:lnTo>
                  <a:lnTo>
                    <a:pt x="37657" y="19508"/>
                  </a:lnTo>
                  <a:cubicBezTo>
                    <a:pt x="37585" y="19472"/>
                    <a:pt x="37550" y="19437"/>
                    <a:pt x="37550" y="19401"/>
                  </a:cubicBezTo>
                  <a:lnTo>
                    <a:pt x="37514" y="19365"/>
                  </a:lnTo>
                  <a:lnTo>
                    <a:pt x="37585" y="19329"/>
                  </a:lnTo>
                  <a:lnTo>
                    <a:pt x="37442" y="19186"/>
                  </a:lnTo>
                  <a:lnTo>
                    <a:pt x="40270" y="16859"/>
                  </a:lnTo>
                  <a:cubicBezTo>
                    <a:pt x="42275" y="14712"/>
                    <a:pt x="42525" y="13137"/>
                    <a:pt x="42239" y="12063"/>
                  </a:cubicBezTo>
                  <a:cubicBezTo>
                    <a:pt x="42024" y="11490"/>
                    <a:pt x="41630" y="10953"/>
                    <a:pt x="41129" y="10595"/>
                  </a:cubicBezTo>
                  <a:lnTo>
                    <a:pt x="41165" y="10595"/>
                  </a:lnTo>
                  <a:lnTo>
                    <a:pt x="41236" y="10559"/>
                  </a:lnTo>
                  <a:cubicBezTo>
                    <a:pt x="41165" y="10524"/>
                    <a:pt x="41129" y="10452"/>
                    <a:pt x="41057" y="10416"/>
                  </a:cubicBezTo>
                  <a:cubicBezTo>
                    <a:pt x="41272" y="10380"/>
                    <a:pt x="41487" y="10345"/>
                    <a:pt x="41702" y="10273"/>
                  </a:cubicBezTo>
                  <a:cubicBezTo>
                    <a:pt x="41738" y="10237"/>
                    <a:pt x="41809" y="10201"/>
                    <a:pt x="41881" y="10130"/>
                  </a:cubicBezTo>
                  <a:lnTo>
                    <a:pt x="42060" y="9987"/>
                  </a:lnTo>
                  <a:cubicBezTo>
                    <a:pt x="42203" y="9844"/>
                    <a:pt x="42310" y="9700"/>
                    <a:pt x="42453" y="9557"/>
                  </a:cubicBezTo>
                  <a:cubicBezTo>
                    <a:pt x="42453" y="9557"/>
                    <a:pt x="42489" y="9521"/>
                    <a:pt x="42489" y="9521"/>
                  </a:cubicBezTo>
                  <a:cubicBezTo>
                    <a:pt x="42525" y="9450"/>
                    <a:pt x="42597" y="9414"/>
                    <a:pt x="42632" y="9342"/>
                  </a:cubicBezTo>
                  <a:cubicBezTo>
                    <a:pt x="42632" y="9307"/>
                    <a:pt x="42668" y="9271"/>
                    <a:pt x="42668" y="9271"/>
                  </a:cubicBezTo>
                  <a:cubicBezTo>
                    <a:pt x="42740" y="9199"/>
                    <a:pt x="42776" y="9163"/>
                    <a:pt x="42811" y="9092"/>
                  </a:cubicBezTo>
                  <a:lnTo>
                    <a:pt x="42847" y="8984"/>
                  </a:lnTo>
                  <a:cubicBezTo>
                    <a:pt x="42883" y="8913"/>
                    <a:pt x="42919" y="8877"/>
                    <a:pt x="42955" y="8805"/>
                  </a:cubicBezTo>
                  <a:cubicBezTo>
                    <a:pt x="42955" y="8770"/>
                    <a:pt x="42990" y="8734"/>
                    <a:pt x="42990" y="8734"/>
                  </a:cubicBezTo>
                  <a:cubicBezTo>
                    <a:pt x="43026" y="8627"/>
                    <a:pt x="43098" y="8519"/>
                    <a:pt x="43134" y="8412"/>
                  </a:cubicBezTo>
                  <a:cubicBezTo>
                    <a:pt x="43169" y="8304"/>
                    <a:pt x="43169" y="8197"/>
                    <a:pt x="43169" y="8090"/>
                  </a:cubicBezTo>
                  <a:cubicBezTo>
                    <a:pt x="43205" y="8054"/>
                    <a:pt x="43205" y="8018"/>
                    <a:pt x="43169" y="8018"/>
                  </a:cubicBezTo>
                  <a:cubicBezTo>
                    <a:pt x="43205" y="7911"/>
                    <a:pt x="43205" y="7803"/>
                    <a:pt x="43169" y="7696"/>
                  </a:cubicBezTo>
                  <a:cubicBezTo>
                    <a:pt x="43205" y="7660"/>
                    <a:pt x="43205" y="7588"/>
                    <a:pt x="43169" y="7553"/>
                  </a:cubicBezTo>
                  <a:cubicBezTo>
                    <a:pt x="43169" y="7481"/>
                    <a:pt x="43169" y="7374"/>
                    <a:pt x="43134" y="7302"/>
                  </a:cubicBezTo>
                  <a:cubicBezTo>
                    <a:pt x="43134" y="7231"/>
                    <a:pt x="43098" y="7159"/>
                    <a:pt x="43098" y="7087"/>
                  </a:cubicBezTo>
                  <a:lnTo>
                    <a:pt x="43026" y="6873"/>
                  </a:lnTo>
                  <a:cubicBezTo>
                    <a:pt x="42990" y="6729"/>
                    <a:pt x="42955" y="6586"/>
                    <a:pt x="42883" y="6443"/>
                  </a:cubicBezTo>
                  <a:lnTo>
                    <a:pt x="42883" y="6407"/>
                  </a:lnTo>
                  <a:cubicBezTo>
                    <a:pt x="42346" y="5369"/>
                    <a:pt x="41594" y="4152"/>
                    <a:pt x="40843" y="2971"/>
                  </a:cubicBezTo>
                  <a:lnTo>
                    <a:pt x="40127" y="2005"/>
                  </a:lnTo>
                  <a:lnTo>
                    <a:pt x="40091" y="1897"/>
                  </a:lnTo>
                  <a:cubicBezTo>
                    <a:pt x="40019" y="1826"/>
                    <a:pt x="39948" y="1718"/>
                    <a:pt x="39876" y="1647"/>
                  </a:cubicBezTo>
                  <a:cubicBezTo>
                    <a:pt x="39697" y="1360"/>
                    <a:pt x="39518" y="1145"/>
                    <a:pt x="39339" y="895"/>
                  </a:cubicBezTo>
                  <a:lnTo>
                    <a:pt x="39196" y="716"/>
                  </a:lnTo>
                  <a:cubicBezTo>
                    <a:pt x="39017" y="465"/>
                    <a:pt x="38838" y="251"/>
                    <a:pt x="38623" y="0"/>
                  </a:cubicBezTo>
                  <a:close/>
                </a:path>
              </a:pathLst>
            </a:custGeom>
            <a:solidFill>
              <a:srgbClr val="FFB469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2612425" y="2235925"/>
              <a:ext cx="403625" cy="327575"/>
            </a:xfrm>
            <a:custGeom>
              <a:avLst/>
              <a:gdLst/>
              <a:ahLst/>
              <a:cxnLst/>
              <a:rect l="l" t="t" r="r" b="b"/>
              <a:pathLst>
                <a:path w="16145" h="13103" extrusionOk="0">
                  <a:moveTo>
                    <a:pt x="860" y="0"/>
                  </a:moveTo>
                  <a:cubicBezTo>
                    <a:pt x="574" y="823"/>
                    <a:pt x="323" y="1647"/>
                    <a:pt x="144" y="2506"/>
                  </a:cubicBezTo>
                  <a:cubicBezTo>
                    <a:pt x="50" y="3199"/>
                    <a:pt x="441" y="3407"/>
                    <a:pt x="969" y="3407"/>
                  </a:cubicBezTo>
                  <a:cubicBezTo>
                    <a:pt x="1641" y="3407"/>
                    <a:pt x="2535" y="3071"/>
                    <a:pt x="2936" y="2971"/>
                  </a:cubicBezTo>
                  <a:lnTo>
                    <a:pt x="2936" y="2971"/>
                  </a:lnTo>
                  <a:cubicBezTo>
                    <a:pt x="609" y="4940"/>
                    <a:pt x="1" y="6049"/>
                    <a:pt x="1970" y="8698"/>
                  </a:cubicBezTo>
                  <a:cubicBezTo>
                    <a:pt x="4475" y="12134"/>
                    <a:pt x="10632" y="12993"/>
                    <a:pt x="11491" y="13065"/>
                  </a:cubicBezTo>
                  <a:cubicBezTo>
                    <a:pt x="11703" y="13091"/>
                    <a:pt x="11914" y="13103"/>
                    <a:pt x="12124" y="13103"/>
                  </a:cubicBezTo>
                  <a:cubicBezTo>
                    <a:pt x="14221" y="13103"/>
                    <a:pt x="16144" y="11920"/>
                    <a:pt x="16144" y="11920"/>
                  </a:cubicBezTo>
                  <a:cubicBezTo>
                    <a:pt x="16144" y="11920"/>
                    <a:pt x="8413" y="11168"/>
                    <a:pt x="5120" y="7803"/>
                  </a:cubicBezTo>
                  <a:cubicBezTo>
                    <a:pt x="2578" y="5226"/>
                    <a:pt x="6551" y="4331"/>
                    <a:pt x="6551" y="4331"/>
                  </a:cubicBezTo>
                  <a:lnTo>
                    <a:pt x="6551" y="4331"/>
                  </a:lnTo>
                  <a:cubicBezTo>
                    <a:pt x="6551" y="4331"/>
                    <a:pt x="4791" y="4464"/>
                    <a:pt x="3496" y="4464"/>
                  </a:cubicBezTo>
                  <a:cubicBezTo>
                    <a:pt x="2776" y="4464"/>
                    <a:pt x="2200" y="4423"/>
                    <a:pt x="2149" y="4295"/>
                  </a:cubicBezTo>
                  <a:cubicBezTo>
                    <a:pt x="2041" y="3937"/>
                    <a:pt x="3831" y="2971"/>
                    <a:pt x="4941" y="2577"/>
                  </a:cubicBezTo>
                  <a:cubicBezTo>
                    <a:pt x="6014" y="2219"/>
                    <a:pt x="7124" y="716"/>
                    <a:pt x="7124" y="716"/>
                  </a:cubicBezTo>
                  <a:lnTo>
                    <a:pt x="7124" y="716"/>
                  </a:lnTo>
                  <a:cubicBezTo>
                    <a:pt x="6036" y="897"/>
                    <a:pt x="4948" y="992"/>
                    <a:pt x="3860" y="992"/>
                  </a:cubicBezTo>
                  <a:cubicBezTo>
                    <a:pt x="3230" y="992"/>
                    <a:pt x="2600" y="961"/>
                    <a:pt x="1970" y="895"/>
                  </a:cubicBezTo>
                  <a:cubicBezTo>
                    <a:pt x="1433" y="859"/>
                    <a:pt x="1003" y="501"/>
                    <a:pt x="86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3326550" y="2534675"/>
              <a:ext cx="221950" cy="71725"/>
            </a:xfrm>
            <a:custGeom>
              <a:avLst/>
              <a:gdLst/>
              <a:ahLst/>
              <a:cxnLst/>
              <a:rect l="l" t="t" r="r" b="b"/>
              <a:pathLst>
                <a:path w="8878" h="2869" extrusionOk="0">
                  <a:moveTo>
                    <a:pt x="8789" y="0"/>
                  </a:moveTo>
                  <a:cubicBezTo>
                    <a:pt x="8639" y="0"/>
                    <a:pt x="7715" y="639"/>
                    <a:pt x="6694" y="1115"/>
                  </a:cubicBezTo>
                  <a:cubicBezTo>
                    <a:pt x="6228" y="1330"/>
                    <a:pt x="5727" y="1509"/>
                    <a:pt x="5226" y="1688"/>
                  </a:cubicBezTo>
                  <a:cubicBezTo>
                    <a:pt x="5011" y="1759"/>
                    <a:pt x="4832" y="1795"/>
                    <a:pt x="4725" y="1831"/>
                  </a:cubicBezTo>
                  <a:lnTo>
                    <a:pt x="4546" y="1903"/>
                  </a:lnTo>
                  <a:lnTo>
                    <a:pt x="4367" y="1974"/>
                  </a:lnTo>
                  <a:cubicBezTo>
                    <a:pt x="4224" y="1974"/>
                    <a:pt x="4045" y="2046"/>
                    <a:pt x="3866" y="2117"/>
                  </a:cubicBezTo>
                  <a:cubicBezTo>
                    <a:pt x="3329" y="2225"/>
                    <a:pt x="2828" y="2296"/>
                    <a:pt x="2291" y="2332"/>
                  </a:cubicBezTo>
                  <a:cubicBezTo>
                    <a:pt x="2202" y="2338"/>
                    <a:pt x="2112" y="2341"/>
                    <a:pt x="2022" y="2341"/>
                  </a:cubicBezTo>
                  <a:cubicBezTo>
                    <a:pt x="1601" y="2341"/>
                    <a:pt x="1164" y="2277"/>
                    <a:pt x="752" y="2189"/>
                  </a:cubicBezTo>
                  <a:cubicBezTo>
                    <a:pt x="398" y="2101"/>
                    <a:pt x="142" y="2036"/>
                    <a:pt x="42" y="2036"/>
                  </a:cubicBezTo>
                  <a:cubicBezTo>
                    <a:pt x="21" y="2036"/>
                    <a:pt x="7" y="2039"/>
                    <a:pt x="0" y="2046"/>
                  </a:cubicBezTo>
                  <a:cubicBezTo>
                    <a:pt x="0" y="2082"/>
                    <a:pt x="251" y="2260"/>
                    <a:pt x="644" y="2475"/>
                  </a:cubicBezTo>
                  <a:cubicBezTo>
                    <a:pt x="1181" y="2690"/>
                    <a:pt x="1718" y="2797"/>
                    <a:pt x="2291" y="2869"/>
                  </a:cubicBezTo>
                  <a:cubicBezTo>
                    <a:pt x="2864" y="2869"/>
                    <a:pt x="3436" y="2833"/>
                    <a:pt x="4009" y="2762"/>
                  </a:cubicBezTo>
                  <a:cubicBezTo>
                    <a:pt x="4439" y="2654"/>
                    <a:pt x="4725" y="2583"/>
                    <a:pt x="4725" y="2583"/>
                  </a:cubicBezTo>
                  <a:lnTo>
                    <a:pt x="4940" y="2511"/>
                  </a:lnTo>
                  <a:cubicBezTo>
                    <a:pt x="5083" y="2475"/>
                    <a:pt x="5262" y="2404"/>
                    <a:pt x="5441" y="2332"/>
                  </a:cubicBezTo>
                  <a:cubicBezTo>
                    <a:pt x="5978" y="2082"/>
                    <a:pt x="6479" y="1831"/>
                    <a:pt x="6944" y="1545"/>
                  </a:cubicBezTo>
                  <a:cubicBezTo>
                    <a:pt x="7982" y="900"/>
                    <a:pt x="8877" y="77"/>
                    <a:pt x="8806" y="5"/>
                  </a:cubicBezTo>
                  <a:cubicBezTo>
                    <a:pt x="8802" y="2"/>
                    <a:pt x="8796" y="0"/>
                    <a:pt x="8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2612425" y="2155325"/>
              <a:ext cx="149475" cy="173675"/>
            </a:xfrm>
            <a:custGeom>
              <a:avLst/>
              <a:gdLst/>
              <a:ahLst/>
              <a:cxnLst/>
              <a:rect l="l" t="t" r="r" b="b"/>
              <a:pathLst>
                <a:path w="5979" h="6947" extrusionOk="0">
                  <a:moveTo>
                    <a:pt x="2000" y="0"/>
                  </a:moveTo>
                  <a:cubicBezTo>
                    <a:pt x="1953" y="0"/>
                    <a:pt x="1777" y="348"/>
                    <a:pt x="1504" y="826"/>
                  </a:cubicBezTo>
                  <a:cubicBezTo>
                    <a:pt x="1182" y="1470"/>
                    <a:pt x="860" y="2150"/>
                    <a:pt x="609" y="2830"/>
                  </a:cubicBezTo>
                  <a:cubicBezTo>
                    <a:pt x="466" y="3188"/>
                    <a:pt x="359" y="3582"/>
                    <a:pt x="251" y="3940"/>
                  </a:cubicBezTo>
                  <a:cubicBezTo>
                    <a:pt x="144" y="4262"/>
                    <a:pt x="108" y="4620"/>
                    <a:pt x="72" y="4978"/>
                  </a:cubicBezTo>
                  <a:cubicBezTo>
                    <a:pt x="37" y="5300"/>
                    <a:pt x="1" y="5515"/>
                    <a:pt x="1" y="5694"/>
                  </a:cubicBezTo>
                  <a:cubicBezTo>
                    <a:pt x="1" y="5765"/>
                    <a:pt x="1" y="5837"/>
                    <a:pt x="1" y="5909"/>
                  </a:cubicBezTo>
                  <a:lnTo>
                    <a:pt x="1" y="6016"/>
                  </a:lnTo>
                  <a:cubicBezTo>
                    <a:pt x="1" y="6016"/>
                    <a:pt x="1" y="6052"/>
                    <a:pt x="1" y="6088"/>
                  </a:cubicBezTo>
                  <a:cubicBezTo>
                    <a:pt x="1" y="6159"/>
                    <a:pt x="37" y="6267"/>
                    <a:pt x="72" y="6338"/>
                  </a:cubicBezTo>
                  <a:cubicBezTo>
                    <a:pt x="108" y="6517"/>
                    <a:pt x="216" y="6660"/>
                    <a:pt x="359" y="6768"/>
                  </a:cubicBezTo>
                  <a:cubicBezTo>
                    <a:pt x="538" y="6911"/>
                    <a:pt x="717" y="6947"/>
                    <a:pt x="932" y="6947"/>
                  </a:cubicBezTo>
                  <a:cubicBezTo>
                    <a:pt x="1290" y="6911"/>
                    <a:pt x="1647" y="6875"/>
                    <a:pt x="1970" y="6803"/>
                  </a:cubicBezTo>
                  <a:cubicBezTo>
                    <a:pt x="2328" y="6732"/>
                    <a:pt x="2757" y="6696"/>
                    <a:pt x="3151" y="6553"/>
                  </a:cubicBezTo>
                  <a:cubicBezTo>
                    <a:pt x="3509" y="6446"/>
                    <a:pt x="3938" y="6338"/>
                    <a:pt x="4260" y="6159"/>
                  </a:cubicBezTo>
                  <a:cubicBezTo>
                    <a:pt x="4583" y="6016"/>
                    <a:pt x="4905" y="5873"/>
                    <a:pt x="5155" y="5730"/>
                  </a:cubicBezTo>
                  <a:cubicBezTo>
                    <a:pt x="5656" y="5407"/>
                    <a:pt x="5979" y="5193"/>
                    <a:pt x="5943" y="5121"/>
                  </a:cubicBezTo>
                  <a:cubicBezTo>
                    <a:pt x="5941" y="5114"/>
                    <a:pt x="5933" y="5111"/>
                    <a:pt x="5920" y="5111"/>
                  </a:cubicBezTo>
                  <a:cubicBezTo>
                    <a:pt x="5730" y="5111"/>
                    <a:pt x="4414" y="5817"/>
                    <a:pt x="2972" y="6052"/>
                  </a:cubicBezTo>
                  <a:cubicBezTo>
                    <a:pt x="2614" y="6088"/>
                    <a:pt x="2220" y="6159"/>
                    <a:pt x="1862" y="6195"/>
                  </a:cubicBezTo>
                  <a:cubicBezTo>
                    <a:pt x="1540" y="6231"/>
                    <a:pt x="1218" y="6267"/>
                    <a:pt x="896" y="6267"/>
                  </a:cubicBezTo>
                  <a:cubicBezTo>
                    <a:pt x="788" y="6267"/>
                    <a:pt x="717" y="6231"/>
                    <a:pt x="717" y="6231"/>
                  </a:cubicBezTo>
                  <a:cubicBezTo>
                    <a:pt x="753" y="6231"/>
                    <a:pt x="717" y="6195"/>
                    <a:pt x="717" y="6159"/>
                  </a:cubicBezTo>
                  <a:cubicBezTo>
                    <a:pt x="717" y="6088"/>
                    <a:pt x="717" y="6052"/>
                    <a:pt x="717" y="6016"/>
                  </a:cubicBezTo>
                  <a:cubicBezTo>
                    <a:pt x="717" y="5980"/>
                    <a:pt x="717" y="5980"/>
                    <a:pt x="717" y="5944"/>
                  </a:cubicBezTo>
                  <a:cubicBezTo>
                    <a:pt x="717" y="5909"/>
                    <a:pt x="717" y="5909"/>
                    <a:pt x="717" y="5873"/>
                  </a:cubicBezTo>
                  <a:cubicBezTo>
                    <a:pt x="717" y="5837"/>
                    <a:pt x="717" y="5765"/>
                    <a:pt x="717" y="5694"/>
                  </a:cubicBezTo>
                  <a:lnTo>
                    <a:pt x="717" y="5014"/>
                  </a:lnTo>
                  <a:cubicBezTo>
                    <a:pt x="753" y="4692"/>
                    <a:pt x="788" y="4369"/>
                    <a:pt x="824" y="4083"/>
                  </a:cubicBezTo>
                  <a:cubicBezTo>
                    <a:pt x="896" y="3725"/>
                    <a:pt x="1003" y="3331"/>
                    <a:pt x="1111" y="2973"/>
                  </a:cubicBezTo>
                  <a:cubicBezTo>
                    <a:pt x="1540" y="1506"/>
                    <a:pt x="2077" y="2"/>
                    <a:pt x="2005" y="2"/>
                  </a:cubicBezTo>
                  <a:cubicBezTo>
                    <a:pt x="2004" y="1"/>
                    <a:pt x="2002" y="0"/>
                    <a:pt x="200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2657175" y="2315550"/>
              <a:ext cx="111000" cy="130400"/>
            </a:xfrm>
            <a:custGeom>
              <a:avLst/>
              <a:gdLst/>
              <a:ahLst/>
              <a:cxnLst/>
              <a:rect l="l" t="t" r="r" b="b"/>
              <a:pathLst>
                <a:path w="4440" h="5216" extrusionOk="0">
                  <a:moveTo>
                    <a:pt x="896" y="1"/>
                  </a:moveTo>
                  <a:cubicBezTo>
                    <a:pt x="895" y="1"/>
                    <a:pt x="824" y="37"/>
                    <a:pt x="717" y="72"/>
                  </a:cubicBezTo>
                  <a:lnTo>
                    <a:pt x="538" y="215"/>
                  </a:lnTo>
                  <a:lnTo>
                    <a:pt x="323" y="430"/>
                  </a:lnTo>
                  <a:cubicBezTo>
                    <a:pt x="251" y="538"/>
                    <a:pt x="180" y="609"/>
                    <a:pt x="108" y="717"/>
                  </a:cubicBezTo>
                  <a:cubicBezTo>
                    <a:pt x="36" y="860"/>
                    <a:pt x="1" y="1039"/>
                    <a:pt x="1" y="1182"/>
                  </a:cubicBezTo>
                  <a:cubicBezTo>
                    <a:pt x="36" y="1504"/>
                    <a:pt x="215" y="1826"/>
                    <a:pt x="502" y="2005"/>
                  </a:cubicBezTo>
                  <a:cubicBezTo>
                    <a:pt x="752" y="2184"/>
                    <a:pt x="1039" y="2327"/>
                    <a:pt x="1361" y="2399"/>
                  </a:cubicBezTo>
                  <a:cubicBezTo>
                    <a:pt x="1504" y="2435"/>
                    <a:pt x="1611" y="2471"/>
                    <a:pt x="1755" y="2471"/>
                  </a:cubicBezTo>
                  <a:lnTo>
                    <a:pt x="1934" y="2506"/>
                  </a:lnTo>
                  <a:lnTo>
                    <a:pt x="1969" y="2506"/>
                  </a:lnTo>
                  <a:cubicBezTo>
                    <a:pt x="2041" y="2542"/>
                    <a:pt x="1969" y="2542"/>
                    <a:pt x="1969" y="2542"/>
                  </a:cubicBezTo>
                  <a:lnTo>
                    <a:pt x="1934" y="2578"/>
                  </a:lnTo>
                  <a:cubicBezTo>
                    <a:pt x="1755" y="2829"/>
                    <a:pt x="1683" y="3151"/>
                    <a:pt x="1719" y="3473"/>
                  </a:cubicBezTo>
                  <a:cubicBezTo>
                    <a:pt x="1719" y="3831"/>
                    <a:pt x="1862" y="4153"/>
                    <a:pt x="2113" y="4439"/>
                  </a:cubicBezTo>
                  <a:cubicBezTo>
                    <a:pt x="2542" y="4869"/>
                    <a:pt x="3079" y="5155"/>
                    <a:pt x="3688" y="5191"/>
                  </a:cubicBezTo>
                  <a:cubicBezTo>
                    <a:pt x="3799" y="5208"/>
                    <a:pt x="3901" y="5215"/>
                    <a:pt x="3991" y="5215"/>
                  </a:cubicBezTo>
                  <a:cubicBezTo>
                    <a:pt x="4274" y="5215"/>
                    <a:pt x="4439" y="5147"/>
                    <a:pt x="4439" y="5119"/>
                  </a:cubicBezTo>
                  <a:cubicBezTo>
                    <a:pt x="4439" y="5048"/>
                    <a:pt x="4153" y="5048"/>
                    <a:pt x="3795" y="4940"/>
                  </a:cubicBezTo>
                  <a:cubicBezTo>
                    <a:pt x="3294" y="4833"/>
                    <a:pt x="2864" y="4547"/>
                    <a:pt x="2578" y="4117"/>
                  </a:cubicBezTo>
                  <a:cubicBezTo>
                    <a:pt x="2435" y="3938"/>
                    <a:pt x="2327" y="3723"/>
                    <a:pt x="2363" y="3473"/>
                  </a:cubicBezTo>
                  <a:cubicBezTo>
                    <a:pt x="2363" y="3294"/>
                    <a:pt x="2435" y="3115"/>
                    <a:pt x="2542" y="2936"/>
                  </a:cubicBezTo>
                  <a:lnTo>
                    <a:pt x="2578" y="2936"/>
                  </a:lnTo>
                  <a:lnTo>
                    <a:pt x="2614" y="2864"/>
                  </a:lnTo>
                  <a:lnTo>
                    <a:pt x="2721" y="2721"/>
                  </a:lnTo>
                  <a:cubicBezTo>
                    <a:pt x="2828" y="2650"/>
                    <a:pt x="2972" y="2578"/>
                    <a:pt x="3043" y="2506"/>
                  </a:cubicBezTo>
                  <a:lnTo>
                    <a:pt x="3580" y="2113"/>
                  </a:lnTo>
                  <a:lnTo>
                    <a:pt x="4045" y="1790"/>
                  </a:lnTo>
                  <a:cubicBezTo>
                    <a:pt x="4045" y="1790"/>
                    <a:pt x="4045" y="1790"/>
                    <a:pt x="4296" y="1611"/>
                  </a:cubicBezTo>
                  <a:lnTo>
                    <a:pt x="4296" y="1611"/>
                  </a:lnTo>
                  <a:lnTo>
                    <a:pt x="3652" y="1683"/>
                  </a:lnTo>
                  <a:lnTo>
                    <a:pt x="3079" y="1790"/>
                  </a:lnTo>
                  <a:cubicBezTo>
                    <a:pt x="2828" y="1826"/>
                    <a:pt x="2614" y="1826"/>
                    <a:pt x="2363" y="1862"/>
                  </a:cubicBezTo>
                  <a:lnTo>
                    <a:pt x="1862" y="1862"/>
                  </a:lnTo>
                  <a:cubicBezTo>
                    <a:pt x="1719" y="1826"/>
                    <a:pt x="1611" y="1826"/>
                    <a:pt x="1504" y="1826"/>
                  </a:cubicBezTo>
                  <a:cubicBezTo>
                    <a:pt x="1253" y="1790"/>
                    <a:pt x="1003" y="1719"/>
                    <a:pt x="788" y="1576"/>
                  </a:cubicBezTo>
                  <a:cubicBezTo>
                    <a:pt x="609" y="1504"/>
                    <a:pt x="466" y="1325"/>
                    <a:pt x="430" y="1146"/>
                  </a:cubicBezTo>
                  <a:cubicBezTo>
                    <a:pt x="394" y="1039"/>
                    <a:pt x="394" y="967"/>
                    <a:pt x="430" y="860"/>
                  </a:cubicBezTo>
                  <a:cubicBezTo>
                    <a:pt x="466" y="752"/>
                    <a:pt x="502" y="681"/>
                    <a:pt x="538" y="573"/>
                  </a:cubicBezTo>
                  <a:lnTo>
                    <a:pt x="681" y="359"/>
                  </a:lnTo>
                  <a:lnTo>
                    <a:pt x="824" y="180"/>
                  </a:lnTo>
                  <a:cubicBezTo>
                    <a:pt x="896" y="108"/>
                    <a:pt x="931" y="37"/>
                    <a:pt x="89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3566375" y="2300350"/>
              <a:ext cx="196000" cy="149575"/>
            </a:xfrm>
            <a:custGeom>
              <a:avLst/>
              <a:gdLst/>
              <a:ahLst/>
              <a:cxnLst/>
              <a:rect l="l" t="t" r="r" b="b"/>
              <a:pathLst>
                <a:path w="7840" h="5983" extrusionOk="0">
                  <a:moveTo>
                    <a:pt x="7231" y="0"/>
                  </a:moveTo>
                  <a:cubicBezTo>
                    <a:pt x="7231" y="36"/>
                    <a:pt x="7231" y="108"/>
                    <a:pt x="7302" y="251"/>
                  </a:cubicBezTo>
                  <a:lnTo>
                    <a:pt x="7410" y="537"/>
                  </a:lnTo>
                  <a:cubicBezTo>
                    <a:pt x="7410" y="645"/>
                    <a:pt x="7446" y="788"/>
                    <a:pt x="7481" y="895"/>
                  </a:cubicBezTo>
                  <a:cubicBezTo>
                    <a:pt x="7589" y="1539"/>
                    <a:pt x="7302" y="2184"/>
                    <a:pt x="6765" y="2542"/>
                  </a:cubicBezTo>
                  <a:cubicBezTo>
                    <a:pt x="6193" y="2864"/>
                    <a:pt x="5548" y="3114"/>
                    <a:pt x="4904" y="3222"/>
                  </a:cubicBezTo>
                  <a:cubicBezTo>
                    <a:pt x="4618" y="3258"/>
                    <a:pt x="4403" y="3293"/>
                    <a:pt x="4224" y="3329"/>
                  </a:cubicBezTo>
                  <a:lnTo>
                    <a:pt x="3866" y="3365"/>
                  </a:lnTo>
                  <a:lnTo>
                    <a:pt x="2935" y="3472"/>
                  </a:lnTo>
                  <a:cubicBezTo>
                    <a:pt x="3007" y="3580"/>
                    <a:pt x="3114" y="3723"/>
                    <a:pt x="3222" y="3866"/>
                  </a:cubicBezTo>
                  <a:lnTo>
                    <a:pt x="3436" y="4117"/>
                  </a:lnTo>
                  <a:lnTo>
                    <a:pt x="3508" y="4260"/>
                  </a:lnTo>
                  <a:cubicBezTo>
                    <a:pt x="3508" y="4260"/>
                    <a:pt x="3544" y="4296"/>
                    <a:pt x="3544" y="4331"/>
                  </a:cubicBezTo>
                  <a:cubicBezTo>
                    <a:pt x="3615" y="4475"/>
                    <a:pt x="3615" y="4654"/>
                    <a:pt x="3544" y="4797"/>
                  </a:cubicBezTo>
                  <a:cubicBezTo>
                    <a:pt x="3401" y="5011"/>
                    <a:pt x="3222" y="5155"/>
                    <a:pt x="2971" y="5262"/>
                  </a:cubicBezTo>
                  <a:cubicBezTo>
                    <a:pt x="2721" y="5369"/>
                    <a:pt x="2434" y="5477"/>
                    <a:pt x="2148" y="5513"/>
                  </a:cubicBezTo>
                  <a:cubicBezTo>
                    <a:pt x="2018" y="5530"/>
                    <a:pt x="1887" y="5539"/>
                    <a:pt x="1758" y="5539"/>
                  </a:cubicBezTo>
                  <a:cubicBezTo>
                    <a:pt x="1352" y="5539"/>
                    <a:pt x="952" y="5452"/>
                    <a:pt x="573" y="5262"/>
                  </a:cubicBezTo>
                  <a:cubicBezTo>
                    <a:pt x="215" y="5047"/>
                    <a:pt x="72" y="4797"/>
                    <a:pt x="36" y="4797"/>
                  </a:cubicBezTo>
                  <a:lnTo>
                    <a:pt x="36" y="4797"/>
                  </a:lnTo>
                  <a:cubicBezTo>
                    <a:pt x="0" y="4832"/>
                    <a:pt x="72" y="5155"/>
                    <a:pt x="430" y="5477"/>
                  </a:cubicBezTo>
                  <a:cubicBezTo>
                    <a:pt x="889" y="5805"/>
                    <a:pt x="1438" y="5982"/>
                    <a:pt x="2022" y="5982"/>
                  </a:cubicBezTo>
                  <a:cubicBezTo>
                    <a:pt x="2076" y="5982"/>
                    <a:pt x="2130" y="5981"/>
                    <a:pt x="2184" y="5978"/>
                  </a:cubicBezTo>
                  <a:cubicBezTo>
                    <a:pt x="2542" y="5978"/>
                    <a:pt x="2864" y="5906"/>
                    <a:pt x="3222" y="5763"/>
                  </a:cubicBezTo>
                  <a:cubicBezTo>
                    <a:pt x="3544" y="5656"/>
                    <a:pt x="3866" y="5441"/>
                    <a:pt x="4081" y="5119"/>
                  </a:cubicBezTo>
                  <a:cubicBezTo>
                    <a:pt x="4260" y="4832"/>
                    <a:pt x="4331" y="4439"/>
                    <a:pt x="4224" y="4117"/>
                  </a:cubicBezTo>
                  <a:cubicBezTo>
                    <a:pt x="4210" y="4074"/>
                    <a:pt x="4201" y="4054"/>
                    <a:pt x="4196" y="4045"/>
                  </a:cubicBezTo>
                  <a:lnTo>
                    <a:pt x="4331" y="4045"/>
                  </a:lnTo>
                  <a:cubicBezTo>
                    <a:pt x="4510" y="4009"/>
                    <a:pt x="4761" y="3973"/>
                    <a:pt x="5047" y="3902"/>
                  </a:cubicBezTo>
                  <a:cubicBezTo>
                    <a:pt x="5369" y="3794"/>
                    <a:pt x="5727" y="3687"/>
                    <a:pt x="6050" y="3580"/>
                  </a:cubicBezTo>
                  <a:cubicBezTo>
                    <a:pt x="6407" y="3437"/>
                    <a:pt x="6765" y="3222"/>
                    <a:pt x="7088" y="2971"/>
                  </a:cubicBezTo>
                  <a:cubicBezTo>
                    <a:pt x="7410" y="2721"/>
                    <a:pt x="7660" y="2327"/>
                    <a:pt x="7768" y="1933"/>
                  </a:cubicBezTo>
                  <a:cubicBezTo>
                    <a:pt x="7803" y="1897"/>
                    <a:pt x="7803" y="1826"/>
                    <a:pt x="7839" y="1790"/>
                  </a:cubicBezTo>
                  <a:lnTo>
                    <a:pt x="7839" y="1647"/>
                  </a:lnTo>
                  <a:cubicBezTo>
                    <a:pt x="7839" y="1539"/>
                    <a:pt x="7839" y="1468"/>
                    <a:pt x="7839" y="1360"/>
                  </a:cubicBezTo>
                  <a:cubicBezTo>
                    <a:pt x="7803" y="1181"/>
                    <a:pt x="7768" y="1038"/>
                    <a:pt x="7732" y="859"/>
                  </a:cubicBezTo>
                  <a:lnTo>
                    <a:pt x="7589" y="501"/>
                  </a:lnTo>
                  <a:cubicBezTo>
                    <a:pt x="7517" y="394"/>
                    <a:pt x="7481" y="287"/>
                    <a:pt x="7410" y="215"/>
                  </a:cubicBezTo>
                  <a:cubicBezTo>
                    <a:pt x="7338" y="72"/>
                    <a:pt x="7231" y="0"/>
                    <a:pt x="7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3735500" y="2232325"/>
              <a:ext cx="196900" cy="272100"/>
            </a:xfrm>
            <a:custGeom>
              <a:avLst/>
              <a:gdLst/>
              <a:ahLst/>
              <a:cxnLst/>
              <a:rect l="l" t="t" r="r" b="b"/>
              <a:pathLst>
                <a:path w="7876" h="10884" extrusionOk="0">
                  <a:moveTo>
                    <a:pt x="4654" y="1"/>
                  </a:moveTo>
                  <a:lnTo>
                    <a:pt x="4654" y="1"/>
                  </a:lnTo>
                  <a:cubicBezTo>
                    <a:pt x="4940" y="287"/>
                    <a:pt x="5262" y="574"/>
                    <a:pt x="5584" y="824"/>
                  </a:cubicBezTo>
                  <a:cubicBezTo>
                    <a:pt x="6264" y="1361"/>
                    <a:pt x="6801" y="2077"/>
                    <a:pt x="7124" y="2900"/>
                  </a:cubicBezTo>
                  <a:cubicBezTo>
                    <a:pt x="7267" y="3330"/>
                    <a:pt x="7303" y="3759"/>
                    <a:pt x="7195" y="4189"/>
                  </a:cubicBezTo>
                  <a:cubicBezTo>
                    <a:pt x="7088" y="4583"/>
                    <a:pt x="6945" y="4940"/>
                    <a:pt x="6766" y="5263"/>
                  </a:cubicBezTo>
                  <a:cubicBezTo>
                    <a:pt x="6551" y="5621"/>
                    <a:pt x="6336" y="5979"/>
                    <a:pt x="6121" y="6301"/>
                  </a:cubicBezTo>
                  <a:cubicBezTo>
                    <a:pt x="5871" y="6659"/>
                    <a:pt x="5656" y="6981"/>
                    <a:pt x="5405" y="7303"/>
                  </a:cubicBezTo>
                  <a:cubicBezTo>
                    <a:pt x="4833" y="7983"/>
                    <a:pt x="4224" y="8627"/>
                    <a:pt x="3508" y="9200"/>
                  </a:cubicBezTo>
                  <a:cubicBezTo>
                    <a:pt x="2792" y="9737"/>
                    <a:pt x="2005" y="10202"/>
                    <a:pt x="1182" y="10489"/>
                  </a:cubicBezTo>
                  <a:cubicBezTo>
                    <a:pt x="502" y="10739"/>
                    <a:pt x="0" y="10775"/>
                    <a:pt x="0" y="10847"/>
                  </a:cubicBezTo>
                  <a:cubicBezTo>
                    <a:pt x="153" y="10872"/>
                    <a:pt x="305" y="10884"/>
                    <a:pt x="455" y="10884"/>
                  </a:cubicBezTo>
                  <a:cubicBezTo>
                    <a:pt x="730" y="10884"/>
                    <a:pt x="999" y="10844"/>
                    <a:pt x="1253" y="10775"/>
                  </a:cubicBezTo>
                  <a:cubicBezTo>
                    <a:pt x="2184" y="10524"/>
                    <a:pt x="3043" y="10131"/>
                    <a:pt x="3795" y="9594"/>
                  </a:cubicBezTo>
                  <a:cubicBezTo>
                    <a:pt x="4582" y="9057"/>
                    <a:pt x="5298" y="8413"/>
                    <a:pt x="5907" y="7697"/>
                  </a:cubicBezTo>
                  <a:cubicBezTo>
                    <a:pt x="6193" y="7410"/>
                    <a:pt x="6443" y="7052"/>
                    <a:pt x="6694" y="6694"/>
                  </a:cubicBezTo>
                  <a:cubicBezTo>
                    <a:pt x="6945" y="6336"/>
                    <a:pt x="7159" y="5979"/>
                    <a:pt x="7338" y="5585"/>
                  </a:cubicBezTo>
                  <a:cubicBezTo>
                    <a:pt x="7553" y="5191"/>
                    <a:pt x="7696" y="4762"/>
                    <a:pt x="7804" y="4296"/>
                  </a:cubicBezTo>
                  <a:cubicBezTo>
                    <a:pt x="7875" y="3759"/>
                    <a:pt x="7804" y="3222"/>
                    <a:pt x="7625" y="2721"/>
                  </a:cubicBezTo>
                  <a:cubicBezTo>
                    <a:pt x="7231" y="1826"/>
                    <a:pt x="6587" y="1110"/>
                    <a:pt x="5763" y="574"/>
                  </a:cubicBezTo>
                  <a:cubicBezTo>
                    <a:pt x="5441" y="323"/>
                    <a:pt x="5047" y="144"/>
                    <a:pt x="4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3701500" y="2609950"/>
              <a:ext cx="127975" cy="197075"/>
            </a:xfrm>
            <a:custGeom>
              <a:avLst/>
              <a:gdLst/>
              <a:ahLst/>
              <a:cxnLst/>
              <a:rect l="l" t="t" r="r" b="b"/>
              <a:pathLst>
                <a:path w="5119" h="7883" extrusionOk="0">
                  <a:moveTo>
                    <a:pt x="3763" y="0"/>
                  </a:moveTo>
                  <a:cubicBezTo>
                    <a:pt x="3761" y="0"/>
                    <a:pt x="3760" y="1"/>
                    <a:pt x="3759" y="1"/>
                  </a:cubicBezTo>
                  <a:cubicBezTo>
                    <a:pt x="3687" y="37"/>
                    <a:pt x="4081" y="1469"/>
                    <a:pt x="4331" y="2901"/>
                  </a:cubicBezTo>
                  <a:cubicBezTo>
                    <a:pt x="4439" y="3545"/>
                    <a:pt x="4475" y="4225"/>
                    <a:pt x="4475" y="4869"/>
                  </a:cubicBezTo>
                  <a:cubicBezTo>
                    <a:pt x="4439" y="5084"/>
                    <a:pt x="4439" y="5299"/>
                    <a:pt x="4403" y="5514"/>
                  </a:cubicBezTo>
                  <a:cubicBezTo>
                    <a:pt x="4367" y="5657"/>
                    <a:pt x="4367" y="5728"/>
                    <a:pt x="4367" y="5728"/>
                  </a:cubicBezTo>
                  <a:lnTo>
                    <a:pt x="4367" y="5800"/>
                  </a:lnTo>
                  <a:lnTo>
                    <a:pt x="4331" y="5979"/>
                  </a:lnTo>
                  <a:cubicBezTo>
                    <a:pt x="4296" y="6158"/>
                    <a:pt x="4224" y="6337"/>
                    <a:pt x="4152" y="6516"/>
                  </a:cubicBezTo>
                  <a:cubicBezTo>
                    <a:pt x="4045" y="6766"/>
                    <a:pt x="3866" y="6945"/>
                    <a:pt x="3651" y="7089"/>
                  </a:cubicBezTo>
                  <a:cubicBezTo>
                    <a:pt x="3401" y="7267"/>
                    <a:pt x="3079" y="7339"/>
                    <a:pt x="2756" y="7339"/>
                  </a:cubicBezTo>
                  <a:cubicBezTo>
                    <a:pt x="2112" y="7339"/>
                    <a:pt x="1468" y="7232"/>
                    <a:pt x="859" y="6981"/>
                  </a:cubicBezTo>
                  <a:cubicBezTo>
                    <a:pt x="395" y="6782"/>
                    <a:pt x="115" y="6583"/>
                    <a:pt x="48" y="6583"/>
                  </a:cubicBezTo>
                  <a:cubicBezTo>
                    <a:pt x="43" y="6583"/>
                    <a:pt x="39" y="6585"/>
                    <a:pt x="36" y="6587"/>
                  </a:cubicBezTo>
                  <a:cubicBezTo>
                    <a:pt x="0" y="6623"/>
                    <a:pt x="251" y="6945"/>
                    <a:pt x="752" y="7232"/>
                  </a:cubicBezTo>
                  <a:cubicBezTo>
                    <a:pt x="1360" y="7590"/>
                    <a:pt x="2041" y="7804"/>
                    <a:pt x="2756" y="7876"/>
                  </a:cubicBezTo>
                  <a:cubicBezTo>
                    <a:pt x="2812" y="7881"/>
                    <a:pt x="2867" y="7883"/>
                    <a:pt x="2921" y="7883"/>
                  </a:cubicBezTo>
                  <a:cubicBezTo>
                    <a:pt x="3287" y="7883"/>
                    <a:pt x="3626" y="7781"/>
                    <a:pt x="3938" y="7625"/>
                  </a:cubicBezTo>
                  <a:cubicBezTo>
                    <a:pt x="4296" y="7446"/>
                    <a:pt x="4546" y="7160"/>
                    <a:pt x="4725" y="6838"/>
                  </a:cubicBezTo>
                  <a:cubicBezTo>
                    <a:pt x="4832" y="6623"/>
                    <a:pt x="4940" y="6373"/>
                    <a:pt x="5011" y="6122"/>
                  </a:cubicBezTo>
                  <a:lnTo>
                    <a:pt x="5047" y="5943"/>
                  </a:lnTo>
                  <a:lnTo>
                    <a:pt x="5047" y="5871"/>
                  </a:lnTo>
                  <a:cubicBezTo>
                    <a:pt x="5047" y="5871"/>
                    <a:pt x="5083" y="5764"/>
                    <a:pt x="5083" y="5585"/>
                  </a:cubicBezTo>
                  <a:cubicBezTo>
                    <a:pt x="5119" y="5370"/>
                    <a:pt x="5119" y="5120"/>
                    <a:pt x="5083" y="4869"/>
                  </a:cubicBezTo>
                  <a:cubicBezTo>
                    <a:pt x="5083" y="4189"/>
                    <a:pt x="4976" y="3473"/>
                    <a:pt x="4797" y="2793"/>
                  </a:cubicBezTo>
                  <a:cubicBezTo>
                    <a:pt x="4443" y="1344"/>
                    <a:pt x="3881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3811550" y="2614450"/>
              <a:ext cx="97575" cy="49900"/>
            </a:xfrm>
            <a:custGeom>
              <a:avLst/>
              <a:gdLst/>
              <a:ahLst/>
              <a:cxnLst/>
              <a:rect l="l" t="t" r="r" b="b"/>
              <a:pathLst>
                <a:path w="3903" h="1996" extrusionOk="0">
                  <a:moveTo>
                    <a:pt x="3831" y="0"/>
                  </a:moveTo>
                  <a:cubicBezTo>
                    <a:pt x="3759" y="0"/>
                    <a:pt x="3688" y="143"/>
                    <a:pt x="3616" y="358"/>
                  </a:cubicBezTo>
                  <a:cubicBezTo>
                    <a:pt x="3509" y="609"/>
                    <a:pt x="3401" y="788"/>
                    <a:pt x="3222" y="967"/>
                  </a:cubicBezTo>
                  <a:cubicBezTo>
                    <a:pt x="3044" y="1110"/>
                    <a:pt x="2829" y="1217"/>
                    <a:pt x="2614" y="1253"/>
                  </a:cubicBezTo>
                  <a:cubicBezTo>
                    <a:pt x="2542" y="1253"/>
                    <a:pt x="2435" y="1289"/>
                    <a:pt x="2328" y="1289"/>
                  </a:cubicBezTo>
                  <a:lnTo>
                    <a:pt x="2220" y="1289"/>
                  </a:lnTo>
                  <a:cubicBezTo>
                    <a:pt x="2149" y="1289"/>
                    <a:pt x="2077" y="1325"/>
                    <a:pt x="2005" y="1325"/>
                  </a:cubicBezTo>
                  <a:lnTo>
                    <a:pt x="1254" y="1325"/>
                  </a:lnTo>
                  <a:cubicBezTo>
                    <a:pt x="855" y="1275"/>
                    <a:pt x="439" y="1208"/>
                    <a:pt x="211" y="1208"/>
                  </a:cubicBezTo>
                  <a:cubicBezTo>
                    <a:pt x="111" y="1208"/>
                    <a:pt x="48" y="1220"/>
                    <a:pt x="37" y="1253"/>
                  </a:cubicBezTo>
                  <a:cubicBezTo>
                    <a:pt x="1" y="1360"/>
                    <a:pt x="538" y="1647"/>
                    <a:pt x="1146" y="1826"/>
                  </a:cubicBezTo>
                  <a:cubicBezTo>
                    <a:pt x="1433" y="1897"/>
                    <a:pt x="1719" y="1969"/>
                    <a:pt x="2005" y="1969"/>
                  </a:cubicBezTo>
                  <a:cubicBezTo>
                    <a:pt x="2059" y="1987"/>
                    <a:pt x="2104" y="1996"/>
                    <a:pt x="2149" y="1996"/>
                  </a:cubicBezTo>
                  <a:cubicBezTo>
                    <a:pt x="2193" y="1996"/>
                    <a:pt x="2238" y="1987"/>
                    <a:pt x="2292" y="1969"/>
                  </a:cubicBezTo>
                  <a:lnTo>
                    <a:pt x="2435" y="1969"/>
                  </a:lnTo>
                  <a:cubicBezTo>
                    <a:pt x="2542" y="1969"/>
                    <a:pt x="2686" y="1897"/>
                    <a:pt x="2829" y="1861"/>
                  </a:cubicBezTo>
                  <a:cubicBezTo>
                    <a:pt x="3151" y="1754"/>
                    <a:pt x="3401" y="1539"/>
                    <a:pt x="3616" y="1289"/>
                  </a:cubicBezTo>
                  <a:cubicBezTo>
                    <a:pt x="3759" y="1002"/>
                    <a:pt x="3867" y="716"/>
                    <a:pt x="3903" y="430"/>
                  </a:cubicBezTo>
                  <a:cubicBezTo>
                    <a:pt x="3903" y="179"/>
                    <a:pt x="3867" y="0"/>
                    <a:pt x="3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3288950" y="1687350"/>
              <a:ext cx="658650" cy="577225"/>
            </a:xfrm>
            <a:custGeom>
              <a:avLst/>
              <a:gdLst/>
              <a:ahLst/>
              <a:cxnLst/>
              <a:rect l="l" t="t" r="r" b="b"/>
              <a:pathLst>
                <a:path w="26346" h="23089" extrusionOk="0">
                  <a:moveTo>
                    <a:pt x="573" y="1"/>
                  </a:moveTo>
                  <a:cubicBezTo>
                    <a:pt x="752" y="4869"/>
                    <a:pt x="1" y="9737"/>
                    <a:pt x="538" y="14605"/>
                  </a:cubicBezTo>
                  <a:cubicBezTo>
                    <a:pt x="897" y="17869"/>
                    <a:pt x="2454" y="21218"/>
                    <a:pt x="5421" y="21218"/>
                  </a:cubicBezTo>
                  <a:cubicBezTo>
                    <a:pt x="6294" y="21218"/>
                    <a:pt x="7290" y="20928"/>
                    <a:pt x="8413" y="20261"/>
                  </a:cubicBezTo>
                  <a:cubicBezTo>
                    <a:pt x="9678" y="19505"/>
                    <a:pt x="10485" y="19098"/>
                    <a:pt x="11307" y="19098"/>
                  </a:cubicBezTo>
                  <a:cubicBezTo>
                    <a:pt x="12043" y="19098"/>
                    <a:pt x="12790" y="19424"/>
                    <a:pt x="13889" y="20117"/>
                  </a:cubicBezTo>
                  <a:cubicBezTo>
                    <a:pt x="14541" y="20532"/>
                    <a:pt x="17055" y="22858"/>
                    <a:pt x="18430" y="22858"/>
                  </a:cubicBezTo>
                  <a:cubicBezTo>
                    <a:pt x="18717" y="22858"/>
                    <a:pt x="18955" y="22757"/>
                    <a:pt x="19115" y="22516"/>
                  </a:cubicBezTo>
                  <a:cubicBezTo>
                    <a:pt x="19740" y="21563"/>
                    <a:pt x="19054" y="20141"/>
                    <a:pt x="19689" y="20141"/>
                  </a:cubicBezTo>
                  <a:cubicBezTo>
                    <a:pt x="19818" y="20141"/>
                    <a:pt x="20001" y="20199"/>
                    <a:pt x="20261" y="20332"/>
                  </a:cubicBezTo>
                  <a:cubicBezTo>
                    <a:pt x="21263" y="20833"/>
                    <a:pt x="22838" y="22373"/>
                    <a:pt x="24305" y="23088"/>
                  </a:cubicBezTo>
                  <a:cubicBezTo>
                    <a:pt x="25165" y="22623"/>
                    <a:pt x="25845" y="21836"/>
                    <a:pt x="26203" y="20905"/>
                  </a:cubicBezTo>
                  <a:cubicBezTo>
                    <a:pt x="26346" y="20332"/>
                    <a:pt x="26310" y="19724"/>
                    <a:pt x="26095" y="19223"/>
                  </a:cubicBezTo>
                  <a:cubicBezTo>
                    <a:pt x="25129" y="17433"/>
                    <a:pt x="24091" y="15751"/>
                    <a:pt x="22945" y="14104"/>
                  </a:cubicBezTo>
                  <a:cubicBezTo>
                    <a:pt x="20869" y="11061"/>
                    <a:pt x="17648" y="8806"/>
                    <a:pt x="14712" y="6587"/>
                  </a:cubicBezTo>
                  <a:cubicBezTo>
                    <a:pt x="11670" y="4296"/>
                    <a:pt x="7911" y="1540"/>
                    <a:pt x="4117" y="538"/>
                  </a:cubicBezTo>
                  <a:cubicBezTo>
                    <a:pt x="3043" y="251"/>
                    <a:pt x="1934" y="72"/>
                    <a:pt x="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2644650" y="1690050"/>
              <a:ext cx="571850" cy="563350"/>
            </a:xfrm>
            <a:custGeom>
              <a:avLst/>
              <a:gdLst/>
              <a:ahLst/>
              <a:cxnLst/>
              <a:rect l="l" t="t" r="r" b="b"/>
              <a:pathLst>
                <a:path w="22874" h="22534" extrusionOk="0">
                  <a:moveTo>
                    <a:pt x="22873" y="0"/>
                  </a:moveTo>
                  <a:lnTo>
                    <a:pt x="22873" y="0"/>
                  </a:lnTo>
                  <a:cubicBezTo>
                    <a:pt x="22014" y="108"/>
                    <a:pt x="20081" y="358"/>
                    <a:pt x="19509" y="537"/>
                  </a:cubicBezTo>
                  <a:cubicBezTo>
                    <a:pt x="18184" y="967"/>
                    <a:pt x="16931" y="1504"/>
                    <a:pt x="15714" y="2148"/>
                  </a:cubicBezTo>
                  <a:cubicBezTo>
                    <a:pt x="11849" y="4009"/>
                    <a:pt x="7589" y="7052"/>
                    <a:pt x="5048" y="10560"/>
                  </a:cubicBezTo>
                  <a:cubicBezTo>
                    <a:pt x="4690" y="11097"/>
                    <a:pt x="1" y="18613"/>
                    <a:pt x="645" y="18900"/>
                  </a:cubicBezTo>
                  <a:cubicBezTo>
                    <a:pt x="970" y="19063"/>
                    <a:pt x="1318" y="19144"/>
                    <a:pt x="1664" y="19144"/>
                  </a:cubicBezTo>
                  <a:cubicBezTo>
                    <a:pt x="2080" y="19144"/>
                    <a:pt x="2493" y="19027"/>
                    <a:pt x="2864" y="18792"/>
                  </a:cubicBezTo>
                  <a:cubicBezTo>
                    <a:pt x="4098" y="18021"/>
                    <a:pt x="5703" y="16480"/>
                    <a:pt x="6536" y="16480"/>
                  </a:cubicBezTo>
                  <a:cubicBezTo>
                    <a:pt x="6670" y="16480"/>
                    <a:pt x="6784" y="16520"/>
                    <a:pt x="6873" y="16609"/>
                  </a:cubicBezTo>
                  <a:cubicBezTo>
                    <a:pt x="7517" y="17253"/>
                    <a:pt x="7231" y="21513"/>
                    <a:pt x="10596" y="22408"/>
                  </a:cubicBezTo>
                  <a:cubicBezTo>
                    <a:pt x="10905" y="22493"/>
                    <a:pt x="11216" y="22534"/>
                    <a:pt x="11526" y="22534"/>
                  </a:cubicBezTo>
                  <a:cubicBezTo>
                    <a:pt x="14585" y="22534"/>
                    <a:pt x="17597" y="18593"/>
                    <a:pt x="19222" y="15213"/>
                  </a:cubicBezTo>
                  <a:cubicBezTo>
                    <a:pt x="20905" y="11741"/>
                    <a:pt x="21370" y="2792"/>
                    <a:pt x="22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2924750" y="1948650"/>
              <a:ext cx="68925" cy="40300"/>
            </a:xfrm>
            <a:custGeom>
              <a:avLst/>
              <a:gdLst/>
              <a:ahLst/>
              <a:cxnLst/>
              <a:rect l="l" t="t" r="r" b="b"/>
              <a:pathLst>
                <a:path w="2757" h="1612" extrusionOk="0">
                  <a:moveTo>
                    <a:pt x="1038" y="1"/>
                  </a:moveTo>
                  <a:cubicBezTo>
                    <a:pt x="931" y="37"/>
                    <a:pt x="824" y="73"/>
                    <a:pt x="752" y="144"/>
                  </a:cubicBezTo>
                  <a:cubicBezTo>
                    <a:pt x="501" y="251"/>
                    <a:pt x="322" y="430"/>
                    <a:pt x="179" y="645"/>
                  </a:cubicBezTo>
                  <a:cubicBezTo>
                    <a:pt x="72" y="824"/>
                    <a:pt x="0" y="1075"/>
                    <a:pt x="36" y="1325"/>
                  </a:cubicBezTo>
                  <a:cubicBezTo>
                    <a:pt x="72" y="1504"/>
                    <a:pt x="108" y="1612"/>
                    <a:pt x="179" y="1612"/>
                  </a:cubicBezTo>
                  <a:cubicBezTo>
                    <a:pt x="287" y="1612"/>
                    <a:pt x="358" y="1540"/>
                    <a:pt x="430" y="1433"/>
                  </a:cubicBezTo>
                  <a:cubicBezTo>
                    <a:pt x="537" y="1325"/>
                    <a:pt x="645" y="1218"/>
                    <a:pt x="752" y="1146"/>
                  </a:cubicBezTo>
                  <a:cubicBezTo>
                    <a:pt x="859" y="1111"/>
                    <a:pt x="967" y="1075"/>
                    <a:pt x="1110" y="1075"/>
                  </a:cubicBezTo>
                  <a:lnTo>
                    <a:pt x="1253" y="1075"/>
                  </a:lnTo>
                  <a:cubicBezTo>
                    <a:pt x="1289" y="1039"/>
                    <a:pt x="1360" y="1039"/>
                    <a:pt x="1396" y="1003"/>
                  </a:cubicBezTo>
                  <a:cubicBezTo>
                    <a:pt x="1539" y="967"/>
                    <a:pt x="1718" y="932"/>
                    <a:pt x="1862" y="932"/>
                  </a:cubicBezTo>
                  <a:cubicBezTo>
                    <a:pt x="1981" y="920"/>
                    <a:pt x="2100" y="920"/>
                    <a:pt x="2209" y="920"/>
                  </a:cubicBezTo>
                  <a:lnTo>
                    <a:pt x="2209" y="920"/>
                  </a:lnTo>
                  <a:cubicBezTo>
                    <a:pt x="2426" y="920"/>
                    <a:pt x="2601" y="920"/>
                    <a:pt x="2649" y="824"/>
                  </a:cubicBezTo>
                  <a:cubicBezTo>
                    <a:pt x="2756" y="717"/>
                    <a:pt x="2470" y="359"/>
                    <a:pt x="2005" y="180"/>
                  </a:cubicBezTo>
                  <a:cubicBezTo>
                    <a:pt x="1790" y="73"/>
                    <a:pt x="1575" y="37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3430350" y="1964525"/>
              <a:ext cx="68025" cy="40625"/>
            </a:xfrm>
            <a:custGeom>
              <a:avLst/>
              <a:gdLst/>
              <a:ahLst/>
              <a:cxnLst/>
              <a:rect l="l" t="t" r="r" b="b"/>
              <a:pathLst>
                <a:path w="2721" h="1625" extrusionOk="0">
                  <a:moveTo>
                    <a:pt x="1189" y="1"/>
                  </a:moveTo>
                  <a:cubicBezTo>
                    <a:pt x="975" y="1"/>
                    <a:pt x="750" y="65"/>
                    <a:pt x="573" y="153"/>
                  </a:cubicBezTo>
                  <a:cubicBezTo>
                    <a:pt x="358" y="225"/>
                    <a:pt x="179" y="404"/>
                    <a:pt x="72" y="619"/>
                  </a:cubicBezTo>
                  <a:cubicBezTo>
                    <a:pt x="0" y="798"/>
                    <a:pt x="0" y="905"/>
                    <a:pt x="72" y="977"/>
                  </a:cubicBezTo>
                  <a:cubicBezTo>
                    <a:pt x="93" y="987"/>
                    <a:pt x="117" y="992"/>
                    <a:pt x="144" y="992"/>
                  </a:cubicBezTo>
                  <a:cubicBezTo>
                    <a:pt x="210" y="992"/>
                    <a:pt x="293" y="966"/>
                    <a:pt x="394" y="941"/>
                  </a:cubicBezTo>
                  <a:cubicBezTo>
                    <a:pt x="501" y="869"/>
                    <a:pt x="645" y="869"/>
                    <a:pt x="788" y="869"/>
                  </a:cubicBezTo>
                  <a:cubicBezTo>
                    <a:pt x="895" y="905"/>
                    <a:pt x="1003" y="941"/>
                    <a:pt x="1110" y="977"/>
                  </a:cubicBezTo>
                  <a:lnTo>
                    <a:pt x="1253" y="1084"/>
                  </a:lnTo>
                  <a:cubicBezTo>
                    <a:pt x="1289" y="1084"/>
                    <a:pt x="1361" y="1084"/>
                    <a:pt x="1432" y="1120"/>
                  </a:cubicBezTo>
                  <a:cubicBezTo>
                    <a:pt x="1575" y="1156"/>
                    <a:pt x="1719" y="1191"/>
                    <a:pt x="1826" y="1263"/>
                  </a:cubicBezTo>
                  <a:cubicBezTo>
                    <a:pt x="2127" y="1397"/>
                    <a:pt x="2397" y="1624"/>
                    <a:pt x="2548" y="1624"/>
                  </a:cubicBezTo>
                  <a:cubicBezTo>
                    <a:pt x="2558" y="1624"/>
                    <a:pt x="2568" y="1623"/>
                    <a:pt x="2578" y="1621"/>
                  </a:cubicBezTo>
                  <a:cubicBezTo>
                    <a:pt x="2721" y="1549"/>
                    <a:pt x="2649" y="1084"/>
                    <a:pt x="2363" y="726"/>
                  </a:cubicBezTo>
                  <a:cubicBezTo>
                    <a:pt x="2220" y="547"/>
                    <a:pt x="2076" y="368"/>
                    <a:pt x="1897" y="225"/>
                  </a:cubicBezTo>
                  <a:cubicBezTo>
                    <a:pt x="1826" y="189"/>
                    <a:pt x="1790" y="153"/>
                    <a:pt x="1719" y="118"/>
                  </a:cubicBezTo>
                  <a:lnTo>
                    <a:pt x="1647" y="82"/>
                  </a:lnTo>
                  <a:cubicBezTo>
                    <a:pt x="1540" y="46"/>
                    <a:pt x="1432" y="10"/>
                    <a:pt x="1325" y="10"/>
                  </a:cubicBezTo>
                  <a:cubicBezTo>
                    <a:pt x="1280" y="4"/>
                    <a:pt x="1235" y="1"/>
                    <a:pt x="1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3575325" y="1836800"/>
              <a:ext cx="900" cy="6300"/>
            </a:xfrm>
            <a:custGeom>
              <a:avLst/>
              <a:gdLst/>
              <a:ahLst/>
              <a:cxnLst/>
              <a:rect l="l" t="t" r="r" b="b"/>
              <a:pathLst>
                <a:path w="36" h="252" extrusionOk="0">
                  <a:moveTo>
                    <a:pt x="0" y="251"/>
                  </a:moveTo>
                  <a:cubicBezTo>
                    <a:pt x="0" y="144"/>
                    <a:pt x="36" y="72"/>
                    <a:pt x="36" y="1"/>
                  </a:cubicBezTo>
                  <a:cubicBezTo>
                    <a:pt x="36" y="72"/>
                    <a:pt x="0" y="144"/>
                    <a:pt x="0" y="25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3314025" y="1922700"/>
              <a:ext cx="633575" cy="341875"/>
            </a:xfrm>
            <a:custGeom>
              <a:avLst/>
              <a:gdLst/>
              <a:ahLst/>
              <a:cxnLst/>
              <a:rect l="l" t="t" r="r" b="b"/>
              <a:pathLst>
                <a:path w="25343" h="13675" extrusionOk="0">
                  <a:moveTo>
                    <a:pt x="16215" y="1"/>
                  </a:moveTo>
                  <a:lnTo>
                    <a:pt x="16215" y="1"/>
                  </a:lnTo>
                  <a:cubicBezTo>
                    <a:pt x="17504" y="932"/>
                    <a:pt x="18578" y="3473"/>
                    <a:pt x="19437" y="4797"/>
                  </a:cubicBezTo>
                  <a:cubicBezTo>
                    <a:pt x="20224" y="6050"/>
                    <a:pt x="21584" y="8019"/>
                    <a:pt x="21083" y="9630"/>
                  </a:cubicBezTo>
                  <a:cubicBezTo>
                    <a:pt x="20964" y="9987"/>
                    <a:pt x="20752" y="10133"/>
                    <a:pt x="20485" y="10133"/>
                  </a:cubicBezTo>
                  <a:cubicBezTo>
                    <a:pt x="19310" y="10133"/>
                    <a:pt x="17075" y="7303"/>
                    <a:pt x="17074" y="7303"/>
                  </a:cubicBezTo>
                  <a:lnTo>
                    <a:pt x="17074" y="7303"/>
                  </a:lnTo>
                  <a:cubicBezTo>
                    <a:pt x="17074" y="7303"/>
                    <a:pt x="17862" y="10274"/>
                    <a:pt x="16573" y="11169"/>
                  </a:cubicBezTo>
                  <a:cubicBezTo>
                    <a:pt x="16417" y="11277"/>
                    <a:pt x="16223" y="11325"/>
                    <a:pt x="16002" y="11325"/>
                  </a:cubicBezTo>
                  <a:cubicBezTo>
                    <a:pt x="14391" y="11325"/>
                    <a:pt x="11306" y="8794"/>
                    <a:pt x="10488" y="8448"/>
                  </a:cubicBezTo>
                  <a:cubicBezTo>
                    <a:pt x="10412" y="8415"/>
                    <a:pt x="10332" y="8399"/>
                    <a:pt x="10247" y="8399"/>
                  </a:cubicBezTo>
                  <a:cubicBezTo>
                    <a:pt x="9341" y="8399"/>
                    <a:pt x="7910" y="10198"/>
                    <a:pt x="4832" y="10918"/>
                  </a:cubicBezTo>
                  <a:cubicBezTo>
                    <a:pt x="4619" y="10965"/>
                    <a:pt x="4411" y="10987"/>
                    <a:pt x="4208" y="10987"/>
                  </a:cubicBezTo>
                  <a:cubicBezTo>
                    <a:pt x="2230" y="10987"/>
                    <a:pt x="747" y="8910"/>
                    <a:pt x="0" y="7482"/>
                  </a:cubicBezTo>
                  <a:lnTo>
                    <a:pt x="0" y="7482"/>
                  </a:lnTo>
                  <a:lnTo>
                    <a:pt x="72" y="7697"/>
                  </a:lnTo>
                  <a:cubicBezTo>
                    <a:pt x="72" y="7733"/>
                    <a:pt x="72" y="7768"/>
                    <a:pt x="107" y="7840"/>
                  </a:cubicBezTo>
                  <a:cubicBezTo>
                    <a:pt x="143" y="7876"/>
                    <a:pt x="143" y="7947"/>
                    <a:pt x="179" y="8019"/>
                  </a:cubicBezTo>
                  <a:cubicBezTo>
                    <a:pt x="179" y="8055"/>
                    <a:pt x="215" y="8126"/>
                    <a:pt x="215" y="8162"/>
                  </a:cubicBezTo>
                  <a:lnTo>
                    <a:pt x="286" y="8341"/>
                  </a:lnTo>
                  <a:lnTo>
                    <a:pt x="358" y="8484"/>
                  </a:lnTo>
                  <a:lnTo>
                    <a:pt x="430" y="8663"/>
                  </a:lnTo>
                  <a:cubicBezTo>
                    <a:pt x="465" y="8735"/>
                    <a:pt x="501" y="8806"/>
                    <a:pt x="501" y="8842"/>
                  </a:cubicBezTo>
                  <a:lnTo>
                    <a:pt x="609" y="9057"/>
                  </a:lnTo>
                  <a:lnTo>
                    <a:pt x="716" y="9236"/>
                  </a:lnTo>
                  <a:lnTo>
                    <a:pt x="788" y="9379"/>
                  </a:lnTo>
                  <a:lnTo>
                    <a:pt x="895" y="9558"/>
                  </a:lnTo>
                  <a:lnTo>
                    <a:pt x="966" y="9665"/>
                  </a:lnTo>
                  <a:lnTo>
                    <a:pt x="1074" y="9844"/>
                  </a:lnTo>
                  <a:lnTo>
                    <a:pt x="1145" y="9952"/>
                  </a:lnTo>
                  <a:cubicBezTo>
                    <a:pt x="1181" y="9988"/>
                    <a:pt x="1217" y="10059"/>
                    <a:pt x="1289" y="10131"/>
                  </a:cubicBezTo>
                  <a:lnTo>
                    <a:pt x="1324" y="10202"/>
                  </a:lnTo>
                  <a:cubicBezTo>
                    <a:pt x="1396" y="10274"/>
                    <a:pt x="1468" y="10346"/>
                    <a:pt x="1539" y="10453"/>
                  </a:cubicBezTo>
                  <a:lnTo>
                    <a:pt x="1611" y="10525"/>
                  </a:lnTo>
                  <a:cubicBezTo>
                    <a:pt x="1647" y="10560"/>
                    <a:pt x="1718" y="10632"/>
                    <a:pt x="1754" y="10668"/>
                  </a:cubicBezTo>
                  <a:lnTo>
                    <a:pt x="1826" y="10739"/>
                  </a:lnTo>
                  <a:lnTo>
                    <a:pt x="2005" y="10882"/>
                  </a:lnTo>
                  <a:lnTo>
                    <a:pt x="2076" y="10954"/>
                  </a:lnTo>
                  <a:lnTo>
                    <a:pt x="2255" y="11097"/>
                  </a:lnTo>
                  <a:lnTo>
                    <a:pt x="2327" y="11133"/>
                  </a:lnTo>
                  <a:cubicBezTo>
                    <a:pt x="2398" y="11205"/>
                    <a:pt x="2470" y="11240"/>
                    <a:pt x="2577" y="11312"/>
                  </a:cubicBezTo>
                  <a:lnTo>
                    <a:pt x="2613" y="11312"/>
                  </a:lnTo>
                  <a:cubicBezTo>
                    <a:pt x="2685" y="11348"/>
                    <a:pt x="2756" y="11384"/>
                    <a:pt x="2828" y="11419"/>
                  </a:cubicBezTo>
                  <a:lnTo>
                    <a:pt x="2935" y="11455"/>
                  </a:lnTo>
                  <a:lnTo>
                    <a:pt x="3114" y="11563"/>
                  </a:lnTo>
                  <a:lnTo>
                    <a:pt x="3222" y="11598"/>
                  </a:lnTo>
                  <a:lnTo>
                    <a:pt x="3436" y="11634"/>
                  </a:lnTo>
                  <a:lnTo>
                    <a:pt x="3508" y="11670"/>
                  </a:lnTo>
                  <a:lnTo>
                    <a:pt x="3794" y="11742"/>
                  </a:lnTo>
                  <a:lnTo>
                    <a:pt x="3830" y="11742"/>
                  </a:lnTo>
                  <a:cubicBezTo>
                    <a:pt x="3902" y="11742"/>
                    <a:pt x="4009" y="11777"/>
                    <a:pt x="4116" y="11777"/>
                  </a:cubicBezTo>
                  <a:lnTo>
                    <a:pt x="4940" y="11777"/>
                  </a:lnTo>
                  <a:lnTo>
                    <a:pt x="5190" y="11742"/>
                  </a:lnTo>
                  <a:lnTo>
                    <a:pt x="5298" y="11742"/>
                  </a:lnTo>
                  <a:cubicBezTo>
                    <a:pt x="5405" y="11706"/>
                    <a:pt x="5548" y="11670"/>
                    <a:pt x="5656" y="11634"/>
                  </a:cubicBezTo>
                  <a:lnTo>
                    <a:pt x="5727" y="11634"/>
                  </a:lnTo>
                  <a:cubicBezTo>
                    <a:pt x="5835" y="11598"/>
                    <a:pt x="5942" y="11563"/>
                    <a:pt x="6049" y="11527"/>
                  </a:cubicBezTo>
                  <a:lnTo>
                    <a:pt x="6157" y="11455"/>
                  </a:lnTo>
                  <a:lnTo>
                    <a:pt x="6443" y="11348"/>
                  </a:lnTo>
                  <a:lnTo>
                    <a:pt x="6586" y="11312"/>
                  </a:lnTo>
                  <a:lnTo>
                    <a:pt x="6873" y="11169"/>
                  </a:lnTo>
                  <a:lnTo>
                    <a:pt x="7016" y="11097"/>
                  </a:lnTo>
                  <a:lnTo>
                    <a:pt x="7445" y="10882"/>
                  </a:lnTo>
                  <a:cubicBezTo>
                    <a:pt x="8725" y="10118"/>
                    <a:pt x="9536" y="9701"/>
                    <a:pt x="10374" y="9701"/>
                  </a:cubicBezTo>
                  <a:cubicBezTo>
                    <a:pt x="11105" y="9701"/>
                    <a:pt x="11856" y="10019"/>
                    <a:pt x="12958" y="10703"/>
                  </a:cubicBezTo>
                  <a:cubicBezTo>
                    <a:pt x="13580" y="11118"/>
                    <a:pt x="16088" y="13444"/>
                    <a:pt x="17463" y="13444"/>
                  </a:cubicBezTo>
                  <a:cubicBezTo>
                    <a:pt x="17750" y="13444"/>
                    <a:pt x="17987" y="13343"/>
                    <a:pt x="18148" y="13102"/>
                  </a:cubicBezTo>
                  <a:cubicBezTo>
                    <a:pt x="18806" y="12145"/>
                    <a:pt x="18090" y="10739"/>
                    <a:pt x="18733" y="10739"/>
                  </a:cubicBezTo>
                  <a:cubicBezTo>
                    <a:pt x="18860" y="10739"/>
                    <a:pt x="19040" y="10794"/>
                    <a:pt x="19293" y="10918"/>
                  </a:cubicBezTo>
                  <a:lnTo>
                    <a:pt x="19508" y="11026"/>
                  </a:lnTo>
                  <a:lnTo>
                    <a:pt x="19544" y="11026"/>
                  </a:lnTo>
                  <a:cubicBezTo>
                    <a:pt x="19580" y="11061"/>
                    <a:pt x="19651" y="11097"/>
                    <a:pt x="19723" y="11133"/>
                  </a:cubicBezTo>
                  <a:cubicBezTo>
                    <a:pt x="20689" y="11777"/>
                    <a:pt x="22050" y="13030"/>
                    <a:pt x="23302" y="13674"/>
                  </a:cubicBezTo>
                  <a:cubicBezTo>
                    <a:pt x="24162" y="13173"/>
                    <a:pt x="24842" y="12422"/>
                    <a:pt x="25200" y="11491"/>
                  </a:cubicBezTo>
                  <a:cubicBezTo>
                    <a:pt x="25343" y="10918"/>
                    <a:pt x="25307" y="10310"/>
                    <a:pt x="25092" y="9773"/>
                  </a:cubicBezTo>
                  <a:cubicBezTo>
                    <a:pt x="24126" y="8019"/>
                    <a:pt x="23088" y="6337"/>
                    <a:pt x="21942" y="4690"/>
                  </a:cubicBezTo>
                  <a:cubicBezTo>
                    <a:pt x="21047" y="3366"/>
                    <a:pt x="19974" y="2184"/>
                    <a:pt x="18757" y="1146"/>
                  </a:cubicBezTo>
                  <a:cubicBezTo>
                    <a:pt x="17862" y="860"/>
                    <a:pt x="17038" y="466"/>
                    <a:pt x="16215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3366800" y="2103400"/>
              <a:ext cx="158425" cy="101225"/>
            </a:xfrm>
            <a:custGeom>
              <a:avLst/>
              <a:gdLst/>
              <a:ahLst/>
              <a:cxnLst/>
              <a:rect l="l" t="t" r="r" b="b"/>
              <a:pathLst>
                <a:path w="6337" h="4049" extrusionOk="0">
                  <a:moveTo>
                    <a:pt x="1024" y="0"/>
                  </a:moveTo>
                  <a:cubicBezTo>
                    <a:pt x="940" y="0"/>
                    <a:pt x="737" y="245"/>
                    <a:pt x="502" y="648"/>
                  </a:cubicBezTo>
                  <a:cubicBezTo>
                    <a:pt x="180" y="1185"/>
                    <a:pt x="1" y="1829"/>
                    <a:pt x="1" y="2473"/>
                  </a:cubicBezTo>
                  <a:cubicBezTo>
                    <a:pt x="37" y="2688"/>
                    <a:pt x="73" y="2903"/>
                    <a:pt x="144" y="3118"/>
                  </a:cubicBezTo>
                  <a:cubicBezTo>
                    <a:pt x="251" y="3332"/>
                    <a:pt x="395" y="3511"/>
                    <a:pt x="609" y="3654"/>
                  </a:cubicBezTo>
                  <a:cubicBezTo>
                    <a:pt x="896" y="3905"/>
                    <a:pt x="1290" y="4012"/>
                    <a:pt x="1683" y="4048"/>
                  </a:cubicBezTo>
                  <a:cubicBezTo>
                    <a:pt x="1934" y="4048"/>
                    <a:pt x="2149" y="4012"/>
                    <a:pt x="2399" y="3977"/>
                  </a:cubicBezTo>
                  <a:cubicBezTo>
                    <a:pt x="2471" y="3977"/>
                    <a:pt x="2542" y="3941"/>
                    <a:pt x="2650" y="3941"/>
                  </a:cubicBezTo>
                  <a:cubicBezTo>
                    <a:pt x="2936" y="3833"/>
                    <a:pt x="3187" y="3726"/>
                    <a:pt x="3437" y="3583"/>
                  </a:cubicBezTo>
                  <a:cubicBezTo>
                    <a:pt x="4010" y="3261"/>
                    <a:pt x="4511" y="2903"/>
                    <a:pt x="4941" y="2437"/>
                  </a:cubicBezTo>
                  <a:cubicBezTo>
                    <a:pt x="5370" y="2008"/>
                    <a:pt x="5764" y="1507"/>
                    <a:pt x="6050" y="970"/>
                  </a:cubicBezTo>
                  <a:cubicBezTo>
                    <a:pt x="6265" y="540"/>
                    <a:pt x="6337" y="182"/>
                    <a:pt x="6229" y="147"/>
                  </a:cubicBezTo>
                  <a:cubicBezTo>
                    <a:pt x="6225" y="144"/>
                    <a:pt x="6219" y="143"/>
                    <a:pt x="6214" y="143"/>
                  </a:cubicBezTo>
                  <a:cubicBezTo>
                    <a:pt x="6130" y="143"/>
                    <a:pt x="5922" y="382"/>
                    <a:pt x="5621" y="683"/>
                  </a:cubicBezTo>
                  <a:cubicBezTo>
                    <a:pt x="5227" y="1077"/>
                    <a:pt x="4797" y="1399"/>
                    <a:pt x="4332" y="1722"/>
                  </a:cubicBezTo>
                  <a:cubicBezTo>
                    <a:pt x="3903" y="2008"/>
                    <a:pt x="3437" y="2258"/>
                    <a:pt x="2936" y="2473"/>
                  </a:cubicBezTo>
                  <a:cubicBezTo>
                    <a:pt x="2721" y="2545"/>
                    <a:pt x="2507" y="2616"/>
                    <a:pt x="2292" y="2652"/>
                  </a:cubicBezTo>
                  <a:cubicBezTo>
                    <a:pt x="2220" y="2688"/>
                    <a:pt x="2149" y="2688"/>
                    <a:pt x="2113" y="2724"/>
                  </a:cubicBezTo>
                  <a:cubicBezTo>
                    <a:pt x="1970" y="2760"/>
                    <a:pt x="1826" y="2795"/>
                    <a:pt x="1647" y="2795"/>
                  </a:cubicBezTo>
                  <a:cubicBezTo>
                    <a:pt x="1606" y="2806"/>
                    <a:pt x="1564" y="2810"/>
                    <a:pt x="1522" y="2810"/>
                  </a:cubicBezTo>
                  <a:cubicBezTo>
                    <a:pt x="1420" y="2810"/>
                    <a:pt x="1319" y="2785"/>
                    <a:pt x="1218" y="2760"/>
                  </a:cubicBezTo>
                  <a:cubicBezTo>
                    <a:pt x="1075" y="2688"/>
                    <a:pt x="967" y="2545"/>
                    <a:pt x="932" y="2366"/>
                  </a:cubicBezTo>
                  <a:cubicBezTo>
                    <a:pt x="860" y="1829"/>
                    <a:pt x="860" y="1328"/>
                    <a:pt x="1003" y="827"/>
                  </a:cubicBezTo>
                  <a:cubicBezTo>
                    <a:pt x="1075" y="361"/>
                    <a:pt x="1146" y="39"/>
                    <a:pt x="1039" y="3"/>
                  </a:cubicBezTo>
                  <a:cubicBezTo>
                    <a:pt x="1034" y="1"/>
                    <a:pt x="1029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2865675" y="2109725"/>
              <a:ext cx="139625" cy="98475"/>
            </a:xfrm>
            <a:custGeom>
              <a:avLst/>
              <a:gdLst/>
              <a:ahLst/>
              <a:cxnLst/>
              <a:rect l="l" t="t" r="r" b="b"/>
              <a:pathLst>
                <a:path w="5585" h="3939" extrusionOk="0">
                  <a:moveTo>
                    <a:pt x="5406" y="1"/>
                  </a:moveTo>
                  <a:cubicBezTo>
                    <a:pt x="5334" y="1"/>
                    <a:pt x="5227" y="287"/>
                    <a:pt x="4976" y="609"/>
                  </a:cubicBezTo>
                  <a:cubicBezTo>
                    <a:pt x="4690" y="1003"/>
                    <a:pt x="4332" y="1361"/>
                    <a:pt x="3938" y="1683"/>
                  </a:cubicBezTo>
                  <a:cubicBezTo>
                    <a:pt x="3580" y="2005"/>
                    <a:pt x="3187" y="2256"/>
                    <a:pt x="2721" y="2471"/>
                  </a:cubicBezTo>
                  <a:cubicBezTo>
                    <a:pt x="2614" y="2542"/>
                    <a:pt x="2471" y="2578"/>
                    <a:pt x="2327" y="2614"/>
                  </a:cubicBezTo>
                  <a:cubicBezTo>
                    <a:pt x="2292" y="2614"/>
                    <a:pt x="2220" y="2614"/>
                    <a:pt x="2184" y="2650"/>
                  </a:cubicBezTo>
                  <a:lnTo>
                    <a:pt x="2041" y="2686"/>
                  </a:lnTo>
                  <a:lnTo>
                    <a:pt x="1647" y="2686"/>
                  </a:lnTo>
                  <a:lnTo>
                    <a:pt x="1504" y="2614"/>
                  </a:lnTo>
                  <a:cubicBezTo>
                    <a:pt x="1433" y="2614"/>
                    <a:pt x="1325" y="2578"/>
                    <a:pt x="1254" y="2542"/>
                  </a:cubicBezTo>
                  <a:cubicBezTo>
                    <a:pt x="1075" y="2435"/>
                    <a:pt x="1003" y="2363"/>
                    <a:pt x="931" y="2220"/>
                  </a:cubicBezTo>
                  <a:cubicBezTo>
                    <a:pt x="896" y="2005"/>
                    <a:pt x="931" y="1791"/>
                    <a:pt x="967" y="1576"/>
                  </a:cubicBezTo>
                  <a:cubicBezTo>
                    <a:pt x="1039" y="1325"/>
                    <a:pt x="1110" y="1075"/>
                    <a:pt x="1146" y="860"/>
                  </a:cubicBezTo>
                  <a:cubicBezTo>
                    <a:pt x="1254" y="466"/>
                    <a:pt x="1289" y="144"/>
                    <a:pt x="1218" y="108"/>
                  </a:cubicBezTo>
                  <a:cubicBezTo>
                    <a:pt x="1211" y="106"/>
                    <a:pt x="1204" y="105"/>
                    <a:pt x="1196" y="105"/>
                  </a:cubicBezTo>
                  <a:cubicBezTo>
                    <a:pt x="1087" y="105"/>
                    <a:pt x="916" y="346"/>
                    <a:pt x="681" y="681"/>
                  </a:cubicBezTo>
                  <a:cubicBezTo>
                    <a:pt x="538" y="860"/>
                    <a:pt x="395" y="1111"/>
                    <a:pt x="251" y="1325"/>
                  </a:cubicBezTo>
                  <a:cubicBezTo>
                    <a:pt x="72" y="1648"/>
                    <a:pt x="1" y="2005"/>
                    <a:pt x="1" y="2363"/>
                  </a:cubicBezTo>
                  <a:cubicBezTo>
                    <a:pt x="1" y="2471"/>
                    <a:pt x="1" y="2578"/>
                    <a:pt x="37" y="2686"/>
                  </a:cubicBezTo>
                  <a:cubicBezTo>
                    <a:pt x="72" y="2793"/>
                    <a:pt x="144" y="2900"/>
                    <a:pt x="180" y="3008"/>
                  </a:cubicBezTo>
                  <a:cubicBezTo>
                    <a:pt x="287" y="3151"/>
                    <a:pt x="430" y="3330"/>
                    <a:pt x="609" y="3437"/>
                  </a:cubicBezTo>
                  <a:cubicBezTo>
                    <a:pt x="717" y="3545"/>
                    <a:pt x="860" y="3652"/>
                    <a:pt x="1003" y="3724"/>
                  </a:cubicBezTo>
                  <a:lnTo>
                    <a:pt x="1218" y="3831"/>
                  </a:lnTo>
                  <a:lnTo>
                    <a:pt x="1468" y="3903"/>
                  </a:lnTo>
                  <a:cubicBezTo>
                    <a:pt x="1540" y="3903"/>
                    <a:pt x="1612" y="3938"/>
                    <a:pt x="1683" y="3938"/>
                  </a:cubicBezTo>
                  <a:lnTo>
                    <a:pt x="2220" y="3938"/>
                  </a:lnTo>
                  <a:lnTo>
                    <a:pt x="2471" y="3903"/>
                  </a:lnTo>
                  <a:lnTo>
                    <a:pt x="2542" y="3903"/>
                  </a:lnTo>
                  <a:lnTo>
                    <a:pt x="2721" y="3831"/>
                  </a:lnTo>
                  <a:cubicBezTo>
                    <a:pt x="2900" y="3759"/>
                    <a:pt x="3115" y="3652"/>
                    <a:pt x="3294" y="3545"/>
                  </a:cubicBezTo>
                  <a:cubicBezTo>
                    <a:pt x="3795" y="3222"/>
                    <a:pt x="4260" y="2829"/>
                    <a:pt x="4618" y="2363"/>
                  </a:cubicBezTo>
                  <a:cubicBezTo>
                    <a:pt x="5012" y="1898"/>
                    <a:pt x="5298" y="1361"/>
                    <a:pt x="5442" y="824"/>
                  </a:cubicBezTo>
                  <a:cubicBezTo>
                    <a:pt x="5585" y="359"/>
                    <a:pt x="5513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2922050" y="2233225"/>
              <a:ext cx="37625" cy="19725"/>
            </a:xfrm>
            <a:custGeom>
              <a:avLst/>
              <a:gdLst/>
              <a:ahLst/>
              <a:cxnLst/>
              <a:rect l="l" t="t" r="r" b="b"/>
              <a:pathLst>
                <a:path w="1505" h="789" extrusionOk="0">
                  <a:moveTo>
                    <a:pt x="717" y="1"/>
                  </a:moveTo>
                  <a:cubicBezTo>
                    <a:pt x="645" y="1"/>
                    <a:pt x="574" y="36"/>
                    <a:pt x="538" y="36"/>
                  </a:cubicBezTo>
                  <a:cubicBezTo>
                    <a:pt x="395" y="72"/>
                    <a:pt x="287" y="144"/>
                    <a:pt x="180" y="251"/>
                  </a:cubicBezTo>
                  <a:cubicBezTo>
                    <a:pt x="72" y="359"/>
                    <a:pt x="1" y="466"/>
                    <a:pt x="1" y="609"/>
                  </a:cubicBezTo>
                  <a:cubicBezTo>
                    <a:pt x="1" y="717"/>
                    <a:pt x="37" y="788"/>
                    <a:pt x="72" y="788"/>
                  </a:cubicBezTo>
                  <a:cubicBezTo>
                    <a:pt x="216" y="752"/>
                    <a:pt x="323" y="717"/>
                    <a:pt x="466" y="681"/>
                  </a:cubicBezTo>
                  <a:cubicBezTo>
                    <a:pt x="502" y="681"/>
                    <a:pt x="574" y="681"/>
                    <a:pt x="609" y="717"/>
                  </a:cubicBezTo>
                  <a:cubicBezTo>
                    <a:pt x="645" y="717"/>
                    <a:pt x="681" y="752"/>
                    <a:pt x="681" y="752"/>
                  </a:cubicBezTo>
                  <a:lnTo>
                    <a:pt x="788" y="681"/>
                  </a:lnTo>
                  <a:lnTo>
                    <a:pt x="1003" y="681"/>
                  </a:lnTo>
                  <a:cubicBezTo>
                    <a:pt x="1093" y="681"/>
                    <a:pt x="1191" y="690"/>
                    <a:pt x="1272" y="690"/>
                  </a:cubicBezTo>
                  <a:cubicBezTo>
                    <a:pt x="1352" y="690"/>
                    <a:pt x="1415" y="681"/>
                    <a:pt x="1433" y="645"/>
                  </a:cubicBezTo>
                  <a:cubicBezTo>
                    <a:pt x="1504" y="573"/>
                    <a:pt x="1361" y="359"/>
                    <a:pt x="1182" y="215"/>
                  </a:cubicBezTo>
                  <a:cubicBezTo>
                    <a:pt x="1075" y="144"/>
                    <a:pt x="967" y="108"/>
                    <a:pt x="896" y="36"/>
                  </a:cubicBezTo>
                  <a:lnTo>
                    <a:pt x="717" y="1"/>
                  </a:ln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2939950" y="2233225"/>
              <a:ext cx="484150" cy="198700"/>
            </a:xfrm>
            <a:custGeom>
              <a:avLst/>
              <a:gdLst/>
              <a:ahLst/>
              <a:cxnLst/>
              <a:rect l="l" t="t" r="r" b="b"/>
              <a:pathLst>
                <a:path w="19366" h="7948" extrusionOk="0">
                  <a:moveTo>
                    <a:pt x="18578" y="1"/>
                  </a:moveTo>
                  <a:cubicBezTo>
                    <a:pt x="18220" y="36"/>
                    <a:pt x="18077" y="251"/>
                    <a:pt x="18149" y="323"/>
                  </a:cubicBezTo>
                  <a:cubicBezTo>
                    <a:pt x="18185" y="394"/>
                    <a:pt x="18435" y="394"/>
                    <a:pt x="18543" y="502"/>
                  </a:cubicBezTo>
                  <a:cubicBezTo>
                    <a:pt x="18578" y="538"/>
                    <a:pt x="18614" y="573"/>
                    <a:pt x="18614" y="609"/>
                  </a:cubicBezTo>
                  <a:cubicBezTo>
                    <a:pt x="18543" y="645"/>
                    <a:pt x="18471" y="681"/>
                    <a:pt x="18399" y="717"/>
                  </a:cubicBezTo>
                  <a:cubicBezTo>
                    <a:pt x="17934" y="1003"/>
                    <a:pt x="17540" y="1325"/>
                    <a:pt x="17218" y="1719"/>
                  </a:cubicBezTo>
                  <a:cubicBezTo>
                    <a:pt x="16789" y="2291"/>
                    <a:pt x="16395" y="2864"/>
                    <a:pt x="16037" y="3508"/>
                  </a:cubicBezTo>
                  <a:cubicBezTo>
                    <a:pt x="15679" y="4224"/>
                    <a:pt x="15249" y="4869"/>
                    <a:pt x="14748" y="5513"/>
                  </a:cubicBezTo>
                  <a:cubicBezTo>
                    <a:pt x="14247" y="6086"/>
                    <a:pt x="13639" y="6551"/>
                    <a:pt x="12923" y="6873"/>
                  </a:cubicBezTo>
                  <a:cubicBezTo>
                    <a:pt x="12408" y="7131"/>
                    <a:pt x="11806" y="7272"/>
                    <a:pt x="11222" y="7272"/>
                  </a:cubicBezTo>
                  <a:cubicBezTo>
                    <a:pt x="11156" y="7272"/>
                    <a:pt x="11091" y="7271"/>
                    <a:pt x="11026" y="7267"/>
                  </a:cubicBezTo>
                  <a:cubicBezTo>
                    <a:pt x="10560" y="7231"/>
                    <a:pt x="10095" y="7160"/>
                    <a:pt x="9665" y="6981"/>
                  </a:cubicBezTo>
                  <a:lnTo>
                    <a:pt x="9093" y="6837"/>
                  </a:lnTo>
                  <a:cubicBezTo>
                    <a:pt x="9093" y="6837"/>
                    <a:pt x="8878" y="6802"/>
                    <a:pt x="8520" y="6730"/>
                  </a:cubicBezTo>
                  <a:cubicBezTo>
                    <a:pt x="8126" y="6623"/>
                    <a:pt x="7732" y="6587"/>
                    <a:pt x="7303" y="6551"/>
                  </a:cubicBezTo>
                  <a:cubicBezTo>
                    <a:pt x="7339" y="6479"/>
                    <a:pt x="7375" y="6372"/>
                    <a:pt x="7375" y="6265"/>
                  </a:cubicBezTo>
                  <a:cubicBezTo>
                    <a:pt x="7410" y="5978"/>
                    <a:pt x="7446" y="5692"/>
                    <a:pt x="7446" y="5692"/>
                  </a:cubicBezTo>
                  <a:cubicBezTo>
                    <a:pt x="7446" y="5692"/>
                    <a:pt x="7375" y="5441"/>
                    <a:pt x="7303" y="5155"/>
                  </a:cubicBezTo>
                  <a:cubicBezTo>
                    <a:pt x="7231" y="4904"/>
                    <a:pt x="7196" y="4618"/>
                    <a:pt x="7088" y="4582"/>
                  </a:cubicBezTo>
                  <a:cubicBezTo>
                    <a:pt x="6981" y="4582"/>
                    <a:pt x="6873" y="4869"/>
                    <a:pt x="6802" y="5155"/>
                  </a:cubicBezTo>
                  <a:cubicBezTo>
                    <a:pt x="6730" y="5477"/>
                    <a:pt x="6730" y="5764"/>
                    <a:pt x="6730" y="5764"/>
                  </a:cubicBezTo>
                  <a:cubicBezTo>
                    <a:pt x="6730" y="5764"/>
                    <a:pt x="6802" y="6014"/>
                    <a:pt x="6873" y="6300"/>
                  </a:cubicBezTo>
                  <a:cubicBezTo>
                    <a:pt x="6909" y="6408"/>
                    <a:pt x="6909" y="6479"/>
                    <a:pt x="6945" y="6551"/>
                  </a:cubicBezTo>
                  <a:lnTo>
                    <a:pt x="6480" y="6551"/>
                  </a:lnTo>
                  <a:cubicBezTo>
                    <a:pt x="6301" y="6587"/>
                    <a:pt x="6122" y="6587"/>
                    <a:pt x="5943" y="6623"/>
                  </a:cubicBezTo>
                  <a:cubicBezTo>
                    <a:pt x="5549" y="6694"/>
                    <a:pt x="5227" y="6766"/>
                    <a:pt x="4869" y="6802"/>
                  </a:cubicBezTo>
                  <a:cubicBezTo>
                    <a:pt x="4705" y="6825"/>
                    <a:pt x="4540" y="6836"/>
                    <a:pt x="4375" y="6836"/>
                  </a:cubicBezTo>
                  <a:cubicBezTo>
                    <a:pt x="3781" y="6836"/>
                    <a:pt x="3189" y="6688"/>
                    <a:pt x="2685" y="6408"/>
                  </a:cubicBezTo>
                  <a:cubicBezTo>
                    <a:pt x="2041" y="6014"/>
                    <a:pt x="1540" y="5441"/>
                    <a:pt x="1254" y="4726"/>
                  </a:cubicBezTo>
                  <a:cubicBezTo>
                    <a:pt x="967" y="4081"/>
                    <a:pt x="752" y="3437"/>
                    <a:pt x="574" y="2757"/>
                  </a:cubicBezTo>
                  <a:cubicBezTo>
                    <a:pt x="430" y="2148"/>
                    <a:pt x="323" y="1647"/>
                    <a:pt x="216" y="1325"/>
                  </a:cubicBezTo>
                  <a:cubicBezTo>
                    <a:pt x="108" y="967"/>
                    <a:pt x="37" y="788"/>
                    <a:pt x="1" y="788"/>
                  </a:cubicBezTo>
                  <a:cubicBezTo>
                    <a:pt x="1" y="967"/>
                    <a:pt x="1" y="1182"/>
                    <a:pt x="72" y="1361"/>
                  </a:cubicBezTo>
                  <a:cubicBezTo>
                    <a:pt x="108" y="1719"/>
                    <a:pt x="180" y="2220"/>
                    <a:pt x="287" y="2828"/>
                  </a:cubicBezTo>
                  <a:cubicBezTo>
                    <a:pt x="430" y="3508"/>
                    <a:pt x="609" y="4224"/>
                    <a:pt x="860" y="4869"/>
                  </a:cubicBezTo>
                  <a:cubicBezTo>
                    <a:pt x="1146" y="5692"/>
                    <a:pt x="1683" y="6408"/>
                    <a:pt x="2435" y="6873"/>
                  </a:cubicBezTo>
                  <a:cubicBezTo>
                    <a:pt x="3079" y="7241"/>
                    <a:pt x="3802" y="7425"/>
                    <a:pt x="4537" y="7425"/>
                  </a:cubicBezTo>
                  <a:cubicBezTo>
                    <a:pt x="4659" y="7425"/>
                    <a:pt x="4782" y="7420"/>
                    <a:pt x="4905" y="7410"/>
                  </a:cubicBezTo>
                  <a:cubicBezTo>
                    <a:pt x="5298" y="7374"/>
                    <a:pt x="5692" y="7303"/>
                    <a:pt x="6014" y="7267"/>
                  </a:cubicBezTo>
                  <a:cubicBezTo>
                    <a:pt x="6193" y="7231"/>
                    <a:pt x="6336" y="7231"/>
                    <a:pt x="6515" y="7195"/>
                  </a:cubicBezTo>
                  <a:lnTo>
                    <a:pt x="6945" y="7195"/>
                  </a:lnTo>
                  <a:cubicBezTo>
                    <a:pt x="7446" y="7231"/>
                    <a:pt x="7911" y="7303"/>
                    <a:pt x="8377" y="7410"/>
                  </a:cubicBezTo>
                  <a:cubicBezTo>
                    <a:pt x="8699" y="7482"/>
                    <a:pt x="8914" y="7517"/>
                    <a:pt x="8914" y="7517"/>
                  </a:cubicBezTo>
                  <a:lnTo>
                    <a:pt x="9451" y="7661"/>
                  </a:lnTo>
                  <a:cubicBezTo>
                    <a:pt x="9952" y="7840"/>
                    <a:pt x="10489" y="7911"/>
                    <a:pt x="10990" y="7947"/>
                  </a:cubicBezTo>
                  <a:cubicBezTo>
                    <a:pt x="11777" y="7947"/>
                    <a:pt x="12493" y="7768"/>
                    <a:pt x="13173" y="7410"/>
                  </a:cubicBezTo>
                  <a:cubicBezTo>
                    <a:pt x="13925" y="7016"/>
                    <a:pt x="14605" y="6479"/>
                    <a:pt x="15142" y="5799"/>
                  </a:cubicBezTo>
                  <a:cubicBezTo>
                    <a:pt x="15643" y="5155"/>
                    <a:pt x="16037" y="4439"/>
                    <a:pt x="16395" y="3687"/>
                  </a:cubicBezTo>
                  <a:cubicBezTo>
                    <a:pt x="16681" y="3079"/>
                    <a:pt x="17039" y="2470"/>
                    <a:pt x="17433" y="1898"/>
                  </a:cubicBezTo>
                  <a:cubicBezTo>
                    <a:pt x="17791" y="1432"/>
                    <a:pt x="18185" y="1039"/>
                    <a:pt x="18650" y="717"/>
                  </a:cubicBezTo>
                  <a:lnTo>
                    <a:pt x="18721" y="752"/>
                  </a:lnTo>
                  <a:cubicBezTo>
                    <a:pt x="18757" y="824"/>
                    <a:pt x="18829" y="860"/>
                    <a:pt x="18865" y="931"/>
                  </a:cubicBezTo>
                  <a:cubicBezTo>
                    <a:pt x="18972" y="1110"/>
                    <a:pt x="19008" y="1325"/>
                    <a:pt x="19115" y="1361"/>
                  </a:cubicBezTo>
                  <a:cubicBezTo>
                    <a:pt x="19223" y="1361"/>
                    <a:pt x="19366" y="1110"/>
                    <a:pt x="19366" y="860"/>
                  </a:cubicBezTo>
                  <a:cubicBezTo>
                    <a:pt x="19366" y="717"/>
                    <a:pt x="19330" y="573"/>
                    <a:pt x="19294" y="430"/>
                  </a:cubicBezTo>
                  <a:cubicBezTo>
                    <a:pt x="19258" y="394"/>
                    <a:pt x="19258" y="359"/>
                    <a:pt x="19223" y="323"/>
                  </a:cubicBezTo>
                  <a:lnTo>
                    <a:pt x="19187" y="251"/>
                  </a:lnTo>
                  <a:cubicBezTo>
                    <a:pt x="19151" y="215"/>
                    <a:pt x="19079" y="144"/>
                    <a:pt x="19044" y="108"/>
                  </a:cubicBezTo>
                  <a:cubicBezTo>
                    <a:pt x="18900" y="36"/>
                    <a:pt x="18721" y="1"/>
                    <a:pt x="18578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2969075" y="2219500"/>
              <a:ext cx="271550" cy="136350"/>
            </a:xfrm>
            <a:custGeom>
              <a:avLst/>
              <a:gdLst/>
              <a:ahLst/>
              <a:cxnLst/>
              <a:rect l="l" t="t" r="r" b="b"/>
              <a:pathLst>
                <a:path w="10862" h="5454" extrusionOk="0">
                  <a:moveTo>
                    <a:pt x="5475" y="1"/>
                  </a:moveTo>
                  <a:cubicBezTo>
                    <a:pt x="2674" y="1"/>
                    <a:pt x="0" y="1261"/>
                    <a:pt x="3024" y="3879"/>
                  </a:cubicBezTo>
                  <a:cubicBezTo>
                    <a:pt x="3811" y="4523"/>
                    <a:pt x="4706" y="5024"/>
                    <a:pt x="5673" y="5382"/>
                  </a:cubicBezTo>
                  <a:cubicBezTo>
                    <a:pt x="5816" y="5418"/>
                    <a:pt x="5923" y="5453"/>
                    <a:pt x="6066" y="5453"/>
                  </a:cubicBezTo>
                  <a:cubicBezTo>
                    <a:pt x="6675" y="5382"/>
                    <a:pt x="7462" y="4666"/>
                    <a:pt x="7892" y="4308"/>
                  </a:cubicBezTo>
                  <a:cubicBezTo>
                    <a:pt x="8321" y="3986"/>
                    <a:pt x="8715" y="3628"/>
                    <a:pt x="9073" y="3270"/>
                  </a:cubicBezTo>
                  <a:cubicBezTo>
                    <a:pt x="10861" y="1118"/>
                    <a:pt x="8112" y="1"/>
                    <a:pt x="5475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3028550" y="2227075"/>
              <a:ext cx="166475" cy="55600"/>
            </a:xfrm>
            <a:custGeom>
              <a:avLst/>
              <a:gdLst/>
              <a:ahLst/>
              <a:cxnLst/>
              <a:rect l="l" t="t" r="r" b="b"/>
              <a:pathLst>
                <a:path w="6659" h="2224" extrusionOk="0">
                  <a:moveTo>
                    <a:pt x="3198" y="0"/>
                  </a:moveTo>
                  <a:cubicBezTo>
                    <a:pt x="1656" y="0"/>
                    <a:pt x="164" y="448"/>
                    <a:pt x="0" y="1356"/>
                  </a:cubicBezTo>
                  <a:cubicBezTo>
                    <a:pt x="573" y="1822"/>
                    <a:pt x="1754" y="2180"/>
                    <a:pt x="3150" y="2215"/>
                  </a:cubicBezTo>
                  <a:cubicBezTo>
                    <a:pt x="3276" y="2221"/>
                    <a:pt x="3400" y="2223"/>
                    <a:pt x="3523" y="2223"/>
                  </a:cubicBezTo>
                  <a:cubicBezTo>
                    <a:pt x="5077" y="2223"/>
                    <a:pt x="6360" y="1813"/>
                    <a:pt x="6658" y="1249"/>
                  </a:cubicBezTo>
                  <a:cubicBezTo>
                    <a:pt x="6235" y="421"/>
                    <a:pt x="4694" y="0"/>
                    <a:pt x="3198" y="0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3012450" y="2257400"/>
              <a:ext cx="200475" cy="98450"/>
            </a:xfrm>
            <a:custGeom>
              <a:avLst/>
              <a:gdLst/>
              <a:ahLst/>
              <a:cxnLst/>
              <a:rect l="l" t="t" r="r" b="b"/>
              <a:pathLst>
                <a:path w="8019" h="3938" extrusionOk="0">
                  <a:moveTo>
                    <a:pt x="7803" y="0"/>
                  </a:moveTo>
                  <a:lnTo>
                    <a:pt x="7803" y="0"/>
                  </a:lnTo>
                  <a:cubicBezTo>
                    <a:pt x="7374" y="859"/>
                    <a:pt x="6443" y="2005"/>
                    <a:pt x="4188" y="2076"/>
                  </a:cubicBezTo>
                  <a:cubicBezTo>
                    <a:pt x="4137" y="2077"/>
                    <a:pt x="4086" y="2078"/>
                    <a:pt x="4034" y="2078"/>
                  </a:cubicBezTo>
                  <a:cubicBezTo>
                    <a:pt x="2551" y="2078"/>
                    <a:pt x="1142" y="1577"/>
                    <a:pt x="0" y="609"/>
                  </a:cubicBezTo>
                  <a:lnTo>
                    <a:pt x="0" y="609"/>
                  </a:lnTo>
                  <a:cubicBezTo>
                    <a:pt x="251" y="1289"/>
                    <a:pt x="716" y="1897"/>
                    <a:pt x="1289" y="2327"/>
                  </a:cubicBezTo>
                  <a:cubicBezTo>
                    <a:pt x="2076" y="3007"/>
                    <a:pt x="2971" y="3508"/>
                    <a:pt x="3938" y="3866"/>
                  </a:cubicBezTo>
                  <a:cubicBezTo>
                    <a:pt x="4081" y="3902"/>
                    <a:pt x="4188" y="3937"/>
                    <a:pt x="4331" y="3937"/>
                  </a:cubicBezTo>
                  <a:cubicBezTo>
                    <a:pt x="4940" y="3866"/>
                    <a:pt x="5727" y="3150"/>
                    <a:pt x="6157" y="2792"/>
                  </a:cubicBezTo>
                  <a:cubicBezTo>
                    <a:pt x="6586" y="2470"/>
                    <a:pt x="6980" y="2112"/>
                    <a:pt x="7302" y="1754"/>
                  </a:cubicBezTo>
                  <a:cubicBezTo>
                    <a:pt x="7875" y="1074"/>
                    <a:pt x="8018" y="465"/>
                    <a:pt x="7803" y="0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3101025" y="2241275"/>
              <a:ext cx="53725" cy="26975"/>
            </a:xfrm>
            <a:custGeom>
              <a:avLst/>
              <a:gdLst/>
              <a:ahLst/>
              <a:cxnLst/>
              <a:rect l="l" t="t" r="r" b="b"/>
              <a:pathLst>
                <a:path w="2149" h="1079" extrusionOk="0">
                  <a:moveTo>
                    <a:pt x="1075" y="1"/>
                  </a:moveTo>
                  <a:cubicBezTo>
                    <a:pt x="502" y="1"/>
                    <a:pt x="1" y="216"/>
                    <a:pt x="1" y="502"/>
                  </a:cubicBezTo>
                  <a:cubicBezTo>
                    <a:pt x="1" y="788"/>
                    <a:pt x="466" y="1075"/>
                    <a:pt x="1039" y="1075"/>
                  </a:cubicBezTo>
                  <a:cubicBezTo>
                    <a:pt x="1076" y="1077"/>
                    <a:pt x="1112" y="1078"/>
                    <a:pt x="1148" y="1078"/>
                  </a:cubicBezTo>
                  <a:cubicBezTo>
                    <a:pt x="1674" y="1078"/>
                    <a:pt x="2113" y="841"/>
                    <a:pt x="2113" y="573"/>
                  </a:cubicBezTo>
                  <a:cubicBezTo>
                    <a:pt x="2149" y="287"/>
                    <a:pt x="1647" y="37"/>
                    <a:pt x="1075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3190525" y="2346875"/>
              <a:ext cx="23300" cy="19050"/>
            </a:xfrm>
            <a:custGeom>
              <a:avLst/>
              <a:gdLst/>
              <a:ahLst/>
              <a:cxnLst/>
              <a:rect l="l" t="t" r="r" b="b"/>
              <a:pathLst>
                <a:path w="932" h="762" extrusionOk="0">
                  <a:moveTo>
                    <a:pt x="537" y="1"/>
                  </a:moveTo>
                  <a:cubicBezTo>
                    <a:pt x="179" y="1"/>
                    <a:pt x="0" y="394"/>
                    <a:pt x="251" y="645"/>
                  </a:cubicBezTo>
                  <a:cubicBezTo>
                    <a:pt x="332" y="725"/>
                    <a:pt x="431" y="762"/>
                    <a:pt x="528" y="762"/>
                  </a:cubicBezTo>
                  <a:cubicBezTo>
                    <a:pt x="733" y="762"/>
                    <a:pt x="931" y="601"/>
                    <a:pt x="931" y="358"/>
                  </a:cubicBezTo>
                  <a:cubicBezTo>
                    <a:pt x="931" y="144"/>
                    <a:pt x="752" y="1"/>
                    <a:pt x="537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3237950" y="2329875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72" y="0"/>
                    <a:pt x="0" y="36"/>
                    <a:pt x="0" y="144"/>
                  </a:cubicBezTo>
                  <a:cubicBezTo>
                    <a:pt x="0" y="215"/>
                    <a:pt x="72" y="287"/>
                    <a:pt x="144" y="287"/>
                  </a:cubicBezTo>
                  <a:cubicBezTo>
                    <a:pt x="215" y="287"/>
                    <a:pt x="287" y="215"/>
                    <a:pt x="287" y="144"/>
                  </a:cubicBez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3242625" y="2368300"/>
              <a:ext cx="9675" cy="9975"/>
            </a:xfrm>
            <a:custGeom>
              <a:avLst/>
              <a:gdLst/>
              <a:ahLst/>
              <a:cxnLst/>
              <a:rect l="l" t="t" r="r" b="b"/>
              <a:pathLst>
                <a:path w="387" h="399" extrusionOk="0">
                  <a:moveTo>
                    <a:pt x="184" y="1"/>
                  </a:moveTo>
                  <a:cubicBezTo>
                    <a:pt x="0" y="1"/>
                    <a:pt x="0" y="398"/>
                    <a:pt x="184" y="398"/>
                  </a:cubicBezTo>
                  <a:cubicBezTo>
                    <a:pt x="192" y="398"/>
                    <a:pt x="199" y="398"/>
                    <a:pt x="207" y="396"/>
                  </a:cubicBezTo>
                  <a:cubicBezTo>
                    <a:pt x="315" y="396"/>
                    <a:pt x="386" y="289"/>
                    <a:pt x="386" y="182"/>
                  </a:cubicBezTo>
                  <a:cubicBezTo>
                    <a:pt x="386" y="74"/>
                    <a:pt x="315" y="3"/>
                    <a:pt x="207" y="3"/>
                  </a:cubicBezTo>
                  <a:cubicBezTo>
                    <a:pt x="199" y="1"/>
                    <a:pt x="192" y="1"/>
                    <a:pt x="18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2997300" y="2358500"/>
              <a:ext cx="16050" cy="11000"/>
            </a:xfrm>
            <a:custGeom>
              <a:avLst/>
              <a:gdLst/>
              <a:ahLst/>
              <a:cxnLst/>
              <a:rect l="l" t="t" r="r" b="b"/>
              <a:pathLst>
                <a:path w="642" h="440" extrusionOk="0">
                  <a:moveTo>
                    <a:pt x="356" y="1"/>
                  </a:moveTo>
                  <a:cubicBezTo>
                    <a:pt x="0" y="1"/>
                    <a:pt x="355" y="439"/>
                    <a:pt x="542" y="439"/>
                  </a:cubicBezTo>
                  <a:cubicBezTo>
                    <a:pt x="600" y="439"/>
                    <a:pt x="642" y="397"/>
                    <a:pt x="642" y="287"/>
                  </a:cubicBezTo>
                  <a:cubicBezTo>
                    <a:pt x="642" y="144"/>
                    <a:pt x="535" y="1"/>
                    <a:pt x="35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3021400" y="2339575"/>
              <a:ext cx="16125" cy="10750"/>
            </a:xfrm>
            <a:custGeom>
              <a:avLst/>
              <a:gdLst/>
              <a:ahLst/>
              <a:cxnLst/>
              <a:rect l="l" t="t" r="r" b="b"/>
              <a:pathLst>
                <a:path w="645" h="430" extrusionOk="0">
                  <a:moveTo>
                    <a:pt x="403" y="1"/>
                  </a:moveTo>
                  <a:cubicBezTo>
                    <a:pt x="388" y="1"/>
                    <a:pt x="373" y="2"/>
                    <a:pt x="358" y="6"/>
                  </a:cubicBezTo>
                  <a:cubicBezTo>
                    <a:pt x="0" y="6"/>
                    <a:pt x="362" y="430"/>
                    <a:pt x="549" y="430"/>
                  </a:cubicBezTo>
                  <a:cubicBezTo>
                    <a:pt x="604" y="430"/>
                    <a:pt x="644" y="392"/>
                    <a:pt x="644" y="293"/>
                  </a:cubicBezTo>
                  <a:cubicBezTo>
                    <a:pt x="644" y="132"/>
                    <a:pt x="530" y="1"/>
                    <a:pt x="40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3049125" y="2378200"/>
              <a:ext cx="7200" cy="717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cubicBezTo>
                    <a:pt x="251" y="287"/>
                    <a:pt x="287" y="215"/>
                    <a:pt x="287" y="144"/>
                  </a:cubicBezTo>
                  <a:cubicBezTo>
                    <a:pt x="287" y="36"/>
                    <a:pt x="251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3027650" y="2405850"/>
              <a:ext cx="178100" cy="100575"/>
            </a:xfrm>
            <a:custGeom>
              <a:avLst/>
              <a:gdLst/>
              <a:ahLst/>
              <a:cxnLst/>
              <a:rect l="l" t="t" r="r" b="b"/>
              <a:pathLst>
                <a:path w="7124" h="4023" extrusionOk="0">
                  <a:moveTo>
                    <a:pt x="45" y="1"/>
                  </a:moveTo>
                  <a:cubicBezTo>
                    <a:pt x="41" y="1"/>
                    <a:pt x="39" y="2"/>
                    <a:pt x="36" y="4"/>
                  </a:cubicBezTo>
                  <a:cubicBezTo>
                    <a:pt x="1" y="4"/>
                    <a:pt x="36" y="290"/>
                    <a:pt x="180" y="684"/>
                  </a:cubicBezTo>
                  <a:cubicBezTo>
                    <a:pt x="359" y="1185"/>
                    <a:pt x="609" y="1651"/>
                    <a:pt x="931" y="2080"/>
                  </a:cubicBezTo>
                  <a:cubicBezTo>
                    <a:pt x="1218" y="2510"/>
                    <a:pt x="1611" y="2903"/>
                    <a:pt x="2041" y="3226"/>
                  </a:cubicBezTo>
                  <a:cubicBezTo>
                    <a:pt x="2184" y="3333"/>
                    <a:pt x="2327" y="3440"/>
                    <a:pt x="2471" y="3512"/>
                  </a:cubicBezTo>
                  <a:lnTo>
                    <a:pt x="2650" y="3619"/>
                  </a:lnTo>
                  <a:lnTo>
                    <a:pt x="2828" y="3691"/>
                  </a:lnTo>
                  <a:cubicBezTo>
                    <a:pt x="3007" y="3762"/>
                    <a:pt x="3186" y="3834"/>
                    <a:pt x="3365" y="3870"/>
                  </a:cubicBezTo>
                  <a:cubicBezTo>
                    <a:pt x="3778" y="3958"/>
                    <a:pt x="4214" y="4022"/>
                    <a:pt x="4655" y="4022"/>
                  </a:cubicBezTo>
                  <a:cubicBezTo>
                    <a:pt x="4750" y="4022"/>
                    <a:pt x="4845" y="4019"/>
                    <a:pt x="4940" y="4013"/>
                  </a:cubicBezTo>
                  <a:cubicBezTo>
                    <a:pt x="5477" y="3977"/>
                    <a:pt x="5978" y="3870"/>
                    <a:pt x="6480" y="3727"/>
                  </a:cubicBezTo>
                  <a:cubicBezTo>
                    <a:pt x="6873" y="3583"/>
                    <a:pt x="7124" y="3440"/>
                    <a:pt x="7124" y="3404"/>
                  </a:cubicBezTo>
                  <a:cubicBezTo>
                    <a:pt x="7113" y="3394"/>
                    <a:pt x="7084" y="3390"/>
                    <a:pt x="7038" y="3390"/>
                  </a:cubicBezTo>
                  <a:cubicBezTo>
                    <a:pt x="6926" y="3390"/>
                    <a:pt x="6712" y="3415"/>
                    <a:pt x="6408" y="3440"/>
                  </a:cubicBezTo>
                  <a:cubicBezTo>
                    <a:pt x="5943" y="3512"/>
                    <a:pt x="5442" y="3512"/>
                    <a:pt x="4940" y="3512"/>
                  </a:cubicBezTo>
                  <a:cubicBezTo>
                    <a:pt x="4475" y="3476"/>
                    <a:pt x="4010" y="3404"/>
                    <a:pt x="3544" y="3226"/>
                  </a:cubicBezTo>
                  <a:cubicBezTo>
                    <a:pt x="3401" y="3190"/>
                    <a:pt x="3258" y="3118"/>
                    <a:pt x="3079" y="3047"/>
                  </a:cubicBezTo>
                  <a:lnTo>
                    <a:pt x="2936" y="2975"/>
                  </a:lnTo>
                  <a:lnTo>
                    <a:pt x="2793" y="2903"/>
                  </a:lnTo>
                  <a:cubicBezTo>
                    <a:pt x="2650" y="2832"/>
                    <a:pt x="2506" y="2760"/>
                    <a:pt x="2363" y="2689"/>
                  </a:cubicBezTo>
                  <a:cubicBezTo>
                    <a:pt x="1969" y="2438"/>
                    <a:pt x="1611" y="2116"/>
                    <a:pt x="1289" y="1758"/>
                  </a:cubicBezTo>
                  <a:cubicBezTo>
                    <a:pt x="967" y="1400"/>
                    <a:pt x="681" y="970"/>
                    <a:pt x="394" y="577"/>
                  </a:cubicBezTo>
                  <a:cubicBezTo>
                    <a:pt x="227" y="242"/>
                    <a:pt x="91" y="1"/>
                    <a:pt x="45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3399925" y="1703475"/>
              <a:ext cx="401825" cy="357725"/>
            </a:xfrm>
            <a:custGeom>
              <a:avLst/>
              <a:gdLst/>
              <a:ahLst/>
              <a:cxnLst/>
              <a:rect l="l" t="t" r="r" b="b"/>
              <a:pathLst>
                <a:path w="16073" h="14309" extrusionOk="0">
                  <a:moveTo>
                    <a:pt x="2578" y="8877"/>
                  </a:moveTo>
                  <a:cubicBezTo>
                    <a:pt x="2774" y="9400"/>
                    <a:pt x="2969" y="9892"/>
                    <a:pt x="3193" y="10383"/>
                  </a:cubicBezTo>
                  <a:lnTo>
                    <a:pt x="3193" y="10383"/>
                  </a:lnTo>
                  <a:cubicBezTo>
                    <a:pt x="2931" y="9905"/>
                    <a:pt x="2720" y="9391"/>
                    <a:pt x="2578" y="887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03" y="788"/>
                    <a:pt x="1933" y="1718"/>
                    <a:pt x="2112" y="2792"/>
                  </a:cubicBezTo>
                  <a:lnTo>
                    <a:pt x="2184" y="2828"/>
                  </a:lnTo>
                  <a:cubicBezTo>
                    <a:pt x="2184" y="2900"/>
                    <a:pt x="2184" y="2935"/>
                    <a:pt x="2148" y="3007"/>
                  </a:cubicBezTo>
                  <a:cubicBezTo>
                    <a:pt x="2184" y="3329"/>
                    <a:pt x="2148" y="3651"/>
                    <a:pt x="2076" y="3938"/>
                  </a:cubicBezTo>
                  <a:cubicBezTo>
                    <a:pt x="2041" y="4009"/>
                    <a:pt x="2005" y="4081"/>
                    <a:pt x="1969" y="4117"/>
                  </a:cubicBezTo>
                  <a:cubicBezTo>
                    <a:pt x="1933" y="4618"/>
                    <a:pt x="1862" y="5155"/>
                    <a:pt x="1790" y="5656"/>
                  </a:cubicBezTo>
                  <a:cubicBezTo>
                    <a:pt x="1683" y="6765"/>
                    <a:pt x="1754" y="7875"/>
                    <a:pt x="1969" y="8985"/>
                  </a:cubicBezTo>
                  <a:cubicBezTo>
                    <a:pt x="2184" y="9951"/>
                    <a:pt x="2578" y="10882"/>
                    <a:pt x="3186" y="11669"/>
                  </a:cubicBezTo>
                  <a:cubicBezTo>
                    <a:pt x="3651" y="12206"/>
                    <a:pt x="4153" y="12671"/>
                    <a:pt x="4761" y="13065"/>
                  </a:cubicBezTo>
                  <a:cubicBezTo>
                    <a:pt x="4976" y="13208"/>
                    <a:pt x="5155" y="13280"/>
                    <a:pt x="5262" y="13352"/>
                  </a:cubicBezTo>
                  <a:lnTo>
                    <a:pt x="5441" y="13459"/>
                  </a:lnTo>
                  <a:cubicBezTo>
                    <a:pt x="5513" y="13495"/>
                    <a:pt x="5584" y="13531"/>
                    <a:pt x="5656" y="13531"/>
                  </a:cubicBezTo>
                  <a:lnTo>
                    <a:pt x="6085" y="13745"/>
                  </a:lnTo>
                  <a:cubicBezTo>
                    <a:pt x="6443" y="13924"/>
                    <a:pt x="6837" y="14067"/>
                    <a:pt x="7231" y="14175"/>
                  </a:cubicBezTo>
                  <a:cubicBezTo>
                    <a:pt x="7481" y="14211"/>
                    <a:pt x="7768" y="14246"/>
                    <a:pt x="8054" y="14246"/>
                  </a:cubicBezTo>
                  <a:lnTo>
                    <a:pt x="8197" y="14282"/>
                  </a:lnTo>
                  <a:cubicBezTo>
                    <a:pt x="8425" y="14299"/>
                    <a:pt x="8656" y="14308"/>
                    <a:pt x="8886" y="14308"/>
                  </a:cubicBezTo>
                  <a:cubicBezTo>
                    <a:pt x="9633" y="14308"/>
                    <a:pt x="10386" y="14215"/>
                    <a:pt x="11097" y="13996"/>
                  </a:cubicBezTo>
                  <a:cubicBezTo>
                    <a:pt x="12171" y="13638"/>
                    <a:pt x="13173" y="13137"/>
                    <a:pt x="14068" y="12457"/>
                  </a:cubicBezTo>
                  <a:cubicBezTo>
                    <a:pt x="14784" y="11920"/>
                    <a:pt x="15464" y="11311"/>
                    <a:pt x="16072" y="10631"/>
                  </a:cubicBezTo>
                  <a:cubicBezTo>
                    <a:pt x="14211" y="8949"/>
                    <a:pt x="12278" y="7410"/>
                    <a:pt x="10238" y="5978"/>
                  </a:cubicBezTo>
                  <a:cubicBezTo>
                    <a:pt x="7267" y="3759"/>
                    <a:pt x="3687" y="1074"/>
                    <a:pt x="0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3384700" y="1558325"/>
              <a:ext cx="569500" cy="479450"/>
            </a:xfrm>
            <a:custGeom>
              <a:avLst/>
              <a:gdLst/>
              <a:ahLst/>
              <a:cxnLst/>
              <a:rect l="l" t="t" r="r" b="b"/>
              <a:pathLst>
                <a:path w="22780" h="19178" extrusionOk="0">
                  <a:moveTo>
                    <a:pt x="8982" y="1"/>
                  </a:moveTo>
                  <a:cubicBezTo>
                    <a:pt x="8393" y="1"/>
                    <a:pt x="7934" y="53"/>
                    <a:pt x="7661" y="151"/>
                  </a:cubicBezTo>
                  <a:cubicBezTo>
                    <a:pt x="5585" y="902"/>
                    <a:pt x="1" y="5162"/>
                    <a:pt x="323" y="5699"/>
                  </a:cubicBezTo>
                  <a:cubicBezTo>
                    <a:pt x="645" y="6236"/>
                    <a:pt x="4081" y="7739"/>
                    <a:pt x="4081" y="7739"/>
                  </a:cubicBezTo>
                  <a:cubicBezTo>
                    <a:pt x="3545" y="10352"/>
                    <a:pt x="3902" y="13073"/>
                    <a:pt x="5119" y="15435"/>
                  </a:cubicBezTo>
                  <a:cubicBezTo>
                    <a:pt x="6265" y="17654"/>
                    <a:pt x="7554" y="18800"/>
                    <a:pt x="9057" y="19086"/>
                  </a:cubicBezTo>
                  <a:cubicBezTo>
                    <a:pt x="9361" y="19148"/>
                    <a:pt x="9671" y="19178"/>
                    <a:pt x="9988" y="19178"/>
                  </a:cubicBezTo>
                  <a:cubicBezTo>
                    <a:pt x="11501" y="19178"/>
                    <a:pt x="13170" y="18499"/>
                    <a:pt x="15035" y="17404"/>
                  </a:cubicBezTo>
                  <a:cubicBezTo>
                    <a:pt x="17970" y="15793"/>
                    <a:pt x="20118" y="13073"/>
                    <a:pt x="20941" y="9851"/>
                  </a:cubicBezTo>
                  <a:cubicBezTo>
                    <a:pt x="22780" y="2402"/>
                    <a:pt x="12949" y="1"/>
                    <a:pt x="8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3383825" y="1559400"/>
              <a:ext cx="212100" cy="196900"/>
            </a:xfrm>
            <a:custGeom>
              <a:avLst/>
              <a:gdLst/>
              <a:ahLst/>
              <a:cxnLst/>
              <a:rect l="l" t="t" r="r" b="b"/>
              <a:pathLst>
                <a:path w="8484" h="7876" extrusionOk="0">
                  <a:moveTo>
                    <a:pt x="8483" y="0"/>
                  </a:moveTo>
                  <a:cubicBezTo>
                    <a:pt x="8197" y="0"/>
                    <a:pt x="7946" y="36"/>
                    <a:pt x="7696" y="108"/>
                  </a:cubicBezTo>
                  <a:cubicBezTo>
                    <a:pt x="5584" y="895"/>
                    <a:pt x="0" y="5119"/>
                    <a:pt x="322" y="5656"/>
                  </a:cubicBezTo>
                  <a:cubicBezTo>
                    <a:pt x="644" y="6193"/>
                    <a:pt x="4116" y="7660"/>
                    <a:pt x="4081" y="7732"/>
                  </a:cubicBezTo>
                  <a:cubicBezTo>
                    <a:pt x="4045" y="7768"/>
                    <a:pt x="4045" y="7803"/>
                    <a:pt x="4045" y="7875"/>
                  </a:cubicBezTo>
                  <a:cubicBezTo>
                    <a:pt x="5119" y="4403"/>
                    <a:pt x="7302" y="1611"/>
                    <a:pt x="8483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3383825" y="1558275"/>
              <a:ext cx="481450" cy="479500"/>
            </a:xfrm>
            <a:custGeom>
              <a:avLst/>
              <a:gdLst/>
              <a:ahLst/>
              <a:cxnLst/>
              <a:rect l="l" t="t" r="r" b="b"/>
              <a:pathLst>
                <a:path w="19258" h="19180" extrusionOk="0">
                  <a:moveTo>
                    <a:pt x="8953" y="0"/>
                  </a:moveTo>
                  <a:cubicBezTo>
                    <a:pt x="8521" y="0"/>
                    <a:pt x="8108" y="64"/>
                    <a:pt x="7696" y="153"/>
                  </a:cubicBezTo>
                  <a:cubicBezTo>
                    <a:pt x="5584" y="940"/>
                    <a:pt x="0" y="5164"/>
                    <a:pt x="322" y="5701"/>
                  </a:cubicBezTo>
                  <a:cubicBezTo>
                    <a:pt x="644" y="6238"/>
                    <a:pt x="4081" y="7777"/>
                    <a:pt x="4081" y="7777"/>
                  </a:cubicBezTo>
                  <a:cubicBezTo>
                    <a:pt x="3544" y="10354"/>
                    <a:pt x="3937" y="13075"/>
                    <a:pt x="5119" y="15473"/>
                  </a:cubicBezTo>
                  <a:cubicBezTo>
                    <a:pt x="6300" y="17656"/>
                    <a:pt x="7589" y="18802"/>
                    <a:pt x="9092" y="19088"/>
                  </a:cubicBezTo>
                  <a:cubicBezTo>
                    <a:pt x="9396" y="19150"/>
                    <a:pt x="9706" y="19180"/>
                    <a:pt x="10023" y="19180"/>
                  </a:cubicBezTo>
                  <a:cubicBezTo>
                    <a:pt x="11536" y="19180"/>
                    <a:pt x="13205" y="18501"/>
                    <a:pt x="15070" y="17406"/>
                  </a:cubicBezTo>
                  <a:cubicBezTo>
                    <a:pt x="16752" y="16475"/>
                    <a:pt x="18184" y="15186"/>
                    <a:pt x="19258" y="13611"/>
                  </a:cubicBezTo>
                  <a:lnTo>
                    <a:pt x="19258" y="13611"/>
                  </a:lnTo>
                  <a:cubicBezTo>
                    <a:pt x="17609" y="14835"/>
                    <a:pt x="15386" y="16078"/>
                    <a:pt x="13178" y="16078"/>
                  </a:cubicBezTo>
                  <a:cubicBezTo>
                    <a:pt x="12415" y="16078"/>
                    <a:pt x="11653" y="15930"/>
                    <a:pt x="10917" y="15580"/>
                  </a:cubicBezTo>
                  <a:cubicBezTo>
                    <a:pt x="6407" y="13361"/>
                    <a:pt x="8662" y="2336"/>
                    <a:pt x="9235" y="9"/>
                  </a:cubicBezTo>
                  <a:cubicBezTo>
                    <a:pt x="9140" y="3"/>
                    <a:pt x="9046" y="0"/>
                    <a:pt x="8953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3472400" y="1612200"/>
              <a:ext cx="443000" cy="427000"/>
            </a:xfrm>
            <a:custGeom>
              <a:avLst/>
              <a:gdLst/>
              <a:ahLst/>
              <a:cxnLst/>
              <a:rect l="l" t="t" r="r" b="b"/>
              <a:pathLst>
                <a:path w="17720" h="17080" extrusionOk="0">
                  <a:moveTo>
                    <a:pt x="2757" y="0"/>
                  </a:moveTo>
                  <a:cubicBezTo>
                    <a:pt x="2614" y="215"/>
                    <a:pt x="2471" y="430"/>
                    <a:pt x="2399" y="680"/>
                  </a:cubicBezTo>
                  <a:cubicBezTo>
                    <a:pt x="2184" y="1110"/>
                    <a:pt x="1898" y="1754"/>
                    <a:pt x="1611" y="2506"/>
                  </a:cubicBezTo>
                  <a:cubicBezTo>
                    <a:pt x="824" y="4403"/>
                    <a:pt x="323" y="6407"/>
                    <a:pt x="108" y="8448"/>
                  </a:cubicBezTo>
                  <a:cubicBezTo>
                    <a:pt x="1" y="9557"/>
                    <a:pt x="37" y="10667"/>
                    <a:pt x="287" y="11741"/>
                  </a:cubicBezTo>
                  <a:cubicBezTo>
                    <a:pt x="466" y="12743"/>
                    <a:pt x="896" y="13638"/>
                    <a:pt x="1504" y="14425"/>
                  </a:cubicBezTo>
                  <a:cubicBezTo>
                    <a:pt x="1934" y="14998"/>
                    <a:pt x="2471" y="15463"/>
                    <a:pt x="3079" y="15857"/>
                  </a:cubicBezTo>
                  <a:cubicBezTo>
                    <a:pt x="3294" y="16000"/>
                    <a:pt x="3473" y="16072"/>
                    <a:pt x="3580" y="16144"/>
                  </a:cubicBezTo>
                  <a:lnTo>
                    <a:pt x="3759" y="16251"/>
                  </a:lnTo>
                  <a:cubicBezTo>
                    <a:pt x="3831" y="16287"/>
                    <a:pt x="3902" y="16287"/>
                    <a:pt x="3938" y="16322"/>
                  </a:cubicBezTo>
                  <a:cubicBezTo>
                    <a:pt x="4081" y="16394"/>
                    <a:pt x="4260" y="16466"/>
                    <a:pt x="4475" y="16573"/>
                  </a:cubicBezTo>
                  <a:cubicBezTo>
                    <a:pt x="5155" y="16824"/>
                    <a:pt x="5835" y="16967"/>
                    <a:pt x="6515" y="17038"/>
                  </a:cubicBezTo>
                  <a:cubicBezTo>
                    <a:pt x="6762" y="17066"/>
                    <a:pt x="7011" y="17079"/>
                    <a:pt x="7261" y="17079"/>
                  </a:cubicBezTo>
                  <a:cubicBezTo>
                    <a:pt x="7989" y="17079"/>
                    <a:pt x="8722" y="16965"/>
                    <a:pt x="9415" y="16752"/>
                  </a:cubicBezTo>
                  <a:cubicBezTo>
                    <a:pt x="10489" y="16430"/>
                    <a:pt x="11491" y="15929"/>
                    <a:pt x="12386" y="15249"/>
                  </a:cubicBezTo>
                  <a:cubicBezTo>
                    <a:pt x="13996" y="13996"/>
                    <a:pt x="15392" y="12457"/>
                    <a:pt x="16466" y="10703"/>
                  </a:cubicBezTo>
                  <a:cubicBezTo>
                    <a:pt x="16824" y="10130"/>
                    <a:pt x="17146" y="9557"/>
                    <a:pt x="17433" y="8949"/>
                  </a:cubicBezTo>
                  <a:cubicBezTo>
                    <a:pt x="17540" y="8734"/>
                    <a:pt x="17648" y="8519"/>
                    <a:pt x="17719" y="8269"/>
                  </a:cubicBezTo>
                  <a:cubicBezTo>
                    <a:pt x="17718" y="8268"/>
                    <a:pt x="17716" y="8268"/>
                    <a:pt x="17715" y="8268"/>
                  </a:cubicBezTo>
                  <a:cubicBezTo>
                    <a:pt x="17629" y="8268"/>
                    <a:pt x="17130" y="9224"/>
                    <a:pt x="16216" y="10560"/>
                  </a:cubicBezTo>
                  <a:cubicBezTo>
                    <a:pt x="15070" y="12206"/>
                    <a:pt x="13674" y="13638"/>
                    <a:pt x="12064" y="14819"/>
                  </a:cubicBezTo>
                  <a:cubicBezTo>
                    <a:pt x="11205" y="15428"/>
                    <a:pt x="10274" y="15857"/>
                    <a:pt x="9272" y="16144"/>
                  </a:cubicBezTo>
                  <a:cubicBezTo>
                    <a:pt x="8645" y="16319"/>
                    <a:pt x="8019" y="16407"/>
                    <a:pt x="7392" y="16407"/>
                  </a:cubicBezTo>
                  <a:cubicBezTo>
                    <a:pt x="7124" y="16407"/>
                    <a:pt x="6855" y="16391"/>
                    <a:pt x="6587" y="16358"/>
                  </a:cubicBezTo>
                  <a:cubicBezTo>
                    <a:pt x="5943" y="16251"/>
                    <a:pt x="5334" y="16108"/>
                    <a:pt x="4726" y="15857"/>
                  </a:cubicBezTo>
                  <a:cubicBezTo>
                    <a:pt x="4547" y="15786"/>
                    <a:pt x="4368" y="15678"/>
                    <a:pt x="4260" y="15642"/>
                  </a:cubicBezTo>
                  <a:cubicBezTo>
                    <a:pt x="4189" y="15607"/>
                    <a:pt x="4153" y="15607"/>
                    <a:pt x="4081" y="15571"/>
                  </a:cubicBezTo>
                  <a:lnTo>
                    <a:pt x="3902" y="15463"/>
                  </a:lnTo>
                  <a:cubicBezTo>
                    <a:pt x="3759" y="15392"/>
                    <a:pt x="3616" y="15320"/>
                    <a:pt x="3473" y="15213"/>
                  </a:cubicBezTo>
                  <a:cubicBezTo>
                    <a:pt x="2936" y="14891"/>
                    <a:pt x="2471" y="14497"/>
                    <a:pt x="2041" y="13996"/>
                  </a:cubicBezTo>
                  <a:cubicBezTo>
                    <a:pt x="1504" y="13280"/>
                    <a:pt x="1110" y="12492"/>
                    <a:pt x="896" y="11598"/>
                  </a:cubicBezTo>
                  <a:cubicBezTo>
                    <a:pt x="645" y="10595"/>
                    <a:pt x="573" y="9522"/>
                    <a:pt x="645" y="8483"/>
                  </a:cubicBezTo>
                  <a:cubicBezTo>
                    <a:pt x="824" y="6479"/>
                    <a:pt x="1218" y="4510"/>
                    <a:pt x="1862" y="2613"/>
                  </a:cubicBezTo>
                  <a:cubicBezTo>
                    <a:pt x="2399" y="1038"/>
                    <a:pt x="2829" y="36"/>
                    <a:pt x="2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3639750" y="1606175"/>
              <a:ext cx="276525" cy="171600"/>
            </a:xfrm>
            <a:custGeom>
              <a:avLst/>
              <a:gdLst/>
              <a:ahLst/>
              <a:cxnLst/>
              <a:rect l="l" t="t" r="r" b="b"/>
              <a:pathLst>
                <a:path w="11061" h="6864" extrusionOk="0">
                  <a:moveTo>
                    <a:pt x="5715" y="0"/>
                  </a:moveTo>
                  <a:cubicBezTo>
                    <a:pt x="5027" y="0"/>
                    <a:pt x="4329" y="87"/>
                    <a:pt x="3651" y="277"/>
                  </a:cubicBezTo>
                  <a:cubicBezTo>
                    <a:pt x="2864" y="563"/>
                    <a:pt x="2005" y="706"/>
                    <a:pt x="1146" y="742"/>
                  </a:cubicBezTo>
                  <a:cubicBezTo>
                    <a:pt x="895" y="706"/>
                    <a:pt x="609" y="635"/>
                    <a:pt x="358" y="527"/>
                  </a:cubicBezTo>
                  <a:cubicBezTo>
                    <a:pt x="182" y="439"/>
                    <a:pt x="78" y="375"/>
                    <a:pt x="26" y="375"/>
                  </a:cubicBezTo>
                  <a:cubicBezTo>
                    <a:pt x="15" y="375"/>
                    <a:pt x="7" y="378"/>
                    <a:pt x="0" y="384"/>
                  </a:cubicBezTo>
                  <a:cubicBezTo>
                    <a:pt x="0" y="384"/>
                    <a:pt x="72" y="492"/>
                    <a:pt x="215" y="635"/>
                  </a:cubicBezTo>
                  <a:cubicBezTo>
                    <a:pt x="466" y="850"/>
                    <a:pt x="752" y="957"/>
                    <a:pt x="1074" y="1029"/>
                  </a:cubicBezTo>
                  <a:cubicBezTo>
                    <a:pt x="1274" y="1076"/>
                    <a:pt x="1492" y="1096"/>
                    <a:pt x="1721" y="1096"/>
                  </a:cubicBezTo>
                  <a:cubicBezTo>
                    <a:pt x="2354" y="1096"/>
                    <a:pt x="3076" y="945"/>
                    <a:pt x="3759" y="814"/>
                  </a:cubicBezTo>
                  <a:cubicBezTo>
                    <a:pt x="4273" y="702"/>
                    <a:pt x="4788" y="646"/>
                    <a:pt x="5311" y="646"/>
                  </a:cubicBezTo>
                  <a:cubicBezTo>
                    <a:pt x="5625" y="646"/>
                    <a:pt x="5942" y="666"/>
                    <a:pt x="6264" y="706"/>
                  </a:cubicBezTo>
                  <a:cubicBezTo>
                    <a:pt x="6515" y="742"/>
                    <a:pt x="6766" y="814"/>
                    <a:pt x="7016" y="921"/>
                  </a:cubicBezTo>
                  <a:lnTo>
                    <a:pt x="7302" y="1029"/>
                  </a:lnTo>
                  <a:lnTo>
                    <a:pt x="7589" y="1136"/>
                  </a:lnTo>
                  <a:cubicBezTo>
                    <a:pt x="7696" y="1172"/>
                    <a:pt x="7804" y="1243"/>
                    <a:pt x="7911" y="1279"/>
                  </a:cubicBezTo>
                  <a:cubicBezTo>
                    <a:pt x="8054" y="1351"/>
                    <a:pt x="8162" y="1458"/>
                    <a:pt x="8305" y="1530"/>
                  </a:cubicBezTo>
                  <a:cubicBezTo>
                    <a:pt x="8985" y="1995"/>
                    <a:pt x="9558" y="2604"/>
                    <a:pt x="9987" y="3319"/>
                  </a:cubicBezTo>
                  <a:cubicBezTo>
                    <a:pt x="10417" y="4035"/>
                    <a:pt x="10703" y="4859"/>
                    <a:pt x="10739" y="5682"/>
                  </a:cubicBezTo>
                  <a:cubicBezTo>
                    <a:pt x="10739" y="6076"/>
                    <a:pt x="10775" y="6469"/>
                    <a:pt x="10810" y="6863"/>
                  </a:cubicBezTo>
                  <a:cubicBezTo>
                    <a:pt x="10989" y="6505"/>
                    <a:pt x="11061" y="6076"/>
                    <a:pt x="11061" y="5682"/>
                  </a:cubicBezTo>
                  <a:cubicBezTo>
                    <a:pt x="11061" y="4751"/>
                    <a:pt x="10882" y="3856"/>
                    <a:pt x="10452" y="3033"/>
                  </a:cubicBezTo>
                  <a:cubicBezTo>
                    <a:pt x="10023" y="2210"/>
                    <a:pt x="9414" y="1494"/>
                    <a:pt x="8663" y="957"/>
                  </a:cubicBezTo>
                  <a:cubicBezTo>
                    <a:pt x="8520" y="850"/>
                    <a:pt x="8376" y="742"/>
                    <a:pt x="8233" y="671"/>
                  </a:cubicBezTo>
                  <a:cubicBezTo>
                    <a:pt x="8126" y="599"/>
                    <a:pt x="8018" y="527"/>
                    <a:pt x="7875" y="456"/>
                  </a:cubicBezTo>
                  <a:lnTo>
                    <a:pt x="7625" y="313"/>
                  </a:lnTo>
                  <a:lnTo>
                    <a:pt x="7267" y="205"/>
                  </a:lnTo>
                  <a:cubicBezTo>
                    <a:pt x="6980" y="134"/>
                    <a:pt x="6694" y="62"/>
                    <a:pt x="6372" y="26"/>
                  </a:cubicBezTo>
                  <a:cubicBezTo>
                    <a:pt x="6155" y="9"/>
                    <a:pt x="5935" y="0"/>
                    <a:pt x="5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3439300" y="1550450"/>
              <a:ext cx="375875" cy="102025"/>
            </a:xfrm>
            <a:custGeom>
              <a:avLst/>
              <a:gdLst/>
              <a:ahLst/>
              <a:cxnLst/>
              <a:rect l="l" t="t" r="r" b="b"/>
              <a:pathLst>
                <a:path w="15035" h="4081" extrusionOk="0">
                  <a:moveTo>
                    <a:pt x="6873" y="0"/>
                  </a:moveTo>
                  <a:cubicBezTo>
                    <a:pt x="6730" y="36"/>
                    <a:pt x="6587" y="36"/>
                    <a:pt x="6443" y="72"/>
                  </a:cubicBezTo>
                  <a:cubicBezTo>
                    <a:pt x="6264" y="108"/>
                    <a:pt x="6050" y="143"/>
                    <a:pt x="5871" y="179"/>
                  </a:cubicBezTo>
                  <a:cubicBezTo>
                    <a:pt x="4940" y="430"/>
                    <a:pt x="4009" y="859"/>
                    <a:pt x="3186" y="1396"/>
                  </a:cubicBezTo>
                  <a:cubicBezTo>
                    <a:pt x="2399" y="1933"/>
                    <a:pt x="1611" y="2506"/>
                    <a:pt x="895" y="3150"/>
                  </a:cubicBezTo>
                  <a:cubicBezTo>
                    <a:pt x="573" y="3437"/>
                    <a:pt x="251" y="3723"/>
                    <a:pt x="0" y="4081"/>
                  </a:cubicBezTo>
                  <a:cubicBezTo>
                    <a:pt x="394" y="3902"/>
                    <a:pt x="788" y="3687"/>
                    <a:pt x="1110" y="3401"/>
                  </a:cubicBezTo>
                  <a:cubicBezTo>
                    <a:pt x="1897" y="2828"/>
                    <a:pt x="2685" y="2327"/>
                    <a:pt x="3508" y="1862"/>
                  </a:cubicBezTo>
                  <a:cubicBezTo>
                    <a:pt x="4296" y="1396"/>
                    <a:pt x="5155" y="1074"/>
                    <a:pt x="6085" y="859"/>
                  </a:cubicBezTo>
                  <a:cubicBezTo>
                    <a:pt x="6229" y="824"/>
                    <a:pt x="6408" y="788"/>
                    <a:pt x="6587" y="788"/>
                  </a:cubicBezTo>
                  <a:cubicBezTo>
                    <a:pt x="6694" y="752"/>
                    <a:pt x="6837" y="752"/>
                    <a:pt x="6945" y="752"/>
                  </a:cubicBezTo>
                  <a:lnTo>
                    <a:pt x="7625" y="752"/>
                  </a:lnTo>
                  <a:cubicBezTo>
                    <a:pt x="7839" y="752"/>
                    <a:pt x="8162" y="788"/>
                    <a:pt x="8519" y="824"/>
                  </a:cubicBezTo>
                  <a:cubicBezTo>
                    <a:pt x="9271" y="895"/>
                    <a:pt x="10309" y="1003"/>
                    <a:pt x="11311" y="1182"/>
                  </a:cubicBezTo>
                  <a:cubicBezTo>
                    <a:pt x="12242" y="1325"/>
                    <a:pt x="13137" y="1611"/>
                    <a:pt x="13996" y="1969"/>
                  </a:cubicBezTo>
                  <a:cubicBezTo>
                    <a:pt x="14175" y="2076"/>
                    <a:pt x="14318" y="2148"/>
                    <a:pt x="14461" y="2255"/>
                  </a:cubicBezTo>
                  <a:lnTo>
                    <a:pt x="14748" y="2470"/>
                  </a:lnTo>
                  <a:cubicBezTo>
                    <a:pt x="14891" y="2649"/>
                    <a:pt x="14998" y="2756"/>
                    <a:pt x="14998" y="2756"/>
                  </a:cubicBezTo>
                  <a:cubicBezTo>
                    <a:pt x="15034" y="2721"/>
                    <a:pt x="14998" y="2613"/>
                    <a:pt x="14855" y="2399"/>
                  </a:cubicBezTo>
                  <a:cubicBezTo>
                    <a:pt x="14819" y="2291"/>
                    <a:pt x="14712" y="2184"/>
                    <a:pt x="14605" y="2076"/>
                  </a:cubicBezTo>
                  <a:cubicBezTo>
                    <a:pt x="14461" y="1933"/>
                    <a:pt x="14318" y="1826"/>
                    <a:pt x="14139" y="1718"/>
                  </a:cubicBezTo>
                  <a:cubicBezTo>
                    <a:pt x="13316" y="1217"/>
                    <a:pt x="12385" y="859"/>
                    <a:pt x="11455" y="680"/>
                  </a:cubicBezTo>
                  <a:cubicBezTo>
                    <a:pt x="10417" y="394"/>
                    <a:pt x="9379" y="251"/>
                    <a:pt x="8591" y="143"/>
                  </a:cubicBezTo>
                  <a:cubicBezTo>
                    <a:pt x="8197" y="72"/>
                    <a:pt x="7911" y="36"/>
                    <a:pt x="7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2618700" y="2317350"/>
              <a:ext cx="272950" cy="243950"/>
            </a:xfrm>
            <a:custGeom>
              <a:avLst/>
              <a:gdLst/>
              <a:ahLst/>
              <a:cxnLst/>
              <a:rect l="l" t="t" r="r" b="b"/>
              <a:pathLst>
                <a:path w="10918" h="9758" extrusionOk="0">
                  <a:moveTo>
                    <a:pt x="1898" y="0"/>
                  </a:moveTo>
                  <a:cubicBezTo>
                    <a:pt x="1575" y="287"/>
                    <a:pt x="1253" y="609"/>
                    <a:pt x="1003" y="967"/>
                  </a:cubicBezTo>
                  <a:cubicBezTo>
                    <a:pt x="716" y="1325"/>
                    <a:pt x="466" y="1754"/>
                    <a:pt x="287" y="2148"/>
                  </a:cubicBezTo>
                  <a:cubicBezTo>
                    <a:pt x="36" y="2685"/>
                    <a:pt x="0" y="3258"/>
                    <a:pt x="144" y="3830"/>
                  </a:cubicBezTo>
                  <a:cubicBezTo>
                    <a:pt x="287" y="4367"/>
                    <a:pt x="537" y="4868"/>
                    <a:pt x="895" y="5298"/>
                  </a:cubicBezTo>
                  <a:cubicBezTo>
                    <a:pt x="1182" y="5656"/>
                    <a:pt x="1504" y="6014"/>
                    <a:pt x="1826" y="6336"/>
                  </a:cubicBezTo>
                  <a:cubicBezTo>
                    <a:pt x="2112" y="6587"/>
                    <a:pt x="2399" y="6837"/>
                    <a:pt x="2578" y="6980"/>
                  </a:cubicBezTo>
                  <a:lnTo>
                    <a:pt x="2828" y="7195"/>
                  </a:lnTo>
                  <a:lnTo>
                    <a:pt x="3150" y="7446"/>
                  </a:lnTo>
                  <a:lnTo>
                    <a:pt x="3473" y="7696"/>
                  </a:lnTo>
                  <a:lnTo>
                    <a:pt x="3938" y="7983"/>
                  </a:lnTo>
                  <a:cubicBezTo>
                    <a:pt x="4797" y="8519"/>
                    <a:pt x="5728" y="8913"/>
                    <a:pt x="6658" y="9200"/>
                  </a:cubicBezTo>
                  <a:lnTo>
                    <a:pt x="7446" y="9414"/>
                  </a:lnTo>
                  <a:cubicBezTo>
                    <a:pt x="7696" y="9486"/>
                    <a:pt x="7983" y="9522"/>
                    <a:pt x="8197" y="9557"/>
                  </a:cubicBezTo>
                  <a:cubicBezTo>
                    <a:pt x="8663" y="9665"/>
                    <a:pt x="9128" y="9701"/>
                    <a:pt x="9593" y="9736"/>
                  </a:cubicBezTo>
                  <a:cubicBezTo>
                    <a:pt x="9751" y="9750"/>
                    <a:pt x="9913" y="9758"/>
                    <a:pt x="10076" y="9758"/>
                  </a:cubicBezTo>
                  <a:cubicBezTo>
                    <a:pt x="10359" y="9758"/>
                    <a:pt x="10646" y="9733"/>
                    <a:pt x="10918" y="9665"/>
                  </a:cubicBezTo>
                  <a:cubicBezTo>
                    <a:pt x="10488" y="9557"/>
                    <a:pt x="10059" y="9486"/>
                    <a:pt x="9593" y="9450"/>
                  </a:cubicBezTo>
                  <a:cubicBezTo>
                    <a:pt x="9236" y="9343"/>
                    <a:pt x="8734" y="9307"/>
                    <a:pt x="8305" y="9164"/>
                  </a:cubicBezTo>
                  <a:cubicBezTo>
                    <a:pt x="8054" y="9092"/>
                    <a:pt x="7804" y="9056"/>
                    <a:pt x="7553" y="8949"/>
                  </a:cubicBezTo>
                  <a:lnTo>
                    <a:pt x="6837" y="8698"/>
                  </a:lnTo>
                  <a:cubicBezTo>
                    <a:pt x="5942" y="8376"/>
                    <a:pt x="5083" y="7947"/>
                    <a:pt x="4332" y="7410"/>
                  </a:cubicBezTo>
                  <a:lnTo>
                    <a:pt x="3866" y="7123"/>
                  </a:lnTo>
                  <a:lnTo>
                    <a:pt x="3544" y="6837"/>
                  </a:lnTo>
                  <a:lnTo>
                    <a:pt x="3294" y="6622"/>
                  </a:lnTo>
                  <a:lnTo>
                    <a:pt x="3007" y="6408"/>
                  </a:lnTo>
                  <a:cubicBezTo>
                    <a:pt x="2828" y="6264"/>
                    <a:pt x="2578" y="6050"/>
                    <a:pt x="2256" y="5799"/>
                  </a:cubicBezTo>
                  <a:cubicBezTo>
                    <a:pt x="1933" y="5548"/>
                    <a:pt x="1611" y="5226"/>
                    <a:pt x="1325" y="4904"/>
                  </a:cubicBezTo>
                  <a:cubicBezTo>
                    <a:pt x="1003" y="4546"/>
                    <a:pt x="752" y="4152"/>
                    <a:pt x="609" y="3687"/>
                  </a:cubicBezTo>
                  <a:cubicBezTo>
                    <a:pt x="466" y="3222"/>
                    <a:pt x="466" y="2757"/>
                    <a:pt x="645" y="2327"/>
                  </a:cubicBezTo>
                  <a:cubicBezTo>
                    <a:pt x="788" y="1897"/>
                    <a:pt x="1003" y="1504"/>
                    <a:pt x="1217" y="1146"/>
                  </a:cubicBezTo>
                  <a:cubicBezTo>
                    <a:pt x="1468" y="788"/>
                    <a:pt x="1719" y="394"/>
                    <a:pt x="1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5B1A3690-B9CF-49D0-B182-076BD32E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602" y="858102"/>
            <a:ext cx="2040692" cy="39834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0CFA90-960B-4397-9FDF-5AA61C9C4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04" y="856816"/>
            <a:ext cx="2039224" cy="3986002"/>
          </a:xfrm>
          <a:prstGeom prst="rect">
            <a:avLst/>
          </a:prstGeom>
        </p:spPr>
      </p:pic>
      <p:grpSp>
        <p:nvGrpSpPr>
          <p:cNvPr id="189" name="Google Shape;2283;p40">
            <a:extLst>
              <a:ext uri="{FF2B5EF4-FFF2-40B4-BE49-F238E27FC236}">
                <a16:creationId xmlns:a16="http://schemas.microsoft.com/office/drawing/2014/main" id="{D4EF781B-4B73-4BE9-841E-4B3A7480BAD1}"/>
              </a:ext>
            </a:extLst>
          </p:cNvPr>
          <p:cNvGrpSpPr/>
          <p:nvPr/>
        </p:nvGrpSpPr>
        <p:grpSpPr>
          <a:xfrm flipH="1">
            <a:off x="44351" y="85337"/>
            <a:ext cx="2027707" cy="1725838"/>
            <a:chOff x="3479300" y="2479500"/>
            <a:chExt cx="2492265" cy="2121497"/>
          </a:xfrm>
        </p:grpSpPr>
        <p:sp>
          <p:nvSpPr>
            <p:cNvPr id="190" name="Google Shape;2284;p40">
              <a:extLst>
                <a:ext uri="{FF2B5EF4-FFF2-40B4-BE49-F238E27FC236}">
                  <a16:creationId xmlns:a16="http://schemas.microsoft.com/office/drawing/2014/main" id="{16406053-9F79-489A-8267-A91BDB3ED9BA}"/>
                </a:ext>
              </a:extLst>
            </p:cNvPr>
            <p:cNvSpPr/>
            <p:nvPr/>
          </p:nvSpPr>
          <p:spPr>
            <a:xfrm flipH="1">
              <a:off x="3536576" y="2589093"/>
              <a:ext cx="617046" cy="951682"/>
            </a:xfrm>
            <a:custGeom>
              <a:avLst/>
              <a:gdLst/>
              <a:ahLst/>
              <a:cxnLst/>
              <a:rect l="l" t="t" r="r" b="b"/>
              <a:pathLst>
                <a:path w="29289" h="45173" extrusionOk="0">
                  <a:moveTo>
                    <a:pt x="0" y="0"/>
                  </a:moveTo>
                  <a:lnTo>
                    <a:pt x="22849" y="45173"/>
                  </a:lnTo>
                  <a:cubicBezTo>
                    <a:pt x="22849" y="45173"/>
                    <a:pt x="29289" y="36873"/>
                    <a:pt x="24328" y="30529"/>
                  </a:cubicBezTo>
                  <a:cubicBezTo>
                    <a:pt x="19367" y="24232"/>
                    <a:pt x="15980" y="9683"/>
                    <a:pt x="13118" y="5390"/>
                  </a:cubicBezTo>
                  <a:cubicBezTo>
                    <a:pt x="10208" y="105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85;p40">
              <a:extLst>
                <a:ext uri="{FF2B5EF4-FFF2-40B4-BE49-F238E27FC236}">
                  <a16:creationId xmlns:a16="http://schemas.microsoft.com/office/drawing/2014/main" id="{67E16650-D021-4BD9-9064-F727EF1544F5}"/>
                </a:ext>
              </a:extLst>
            </p:cNvPr>
            <p:cNvSpPr/>
            <p:nvPr/>
          </p:nvSpPr>
          <p:spPr>
            <a:xfrm flipH="1">
              <a:off x="3479300" y="2479500"/>
              <a:ext cx="2265135" cy="2121497"/>
            </a:xfrm>
            <a:custGeom>
              <a:avLst/>
              <a:gdLst/>
              <a:ahLst/>
              <a:cxnLst/>
              <a:rect l="l" t="t" r="r" b="b"/>
              <a:pathLst>
                <a:path w="107518" h="100700" extrusionOk="0">
                  <a:moveTo>
                    <a:pt x="63874" y="1"/>
                  </a:moveTo>
                  <a:cubicBezTo>
                    <a:pt x="63841" y="1"/>
                    <a:pt x="63808" y="2"/>
                    <a:pt x="63776" y="3"/>
                  </a:cubicBezTo>
                  <a:cubicBezTo>
                    <a:pt x="53664" y="480"/>
                    <a:pt x="51374" y="4391"/>
                    <a:pt x="45984" y="5202"/>
                  </a:cubicBezTo>
                  <a:cubicBezTo>
                    <a:pt x="40594" y="6013"/>
                    <a:pt x="26474" y="7253"/>
                    <a:pt x="20511" y="16793"/>
                  </a:cubicBezTo>
                  <a:cubicBezTo>
                    <a:pt x="14549" y="26334"/>
                    <a:pt x="7871" y="42266"/>
                    <a:pt x="3959" y="49516"/>
                  </a:cubicBezTo>
                  <a:cubicBezTo>
                    <a:pt x="0" y="56767"/>
                    <a:pt x="8491" y="77278"/>
                    <a:pt x="15741" y="81428"/>
                  </a:cubicBezTo>
                  <a:cubicBezTo>
                    <a:pt x="23040" y="85578"/>
                    <a:pt x="44982" y="100699"/>
                    <a:pt x="54904" y="100699"/>
                  </a:cubicBezTo>
                  <a:cubicBezTo>
                    <a:pt x="64825" y="100699"/>
                    <a:pt x="79565" y="92829"/>
                    <a:pt x="88867" y="79997"/>
                  </a:cubicBezTo>
                  <a:cubicBezTo>
                    <a:pt x="98216" y="67166"/>
                    <a:pt x="107518" y="52855"/>
                    <a:pt x="99647" y="42266"/>
                  </a:cubicBezTo>
                  <a:cubicBezTo>
                    <a:pt x="91776" y="31724"/>
                    <a:pt x="88676" y="20943"/>
                    <a:pt x="85766" y="14742"/>
                  </a:cubicBezTo>
                  <a:cubicBezTo>
                    <a:pt x="82880" y="8592"/>
                    <a:pt x="67934" y="1"/>
                    <a:pt x="63874" y="1"/>
                  </a:cubicBezTo>
                  <a:close/>
                </a:path>
              </a:pathLst>
            </a:custGeom>
            <a:solidFill>
              <a:srgbClr val="FFF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86;p40">
              <a:extLst>
                <a:ext uri="{FF2B5EF4-FFF2-40B4-BE49-F238E27FC236}">
                  <a16:creationId xmlns:a16="http://schemas.microsoft.com/office/drawing/2014/main" id="{F99168C0-35DC-44EA-82A6-25EF409800A5}"/>
                </a:ext>
              </a:extLst>
            </p:cNvPr>
            <p:cNvSpPr/>
            <p:nvPr/>
          </p:nvSpPr>
          <p:spPr>
            <a:xfrm flipH="1">
              <a:off x="5190698" y="2798357"/>
              <a:ext cx="780867" cy="1225328"/>
            </a:xfrm>
            <a:custGeom>
              <a:avLst/>
              <a:gdLst/>
              <a:ahLst/>
              <a:cxnLst/>
              <a:rect l="l" t="t" r="r" b="b"/>
              <a:pathLst>
                <a:path w="37065" h="58162" extrusionOk="0">
                  <a:moveTo>
                    <a:pt x="33725" y="1"/>
                  </a:moveTo>
                  <a:cubicBezTo>
                    <a:pt x="31579" y="1"/>
                    <a:pt x="28478" y="418"/>
                    <a:pt x="24662" y="2088"/>
                  </a:cubicBezTo>
                  <a:cubicBezTo>
                    <a:pt x="16982" y="5379"/>
                    <a:pt x="10543" y="15539"/>
                    <a:pt x="6870" y="18878"/>
                  </a:cubicBezTo>
                  <a:cubicBezTo>
                    <a:pt x="3149" y="22170"/>
                    <a:pt x="1" y="34190"/>
                    <a:pt x="812" y="38340"/>
                  </a:cubicBezTo>
                  <a:cubicBezTo>
                    <a:pt x="1623" y="42490"/>
                    <a:pt x="6011" y="40821"/>
                    <a:pt x="7251" y="45400"/>
                  </a:cubicBezTo>
                  <a:cubicBezTo>
                    <a:pt x="8492" y="49979"/>
                    <a:pt x="10352" y="54177"/>
                    <a:pt x="14693" y="56610"/>
                  </a:cubicBezTo>
                  <a:cubicBezTo>
                    <a:pt x="16578" y="57659"/>
                    <a:pt x="17991" y="58162"/>
                    <a:pt x="19056" y="58162"/>
                  </a:cubicBezTo>
                  <a:cubicBezTo>
                    <a:pt x="23028" y="58162"/>
                    <a:pt x="22165" y="51164"/>
                    <a:pt x="22993" y="39390"/>
                  </a:cubicBezTo>
                  <a:cubicBezTo>
                    <a:pt x="24042" y="24459"/>
                    <a:pt x="26284" y="1897"/>
                    <a:pt x="37064" y="418"/>
                  </a:cubicBezTo>
                  <a:cubicBezTo>
                    <a:pt x="37064" y="418"/>
                    <a:pt x="35872" y="1"/>
                    <a:pt x="33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87;p40">
              <a:extLst>
                <a:ext uri="{FF2B5EF4-FFF2-40B4-BE49-F238E27FC236}">
                  <a16:creationId xmlns:a16="http://schemas.microsoft.com/office/drawing/2014/main" id="{81122209-E860-40D7-A812-375042ECFB5C}"/>
                </a:ext>
              </a:extLst>
            </p:cNvPr>
            <p:cNvSpPr/>
            <p:nvPr/>
          </p:nvSpPr>
          <p:spPr>
            <a:xfrm flipH="1">
              <a:off x="4435993" y="2988913"/>
              <a:ext cx="604995" cy="490578"/>
            </a:xfrm>
            <a:custGeom>
              <a:avLst/>
              <a:gdLst/>
              <a:ahLst/>
              <a:cxnLst/>
              <a:rect l="l" t="t" r="r" b="b"/>
              <a:pathLst>
                <a:path w="28717" h="23286" extrusionOk="0">
                  <a:moveTo>
                    <a:pt x="13087" y="0"/>
                  </a:moveTo>
                  <a:cubicBezTo>
                    <a:pt x="8966" y="0"/>
                    <a:pt x="4358" y="2252"/>
                    <a:pt x="1" y="8069"/>
                  </a:cubicBezTo>
                  <a:cubicBezTo>
                    <a:pt x="1" y="8069"/>
                    <a:pt x="6376" y="1478"/>
                    <a:pt x="12577" y="1478"/>
                  </a:cubicBezTo>
                  <a:cubicBezTo>
                    <a:pt x="12902" y="1478"/>
                    <a:pt x="13225" y="1496"/>
                    <a:pt x="13548" y="1534"/>
                  </a:cubicBezTo>
                  <a:cubicBezTo>
                    <a:pt x="20035" y="2297"/>
                    <a:pt x="26713" y="6638"/>
                    <a:pt x="26236" y="23285"/>
                  </a:cubicBezTo>
                  <a:cubicBezTo>
                    <a:pt x="26236" y="23285"/>
                    <a:pt x="28717" y="17752"/>
                    <a:pt x="25330" y="9118"/>
                  </a:cubicBezTo>
                  <a:cubicBezTo>
                    <a:pt x="23355" y="4125"/>
                    <a:pt x="18666" y="0"/>
                    <a:pt x="13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88;p40">
              <a:extLst>
                <a:ext uri="{FF2B5EF4-FFF2-40B4-BE49-F238E27FC236}">
                  <a16:creationId xmlns:a16="http://schemas.microsoft.com/office/drawing/2014/main" id="{82018E4C-2274-4C8A-8709-096E26A8ED2C}"/>
                </a:ext>
              </a:extLst>
            </p:cNvPr>
            <p:cNvSpPr/>
            <p:nvPr/>
          </p:nvSpPr>
          <p:spPr>
            <a:xfrm flipH="1">
              <a:off x="4081255" y="2829937"/>
              <a:ext cx="226117" cy="488745"/>
            </a:xfrm>
            <a:custGeom>
              <a:avLst/>
              <a:gdLst/>
              <a:ahLst/>
              <a:cxnLst/>
              <a:rect l="l" t="t" r="r" b="b"/>
              <a:pathLst>
                <a:path w="10733" h="23199" extrusionOk="0">
                  <a:moveTo>
                    <a:pt x="9024" y="0"/>
                  </a:moveTo>
                  <a:cubicBezTo>
                    <a:pt x="6131" y="0"/>
                    <a:pt x="1415" y="1421"/>
                    <a:pt x="763" y="7553"/>
                  </a:cubicBezTo>
                  <a:cubicBezTo>
                    <a:pt x="0" y="15185"/>
                    <a:pt x="6583" y="23199"/>
                    <a:pt x="6583" y="23199"/>
                  </a:cubicBezTo>
                  <a:cubicBezTo>
                    <a:pt x="6583" y="23199"/>
                    <a:pt x="620" y="14804"/>
                    <a:pt x="1861" y="7553"/>
                  </a:cubicBezTo>
                  <a:cubicBezTo>
                    <a:pt x="3101" y="255"/>
                    <a:pt x="10733" y="207"/>
                    <a:pt x="10733" y="207"/>
                  </a:cubicBezTo>
                  <a:cubicBezTo>
                    <a:pt x="10330" y="85"/>
                    <a:pt x="9731" y="0"/>
                    <a:pt x="9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89;p40">
              <a:extLst>
                <a:ext uri="{FF2B5EF4-FFF2-40B4-BE49-F238E27FC236}">
                  <a16:creationId xmlns:a16="http://schemas.microsoft.com/office/drawing/2014/main" id="{D4A9A7B9-8C14-4C54-B4B1-4809CA168DDC}"/>
                </a:ext>
              </a:extLst>
            </p:cNvPr>
            <p:cNvSpPr/>
            <p:nvPr/>
          </p:nvSpPr>
          <p:spPr>
            <a:xfrm flipH="1">
              <a:off x="4242801" y="3074468"/>
              <a:ext cx="163062" cy="274741"/>
            </a:xfrm>
            <a:custGeom>
              <a:avLst/>
              <a:gdLst/>
              <a:ahLst/>
              <a:cxnLst/>
              <a:rect l="l" t="t" r="r" b="b"/>
              <a:pathLst>
                <a:path w="7740" h="13041" extrusionOk="0">
                  <a:moveTo>
                    <a:pt x="1" y="1"/>
                  </a:moveTo>
                  <a:lnTo>
                    <a:pt x="1" y="1"/>
                  </a:lnTo>
                  <a:cubicBezTo>
                    <a:pt x="1527" y="5820"/>
                    <a:pt x="1241" y="13023"/>
                    <a:pt x="1241" y="13023"/>
                  </a:cubicBezTo>
                  <a:cubicBezTo>
                    <a:pt x="1241" y="13023"/>
                    <a:pt x="1676" y="13041"/>
                    <a:pt x="2300" y="13041"/>
                  </a:cubicBezTo>
                  <a:cubicBezTo>
                    <a:pt x="4171" y="13041"/>
                    <a:pt x="7740" y="12880"/>
                    <a:pt x="6345" y="11592"/>
                  </a:cubicBezTo>
                  <a:cubicBezTo>
                    <a:pt x="4485" y="99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90;p40">
              <a:extLst>
                <a:ext uri="{FF2B5EF4-FFF2-40B4-BE49-F238E27FC236}">
                  <a16:creationId xmlns:a16="http://schemas.microsoft.com/office/drawing/2014/main" id="{5754F768-B5F0-4A67-9AE3-479021AC2D53}"/>
                </a:ext>
              </a:extLst>
            </p:cNvPr>
            <p:cNvSpPr/>
            <p:nvPr/>
          </p:nvSpPr>
          <p:spPr>
            <a:xfrm flipH="1">
              <a:off x="3877238" y="3993981"/>
              <a:ext cx="584897" cy="412312"/>
            </a:xfrm>
            <a:custGeom>
              <a:avLst/>
              <a:gdLst/>
              <a:ahLst/>
              <a:cxnLst/>
              <a:rect l="l" t="t" r="r" b="b"/>
              <a:pathLst>
                <a:path w="27763" h="19571" extrusionOk="0">
                  <a:moveTo>
                    <a:pt x="16791" y="1"/>
                  </a:moveTo>
                  <a:lnTo>
                    <a:pt x="3339" y="5820"/>
                  </a:lnTo>
                  <a:lnTo>
                    <a:pt x="0" y="18032"/>
                  </a:lnTo>
                  <a:cubicBezTo>
                    <a:pt x="2338" y="19057"/>
                    <a:pt x="4830" y="19570"/>
                    <a:pt x="7322" y="19570"/>
                  </a:cubicBezTo>
                  <a:cubicBezTo>
                    <a:pt x="9815" y="19570"/>
                    <a:pt x="12307" y="19057"/>
                    <a:pt x="14644" y="18032"/>
                  </a:cubicBezTo>
                  <a:cubicBezTo>
                    <a:pt x="22467" y="14597"/>
                    <a:pt x="27762" y="6011"/>
                    <a:pt x="27762" y="6011"/>
                  </a:cubicBezTo>
                  <a:lnTo>
                    <a:pt x="16791" y="1"/>
                  </a:lnTo>
                  <a:close/>
                </a:path>
              </a:pathLst>
            </a:custGeom>
            <a:solidFill>
              <a:srgbClr val="5B2018">
                <a:alpha val="7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91;p40">
              <a:extLst>
                <a:ext uri="{FF2B5EF4-FFF2-40B4-BE49-F238E27FC236}">
                  <a16:creationId xmlns:a16="http://schemas.microsoft.com/office/drawing/2014/main" id="{95B0864B-8883-415F-8AF5-6933BA7961C0}"/>
                </a:ext>
              </a:extLst>
            </p:cNvPr>
            <p:cNvSpPr/>
            <p:nvPr/>
          </p:nvSpPr>
          <p:spPr>
            <a:xfrm flipH="1">
              <a:off x="3518483" y="3250382"/>
              <a:ext cx="1581284" cy="1223011"/>
            </a:xfrm>
            <a:custGeom>
              <a:avLst/>
              <a:gdLst/>
              <a:ahLst/>
              <a:cxnLst/>
              <a:rect l="l" t="t" r="r" b="b"/>
              <a:pathLst>
                <a:path w="75058" h="58052" extrusionOk="0">
                  <a:moveTo>
                    <a:pt x="37923" y="0"/>
                  </a:moveTo>
                  <a:cubicBezTo>
                    <a:pt x="36883" y="0"/>
                    <a:pt x="35909" y="220"/>
                    <a:pt x="35036" y="714"/>
                  </a:cubicBezTo>
                  <a:cubicBezTo>
                    <a:pt x="29980" y="3624"/>
                    <a:pt x="24065" y="19556"/>
                    <a:pt x="19295" y="26425"/>
                  </a:cubicBezTo>
                  <a:cubicBezTo>
                    <a:pt x="14525" y="33246"/>
                    <a:pt x="8753" y="43788"/>
                    <a:pt x="4174" y="47938"/>
                  </a:cubicBezTo>
                  <a:cubicBezTo>
                    <a:pt x="0" y="51760"/>
                    <a:pt x="15656" y="58051"/>
                    <a:pt x="23968" y="58051"/>
                  </a:cubicBezTo>
                  <a:cubicBezTo>
                    <a:pt x="24680" y="58051"/>
                    <a:pt x="25338" y="58005"/>
                    <a:pt x="25926" y="57907"/>
                  </a:cubicBezTo>
                  <a:cubicBezTo>
                    <a:pt x="32819" y="56758"/>
                    <a:pt x="40655" y="40994"/>
                    <a:pt x="46018" y="40994"/>
                  </a:cubicBezTo>
                  <a:cubicBezTo>
                    <a:pt x="46444" y="40994"/>
                    <a:pt x="46855" y="41093"/>
                    <a:pt x="47248" y="41307"/>
                  </a:cubicBezTo>
                  <a:cubicBezTo>
                    <a:pt x="49704" y="42633"/>
                    <a:pt x="52675" y="43226"/>
                    <a:pt x="55457" y="43226"/>
                  </a:cubicBezTo>
                  <a:cubicBezTo>
                    <a:pt x="58780" y="43226"/>
                    <a:pt x="61834" y="42380"/>
                    <a:pt x="63418" y="40926"/>
                  </a:cubicBezTo>
                  <a:cubicBezTo>
                    <a:pt x="66328" y="38207"/>
                    <a:pt x="75057" y="25804"/>
                    <a:pt x="71098" y="23515"/>
                  </a:cubicBezTo>
                  <a:cubicBezTo>
                    <a:pt x="67139" y="21225"/>
                    <a:pt x="59507" y="16694"/>
                    <a:pt x="55357" y="11494"/>
                  </a:cubicBezTo>
                  <a:cubicBezTo>
                    <a:pt x="51829" y="7074"/>
                    <a:pt x="43820" y="0"/>
                    <a:pt x="37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92;p40">
              <a:extLst>
                <a:ext uri="{FF2B5EF4-FFF2-40B4-BE49-F238E27FC236}">
                  <a16:creationId xmlns:a16="http://schemas.microsoft.com/office/drawing/2014/main" id="{F9E5A2A3-D42D-44FA-B8ED-B35EE52DD514}"/>
                </a:ext>
              </a:extLst>
            </p:cNvPr>
            <p:cNvSpPr/>
            <p:nvPr/>
          </p:nvSpPr>
          <p:spPr>
            <a:xfrm flipH="1">
              <a:off x="4491242" y="3142024"/>
              <a:ext cx="688781" cy="725038"/>
            </a:xfrm>
            <a:custGeom>
              <a:avLst/>
              <a:gdLst/>
              <a:ahLst/>
              <a:cxnLst/>
              <a:rect l="l" t="t" r="r" b="b"/>
              <a:pathLst>
                <a:path w="32694" h="34415" extrusionOk="0">
                  <a:moveTo>
                    <a:pt x="18001" y="0"/>
                  </a:moveTo>
                  <a:cubicBezTo>
                    <a:pt x="12221" y="0"/>
                    <a:pt x="7056" y="7245"/>
                    <a:pt x="3691" y="16149"/>
                  </a:cubicBezTo>
                  <a:cubicBezTo>
                    <a:pt x="0" y="25800"/>
                    <a:pt x="1741" y="34414"/>
                    <a:pt x="10305" y="34414"/>
                  </a:cubicBezTo>
                  <a:cubicBezTo>
                    <a:pt x="10927" y="34414"/>
                    <a:pt x="11584" y="34369"/>
                    <a:pt x="12278" y="34275"/>
                  </a:cubicBezTo>
                  <a:cubicBezTo>
                    <a:pt x="22486" y="32892"/>
                    <a:pt x="24394" y="27550"/>
                    <a:pt x="27685" y="20299"/>
                  </a:cubicBezTo>
                  <a:cubicBezTo>
                    <a:pt x="31024" y="13001"/>
                    <a:pt x="32693" y="5560"/>
                    <a:pt x="20864" y="599"/>
                  </a:cubicBezTo>
                  <a:cubicBezTo>
                    <a:pt x="19897" y="192"/>
                    <a:pt x="18941" y="0"/>
                    <a:pt x="180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93;p40">
              <a:extLst>
                <a:ext uri="{FF2B5EF4-FFF2-40B4-BE49-F238E27FC236}">
                  <a16:creationId xmlns:a16="http://schemas.microsoft.com/office/drawing/2014/main" id="{01B2397A-5C5B-4C68-9A15-93C0687D8816}"/>
                </a:ext>
              </a:extLst>
            </p:cNvPr>
            <p:cNvSpPr/>
            <p:nvPr/>
          </p:nvSpPr>
          <p:spPr>
            <a:xfrm flipH="1">
              <a:off x="3721328" y="2902285"/>
              <a:ext cx="564967" cy="493022"/>
            </a:xfrm>
            <a:custGeom>
              <a:avLst/>
              <a:gdLst/>
              <a:ahLst/>
              <a:cxnLst/>
              <a:rect l="l" t="t" r="r" b="b"/>
              <a:pathLst>
                <a:path w="26817" h="23402" extrusionOk="0">
                  <a:moveTo>
                    <a:pt x="10618" y="1"/>
                  </a:moveTo>
                  <a:cubicBezTo>
                    <a:pt x="9244" y="1"/>
                    <a:pt x="7897" y="483"/>
                    <a:pt x="6631" y="1602"/>
                  </a:cubicBezTo>
                  <a:cubicBezTo>
                    <a:pt x="0" y="7422"/>
                    <a:pt x="2529" y="14148"/>
                    <a:pt x="10208" y="20587"/>
                  </a:cubicBezTo>
                  <a:cubicBezTo>
                    <a:pt x="12601" y="22596"/>
                    <a:pt x="15479" y="23402"/>
                    <a:pt x="18155" y="23402"/>
                  </a:cubicBezTo>
                  <a:cubicBezTo>
                    <a:pt x="22789" y="23402"/>
                    <a:pt x="26816" y="20984"/>
                    <a:pt x="26665" y="18202"/>
                  </a:cubicBezTo>
                  <a:cubicBezTo>
                    <a:pt x="26463" y="14491"/>
                    <a:pt x="18143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94;p40">
              <a:extLst>
                <a:ext uri="{FF2B5EF4-FFF2-40B4-BE49-F238E27FC236}">
                  <a16:creationId xmlns:a16="http://schemas.microsoft.com/office/drawing/2014/main" id="{A6812F4C-8E06-4E6B-B62A-B6EBE595996B}"/>
                </a:ext>
              </a:extLst>
            </p:cNvPr>
            <p:cNvSpPr/>
            <p:nvPr/>
          </p:nvSpPr>
          <p:spPr>
            <a:xfrm flipH="1">
              <a:off x="4169679" y="2700562"/>
              <a:ext cx="813016" cy="288519"/>
            </a:xfrm>
            <a:custGeom>
              <a:avLst/>
              <a:gdLst/>
              <a:ahLst/>
              <a:cxnLst/>
              <a:rect l="l" t="t" r="r" b="b"/>
              <a:pathLst>
                <a:path w="38591" h="13695" extrusionOk="0">
                  <a:moveTo>
                    <a:pt x="35005" y="1"/>
                  </a:moveTo>
                  <a:cubicBezTo>
                    <a:pt x="33686" y="1"/>
                    <a:pt x="32163" y="501"/>
                    <a:pt x="30720" y="2150"/>
                  </a:cubicBezTo>
                  <a:cubicBezTo>
                    <a:pt x="27047" y="6348"/>
                    <a:pt x="27667" y="8542"/>
                    <a:pt x="24757" y="9115"/>
                  </a:cubicBezTo>
                  <a:cubicBezTo>
                    <a:pt x="23844" y="9309"/>
                    <a:pt x="23016" y="9415"/>
                    <a:pt x="22161" y="9415"/>
                  </a:cubicBezTo>
                  <a:cubicBezTo>
                    <a:pt x="20289" y="9415"/>
                    <a:pt x="18285" y="8910"/>
                    <a:pt x="14978" y="7731"/>
                  </a:cubicBezTo>
                  <a:cubicBezTo>
                    <a:pt x="13655" y="7260"/>
                    <a:pt x="12176" y="6993"/>
                    <a:pt x="10660" y="6993"/>
                  </a:cubicBezTo>
                  <a:cubicBezTo>
                    <a:pt x="6656" y="6993"/>
                    <a:pt x="2387" y="8851"/>
                    <a:pt x="0" y="13694"/>
                  </a:cubicBezTo>
                  <a:cubicBezTo>
                    <a:pt x="0" y="13694"/>
                    <a:pt x="4290" y="7996"/>
                    <a:pt x="10347" y="7996"/>
                  </a:cubicBezTo>
                  <a:cubicBezTo>
                    <a:pt x="11600" y="7996"/>
                    <a:pt x="12929" y="8240"/>
                    <a:pt x="14311" y="8829"/>
                  </a:cubicBezTo>
                  <a:cubicBezTo>
                    <a:pt x="17438" y="10153"/>
                    <a:pt x="20169" y="10790"/>
                    <a:pt x="22450" y="10790"/>
                  </a:cubicBezTo>
                  <a:cubicBezTo>
                    <a:pt x="26082" y="10790"/>
                    <a:pt x="28575" y="9175"/>
                    <a:pt x="29718" y="6157"/>
                  </a:cubicBezTo>
                  <a:cubicBezTo>
                    <a:pt x="31169" y="2288"/>
                    <a:pt x="33403" y="885"/>
                    <a:pt x="36150" y="885"/>
                  </a:cubicBezTo>
                  <a:cubicBezTo>
                    <a:pt x="36924" y="885"/>
                    <a:pt x="37740" y="997"/>
                    <a:pt x="38590" y="1196"/>
                  </a:cubicBezTo>
                  <a:cubicBezTo>
                    <a:pt x="38590" y="1196"/>
                    <a:pt x="37043" y="1"/>
                    <a:pt x="35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95;p40">
              <a:extLst>
                <a:ext uri="{FF2B5EF4-FFF2-40B4-BE49-F238E27FC236}">
                  <a16:creationId xmlns:a16="http://schemas.microsoft.com/office/drawing/2014/main" id="{7EEFCDEF-42D5-447C-A114-117C997A33E4}"/>
                </a:ext>
              </a:extLst>
            </p:cNvPr>
            <p:cNvSpPr/>
            <p:nvPr/>
          </p:nvSpPr>
          <p:spPr>
            <a:xfrm flipH="1">
              <a:off x="4195799" y="3482483"/>
              <a:ext cx="61327" cy="356778"/>
            </a:xfrm>
            <a:custGeom>
              <a:avLst/>
              <a:gdLst/>
              <a:ahLst/>
              <a:cxnLst/>
              <a:rect l="l" t="t" r="r" b="b"/>
              <a:pathLst>
                <a:path w="2911" h="16935" extrusionOk="0">
                  <a:moveTo>
                    <a:pt x="0" y="0"/>
                  </a:moveTo>
                  <a:cubicBezTo>
                    <a:pt x="477" y="5629"/>
                    <a:pt x="525" y="11305"/>
                    <a:pt x="96" y="16934"/>
                  </a:cubicBezTo>
                  <a:lnTo>
                    <a:pt x="2910" y="16934"/>
                  </a:lnTo>
                  <a:cubicBezTo>
                    <a:pt x="1145" y="13690"/>
                    <a:pt x="859" y="0"/>
                    <a:pt x="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96;p40">
              <a:extLst>
                <a:ext uri="{FF2B5EF4-FFF2-40B4-BE49-F238E27FC236}">
                  <a16:creationId xmlns:a16="http://schemas.microsoft.com/office/drawing/2014/main" id="{A9CDB223-E458-452A-8F68-C8222B37052A}"/>
                </a:ext>
              </a:extLst>
            </p:cNvPr>
            <p:cNvSpPr/>
            <p:nvPr/>
          </p:nvSpPr>
          <p:spPr>
            <a:xfrm flipH="1">
              <a:off x="4129480" y="3281225"/>
              <a:ext cx="320605" cy="231426"/>
            </a:xfrm>
            <a:custGeom>
              <a:avLst/>
              <a:gdLst/>
              <a:ahLst/>
              <a:cxnLst/>
              <a:rect l="l" t="t" r="r" b="b"/>
              <a:pathLst>
                <a:path w="15218" h="10985" extrusionOk="0">
                  <a:moveTo>
                    <a:pt x="7990" y="0"/>
                  </a:moveTo>
                  <a:cubicBezTo>
                    <a:pt x="7102" y="0"/>
                    <a:pt x="6228" y="170"/>
                    <a:pt x="5439" y="585"/>
                  </a:cubicBezTo>
                  <a:cubicBezTo>
                    <a:pt x="669" y="3114"/>
                    <a:pt x="1" y="5976"/>
                    <a:pt x="382" y="7931"/>
                  </a:cubicBezTo>
                  <a:cubicBezTo>
                    <a:pt x="637" y="9238"/>
                    <a:pt x="2362" y="9970"/>
                    <a:pt x="3422" y="9970"/>
                  </a:cubicBezTo>
                  <a:cubicBezTo>
                    <a:pt x="3948" y="9970"/>
                    <a:pt x="4309" y="9790"/>
                    <a:pt x="4246" y="9410"/>
                  </a:cubicBezTo>
                  <a:cubicBezTo>
                    <a:pt x="4103" y="8218"/>
                    <a:pt x="2529" y="8265"/>
                    <a:pt x="3244" y="6930"/>
                  </a:cubicBezTo>
                  <a:cubicBezTo>
                    <a:pt x="3563" y="6335"/>
                    <a:pt x="4042" y="6033"/>
                    <a:pt x="4505" y="6033"/>
                  </a:cubicBezTo>
                  <a:cubicBezTo>
                    <a:pt x="5083" y="6033"/>
                    <a:pt x="5635" y="6502"/>
                    <a:pt x="5820" y="7454"/>
                  </a:cubicBezTo>
                  <a:cubicBezTo>
                    <a:pt x="6154" y="9172"/>
                    <a:pt x="7156" y="10889"/>
                    <a:pt x="9684" y="10984"/>
                  </a:cubicBezTo>
                  <a:cubicBezTo>
                    <a:pt x="9702" y="10985"/>
                    <a:pt x="9720" y="10985"/>
                    <a:pt x="9738" y="10985"/>
                  </a:cubicBezTo>
                  <a:cubicBezTo>
                    <a:pt x="12270" y="10985"/>
                    <a:pt x="12973" y="7640"/>
                    <a:pt x="12594" y="6930"/>
                  </a:cubicBezTo>
                  <a:cubicBezTo>
                    <a:pt x="12222" y="6310"/>
                    <a:pt x="11814" y="4188"/>
                    <a:pt x="12393" y="4188"/>
                  </a:cubicBezTo>
                  <a:cubicBezTo>
                    <a:pt x="12483" y="4188"/>
                    <a:pt x="12596" y="4239"/>
                    <a:pt x="12737" y="4354"/>
                  </a:cubicBezTo>
                  <a:cubicBezTo>
                    <a:pt x="13834" y="5212"/>
                    <a:pt x="13452" y="6548"/>
                    <a:pt x="14072" y="6548"/>
                  </a:cubicBezTo>
                  <a:cubicBezTo>
                    <a:pt x="14693" y="6548"/>
                    <a:pt x="15217" y="4306"/>
                    <a:pt x="14979" y="3209"/>
                  </a:cubicBezTo>
                  <a:cubicBezTo>
                    <a:pt x="14791" y="2345"/>
                    <a:pt x="11287" y="0"/>
                    <a:pt x="7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97;p40">
              <a:extLst>
                <a:ext uri="{FF2B5EF4-FFF2-40B4-BE49-F238E27FC236}">
                  <a16:creationId xmlns:a16="http://schemas.microsoft.com/office/drawing/2014/main" id="{1FDD84B8-3337-44B4-81F2-242B43B08B60}"/>
                </a:ext>
              </a:extLst>
            </p:cNvPr>
            <p:cNvSpPr/>
            <p:nvPr/>
          </p:nvSpPr>
          <p:spPr>
            <a:xfrm flipH="1">
              <a:off x="3751572" y="3818910"/>
              <a:ext cx="924758" cy="567580"/>
            </a:xfrm>
            <a:custGeom>
              <a:avLst/>
              <a:gdLst/>
              <a:ahLst/>
              <a:cxnLst/>
              <a:rect l="l" t="t" r="r" b="b"/>
              <a:pathLst>
                <a:path w="43895" h="26941" extrusionOk="0">
                  <a:moveTo>
                    <a:pt x="21659" y="0"/>
                  </a:moveTo>
                  <a:cubicBezTo>
                    <a:pt x="21568" y="0"/>
                    <a:pt x="21474" y="4"/>
                    <a:pt x="21377" y="11"/>
                  </a:cubicBezTo>
                  <a:cubicBezTo>
                    <a:pt x="18610" y="250"/>
                    <a:pt x="17132" y="9837"/>
                    <a:pt x="15367" y="14607"/>
                  </a:cubicBezTo>
                  <a:cubicBezTo>
                    <a:pt x="14126" y="18137"/>
                    <a:pt x="12409" y="21476"/>
                    <a:pt x="10167" y="24482"/>
                  </a:cubicBezTo>
                  <a:cubicBezTo>
                    <a:pt x="9831" y="24916"/>
                    <a:pt x="9188" y="25073"/>
                    <a:pt x="8388" y="25073"/>
                  </a:cubicBezTo>
                  <a:cubicBezTo>
                    <a:pt x="6275" y="25073"/>
                    <a:pt x="3067" y="23973"/>
                    <a:pt x="1524" y="23973"/>
                  </a:cubicBezTo>
                  <a:cubicBezTo>
                    <a:pt x="1085" y="23973"/>
                    <a:pt x="781" y="24062"/>
                    <a:pt x="675" y="24291"/>
                  </a:cubicBezTo>
                  <a:cubicBezTo>
                    <a:pt x="1" y="25723"/>
                    <a:pt x="2600" y="26940"/>
                    <a:pt x="5524" y="26940"/>
                  </a:cubicBezTo>
                  <a:cubicBezTo>
                    <a:pt x="7566" y="26940"/>
                    <a:pt x="9768" y="26346"/>
                    <a:pt x="11121" y="24815"/>
                  </a:cubicBezTo>
                  <a:cubicBezTo>
                    <a:pt x="14413" y="21095"/>
                    <a:pt x="18372" y="8311"/>
                    <a:pt x="22283" y="6880"/>
                  </a:cubicBezTo>
                  <a:cubicBezTo>
                    <a:pt x="22689" y="6733"/>
                    <a:pt x="23096" y="6667"/>
                    <a:pt x="23503" y="6667"/>
                  </a:cubicBezTo>
                  <a:cubicBezTo>
                    <a:pt x="27073" y="6667"/>
                    <a:pt x="30627" y="11777"/>
                    <a:pt x="32682" y="12890"/>
                  </a:cubicBezTo>
                  <a:cubicBezTo>
                    <a:pt x="34171" y="13714"/>
                    <a:pt x="36269" y="14579"/>
                    <a:pt x="38307" y="14579"/>
                  </a:cubicBezTo>
                  <a:cubicBezTo>
                    <a:pt x="39339" y="14579"/>
                    <a:pt x="40355" y="14358"/>
                    <a:pt x="41268" y="13797"/>
                  </a:cubicBezTo>
                  <a:cubicBezTo>
                    <a:pt x="43407" y="12498"/>
                    <a:pt x="43895" y="10893"/>
                    <a:pt x="42779" y="10893"/>
                  </a:cubicBezTo>
                  <a:cubicBezTo>
                    <a:pt x="42502" y="10893"/>
                    <a:pt x="42125" y="10993"/>
                    <a:pt x="41650" y="11221"/>
                  </a:cubicBezTo>
                  <a:cubicBezTo>
                    <a:pt x="39793" y="12112"/>
                    <a:pt x="39382" y="13581"/>
                    <a:pt x="37828" y="13581"/>
                  </a:cubicBezTo>
                  <a:cubicBezTo>
                    <a:pt x="37386" y="13581"/>
                    <a:pt x="36851" y="13462"/>
                    <a:pt x="36164" y="13176"/>
                  </a:cubicBezTo>
                  <a:cubicBezTo>
                    <a:pt x="33064" y="11936"/>
                    <a:pt x="31108" y="11125"/>
                    <a:pt x="27578" y="6641"/>
                  </a:cubicBezTo>
                  <a:cubicBezTo>
                    <a:pt x="24182" y="2327"/>
                    <a:pt x="23965" y="0"/>
                    <a:pt x="21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98;p40">
              <a:extLst>
                <a:ext uri="{FF2B5EF4-FFF2-40B4-BE49-F238E27FC236}">
                  <a16:creationId xmlns:a16="http://schemas.microsoft.com/office/drawing/2014/main" id="{96678AC5-6A9B-4EC0-AA46-585DCD00EB2F}"/>
                </a:ext>
              </a:extLst>
            </p:cNvPr>
            <p:cNvSpPr/>
            <p:nvPr/>
          </p:nvSpPr>
          <p:spPr>
            <a:xfrm flipH="1">
              <a:off x="4004212" y="3881396"/>
              <a:ext cx="320247" cy="235092"/>
            </a:xfrm>
            <a:custGeom>
              <a:avLst/>
              <a:gdLst/>
              <a:ahLst/>
              <a:cxnLst/>
              <a:rect l="l" t="t" r="r" b="b"/>
              <a:pathLst>
                <a:path w="15201" h="11159" extrusionOk="0">
                  <a:moveTo>
                    <a:pt x="5688" y="1"/>
                  </a:moveTo>
                  <a:cubicBezTo>
                    <a:pt x="3573" y="1"/>
                    <a:pt x="1956" y="670"/>
                    <a:pt x="1956" y="670"/>
                  </a:cubicBezTo>
                  <a:cubicBezTo>
                    <a:pt x="1431" y="2006"/>
                    <a:pt x="0" y="7205"/>
                    <a:pt x="0" y="7205"/>
                  </a:cubicBezTo>
                  <a:cubicBezTo>
                    <a:pt x="912" y="6603"/>
                    <a:pt x="1524" y="6322"/>
                    <a:pt x="2023" y="6322"/>
                  </a:cubicBezTo>
                  <a:cubicBezTo>
                    <a:pt x="3144" y="6322"/>
                    <a:pt x="3693" y="7739"/>
                    <a:pt x="5772" y="10115"/>
                  </a:cubicBezTo>
                  <a:cubicBezTo>
                    <a:pt x="6400" y="10843"/>
                    <a:pt x="7214" y="11158"/>
                    <a:pt x="8072" y="11158"/>
                  </a:cubicBezTo>
                  <a:cubicBezTo>
                    <a:pt x="11319" y="11158"/>
                    <a:pt x="15200" y="6647"/>
                    <a:pt x="12069" y="2912"/>
                  </a:cubicBezTo>
                  <a:cubicBezTo>
                    <a:pt x="10124" y="597"/>
                    <a:pt x="7684" y="1"/>
                    <a:pt x="5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99;p40">
              <a:extLst>
                <a:ext uri="{FF2B5EF4-FFF2-40B4-BE49-F238E27FC236}">
                  <a16:creationId xmlns:a16="http://schemas.microsoft.com/office/drawing/2014/main" id="{79CF611F-6ECA-407C-AAD9-8E0E80EE2B63}"/>
                </a:ext>
              </a:extLst>
            </p:cNvPr>
            <p:cNvSpPr/>
            <p:nvPr/>
          </p:nvSpPr>
          <p:spPr>
            <a:xfrm flipH="1">
              <a:off x="4153601" y="3926439"/>
              <a:ext cx="145745" cy="67563"/>
            </a:xfrm>
            <a:custGeom>
              <a:avLst/>
              <a:gdLst/>
              <a:ahLst/>
              <a:cxnLst/>
              <a:rect l="l" t="t" r="r" b="b"/>
              <a:pathLst>
                <a:path w="6918" h="3207" extrusionOk="0">
                  <a:moveTo>
                    <a:pt x="1934" y="1"/>
                  </a:moveTo>
                  <a:cubicBezTo>
                    <a:pt x="1299" y="1"/>
                    <a:pt x="710" y="70"/>
                    <a:pt x="239" y="154"/>
                  </a:cubicBezTo>
                  <a:cubicBezTo>
                    <a:pt x="144" y="345"/>
                    <a:pt x="96" y="536"/>
                    <a:pt x="1" y="774"/>
                  </a:cubicBezTo>
                  <a:cubicBezTo>
                    <a:pt x="679" y="551"/>
                    <a:pt x="1314" y="456"/>
                    <a:pt x="1903" y="456"/>
                  </a:cubicBezTo>
                  <a:cubicBezTo>
                    <a:pt x="5084" y="456"/>
                    <a:pt x="6917" y="3207"/>
                    <a:pt x="6917" y="3207"/>
                  </a:cubicBezTo>
                  <a:cubicBezTo>
                    <a:pt x="6098" y="605"/>
                    <a:pt x="3813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00;p40">
              <a:extLst>
                <a:ext uri="{FF2B5EF4-FFF2-40B4-BE49-F238E27FC236}">
                  <a16:creationId xmlns:a16="http://schemas.microsoft.com/office/drawing/2014/main" id="{66A91F35-4BE2-4F49-B81D-4D6072D93BA6}"/>
                </a:ext>
              </a:extLst>
            </p:cNvPr>
            <p:cNvSpPr/>
            <p:nvPr/>
          </p:nvSpPr>
          <p:spPr>
            <a:xfrm flipH="1">
              <a:off x="4660088" y="3315649"/>
              <a:ext cx="377888" cy="377888"/>
            </a:xfrm>
            <a:custGeom>
              <a:avLst/>
              <a:gdLst/>
              <a:ahLst/>
              <a:cxnLst/>
              <a:rect l="l" t="t" r="r" b="b"/>
              <a:pathLst>
                <a:path w="17937" h="17937" extrusionOk="0">
                  <a:moveTo>
                    <a:pt x="8969" y="1"/>
                  </a:moveTo>
                  <a:cubicBezTo>
                    <a:pt x="4008" y="1"/>
                    <a:pt x="1" y="4008"/>
                    <a:pt x="1" y="8969"/>
                  </a:cubicBezTo>
                  <a:cubicBezTo>
                    <a:pt x="1" y="13930"/>
                    <a:pt x="4008" y="17936"/>
                    <a:pt x="8969" y="17936"/>
                  </a:cubicBezTo>
                  <a:cubicBezTo>
                    <a:pt x="13929" y="17936"/>
                    <a:pt x="17936" y="13930"/>
                    <a:pt x="17936" y="8969"/>
                  </a:cubicBezTo>
                  <a:cubicBezTo>
                    <a:pt x="17936" y="4008"/>
                    <a:pt x="13929" y="1"/>
                    <a:pt x="8969" y="1"/>
                  </a:cubicBezTo>
                  <a:close/>
                </a:path>
              </a:pathLst>
            </a:custGeom>
            <a:solidFill>
              <a:srgbClr val="5B2018">
                <a:alpha val="6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01;p40">
              <a:extLst>
                <a:ext uri="{FF2B5EF4-FFF2-40B4-BE49-F238E27FC236}">
                  <a16:creationId xmlns:a16="http://schemas.microsoft.com/office/drawing/2014/main" id="{19E791F0-CB6F-4C72-810C-F9F0C9335E66}"/>
                </a:ext>
              </a:extLst>
            </p:cNvPr>
            <p:cNvSpPr/>
            <p:nvPr/>
          </p:nvSpPr>
          <p:spPr>
            <a:xfrm flipH="1">
              <a:off x="4767616" y="3422188"/>
              <a:ext cx="190956" cy="164706"/>
            </a:xfrm>
            <a:custGeom>
              <a:avLst/>
              <a:gdLst/>
              <a:ahLst/>
              <a:cxnLst/>
              <a:rect l="l" t="t" r="r" b="b"/>
              <a:pathLst>
                <a:path w="9064" h="7818" extrusionOk="0">
                  <a:moveTo>
                    <a:pt x="5200" y="0"/>
                  </a:moveTo>
                  <a:cubicBezTo>
                    <a:pt x="1717" y="0"/>
                    <a:pt x="0" y="4198"/>
                    <a:pt x="2433" y="6678"/>
                  </a:cubicBezTo>
                  <a:cubicBezTo>
                    <a:pt x="3234" y="7464"/>
                    <a:pt x="4210" y="7817"/>
                    <a:pt x="5164" y="7817"/>
                  </a:cubicBezTo>
                  <a:cubicBezTo>
                    <a:pt x="7162" y="7817"/>
                    <a:pt x="9063" y="6269"/>
                    <a:pt x="9063" y="3912"/>
                  </a:cubicBezTo>
                  <a:cubicBezTo>
                    <a:pt x="9063" y="1765"/>
                    <a:pt x="7346" y="0"/>
                    <a:pt x="5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02;p40">
              <a:extLst>
                <a:ext uri="{FF2B5EF4-FFF2-40B4-BE49-F238E27FC236}">
                  <a16:creationId xmlns:a16="http://schemas.microsoft.com/office/drawing/2014/main" id="{1E78295C-FD69-491C-B3F9-7FB9BB3C1BAA}"/>
                </a:ext>
              </a:extLst>
            </p:cNvPr>
            <p:cNvSpPr/>
            <p:nvPr/>
          </p:nvSpPr>
          <p:spPr>
            <a:xfrm flipH="1">
              <a:off x="3809867" y="3034630"/>
              <a:ext cx="319594" cy="314559"/>
            </a:xfrm>
            <a:custGeom>
              <a:avLst/>
              <a:gdLst/>
              <a:ahLst/>
              <a:cxnLst/>
              <a:rect l="l" t="t" r="r" b="b"/>
              <a:pathLst>
                <a:path w="15170" h="14931" extrusionOk="0">
                  <a:moveTo>
                    <a:pt x="7585" y="0"/>
                  </a:moveTo>
                  <a:cubicBezTo>
                    <a:pt x="3388" y="0"/>
                    <a:pt x="1" y="3339"/>
                    <a:pt x="1" y="7441"/>
                  </a:cubicBezTo>
                  <a:cubicBezTo>
                    <a:pt x="1" y="11591"/>
                    <a:pt x="3388" y="14930"/>
                    <a:pt x="7585" y="14930"/>
                  </a:cubicBezTo>
                  <a:cubicBezTo>
                    <a:pt x="11783" y="14930"/>
                    <a:pt x="15170" y="11591"/>
                    <a:pt x="15170" y="7441"/>
                  </a:cubicBezTo>
                  <a:cubicBezTo>
                    <a:pt x="15170" y="3339"/>
                    <a:pt x="11783" y="0"/>
                    <a:pt x="7585" y="0"/>
                  </a:cubicBezTo>
                  <a:close/>
                </a:path>
              </a:pathLst>
            </a:custGeom>
            <a:solidFill>
              <a:srgbClr val="5B2018">
                <a:alpha val="6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03;p40">
              <a:extLst>
                <a:ext uri="{FF2B5EF4-FFF2-40B4-BE49-F238E27FC236}">
                  <a16:creationId xmlns:a16="http://schemas.microsoft.com/office/drawing/2014/main" id="{86883C07-6443-4EEC-AAE7-67C7484992FB}"/>
                </a:ext>
              </a:extLst>
            </p:cNvPr>
            <p:cNvSpPr/>
            <p:nvPr/>
          </p:nvSpPr>
          <p:spPr>
            <a:xfrm flipH="1">
              <a:off x="3886237" y="3115023"/>
              <a:ext cx="179895" cy="154193"/>
            </a:xfrm>
            <a:custGeom>
              <a:avLst/>
              <a:gdLst/>
              <a:ahLst/>
              <a:cxnLst/>
              <a:rect l="l" t="t" r="r" b="b"/>
              <a:pathLst>
                <a:path w="8539" h="7319" extrusionOk="0">
                  <a:moveTo>
                    <a:pt x="4866" y="0"/>
                  </a:moveTo>
                  <a:cubicBezTo>
                    <a:pt x="1622" y="0"/>
                    <a:pt x="0" y="3912"/>
                    <a:pt x="2290" y="6249"/>
                  </a:cubicBezTo>
                  <a:cubicBezTo>
                    <a:pt x="3028" y="6987"/>
                    <a:pt x="3940" y="7319"/>
                    <a:pt x="4837" y="7319"/>
                  </a:cubicBezTo>
                  <a:cubicBezTo>
                    <a:pt x="6721" y="7319"/>
                    <a:pt x="8539" y="5855"/>
                    <a:pt x="8539" y="3625"/>
                  </a:cubicBezTo>
                  <a:cubicBezTo>
                    <a:pt x="8539" y="1622"/>
                    <a:pt x="6917" y="0"/>
                    <a:pt x="4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04;p40">
              <a:extLst>
                <a:ext uri="{FF2B5EF4-FFF2-40B4-BE49-F238E27FC236}">
                  <a16:creationId xmlns:a16="http://schemas.microsoft.com/office/drawing/2014/main" id="{3D16913A-1EE1-4F0C-A339-D0B48F4A427E}"/>
                </a:ext>
              </a:extLst>
            </p:cNvPr>
            <p:cNvSpPr/>
            <p:nvPr/>
          </p:nvSpPr>
          <p:spPr>
            <a:xfrm flipH="1">
              <a:off x="4882181" y="3411127"/>
              <a:ext cx="92486" cy="79045"/>
            </a:xfrm>
            <a:custGeom>
              <a:avLst/>
              <a:gdLst/>
              <a:ahLst/>
              <a:cxnLst/>
              <a:rect l="l" t="t" r="r" b="b"/>
              <a:pathLst>
                <a:path w="4390" h="3752" extrusionOk="0">
                  <a:moveTo>
                    <a:pt x="2529" y="0"/>
                  </a:moveTo>
                  <a:cubicBezTo>
                    <a:pt x="860" y="0"/>
                    <a:pt x="1" y="2004"/>
                    <a:pt x="1193" y="3196"/>
                  </a:cubicBezTo>
                  <a:cubicBezTo>
                    <a:pt x="1578" y="3580"/>
                    <a:pt x="2046" y="3752"/>
                    <a:pt x="2504" y="3752"/>
                  </a:cubicBezTo>
                  <a:cubicBezTo>
                    <a:pt x="3469" y="3752"/>
                    <a:pt x="4389" y="2993"/>
                    <a:pt x="4389" y="1861"/>
                  </a:cubicBezTo>
                  <a:cubicBezTo>
                    <a:pt x="4389" y="811"/>
                    <a:pt x="3578" y="0"/>
                    <a:pt x="2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05;p40">
              <a:extLst>
                <a:ext uri="{FF2B5EF4-FFF2-40B4-BE49-F238E27FC236}">
                  <a16:creationId xmlns:a16="http://schemas.microsoft.com/office/drawing/2014/main" id="{A3CDC382-75C2-4C89-A5D5-1FCBD4431054}"/>
                </a:ext>
              </a:extLst>
            </p:cNvPr>
            <p:cNvSpPr/>
            <p:nvPr/>
          </p:nvSpPr>
          <p:spPr>
            <a:xfrm flipH="1">
              <a:off x="3896285" y="3070803"/>
              <a:ext cx="78413" cy="79403"/>
            </a:xfrm>
            <a:custGeom>
              <a:avLst/>
              <a:gdLst/>
              <a:ahLst/>
              <a:cxnLst/>
              <a:rect l="l" t="t" r="r" b="b"/>
              <a:pathLst>
                <a:path w="3722" h="3769" extrusionOk="0">
                  <a:moveTo>
                    <a:pt x="1861" y="0"/>
                  </a:moveTo>
                  <a:cubicBezTo>
                    <a:pt x="812" y="0"/>
                    <a:pt x="1" y="811"/>
                    <a:pt x="1" y="1861"/>
                  </a:cubicBezTo>
                  <a:cubicBezTo>
                    <a:pt x="1" y="2910"/>
                    <a:pt x="812" y="3769"/>
                    <a:pt x="1861" y="3769"/>
                  </a:cubicBezTo>
                  <a:cubicBezTo>
                    <a:pt x="2911" y="3769"/>
                    <a:pt x="3722" y="2910"/>
                    <a:pt x="3722" y="1861"/>
                  </a:cubicBezTo>
                  <a:cubicBezTo>
                    <a:pt x="3722" y="811"/>
                    <a:pt x="2911" y="0"/>
                    <a:pt x="1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06;p40">
              <a:extLst>
                <a:ext uri="{FF2B5EF4-FFF2-40B4-BE49-F238E27FC236}">
                  <a16:creationId xmlns:a16="http://schemas.microsoft.com/office/drawing/2014/main" id="{5DB356CD-E2E6-4E34-9D8C-B3699C041949}"/>
                </a:ext>
              </a:extLst>
            </p:cNvPr>
            <p:cNvSpPr/>
            <p:nvPr/>
          </p:nvSpPr>
          <p:spPr>
            <a:xfrm flipH="1">
              <a:off x="4809835" y="3394041"/>
              <a:ext cx="66342" cy="56903"/>
            </a:xfrm>
            <a:custGeom>
              <a:avLst/>
              <a:gdLst/>
              <a:ahLst/>
              <a:cxnLst/>
              <a:rect l="l" t="t" r="r" b="b"/>
              <a:pathLst>
                <a:path w="3149" h="2701" extrusionOk="0">
                  <a:moveTo>
                    <a:pt x="1813" y="1"/>
                  </a:moveTo>
                  <a:cubicBezTo>
                    <a:pt x="621" y="1"/>
                    <a:pt x="1" y="1432"/>
                    <a:pt x="859" y="2290"/>
                  </a:cubicBezTo>
                  <a:cubicBezTo>
                    <a:pt x="1126" y="2573"/>
                    <a:pt x="1465" y="2700"/>
                    <a:pt x="1800" y="2700"/>
                  </a:cubicBezTo>
                  <a:cubicBezTo>
                    <a:pt x="2483" y="2700"/>
                    <a:pt x="3149" y="2169"/>
                    <a:pt x="3149" y="1336"/>
                  </a:cubicBezTo>
                  <a:cubicBezTo>
                    <a:pt x="3149" y="621"/>
                    <a:pt x="2529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07;p40">
              <a:extLst>
                <a:ext uri="{FF2B5EF4-FFF2-40B4-BE49-F238E27FC236}">
                  <a16:creationId xmlns:a16="http://schemas.microsoft.com/office/drawing/2014/main" id="{6DCA6AAA-B64F-465A-A38F-A56C4B185575}"/>
                </a:ext>
              </a:extLst>
            </p:cNvPr>
            <p:cNvSpPr/>
            <p:nvPr/>
          </p:nvSpPr>
          <p:spPr>
            <a:xfrm flipH="1">
              <a:off x="3996778" y="3115023"/>
              <a:ext cx="66342" cy="56672"/>
            </a:xfrm>
            <a:custGeom>
              <a:avLst/>
              <a:gdLst/>
              <a:ahLst/>
              <a:cxnLst/>
              <a:rect l="l" t="t" r="r" b="b"/>
              <a:pathLst>
                <a:path w="3149" h="2690" extrusionOk="0">
                  <a:moveTo>
                    <a:pt x="1813" y="0"/>
                  </a:moveTo>
                  <a:cubicBezTo>
                    <a:pt x="620" y="0"/>
                    <a:pt x="0" y="1431"/>
                    <a:pt x="859" y="2290"/>
                  </a:cubicBezTo>
                  <a:cubicBezTo>
                    <a:pt x="1135" y="2566"/>
                    <a:pt x="1471" y="2690"/>
                    <a:pt x="1800" y="2690"/>
                  </a:cubicBezTo>
                  <a:cubicBezTo>
                    <a:pt x="2491" y="2690"/>
                    <a:pt x="3148" y="2144"/>
                    <a:pt x="3148" y="1336"/>
                  </a:cubicBezTo>
                  <a:cubicBezTo>
                    <a:pt x="3148" y="573"/>
                    <a:pt x="2528" y="0"/>
                    <a:pt x="1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36"/>
          <p:cNvSpPr txBox="1">
            <a:spLocks noGrp="1"/>
          </p:cNvSpPr>
          <p:nvPr>
            <p:ph type="title"/>
          </p:nvPr>
        </p:nvSpPr>
        <p:spPr>
          <a:xfrm>
            <a:off x="2777021" y="314596"/>
            <a:ext cx="3589959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Page</a:t>
            </a:r>
            <a:endParaRPr dirty="0"/>
          </a:p>
        </p:txBody>
      </p:sp>
      <p:sp>
        <p:nvSpPr>
          <p:cNvPr id="2047" name="Google Shape;2047;p36"/>
          <p:cNvSpPr/>
          <p:nvPr/>
        </p:nvSpPr>
        <p:spPr>
          <a:xfrm rot="-711">
            <a:off x="2945434" y="4742323"/>
            <a:ext cx="3093287" cy="294204"/>
          </a:xfrm>
          <a:custGeom>
            <a:avLst/>
            <a:gdLst/>
            <a:ahLst/>
            <a:cxnLst/>
            <a:rect l="l" t="t" r="r" b="b"/>
            <a:pathLst>
              <a:path w="85285" h="5648" extrusionOk="0">
                <a:moveTo>
                  <a:pt x="42648" y="0"/>
                </a:moveTo>
                <a:cubicBezTo>
                  <a:pt x="19096" y="0"/>
                  <a:pt x="0" y="1260"/>
                  <a:pt x="0" y="2818"/>
                </a:cubicBezTo>
                <a:cubicBezTo>
                  <a:pt x="0" y="4376"/>
                  <a:pt x="19096" y="5648"/>
                  <a:pt x="42648" y="5648"/>
                </a:cubicBezTo>
                <a:cubicBezTo>
                  <a:pt x="66200" y="5648"/>
                  <a:pt x="85284" y="4376"/>
                  <a:pt x="85284" y="2818"/>
                </a:cubicBezTo>
                <a:cubicBezTo>
                  <a:pt x="85284" y="1260"/>
                  <a:pt x="66200" y="0"/>
                  <a:pt x="42648" y="0"/>
                </a:cubicBezTo>
                <a:close/>
              </a:path>
            </a:pathLst>
          </a:custGeom>
          <a:solidFill>
            <a:srgbClr val="000000">
              <a:alpha val="1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48" name="Google Shape;2048;p36"/>
          <p:cNvGrpSpPr/>
          <p:nvPr/>
        </p:nvGrpSpPr>
        <p:grpSpPr>
          <a:xfrm>
            <a:off x="7259748" y="3918773"/>
            <a:ext cx="1781776" cy="968490"/>
            <a:chOff x="1212850" y="1507500"/>
            <a:chExt cx="3208150" cy="1743800"/>
          </a:xfrm>
        </p:grpSpPr>
        <p:sp>
          <p:nvSpPr>
            <p:cNvPr id="2049" name="Google Shape;2049;p36"/>
            <p:cNvSpPr/>
            <p:nvPr/>
          </p:nvSpPr>
          <p:spPr>
            <a:xfrm>
              <a:off x="1212850" y="2259225"/>
              <a:ext cx="3208150" cy="992075"/>
            </a:xfrm>
            <a:custGeom>
              <a:avLst/>
              <a:gdLst/>
              <a:ahLst/>
              <a:cxnLst/>
              <a:rect l="l" t="t" r="r" b="b"/>
              <a:pathLst>
                <a:path w="128326" h="39683" extrusionOk="0">
                  <a:moveTo>
                    <a:pt x="18901" y="0"/>
                  </a:moveTo>
                  <a:cubicBezTo>
                    <a:pt x="17266" y="0"/>
                    <a:pt x="14994" y="613"/>
                    <a:pt x="11527" y="2218"/>
                  </a:cubicBezTo>
                  <a:cubicBezTo>
                    <a:pt x="1" y="7587"/>
                    <a:pt x="6444" y="18326"/>
                    <a:pt x="9844" y="22335"/>
                  </a:cubicBezTo>
                  <a:cubicBezTo>
                    <a:pt x="13209" y="26379"/>
                    <a:pt x="6158" y="31462"/>
                    <a:pt x="10668" y="36294"/>
                  </a:cubicBezTo>
                  <a:cubicBezTo>
                    <a:pt x="12962" y="38752"/>
                    <a:pt x="35863" y="39682"/>
                    <a:pt x="59293" y="39682"/>
                  </a:cubicBezTo>
                  <a:cubicBezTo>
                    <a:pt x="81924" y="39682"/>
                    <a:pt x="105049" y="38815"/>
                    <a:pt x="110571" y="37619"/>
                  </a:cubicBezTo>
                  <a:cubicBezTo>
                    <a:pt x="121846" y="35221"/>
                    <a:pt x="117623" y="30138"/>
                    <a:pt x="119878" y="26093"/>
                  </a:cubicBezTo>
                  <a:cubicBezTo>
                    <a:pt x="122133" y="22084"/>
                    <a:pt x="128325" y="8912"/>
                    <a:pt x="121560" y="4079"/>
                  </a:cubicBezTo>
                  <a:cubicBezTo>
                    <a:pt x="118969" y="2232"/>
                    <a:pt x="116256" y="1664"/>
                    <a:pt x="113898" y="1664"/>
                  </a:cubicBezTo>
                  <a:cubicBezTo>
                    <a:pt x="110134" y="1664"/>
                    <a:pt x="107278" y="3113"/>
                    <a:pt x="107278" y="3113"/>
                  </a:cubicBezTo>
                  <a:cubicBezTo>
                    <a:pt x="107278" y="3113"/>
                    <a:pt x="61748" y="5995"/>
                    <a:pt x="39116" y="5995"/>
                  </a:cubicBezTo>
                  <a:cubicBezTo>
                    <a:pt x="32773" y="5995"/>
                    <a:pt x="28228" y="5769"/>
                    <a:pt x="26990" y="5189"/>
                  </a:cubicBezTo>
                  <a:cubicBezTo>
                    <a:pt x="23061" y="3312"/>
                    <a:pt x="22701" y="0"/>
                    <a:pt x="18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1637475" y="2367150"/>
              <a:ext cx="2596025" cy="679925"/>
            </a:xfrm>
            <a:custGeom>
              <a:avLst/>
              <a:gdLst/>
              <a:ahLst/>
              <a:cxnLst/>
              <a:rect l="l" t="t" r="r" b="b"/>
              <a:pathLst>
                <a:path w="103841" h="27197" extrusionOk="0">
                  <a:moveTo>
                    <a:pt x="97982" y="0"/>
                  </a:moveTo>
                  <a:cubicBezTo>
                    <a:pt x="95139" y="0"/>
                    <a:pt x="92321" y="827"/>
                    <a:pt x="89469" y="827"/>
                  </a:cubicBezTo>
                  <a:cubicBezTo>
                    <a:pt x="89213" y="827"/>
                    <a:pt x="88956" y="821"/>
                    <a:pt x="88700" y="806"/>
                  </a:cubicBezTo>
                  <a:cubicBezTo>
                    <a:pt x="87597" y="744"/>
                    <a:pt x="86495" y="705"/>
                    <a:pt x="85385" y="705"/>
                  </a:cubicBezTo>
                  <a:cubicBezTo>
                    <a:pt x="84585" y="705"/>
                    <a:pt x="83782" y="725"/>
                    <a:pt x="82973" y="770"/>
                  </a:cubicBezTo>
                  <a:cubicBezTo>
                    <a:pt x="78570" y="1021"/>
                    <a:pt x="74131" y="1236"/>
                    <a:pt x="69728" y="1486"/>
                  </a:cubicBezTo>
                  <a:cubicBezTo>
                    <a:pt x="59097" y="2023"/>
                    <a:pt x="48466" y="2524"/>
                    <a:pt x="37835" y="2811"/>
                  </a:cubicBezTo>
                  <a:cubicBezTo>
                    <a:pt x="33557" y="2947"/>
                    <a:pt x="29299" y="3062"/>
                    <a:pt x="25047" y="3062"/>
                  </a:cubicBezTo>
                  <a:cubicBezTo>
                    <a:pt x="23713" y="3062"/>
                    <a:pt x="22380" y="3051"/>
                    <a:pt x="21047" y="3025"/>
                  </a:cubicBezTo>
                  <a:cubicBezTo>
                    <a:pt x="18900" y="2967"/>
                    <a:pt x="16681" y="2739"/>
                    <a:pt x="14528" y="2739"/>
                  </a:cubicBezTo>
                  <a:cubicBezTo>
                    <a:pt x="14060" y="2739"/>
                    <a:pt x="13596" y="2749"/>
                    <a:pt x="13137" y="2775"/>
                  </a:cubicBezTo>
                  <a:cubicBezTo>
                    <a:pt x="12963" y="2782"/>
                    <a:pt x="12797" y="2786"/>
                    <a:pt x="12637" y="2786"/>
                  </a:cubicBezTo>
                  <a:cubicBezTo>
                    <a:pt x="10534" y="2786"/>
                    <a:pt x="9606" y="2149"/>
                    <a:pt x="7410" y="1450"/>
                  </a:cubicBezTo>
                  <a:cubicBezTo>
                    <a:pt x="6464" y="1151"/>
                    <a:pt x="5206" y="895"/>
                    <a:pt x="4067" y="895"/>
                  </a:cubicBezTo>
                  <a:cubicBezTo>
                    <a:pt x="3439" y="895"/>
                    <a:pt x="2846" y="973"/>
                    <a:pt x="2363" y="1164"/>
                  </a:cubicBezTo>
                  <a:cubicBezTo>
                    <a:pt x="0" y="2131"/>
                    <a:pt x="36" y="4171"/>
                    <a:pt x="358" y="6354"/>
                  </a:cubicBezTo>
                  <a:cubicBezTo>
                    <a:pt x="644" y="8538"/>
                    <a:pt x="465" y="10685"/>
                    <a:pt x="1038" y="12797"/>
                  </a:cubicBezTo>
                  <a:cubicBezTo>
                    <a:pt x="2112" y="16985"/>
                    <a:pt x="4081" y="22784"/>
                    <a:pt x="7445" y="25755"/>
                  </a:cubicBezTo>
                  <a:cubicBezTo>
                    <a:pt x="8756" y="26907"/>
                    <a:pt x="11451" y="27196"/>
                    <a:pt x="14454" y="27196"/>
                  </a:cubicBezTo>
                  <a:cubicBezTo>
                    <a:pt x="17480" y="27196"/>
                    <a:pt x="20817" y="26903"/>
                    <a:pt x="23365" y="26903"/>
                  </a:cubicBezTo>
                  <a:cubicBezTo>
                    <a:pt x="24024" y="26903"/>
                    <a:pt x="24630" y="26923"/>
                    <a:pt x="25164" y="26972"/>
                  </a:cubicBezTo>
                  <a:cubicBezTo>
                    <a:pt x="26108" y="27052"/>
                    <a:pt x="27443" y="27082"/>
                    <a:pt x="29044" y="27082"/>
                  </a:cubicBezTo>
                  <a:cubicBezTo>
                    <a:pt x="33730" y="27082"/>
                    <a:pt x="40692" y="26827"/>
                    <a:pt x="46793" y="26827"/>
                  </a:cubicBezTo>
                  <a:cubicBezTo>
                    <a:pt x="48877" y="26827"/>
                    <a:pt x="50860" y="26856"/>
                    <a:pt x="52618" y="26936"/>
                  </a:cubicBezTo>
                  <a:cubicBezTo>
                    <a:pt x="53734" y="26987"/>
                    <a:pt x="55192" y="27011"/>
                    <a:pt x="56894" y="27011"/>
                  </a:cubicBezTo>
                  <a:cubicBezTo>
                    <a:pt x="68408" y="27011"/>
                    <a:pt x="91085" y="25886"/>
                    <a:pt x="94391" y="24108"/>
                  </a:cubicBezTo>
                  <a:cubicBezTo>
                    <a:pt x="98221" y="22104"/>
                    <a:pt x="95035" y="10650"/>
                    <a:pt x="96109" y="7822"/>
                  </a:cubicBezTo>
                  <a:cubicBezTo>
                    <a:pt x="97111" y="5137"/>
                    <a:pt x="100333" y="4672"/>
                    <a:pt x="102087" y="2918"/>
                  </a:cubicBezTo>
                  <a:cubicBezTo>
                    <a:pt x="103841" y="1164"/>
                    <a:pt x="102123" y="484"/>
                    <a:pt x="100011" y="162"/>
                  </a:cubicBezTo>
                  <a:cubicBezTo>
                    <a:pt x="99333" y="47"/>
                    <a:pt x="98657" y="0"/>
                    <a:pt x="97982" y="0"/>
                  </a:cubicBezTo>
                  <a:close/>
                </a:path>
              </a:pathLst>
            </a:custGeom>
            <a:solidFill>
              <a:srgbClr val="CF17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1276400" y="2406825"/>
              <a:ext cx="3112375" cy="844475"/>
            </a:xfrm>
            <a:custGeom>
              <a:avLst/>
              <a:gdLst/>
              <a:ahLst/>
              <a:cxnLst/>
              <a:rect l="l" t="t" r="r" b="b"/>
              <a:pathLst>
                <a:path w="124495" h="33779" extrusionOk="0">
                  <a:moveTo>
                    <a:pt x="120772" y="1"/>
                  </a:moveTo>
                  <a:cubicBezTo>
                    <a:pt x="120951" y="2864"/>
                    <a:pt x="120951" y="7518"/>
                    <a:pt x="119519" y="10524"/>
                  </a:cubicBezTo>
                  <a:cubicBezTo>
                    <a:pt x="117300" y="15178"/>
                    <a:pt x="114687" y="17576"/>
                    <a:pt x="114687" y="20189"/>
                  </a:cubicBezTo>
                  <a:cubicBezTo>
                    <a:pt x="114687" y="22802"/>
                    <a:pt x="114293" y="26811"/>
                    <a:pt x="109640" y="28028"/>
                  </a:cubicBezTo>
                  <a:cubicBezTo>
                    <a:pt x="105859" y="29024"/>
                    <a:pt x="68370" y="30956"/>
                    <a:pt x="43528" y="30956"/>
                  </a:cubicBezTo>
                  <a:cubicBezTo>
                    <a:pt x="38027" y="30956"/>
                    <a:pt x="33145" y="30862"/>
                    <a:pt x="29388" y="30641"/>
                  </a:cubicBezTo>
                  <a:cubicBezTo>
                    <a:pt x="8663" y="29424"/>
                    <a:pt x="9271" y="25236"/>
                    <a:pt x="9665" y="20976"/>
                  </a:cubicBezTo>
                  <a:cubicBezTo>
                    <a:pt x="10094" y="16753"/>
                    <a:pt x="9271" y="16753"/>
                    <a:pt x="5656" y="10131"/>
                  </a:cubicBezTo>
                  <a:cubicBezTo>
                    <a:pt x="3508" y="6193"/>
                    <a:pt x="3186" y="2972"/>
                    <a:pt x="3938" y="251"/>
                  </a:cubicBezTo>
                  <a:lnTo>
                    <a:pt x="3938" y="251"/>
                  </a:lnTo>
                  <a:cubicBezTo>
                    <a:pt x="0" y="5871"/>
                    <a:pt x="4618" y="13245"/>
                    <a:pt x="7302" y="16431"/>
                  </a:cubicBezTo>
                  <a:cubicBezTo>
                    <a:pt x="10667" y="20475"/>
                    <a:pt x="3651" y="25558"/>
                    <a:pt x="8126" y="30390"/>
                  </a:cubicBezTo>
                  <a:cubicBezTo>
                    <a:pt x="10420" y="32848"/>
                    <a:pt x="33321" y="33778"/>
                    <a:pt x="56756" y="33778"/>
                  </a:cubicBezTo>
                  <a:cubicBezTo>
                    <a:pt x="79392" y="33778"/>
                    <a:pt x="102525" y="32911"/>
                    <a:pt x="108065" y="31715"/>
                  </a:cubicBezTo>
                  <a:cubicBezTo>
                    <a:pt x="119304" y="29317"/>
                    <a:pt x="115116" y="24234"/>
                    <a:pt x="117336" y="20189"/>
                  </a:cubicBezTo>
                  <a:cubicBezTo>
                    <a:pt x="119340" y="16609"/>
                    <a:pt x="124495" y="5728"/>
                    <a:pt x="120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1704150" y="2783800"/>
              <a:ext cx="2269400" cy="229125"/>
            </a:xfrm>
            <a:custGeom>
              <a:avLst/>
              <a:gdLst/>
              <a:ahLst/>
              <a:cxnLst/>
              <a:rect l="l" t="t" r="r" b="b"/>
              <a:pathLst>
                <a:path w="90776" h="9165" extrusionOk="0">
                  <a:moveTo>
                    <a:pt x="37752" y="1"/>
                  </a:moveTo>
                  <a:cubicBezTo>
                    <a:pt x="17416" y="1"/>
                    <a:pt x="4433" y="1134"/>
                    <a:pt x="0" y="5110"/>
                  </a:cubicBezTo>
                  <a:cubicBezTo>
                    <a:pt x="644" y="6076"/>
                    <a:pt x="1396" y="6935"/>
                    <a:pt x="2219" y="7723"/>
                  </a:cubicBezTo>
                  <a:cubicBezTo>
                    <a:pt x="3530" y="8875"/>
                    <a:pt x="6239" y="9164"/>
                    <a:pt x="9255" y="9164"/>
                  </a:cubicBezTo>
                  <a:cubicBezTo>
                    <a:pt x="12293" y="9164"/>
                    <a:pt x="15641" y="8871"/>
                    <a:pt x="18183" y="8871"/>
                  </a:cubicBezTo>
                  <a:cubicBezTo>
                    <a:pt x="18840" y="8871"/>
                    <a:pt x="19444" y="8891"/>
                    <a:pt x="19974" y="8940"/>
                  </a:cubicBezTo>
                  <a:cubicBezTo>
                    <a:pt x="20916" y="9020"/>
                    <a:pt x="22255" y="9050"/>
                    <a:pt x="23864" y="9050"/>
                  </a:cubicBezTo>
                  <a:cubicBezTo>
                    <a:pt x="28420" y="9050"/>
                    <a:pt x="35136" y="8812"/>
                    <a:pt x="41101" y="8812"/>
                  </a:cubicBezTo>
                  <a:cubicBezTo>
                    <a:pt x="43358" y="8812"/>
                    <a:pt x="45508" y="8846"/>
                    <a:pt x="47392" y="8940"/>
                  </a:cubicBezTo>
                  <a:cubicBezTo>
                    <a:pt x="48487" y="8990"/>
                    <a:pt x="49911" y="9014"/>
                    <a:pt x="51572" y="9014"/>
                  </a:cubicBezTo>
                  <a:cubicBezTo>
                    <a:pt x="63061" y="9014"/>
                    <a:pt x="85886" y="7864"/>
                    <a:pt x="89201" y="6112"/>
                  </a:cubicBezTo>
                  <a:cubicBezTo>
                    <a:pt x="90024" y="5683"/>
                    <a:pt x="90525" y="4824"/>
                    <a:pt x="90776" y="3678"/>
                  </a:cubicBezTo>
                  <a:cubicBezTo>
                    <a:pt x="85550" y="2067"/>
                    <a:pt x="76422" y="671"/>
                    <a:pt x="60422" y="313"/>
                  </a:cubicBezTo>
                  <a:cubicBezTo>
                    <a:pt x="52082" y="126"/>
                    <a:pt x="44511" y="1"/>
                    <a:pt x="37752" y="1"/>
                  </a:cubicBezTo>
                  <a:close/>
                </a:path>
              </a:pathLst>
            </a:custGeom>
            <a:solidFill>
              <a:srgbClr val="CF17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1501900" y="2096450"/>
              <a:ext cx="344875" cy="339675"/>
            </a:xfrm>
            <a:custGeom>
              <a:avLst/>
              <a:gdLst/>
              <a:ahLst/>
              <a:cxnLst/>
              <a:rect l="l" t="t" r="r" b="b"/>
              <a:pathLst>
                <a:path w="13795" h="13587" extrusionOk="0">
                  <a:moveTo>
                    <a:pt x="8979" y="136"/>
                  </a:moveTo>
                  <a:cubicBezTo>
                    <a:pt x="8981" y="137"/>
                    <a:pt x="8983" y="137"/>
                    <a:pt x="8985" y="138"/>
                  </a:cubicBezTo>
                  <a:cubicBezTo>
                    <a:pt x="8983" y="137"/>
                    <a:pt x="8981" y="137"/>
                    <a:pt x="8979" y="136"/>
                  </a:cubicBezTo>
                  <a:close/>
                  <a:moveTo>
                    <a:pt x="8264" y="1"/>
                  </a:moveTo>
                  <a:cubicBezTo>
                    <a:pt x="6552" y="1"/>
                    <a:pt x="4690" y="2098"/>
                    <a:pt x="4690" y="3539"/>
                  </a:cubicBezTo>
                  <a:lnTo>
                    <a:pt x="4690" y="5937"/>
                  </a:lnTo>
                  <a:cubicBezTo>
                    <a:pt x="4690" y="5937"/>
                    <a:pt x="1" y="10769"/>
                    <a:pt x="6157" y="13167"/>
                  </a:cubicBezTo>
                  <a:cubicBezTo>
                    <a:pt x="6732" y="13397"/>
                    <a:pt x="7912" y="13586"/>
                    <a:pt x="9149" y="13586"/>
                  </a:cubicBezTo>
                  <a:cubicBezTo>
                    <a:pt x="11380" y="13586"/>
                    <a:pt x="13795" y="12972"/>
                    <a:pt x="13173" y="10877"/>
                  </a:cubicBezTo>
                  <a:cubicBezTo>
                    <a:pt x="13030" y="10340"/>
                    <a:pt x="11849" y="10018"/>
                    <a:pt x="10990" y="9624"/>
                  </a:cubicBezTo>
                  <a:cubicBezTo>
                    <a:pt x="10811" y="9516"/>
                    <a:pt x="10596" y="9409"/>
                    <a:pt x="10453" y="9266"/>
                  </a:cubicBezTo>
                  <a:cubicBezTo>
                    <a:pt x="9737" y="8514"/>
                    <a:pt x="9164" y="7619"/>
                    <a:pt x="8806" y="6653"/>
                  </a:cubicBezTo>
                  <a:cubicBezTo>
                    <a:pt x="8490" y="5916"/>
                    <a:pt x="8415" y="131"/>
                    <a:pt x="8951" y="131"/>
                  </a:cubicBezTo>
                  <a:cubicBezTo>
                    <a:pt x="8960" y="131"/>
                    <a:pt x="8970" y="132"/>
                    <a:pt x="8979" y="136"/>
                  </a:cubicBezTo>
                  <a:lnTo>
                    <a:pt x="8979" y="136"/>
                  </a:lnTo>
                  <a:cubicBezTo>
                    <a:pt x="8748" y="43"/>
                    <a:pt x="8508" y="1"/>
                    <a:pt x="8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1613750" y="2089150"/>
              <a:ext cx="138750" cy="216575"/>
            </a:xfrm>
            <a:custGeom>
              <a:avLst/>
              <a:gdLst/>
              <a:ahLst/>
              <a:cxnLst/>
              <a:rect l="l" t="t" r="r" b="b"/>
              <a:pathLst>
                <a:path w="5550" h="8663" extrusionOk="0">
                  <a:moveTo>
                    <a:pt x="4762" y="1"/>
                  </a:moveTo>
                  <a:lnTo>
                    <a:pt x="4010" y="72"/>
                  </a:lnTo>
                  <a:lnTo>
                    <a:pt x="3759" y="72"/>
                  </a:lnTo>
                  <a:cubicBezTo>
                    <a:pt x="3688" y="72"/>
                    <a:pt x="3616" y="72"/>
                    <a:pt x="3580" y="108"/>
                  </a:cubicBezTo>
                  <a:cubicBezTo>
                    <a:pt x="3294" y="144"/>
                    <a:pt x="3008" y="215"/>
                    <a:pt x="2757" y="323"/>
                  </a:cubicBezTo>
                  <a:cubicBezTo>
                    <a:pt x="2614" y="359"/>
                    <a:pt x="2471" y="394"/>
                    <a:pt x="2363" y="466"/>
                  </a:cubicBezTo>
                  <a:lnTo>
                    <a:pt x="1970" y="681"/>
                  </a:lnTo>
                  <a:cubicBezTo>
                    <a:pt x="1468" y="1003"/>
                    <a:pt x="1039" y="1397"/>
                    <a:pt x="717" y="1898"/>
                  </a:cubicBezTo>
                  <a:cubicBezTo>
                    <a:pt x="395" y="2435"/>
                    <a:pt x="144" y="3007"/>
                    <a:pt x="72" y="3616"/>
                  </a:cubicBezTo>
                  <a:cubicBezTo>
                    <a:pt x="1" y="4224"/>
                    <a:pt x="37" y="4869"/>
                    <a:pt x="180" y="5477"/>
                  </a:cubicBezTo>
                  <a:cubicBezTo>
                    <a:pt x="359" y="6086"/>
                    <a:pt x="609" y="6658"/>
                    <a:pt x="967" y="7160"/>
                  </a:cubicBezTo>
                  <a:lnTo>
                    <a:pt x="788" y="6694"/>
                  </a:lnTo>
                  <a:cubicBezTo>
                    <a:pt x="609" y="6301"/>
                    <a:pt x="466" y="5871"/>
                    <a:pt x="395" y="5441"/>
                  </a:cubicBezTo>
                  <a:cubicBezTo>
                    <a:pt x="287" y="4797"/>
                    <a:pt x="323" y="4117"/>
                    <a:pt x="502" y="3509"/>
                  </a:cubicBezTo>
                  <a:cubicBezTo>
                    <a:pt x="717" y="2721"/>
                    <a:pt x="1146" y="2041"/>
                    <a:pt x="1755" y="1504"/>
                  </a:cubicBezTo>
                  <a:cubicBezTo>
                    <a:pt x="2113" y="1253"/>
                    <a:pt x="2507" y="1039"/>
                    <a:pt x="2900" y="896"/>
                  </a:cubicBezTo>
                  <a:cubicBezTo>
                    <a:pt x="3008" y="860"/>
                    <a:pt x="3115" y="824"/>
                    <a:pt x="3222" y="788"/>
                  </a:cubicBezTo>
                  <a:lnTo>
                    <a:pt x="3545" y="717"/>
                  </a:lnTo>
                  <a:cubicBezTo>
                    <a:pt x="3652" y="717"/>
                    <a:pt x="3795" y="681"/>
                    <a:pt x="3903" y="681"/>
                  </a:cubicBezTo>
                  <a:lnTo>
                    <a:pt x="3974" y="681"/>
                  </a:lnTo>
                  <a:lnTo>
                    <a:pt x="3938" y="860"/>
                  </a:lnTo>
                  <a:cubicBezTo>
                    <a:pt x="3903" y="1110"/>
                    <a:pt x="3867" y="1361"/>
                    <a:pt x="3831" y="1611"/>
                  </a:cubicBezTo>
                  <a:cubicBezTo>
                    <a:pt x="3759" y="2148"/>
                    <a:pt x="3724" y="2649"/>
                    <a:pt x="3688" y="3186"/>
                  </a:cubicBezTo>
                  <a:cubicBezTo>
                    <a:pt x="3688" y="4189"/>
                    <a:pt x="3831" y="5227"/>
                    <a:pt x="4153" y="6193"/>
                  </a:cubicBezTo>
                  <a:cubicBezTo>
                    <a:pt x="4439" y="7124"/>
                    <a:pt x="4905" y="7947"/>
                    <a:pt x="5549" y="8663"/>
                  </a:cubicBezTo>
                  <a:lnTo>
                    <a:pt x="5370" y="8341"/>
                  </a:lnTo>
                  <a:cubicBezTo>
                    <a:pt x="5191" y="8054"/>
                    <a:pt x="5048" y="7732"/>
                    <a:pt x="4905" y="7410"/>
                  </a:cubicBezTo>
                  <a:cubicBezTo>
                    <a:pt x="4439" y="6265"/>
                    <a:pt x="4225" y="5012"/>
                    <a:pt x="4260" y="3723"/>
                  </a:cubicBezTo>
                  <a:cubicBezTo>
                    <a:pt x="4296" y="2864"/>
                    <a:pt x="4368" y="2005"/>
                    <a:pt x="4547" y="1146"/>
                  </a:cubicBezTo>
                  <a:lnTo>
                    <a:pt x="4583" y="967"/>
                  </a:lnTo>
                  <a:lnTo>
                    <a:pt x="4618" y="717"/>
                  </a:lnTo>
                  <a:cubicBezTo>
                    <a:pt x="4690" y="466"/>
                    <a:pt x="4726" y="215"/>
                    <a:pt x="4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1568125" y="2235925"/>
              <a:ext cx="51925" cy="170925"/>
            </a:xfrm>
            <a:custGeom>
              <a:avLst/>
              <a:gdLst/>
              <a:ahLst/>
              <a:cxnLst/>
              <a:rect l="l" t="t" r="r" b="b"/>
              <a:pathLst>
                <a:path w="2077" h="6837" extrusionOk="0">
                  <a:moveTo>
                    <a:pt x="2076" y="0"/>
                  </a:moveTo>
                  <a:cubicBezTo>
                    <a:pt x="2076" y="0"/>
                    <a:pt x="1897" y="107"/>
                    <a:pt x="1575" y="358"/>
                  </a:cubicBezTo>
                  <a:cubicBezTo>
                    <a:pt x="1110" y="716"/>
                    <a:pt x="752" y="1181"/>
                    <a:pt x="466" y="1682"/>
                  </a:cubicBezTo>
                  <a:cubicBezTo>
                    <a:pt x="72" y="2506"/>
                    <a:pt x="0" y="3436"/>
                    <a:pt x="251" y="4295"/>
                  </a:cubicBezTo>
                  <a:cubicBezTo>
                    <a:pt x="537" y="5333"/>
                    <a:pt x="1182" y="6228"/>
                    <a:pt x="2041" y="6837"/>
                  </a:cubicBezTo>
                  <a:lnTo>
                    <a:pt x="1897" y="6658"/>
                  </a:lnTo>
                  <a:cubicBezTo>
                    <a:pt x="1826" y="6550"/>
                    <a:pt x="1719" y="6407"/>
                    <a:pt x="1611" y="6192"/>
                  </a:cubicBezTo>
                  <a:cubicBezTo>
                    <a:pt x="1253" y="5620"/>
                    <a:pt x="1003" y="5047"/>
                    <a:pt x="859" y="4439"/>
                  </a:cubicBezTo>
                  <a:cubicBezTo>
                    <a:pt x="824" y="4260"/>
                    <a:pt x="788" y="4081"/>
                    <a:pt x="752" y="3866"/>
                  </a:cubicBezTo>
                  <a:cubicBezTo>
                    <a:pt x="716" y="3687"/>
                    <a:pt x="716" y="3508"/>
                    <a:pt x="716" y="3293"/>
                  </a:cubicBezTo>
                  <a:cubicBezTo>
                    <a:pt x="716" y="2899"/>
                    <a:pt x="788" y="2506"/>
                    <a:pt x="931" y="2112"/>
                  </a:cubicBezTo>
                  <a:cubicBezTo>
                    <a:pt x="1217" y="1360"/>
                    <a:pt x="1575" y="644"/>
                    <a:pt x="2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1501900" y="2134800"/>
              <a:ext cx="304275" cy="301275"/>
            </a:xfrm>
            <a:custGeom>
              <a:avLst/>
              <a:gdLst/>
              <a:ahLst/>
              <a:cxnLst/>
              <a:rect l="l" t="t" r="r" b="b"/>
              <a:pathLst>
                <a:path w="12171" h="12051" extrusionOk="0">
                  <a:moveTo>
                    <a:pt x="5549" y="0"/>
                  </a:moveTo>
                  <a:cubicBezTo>
                    <a:pt x="5048" y="573"/>
                    <a:pt x="4725" y="1253"/>
                    <a:pt x="4690" y="2005"/>
                  </a:cubicBezTo>
                  <a:lnTo>
                    <a:pt x="4690" y="4403"/>
                  </a:lnTo>
                  <a:cubicBezTo>
                    <a:pt x="4690" y="4403"/>
                    <a:pt x="1" y="9235"/>
                    <a:pt x="6157" y="11633"/>
                  </a:cubicBezTo>
                  <a:cubicBezTo>
                    <a:pt x="7104" y="11916"/>
                    <a:pt x="8096" y="12050"/>
                    <a:pt x="9089" y="12050"/>
                  </a:cubicBezTo>
                  <a:cubicBezTo>
                    <a:pt x="9861" y="12050"/>
                    <a:pt x="10632" y="11969"/>
                    <a:pt x="11383" y="11812"/>
                  </a:cubicBezTo>
                  <a:cubicBezTo>
                    <a:pt x="11813" y="10774"/>
                    <a:pt x="12063" y="9701"/>
                    <a:pt x="12171" y="8591"/>
                  </a:cubicBezTo>
                  <a:cubicBezTo>
                    <a:pt x="11777" y="8412"/>
                    <a:pt x="11347" y="8269"/>
                    <a:pt x="10990" y="8090"/>
                  </a:cubicBezTo>
                  <a:cubicBezTo>
                    <a:pt x="10811" y="7982"/>
                    <a:pt x="10596" y="7875"/>
                    <a:pt x="10453" y="7732"/>
                  </a:cubicBezTo>
                  <a:cubicBezTo>
                    <a:pt x="9951" y="7267"/>
                    <a:pt x="9558" y="6730"/>
                    <a:pt x="9271" y="6121"/>
                  </a:cubicBezTo>
                  <a:cubicBezTo>
                    <a:pt x="8980" y="6761"/>
                    <a:pt x="8595" y="7283"/>
                    <a:pt x="8076" y="7283"/>
                  </a:cubicBezTo>
                  <a:cubicBezTo>
                    <a:pt x="7957" y="7283"/>
                    <a:pt x="7830" y="7255"/>
                    <a:pt x="7696" y="7195"/>
                  </a:cubicBezTo>
                  <a:cubicBezTo>
                    <a:pt x="6300" y="6586"/>
                    <a:pt x="4869" y="3007"/>
                    <a:pt x="5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1672825" y="1800000"/>
              <a:ext cx="2363375" cy="1194225"/>
            </a:xfrm>
            <a:custGeom>
              <a:avLst/>
              <a:gdLst/>
              <a:ahLst/>
              <a:cxnLst/>
              <a:rect l="l" t="t" r="r" b="b"/>
              <a:pathLst>
                <a:path w="94535" h="47769" extrusionOk="0">
                  <a:moveTo>
                    <a:pt x="25821" y="0"/>
                  </a:moveTo>
                  <a:cubicBezTo>
                    <a:pt x="21794" y="0"/>
                    <a:pt x="18957" y="526"/>
                    <a:pt x="18578" y="614"/>
                  </a:cubicBezTo>
                  <a:cubicBezTo>
                    <a:pt x="17611" y="792"/>
                    <a:pt x="19258" y="2725"/>
                    <a:pt x="19258" y="2725"/>
                  </a:cubicBezTo>
                  <a:cubicBezTo>
                    <a:pt x="19258" y="2725"/>
                    <a:pt x="18115" y="2448"/>
                    <a:pt x="17226" y="2448"/>
                  </a:cubicBezTo>
                  <a:cubicBezTo>
                    <a:pt x="16837" y="2448"/>
                    <a:pt x="16497" y="2501"/>
                    <a:pt x="16323" y="2654"/>
                  </a:cubicBezTo>
                  <a:cubicBezTo>
                    <a:pt x="15786" y="3119"/>
                    <a:pt x="17576" y="3584"/>
                    <a:pt x="17576" y="3584"/>
                  </a:cubicBezTo>
                  <a:cubicBezTo>
                    <a:pt x="5513" y="7593"/>
                    <a:pt x="2649" y="25312"/>
                    <a:pt x="2649" y="25312"/>
                  </a:cubicBezTo>
                  <a:cubicBezTo>
                    <a:pt x="2649" y="25312"/>
                    <a:pt x="0" y="29392"/>
                    <a:pt x="466" y="30180"/>
                  </a:cubicBezTo>
                  <a:cubicBezTo>
                    <a:pt x="570" y="30336"/>
                    <a:pt x="717" y="30398"/>
                    <a:pt x="886" y="30398"/>
                  </a:cubicBezTo>
                  <a:cubicBezTo>
                    <a:pt x="1527" y="30398"/>
                    <a:pt x="2470" y="29500"/>
                    <a:pt x="2470" y="29500"/>
                  </a:cubicBezTo>
                  <a:lnTo>
                    <a:pt x="2470" y="29500"/>
                  </a:lnTo>
                  <a:cubicBezTo>
                    <a:pt x="2470" y="29500"/>
                    <a:pt x="1253" y="32650"/>
                    <a:pt x="2005" y="33974"/>
                  </a:cubicBezTo>
                  <a:cubicBezTo>
                    <a:pt x="2164" y="34254"/>
                    <a:pt x="2320" y="34365"/>
                    <a:pt x="2466" y="34365"/>
                  </a:cubicBezTo>
                  <a:cubicBezTo>
                    <a:pt x="3014" y="34365"/>
                    <a:pt x="3437" y="32829"/>
                    <a:pt x="3437" y="32829"/>
                  </a:cubicBezTo>
                  <a:lnTo>
                    <a:pt x="3437" y="32829"/>
                  </a:lnTo>
                  <a:cubicBezTo>
                    <a:pt x="3437" y="32830"/>
                    <a:pt x="3329" y="42816"/>
                    <a:pt x="5405" y="44891"/>
                  </a:cubicBezTo>
                  <a:cubicBezTo>
                    <a:pt x="6894" y="46380"/>
                    <a:pt x="12189" y="46893"/>
                    <a:pt x="15781" y="46893"/>
                  </a:cubicBezTo>
                  <a:cubicBezTo>
                    <a:pt x="17200" y="46893"/>
                    <a:pt x="18353" y="46813"/>
                    <a:pt x="18900" y="46681"/>
                  </a:cubicBezTo>
                  <a:cubicBezTo>
                    <a:pt x="19430" y="46541"/>
                    <a:pt x="19915" y="46480"/>
                    <a:pt x="20429" y="46480"/>
                  </a:cubicBezTo>
                  <a:cubicBezTo>
                    <a:pt x="21757" y="46480"/>
                    <a:pt x="23281" y="46891"/>
                    <a:pt x="26274" y="47433"/>
                  </a:cubicBezTo>
                  <a:cubicBezTo>
                    <a:pt x="27514" y="47656"/>
                    <a:pt x="28862" y="47768"/>
                    <a:pt x="30163" y="47768"/>
                  </a:cubicBezTo>
                  <a:cubicBezTo>
                    <a:pt x="33256" y="47768"/>
                    <a:pt x="36089" y="47132"/>
                    <a:pt x="36618" y="45822"/>
                  </a:cubicBezTo>
                  <a:cubicBezTo>
                    <a:pt x="37406" y="43925"/>
                    <a:pt x="29710" y="42994"/>
                    <a:pt x="29710" y="42994"/>
                  </a:cubicBezTo>
                  <a:lnTo>
                    <a:pt x="32251" y="42314"/>
                  </a:lnTo>
                  <a:cubicBezTo>
                    <a:pt x="34220" y="42815"/>
                    <a:pt x="36117" y="43424"/>
                    <a:pt x="37979" y="44211"/>
                  </a:cubicBezTo>
                  <a:cubicBezTo>
                    <a:pt x="39938" y="45113"/>
                    <a:pt x="43708" y="45799"/>
                    <a:pt x="47527" y="45799"/>
                  </a:cubicBezTo>
                  <a:cubicBezTo>
                    <a:pt x="48104" y="45799"/>
                    <a:pt x="48681" y="45783"/>
                    <a:pt x="49254" y="45751"/>
                  </a:cubicBezTo>
                  <a:cubicBezTo>
                    <a:pt x="53620" y="45464"/>
                    <a:pt x="54372" y="43460"/>
                    <a:pt x="54373" y="43460"/>
                  </a:cubicBezTo>
                  <a:lnTo>
                    <a:pt x="54373" y="43460"/>
                  </a:lnTo>
                  <a:cubicBezTo>
                    <a:pt x="54098" y="45747"/>
                    <a:pt x="60943" y="46753"/>
                    <a:pt x="68711" y="46753"/>
                  </a:cubicBezTo>
                  <a:cubicBezTo>
                    <a:pt x="77113" y="46753"/>
                    <a:pt x="86593" y="45576"/>
                    <a:pt x="89308" y="43567"/>
                  </a:cubicBezTo>
                  <a:cubicBezTo>
                    <a:pt x="94534" y="39665"/>
                    <a:pt x="89308" y="33366"/>
                    <a:pt x="89308" y="33366"/>
                  </a:cubicBezTo>
                  <a:cubicBezTo>
                    <a:pt x="89308" y="33366"/>
                    <a:pt x="58847" y="15182"/>
                    <a:pt x="47071" y="6341"/>
                  </a:cubicBezTo>
                  <a:cubicBezTo>
                    <a:pt x="40086" y="1118"/>
                    <a:pt x="31690" y="0"/>
                    <a:pt x="25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1725625" y="2569700"/>
              <a:ext cx="2211250" cy="424525"/>
            </a:xfrm>
            <a:custGeom>
              <a:avLst/>
              <a:gdLst/>
              <a:ahLst/>
              <a:cxnLst/>
              <a:rect l="l" t="t" r="r" b="b"/>
              <a:pathLst>
                <a:path w="88450" h="16981" extrusionOk="0">
                  <a:moveTo>
                    <a:pt x="1683" y="0"/>
                  </a:moveTo>
                  <a:cubicBezTo>
                    <a:pt x="1074" y="1074"/>
                    <a:pt x="501" y="2184"/>
                    <a:pt x="0" y="3365"/>
                  </a:cubicBezTo>
                  <a:cubicBezTo>
                    <a:pt x="123" y="3524"/>
                    <a:pt x="242" y="3590"/>
                    <a:pt x="356" y="3590"/>
                  </a:cubicBezTo>
                  <a:cubicBezTo>
                    <a:pt x="906" y="3590"/>
                    <a:pt x="1325" y="2041"/>
                    <a:pt x="1325" y="2041"/>
                  </a:cubicBezTo>
                  <a:lnTo>
                    <a:pt x="1325" y="2041"/>
                  </a:lnTo>
                  <a:cubicBezTo>
                    <a:pt x="1325" y="2042"/>
                    <a:pt x="1217" y="12028"/>
                    <a:pt x="3293" y="14103"/>
                  </a:cubicBezTo>
                  <a:cubicBezTo>
                    <a:pt x="4782" y="15592"/>
                    <a:pt x="10077" y="16105"/>
                    <a:pt x="13669" y="16105"/>
                  </a:cubicBezTo>
                  <a:cubicBezTo>
                    <a:pt x="15088" y="16105"/>
                    <a:pt x="16241" y="16025"/>
                    <a:pt x="16788" y="15893"/>
                  </a:cubicBezTo>
                  <a:cubicBezTo>
                    <a:pt x="17318" y="15753"/>
                    <a:pt x="17803" y="15692"/>
                    <a:pt x="18317" y="15692"/>
                  </a:cubicBezTo>
                  <a:cubicBezTo>
                    <a:pt x="19645" y="15692"/>
                    <a:pt x="21169" y="16103"/>
                    <a:pt x="24162" y="16645"/>
                  </a:cubicBezTo>
                  <a:cubicBezTo>
                    <a:pt x="25402" y="16868"/>
                    <a:pt x="26750" y="16980"/>
                    <a:pt x="28051" y="16980"/>
                  </a:cubicBezTo>
                  <a:cubicBezTo>
                    <a:pt x="31144" y="16980"/>
                    <a:pt x="33977" y="16344"/>
                    <a:pt x="34506" y="15034"/>
                  </a:cubicBezTo>
                  <a:cubicBezTo>
                    <a:pt x="35294" y="13137"/>
                    <a:pt x="27634" y="12206"/>
                    <a:pt x="27634" y="12206"/>
                  </a:cubicBezTo>
                  <a:lnTo>
                    <a:pt x="30175" y="11526"/>
                  </a:lnTo>
                  <a:cubicBezTo>
                    <a:pt x="32144" y="12027"/>
                    <a:pt x="34041" y="12636"/>
                    <a:pt x="35867" y="13423"/>
                  </a:cubicBezTo>
                  <a:cubicBezTo>
                    <a:pt x="37857" y="14325"/>
                    <a:pt x="41631" y="15011"/>
                    <a:pt x="45451" y="15011"/>
                  </a:cubicBezTo>
                  <a:cubicBezTo>
                    <a:pt x="46027" y="15011"/>
                    <a:pt x="46605" y="14995"/>
                    <a:pt x="47178" y="14963"/>
                  </a:cubicBezTo>
                  <a:cubicBezTo>
                    <a:pt x="51544" y="14676"/>
                    <a:pt x="52296" y="12672"/>
                    <a:pt x="52296" y="12672"/>
                  </a:cubicBezTo>
                  <a:lnTo>
                    <a:pt x="52296" y="12672"/>
                  </a:lnTo>
                  <a:cubicBezTo>
                    <a:pt x="52021" y="14959"/>
                    <a:pt x="58867" y="15965"/>
                    <a:pt x="66635" y="15965"/>
                  </a:cubicBezTo>
                  <a:cubicBezTo>
                    <a:pt x="75036" y="15965"/>
                    <a:pt x="84517" y="14788"/>
                    <a:pt x="87232" y="12779"/>
                  </a:cubicBezTo>
                  <a:cubicBezTo>
                    <a:pt x="87698" y="12421"/>
                    <a:pt x="88091" y="12027"/>
                    <a:pt x="88449" y="11598"/>
                  </a:cubicBezTo>
                  <a:lnTo>
                    <a:pt x="88449" y="11598"/>
                  </a:lnTo>
                  <a:cubicBezTo>
                    <a:pt x="86381" y="11987"/>
                    <a:pt x="82133" y="12493"/>
                    <a:pt x="78649" y="12493"/>
                  </a:cubicBezTo>
                  <a:cubicBezTo>
                    <a:pt x="76043" y="12493"/>
                    <a:pt x="73865" y="12210"/>
                    <a:pt x="73344" y="11383"/>
                  </a:cubicBezTo>
                  <a:cubicBezTo>
                    <a:pt x="71840" y="9128"/>
                    <a:pt x="75348" y="4940"/>
                    <a:pt x="75348" y="4940"/>
                  </a:cubicBezTo>
                  <a:lnTo>
                    <a:pt x="75348" y="4940"/>
                  </a:lnTo>
                  <a:lnTo>
                    <a:pt x="45173" y="5370"/>
                  </a:lnTo>
                  <a:cubicBezTo>
                    <a:pt x="45173" y="5370"/>
                    <a:pt x="42978" y="8370"/>
                    <a:pt x="39413" y="8370"/>
                  </a:cubicBezTo>
                  <a:cubicBezTo>
                    <a:pt x="38659" y="8370"/>
                    <a:pt x="37844" y="8236"/>
                    <a:pt x="36976" y="7911"/>
                  </a:cubicBezTo>
                  <a:cubicBezTo>
                    <a:pt x="32001" y="6014"/>
                    <a:pt x="31607" y="3079"/>
                    <a:pt x="31607" y="3079"/>
                  </a:cubicBezTo>
                  <a:cubicBezTo>
                    <a:pt x="31607" y="3079"/>
                    <a:pt x="26803" y="10184"/>
                    <a:pt x="17523" y="10184"/>
                  </a:cubicBezTo>
                  <a:cubicBezTo>
                    <a:pt x="17258" y="10184"/>
                    <a:pt x="16989" y="10178"/>
                    <a:pt x="16716" y="10166"/>
                  </a:cubicBezTo>
                  <a:cubicBezTo>
                    <a:pt x="6944" y="9772"/>
                    <a:pt x="1969" y="645"/>
                    <a:pt x="1969" y="645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2785150" y="2690500"/>
              <a:ext cx="5400" cy="14350"/>
            </a:xfrm>
            <a:custGeom>
              <a:avLst/>
              <a:gdLst/>
              <a:ahLst/>
              <a:cxnLst/>
              <a:rect l="l" t="t" r="r" b="b"/>
              <a:pathLst>
                <a:path w="216" h="574" extrusionOk="0">
                  <a:moveTo>
                    <a:pt x="0" y="1"/>
                  </a:moveTo>
                  <a:cubicBezTo>
                    <a:pt x="72" y="180"/>
                    <a:pt x="143" y="394"/>
                    <a:pt x="215" y="573"/>
                  </a:cubicBezTo>
                  <a:cubicBezTo>
                    <a:pt x="179" y="359"/>
                    <a:pt x="143" y="180"/>
                    <a:pt x="143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2616025" y="1934350"/>
              <a:ext cx="1300250" cy="902225"/>
            </a:xfrm>
            <a:custGeom>
              <a:avLst/>
              <a:gdLst/>
              <a:ahLst/>
              <a:cxnLst/>
              <a:rect l="l" t="t" r="r" b="b"/>
              <a:pathLst>
                <a:path w="52010" h="36089" extrusionOk="0">
                  <a:moveTo>
                    <a:pt x="2076" y="16824"/>
                  </a:moveTo>
                  <a:lnTo>
                    <a:pt x="2112" y="16859"/>
                  </a:lnTo>
                  <a:lnTo>
                    <a:pt x="2184" y="16859"/>
                  </a:lnTo>
                  <a:lnTo>
                    <a:pt x="2148" y="16895"/>
                  </a:lnTo>
                  <a:cubicBezTo>
                    <a:pt x="2076" y="16967"/>
                    <a:pt x="2005" y="17074"/>
                    <a:pt x="1969" y="17182"/>
                  </a:cubicBezTo>
                  <a:cubicBezTo>
                    <a:pt x="1933" y="17217"/>
                    <a:pt x="1933" y="17253"/>
                    <a:pt x="1897" y="17289"/>
                  </a:cubicBezTo>
                  <a:cubicBezTo>
                    <a:pt x="1826" y="17396"/>
                    <a:pt x="1718" y="17504"/>
                    <a:pt x="1647" y="17575"/>
                  </a:cubicBezTo>
                  <a:cubicBezTo>
                    <a:pt x="1826" y="17253"/>
                    <a:pt x="1969" y="17003"/>
                    <a:pt x="2076" y="16824"/>
                  </a:cubicBezTo>
                  <a:close/>
                  <a:moveTo>
                    <a:pt x="859" y="19437"/>
                  </a:moveTo>
                  <a:lnTo>
                    <a:pt x="859" y="19437"/>
                  </a:lnTo>
                  <a:cubicBezTo>
                    <a:pt x="967" y="20117"/>
                    <a:pt x="1181" y="20761"/>
                    <a:pt x="1575" y="21334"/>
                  </a:cubicBezTo>
                  <a:cubicBezTo>
                    <a:pt x="1324" y="20976"/>
                    <a:pt x="1110" y="20618"/>
                    <a:pt x="967" y="20224"/>
                  </a:cubicBezTo>
                  <a:cubicBezTo>
                    <a:pt x="895" y="19974"/>
                    <a:pt x="859" y="19687"/>
                    <a:pt x="859" y="19437"/>
                  </a:cubicBezTo>
                  <a:close/>
                  <a:moveTo>
                    <a:pt x="51008" y="29495"/>
                  </a:moveTo>
                  <a:cubicBezTo>
                    <a:pt x="50900" y="29567"/>
                    <a:pt x="50793" y="29602"/>
                    <a:pt x="50650" y="29638"/>
                  </a:cubicBezTo>
                  <a:cubicBezTo>
                    <a:pt x="50471" y="29674"/>
                    <a:pt x="50328" y="29674"/>
                    <a:pt x="50328" y="29674"/>
                  </a:cubicBezTo>
                  <a:lnTo>
                    <a:pt x="50256" y="29674"/>
                  </a:lnTo>
                  <a:cubicBezTo>
                    <a:pt x="50184" y="29674"/>
                    <a:pt x="50113" y="29710"/>
                    <a:pt x="50005" y="29710"/>
                  </a:cubicBezTo>
                  <a:cubicBezTo>
                    <a:pt x="49791" y="29746"/>
                    <a:pt x="49576" y="29746"/>
                    <a:pt x="49361" y="29746"/>
                  </a:cubicBezTo>
                  <a:cubicBezTo>
                    <a:pt x="49898" y="29710"/>
                    <a:pt x="50471" y="29638"/>
                    <a:pt x="51008" y="29495"/>
                  </a:cubicBezTo>
                  <a:close/>
                  <a:moveTo>
                    <a:pt x="47643" y="29710"/>
                  </a:moveTo>
                  <a:cubicBezTo>
                    <a:pt x="47750" y="30175"/>
                    <a:pt x="47858" y="30640"/>
                    <a:pt x="47929" y="31142"/>
                  </a:cubicBezTo>
                  <a:cubicBezTo>
                    <a:pt x="47929" y="31321"/>
                    <a:pt x="47965" y="31499"/>
                    <a:pt x="48001" y="31678"/>
                  </a:cubicBezTo>
                  <a:cubicBezTo>
                    <a:pt x="47822" y="30963"/>
                    <a:pt x="47607" y="30282"/>
                    <a:pt x="47392" y="29710"/>
                  </a:cubicBezTo>
                  <a:close/>
                  <a:moveTo>
                    <a:pt x="8018" y="0"/>
                  </a:moveTo>
                  <a:cubicBezTo>
                    <a:pt x="7410" y="645"/>
                    <a:pt x="6873" y="1289"/>
                    <a:pt x="6372" y="1969"/>
                  </a:cubicBezTo>
                  <a:cubicBezTo>
                    <a:pt x="6014" y="2470"/>
                    <a:pt x="2005" y="8913"/>
                    <a:pt x="1897" y="10130"/>
                  </a:cubicBezTo>
                  <a:cubicBezTo>
                    <a:pt x="1826" y="10273"/>
                    <a:pt x="1647" y="10524"/>
                    <a:pt x="1503" y="10846"/>
                  </a:cubicBezTo>
                  <a:cubicBezTo>
                    <a:pt x="1146" y="11490"/>
                    <a:pt x="859" y="12170"/>
                    <a:pt x="609" y="12850"/>
                  </a:cubicBezTo>
                  <a:cubicBezTo>
                    <a:pt x="465" y="13208"/>
                    <a:pt x="358" y="13602"/>
                    <a:pt x="215" y="13960"/>
                  </a:cubicBezTo>
                  <a:cubicBezTo>
                    <a:pt x="143" y="14318"/>
                    <a:pt x="107" y="14640"/>
                    <a:pt x="36" y="14998"/>
                  </a:cubicBezTo>
                  <a:cubicBezTo>
                    <a:pt x="36" y="15320"/>
                    <a:pt x="0" y="15535"/>
                    <a:pt x="0" y="15714"/>
                  </a:cubicBezTo>
                  <a:cubicBezTo>
                    <a:pt x="0" y="15821"/>
                    <a:pt x="0" y="15893"/>
                    <a:pt x="36" y="16000"/>
                  </a:cubicBezTo>
                  <a:lnTo>
                    <a:pt x="36" y="16072"/>
                  </a:lnTo>
                  <a:cubicBezTo>
                    <a:pt x="36" y="16072"/>
                    <a:pt x="36" y="16108"/>
                    <a:pt x="36" y="16144"/>
                  </a:cubicBezTo>
                  <a:cubicBezTo>
                    <a:pt x="36" y="16215"/>
                    <a:pt x="72" y="16323"/>
                    <a:pt x="72" y="16394"/>
                  </a:cubicBezTo>
                  <a:cubicBezTo>
                    <a:pt x="143" y="16573"/>
                    <a:pt x="215" y="16716"/>
                    <a:pt x="358" y="16859"/>
                  </a:cubicBezTo>
                  <a:cubicBezTo>
                    <a:pt x="537" y="16967"/>
                    <a:pt x="752" y="17003"/>
                    <a:pt x="967" y="17003"/>
                  </a:cubicBezTo>
                  <a:cubicBezTo>
                    <a:pt x="1253" y="16967"/>
                    <a:pt x="1575" y="16931"/>
                    <a:pt x="1861" y="16895"/>
                  </a:cubicBezTo>
                  <a:lnTo>
                    <a:pt x="1861" y="16895"/>
                  </a:lnTo>
                  <a:cubicBezTo>
                    <a:pt x="1718" y="17038"/>
                    <a:pt x="1539" y="17253"/>
                    <a:pt x="1324" y="17504"/>
                  </a:cubicBezTo>
                  <a:cubicBezTo>
                    <a:pt x="1038" y="17862"/>
                    <a:pt x="788" y="18291"/>
                    <a:pt x="573" y="18685"/>
                  </a:cubicBezTo>
                  <a:cubicBezTo>
                    <a:pt x="358" y="19222"/>
                    <a:pt x="286" y="19795"/>
                    <a:pt x="430" y="20367"/>
                  </a:cubicBezTo>
                  <a:cubicBezTo>
                    <a:pt x="573" y="20904"/>
                    <a:pt x="859" y="21405"/>
                    <a:pt x="1181" y="21835"/>
                  </a:cubicBezTo>
                  <a:cubicBezTo>
                    <a:pt x="1503" y="22193"/>
                    <a:pt x="1790" y="22551"/>
                    <a:pt x="2148" y="22873"/>
                  </a:cubicBezTo>
                  <a:cubicBezTo>
                    <a:pt x="2434" y="23124"/>
                    <a:pt x="2720" y="23338"/>
                    <a:pt x="2864" y="23517"/>
                  </a:cubicBezTo>
                  <a:cubicBezTo>
                    <a:pt x="3043" y="23660"/>
                    <a:pt x="3150" y="23732"/>
                    <a:pt x="3150" y="23732"/>
                  </a:cubicBezTo>
                  <a:lnTo>
                    <a:pt x="3436" y="23983"/>
                  </a:lnTo>
                  <a:lnTo>
                    <a:pt x="3794" y="24233"/>
                  </a:lnTo>
                  <a:lnTo>
                    <a:pt x="4260" y="24520"/>
                  </a:lnTo>
                  <a:cubicBezTo>
                    <a:pt x="5119" y="25056"/>
                    <a:pt x="6014" y="25450"/>
                    <a:pt x="6980" y="25737"/>
                  </a:cubicBezTo>
                  <a:lnTo>
                    <a:pt x="7768" y="25951"/>
                  </a:lnTo>
                  <a:cubicBezTo>
                    <a:pt x="8018" y="26023"/>
                    <a:pt x="8269" y="26059"/>
                    <a:pt x="8519" y="26095"/>
                  </a:cubicBezTo>
                  <a:cubicBezTo>
                    <a:pt x="8877" y="26166"/>
                    <a:pt x="9235" y="26238"/>
                    <a:pt x="9629" y="26238"/>
                  </a:cubicBezTo>
                  <a:cubicBezTo>
                    <a:pt x="8949" y="26989"/>
                    <a:pt x="8340" y="27813"/>
                    <a:pt x="7839" y="28672"/>
                  </a:cubicBezTo>
                  <a:lnTo>
                    <a:pt x="7768" y="28779"/>
                  </a:lnTo>
                  <a:cubicBezTo>
                    <a:pt x="7732" y="28851"/>
                    <a:pt x="7696" y="28922"/>
                    <a:pt x="7660" y="28958"/>
                  </a:cubicBezTo>
                  <a:cubicBezTo>
                    <a:pt x="7302" y="29567"/>
                    <a:pt x="7087" y="30247"/>
                    <a:pt x="7052" y="30963"/>
                  </a:cubicBezTo>
                  <a:lnTo>
                    <a:pt x="6980" y="30819"/>
                  </a:lnTo>
                  <a:lnTo>
                    <a:pt x="6980" y="30819"/>
                  </a:lnTo>
                  <a:cubicBezTo>
                    <a:pt x="6980" y="30891"/>
                    <a:pt x="7016" y="30998"/>
                    <a:pt x="7052" y="31070"/>
                  </a:cubicBezTo>
                  <a:cubicBezTo>
                    <a:pt x="7087" y="31213"/>
                    <a:pt x="7123" y="31356"/>
                    <a:pt x="7159" y="31499"/>
                  </a:cubicBezTo>
                  <a:cubicBezTo>
                    <a:pt x="7374" y="32072"/>
                    <a:pt x="7875" y="32430"/>
                    <a:pt x="8448" y="32502"/>
                  </a:cubicBezTo>
                  <a:cubicBezTo>
                    <a:pt x="8547" y="32552"/>
                    <a:pt x="8655" y="32578"/>
                    <a:pt x="8763" y="32578"/>
                  </a:cubicBezTo>
                  <a:cubicBezTo>
                    <a:pt x="8887" y="32578"/>
                    <a:pt x="9013" y="32543"/>
                    <a:pt x="9128" y="32466"/>
                  </a:cubicBezTo>
                  <a:cubicBezTo>
                    <a:pt x="9271" y="32430"/>
                    <a:pt x="9414" y="32359"/>
                    <a:pt x="9557" y="32323"/>
                  </a:cubicBezTo>
                  <a:cubicBezTo>
                    <a:pt x="9629" y="32466"/>
                    <a:pt x="9772" y="32573"/>
                    <a:pt x="9808" y="32717"/>
                  </a:cubicBezTo>
                  <a:cubicBezTo>
                    <a:pt x="9967" y="32590"/>
                    <a:pt x="10176" y="32535"/>
                    <a:pt x="10418" y="32535"/>
                  </a:cubicBezTo>
                  <a:cubicBezTo>
                    <a:pt x="11752" y="32535"/>
                    <a:pt x="14109" y="34195"/>
                    <a:pt x="14927" y="34649"/>
                  </a:cubicBezTo>
                  <a:cubicBezTo>
                    <a:pt x="16030" y="35283"/>
                    <a:pt x="16963" y="35671"/>
                    <a:pt x="18000" y="35671"/>
                  </a:cubicBezTo>
                  <a:cubicBezTo>
                    <a:pt x="18545" y="35671"/>
                    <a:pt x="19118" y="35564"/>
                    <a:pt x="19759" y="35330"/>
                  </a:cubicBezTo>
                  <a:cubicBezTo>
                    <a:pt x="21728" y="34614"/>
                    <a:pt x="23839" y="32895"/>
                    <a:pt x="25916" y="32752"/>
                  </a:cubicBezTo>
                  <a:cubicBezTo>
                    <a:pt x="28922" y="32502"/>
                    <a:pt x="32036" y="32287"/>
                    <a:pt x="35043" y="32251"/>
                  </a:cubicBezTo>
                  <a:cubicBezTo>
                    <a:pt x="36018" y="32237"/>
                    <a:pt x="36847" y="32169"/>
                    <a:pt x="37630" y="32169"/>
                  </a:cubicBezTo>
                  <a:cubicBezTo>
                    <a:pt x="38861" y="32169"/>
                    <a:pt x="39979" y="32337"/>
                    <a:pt x="41379" y="33146"/>
                  </a:cubicBezTo>
                  <a:lnTo>
                    <a:pt x="41629" y="33289"/>
                  </a:lnTo>
                  <a:cubicBezTo>
                    <a:pt x="42453" y="33790"/>
                    <a:pt x="43383" y="34399"/>
                    <a:pt x="44242" y="34900"/>
                  </a:cubicBezTo>
                  <a:lnTo>
                    <a:pt x="44278" y="34900"/>
                  </a:lnTo>
                  <a:cubicBezTo>
                    <a:pt x="44636" y="35079"/>
                    <a:pt x="44994" y="35258"/>
                    <a:pt x="45388" y="35437"/>
                  </a:cubicBezTo>
                  <a:lnTo>
                    <a:pt x="45567" y="35508"/>
                  </a:lnTo>
                  <a:cubicBezTo>
                    <a:pt x="45173" y="35437"/>
                    <a:pt x="44815" y="35330"/>
                    <a:pt x="44421" y="35186"/>
                  </a:cubicBezTo>
                  <a:cubicBezTo>
                    <a:pt x="44171" y="35043"/>
                    <a:pt x="43885" y="34900"/>
                    <a:pt x="43598" y="34793"/>
                  </a:cubicBezTo>
                  <a:lnTo>
                    <a:pt x="43598" y="34793"/>
                  </a:lnTo>
                  <a:cubicBezTo>
                    <a:pt x="43562" y="34828"/>
                    <a:pt x="43813" y="35151"/>
                    <a:pt x="44314" y="35437"/>
                  </a:cubicBezTo>
                  <a:cubicBezTo>
                    <a:pt x="44923" y="35795"/>
                    <a:pt x="45603" y="36010"/>
                    <a:pt x="46319" y="36081"/>
                  </a:cubicBezTo>
                  <a:cubicBezTo>
                    <a:pt x="46374" y="36086"/>
                    <a:pt x="46429" y="36088"/>
                    <a:pt x="46483" y="36088"/>
                  </a:cubicBezTo>
                  <a:cubicBezTo>
                    <a:pt x="46850" y="36088"/>
                    <a:pt x="47193" y="35987"/>
                    <a:pt x="47536" y="35831"/>
                  </a:cubicBezTo>
                  <a:cubicBezTo>
                    <a:pt x="47858" y="35652"/>
                    <a:pt x="48108" y="35365"/>
                    <a:pt x="48287" y="35043"/>
                  </a:cubicBezTo>
                  <a:cubicBezTo>
                    <a:pt x="48430" y="34828"/>
                    <a:pt x="48502" y="34578"/>
                    <a:pt x="48574" y="34327"/>
                  </a:cubicBezTo>
                  <a:cubicBezTo>
                    <a:pt x="48609" y="34256"/>
                    <a:pt x="48609" y="34184"/>
                    <a:pt x="48645" y="34148"/>
                  </a:cubicBezTo>
                  <a:lnTo>
                    <a:pt x="48645" y="34077"/>
                  </a:lnTo>
                  <a:cubicBezTo>
                    <a:pt x="48645" y="34077"/>
                    <a:pt x="48645" y="33969"/>
                    <a:pt x="48645" y="33790"/>
                  </a:cubicBezTo>
                  <a:cubicBezTo>
                    <a:pt x="48681" y="33576"/>
                    <a:pt x="48681" y="33325"/>
                    <a:pt x="48681" y="33074"/>
                  </a:cubicBezTo>
                  <a:cubicBezTo>
                    <a:pt x="48645" y="32394"/>
                    <a:pt x="48538" y="31678"/>
                    <a:pt x="48395" y="30998"/>
                  </a:cubicBezTo>
                  <a:cubicBezTo>
                    <a:pt x="48287" y="30569"/>
                    <a:pt x="48144" y="30104"/>
                    <a:pt x="48001" y="29710"/>
                  </a:cubicBezTo>
                  <a:lnTo>
                    <a:pt x="48108" y="29710"/>
                  </a:lnTo>
                  <a:cubicBezTo>
                    <a:pt x="48430" y="29925"/>
                    <a:pt x="48788" y="30104"/>
                    <a:pt x="49182" y="30211"/>
                  </a:cubicBezTo>
                  <a:cubicBezTo>
                    <a:pt x="49469" y="30282"/>
                    <a:pt x="49755" y="30354"/>
                    <a:pt x="50041" y="30354"/>
                  </a:cubicBezTo>
                  <a:lnTo>
                    <a:pt x="50435" y="30354"/>
                  </a:lnTo>
                  <a:cubicBezTo>
                    <a:pt x="50578" y="30318"/>
                    <a:pt x="50721" y="30282"/>
                    <a:pt x="50865" y="30247"/>
                  </a:cubicBezTo>
                  <a:cubicBezTo>
                    <a:pt x="51187" y="30104"/>
                    <a:pt x="51437" y="29925"/>
                    <a:pt x="51616" y="29638"/>
                  </a:cubicBezTo>
                  <a:cubicBezTo>
                    <a:pt x="51759" y="29495"/>
                    <a:pt x="51831" y="29280"/>
                    <a:pt x="51867" y="29065"/>
                  </a:cubicBezTo>
                  <a:cubicBezTo>
                    <a:pt x="52010" y="28922"/>
                    <a:pt x="52010" y="28672"/>
                    <a:pt x="51867" y="28350"/>
                  </a:cubicBezTo>
                  <a:cubicBezTo>
                    <a:pt x="51688" y="28099"/>
                    <a:pt x="51580" y="27956"/>
                    <a:pt x="51580" y="27956"/>
                  </a:cubicBezTo>
                  <a:cubicBezTo>
                    <a:pt x="51580" y="27956"/>
                    <a:pt x="21119" y="9772"/>
                    <a:pt x="9343" y="931"/>
                  </a:cubicBezTo>
                  <a:cubicBezTo>
                    <a:pt x="8913" y="609"/>
                    <a:pt x="8448" y="322"/>
                    <a:pt x="8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2689400" y="2785350"/>
              <a:ext cx="349025" cy="102950"/>
            </a:xfrm>
            <a:custGeom>
              <a:avLst/>
              <a:gdLst/>
              <a:ahLst/>
              <a:cxnLst/>
              <a:rect l="l" t="t" r="r" b="b"/>
              <a:pathLst>
                <a:path w="13961" h="4118" extrusionOk="0">
                  <a:moveTo>
                    <a:pt x="6515" y="1"/>
                  </a:moveTo>
                  <a:cubicBezTo>
                    <a:pt x="5620" y="73"/>
                    <a:pt x="4725" y="144"/>
                    <a:pt x="3830" y="287"/>
                  </a:cubicBezTo>
                  <a:cubicBezTo>
                    <a:pt x="1897" y="609"/>
                    <a:pt x="0" y="1075"/>
                    <a:pt x="36" y="1146"/>
                  </a:cubicBezTo>
                  <a:cubicBezTo>
                    <a:pt x="36" y="1164"/>
                    <a:pt x="91" y="1172"/>
                    <a:pt x="191" y="1172"/>
                  </a:cubicBezTo>
                  <a:cubicBezTo>
                    <a:pt x="687" y="1172"/>
                    <a:pt x="2295" y="979"/>
                    <a:pt x="3902" y="860"/>
                  </a:cubicBezTo>
                  <a:cubicBezTo>
                    <a:pt x="4600" y="779"/>
                    <a:pt x="5318" y="739"/>
                    <a:pt x="5935" y="739"/>
                  </a:cubicBezTo>
                  <a:cubicBezTo>
                    <a:pt x="6141" y="739"/>
                    <a:pt x="6336" y="744"/>
                    <a:pt x="6515" y="753"/>
                  </a:cubicBezTo>
                  <a:cubicBezTo>
                    <a:pt x="7231" y="753"/>
                    <a:pt x="7696" y="788"/>
                    <a:pt x="7696" y="788"/>
                  </a:cubicBezTo>
                  <a:cubicBezTo>
                    <a:pt x="8090" y="788"/>
                    <a:pt x="8484" y="824"/>
                    <a:pt x="8877" y="860"/>
                  </a:cubicBezTo>
                  <a:cubicBezTo>
                    <a:pt x="9736" y="967"/>
                    <a:pt x="10560" y="1182"/>
                    <a:pt x="11347" y="1540"/>
                  </a:cubicBezTo>
                  <a:cubicBezTo>
                    <a:pt x="11741" y="1719"/>
                    <a:pt x="12135" y="1934"/>
                    <a:pt x="12493" y="2256"/>
                  </a:cubicBezTo>
                  <a:cubicBezTo>
                    <a:pt x="12815" y="2507"/>
                    <a:pt x="13065" y="2793"/>
                    <a:pt x="13316" y="3115"/>
                  </a:cubicBezTo>
                  <a:cubicBezTo>
                    <a:pt x="13710" y="3688"/>
                    <a:pt x="13924" y="4117"/>
                    <a:pt x="13960" y="4117"/>
                  </a:cubicBezTo>
                  <a:cubicBezTo>
                    <a:pt x="13924" y="3688"/>
                    <a:pt x="13781" y="3294"/>
                    <a:pt x="13566" y="2936"/>
                  </a:cubicBezTo>
                  <a:cubicBezTo>
                    <a:pt x="13352" y="2578"/>
                    <a:pt x="13065" y="2220"/>
                    <a:pt x="12779" y="1934"/>
                  </a:cubicBezTo>
                  <a:cubicBezTo>
                    <a:pt x="12421" y="1576"/>
                    <a:pt x="12027" y="1254"/>
                    <a:pt x="11598" y="1039"/>
                  </a:cubicBezTo>
                  <a:cubicBezTo>
                    <a:pt x="10774" y="609"/>
                    <a:pt x="9880" y="323"/>
                    <a:pt x="8985" y="180"/>
                  </a:cubicBezTo>
                  <a:cubicBezTo>
                    <a:pt x="8233" y="37"/>
                    <a:pt x="7732" y="1"/>
                    <a:pt x="773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2923850" y="2843200"/>
              <a:ext cx="80575" cy="81775"/>
            </a:xfrm>
            <a:custGeom>
              <a:avLst/>
              <a:gdLst/>
              <a:ahLst/>
              <a:cxnLst/>
              <a:rect l="l" t="t" r="r" b="b"/>
              <a:pathLst>
                <a:path w="3223" h="3271" extrusionOk="0">
                  <a:moveTo>
                    <a:pt x="204" y="0"/>
                  </a:moveTo>
                  <a:cubicBezTo>
                    <a:pt x="96" y="0"/>
                    <a:pt x="23" y="16"/>
                    <a:pt x="0" y="49"/>
                  </a:cubicBezTo>
                  <a:cubicBezTo>
                    <a:pt x="0" y="157"/>
                    <a:pt x="537" y="407"/>
                    <a:pt x="1039" y="694"/>
                  </a:cubicBezTo>
                  <a:cubicBezTo>
                    <a:pt x="1325" y="908"/>
                    <a:pt x="1611" y="1159"/>
                    <a:pt x="1898" y="1410"/>
                  </a:cubicBezTo>
                  <a:cubicBezTo>
                    <a:pt x="2184" y="1624"/>
                    <a:pt x="2399" y="1911"/>
                    <a:pt x="2614" y="2197"/>
                  </a:cubicBezTo>
                  <a:cubicBezTo>
                    <a:pt x="2721" y="2448"/>
                    <a:pt x="2828" y="2662"/>
                    <a:pt x="2936" y="2913"/>
                  </a:cubicBezTo>
                  <a:cubicBezTo>
                    <a:pt x="3007" y="3128"/>
                    <a:pt x="3043" y="3271"/>
                    <a:pt x="3115" y="3271"/>
                  </a:cubicBezTo>
                  <a:cubicBezTo>
                    <a:pt x="3150" y="3271"/>
                    <a:pt x="3186" y="3128"/>
                    <a:pt x="3222" y="2877"/>
                  </a:cubicBezTo>
                  <a:cubicBezTo>
                    <a:pt x="3222" y="2591"/>
                    <a:pt x="3186" y="2269"/>
                    <a:pt x="3079" y="1982"/>
                  </a:cubicBezTo>
                  <a:cubicBezTo>
                    <a:pt x="2971" y="1696"/>
                    <a:pt x="2828" y="1410"/>
                    <a:pt x="2649" y="1159"/>
                  </a:cubicBezTo>
                  <a:cubicBezTo>
                    <a:pt x="2506" y="980"/>
                    <a:pt x="2363" y="873"/>
                    <a:pt x="2363" y="873"/>
                  </a:cubicBezTo>
                  <a:lnTo>
                    <a:pt x="2291" y="765"/>
                  </a:lnTo>
                  <a:cubicBezTo>
                    <a:pt x="2220" y="729"/>
                    <a:pt x="2112" y="658"/>
                    <a:pt x="2041" y="622"/>
                  </a:cubicBezTo>
                  <a:cubicBezTo>
                    <a:pt x="1790" y="443"/>
                    <a:pt x="1540" y="336"/>
                    <a:pt x="1253" y="228"/>
                  </a:cubicBezTo>
                  <a:cubicBezTo>
                    <a:pt x="858" y="80"/>
                    <a:pt x="445" y="0"/>
                    <a:pt x="20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2880000" y="2867150"/>
              <a:ext cx="56300" cy="73975"/>
            </a:xfrm>
            <a:custGeom>
              <a:avLst/>
              <a:gdLst/>
              <a:ahLst/>
              <a:cxnLst/>
              <a:rect l="l" t="t" r="r" b="b"/>
              <a:pathLst>
                <a:path w="2252" h="2959" extrusionOk="0">
                  <a:moveTo>
                    <a:pt x="109" y="1"/>
                  </a:moveTo>
                  <a:cubicBezTo>
                    <a:pt x="69" y="1"/>
                    <a:pt x="44" y="8"/>
                    <a:pt x="36" y="22"/>
                  </a:cubicBezTo>
                  <a:cubicBezTo>
                    <a:pt x="1" y="129"/>
                    <a:pt x="358" y="416"/>
                    <a:pt x="645" y="738"/>
                  </a:cubicBezTo>
                  <a:cubicBezTo>
                    <a:pt x="788" y="953"/>
                    <a:pt x="931" y="1096"/>
                    <a:pt x="1003" y="1239"/>
                  </a:cubicBezTo>
                  <a:lnTo>
                    <a:pt x="1146" y="1454"/>
                  </a:lnTo>
                  <a:lnTo>
                    <a:pt x="1289" y="1669"/>
                  </a:lnTo>
                  <a:cubicBezTo>
                    <a:pt x="1432" y="1812"/>
                    <a:pt x="1540" y="1991"/>
                    <a:pt x="1647" y="2170"/>
                  </a:cubicBezTo>
                  <a:cubicBezTo>
                    <a:pt x="1826" y="2528"/>
                    <a:pt x="1933" y="2957"/>
                    <a:pt x="2041" y="2957"/>
                  </a:cubicBezTo>
                  <a:cubicBezTo>
                    <a:pt x="2046" y="2958"/>
                    <a:pt x="2050" y="2959"/>
                    <a:pt x="2055" y="2959"/>
                  </a:cubicBezTo>
                  <a:cubicBezTo>
                    <a:pt x="2189" y="2959"/>
                    <a:pt x="2252" y="2474"/>
                    <a:pt x="2148" y="1955"/>
                  </a:cubicBezTo>
                  <a:cubicBezTo>
                    <a:pt x="2077" y="1740"/>
                    <a:pt x="2005" y="1525"/>
                    <a:pt x="1898" y="1311"/>
                  </a:cubicBezTo>
                  <a:cubicBezTo>
                    <a:pt x="1826" y="1132"/>
                    <a:pt x="1754" y="1024"/>
                    <a:pt x="1754" y="1024"/>
                  </a:cubicBezTo>
                  <a:lnTo>
                    <a:pt x="1540" y="774"/>
                  </a:lnTo>
                  <a:cubicBezTo>
                    <a:pt x="1361" y="631"/>
                    <a:pt x="1182" y="487"/>
                    <a:pt x="1003" y="344"/>
                  </a:cubicBezTo>
                  <a:cubicBezTo>
                    <a:pt x="659" y="115"/>
                    <a:pt x="270" y="1"/>
                    <a:pt x="109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2789625" y="2727150"/>
              <a:ext cx="80550" cy="65175"/>
            </a:xfrm>
            <a:custGeom>
              <a:avLst/>
              <a:gdLst/>
              <a:ahLst/>
              <a:cxnLst/>
              <a:rect l="l" t="t" r="r" b="b"/>
              <a:pathLst>
                <a:path w="3222" h="2607" extrusionOk="0">
                  <a:moveTo>
                    <a:pt x="3105" y="0"/>
                  </a:moveTo>
                  <a:cubicBezTo>
                    <a:pt x="3020" y="0"/>
                    <a:pt x="2742" y="410"/>
                    <a:pt x="2399" y="754"/>
                  </a:cubicBezTo>
                  <a:cubicBezTo>
                    <a:pt x="2255" y="897"/>
                    <a:pt x="2076" y="1040"/>
                    <a:pt x="1897" y="1183"/>
                  </a:cubicBezTo>
                  <a:lnTo>
                    <a:pt x="1647" y="1362"/>
                  </a:lnTo>
                  <a:cubicBezTo>
                    <a:pt x="1432" y="1577"/>
                    <a:pt x="1182" y="1792"/>
                    <a:pt x="895" y="1971"/>
                  </a:cubicBezTo>
                  <a:cubicBezTo>
                    <a:pt x="501" y="2257"/>
                    <a:pt x="0" y="2472"/>
                    <a:pt x="36" y="2544"/>
                  </a:cubicBezTo>
                  <a:cubicBezTo>
                    <a:pt x="36" y="2586"/>
                    <a:pt x="125" y="2606"/>
                    <a:pt x="266" y="2606"/>
                  </a:cubicBezTo>
                  <a:cubicBezTo>
                    <a:pt x="482" y="2606"/>
                    <a:pt x="821" y="2559"/>
                    <a:pt x="1146" y="2472"/>
                  </a:cubicBezTo>
                  <a:cubicBezTo>
                    <a:pt x="1504" y="2329"/>
                    <a:pt x="1826" y="2150"/>
                    <a:pt x="2148" y="1935"/>
                  </a:cubicBezTo>
                  <a:lnTo>
                    <a:pt x="2363" y="1685"/>
                  </a:lnTo>
                  <a:cubicBezTo>
                    <a:pt x="2542" y="1506"/>
                    <a:pt x="2685" y="1291"/>
                    <a:pt x="2828" y="1076"/>
                  </a:cubicBezTo>
                  <a:cubicBezTo>
                    <a:pt x="3114" y="575"/>
                    <a:pt x="3222" y="38"/>
                    <a:pt x="3114" y="2"/>
                  </a:cubicBezTo>
                  <a:cubicBezTo>
                    <a:pt x="3112" y="1"/>
                    <a:pt x="3108" y="0"/>
                    <a:pt x="310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2473725" y="2652900"/>
              <a:ext cx="71625" cy="221975"/>
            </a:xfrm>
            <a:custGeom>
              <a:avLst/>
              <a:gdLst/>
              <a:ahLst/>
              <a:cxnLst/>
              <a:rect l="l" t="t" r="r" b="b"/>
              <a:pathLst>
                <a:path w="2865" h="8879" extrusionOk="0">
                  <a:moveTo>
                    <a:pt x="2753" y="0"/>
                  </a:moveTo>
                  <a:cubicBezTo>
                    <a:pt x="2660" y="0"/>
                    <a:pt x="1887" y="1058"/>
                    <a:pt x="1254" y="2185"/>
                  </a:cubicBezTo>
                  <a:cubicBezTo>
                    <a:pt x="967" y="2722"/>
                    <a:pt x="681" y="3294"/>
                    <a:pt x="466" y="3867"/>
                  </a:cubicBezTo>
                  <a:cubicBezTo>
                    <a:pt x="359" y="4118"/>
                    <a:pt x="287" y="4368"/>
                    <a:pt x="215" y="4655"/>
                  </a:cubicBezTo>
                  <a:lnTo>
                    <a:pt x="144" y="4869"/>
                  </a:lnTo>
                  <a:cubicBezTo>
                    <a:pt x="108" y="5084"/>
                    <a:pt x="108" y="5299"/>
                    <a:pt x="72" y="5514"/>
                  </a:cubicBezTo>
                  <a:cubicBezTo>
                    <a:pt x="1" y="6158"/>
                    <a:pt x="108" y="6802"/>
                    <a:pt x="394" y="7411"/>
                  </a:cubicBezTo>
                  <a:cubicBezTo>
                    <a:pt x="681" y="7984"/>
                    <a:pt x="1182" y="8449"/>
                    <a:pt x="1790" y="8699"/>
                  </a:cubicBezTo>
                  <a:cubicBezTo>
                    <a:pt x="2041" y="8807"/>
                    <a:pt x="2327" y="8878"/>
                    <a:pt x="2614" y="8878"/>
                  </a:cubicBezTo>
                  <a:cubicBezTo>
                    <a:pt x="2614" y="8807"/>
                    <a:pt x="2327" y="8664"/>
                    <a:pt x="1934" y="8413"/>
                  </a:cubicBezTo>
                  <a:cubicBezTo>
                    <a:pt x="1468" y="8127"/>
                    <a:pt x="1075" y="7697"/>
                    <a:pt x="896" y="7196"/>
                  </a:cubicBezTo>
                  <a:cubicBezTo>
                    <a:pt x="717" y="6659"/>
                    <a:pt x="681" y="6122"/>
                    <a:pt x="752" y="5549"/>
                  </a:cubicBezTo>
                  <a:cubicBezTo>
                    <a:pt x="788" y="5335"/>
                    <a:pt x="860" y="5156"/>
                    <a:pt x="896" y="5013"/>
                  </a:cubicBezTo>
                  <a:lnTo>
                    <a:pt x="931" y="4834"/>
                  </a:lnTo>
                  <a:cubicBezTo>
                    <a:pt x="931" y="4834"/>
                    <a:pt x="1003" y="4511"/>
                    <a:pt x="1146" y="4046"/>
                  </a:cubicBezTo>
                  <a:cubicBezTo>
                    <a:pt x="1289" y="3509"/>
                    <a:pt x="1504" y="2936"/>
                    <a:pt x="1755" y="2400"/>
                  </a:cubicBezTo>
                  <a:cubicBezTo>
                    <a:pt x="2256" y="1254"/>
                    <a:pt x="2864" y="73"/>
                    <a:pt x="2757" y="1"/>
                  </a:cubicBezTo>
                  <a:cubicBezTo>
                    <a:pt x="2756" y="1"/>
                    <a:pt x="2754" y="0"/>
                    <a:pt x="2753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2264325" y="2439050"/>
              <a:ext cx="252375" cy="455500"/>
            </a:xfrm>
            <a:custGeom>
              <a:avLst/>
              <a:gdLst/>
              <a:ahLst/>
              <a:cxnLst/>
              <a:rect l="l" t="t" r="r" b="b"/>
              <a:pathLst>
                <a:path w="10095" h="18220" extrusionOk="0">
                  <a:moveTo>
                    <a:pt x="9952" y="0"/>
                  </a:moveTo>
                  <a:cubicBezTo>
                    <a:pt x="9844" y="0"/>
                    <a:pt x="9808" y="2828"/>
                    <a:pt x="9379" y="5584"/>
                  </a:cubicBezTo>
                  <a:cubicBezTo>
                    <a:pt x="9164" y="6837"/>
                    <a:pt x="8878" y="8054"/>
                    <a:pt x="8484" y="9271"/>
                  </a:cubicBezTo>
                  <a:cubicBezTo>
                    <a:pt x="8341" y="9772"/>
                    <a:pt x="8126" y="10166"/>
                    <a:pt x="8019" y="10452"/>
                  </a:cubicBezTo>
                  <a:cubicBezTo>
                    <a:pt x="7911" y="10703"/>
                    <a:pt x="7840" y="10882"/>
                    <a:pt x="7840" y="10882"/>
                  </a:cubicBezTo>
                  <a:lnTo>
                    <a:pt x="7661" y="11347"/>
                  </a:lnTo>
                  <a:cubicBezTo>
                    <a:pt x="7482" y="11705"/>
                    <a:pt x="7303" y="12099"/>
                    <a:pt x="7088" y="12457"/>
                  </a:cubicBezTo>
                  <a:lnTo>
                    <a:pt x="6659" y="13173"/>
                  </a:lnTo>
                  <a:cubicBezTo>
                    <a:pt x="6480" y="13388"/>
                    <a:pt x="6301" y="13638"/>
                    <a:pt x="6122" y="13925"/>
                  </a:cubicBezTo>
                  <a:cubicBezTo>
                    <a:pt x="5943" y="14175"/>
                    <a:pt x="5728" y="14426"/>
                    <a:pt x="5477" y="14676"/>
                  </a:cubicBezTo>
                  <a:cubicBezTo>
                    <a:pt x="5263" y="14927"/>
                    <a:pt x="5012" y="15177"/>
                    <a:pt x="4761" y="15392"/>
                  </a:cubicBezTo>
                  <a:lnTo>
                    <a:pt x="3974" y="16072"/>
                  </a:lnTo>
                  <a:lnTo>
                    <a:pt x="3115" y="16573"/>
                  </a:lnTo>
                  <a:cubicBezTo>
                    <a:pt x="3007" y="16681"/>
                    <a:pt x="2864" y="16788"/>
                    <a:pt x="2721" y="16860"/>
                  </a:cubicBezTo>
                  <a:lnTo>
                    <a:pt x="2327" y="17074"/>
                  </a:lnTo>
                  <a:lnTo>
                    <a:pt x="1576" y="17468"/>
                  </a:lnTo>
                  <a:cubicBezTo>
                    <a:pt x="1039" y="17683"/>
                    <a:pt x="502" y="17934"/>
                    <a:pt x="1" y="18220"/>
                  </a:cubicBezTo>
                  <a:cubicBezTo>
                    <a:pt x="573" y="18112"/>
                    <a:pt x="1146" y="17969"/>
                    <a:pt x="1719" y="17755"/>
                  </a:cubicBezTo>
                  <a:lnTo>
                    <a:pt x="2506" y="17397"/>
                  </a:lnTo>
                  <a:lnTo>
                    <a:pt x="2936" y="17182"/>
                  </a:lnTo>
                  <a:cubicBezTo>
                    <a:pt x="3079" y="17110"/>
                    <a:pt x="3222" y="17039"/>
                    <a:pt x="3401" y="16931"/>
                  </a:cubicBezTo>
                  <a:lnTo>
                    <a:pt x="4296" y="16394"/>
                  </a:lnTo>
                  <a:lnTo>
                    <a:pt x="5119" y="15750"/>
                  </a:lnTo>
                  <a:cubicBezTo>
                    <a:pt x="5406" y="15535"/>
                    <a:pt x="5656" y="15285"/>
                    <a:pt x="5907" y="15034"/>
                  </a:cubicBezTo>
                  <a:cubicBezTo>
                    <a:pt x="6157" y="14784"/>
                    <a:pt x="6408" y="14533"/>
                    <a:pt x="6623" y="14247"/>
                  </a:cubicBezTo>
                  <a:lnTo>
                    <a:pt x="7231" y="13495"/>
                  </a:lnTo>
                  <a:lnTo>
                    <a:pt x="7697" y="12743"/>
                  </a:lnTo>
                  <a:cubicBezTo>
                    <a:pt x="7947" y="12385"/>
                    <a:pt x="8162" y="11992"/>
                    <a:pt x="8341" y="11598"/>
                  </a:cubicBezTo>
                  <a:cubicBezTo>
                    <a:pt x="8484" y="11347"/>
                    <a:pt x="8556" y="11168"/>
                    <a:pt x="8556" y="11168"/>
                  </a:cubicBezTo>
                  <a:lnTo>
                    <a:pt x="8735" y="10703"/>
                  </a:lnTo>
                  <a:cubicBezTo>
                    <a:pt x="8842" y="10417"/>
                    <a:pt x="9021" y="10023"/>
                    <a:pt x="9128" y="9486"/>
                  </a:cubicBezTo>
                  <a:cubicBezTo>
                    <a:pt x="9522" y="8233"/>
                    <a:pt x="9773" y="6945"/>
                    <a:pt x="9880" y="5656"/>
                  </a:cubicBezTo>
                  <a:cubicBezTo>
                    <a:pt x="10023" y="4367"/>
                    <a:pt x="10095" y="3043"/>
                    <a:pt x="10059" y="1754"/>
                  </a:cubicBezTo>
                  <a:cubicBezTo>
                    <a:pt x="10095" y="1182"/>
                    <a:pt x="10059" y="573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2344875" y="2856575"/>
              <a:ext cx="251475" cy="95250"/>
            </a:xfrm>
            <a:custGeom>
              <a:avLst/>
              <a:gdLst/>
              <a:ahLst/>
              <a:cxnLst/>
              <a:rect l="l" t="t" r="r" b="b"/>
              <a:pathLst>
                <a:path w="10059" h="3810" extrusionOk="0">
                  <a:moveTo>
                    <a:pt x="393" y="1"/>
                  </a:moveTo>
                  <a:cubicBezTo>
                    <a:pt x="147" y="1"/>
                    <a:pt x="0" y="17"/>
                    <a:pt x="0" y="51"/>
                  </a:cubicBezTo>
                  <a:cubicBezTo>
                    <a:pt x="0" y="159"/>
                    <a:pt x="1360" y="409"/>
                    <a:pt x="2756" y="767"/>
                  </a:cubicBezTo>
                  <a:cubicBezTo>
                    <a:pt x="4117" y="1089"/>
                    <a:pt x="5477" y="1447"/>
                    <a:pt x="5477" y="1447"/>
                  </a:cubicBezTo>
                  <a:cubicBezTo>
                    <a:pt x="5477" y="1447"/>
                    <a:pt x="5799" y="1519"/>
                    <a:pt x="6300" y="1662"/>
                  </a:cubicBezTo>
                  <a:cubicBezTo>
                    <a:pt x="6837" y="1769"/>
                    <a:pt x="7481" y="1948"/>
                    <a:pt x="8161" y="2163"/>
                  </a:cubicBezTo>
                  <a:cubicBezTo>
                    <a:pt x="8806" y="2414"/>
                    <a:pt x="9450" y="2700"/>
                    <a:pt x="9701" y="3058"/>
                  </a:cubicBezTo>
                  <a:cubicBezTo>
                    <a:pt x="9808" y="3237"/>
                    <a:pt x="9808" y="3416"/>
                    <a:pt x="9736" y="3559"/>
                  </a:cubicBezTo>
                  <a:cubicBezTo>
                    <a:pt x="9665" y="3702"/>
                    <a:pt x="9629" y="3774"/>
                    <a:pt x="9665" y="3810"/>
                  </a:cubicBezTo>
                  <a:cubicBezTo>
                    <a:pt x="9665" y="3810"/>
                    <a:pt x="9736" y="3774"/>
                    <a:pt x="9880" y="3667"/>
                  </a:cubicBezTo>
                  <a:lnTo>
                    <a:pt x="9951" y="3523"/>
                  </a:lnTo>
                  <a:cubicBezTo>
                    <a:pt x="9987" y="3488"/>
                    <a:pt x="9987" y="3416"/>
                    <a:pt x="9987" y="3380"/>
                  </a:cubicBezTo>
                  <a:cubicBezTo>
                    <a:pt x="10059" y="3237"/>
                    <a:pt x="10023" y="3058"/>
                    <a:pt x="9951" y="2915"/>
                  </a:cubicBezTo>
                  <a:cubicBezTo>
                    <a:pt x="9701" y="2342"/>
                    <a:pt x="8985" y="1984"/>
                    <a:pt x="8340" y="1662"/>
                  </a:cubicBezTo>
                  <a:cubicBezTo>
                    <a:pt x="7768" y="1376"/>
                    <a:pt x="7123" y="1161"/>
                    <a:pt x="6515" y="946"/>
                  </a:cubicBezTo>
                  <a:cubicBezTo>
                    <a:pt x="5978" y="803"/>
                    <a:pt x="5656" y="696"/>
                    <a:pt x="5656" y="696"/>
                  </a:cubicBezTo>
                  <a:cubicBezTo>
                    <a:pt x="5656" y="696"/>
                    <a:pt x="4260" y="409"/>
                    <a:pt x="2828" y="194"/>
                  </a:cubicBezTo>
                  <a:cubicBezTo>
                    <a:pt x="1880" y="73"/>
                    <a:pt x="914" y="1"/>
                    <a:pt x="39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2425400" y="2900400"/>
              <a:ext cx="131575" cy="78275"/>
            </a:xfrm>
            <a:custGeom>
              <a:avLst/>
              <a:gdLst/>
              <a:ahLst/>
              <a:cxnLst/>
              <a:rect l="l" t="t" r="r" b="b"/>
              <a:pathLst>
                <a:path w="5263" h="3131" extrusionOk="0">
                  <a:moveTo>
                    <a:pt x="242" y="1"/>
                  </a:moveTo>
                  <a:cubicBezTo>
                    <a:pt x="92" y="1"/>
                    <a:pt x="1" y="16"/>
                    <a:pt x="1" y="52"/>
                  </a:cubicBezTo>
                  <a:cubicBezTo>
                    <a:pt x="1" y="160"/>
                    <a:pt x="717" y="374"/>
                    <a:pt x="1468" y="661"/>
                  </a:cubicBezTo>
                  <a:cubicBezTo>
                    <a:pt x="1934" y="840"/>
                    <a:pt x="2399" y="1054"/>
                    <a:pt x="2829" y="1305"/>
                  </a:cubicBezTo>
                  <a:cubicBezTo>
                    <a:pt x="2829" y="1305"/>
                    <a:pt x="3008" y="1377"/>
                    <a:pt x="3258" y="1520"/>
                  </a:cubicBezTo>
                  <a:cubicBezTo>
                    <a:pt x="3544" y="1663"/>
                    <a:pt x="3831" y="1842"/>
                    <a:pt x="4117" y="2057"/>
                  </a:cubicBezTo>
                  <a:cubicBezTo>
                    <a:pt x="4368" y="2271"/>
                    <a:pt x="4618" y="2522"/>
                    <a:pt x="4869" y="2773"/>
                  </a:cubicBezTo>
                  <a:cubicBezTo>
                    <a:pt x="5048" y="2987"/>
                    <a:pt x="5155" y="3131"/>
                    <a:pt x="5227" y="3131"/>
                  </a:cubicBezTo>
                  <a:cubicBezTo>
                    <a:pt x="5263" y="3095"/>
                    <a:pt x="5227" y="2916"/>
                    <a:pt x="5119" y="2629"/>
                  </a:cubicBezTo>
                  <a:cubicBezTo>
                    <a:pt x="4940" y="2271"/>
                    <a:pt x="4726" y="1949"/>
                    <a:pt x="4475" y="1663"/>
                  </a:cubicBezTo>
                  <a:cubicBezTo>
                    <a:pt x="4225" y="1377"/>
                    <a:pt x="3938" y="1126"/>
                    <a:pt x="3616" y="911"/>
                  </a:cubicBezTo>
                  <a:cubicBezTo>
                    <a:pt x="3330" y="732"/>
                    <a:pt x="3151" y="625"/>
                    <a:pt x="3151" y="625"/>
                  </a:cubicBezTo>
                  <a:cubicBezTo>
                    <a:pt x="3151" y="625"/>
                    <a:pt x="2972" y="553"/>
                    <a:pt x="2685" y="446"/>
                  </a:cubicBezTo>
                  <a:cubicBezTo>
                    <a:pt x="2327" y="339"/>
                    <a:pt x="1969" y="231"/>
                    <a:pt x="1576" y="160"/>
                  </a:cubicBezTo>
                  <a:cubicBezTo>
                    <a:pt x="1075" y="64"/>
                    <a:pt x="542" y="1"/>
                    <a:pt x="24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2341300" y="2942125"/>
              <a:ext cx="112775" cy="50200"/>
            </a:xfrm>
            <a:custGeom>
              <a:avLst/>
              <a:gdLst/>
              <a:ahLst/>
              <a:cxnLst/>
              <a:rect l="l" t="t" r="r" b="b"/>
              <a:pathLst>
                <a:path w="4511" h="2008" extrusionOk="0">
                  <a:moveTo>
                    <a:pt x="763" y="1"/>
                  </a:moveTo>
                  <a:cubicBezTo>
                    <a:pt x="335" y="1"/>
                    <a:pt x="0" y="60"/>
                    <a:pt x="0" y="137"/>
                  </a:cubicBezTo>
                  <a:cubicBezTo>
                    <a:pt x="0" y="245"/>
                    <a:pt x="609" y="388"/>
                    <a:pt x="1181" y="567"/>
                  </a:cubicBezTo>
                  <a:cubicBezTo>
                    <a:pt x="1754" y="710"/>
                    <a:pt x="2291" y="960"/>
                    <a:pt x="2291" y="960"/>
                  </a:cubicBezTo>
                  <a:lnTo>
                    <a:pt x="2649" y="1104"/>
                  </a:lnTo>
                  <a:cubicBezTo>
                    <a:pt x="2899" y="1175"/>
                    <a:pt x="3114" y="1283"/>
                    <a:pt x="3365" y="1390"/>
                  </a:cubicBezTo>
                  <a:cubicBezTo>
                    <a:pt x="3825" y="1653"/>
                    <a:pt x="4256" y="2007"/>
                    <a:pt x="4406" y="2007"/>
                  </a:cubicBezTo>
                  <a:cubicBezTo>
                    <a:pt x="4419" y="2007"/>
                    <a:pt x="4430" y="2004"/>
                    <a:pt x="4439" y="1998"/>
                  </a:cubicBezTo>
                  <a:cubicBezTo>
                    <a:pt x="4510" y="1927"/>
                    <a:pt x="4188" y="1390"/>
                    <a:pt x="3651" y="960"/>
                  </a:cubicBezTo>
                  <a:cubicBezTo>
                    <a:pt x="3436" y="746"/>
                    <a:pt x="3186" y="602"/>
                    <a:pt x="2899" y="459"/>
                  </a:cubicBezTo>
                  <a:lnTo>
                    <a:pt x="2542" y="245"/>
                  </a:lnTo>
                  <a:cubicBezTo>
                    <a:pt x="2148" y="137"/>
                    <a:pt x="1718" y="66"/>
                    <a:pt x="1289" y="30"/>
                  </a:cubicBezTo>
                  <a:cubicBezTo>
                    <a:pt x="1109" y="10"/>
                    <a:pt x="929" y="1"/>
                    <a:pt x="76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1773950" y="2840850"/>
              <a:ext cx="396450" cy="137825"/>
            </a:xfrm>
            <a:custGeom>
              <a:avLst/>
              <a:gdLst/>
              <a:ahLst/>
              <a:cxnLst/>
              <a:rect l="l" t="t" r="r" b="b"/>
              <a:pathLst>
                <a:path w="15858" h="5513" extrusionOk="0">
                  <a:moveTo>
                    <a:pt x="36" y="0"/>
                  </a:moveTo>
                  <a:cubicBezTo>
                    <a:pt x="0" y="501"/>
                    <a:pt x="72" y="1002"/>
                    <a:pt x="287" y="1432"/>
                  </a:cubicBezTo>
                  <a:cubicBezTo>
                    <a:pt x="430" y="1933"/>
                    <a:pt x="680" y="2363"/>
                    <a:pt x="967" y="2792"/>
                  </a:cubicBezTo>
                  <a:cubicBezTo>
                    <a:pt x="1325" y="3257"/>
                    <a:pt x="1754" y="3651"/>
                    <a:pt x="2219" y="4009"/>
                  </a:cubicBezTo>
                  <a:cubicBezTo>
                    <a:pt x="3150" y="4582"/>
                    <a:pt x="4152" y="5011"/>
                    <a:pt x="5226" y="5226"/>
                  </a:cubicBezTo>
                  <a:cubicBezTo>
                    <a:pt x="5692" y="5334"/>
                    <a:pt x="6049" y="5369"/>
                    <a:pt x="6300" y="5405"/>
                  </a:cubicBezTo>
                  <a:cubicBezTo>
                    <a:pt x="6551" y="5441"/>
                    <a:pt x="6694" y="5441"/>
                    <a:pt x="6694" y="5441"/>
                  </a:cubicBezTo>
                  <a:cubicBezTo>
                    <a:pt x="6694" y="5441"/>
                    <a:pt x="7267" y="5513"/>
                    <a:pt x="8161" y="5513"/>
                  </a:cubicBezTo>
                  <a:cubicBezTo>
                    <a:pt x="9199" y="5513"/>
                    <a:pt x="10273" y="5441"/>
                    <a:pt x="11311" y="5334"/>
                  </a:cubicBezTo>
                  <a:cubicBezTo>
                    <a:pt x="12457" y="5226"/>
                    <a:pt x="13602" y="5083"/>
                    <a:pt x="14461" y="4940"/>
                  </a:cubicBezTo>
                  <a:cubicBezTo>
                    <a:pt x="14927" y="4904"/>
                    <a:pt x="15392" y="4832"/>
                    <a:pt x="15857" y="4689"/>
                  </a:cubicBezTo>
                  <a:cubicBezTo>
                    <a:pt x="15585" y="4647"/>
                    <a:pt x="15300" y="4630"/>
                    <a:pt x="15017" y="4630"/>
                  </a:cubicBezTo>
                  <a:cubicBezTo>
                    <a:pt x="14817" y="4630"/>
                    <a:pt x="14618" y="4639"/>
                    <a:pt x="14425" y="4653"/>
                  </a:cubicBezTo>
                  <a:lnTo>
                    <a:pt x="11276" y="4797"/>
                  </a:lnTo>
                  <a:cubicBezTo>
                    <a:pt x="10721" y="4832"/>
                    <a:pt x="10157" y="4850"/>
                    <a:pt x="9624" y="4850"/>
                  </a:cubicBezTo>
                  <a:cubicBezTo>
                    <a:pt x="9092" y="4850"/>
                    <a:pt x="8591" y="4832"/>
                    <a:pt x="8161" y="4797"/>
                  </a:cubicBezTo>
                  <a:cubicBezTo>
                    <a:pt x="7302" y="4761"/>
                    <a:pt x="6765" y="4689"/>
                    <a:pt x="6765" y="4689"/>
                  </a:cubicBezTo>
                  <a:cubicBezTo>
                    <a:pt x="6765" y="4689"/>
                    <a:pt x="6622" y="4689"/>
                    <a:pt x="6372" y="4653"/>
                  </a:cubicBezTo>
                  <a:cubicBezTo>
                    <a:pt x="6121" y="4618"/>
                    <a:pt x="5763" y="4618"/>
                    <a:pt x="5369" y="4546"/>
                  </a:cubicBezTo>
                  <a:cubicBezTo>
                    <a:pt x="4367" y="4367"/>
                    <a:pt x="3401" y="4045"/>
                    <a:pt x="2506" y="3544"/>
                  </a:cubicBezTo>
                  <a:cubicBezTo>
                    <a:pt x="2076" y="3257"/>
                    <a:pt x="1647" y="2900"/>
                    <a:pt x="1289" y="2506"/>
                  </a:cubicBezTo>
                  <a:cubicBezTo>
                    <a:pt x="1002" y="2148"/>
                    <a:pt x="716" y="1754"/>
                    <a:pt x="537" y="1325"/>
                  </a:cubicBezTo>
                  <a:cubicBezTo>
                    <a:pt x="215" y="573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1968125" y="2890650"/>
              <a:ext cx="230000" cy="33450"/>
            </a:xfrm>
            <a:custGeom>
              <a:avLst/>
              <a:gdLst/>
              <a:ahLst/>
              <a:cxnLst/>
              <a:rect l="l" t="t" r="r" b="b"/>
              <a:pathLst>
                <a:path w="9200" h="1338" extrusionOk="0">
                  <a:moveTo>
                    <a:pt x="95" y="0"/>
                  </a:moveTo>
                  <a:cubicBezTo>
                    <a:pt x="61" y="0"/>
                    <a:pt x="41" y="4"/>
                    <a:pt x="36" y="13"/>
                  </a:cubicBezTo>
                  <a:cubicBezTo>
                    <a:pt x="1" y="120"/>
                    <a:pt x="1074" y="585"/>
                    <a:pt x="2220" y="908"/>
                  </a:cubicBezTo>
                  <a:cubicBezTo>
                    <a:pt x="2793" y="1015"/>
                    <a:pt x="3365" y="1158"/>
                    <a:pt x="3795" y="1230"/>
                  </a:cubicBezTo>
                  <a:lnTo>
                    <a:pt x="4547" y="1337"/>
                  </a:lnTo>
                  <a:lnTo>
                    <a:pt x="5262" y="1337"/>
                  </a:lnTo>
                  <a:cubicBezTo>
                    <a:pt x="5799" y="1337"/>
                    <a:pt x="6336" y="1301"/>
                    <a:pt x="6873" y="1265"/>
                  </a:cubicBezTo>
                  <a:cubicBezTo>
                    <a:pt x="8054" y="1122"/>
                    <a:pt x="9200" y="764"/>
                    <a:pt x="9164" y="693"/>
                  </a:cubicBezTo>
                  <a:cubicBezTo>
                    <a:pt x="9154" y="663"/>
                    <a:pt x="9062" y="653"/>
                    <a:pt x="8910" y="653"/>
                  </a:cubicBezTo>
                  <a:cubicBezTo>
                    <a:pt x="8506" y="653"/>
                    <a:pt x="7680" y="729"/>
                    <a:pt x="6873" y="729"/>
                  </a:cubicBezTo>
                  <a:cubicBezTo>
                    <a:pt x="6301" y="693"/>
                    <a:pt x="5728" y="729"/>
                    <a:pt x="5298" y="657"/>
                  </a:cubicBezTo>
                  <a:lnTo>
                    <a:pt x="4582" y="585"/>
                  </a:lnTo>
                  <a:lnTo>
                    <a:pt x="3902" y="514"/>
                  </a:lnTo>
                  <a:cubicBezTo>
                    <a:pt x="3437" y="514"/>
                    <a:pt x="2900" y="406"/>
                    <a:pt x="2327" y="371"/>
                  </a:cubicBezTo>
                  <a:cubicBezTo>
                    <a:pt x="1351" y="213"/>
                    <a:pt x="346" y="0"/>
                    <a:pt x="9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3044650" y="2739675"/>
              <a:ext cx="482375" cy="181875"/>
            </a:xfrm>
            <a:custGeom>
              <a:avLst/>
              <a:gdLst/>
              <a:ahLst/>
              <a:cxnLst/>
              <a:rect l="l" t="t" r="r" b="b"/>
              <a:pathLst>
                <a:path w="19295" h="7275" extrusionOk="0">
                  <a:moveTo>
                    <a:pt x="19288" y="0"/>
                  </a:moveTo>
                  <a:cubicBezTo>
                    <a:pt x="19215" y="0"/>
                    <a:pt x="18682" y="409"/>
                    <a:pt x="17719" y="718"/>
                  </a:cubicBezTo>
                  <a:cubicBezTo>
                    <a:pt x="16538" y="1112"/>
                    <a:pt x="15285" y="1327"/>
                    <a:pt x="14032" y="1398"/>
                  </a:cubicBezTo>
                  <a:cubicBezTo>
                    <a:pt x="12672" y="1470"/>
                    <a:pt x="11276" y="1506"/>
                    <a:pt x="10238" y="1577"/>
                  </a:cubicBezTo>
                  <a:cubicBezTo>
                    <a:pt x="9701" y="1577"/>
                    <a:pt x="9272" y="1613"/>
                    <a:pt x="8949" y="1649"/>
                  </a:cubicBezTo>
                  <a:lnTo>
                    <a:pt x="8484" y="1721"/>
                  </a:lnTo>
                  <a:cubicBezTo>
                    <a:pt x="8484" y="1721"/>
                    <a:pt x="7804" y="1828"/>
                    <a:pt x="6766" y="2078"/>
                  </a:cubicBezTo>
                  <a:cubicBezTo>
                    <a:pt x="5513" y="2329"/>
                    <a:pt x="4260" y="2723"/>
                    <a:pt x="3043" y="3188"/>
                  </a:cubicBezTo>
                  <a:cubicBezTo>
                    <a:pt x="2399" y="3439"/>
                    <a:pt x="1791" y="3761"/>
                    <a:pt x="1182" y="4155"/>
                  </a:cubicBezTo>
                  <a:cubicBezTo>
                    <a:pt x="645" y="4477"/>
                    <a:pt x="251" y="5014"/>
                    <a:pt x="37" y="5622"/>
                  </a:cubicBezTo>
                  <a:cubicBezTo>
                    <a:pt x="37" y="5765"/>
                    <a:pt x="1" y="5873"/>
                    <a:pt x="1" y="6016"/>
                  </a:cubicBezTo>
                  <a:cubicBezTo>
                    <a:pt x="37" y="6159"/>
                    <a:pt x="37" y="6266"/>
                    <a:pt x="72" y="6374"/>
                  </a:cubicBezTo>
                  <a:cubicBezTo>
                    <a:pt x="108" y="6481"/>
                    <a:pt x="144" y="6589"/>
                    <a:pt x="180" y="6696"/>
                  </a:cubicBezTo>
                  <a:lnTo>
                    <a:pt x="323" y="6911"/>
                  </a:lnTo>
                  <a:cubicBezTo>
                    <a:pt x="516" y="7136"/>
                    <a:pt x="651" y="7274"/>
                    <a:pt x="702" y="7274"/>
                  </a:cubicBezTo>
                  <a:cubicBezTo>
                    <a:pt x="708" y="7274"/>
                    <a:pt x="713" y="7272"/>
                    <a:pt x="717" y="7269"/>
                  </a:cubicBezTo>
                  <a:cubicBezTo>
                    <a:pt x="717" y="7269"/>
                    <a:pt x="645" y="7090"/>
                    <a:pt x="502" y="6839"/>
                  </a:cubicBezTo>
                  <a:cubicBezTo>
                    <a:pt x="287" y="6481"/>
                    <a:pt x="251" y="6087"/>
                    <a:pt x="359" y="5694"/>
                  </a:cubicBezTo>
                  <a:cubicBezTo>
                    <a:pt x="574" y="5193"/>
                    <a:pt x="967" y="4763"/>
                    <a:pt x="1468" y="4513"/>
                  </a:cubicBezTo>
                  <a:cubicBezTo>
                    <a:pt x="2041" y="4155"/>
                    <a:pt x="2650" y="3868"/>
                    <a:pt x="3258" y="3689"/>
                  </a:cubicBezTo>
                  <a:cubicBezTo>
                    <a:pt x="4439" y="3260"/>
                    <a:pt x="5692" y="2973"/>
                    <a:pt x="6909" y="2759"/>
                  </a:cubicBezTo>
                  <a:cubicBezTo>
                    <a:pt x="7947" y="2580"/>
                    <a:pt x="8627" y="2472"/>
                    <a:pt x="8627" y="2472"/>
                  </a:cubicBezTo>
                  <a:lnTo>
                    <a:pt x="9057" y="2401"/>
                  </a:lnTo>
                  <a:cubicBezTo>
                    <a:pt x="9343" y="2365"/>
                    <a:pt x="9773" y="2293"/>
                    <a:pt x="10310" y="2257"/>
                  </a:cubicBezTo>
                  <a:cubicBezTo>
                    <a:pt x="11312" y="2150"/>
                    <a:pt x="12708" y="2078"/>
                    <a:pt x="14104" y="1935"/>
                  </a:cubicBezTo>
                  <a:cubicBezTo>
                    <a:pt x="15393" y="1792"/>
                    <a:pt x="16645" y="1470"/>
                    <a:pt x="17862" y="1005"/>
                  </a:cubicBezTo>
                  <a:cubicBezTo>
                    <a:pt x="18399" y="790"/>
                    <a:pt x="18900" y="468"/>
                    <a:pt x="19294" y="2"/>
                  </a:cubicBezTo>
                  <a:cubicBezTo>
                    <a:pt x="19293" y="1"/>
                    <a:pt x="19291" y="0"/>
                    <a:pt x="19288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3114450" y="2880225"/>
              <a:ext cx="128900" cy="68025"/>
            </a:xfrm>
            <a:custGeom>
              <a:avLst/>
              <a:gdLst/>
              <a:ahLst/>
              <a:cxnLst/>
              <a:rect l="l" t="t" r="r" b="b"/>
              <a:pathLst>
                <a:path w="5156" h="2721" extrusionOk="0">
                  <a:moveTo>
                    <a:pt x="3509" y="0"/>
                  </a:moveTo>
                  <a:cubicBezTo>
                    <a:pt x="3151" y="0"/>
                    <a:pt x="2757" y="0"/>
                    <a:pt x="2399" y="72"/>
                  </a:cubicBezTo>
                  <a:cubicBezTo>
                    <a:pt x="2077" y="108"/>
                    <a:pt x="1862" y="143"/>
                    <a:pt x="1862" y="143"/>
                  </a:cubicBezTo>
                  <a:cubicBezTo>
                    <a:pt x="1683" y="179"/>
                    <a:pt x="1504" y="251"/>
                    <a:pt x="1361" y="322"/>
                  </a:cubicBezTo>
                  <a:cubicBezTo>
                    <a:pt x="967" y="465"/>
                    <a:pt x="609" y="716"/>
                    <a:pt x="359" y="1038"/>
                  </a:cubicBezTo>
                  <a:cubicBezTo>
                    <a:pt x="180" y="1217"/>
                    <a:pt x="108" y="1432"/>
                    <a:pt x="37" y="1647"/>
                  </a:cubicBezTo>
                  <a:cubicBezTo>
                    <a:pt x="1" y="1861"/>
                    <a:pt x="1" y="2040"/>
                    <a:pt x="37" y="2219"/>
                  </a:cubicBezTo>
                  <a:cubicBezTo>
                    <a:pt x="144" y="2577"/>
                    <a:pt x="287" y="2721"/>
                    <a:pt x="323" y="2721"/>
                  </a:cubicBezTo>
                  <a:cubicBezTo>
                    <a:pt x="395" y="2721"/>
                    <a:pt x="359" y="2506"/>
                    <a:pt x="359" y="2219"/>
                  </a:cubicBezTo>
                  <a:cubicBezTo>
                    <a:pt x="395" y="2076"/>
                    <a:pt x="430" y="1897"/>
                    <a:pt x="466" y="1790"/>
                  </a:cubicBezTo>
                  <a:cubicBezTo>
                    <a:pt x="538" y="1611"/>
                    <a:pt x="645" y="1504"/>
                    <a:pt x="752" y="1396"/>
                  </a:cubicBezTo>
                  <a:cubicBezTo>
                    <a:pt x="1003" y="1181"/>
                    <a:pt x="1289" y="1038"/>
                    <a:pt x="1612" y="967"/>
                  </a:cubicBezTo>
                  <a:cubicBezTo>
                    <a:pt x="1862" y="895"/>
                    <a:pt x="2041" y="859"/>
                    <a:pt x="2041" y="859"/>
                  </a:cubicBezTo>
                  <a:cubicBezTo>
                    <a:pt x="2041" y="859"/>
                    <a:pt x="2220" y="823"/>
                    <a:pt x="2506" y="752"/>
                  </a:cubicBezTo>
                  <a:cubicBezTo>
                    <a:pt x="2757" y="680"/>
                    <a:pt x="3151" y="609"/>
                    <a:pt x="3544" y="537"/>
                  </a:cubicBezTo>
                  <a:cubicBezTo>
                    <a:pt x="4332" y="394"/>
                    <a:pt x="5155" y="287"/>
                    <a:pt x="5119" y="179"/>
                  </a:cubicBezTo>
                  <a:cubicBezTo>
                    <a:pt x="5119" y="72"/>
                    <a:pt x="4332" y="0"/>
                    <a:pt x="3509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3073300" y="2855825"/>
              <a:ext cx="110075" cy="75450"/>
            </a:xfrm>
            <a:custGeom>
              <a:avLst/>
              <a:gdLst/>
              <a:ahLst/>
              <a:cxnLst/>
              <a:rect l="l" t="t" r="r" b="b"/>
              <a:pathLst>
                <a:path w="4403" h="3018" extrusionOk="0">
                  <a:moveTo>
                    <a:pt x="3951" y="1"/>
                  </a:moveTo>
                  <a:cubicBezTo>
                    <a:pt x="3678" y="1"/>
                    <a:pt x="3311" y="28"/>
                    <a:pt x="2935" y="81"/>
                  </a:cubicBezTo>
                  <a:cubicBezTo>
                    <a:pt x="2613" y="117"/>
                    <a:pt x="2291" y="189"/>
                    <a:pt x="1969" y="296"/>
                  </a:cubicBezTo>
                  <a:cubicBezTo>
                    <a:pt x="1790" y="368"/>
                    <a:pt x="1647" y="403"/>
                    <a:pt x="1504" y="475"/>
                  </a:cubicBezTo>
                  <a:lnTo>
                    <a:pt x="1396" y="547"/>
                  </a:lnTo>
                  <a:cubicBezTo>
                    <a:pt x="1289" y="618"/>
                    <a:pt x="1217" y="690"/>
                    <a:pt x="1110" y="797"/>
                  </a:cubicBezTo>
                  <a:cubicBezTo>
                    <a:pt x="824" y="1012"/>
                    <a:pt x="609" y="1298"/>
                    <a:pt x="430" y="1585"/>
                  </a:cubicBezTo>
                  <a:cubicBezTo>
                    <a:pt x="36" y="2265"/>
                    <a:pt x="0" y="3016"/>
                    <a:pt x="72" y="3016"/>
                  </a:cubicBezTo>
                  <a:cubicBezTo>
                    <a:pt x="75" y="3017"/>
                    <a:pt x="79" y="3018"/>
                    <a:pt x="83" y="3018"/>
                  </a:cubicBezTo>
                  <a:cubicBezTo>
                    <a:pt x="226" y="3018"/>
                    <a:pt x="441" y="2360"/>
                    <a:pt x="859" y="1907"/>
                  </a:cubicBezTo>
                  <a:cubicBezTo>
                    <a:pt x="1038" y="1656"/>
                    <a:pt x="1253" y="1477"/>
                    <a:pt x="1504" y="1334"/>
                  </a:cubicBezTo>
                  <a:cubicBezTo>
                    <a:pt x="1611" y="1263"/>
                    <a:pt x="1683" y="1227"/>
                    <a:pt x="1754" y="1191"/>
                  </a:cubicBezTo>
                  <a:lnTo>
                    <a:pt x="1862" y="1119"/>
                  </a:lnTo>
                  <a:cubicBezTo>
                    <a:pt x="1969" y="1048"/>
                    <a:pt x="2076" y="976"/>
                    <a:pt x="2220" y="940"/>
                  </a:cubicBezTo>
                  <a:cubicBezTo>
                    <a:pt x="2470" y="797"/>
                    <a:pt x="2756" y="690"/>
                    <a:pt x="3043" y="582"/>
                  </a:cubicBezTo>
                  <a:cubicBezTo>
                    <a:pt x="3723" y="368"/>
                    <a:pt x="4403" y="189"/>
                    <a:pt x="4403" y="81"/>
                  </a:cubicBezTo>
                  <a:cubicBezTo>
                    <a:pt x="4403" y="28"/>
                    <a:pt x="4224" y="1"/>
                    <a:pt x="395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2779775" y="2575950"/>
              <a:ext cx="152150" cy="204950"/>
            </a:xfrm>
            <a:custGeom>
              <a:avLst/>
              <a:gdLst/>
              <a:ahLst/>
              <a:cxnLst/>
              <a:rect l="l" t="t" r="r" b="b"/>
              <a:pathLst>
                <a:path w="6086" h="8198" extrusionOk="0">
                  <a:moveTo>
                    <a:pt x="2900" y="1"/>
                  </a:moveTo>
                  <a:lnTo>
                    <a:pt x="2900" y="1"/>
                  </a:lnTo>
                  <a:cubicBezTo>
                    <a:pt x="2506" y="144"/>
                    <a:pt x="2184" y="323"/>
                    <a:pt x="1862" y="574"/>
                  </a:cubicBezTo>
                  <a:cubicBezTo>
                    <a:pt x="1146" y="1075"/>
                    <a:pt x="573" y="1791"/>
                    <a:pt x="215" y="2578"/>
                  </a:cubicBezTo>
                  <a:cubicBezTo>
                    <a:pt x="36" y="3044"/>
                    <a:pt x="1" y="3580"/>
                    <a:pt x="108" y="4082"/>
                  </a:cubicBezTo>
                  <a:cubicBezTo>
                    <a:pt x="180" y="4511"/>
                    <a:pt x="394" y="4905"/>
                    <a:pt x="716" y="5263"/>
                  </a:cubicBezTo>
                  <a:cubicBezTo>
                    <a:pt x="931" y="5478"/>
                    <a:pt x="1218" y="5657"/>
                    <a:pt x="1540" y="5800"/>
                  </a:cubicBezTo>
                  <a:cubicBezTo>
                    <a:pt x="1611" y="5835"/>
                    <a:pt x="1683" y="5871"/>
                    <a:pt x="1790" y="5871"/>
                  </a:cubicBezTo>
                  <a:lnTo>
                    <a:pt x="1898" y="5907"/>
                  </a:lnTo>
                  <a:lnTo>
                    <a:pt x="2112" y="5907"/>
                  </a:lnTo>
                  <a:cubicBezTo>
                    <a:pt x="2291" y="5907"/>
                    <a:pt x="2470" y="5871"/>
                    <a:pt x="2685" y="5835"/>
                  </a:cubicBezTo>
                  <a:cubicBezTo>
                    <a:pt x="2838" y="5792"/>
                    <a:pt x="3003" y="5709"/>
                    <a:pt x="3158" y="5610"/>
                  </a:cubicBezTo>
                  <a:lnTo>
                    <a:pt x="3158" y="5610"/>
                  </a:lnTo>
                  <a:cubicBezTo>
                    <a:pt x="3191" y="5771"/>
                    <a:pt x="3247" y="5931"/>
                    <a:pt x="3329" y="6086"/>
                  </a:cubicBezTo>
                  <a:cubicBezTo>
                    <a:pt x="3580" y="6623"/>
                    <a:pt x="3974" y="7053"/>
                    <a:pt x="4475" y="7410"/>
                  </a:cubicBezTo>
                  <a:cubicBezTo>
                    <a:pt x="4940" y="7804"/>
                    <a:pt x="5477" y="8055"/>
                    <a:pt x="6050" y="8198"/>
                  </a:cubicBezTo>
                  <a:cubicBezTo>
                    <a:pt x="6086" y="8126"/>
                    <a:pt x="5406" y="7804"/>
                    <a:pt x="4654" y="7160"/>
                  </a:cubicBezTo>
                  <a:cubicBezTo>
                    <a:pt x="4260" y="6802"/>
                    <a:pt x="3974" y="6408"/>
                    <a:pt x="3759" y="5907"/>
                  </a:cubicBezTo>
                  <a:cubicBezTo>
                    <a:pt x="3646" y="5637"/>
                    <a:pt x="3633" y="5339"/>
                    <a:pt x="3710" y="5066"/>
                  </a:cubicBezTo>
                  <a:lnTo>
                    <a:pt x="3710" y="5066"/>
                  </a:lnTo>
                  <a:cubicBezTo>
                    <a:pt x="3800" y="4926"/>
                    <a:pt x="3874" y="4776"/>
                    <a:pt x="3933" y="4625"/>
                  </a:cubicBezTo>
                  <a:lnTo>
                    <a:pt x="3933" y="4625"/>
                  </a:lnTo>
                  <a:cubicBezTo>
                    <a:pt x="3934" y="4623"/>
                    <a:pt x="3936" y="4621"/>
                    <a:pt x="3938" y="4618"/>
                  </a:cubicBezTo>
                  <a:lnTo>
                    <a:pt x="3936" y="4617"/>
                  </a:lnTo>
                  <a:lnTo>
                    <a:pt x="3936" y="4617"/>
                  </a:lnTo>
                  <a:cubicBezTo>
                    <a:pt x="3949" y="4582"/>
                    <a:pt x="3962" y="4547"/>
                    <a:pt x="3974" y="4511"/>
                  </a:cubicBezTo>
                  <a:lnTo>
                    <a:pt x="3437" y="4225"/>
                  </a:lnTo>
                  <a:cubicBezTo>
                    <a:pt x="3414" y="4261"/>
                    <a:pt x="3392" y="4298"/>
                    <a:pt x="3372" y="4335"/>
                  </a:cubicBezTo>
                  <a:lnTo>
                    <a:pt x="3372" y="4335"/>
                  </a:lnTo>
                  <a:lnTo>
                    <a:pt x="3365" y="4332"/>
                  </a:lnTo>
                  <a:cubicBezTo>
                    <a:pt x="3358" y="4353"/>
                    <a:pt x="3349" y="4374"/>
                    <a:pt x="3340" y="4395"/>
                  </a:cubicBezTo>
                  <a:lnTo>
                    <a:pt x="3340" y="4395"/>
                  </a:lnTo>
                  <a:cubicBezTo>
                    <a:pt x="3324" y="4428"/>
                    <a:pt x="3308" y="4461"/>
                    <a:pt x="3293" y="4494"/>
                  </a:cubicBezTo>
                  <a:lnTo>
                    <a:pt x="3293" y="4494"/>
                  </a:lnTo>
                  <a:cubicBezTo>
                    <a:pt x="3128" y="4805"/>
                    <a:pt x="2839" y="5033"/>
                    <a:pt x="2470" y="5155"/>
                  </a:cubicBezTo>
                  <a:cubicBezTo>
                    <a:pt x="2417" y="5173"/>
                    <a:pt x="2363" y="5182"/>
                    <a:pt x="2309" y="5182"/>
                  </a:cubicBezTo>
                  <a:cubicBezTo>
                    <a:pt x="2256" y="5182"/>
                    <a:pt x="2202" y="5173"/>
                    <a:pt x="2148" y="5155"/>
                  </a:cubicBezTo>
                  <a:lnTo>
                    <a:pt x="2005" y="5155"/>
                  </a:lnTo>
                  <a:cubicBezTo>
                    <a:pt x="1933" y="5155"/>
                    <a:pt x="1826" y="5120"/>
                    <a:pt x="1754" y="5084"/>
                  </a:cubicBezTo>
                  <a:cubicBezTo>
                    <a:pt x="1540" y="5012"/>
                    <a:pt x="1361" y="4905"/>
                    <a:pt x="1182" y="4762"/>
                  </a:cubicBezTo>
                  <a:cubicBezTo>
                    <a:pt x="967" y="4547"/>
                    <a:pt x="788" y="4261"/>
                    <a:pt x="681" y="3938"/>
                  </a:cubicBezTo>
                  <a:cubicBezTo>
                    <a:pt x="609" y="3545"/>
                    <a:pt x="609" y="3151"/>
                    <a:pt x="716" y="2757"/>
                  </a:cubicBezTo>
                  <a:cubicBezTo>
                    <a:pt x="1003" y="2005"/>
                    <a:pt x="1468" y="1325"/>
                    <a:pt x="2077" y="788"/>
                  </a:cubicBezTo>
                  <a:cubicBezTo>
                    <a:pt x="2542" y="359"/>
                    <a:pt x="2936" y="73"/>
                    <a:pt x="2900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2946225" y="2710200"/>
              <a:ext cx="146775" cy="153925"/>
            </a:xfrm>
            <a:custGeom>
              <a:avLst/>
              <a:gdLst/>
              <a:ahLst/>
              <a:cxnLst/>
              <a:rect l="l" t="t" r="r" b="b"/>
              <a:pathLst>
                <a:path w="5871" h="6157" extrusionOk="0">
                  <a:moveTo>
                    <a:pt x="36" y="0"/>
                  </a:moveTo>
                  <a:cubicBezTo>
                    <a:pt x="0" y="0"/>
                    <a:pt x="0" y="322"/>
                    <a:pt x="108" y="752"/>
                  </a:cubicBezTo>
                  <a:cubicBezTo>
                    <a:pt x="251" y="1253"/>
                    <a:pt x="466" y="1754"/>
                    <a:pt x="680" y="2255"/>
                  </a:cubicBezTo>
                  <a:cubicBezTo>
                    <a:pt x="931" y="2721"/>
                    <a:pt x="1182" y="3222"/>
                    <a:pt x="1468" y="3651"/>
                  </a:cubicBezTo>
                  <a:cubicBezTo>
                    <a:pt x="1719" y="4045"/>
                    <a:pt x="1897" y="4296"/>
                    <a:pt x="1897" y="4296"/>
                  </a:cubicBezTo>
                  <a:cubicBezTo>
                    <a:pt x="1897" y="4296"/>
                    <a:pt x="2076" y="4510"/>
                    <a:pt x="2399" y="4832"/>
                  </a:cubicBezTo>
                  <a:cubicBezTo>
                    <a:pt x="2757" y="5262"/>
                    <a:pt x="3222" y="5584"/>
                    <a:pt x="3687" y="5870"/>
                  </a:cubicBezTo>
                  <a:cubicBezTo>
                    <a:pt x="3974" y="6049"/>
                    <a:pt x="4260" y="6121"/>
                    <a:pt x="4582" y="6157"/>
                  </a:cubicBezTo>
                  <a:cubicBezTo>
                    <a:pt x="4868" y="6157"/>
                    <a:pt x="5155" y="6049"/>
                    <a:pt x="5405" y="5906"/>
                  </a:cubicBezTo>
                  <a:cubicBezTo>
                    <a:pt x="5799" y="5548"/>
                    <a:pt x="5871" y="5262"/>
                    <a:pt x="5835" y="5226"/>
                  </a:cubicBezTo>
                  <a:cubicBezTo>
                    <a:pt x="5830" y="5224"/>
                    <a:pt x="5825" y="5223"/>
                    <a:pt x="5820" y="5223"/>
                  </a:cubicBezTo>
                  <a:cubicBezTo>
                    <a:pt x="5744" y="5223"/>
                    <a:pt x="5597" y="5453"/>
                    <a:pt x="5262" y="5620"/>
                  </a:cubicBezTo>
                  <a:cubicBezTo>
                    <a:pt x="5128" y="5700"/>
                    <a:pt x="4974" y="5741"/>
                    <a:pt x="4814" y="5741"/>
                  </a:cubicBezTo>
                  <a:cubicBezTo>
                    <a:pt x="4761" y="5741"/>
                    <a:pt x="4707" y="5736"/>
                    <a:pt x="4654" y="5727"/>
                  </a:cubicBezTo>
                  <a:cubicBezTo>
                    <a:pt x="4403" y="5656"/>
                    <a:pt x="4188" y="5548"/>
                    <a:pt x="4009" y="5405"/>
                  </a:cubicBezTo>
                  <a:cubicBezTo>
                    <a:pt x="3580" y="5119"/>
                    <a:pt x="3222" y="4761"/>
                    <a:pt x="2936" y="4367"/>
                  </a:cubicBezTo>
                  <a:cubicBezTo>
                    <a:pt x="2649" y="4045"/>
                    <a:pt x="2506" y="3794"/>
                    <a:pt x="2506" y="3794"/>
                  </a:cubicBezTo>
                  <a:cubicBezTo>
                    <a:pt x="2506" y="3794"/>
                    <a:pt x="2327" y="3615"/>
                    <a:pt x="2041" y="3257"/>
                  </a:cubicBezTo>
                  <a:cubicBezTo>
                    <a:pt x="1790" y="2935"/>
                    <a:pt x="1468" y="2470"/>
                    <a:pt x="1146" y="1969"/>
                  </a:cubicBezTo>
                  <a:cubicBezTo>
                    <a:pt x="859" y="1504"/>
                    <a:pt x="573" y="1002"/>
                    <a:pt x="394" y="644"/>
                  </a:cubicBezTo>
                  <a:cubicBezTo>
                    <a:pt x="179" y="287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3058075" y="2575950"/>
              <a:ext cx="65350" cy="116375"/>
            </a:xfrm>
            <a:custGeom>
              <a:avLst/>
              <a:gdLst/>
              <a:ahLst/>
              <a:cxnLst/>
              <a:rect l="l" t="t" r="r" b="b"/>
              <a:pathLst>
                <a:path w="2614" h="4655" extrusionOk="0">
                  <a:moveTo>
                    <a:pt x="144" y="1"/>
                  </a:moveTo>
                  <a:cubicBezTo>
                    <a:pt x="72" y="1"/>
                    <a:pt x="1" y="824"/>
                    <a:pt x="144" y="1648"/>
                  </a:cubicBezTo>
                  <a:cubicBezTo>
                    <a:pt x="180" y="2005"/>
                    <a:pt x="251" y="2363"/>
                    <a:pt x="323" y="2721"/>
                  </a:cubicBezTo>
                  <a:cubicBezTo>
                    <a:pt x="394" y="3044"/>
                    <a:pt x="466" y="3222"/>
                    <a:pt x="466" y="3222"/>
                  </a:cubicBezTo>
                  <a:cubicBezTo>
                    <a:pt x="538" y="3401"/>
                    <a:pt x="609" y="3545"/>
                    <a:pt x="681" y="3724"/>
                  </a:cubicBezTo>
                  <a:cubicBezTo>
                    <a:pt x="752" y="3867"/>
                    <a:pt x="860" y="4046"/>
                    <a:pt x="967" y="4189"/>
                  </a:cubicBezTo>
                  <a:cubicBezTo>
                    <a:pt x="1146" y="4404"/>
                    <a:pt x="1361" y="4583"/>
                    <a:pt x="1611" y="4654"/>
                  </a:cubicBezTo>
                  <a:cubicBezTo>
                    <a:pt x="1790" y="4654"/>
                    <a:pt x="1934" y="4618"/>
                    <a:pt x="2077" y="4511"/>
                  </a:cubicBezTo>
                  <a:cubicBezTo>
                    <a:pt x="2113" y="4475"/>
                    <a:pt x="2184" y="4440"/>
                    <a:pt x="2220" y="4368"/>
                  </a:cubicBezTo>
                  <a:cubicBezTo>
                    <a:pt x="2256" y="4332"/>
                    <a:pt x="2292" y="4296"/>
                    <a:pt x="2292" y="4261"/>
                  </a:cubicBezTo>
                  <a:cubicBezTo>
                    <a:pt x="2399" y="4082"/>
                    <a:pt x="2471" y="3903"/>
                    <a:pt x="2506" y="3724"/>
                  </a:cubicBezTo>
                  <a:cubicBezTo>
                    <a:pt x="2614" y="3437"/>
                    <a:pt x="2614" y="3258"/>
                    <a:pt x="2578" y="3222"/>
                  </a:cubicBezTo>
                  <a:cubicBezTo>
                    <a:pt x="2542" y="3222"/>
                    <a:pt x="2435" y="3401"/>
                    <a:pt x="2256" y="3616"/>
                  </a:cubicBezTo>
                  <a:cubicBezTo>
                    <a:pt x="2184" y="3759"/>
                    <a:pt x="2077" y="3903"/>
                    <a:pt x="1969" y="4010"/>
                  </a:cubicBezTo>
                  <a:cubicBezTo>
                    <a:pt x="1934" y="4046"/>
                    <a:pt x="1898" y="4117"/>
                    <a:pt x="1826" y="4117"/>
                  </a:cubicBezTo>
                  <a:cubicBezTo>
                    <a:pt x="1814" y="4129"/>
                    <a:pt x="1802" y="4133"/>
                    <a:pt x="1790" y="4133"/>
                  </a:cubicBezTo>
                  <a:cubicBezTo>
                    <a:pt x="1767" y="4133"/>
                    <a:pt x="1743" y="4117"/>
                    <a:pt x="1719" y="4117"/>
                  </a:cubicBezTo>
                  <a:cubicBezTo>
                    <a:pt x="1611" y="4046"/>
                    <a:pt x="1540" y="3938"/>
                    <a:pt x="1504" y="3831"/>
                  </a:cubicBezTo>
                  <a:cubicBezTo>
                    <a:pt x="1433" y="3724"/>
                    <a:pt x="1361" y="3580"/>
                    <a:pt x="1325" y="3437"/>
                  </a:cubicBezTo>
                  <a:cubicBezTo>
                    <a:pt x="1218" y="3151"/>
                    <a:pt x="1182" y="2972"/>
                    <a:pt x="1182" y="2972"/>
                  </a:cubicBezTo>
                  <a:cubicBezTo>
                    <a:pt x="1182" y="2972"/>
                    <a:pt x="1075" y="2793"/>
                    <a:pt x="1003" y="2542"/>
                  </a:cubicBezTo>
                  <a:cubicBezTo>
                    <a:pt x="896" y="2256"/>
                    <a:pt x="752" y="1898"/>
                    <a:pt x="645" y="1540"/>
                  </a:cubicBezTo>
                  <a:cubicBezTo>
                    <a:pt x="430" y="788"/>
                    <a:pt x="251" y="1"/>
                    <a:pt x="14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3119825" y="2653775"/>
              <a:ext cx="60875" cy="91225"/>
            </a:xfrm>
            <a:custGeom>
              <a:avLst/>
              <a:gdLst/>
              <a:ahLst/>
              <a:cxnLst/>
              <a:rect l="l" t="t" r="r" b="b"/>
              <a:pathLst>
                <a:path w="2435" h="3649" extrusionOk="0">
                  <a:moveTo>
                    <a:pt x="241" y="1"/>
                  </a:moveTo>
                  <a:cubicBezTo>
                    <a:pt x="135" y="1"/>
                    <a:pt x="1" y="558"/>
                    <a:pt x="1" y="1183"/>
                  </a:cubicBezTo>
                  <a:cubicBezTo>
                    <a:pt x="1" y="1470"/>
                    <a:pt x="36" y="1756"/>
                    <a:pt x="108" y="2042"/>
                  </a:cubicBezTo>
                  <a:cubicBezTo>
                    <a:pt x="144" y="2186"/>
                    <a:pt x="180" y="2293"/>
                    <a:pt x="215" y="2436"/>
                  </a:cubicBezTo>
                  <a:lnTo>
                    <a:pt x="287" y="2544"/>
                  </a:lnTo>
                  <a:cubicBezTo>
                    <a:pt x="359" y="2615"/>
                    <a:pt x="430" y="2687"/>
                    <a:pt x="466" y="2758"/>
                  </a:cubicBezTo>
                  <a:cubicBezTo>
                    <a:pt x="681" y="3009"/>
                    <a:pt x="931" y="3188"/>
                    <a:pt x="1182" y="3331"/>
                  </a:cubicBezTo>
                  <a:cubicBezTo>
                    <a:pt x="1599" y="3566"/>
                    <a:pt x="2035" y="3648"/>
                    <a:pt x="2255" y="3648"/>
                  </a:cubicBezTo>
                  <a:cubicBezTo>
                    <a:pt x="2337" y="3648"/>
                    <a:pt x="2389" y="3637"/>
                    <a:pt x="2399" y="3617"/>
                  </a:cubicBezTo>
                  <a:cubicBezTo>
                    <a:pt x="2435" y="3510"/>
                    <a:pt x="1862" y="3259"/>
                    <a:pt x="1504" y="2901"/>
                  </a:cubicBezTo>
                  <a:cubicBezTo>
                    <a:pt x="1325" y="2758"/>
                    <a:pt x="1146" y="2579"/>
                    <a:pt x="1039" y="2365"/>
                  </a:cubicBezTo>
                  <a:cubicBezTo>
                    <a:pt x="1003" y="2293"/>
                    <a:pt x="967" y="2221"/>
                    <a:pt x="931" y="2150"/>
                  </a:cubicBezTo>
                  <a:lnTo>
                    <a:pt x="895" y="2078"/>
                  </a:lnTo>
                  <a:cubicBezTo>
                    <a:pt x="860" y="2007"/>
                    <a:pt x="788" y="1899"/>
                    <a:pt x="752" y="1792"/>
                  </a:cubicBezTo>
                  <a:cubicBezTo>
                    <a:pt x="645" y="1577"/>
                    <a:pt x="573" y="1362"/>
                    <a:pt x="502" y="1112"/>
                  </a:cubicBezTo>
                  <a:cubicBezTo>
                    <a:pt x="394" y="575"/>
                    <a:pt x="359" y="2"/>
                    <a:pt x="251" y="2"/>
                  </a:cubicBezTo>
                  <a:cubicBezTo>
                    <a:pt x="248" y="1"/>
                    <a:pt x="245" y="1"/>
                    <a:pt x="24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3652275" y="2643750"/>
              <a:ext cx="321275" cy="305175"/>
            </a:xfrm>
            <a:custGeom>
              <a:avLst/>
              <a:gdLst/>
              <a:ahLst/>
              <a:cxnLst/>
              <a:rect l="l" t="t" r="r" b="b"/>
              <a:pathLst>
                <a:path w="12851" h="12207" extrusionOk="0">
                  <a:moveTo>
                    <a:pt x="10357" y="0"/>
                  </a:moveTo>
                  <a:cubicBezTo>
                    <a:pt x="10349" y="0"/>
                    <a:pt x="10345" y="3"/>
                    <a:pt x="10345" y="9"/>
                  </a:cubicBezTo>
                  <a:cubicBezTo>
                    <a:pt x="10703" y="403"/>
                    <a:pt x="11061" y="868"/>
                    <a:pt x="11383" y="1334"/>
                  </a:cubicBezTo>
                  <a:cubicBezTo>
                    <a:pt x="11956" y="2408"/>
                    <a:pt x="12278" y="3625"/>
                    <a:pt x="12278" y="4877"/>
                  </a:cubicBezTo>
                  <a:cubicBezTo>
                    <a:pt x="12278" y="5522"/>
                    <a:pt x="12207" y="6166"/>
                    <a:pt x="12063" y="6810"/>
                  </a:cubicBezTo>
                  <a:cubicBezTo>
                    <a:pt x="11920" y="7347"/>
                    <a:pt x="11741" y="7848"/>
                    <a:pt x="11455" y="8350"/>
                  </a:cubicBezTo>
                  <a:cubicBezTo>
                    <a:pt x="11347" y="8564"/>
                    <a:pt x="11204" y="8743"/>
                    <a:pt x="11097" y="8886"/>
                  </a:cubicBezTo>
                  <a:lnTo>
                    <a:pt x="10775" y="9244"/>
                  </a:lnTo>
                  <a:lnTo>
                    <a:pt x="10417" y="9495"/>
                  </a:lnTo>
                  <a:lnTo>
                    <a:pt x="10309" y="9602"/>
                  </a:lnTo>
                  <a:cubicBezTo>
                    <a:pt x="10238" y="9674"/>
                    <a:pt x="10130" y="9710"/>
                    <a:pt x="10059" y="9781"/>
                  </a:cubicBezTo>
                  <a:cubicBezTo>
                    <a:pt x="9951" y="9853"/>
                    <a:pt x="9808" y="9960"/>
                    <a:pt x="9593" y="10068"/>
                  </a:cubicBezTo>
                  <a:cubicBezTo>
                    <a:pt x="9415" y="10175"/>
                    <a:pt x="9236" y="10282"/>
                    <a:pt x="9021" y="10390"/>
                  </a:cubicBezTo>
                  <a:cubicBezTo>
                    <a:pt x="7875" y="10891"/>
                    <a:pt x="6694" y="11249"/>
                    <a:pt x="5441" y="11428"/>
                  </a:cubicBezTo>
                  <a:cubicBezTo>
                    <a:pt x="4117" y="11643"/>
                    <a:pt x="2721" y="11786"/>
                    <a:pt x="1719" y="11893"/>
                  </a:cubicBezTo>
                  <a:cubicBezTo>
                    <a:pt x="1110" y="11929"/>
                    <a:pt x="537" y="12001"/>
                    <a:pt x="0" y="12180"/>
                  </a:cubicBezTo>
                  <a:cubicBezTo>
                    <a:pt x="287" y="12197"/>
                    <a:pt x="573" y="12206"/>
                    <a:pt x="860" y="12206"/>
                  </a:cubicBezTo>
                  <a:cubicBezTo>
                    <a:pt x="1146" y="12206"/>
                    <a:pt x="1432" y="12197"/>
                    <a:pt x="1719" y="12180"/>
                  </a:cubicBezTo>
                  <a:cubicBezTo>
                    <a:pt x="2757" y="12144"/>
                    <a:pt x="4153" y="12108"/>
                    <a:pt x="5549" y="11929"/>
                  </a:cubicBezTo>
                  <a:cubicBezTo>
                    <a:pt x="6837" y="11822"/>
                    <a:pt x="8090" y="11499"/>
                    <a:pt x="9307" y="10998"/>
                  </a:cubicBezTo>
                  <a:cubicBezTo>
                    <a:pt x="9558" y="10891"/>
                    <a:pt x="9737" y="10784"/>
                    <a:pt x="9951" y="10676"/>
                  </a:cubicBezTo>
                  <a:cubicBezTo>
                    <a:pt x="10166" y="10605"/>
                    <a:pt x="10309" y="10461"/>
                    <a:pt x="10453" y="10390"/>
                  </a:cubicBezTo>
                  <a:cubicBezTo>
                    <a:pt x="10560" y="10318"/>
                    <a:pt x="10667" y="10247"/>
                    <a:pt x="10775" y="10175"/>
                  </a:cubicBezTo>
                  <a:lnTo>
                    <a:pt x="10882" y="10103"/>
                  </a:lnTo>
                  <a:lnTo>
                    <a:pt x="11240" y="9781"/>
                  </a:lnTo>
                  <a:lnTo>
                    <a:pt x="11634" y="9316"/>
                  </a:lnTo>
                  <a:cubicBezTo>
                    <a:pt x="11777" y="9137"/>
                    <a:pt x="11920" y="8922"/>
                    <a:pt x="12063" y="8672"/>
                  </a:cubicBezTo>
                  <a:cubicBezTo>
                    <a:pt x="12350" y="8135"/>
                    <a:pt x="12529" y="7526"/>
                    <a:pt x="12672" y="6918"/>
                  </a:cubicBezTo>
                  <a:cubicBezTo>
                    <a:pt x="12779" y="6238"/>
                    <a:pt x="12851" y="5522"/>
                    <a:pt x="12779" y="4842"/>
                  </a:cubicBezTo>
                  <a:cubicBezTo>
                    <a:pt x="12743" y="3517"/>
                    <a:pt x="12314" y="2264"/>
                    <a:pt x="11598" y="1155"/>
                  </a:cubicBezTo>
                  <a:cubicBezTo>
                    <a:pt x="11491" y="976"/>
                    <a:pt x="11312" y="797"/>
                    <a:pt x="11168" y="618"/>
                  </a:cubicBezTo>
                  <a:cubicBezTo>
                    <a:pt x="11025" y="475"/>
                    <a:pt x="10918" y="332"/>
                    <a:pt x="10739" y="224"/>
                  </a:cubicBezTo>
                  <a:cubicBezTo>
                    <a:pt x="10530" y="75"/>
                    <a:pt x="10396" y="0"/>
                    <a:pt x="10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1707725" y="2552700"/>
              <a:ext cx="80550" cy="129600"/>
            </a:xfrm>
            <a:custGeom>
              <a:avLst/>
              <a:gdLst/>
              <a:ahLst/>
              <a:cxnLst/>
              <a:rect l="l" t="t" r="r" b="b"/>
              <a:pathLst>
                <a:path w="3222" h="5184" extrusionOk="0">
                  <a:moveTo>
                    <a:pt x="3079" y="0"/>
                  </a:moveTo>
                  <a:cubicBezTo>
                    <a:pt x="3007" y="251"/>
                    <a:pt x="2936" y="501"/>
                    <a:pt x="2900" y="788"/>
                  </a:cubicBezTo>
                  <a:cubicBezTo>
                    <a:pt x="2792" y="1325"/>
                    <a:pt x="2649" y="1897"/>
                    <a:pt x="2470" y="2434"/>
                  </a:cubicBezTo>
                  <a:cubicBezTo>
                    <a:pt x="2291" y="2971"/>
                    <a:pt x="2041" y="3472"/>
                    <a:pt x="1754" y="3938"/>
                  </a:cubicBezTo>
                  <a:cubicBezTo>
                    <a:pt x="1647" y="4081"/>
                    <a:pt x="1540" y="4188"/>
                    <a:pt x="1432" y="4331"/>
                  </a:cubicBezTo>
                  <a:cubicBezTo>
                    <a:pt x="1396" y="4331"/>
                    <a:pt x="1361" y="4367"/>
                    <a:pt x="1325" y="4403"/>
                  </a:cubicBezTo>
                  <a:cubicBezTo>
                    <a:pt x="1289" y="4439"/>
                    <a:pt x="1217" y="4439"/>
                    <a:pt x="1182" y="4475"/>
                  </a:cubicBezTo>
                  <a:cubicBezTo>
                    <a:pt x="1146" y="4493"/>
                    <a:pt x="1101" y="4501"/>
                    <a:pt x="1056" y="4501"/>
                  </a:cubicBezTo>
                  <a:cubicBezTo>
                    <a:pt x="1012" y="4501"/>
                    <a:pt x="967" y="4493"/>
                    <a:pt x="931" y="4475"/>
                  </a:cubicBezTo>
                  <a:cubicBezTo>
                    <a:pt x="859" y="4475"/>
                    <a:pt x="752" y="4296"/>
                    <a:pt x="680" y="4045"/>
                  </a:cubicBezTo>
                  <a:cubicBezTo>
                    <a:pt x="609" y="3759"/>
                    <a:pt x="537" y="3472"/>
                    <a:pt x="537" y="3186"/>
                  </a:cubicBezTo>
                  <a:cubicBezTo>
                    <a:pt x="501" y="1933"/>
                    <a:pt x="680" y="645"/>
                    <a:pt x="537" y="645"/>
                  </a:cubicBezTo>
                  <a:cubicBezTo>
                    <a:pt x="430" y="645"/>
                    <a:pt x="108" y="1862"/>
                    <a:pt x="0" y="3186"/>
                  </a:cubicBezTo>
                  <a:cubicBezTo>
                    <a:pt x="0" y="3508"/>
                    <a:pt x="0" y="3830"/>
                    <a:pt x="36" y="4188"/>
                  </a:cubicBezTo>
                  <a:cubicBezTo>
                    <a:pt x="108" y="4546"/>
                    <a:pt x="287" y="4868"/>
                    <a:pt x="609" y="5083"/>
                  </a:cubicBezTo>
                  <a:cubicBezTo>
                    <a:pt x="754" y="5146"/>
                    <a:pt x="924" y="5184"/>
                    <a:pt x="1097" y="5184"/>
                  </a:cubicBezTo>
                  <a:cubicBezTo>
                    <a:pt x="1222" y="5184"/>
                    <a:pt x="1348" y="5164"/>
                    <a:pt x="1468" y="5119"/>
                  </a:cubicBezTo>
                  <a:cubicBezTo>
                    <a:pt x="1540" y="5083"/>
                    <a:pt x="1647" y="5047"/>
                    <a:pt x="1718" y="4976"/>
                  </a:cubicBezTo>
                  <a:cubicBezTo>
                    <a:pt x="1790" y="4940"/>
                    <a:pt x="1862" y="4868"/>
                    <a:pt x="1933" y="4797"/>
                  </a:cubicBezTo>
                  <a:cubicBezTo>
                    <a:pt x="2112" y="4654"/>
                    <a:pt x="2220" y="4475"/>
                    <a:pt x="2327" y="4260"/>
                  </a:cubicBezTo>
                  <a:cubicBezTo>
                    <a:pt x="2613" y="3723"/>
                    <a:pt x="2828" y="3150"/>
                    <a:pt x="2971" y="2542"/>
                  </a:cubicBezTo>
                  <a:cubicBezTo>
                    <a:pt x="3114" y="1969"/>
                    <a:pt x="3186" y="1361"/>
                    <a:pt x="3222" y="752"/>
                  </a:cubicBezTo>
                  <a:cubicBezTo>
                    <a:pt x="3222" y="322"/>
                    <a:pt x="3150" y="0"/>
                    <a:pt x="3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2127425" y="1795425"/>
              <a:ext cx="665800" cy="130900"/>
            </a:xfrm>
            <a:custGeom>
              <a:avLst/>
              <a:gdLst/>
              <a:ahLst/>
              <a:cxnLst/>
              <a:rect l="l" t="t" r="r" b="b"/>
              <a:pathLst>
                <a:path w="26632" h="5236" extrusionOk="0">
                  <a:moveTo>
                    <a:pt x="4234" y="0"/>
                  </a:moveTo>
                  <a:cubicBezTo>
                    <a:pt x="3446" y="0"/>
                    <a:pt x="2641" y="80"/>
                    <a:pt x="1861" y="260"/>
                  </a:cubicBezTo>
                  <a:cubicBezTo>
                    <a:pt x="1432" y="331"/>
                    <a:pt x="1002" y="474"/>
                    <a:pt x="609" y="689"/>
                  </a:cubicBezTo>
                  <a:cubicBezTo>
                    <a:pt x="394" y="797"/>
                    <a:pt x="215" y="940"/>
                    <a:pt x="107" y="1154"/>
                  </a:cubicBezTo>
                  <a:cubicBezTo>
                    <a:pt x="0" y="1369"/>
                    <a:pt x="0" y="1584"/>
                    <a:pt x="107" y="1799"/>
                  </a:cubicBezTo>
                  <a:cubicBezTo>
                    <a:pt x="286" y="2121"/>
                    <a:pt x="537" y="2371"/>
                    <a:pt x="823" y="2550"/>
                  </a:cubicBezTo>
                  <a:cubicBezTo>
                    <a:pt x="1038" y="2694"/>
                    <a:pt x="1253" y="2837"/>
                    <a:pt x="1468" y="2944"/>
                  </a:cubicBezTo>
                  <a:cubicBezTo>
                    <a:pt x="1682" y="3052"/>
                    <a:pt x="1897" y="3159"/>
                    <a:pt x="2112" y="3195"/>
                  </a:cubicBezTo>
                  <a:cubicBezTo>
                    <a:pt x="2112" y="3195"/>
                    <a:pt x="1933" y="3052"/>
                    <a:pt x="1575" y="2837"/>
                  </a:cubicBezTo>
                  <a:cubicBezTo>
                    <a:pt x="1432" y="2694"/>
                    <a:pt x="1217" y="2550"/>
                    <a:pt x="1002" y="2371"/>
                  </a:cubicBezTo>
                  <a:cubicBezTo>
                    <a:pt x="752" y="2193"/>
                    <a:pt x="537" y="1942"/>
                    <a:pt x="394" y="1691"/>
                  </a:cubicBezTo>
                  <a:cubicBezTo>
                    <a:pt x="322" y="1548"/>
                    <a:pt x="322" y="1405"/>
                    <a:pt x="394" y="1298"/>
                  </a:cubicBezTo>
                  <a:cubicBezTo>
                    <a:pt x="501" y="1154"/>
                    <a:pt x="644" y="1047"/>
                    <a:pt x="788" y="975"/>
                  </a:cubicBezTo>
                  <a:cubicBezTo>
                    <a:pt x="1146" y="832"/>
                    <a:pt x="1539" y="689"/>
                    <a:pt x="1969" y="653"/>
                  </a:cubicBezTo>
                  <a:cubicBezTo>
                    <a:pt x="2652" y="544"/>
                    <a:pt x="3357" y="497"/>
                    <a:pt x="4050" y="497"/>
                  </a:cubicBezTo>
                  <a:cubicBezTo>
                    <a:pt x="4265" y="497"/>
                    <a:pt x="4478" y="502"/>
                    <a:pt x="4689" y="510"/>
                  </a:cubicBezTo>
                  <a:lnTo>
                    <a:pt x="7481" y="689"/>
                  </a:lnTo>
                  <a:lnTo>
                    <a:pt x="8770" y="725"/>
                  </a:lnTo>
                  <a:lnTo>
                    <a:pt x="9915" y="868"/>
                  </a:lnTo>
                  <a:lnTo>
                    <a:pt x="12242" y="1083"/>
                  </a:lnTo>
                  <a:lnTo>
                    <a:pt x="12886" y="1119"/>
                  </a:lnTo>
                  <a:cubicBezTo>
                    <a:pt x="13316" y="1119"/>
                    <a:pt x="13888" y="1262"/>
                    <a:pt x="14604" y="1369"/>
                  </a:cubicBezTo>
                  <a:cubicBezTo>
                    <a:pt x="16287" y="1620"/>
                    <a:pt x="18005" y="1942"/>
                    <a:pt x="19687" y="2371"/>
                  </a:cubicBezTo>
                  <a:cubicBezTo>
                    <a:pt x="21334" y="2801"/>
                    <a:pt x="22980" y="3410"/>
                    <a:pt x="24520" y="4161"/>
                  </a:cubicBezTo>
                  <a:lnTo>
                    <a:pt x="24985" y="4376"/>
                  </a:lnTo>
                  <a:lnTo>
                    <a:pt x="25379" y="4591"/>
                  </a:lnTo>
                  <a:lnTo>
                    <a:pt x="26023" y="4949"/>
                  </a:lnTo>
                  <a:cubicBezTo>
                    <a:pt x="26202" y="5056"/>
                    <a:pt x="26417" y="5163"/>
                    <a:pt x="26631" y="5235"/>
                  </a:cubicBezTo>
                  <a:cubicBezTo>
                    <a:pt x="26488" y="5056"/>
                    <a:pt x="26309" y="4913"/>
                    <a:pt x="26130" y="4806"/>
                  </a:cubicBezTo>
                  <a:lnTo>
                    <a:pt x="25486" y="4412"/>
                  </a:lnTo>
                  <a:lnTo>
                    <a:pt x="25092" y="4161"/>
                  </a:lnTo>
                  <a:lnTo>
                    <a:pt x="24663" y="3911"/>
                  </a:lnTo>
                  <a:cubicBezTo>
                    <a:pt x="23124" y="3052"/>
                    <a:pt x="21477" y="2371"/>
                    <a:pt x="19795" y="1870"/>
                  </a:cubicBezTo>
                  <a:cubicBezTo>
                    <a:pt x="18112" y="1369"/>
                    <a:pt x="16430" y="975"/>
                    <a:pt x="14712" y="689"/>
                  </a:cubicBezTo>
                  <a:cubicBezTo>
                    <a:pt x="13996" y="582"/>
                    <a:pt x="13423" y="439"/>
                    <a:pt x="12994" y="403"/>
                  </a:cubicBezTo>
                  <a:lnTo>
                    <a:pt x="12349" y="331"/>
                  </a:lnTo>
                  <a:lnTo>
                    <a:pt x="9951" y="188"/>
                  </a:lnTo>
                  <a:lnTo>
                    <a:pt x="8806" y="81"/>
                  </a:lnTo>
                  <a:lnTo>
                    <a:pt x="7517" y="81"/>
                  </a:lnTo>
                  <a:lnTo>
                    <a:pt x="4689" y="9"/>
                  </a:lnTo>
                  <a:cubicBezTo>
                    <a:pt x="4538" y="3"/>
                    <a:pt x="4386" y="0"/>
                    <a:pt x="4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2061200" y="1849475"/>
              <a:ext cx="83250" cy="57150"/>
            </a:xfrm>
            <a:custGeom>
              <a:avLst/>
              <a:gdLst/>
              <a:ahLst/>
              <a:cxnLst/>
              <a:rect l="l" t="t" r="r" b="b"/>
              <a:pathLst>
                <a:path w="3330" h="2286" extrusionOk="0">
                  <a:moveTo>
                    <a:pt x="1904" y="1"/>
                  </a:moveTo>
                  <a:cubicBezTo>
                    <a:pt x="1751" y="1"/>
                    <a:pt x="1592" y="10"/>
                    <a:pt x="1432" y="31"/>
                  </a:cubicBezTo>
                  <a:cubicBezTo>
                    <a:pt x="1217" y="31"/>
                    <a:pt x="1003" y="66"/>
                    <a:pt x="824" y="138"/>
                  </a:cubicBezTo>
                  <a:cubicBezTo>
                    <a:pt x="609" y="209"/>
                    <a:pt x="394" y="317"/>
                    <a:pt x="251" y="460"/>
                  </a:cubicBezTo>
                  <a:cubicBezTo>
                    <a:pt x="143" y="532"/>
                    <a:pt x="72" y="639"/>
                    <a:pt x="0" y="746"/>
                  </a:cubicBezTo>
                  <a:cubicBezTo>
                    <a:pt x="0" y="854"/>
                    <a:pt x="0" y="961"/>
                    <a:pt x="0" y="1069"/>
                  </a:cubicBezTo>
                  <a:cubicBezTo>
                    <a:pt x="36" y="1140"/>
                    <a:pt x="72" y="1212"/>
                    <a:pt x="72" y="1319"/>
                  </a:cubicBezTo>
                  <a:cubicBezTo>
                    <a:pt x="108" y="1355"/>
                    <a:pt x="179" y="1427"/>
                    <a:pt x="215" y="1462"/>
                  </a:cubicBezTo>
                  <a:cubicBezTo>
                    <a:pt x="322" y="1605"/>
                    <a:pt x="466" y="1677"/>
                    <a:pt x="609" y="1749"/>
                  </a:cubicBezTo>
                  <a:cubicBezTo>
                    <a:pt x="931" y="1928"/>
                    <a:pt x="1325" y="2071"/>
                    <a:pt x="1718" y="2142"/>
                  </a:cubicBezTo>
                  <a:cubicBezTo>
                    <a:pt x="2220" y="2238"/>
                    <a:pt x="2737" y="2286"/>
                    <a:pt x="3036" y="2286"/>
                  </a:cubicBezTo>
                  <a:cubicBezTo>
                    <a:pt x="3186" y="2286"/>
                    <a:pt x="3281" y="2274"/>
                    <a:pt x="3293" y="2250"/>
                  </a:cubicBezTo>
                  <a:cubicBezTo>
                    <a:pt x="3329" y="2142"/>
                    <a:pt x="2542" y="1892"/>
                    <a:pt x="1826" y="1641"/>
                  </a:cubicBezTo>
                  <a:cubicBezTo>
                    <a:pt x="1504" y="1498"/>
                    <a:pt x="1217" y="1355"/>
                    <a:pt x="931" y="1176"/>
                  </a:cubicBezTo>
                  <a:cubicBezTo>
                    <a:pt x="752" y="1033"/>
                    <a:pt x="716" y="961"/>
                    <a:pt x="716" y="961"/>
                  </a:cubicBezTo>
                  <a:cubicBezTo>
                    <a:pt x="716" y="961"/>
                    <a:pt x="716" y="961"/>
                    <a:pt x="716" y="925"/>
                  </a:cubicBezTo>
                  <a:cubicBezTo>
                    <a:pt x="967" y="746"/>
                    <a:pt x="1217" y="603"/>
                    <a:pt x="1539" y="532"/>
                  </a:cubicBezTo>
                  <a:cubicBezTo>
                    <a:pt x="2255" y="317"/>
                    <a:pt x="3043" y="317"/>
                    <a:pt x="3043" y="209"/>
                  </a:cubicBezTo>
                  <a:cubicBezTo>
                    <a:pt x="3072" y="152"/>
                    <a:pt x="2542" y="1"/>
                    <a:pt x="1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1824950" y="1908400"/>
              <a:ext cx="274750" cy="279225"/>
            </a:xfrm>
            <a:custGeom>
              <a:avLst/>
              <a:gdLst/>
              <a:ahLst/>
              <a:cxnLst/>
              <a:rect l="l" t="t" r="r" b="b"/>
              <a:pathLst>
                <a:path w="10990" h="11169" extrusionOk="0">
                  <a:moveTo>
                    <a:pt x="10632" y="0"/>
                  </a:moveTo>
                  <a:cubicBezTo>
                    <a:pt x="10345" y="0"/>
                    <a:pt x="10023" y="36"/>
                    <a:pt x="9701" y="108"/>
                  </a:cubicBezTo>
                  <a:cubicBezTo>
                    <a:pt x="8770" y="322"/>
                    <a:pt x="7911" y="716"/>
                    <a:pt x="7088" y="1253"/>
                  </a:cubicBezTo>
                  <a:cubicBezTo>
                    <a:pt x="6300" y="1790"/>
                    <a:pt x="5549" y="2398"/>
                    <a:pt x="4869" y="3043"/>
                  </a:cubicBezTo>
                  <a:cubicBezTo>
                    <a:pt x="4582" y="3329"/>
                    <a:pt x="4367" y="3580"/>
                    <a:pt x="4188" y="3723"/>
                  </a:cubicBezTo>
                  <a:cubicBezTo>
                    <a:pt x="4045" y="3902"/>
                    <a:pt x="3974" y="3973"/>
                    <a:pt x="3974" y="3973"/>
                  </a:cubicBezTo>
                  <a:lnTo>
                    <a:pt x="3723" y="4260"/>
                  </a:lnTo>
                  <a:cubicBezTo>
                    <a:pt x="3580" y="4439"/>
                    <a:pt x="3401" y="4689"/>
                    <a:pt x="3150" y="5011"/>
                  </a:cubicBezTo>
                  <a:cubicBezTo>
                    <a:pt x="2578" y="5763"/>
                    <a:pt x="2077" y="6551"/>
                    <a:pt x="1611" y="7374"/>
                  </a:cubicBezTo>
                  <a:cubicBezTo>
                    <a:pt x="1110" y="8197"/>
                    <a:pt x="716" y="9056"/>
                    <a:pt x="358" y="9915"/>
                  </a:cubicBezTo>
                  <a:cubicBezTo>
                    <a:pt x="179" y="10309"/>
                    <a:pt x="36" y="10739"/>
                    <a:pt x="0" y="11168"/>
                  </a:cubicBezTo>
                  <a:cubicBezTo>
                    <a:pt x="251" y="10810"/>
                    <a:pt x="466" y="10416"/>
                    <a:pt x="645" y="10058"/>
                  </a:cubicBezTo>
                  <a:cubicBezTo>
                    <a:pt x="1074" y="9235"/>
                    <a:pt x="1540" y="8412"/>
                    <a:pt x="2077" y="7660"/>
                  </a:cubicBezTo>
                  <a:cubicBezTo>
                    <a:pt x="2613" y="6801"/>
                    <a:pt x="3222" y="6014"/>
                    <a:pt x="3723" y="5405"/>
                  </a:cubicBezTo>
                  <a:cubicBezTo>
                    <a:pt x="3938" y="5119"/>
                    <a:pt x="4153" y="4904"/>
                    <a:pt x="4296" y="4725"/>
                  </a:cubicBezTo>
                  <a:lnTo>
                    <a:pt x="4546" y="4474"/>
                  </a:lnTo>
                  <a:cubicBezTo>
                    <a:pt x="4546" y="4474"/>
                    <a:pt x="4618" y="4367"/>
                    <a:pt x="4761" y="4224"/>
                  </a:cubicBezTo>
                  <a:cubicBezTo>
                    <a:pt x="4904" y="4045"/>
                    <a:pt x="5119" y="3794"/>
                    <a:pt x="5370" y="3544"/>
                  </a:cubicBezTo>
                  <a:cubicBezTo>
                    <a:pt x="5978" y="2864"/>
                    <a:pt x="6658" y="2255"/>
                    <a:pt x="7410" y="1718"/>
                  </a:cubicBezTo>
                  <a:cubicBezTo>
                    <a:pt x="8126" y="1146"/>
                    <a:pt x="8949" y="716"/>
                    <a:pt x="9772" y="394"/>
                  </a:cubicBezTo>
                  <a:cubicBezTo>
                    <a:pt x="10059" y="287"/>
                    <a:pt x="10381" y="215"/>
                    <a:pt x="10667" y="143"/>
                  </a:cubicBezTo>
                  <a:cubicBezTo>
                    <a:pt x="10882" y="72"/>
                    <a:pt x="10989" y="36"/>
                    <a:pt x="10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3153825" y="2821150"/>
              <a:ext cx="8975" cy="4500"/>
            </a:xfrm>
            <a:custGeom>
              <a:avLst/>
              <a:gdLst/>
              <a:ahLst/>
              <a:cxnLst/>
              <a:rect l="l" t="t" r="r" b="b"/>
              <a:pathLst>
                <a:path w="359" h="180" extrusionOk="0">
                  <a:moveTo>
                    <a:pt x="1" y="180"/>
                  </a:moveTo>
                  <a:cubicBezTo>
                    <a:pt x="216" y="72"/>
                    <a:pt x="359" y="1"/>
                    <a:pt x="359" y="1"/>
                  </a:cubicBezTo>
                  <a:cubicBezTo>
                    <a:pt x="359" y="1"/>
                    <a:pt x="216" y="72"/>
                    <a:pt x="1" y="18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1759625" y="2609075"/>
              <a:ext cx="2177250" cy="385150"/>
            </a:xfrm>
            <a:custGeom>
              <a:avLst/>
              <a:gdLst/>
              <a:ahLst/>
              <a:cxnLst/>
              <a:rect l="l" t="t" r="r" b="b"/>
              <a:pathLst>
                <a:path w="87090" h="15406" extrusionOk="0">
                  <a:moveTo>
                    <a:pt x="19115" y="11168"/>
                  </a:moveTo>
                  <a:lnTo>
                    <a:pt x="19115" y="11168"/>
                  </a:lnTo>
                  <a:cubicBezTo>
                    <a:pt x="19115" y="11168"/>
                    <a:pt x="19115" y="11168"/>
                    <a:pt x="19115" y="11168"/>
                  </a:cubicBezTo>
                  <a:cubicBezTo>
                    <a:pt x="19115" y="11168"/>
                    <a:pt x="19115" y="11168"/>
                    <a:pt x="19115" y="11168"/>
                  </a:cubicBezTo>
                  <a:close/>
                  <a:moveTo>
                    <a:pt x="1182" y="0"/>
                  </a:moveTo>
                  <a:cubicBezTo>
                    <a:pt x="967" y="1361"/>
                    <a:pt x="645" y="2685"/>
                    <a:pt x="0" y="2971"/>
                  </a:cubicBezTo>
                  <a:cubicBezTo>
                    <a:pt x="108" y="6050"/>
                    <a:pt x="502" y="11097"/>
                    <a:pt x="1933" y="12528"/>
                  </a:cubicBezTo>
                  <a:cubicBezTo>
                    <a:pt x="3422" y="14017"/>
                    <a:pt x="8717" y="14530"/>
                    <a:pt x="12309" y="14530"/>
                  </a:cubicBezTo>
                  <a:cubicBezTo>
                    <a:pt x="13728" y="14530"/>
                    <a:pt x="14881" y="14450"/>
                    <a:pt x="15428" y="14318"/>
                  </a:cubicBezTo>
                  <a:cubicBezTo>
                    <a:pt x="15958" y="14178"/>
                    <a:pt x="16443" y="14117"/>
                    <a:pt x="16957" y="14117"/>
                  </a:cubicBezTo>
                  <a:cubicBezTo>
                    <a:pt x="18285" y="14117"/>
                    <a:pt x="19809" y="14528"/>
                    <a:pt x="22802" y="15070"/>
                  </a:cubicBezTo>
                  <a:cubicBezTo>
                    <a:pt x="24042" y="15293"/>
                    <a:pt x="25390" y="15405"/>
                    <a:pt x="26691" y="15405"/>
                  </a:cubicBezTo>
                  <a:cubicBezTo>
                    <a:pt x="29784" y="15405"/>
                    <a:pt x="32617" y="14769"/>
                    <a:pt x="33146" y="13459"/>
                  </a:cubicBezTo>
                  <a:cubicBezTo>
                    <a:pt x="33934" y="11562"/>
                    <a:pt x="26238" y="10631"/>
                    <a:pt x="26238" y="10631"/>
                  </a:cubicBezTo>
                  <a:lnTo>
                    <a:pt x="28815" y="9951"/>
                  </a:lnTo>
                  <a:cubicBezTo>
                    <a:pt x="30748" y="10452"/>
                    <a:pt x="32681" y="11061"/>
                    <a:pt x="34507" y="11848"/>
                  </a:cubicBezTo>
                  <a:cubicBezTo>
                    <a:pt x="36497" y="12750"/>
                    <a:pt x="40271" y="13436"/>
                    <a:pt x="44091" y="13436"/>
                  </a:cubicBezTo>
                  <a:cubicBezTo>
                    <a:pt x="44667" y="13436"/>
                    <a:pt x="45245" y="13420"/>
                    <a:pt x="45818" y="13388"/>
                  </a:cubicBezTo>
                  <a:cubicBezTo>
                    <a:pt x="50184" y="13101"/>
                    <a:pt x="50936" y="11097"/>
                    <a:pt x="50936" y="11097"/>
                  </a:cubicBezTo>
                  <a:lnTo>
                    <a:pt x="50936" y="11097"/>
                  </a:lnTo>
                  <a:cubicBezTo>
                    <a:pt x="50661" y="13384"/>
                    <a:pt x="57507" y="14390"/>
                    <a:pt x="65275" y="14390"/>
                  </a:cubicBezTo>
                  <a:cubicBezTo>
                    <a:pt x="73676" y="14390"/>
                    <a:pt x="83157" y="13213"/>
                    <a:pt x="85872" y="11204"/>
                  </a:cubicBezTo>
                  <a:cubicBezTo>
                    <a:pt x="86302" y="10846"/>
                    <a:pt x="86731" y="10452"/>
                    <a:pt x="87089" y="10023"/>
                  </a:cubicBezTo>
                  <a:lnTo>
                    <a:pt x="87089" y="10023"/>
                  </a:lnTo>
                  <a:cubicBezTo>
                    <a:pt x="86588" y="10094"/>
                    <a:pt x="86015" y="10202"/>
                    <a:pt x="85335" y="10309"/>
                  </a:cubicBezTo>
                  <a:cubicBezTo>
                    <a:pt x="85013" y="10524"/>
                    <a:pt x="84655" y="10739"/>
                    <a:pt x="84297" y="10882"/>
                  </a:cubicBezTo>
                  <a:cubicBezTo>
                    <a:pt x="81512" y="12175"/>
                    <a:pt x="74382" y="12708"/>
                    <a:pt x="67837" y="12708"/>
                  </a:cubicBezTo>
                  <a:cubicBezTo>
                    <a:pt x="61515" y="12708"/>
                    <a:pt x="55737" y="12210"/>
                    <a:pt x="54945" y="11419"/>
                  </a:cubicBezTo>
                  <a:cubicBezTo>
                    <a:pt x="53693" y="10202"/>
                    <a:pt x="55089" y="9128"/>
                    <a:pt x="55769" y="8663"/>
                  </a:cubicBezTo>
                  <a:lnTo>
                    <a:pt x="55769" y="8663"/>
                  </a:lnTo>
                  <a:cubicBezTo>
                    <a:pt x="55143" y="9016"/>
                    <a:pt x="53753" y="9680"/>
                    <a:pt x="52540" y="9680"/>
                  </a:cubicBezTo>
                  <a:cubicBezTo>
                    <a:pt x="52157" y="9680"/>
                    <a:pt x="51791" y="9614"/>
                    <a:pt x="51473" y="9450"/>
                  </a:cubicBezTo>
                  <a:cubicBezTo>
                    <a:pt x="49827" y="8591"/>
                    <a:pt x="47644" y="4797"/>
                    <a:pt x="47643" y="4797"/>
                  </a:cubicBezTo>
                  <a:lnTo>
                    <a:pt x="47643" y="4797"/>
                  </a:lnTo>
                  <a:cubicBezTo>
                    <a:pt x="47643" y="4797"/>
                    <a:pt x="48121" y="6529"/>
                    <a:pt x="47086" y="6529"/>
                  </a:cubicBezTo>
                  <a:cubicBezTo>
                    <a:pt x="46987" y="6529"/>
                    <a:pt x="46876" y="6513"/>
                    <a:pt x="46748" y="6479"/>
                  </a:cubicBezTo>
                  <a:cubicBezTo>
                    <a:pt x="45245" y="6050"/>
                    <a:pt x="43778" y="3759"/>
                    <a:pt x="43778" y="3759"/>
                  </a:cubicBezTo>
                  <a:cubicBezTo>
                    <a:pt x="42632" y="5298"/>
                    <a:pt x="41164" y="6515"/>
                    <a:pt x="39482" y="7410"/>
                  </a:cubicBezTo>
                  <a:cubicBezTo>
                    <a:pt x="39482" y="7410"/>
                    <a:pt x="39628" y="7407"/>
                    <a:pt x="39883" y="7407"/>
                  </a:cubicBezTo>
                  <a:cubicBezTo>
                    <a:pt x="41541" y="7407"/>
                    <a:pt x="47822" y="7515"/>
                    <a:pt x="48753" y="9128"/>
                  </a:cubicBezTo>
                  <a:cubicBezTo>
                    <a:pt x="49400" y="10272"/>
                    <a:pt x="46588" y="11012"/>
                    <a:pt x="42989" y="11012"/>
                  </a:cubicBezTo>
                  <a:cubicBezTo>
                    <a:pt x="40618" y="11012"/>
                    <a:pt x="37905" y="10691"/>
                    <a:pt x="35616" y="9951"/>
                  </a:cubicBezTo>
                  <a:cubicBezTo>
                    <a:pt x="29818" y="8054"/>
                    <a:pt x="30247" y="7804"/>
                    <a:pt x="30247" y="5656"/>
                  </a:cubicBezTo>
                  <a:cubicBezTo>
                    <a:pt x="30247" y="4654"/>
                    <a:pt x="30426" y="3687"/>
                    <a:pt x="30748" y="2721"/>
                  </a:cubicBezTo>
                  <a:cubicBezTo>
                    <a:pt x="30498" y="2363"/>
                    <a:pt x="30319" y="1933"/>
                    <a:pt x="30247" y="1504"/>
                  </a:cubicBezTo>
                  <a:cubicBezTo>
                    <a:pt x="29495" y="2506"/>
                    <a:pt x="28636" y="3437"/>
                    <a:pt x="27670" y="4224"/>
                  </a:cubicBezTo>
                  <a:cubicBezTo>
                    <a:pt x="26775" y="6443"/>
                    <a:pt x="25594" y="8484"/>
                    <a:pt x="24126" y="9200"/>
                  </a:cubicBezTo>
                  <a:cubicBezTo>
                    <a:pt x="20606" y="11013"/>
                    <a:pt x="19135" y="11166"/>
                    <a:pt x="19115" y="11168"/>
                  </a:cubicBezTo>
                  <a:lnTo>
                    <a:pt x="19115" y="11168"/>
                  </a:lnTo>
                  <a:cubicBezTo>
                    <a:pt x="19142" y="11166"/>
                    <a:pt x="21851" y="10896"/>
                    <a:pt x="24600" y="10896"/>
                  </a:cubicBezTo>
                  <a:cubicBezTo>
                    <a:pt x="26642" y="10896"/>
                    <a:pt x="28706" y="11045"/>
                    <a:pt x="29710" y="11562"/>
                  </a:cubicBezTo>
                  <a:cubicBezTo>
                    <a:pt x="32001" y="12690"/>
                    <a:pt x="28673" y="14113"/>
                    <a:pt x="23940" y="14113"/>
                  </a:cubicBezTo>
                  <a:cubicBezTo>
                    <a:pt x="23719" y="14113"/>
                    <a:pt x="23494" y="14110"/>
                    <a:pt x="23267" y="14103"/>
                  </a:cubicBezTo>
                  <a:cubicBezTo>
                    <a:pt x="18148" y="13960"/>
                    <a:pt x="16430" y="11956"/>
                    <a:pt x="16430" y="11956"/>
                  </a:cubicBezTo>
                  <a:cubicBezTo>
                    <a:pt x="16430" y="11956"/>
                    <a:pt x="14855" y="12207"/>
                    <a:pt x="12912" y="12207"/>
                  </a:cubicBezTo>
                  <a:cubicBezTo>
                    <a:pt x="10840" y="12207"/>
                    <a:pt x="8350" y="11921"/>
                    <a:pt x="6909" y="10739"/>
                  </a:cubicBezTo>
                  <a:cubicBezTo>
                    <a:pt x="5370" y="9522"/>
                    <a:pt x="3866" y="5549"/>
                    <a:pt x="2828" y="2148"/>
                  </a:cubicBezTo>
                  <a:cubicBezTo>
                    <a:pt x="2220" y="1468"/>
                    <a:pt x="1683" y="752"/>
                    <a:pt x="1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2394075" y="1895475"/>
              <a:ext cx="141425" cy="64850"/>
            </a:xfrm>
            <a:custGeom>
              <a:avLst/>
              <a:gdLst/>
              <a:ahLst/>
              <a:cxnLst/>
              <a:rect l="l" t="t" r="r" b="b"/>
              <a:pathLst>
                <a:path w="5657" h="2594" extrusionOk="0">
                  <a:moveTo>
                    <a:pt x="2828" y="0"/>
                  </a:moveTo>
                  <a:cubicBezTo>
                    <a:pt x="2489" y="0"/>
                    <a:pt x="2146" y="71"/>
                    <a:pt x="1827" y="231"/>
                  </a:cubicBezTo>
                  <a:cubicBezTo>
                    <a:pt x="1755" y="231"/>
                    <a:pt x="1719" y="302"/>
                    <a:pt x="1683" y="338"/>
                  </a:cubicBezTo>
                  <a:cubicBezTo>
                    <a:pt x="1612" y="410"/>
                    <a:pt x="1576" y="446"/>
                    <a:pt x="1540" y="517"/>
                  </a:cubicBezTo>
                  <a:cubicBezTo>
                    <a:pt x="1504" y="589"/>
                    <a:pt x="1504" y="660"/>
                    <a:pt x="1504" y="696"/>
                  </a:cubicBezTo>
                  <a:cubicBezTo>
                    <a:pt x="1504" y="768"/>
                    <a:pt x="1504" y="804"/>
                    <a:pt x="1504" y="875"/>
                  </a:cubicBezTo>
                  <a:cubicBezTo>
                    <a:pt x="1504" y="903"/>
                    <a:pt x="1510" y="936"/>
                    <a:pt x="1520" y="970"/>
                  </a:cubicBezTo>
                  <a:lnTo>
                    <a:pt x="1520" y="970"/>
                  </a:lnTo>
                  <a:cubicBezTo>
                    <a:pt x="1412" y="947"/>
                    <a:pt x="1300" y="935"/>
                    <a:pt x="1187" y="935"/>
                  </a:cubicBezTo>
                  <a:cubicBezTo>
                    <a:pt x="866" y="935"/>
                    <a:pt x="541" y="1030"/>
                    <a:pt x="287" y="1233"/>
                  </a:cubicBezTo>
                  <a:lnTo>
                    <a:pt x="144" y="1340"/>
                  </a:lnTo>
                  <a:lnTo>
                    <a:pt x="73" y="1412"/>
                  </a:lnTo>
                  <a:cubicBezTo>
                    <a:pt x="37" y="1448"/>
                    <a:pt x="1" y="1448"/>
                    <a:pt x="37" y="1484"/>
                  </a:cubicBezTo>
                  <a:lnTo>
                    <a:pt x="252" y="1770"/>
                  </a:lnTo>
                  <a:cubicBezTo>
                    <a:pt x="323" y="1877"/>
                    <a:pt x="466" y="1985"/>
                    <a:pt x="574" y="2092"/>
                  </a:cubicBezTo>
                  <a:cubicBezTo>
                    <a:pt x="717" y="2164"/>
                    <a:pt x="824" y="2235"/>
                    <a:pt x="967" y="2271"/>
                  </a:cubicBezTo>
                  <a:cubicBezTo>
                    <a:pt x="967" y="2271"/>
                    <a:pt x="896" y="2164"/>
                    <a:pt x="681" y="1985"/>
                  </a:cubicBezTo>
                  <a:cubicBezTo>
                    <a:pt x="609" y="1949"/>
                    <a:pt x="574" y="1913"/>
                    <a:pt x="538" y="1842"/>
                  </a:cubicBezTo>
                  <a:cubicBezTo>
                    <a:pt x="466" y="1806"/>
                    <a:pt x="431" y="1734"/>
                    <a:pt x="395" y="1698"/>
                  </a:cubicBezTo>
                  <a:lnTo>
                    <a:pt x="287" y="1519"/>
                  </a:lnTo>
                  <a:cubicBezTo>
                    <a:pt x="287" y="1484"/>
                    <a:pt x="359" y="1484"/>
                    <a:pt x="431" y="1412"/>
                  </a:cubicBezTo>
                  <a:cubicBezTo>
                    <a:pt x="653" y="1264"/>
                    <a:pt x="927" y="1184"/>
                    <a:pt x="1192" y="1184"/>
                  </a:cubicBezTo>
                  <a:cubicBezTo>
                    <a:pt x="1312" y="1184"/>
                    <a:pt x="1429" y="1200"/>
                    <a:pt x="1540" y="1233"/>
                  </a:cubicBezTo>
                  <a:cubicBezTo>
                    <a:pt x="1609" y="1254"/>
                    <a:pt x="1676" y="1278"/>
                    <a:pt x="1742" y="1307"/>
                  </a:cubicBezTo>
                  <a:lnTo>
                    <a:pt x="1742" y="1307"/>
                  </a:lnTo>
                  <a:cubicBezTo>
                    <a:pt x="1767" y="1332"/>
                    <a:pt x="1795" y="1355"/>
                    <a:pt x="1827" y="1376"/>
                  </a:cubicBezTo>
                  <a:cubicBezTo>
                    <a:pt x="2005" y="1591"/>
                    <a:pt x="2220" y="1734"/>
                    <a:pt x="2471" y="1877"/>
                  </a:cubicBezTo>
                  <a:lnTo>
                    <a:pt x="3580" y="2593"/>
                  </a:lnTo>
                  <a:lnTo>
                    <a:pt x="2686" y="1627"/>
                  </a:lnTo>
                  <a:cubicBezTo>
                    <a:pt x="2680" y="1620"/>
                    <a:pt x="2674" y="1614"/>
                    <a:pt x="2669" y="1608"/>
                  </a:cubicBezTo>
                  <a:lnTo>
                    <a:pt x="2669" y="1608"/>
                  </a:lnTo>
                  <a:lnTo>
                    <a:pt x="2686" y="1591"/>
                  </a:lnTo>
                  <a:cubicBezTo>
                    <a:pt x="2662" y="1579"/>
                    <a:pt x="2639" y="1567"/>
                    <a:pt x="2617" y="1554"/>
                  </a:cubicBezTo>
                  <a:lnTo>
                    <a:pt x="2617" y="1554"/>
                  </a:lnTo>
                  <a:cubicBezTo>
                    <a:pt x="2509" y="1444"/>
                    <a:pt x="2387" y="1349"/>
                    <a:pt x="2256" y="1267"/>
                  </a:cubicBezTo>
                  <a:lnTo>
                    <a:pt x="2256" y="1267"/>
                  </a:lnTo>
                  <a:cubicBezTo>
                    <a:pt x="2208" y="1221"/>
                    <a:pt x="2160" y="1173"/>
                    <a:pt x="2113" y="1126"/>
                  </a:cubicBezTo>
                  <a:cubicBezTo>
                    <a:pt x="2041" y="1090"/>
                    <a:pt x="2005" y="1018"/>
                    <a:pt x="1970" y="947"/>
                  </a:cubicBezTo>
                  <a:cubicBezTo>
                    <a:pt x="1934" y="875"/>
                    <a:pt x="1898" y="839"/>
                    <a:pt x="1898" y="804"/>
                  </a:cubicBezTo>
                  <a:cubicBezTo>
                    <a:pt x="1862" y="660"/>
                    <a:pt x="1934" y="553"/>
                    <a:pt x="2041" y="517"/>
                  </a:cubicBezTo>
                  <a:cubicBezTo>
                    <a:pt x="2342" y="378"/>
                    <a:pt x="2672" y="299"/>
                    <a:pt x="3013" y="299"/>
                  </a:cubicBezTo>
                  <a:cubicBezTo>
                    <a:pt x="3200" y="299"/>
                    <a:pt x="3390" y="323"/>
                    <a:pt x="3580" y="374"/>
                  </a:cubicBezTo>
                  <a:cubicBezTo>
                    <a:pt x="4082" y="589"/>
                    <a:pt x="4547" y="875"/>
                    <a:pt x="5012" y="1197"/>
                  </a:cubicBezTo>
                  <a:cubicBezTo>
                    <a:pt x="5191" y="1376"/>
                    <a:pt x="5442" y="1484"/>
                    <a:pt x="5657" y="1627"/>
                  </a:cubicBezTo>
                  <a:cubicBezTo>
                    <a:pt x="5478" y="1412"/>
                    <a:pt x="5299" y="1233"/>
                    <a:pt x="5084" y="1090"/>
                  </a:cubicBezTo>
                  <a:cubicBezTo>
                    <a:pt x="4869" y="911"/>
                    <a:pt x="4690" y="732"/>
                    <a:pt x="4440" y="589"/>
                  </a:cubicBezTo>
                  <a:cubicBezTo>
                    <a:pt x="4332" y="517"/>
                    <a:pt x="4189" y="410"/>
                    <a:pt x="4082" y="338"/>
                  </a:cubicBezTo>
                  <a:cubicBezTo>
                    <a:pt x="3938" y="267"/>
                    <a:pt x="3759" y="195"/>
                    <a:pt x="3616" y="123"/>
                  </a:cubicBezTo>
                  <a:cubicBezTo>
                    <a:pt x="3363" y="44"/>
                    <a:pt x="3097" y="0"/>
                    <a:pt x="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2853150" y="1689150"/>
              <a:ext cx="325775" cy="185250"/>
            </a:xfrm>
            <a:custGeom>
              <a:avLst/>
              <a:gdLst/>
              <a:ahLst/>
              <a:cxnLst/>
              <a:rect l="l" t="t" r="r" b="b"/>
              <a:pathLst>
                <a:path w="13031" h="7410" extrusionOk="0">
                  <a:moveTo>
                    <a:pt x="13030" y="0"/>
                  </a:moveTo>
                  <a:lnTo>
                    <a:pt x="13030" y="0"/>
                  </a:lnTo>
                  <a:cubicBezTo>
                    <a:pt x="11634" y="502"/>
                    <a:pt x="10310" y="1039"/>
                    <a:pt x="8985" y="1540"/>
                  </a:cubicBezTo>
                  <a:cubicBezTo>
                    <a:pt x="8749" y="742"/>
                    <a:pt x="7538" y="213"/>
                    <a:pt x="6599" y="213"/>
                  </a:cubicBezTo>
                  <a:cubicBezTo>
                    <a:pt x="6400" y="213"/>
                    <a:pt x="6213" y="237"/>
                    <a:pt x="6050" y="287"/>
                  </a:cubicBezTo>
                  <a:cubicBezTo>
                    <a:pt x="6157" y="824"/>
                    <a:pt x="6336" y="1325"/>
                    <a:pt x="6623" y="1826"/>
                  </a:cubicBezTo>
                  <a:cubicBezTo>
                    <a:pt x="6400" y="1463"/>
                    <a:pt x="5654" y="1231"/>
                    <a:pt x="5116" y="1231"/>
                  </a:cubicBezTo>
                  <a:cubicBezTo>
                    <a:pt x="4964" y="1231"/>
                    <a:pt x="4828" y="1250"/>
                    <a:pt x="4726" y="1289"/>
                  </a:cubicBezTo>
                  <a:cubicBezTo>
                    <a:pt x="3616" y="1683"/>
                    <a:pt x="4511" y="2435"/>
                    <a:pt x="5084" y="3043"/>
                  </a:cubicBezTo>
                  <a:cubicBezTo>
                    <a:pt x="3759" y="3437"/>
                    <a:pt x="573" y="5978"/>
                    <a:pt x="1" y="7410"/>
                  </a:cubicBezTo>
                  <a:lnTo>
                    <a:pt x="1303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2853150" y="1689150"/>
              <a:ext cx="325775" cy="185250"/>
            </a:xfrm>
            <a:custGeom>
              <a:avLst/>
              <a:gdLst/>
              <a:ahLst/>
              <a:cxnLst/>
              <a:rect l="l" t="t" r="r" b="b"/>
              <a:pathLst>
                <a:path w="13031" h="7410" extrusionOk="0">
                  <a:moveTo>
                    <a:pt x="13030" y="0"/>
                  </a:moveTo>
                  <a:lnTo>
                    <a:pt x="13030" y="0"/>
                  </a:lnTo>
                  <a:cubicBezTo>
                    <a:pt x="12887" y="36"/>
                    <a:pt x="12779" y="72"/>
                    <a:pt x="12672" y="108"/>
                  </a:cubicBezTo>
                  <a:lnTo>
                    <a:pt x="11741" y="394"/>
                  </a:lnTo>
                  <a:cubicBezTo>
                    <a:pt x="11348" y="537"/>
                    <a:pt x="10882" y="681"/>
                    <a:pt x="10381" y="860"/>
                  </a:cubicBezTo>
                  <a:lnTo>
                    <a:pt x="9630" y="1110"/>
                  </a:lnTo>
                  <a:lnTo>
                    <a:pt x="9236" y="1253"/>
                  </a:lnTo>
                  <a:lnTo>
                    <a:pt x="9057" y="1325"/>
                  </a:lnTo>
                  <a:lnTo>
                    <a:pt x="9021" y="1325"/>
                  </a:lnTo>
                  <a:cubicBezTo>
                    <a:pt x="8985" y="1217"/>
                    <a:pt x="8914" y="1110"/>
                    <a:pt x="8842" y="1003"/>
                  </a:cubicBezTo>
                  <a:cubicBezTo>
                    <a:pt x="8735" y="895"/>
                    <a:pt x="8627" y="788"/>
                    <a:pt x="8484" y="681"/>
                  </a:cubicBezTo>
                  <a:cubicBezTo>
                    <a:pt x="8269" y="502"/>
                    <a:pt x="7983" y="358"/>
                    <a:pt x="7732" y="287"/>
                  </a:cubicBezTo>
                  <a:cubicBezTo>
                    <a:pt x="7446" y="179"/>
                    <a:pt x="7195" y="108"/>
                    <a:pt x="6909" y="72"/>
                  </a:cubicBezTo>
                  <a:lnTo>
                    <a:pt x="6193" y="72"/>
                  </a:lnTo>
                  <a:lnTo>
                    <a:pt x="6014" y="108"/>
                  </a:lnTo>
                  <a:lnTo>
                    <a:pt x="5835" y="144"/>
                  </a:lnTo>
                  <a:lnTo>
                    <a:pt x="5835" y="179"/>
                  </a:lnTo>
                  <a:lnTo>
                    <a:pt x="5835" y="215"/>
                  </a:lnTo>
                  <a:lnTo>
                    <a:pt x="5835" y="287"/>
                  </a:lnTo>
                  <a:cubicBezTo>
                    <a:pt x="5835" y="394"/>
                    <a:pt x="5871" y="466"/>
                    <a:pt x="5907" y="537"/>
                  </a:cubicBezTo>
                  <a:cubicBezTo>
                    <a:pt x="5907" y="645"/>
                    <a:pt x="5978" y="788"/>
                    <a:pt x="6014" y="895"/>
                  </a:cubicBezTo>
                  <a:cubicBezTo>
                    <a:pt x="6014" y="1003"/>
                    <a:pt x="6050" y="1074"/>
                    <a:pt x="6086" y="1182"/>
                  </a:cubicBezTo>
                  <a:lnTo>
                    <a:pt x="6086" y="1217"/>
                  </a:lnTo>
                  <a:cubicBezTo>
                    <a:pt x="6014" y="1182"/>
                    <a:pt x="5943" y="1146"/>
                    <a:pt x="5871" y="1146"/>
                  </a:cubicBezTo>
                  <a:lnTo>
                    <a:pt x="5764" y="1110"/>
                  </a:lnTo>
                  <a:cubicBezTo>
                    <a:pt x="5692" y="1110"/>
                    <a:pt x="5549" y="1074"/>
                    <a:pt x="5406" y="1039"/>
                  </a:cubicBezTo>
                  <a:lnTo>
                    <a:pt x="4869" y="1039"/>
                  </a:lnTo>
                  <a:cubicBezTo>
                    <a:pt x="4618" y="1074"/>
                    <a:pt x="4368" y="1182"/>
                    <a:pt x="4153" y="1361"/>
                  </a:cubicBezTo>
                  <a:cubicBezTo>
                    <a:pt x="4046" y="1504"/>
                    <a:pt x="3974" y="1683"/>
                    <a:pt x="4010" y="1862"/>
                  </a:cubicBezTo>
                  <a:cubicBezTo>
                    <a:pt x="4010" y="2005"/>
                    <a:pt x="4081" y="2148"/>
                    <a:pt x="4189" y="2291"/>
                  </a:cubicBezTo>
                  <a:cubicBezTo>
                    <a:pt x="4260" y="2435"/>
                    <a:pt x="4368" y="2542"/>
                    <a:pt x="4475" y="2649"/>
                  </a:cubicBezTo>
                  <a:lnTo>
                    <a:pt x="4618" y="2792"/>
                  </a:lnTo>
                  <a:lnTo>
                    <a:pt x="4761" y="2936"/>
                  </a:lnTo>
                  <a:lnTo>
                    <a:pt x="4797" y="2971"/>
                  </a:lnTo>
                  <a:lnTo>
                    <a:pt x="4761" y="2971"/>
                  </a:lnTo>
                  <a:lnTo>
                    <a:pt x="4582" y="3043"/>
                  </a:lnTo>
                  <a:cubicBezTo>
                    <a:pt x="4511" y="3079"/>
                    <a:pt x="4439" y="3115"/>
                    <a:pt x="4368" y="3150"/>
                  </a:cubicBezTo>
                  <a:cubicBezTo>
                    <a:pt x="4081" y="3294"/>
                    <a:pt x="3795" y="3473"/>
                    <a:pt x="3509" y="3652"/>
                  </a:cubicBezTo>
                  <a:cubicBezTo>
                    <a:pt x="2542" y="4332"/>
                    <a:pt x="1647" y="5119"/>
                    <a:pt x="824" y="5978"/>
                  </a:cubicBezTo>
                  <a:cubicBezTo>
                    <a:pt x="573" y="6300"/>
                    <a:pt x="323" y="6622"/>
                    <a:pt x="144" y="6945"/>
                  </a:cubicBezTo>
                  <a:cubicBezTo>
                    <a:pt x="72" y="7052"/>
                    <a:pt x="37" y="7124"/>
                    <a:pt x="1" y="7231"/>
                  </a:cubicBezTo>
                  <a:cubicBezTo>
                    <a:pt x="1" y="7338"/>
                    <a:pt x="1" y="7374"/>
                    <a:pt x="1" y="7410"/>
                  </a:cubicBezTo>
                  <a:cubicBezTo>
                    <a:pt x="1" y="7410"/>
                    <a:pt x="72" y="7267"/>
                    <a:pt x="215" y="7016"/>
                  </a:cubicBezTo>
                  <a:cubicBezTo>
                    <a:pt x="466" y="6694"/>
                    <a:pt x="681" y="6408"/>
                    <a:pt x="967" y="6121"/>
                  </a:cubicBezTo>
                  <a:cubicBezTo>
                    <a:pt x="1790" y="5298"/>
                    <a:pt x="2721" y="4546"/>
                    <a:pt x="3688" y="3902"/>
                  </a:cubicBezTo>
                  <a:cubicBezTo>
                    <a:pt x="3974" y="3723"/>
                    <a:pt x="4260" y="3544"/>
                    <a:pt x="4511" y="3401"/>
                  </a:cubicBezTo>
                  <a:lnTo>
                    <a:pt x="4726" y="3329"/>
                  </a:lnTo>
                  <a:lnTo>
                    <a:pt x="4833" y="3258"/>
                  </a:lnTo>
                  <a:lnTo>
                    <a:pt x="4905" y="3258"/>
                  </a:lnTo>
                  <a:lnTo>
                    <a:pt x="4976" y="3222"/>
                  </a:lnTo>
                  <a:cubicBezTo>
                    <a:pt x="5119" y="3150"/>
                    <a:pt x="5263" y="3115"/>
                    <a:pt x="5370" y="3079"/>
                  </a:cubicBezTo>
                  <a:lnTo>
                    <a:pt x="5084" y="2828"/>
                  </a:lnTo>
                  <a:lnTo>
                    <a:pt x="4869" y="2613"/>
                  </a:lnTo>
                  <a:lnTo>
                    <a:pt x="4726" y="2470"/>
                  </a:lnTo>
                  <a:cubicBezTo>
                    <a:pt x="4654" y="2363"/>
                    <a:pt x="4547" y="2256"/>
                    <a:pt x="4475" y="2148"/>
                  </a:cubicBezTo>
                  <a:cubicBezTo>
                    <a:pt x="4403" y="2041"/>
                    <a:pt x="4368" y="1933"/>
                    <a:pt x="4368" y="1826"/>
                  </a:cubicBezTo>
                  <a:cubicBezTo>
                    <a:pt x="4368" y="1754"/>
                    <a:pt x="4368" y="1683"/>
                    <a:pt x="4439" y="1647"/>
                  </a:cubicBezTo>
                  <a:cubicBezTo>
                    <a:pt x="4582" y="1540"/>
                    <a:pt x="4761" y="1468"/>
                    <a:pt x="4940" y="1432"/>
                  </a:cubicBezTo>
                  <a:lnTo>
                    <a:pt x="5370" y="1432"/>
                  </a:lnTo>
                  <a:lnTo>
                    <a:pt x="5692" y="1504"/>
                  </a:lnTo>
                  <a:lnTo>
                    <a:pt x="5799" y="1540"/>
                  </a:lnTo>
                  <a:lnTo>
                    <a:pt x="5871" y="1575"/>
                  </a:lnTo>
                  <a:cubicBezTo>
                    <a:pt x="5907" y="1575"/>
                    <a:pt x="5943" y="1575"/>
                    <a:pt x="5978" y="1611"/>
                  </a:cubicBezTo>
                  <a:lnTo>
                    <a:pt x="6193" y="1754"/>
                  </a:lnTo>
                  <a:lnTo>
                    <a:pt x="6444" y="1933"/>
                  </a:lnTo>
                  <a:lnTo>
                    <a:pt x="6480" y="1969"/>
                  </a:lnTo>
                  <a:lnTo>
                    <a:pt x="6623" y="2112"/>
                  </a:lnTo>
                  <a:lnTo>
                    <a:pt x="6873" y="2399"/>
                  </a:lnTo>
                  <a:cubicBezTo>
                    <a:pt x="7088" y="2613"/>
                    <a:pt x="7267" y="2864"/>
                    <a:pt x="7482" y="3079"/>
                  </a:cubicBezTo>
                  <a:cubicBezTo>
                    <a:pt x="7303" y="2792"/>
                    <a:pt x="7016" y="2256"/>
                    <a:pt x="6694" y="1575"/>
                  </a:cubicBezTo>
                  <a:cubicBezTo>
                    <a:pt x="6623" y="1432"/>
                    <a:pt x="6515" y="1253"/>
                    <a:pt x="6444" y="1074"/>
                  </a:cubicBezTo>
                  <a:cubicBezTo>
                    <a:pt x="6408" y="1003"/>
                    <a:pt x="6372" y="895"/>
                    <a:pt x="6336" y="824"/>
                  </a:cubicBezTo>
                  <a:cubicBezTo>
                    <a:pt x="6301" y="716"/>
                    <a:pt x="6265" y="609"/>
                    <a:pt x="6265" y="502"/>
                  </a:cubicBezTo>
                  <a:lnTo>
                    <a:pt x="6265" y="430"/>
                  </a:lnTo>
                  <a:lnTo>
                    <a:pt x="6873" y="430"/>
                  </a:lnTo>
                  <a:cubicBezTo>
                    <a:pt x="7124" y="466"/>
                    <a:pt x="7374" y="537"/>
                    <a:pt x="7625" y="609"/>
                  </a:cubicBezTo>
                  <a:cubicBezTo>
                    <a:pt x="7876" y="681"/>
                    <a:pt x="8126" y="824"/>
                    <a:pt x="8341" y="967"/>
                  </a:cubicBezTo>
                  <a:cubicBezTo>
                    <a:pt x="8448" y="1039"/>
                    <a:pt x="8556" y="1146"/>
                    <a:pt x="8627" y="1217"/>
                  </a:cubicBezTo>
                  <a:cubicBezTo>
                    <a:pt x="8735" y="1361"/>
                    <a:pt x="8806" y="1504"/>
                    <a:pt x="8878" y="1647"/>
                  </a:cubicBezTo>
                  <a:cubicBezTo>
                    <a:pt x="8878" y="1683"/>
                    <a:pt x="8878" y="1683"/>
                    <a:pt x="8914" y="1719"/>
                  </a:cubicBezTo>
                  <a:lnTo>
                    <a:pt x="8985" y="1683"/>
                  </a:lnTo>
                  <a:lnTo>
                    <a:pt x="9164" y="1611"/>
                  </a:lnTo>
                  <a:lnTo>
                    <a:pt x="9343" y="1540"/>
                  </a:lnTo>
                  <a:lnTo>
                    <a:pt x="9737" y="1396"/>
                  </a:lnTo>
                  <a:lnTo>
                    <a:pt x="10489" y="1110"/>
                  </a:lnTo>
                  <a:lnTo>
                    <a:pt x="11777" y="537"/>
                  </a:lnTo>
                  <a:lnTo>
                    <a:pt x="12672" y="179"/>
                  </a:lnTo>
                  <a:cubicBezTo>
                    <a:pt x="12815" y="144"/>
                    <a:pt x="12923" y="72"/>
                    <a:pt x="13030" y="0"/>
                  </a:cubicBezTo>
                  <a:close/>
                </a:path>
              </a:pathLst>
            </a:custGeom>
            <a:solidFill>
              <a:srgbClr val="FF6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2608850" y="1520800"/>
              <a:ext cx="583475" cy="375975"/>
            </a:xfrm>
            <a:custGeom>
              <a:avLst/>
              <a:gdLst/>
              <a:ahLst/>
              <a:cxnLst/>
              <a:rect l="l" t="t" r="r" b="b"/>
              <a:pathLst>
                <a:path w="23339" h="15039" extrusionOk="0">
                  <a:moveTo>
                    <a:pt x="7543" y="1"/>
                  </a:moveTo>
                  <a:cubicBezTo>
                    <a:pt x="5327" y="1"/>
                    <a:pt x="3393" y="207"/>
                    <a:pt x="2471" y="972"/>
                  </a:cubicBezTo>
                  <a:cubicBezTo>
                    <a:pt x="180" y="2904"/>
                    <a:pt x="1" y="11245"/>
                    <a:pt x="2077" y="12390"/>
                  </a:cubicBezTo>
                  <a:cubicBezTo>
                    <a:pt x="2526" y="12629"/>
                    <a:pt x="3106" y="12725"/>
                    <a:pt x="3745" y="12725"/>
                  </a:cubicBezTo>
                  <a:cubicBezTo>
                    <a:pt x="6263" y="12725"/>
                    <a:pt x="9701" y="11245"/>
                    <a:pt x="9701" y="11245"/>
                  </a:cubicBezTo>
                  <a:lnTo>
                    <a:pt x="10274" y="15039"/>
                  </a:lnTo>
                  <a:lnTo>
                    <a:pt x="23339" y="8023"/>
                  </a:lnTo>
                  <a:cubicBezTo>
                    <a:pt x="23339" y="8023"/>
                    <a:pt x="20631" y="208"/>
                    <a:pt x="17128" y="208"/>
                  </a:cubicBezTo>
                  <a:cubicBezTo>
                    <a:pt x="17051" y="208"/>
                    <a:pt x="16973" y="212"/>
                    <a:pt x="16896" y="220"/>
                  </a:cubicBezTo>
                  <a:cubicBezTo>
                    <a:pt x="16452" y="268"/>
                    <a:pt x="15934" y="287"/>
                    <a:pt x="15363" y="287"/>
                  </a:cubicBezTo>
                  <a:cubicBezTo>
                    <a:pt x="13156" y="287"/>
                    <a:pt x="10153" y="1"/>
                    <a:pt x="7543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2819150" y="1538800"/>
              <a:ext cx="374075" cy="357975"/>
            </a:xfrm>
            <a:custGeom>
              <a:avLst/>
              <a:gdLst/>
              <a:ahLst/>
              <a:cxnLst/>
              <a:rect l="l" t="t" r="r" b="b"/>
              <a:pathLst>
                <a:path w="14963" h="14319" extrusionOk="0">
                  <a:moveTo>
                    <a:pt x="10309" y="1"/>
                  </a:moveTo>
                  <a:cubicBezTo>
                    <a:pt x="9271" y="431"/>
                    <a:pt x="8412" y="1146"/>
                    <a:pt x="7768" y="2077"/>
                  </a:cubicBezTo>
                  <a:cubicBezTo>
                    <a:pt x="5978" y="4511"/>
                    <a:pt x="3365" y="8842"/>
                    <a:pt x="1" y="11026"/>
                  </a:cubicBezTo>
                  <a:cubicBezTo>
                    <a:pt x="788" y="10739"/>
                    <a:pt x="1289" y="10525"/>
                    <a:pt x="1289" y="10525"/>
                  </a:cubicBezTo>
                  <a:lnTo>
                    <a:pt x="1862" y="14319"/>
                  </a:lnTo>
                  <a:lnTo>
                    <a:pt x="14963" y="7303"/>
                  </a:lnTo>
                  <a:cubicBezTo>
                    <a:pt x="14963" y="7303"/>
                    <a:pt x="12994" y="1719"/>
                    <a:pt x="10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2886275" y="1596075"/>
              <a:ext cx="213000" cy="230900"/>
            </a:xfrm>
            <a:custGeom>
              <a:avLst/>
              <a:gdLst/>
              <a:ahLst/>
              <a:cxnLst/>
              <a:rect l="l" t="t" r="r" b="b"/>
              <a:pathLst>
                <a:path w="8520" h="9236" extrusionOk="0">
                  <a:moveTo>
                    <a:pt x="4940" y="1"/>
                  </a:moveTo>
                  <a:cubicBezTo>
                    <a:pt x="3651" y="1755"/>
                    <a:pt x="2005" y="4332"/>
                    <a:pt x="0" y="6408"/>
                  </a:cubicBezTo>
                  <a:cubicBezTo>
                    <a:pt x="358" y="7375"/>
                    <a:pt x="788" y="8305"/>
                    <a:pt x="1253" y="9236"/>
                  </a:cubicBezTo>
                  <a:lnTo>
                    <a:pt x="8519" y="6014"/>
                  </a:lnTo>
                  <a:cubicBezTo>
                    <a:pt x="8519" y="6014"/>
                    <a:pt x="7052" y="2184"/>
                    <a:pt x="4940" y="1"/>
                  </a:cubicBezTo>
                  <a:close/>
                </a:path>
              </a:pathLst>
            </a:custGeom>
            <a:solidFill>
              <a:srgbClr val="E25E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2922950" y="1596075"/>
              <a:ext cx="176325" cy="206750"/>
            </a:xfrm>
            <a:custGeom>
              <a:avLst/>
              <a:gdLst/>
              <a:ahLst/>
              <a:cxnLst/>
              <a:rect l="l" t="t" r="r" b="b"/>
              <a:pathLst>
                <a:path w="7053" h="8270" extrusionOk="0">
                  <a:moveTo>
                    <a:pt x="3473" y="1"/>
                  </a:moveTo>
                  <a:cubicBezTo>
                    <a:pt x="2506" y="1325"/>
                    <a:pt x="1361" y="3079"/>
                    <a:pt x="1" y="4797"/>
                  </a:cubicBezTo>
                  <a:cubicBezTo>
                    <a:pt x="573" y="5979"/>
                    <a:pt x="1218" y="7160"/>
                    <a:pt x="1934" y="8269"/>
                  </a:cubicBezTo>
                  <a:lnTo>
                    <a:pt x="7052" y="6014"/>
                  </a:lnTo>
                  <a:cubicBezTo>
                    <a:pt x="7052" y="6014"/>
                    <a:pt x="5585" y="2149"/>
                    <a:pt x="3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2614225" y="1526175"/>
              <a:ext cx="569150" cy="312750"/>
            </a:xfrm>
            <a:custGeom>
              <a:avLst/>
              <a:gdLst/>
              <a:ahLst/>
              <a:cxnLst/>
              <a:rect l="l" t="t" r="r" b="b"/>
              <a:pathLst>
                <a:path w="22766" h="12510" extrusionOk="0">
                  <a:moveTo>
                    <a:pt x="16938" y="0"/>
                  </a:moveTo>
                  <a:cubicBezTo>
                    <a:pt x="16889" y="0"/>
                    <a:pt x="16838" y="2"/>
                    <a:pt x="16788" y="5"/>
                  </a:cubicBezTo>
                  <a:cubicBezTo>
                    <a:pt x="16395" y="148"/>
                    <a:pt x="15965" y="327"/>
                    <a:pt x="15571" y="542"/>
                  </a:cubicBezTo>
                  <a:cubicBezTo>
                    <a:pt x="10954" y="2976"/>
                    <a:pt x="9128" y="7200"/>
                    <a:pt x="5513" y="7987"/>
                  </a:cubicBezTo>
                  <a:cubicBezTo>
                    <a:pt x="5359" y="8023"/>
                    <a:pt x="5211" y="8041"/>
                    <a:pt x="5067" y="8041"/>
                  </a:cubicBezTo>
                  <a:cubicBezTo>
                    <a:pt x="2946" y="8041"/>
                    <a:pt x="1978" y="4236"/>
                    <a:pt x="1575" y="1687"/>
                  </a:cubicBezTo>
                  <a:lnTo>
                    <a:pt x="1575" y="1687"/>
                  </a:lnTo>
                  <a:cubicBezTo>
                    <a:pt x="0" y="4515"/>
                    <a:pt x="36" y="11173"/>
                    <a:pt x="1898" y="12175"/>
                  </a:cubicBezTo>
                  <a:cubicBezTo>
                    <a:pt x="2340" y="12414"/>
                    <a:pt x="2914" y="12510"/>
                    <a:pt x="3548" y="12510"/>
                  </a:cubicBezTo>
                  <a:cubicBezTo>
                    <a:pt x="6048" y="12510"/>
                    <a:pt x="9486" y="11030"/>
                    <a:pt x="9486" y="11030"/>
                  </a:cubicBezTo>
                  <a:lnTo>
                    <a:pt x="9558" y="11459"/>
                  </a:lnTo>
                  <a:cubicBezTo>
                    <a:pt x="13316" y="8989"/>
                    <a:pt x="16287" y="4193"/>
                    <a:pt x="17182" y="3155"/>
                  </a:cubicBezTo>
                  <a:cubicBezTo>
                    <a:pt x="17287" y="3035"/>
                    <a:pt x="17412" y="2980"/>
                    <a:pt x="17552" y="2980"/>
                  </a:cubicBezTo>
                  <a:cubicBezTo>
                    <a:pt x="18749" y="2980"/>
                    <a:pt x="21074" y="6978"/>
                    <a:pt x="21907" y="8452"/>
                  </a:cubicBezTo>
                  <a:lnTo>
                    <a:pt x="22444" y="8166"/>
                  </a:lnTo>
                  <a:cubicBezTo>
                    <a:pt x="22587" y="7701"/>
                    <a:pt x="22694" y="7271"/>
                    <a:pt x="22766" y="6806"/>
                  </a:cubicBezTo>
                  <a:cubicBezTo>
                    <a:pt x="21922" y="4732"/>
                    <a:pt x="19663" y="0"/>
                    <a:pt x="16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2646450" y="1541500"/>
              <a:ext cx="417025" cy="298375"/>
            </a:xfrm>
            <a:custGeom>
              <a:avLst/>
              <a:gdLst/>
              <a:ahLst/>
              <a:cxnLst/>
              <a:rect l="l" t="t" r="r" b="b"/>
              <a:pathLst>
                <a:path w="16681" h="11935" extrusionOk="0">
                  <a:moveTo>
                    <a:pt x="16680" y="0"/>
                  </a:moveTo>
                  <a:cubicBezTo>
                    <a:pt x="16680" y="0"/>
                    <a:pt x="16501" y="72"/>
                    <a:pt x="16251" y="179"/>
                  </a:cubicBezTo>
                  <a:lnTo>
                    <a:pt x="15750" y="430"/>
                  </a:lnTo>
                  <a:cubicBezTo>
                    <a:pt x="15571" y="537"/>
                    <a:pt x="15356" y="716"/>
                    <a:pt x="15141" y="859"/>
                  </a:cubicBezTo>
                  <a:cubicBezTo>
                    <a:pt x="14139" y="1647"/>
                    <a:pt x="13280" y="2649"/>
                    <a:pt x="12600" y="3759"/>
                  </a:cubicBezTo>
                  <a:cubicBezTo>
                    <a:pt x="12206" y="4332"/>
                    <a:pt x="11884" y="4940"/>
                    <a:pt x="11562" y="5549"/>
                  </a:cubicBezTo>
                  <a:lnTo>
                    <a:pt x="11132" y="6372"/>
                  </a:lnTo>
                  <a:cubicBezTo>
                    <a:pt x="10989" y="6622"/>
                    <a:pt x="10846" y="6873"/>
                    <a:pt x="10739" y="7088"/>
                  </a:cubicBezTo>
                  <a:lnTo>
                    <a:pt x="10345" y="7660"/>
                  </a:lnTo>
                  <a:cubicBezTo>
                    <a:pt x="10237" y="7804"/>
                    <a:pt x="10130" y="7947"/>
                    <a:pt x="10023" y="8054"/>
                  </a:cubicBezTo>
                  <a:cubicBezTo>
                    <a:pt x="9951" y="8162"/>
                    <a:pt x="9879" y="8233"/>
                    <a:pt x="9808" y="8341"/>
                  </a:cubicBezTo>
                  <a:lnTo>
                    <a:pt x="9736" y="8412"/>
                  </a:lnTo>
                  <a:lnTo>
                    <a:pt x="9450" y="8770"/>
                  </a:lnTo>
                  <a:lnTo>
                    <a:pt x="9092" y="9128"/>
                  </a:lnTo>
                  <a:cubicBezTo>
                    <a:pt x="8949" y="9271"/>
                    <a:pt x="8770" y="9450"/>
                    <a:pt x="8555" y="9593"/>
                  </a:cubicBezTo>
                  <a:cubicBezTo>
                    <a:pt x="8126" y="9951"/>
                    <a:pt x="7660" y="10273"/>
                    <a:pt x="7159" y="10524"/>
                  </a:cubicBezTo>
                  <a:cubicBezTo>
                    <a:pt x="6551" y="10810"/>
                    <a:pt x="5942" y="11061"/>
                    <a:pt x="5298" y="11240"/>
                  </a:cubicBezTo>
                  <a:cubicBezTo>
                    <a:pt x="4653" y="11383"/>
                    <a:pt x="4009" y="11490"/>
                    <a:pt x="3329" y="11526"/>
                  </a:cubicBezTo>
                  <a:cubicBezTo>
                    <a:pt x="2924" y="11552"/>
                    <a:pt x="2519" y="11577"/>
                    <a:pt x="2101" y="11577"/>
                  </a:cubicBezTo>
                  <a:cubicBezTo>
                    <a:pt x="1928" y="11577"/>
                    <a:pt x="1753" y="11573"/>
                    <a:pt x="1575" y="11562"/>
                  </a:cubicBezTo>
                  <a:cubicBezTo>
                    <a:pt x="702" y="11497"/>
                    <a:pt x="150" y="11082"/>
                    <a:pt x="25" y="11082"/>
                  </a:cubicBezTo>
                  <a:cubicBezTo>
                    <a:pt x="12" y="11082"/>
                    <a:pt x="4" y="11086"/>
                    <a:pt x="0" y="11097"/>
                  </a:cubicBezTo>
                  <a:cubicBezTo>
                    <a:pt x="0" y="11097"/>
                    <a:pt x="107" y="11204"/>
                    <a:pt x="358" y="11383"/>
                  </a:cubicBezTo>
                  <a:cubicBezTo>
                    <a:pt x="716" y="11634"/>
                    <a:pt x="1146" y="11777"/>
                    <a:pt x="1575" y="11848"/>
                  </a:cubicBezTo>
                  <a:cubicBezTo>
                    <a:pt x="2021" y="11901"/>
                    <a:pt x="2447" y="11934"/>
                    <a:pt x="2882" y="11934"/>
                  </a:cubicBezTo>
                  <a:cubicBezTo>
                    <a:pt x="3041" y="11934"/>
                    <a:pt x="3202" y="11930"/>
                    <a:pt x="3365" y="11920"/>
                  </a:cubicBezTo>
                  <a:cubicBezTo>
                    <a:pt x="4045" y="11920"/>
                    <a:pt x="4761" y="11848"/>
                    <a:pt x="5441" y="11705"/>
                  </a:cubicBezTo>
                  <a:cubicBezTo>
                    <a:pt x="6121" y="11598"/>
                    <a:pt x="6801" y="11347"/>
                    <a:pt x="7445" y="11061"/>
                  </a:cubicBezTo>
                  <a:cubicBezTo>
                    <a:pt x="7982" y="10810"/>
                    <a:pt x="8519" y="10488"/>
                    <a:pt x="9020" y="10130"/>
                  </a:cubicBezTo>
                  <a:cubicBezTo>
                    <a:pt x="9235" y="9951"/>
                    <a:pt x="9414" y="9772"/>
                    <a:pt x="9593" y="9629"/>
                  </a:cubicBezTo>
                  <a:lnTo>
                    <a:pt x="9987" y="9235"/>
                  </a:lnTo>
                  <a:cubicBezTo>
                    <a:pt x="10202" y="9021"/>
                    <a:pt x="10345" y="8877"/>
                    <a:pt x="10345" y="8877"/>
                  </a:cubicBezTo>
                  <a:lnTo>
                    <a:pt x="10416" y="8770"/>
                  </a:lnTo>
                  <a:cubicBezTo>
                    <a:pt x="10488" y="8698"/>
                    <a:pt x="10560" y="8591"/>
                    <a:pt x="10631" y="8484"/>
                  </a:cubicBezTo>
                  <a:cubicBezTo>
                    <a:pt x="10703" y="8341"/>
                    <a:pt x="10846" y="8197"/>
                    <a:pt x="10953" y="8054"/>
                  </a:cubicBezTo>
                  <a:lnTo>
                    <a:pt x="11347" y="7410"/>
                  </a:lnTo>
                  <a:lnTo>
                    <a:pt x="11741" y="6658"/>
                  </a:lnTo>
                  <a:lnTo>
                    <a:pt x="12135" y="5799"/>
                  </a:lnTo>
                  <a:cubicBezTo>
                    <a:pt x="12421" y="5226"/>
                    <a:pt x="12707" y="4618"/>
                    <a:pt x="13065" y="4009"/>
                  </a:cubicBezTo>
                  <a:cubicBezTo>
                    <a:pt x="13638" y="2936"/>
                    <a:pt x="14425" y="1933"/>
                    <a:pt x="15356" y="1074"/>
                  </a:cubicBezTo>
                  <a:cubicBezTo>
                    <a:pt x="15535" y="931"/>
                    <a:pt x="15714" y="752"/>
                    <a:pt x="15857" y="645"/>
                  </a:cubicBezTo>
                  <a:lnTo>
                    <a:pt x="16323" y="323"/>
                  </a:lnTo>
                  <a:cubicBezTo>
                    <a:pt x="16573" y="144"/>
                    <a:pt x="16680" y="36"/>
                    <a:pt x="16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2784250" y="1510175"/>
              <a:ext cx="400025" cy="177250"/>
            </a:xfrm>
            <a:custGeom>
              <a:avLst/>
              <a:gdLst/>
              <a:ahLst/>
              <a:cxnLst/>
              <a:rect l="l" t="t" r="r" b="b"/>
              <a:pathLst>
                <a:path w="16001" h="7090" extrusionOk="0">
                  <a:moveTo>
                    <a:pt x="9057" y="1"/>
                  </a:moveTo>
                  <a:lnTo>
                    <a:pt x="8555" y="72"/>
                  </a:lnTo>
                  <a:lnTo>
                    <a:pt x="8233" y="72"/>
                  </a:lnTo>
                  <a:lnTo>
                    <a:pt x="7911" y="144"/>
                  </a:lnTo>
                  <a:cubicBezTo>
                    <a:pt x="6802" y="394"/>
                    <a:pt x="5728" y="788"/>
                    <a:pt x="4690" y="1253"/>
                  </a:cubicBezTo>
                  <a:cubicBezTo>
                    <a:pt x="4265" y="1423"/>
                    <a:pt x="3840" y="1526"/>
                    <a:pt x="3397" y="1526"/>
                  </a:cubicBezTo>
                  <a:cubicBezTo>
                    <a:pt x="3281" y="1526"/>
                    <a:pt x="3163" y="1519"/>
                    <a:pt x="3043" y="1504"/>
                  </a:cubicBezTo>
                  <a:cubicBezTo>
                    <a:pt x="2542" y="1468"/>
                    <a:pt x="2005" y="1397"/>
                    <a:pt x="1540" y="1289"/>
                  </a:cubicBezTo>
                  <a:cubicBezTo>
                    <a:pt x="1157" y="1180"/>
                    <a:pt x="753" y="1133"/>
                    <a:pt x="360" y="1133"/>
                  </a:cubicBezTo>
                  <a:cubicBezTo>
                    <a:pt x="239" y="1133"/>
                    <a:pt x="119" y="1138"/>
                    <a:pt x="1" y="1146"/>
                  </a:cubicBezTo>
                  <a:cubicBezTo>
                    <a:pt x="466" y="1325"/>
                    <a:pt x="931" y="1468"/>
                    <a:pt x="1432" y="1576"/>
                  </a:cubicBezTo>
                  <a:cubicBezTo>
                    <a:pt x="1933" y="1754"/>
                    <a:pt x="2470" y="1862"/>
                    <a:pt x="3007" y="1933"/>
                  </a:cubicBezTo>
                  <a:cubicBezTo>
                    <a:pt x="3192" y="1955"/>
                    <a:pt x="3379" y="1967"/>
                    <a:pt x="3568" y="1967"/>
                  </a:cubicBezTo>
                  <a:cubicBezTo>
                    <a:pt x="4003" y="1967"/>
                    <a:pt x="4444" y="1904"/>
                    <a:pt x="4869" y="1754"/>
                  </a:cubicBezTo>
                  <a:cubicBezTo>
                    <a:pt x="5907" y="1361"/>
                    <a:pt x="6945" y="1039"/>
                    <a:pt x="8019" y="860"/>
                  </a:cubicBezTo>
                  <a:lnTo>
                    <a:pt x="8341" y="788"/>
                  </a:lnTo>
                  <a:lnTo>
                    <a:pt x="8627" y="788"/>
                  </a:lnTo>
                  <a:lnTo>
                    <a:pt x="9057" y="752"/>
                  </a:lnTo>
                  <a:lnTo>
                    <a:pt x="9844" y="752"/>
                  </a:lnTo>
                  <a:cubicBezTo>
                    <a:pt x="10166" y="788"/>
                    <a:pt x="10488" y="895"/>
                    <a:pt x="10811" y="1003"/>
                  </a:cubicBezTo>
                  <a:cubicBezTo>
                    <a:pt x="11240" y="1218"/>
                    <a:pt x="11634" y="1468"/>
                    <a:pt x="12028" y="1790"/>
                  </a:cubicBezTo>
                  <a:cubicBezTo>
                    <a:pt x="12457" y="2184"/>
                    <a:pt x="12851" y="2614"/>
                    <a:pt x="13209" y="3079"/>
                  </a:cubicBezTo>
                  <a:cubicBezTo>
                    <a:pt x="14688" y="4911"/>
                    <a:pt x="15752" y="7090"/>
                    <a:pt x="15888" y="7090"/>
                  </a:cubicBezTo>
                  <a:cubicBezTo>
                    <a:pt x="15890" y="7090"/>
                    <a:pt x="15892" y="7089"/>
                    <a:pt x="15893" y="7088"/>
                  </a:cubicBezTo>
                  <a:cubicBezTo>
                    <a:pt x="16001" y="7052"/>
                    <a:pt x="15106" y="4761"/>
                    <a:pt x="13638" y="2721"/>
                  </a:cubicBezTo>
                  <a:cubicBezTo>
                    <a:pt x="13280" y="2256"/>
                    <a:pt x="12887" y="1754"/>
                    <a:pt x="12457" y="1325"/>
                  </a:cubicBezTo>
                  <a:cubicBezTo>
                    <a:pt x="12063" y="967"/>
                    <a:pt x="11598" y="609"/>
                    <a:pt x="11133" y="358"/>
                  </a:cubicBezTo>
                  <a:cubicBezTo>
                    <a:pt x="10739" y="180"/>
                    <a:pt x="10345" y="72"/>
                    <a:pt x="9951" y="36"/>
                  </a:cubicBezTo>
                  <a:cubicBezTo>
                    <a:pt x="9844" y="1"/>
                    <a:pt x="9737" y="1"/>
                    <a:pt x="9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2645550" y="1507500"/>
              <a:ext cx="300700" cy="101125"/>
            </a:xfrm>
            <a:custGeom>
              <a:avLst/>
              <a:gdLst/>
              <a:ahLst/>
              <a:cxnLst/>
              <a:rect l="l" t="t" r="r" b="b"/>
              <a:pathLst>
                <a:path w="12028" h="4045" extrusionOk="0">
                  <a:moveTo>
                    <a:pt x="5047" y="0"/>
                  </a:moveTo>
                  <a:cubicBezTo>
                    <a:pt x="5047" y="0"/>
                    <a:pt x="4618" y="0"/>
                    <a:pt x="3938" y="72"/>
                  </a:cubicBezTo>
                  <a:cubicBezTo>
                    <a:pt x="3079" y="143"/>
                    <a:pt x="2255" y="394"/>
                    <a:pt x="1539" y="823"/>
                  </a:cubicBezTo>
                  <a:cubicBezTo>
                    <a:pt x="1146" y="1074"/>
                    <a:pt x="788" y="1432"/>
                    <a:pt x="537" y="1826"/>
                  </a:cubicBezTo>
                  <a:cubicBezTo>
                    <a:pt x="322" y="2148"/>
                    <a:pt x="179" y="2542"/>
                    <a:pt x="108" y="2900"/>
                  </a:cubicBezTo>
                  <a:cubicBezTo>
                    <a:pt x="0" y="3293"/>
                    <a:pt x="0" y="3687"/>
                    <a:pt x="108" y="4045"/>
                  </a:cubicBezTo>
                  <a:cubicBezTo>
                    <a:pt x="215" y="3723"/>
                    <a:pt x="322" y="3365"/>
                    <a:pt x="394" y="3007"/>
                  </a:cubicBezTo>
                  <a:cubicBezTo>
                    <a:pt x="501" y="2685"/>
                    <a:pt x="680" y="2363"/>
                    <a:pt x="895" y="2076"/>
                  </a:cubicBezTo>
                  <a:cubicBezTo>
                    <a:pt x="1146" y="1754"/>
                    <a:pt x="1432" y="1504"/>
                    <a:pt x="1790" y="1325"/>
                  </a:cubicBezTo>
                  <a:cubicBezTo>
                    <a:pt x="2470" y="1002"/>
                    <a:pt x="3222" y="823"/>
                    <a:pt x="4009" y="788"/>
                  </a:cubicBezTo>
                  <a:cubicBezTo>
                    <a:pt x="4212" y="776"/>
                    <a:pt x="4395" y="772"/>
                    <a:pt x="4549" y="772"/>
                  </a:cubicBezTo>
                  <a:cubicBezTo>
                    <a:pt x="4856" y="772"/>
                    <a:pt x="5047" y="788"/>
                    <a:pt x="5047" y="788"/>
                  </a:cubicBezTo>
                  <a:lnTo>
                    <a:pt x="6121" y="788"/>
                  </a:lnTo>
                  <a:cubicBezTo>
                    <a:pt x="6766" y="788"/>
                    <a:pt x="7625" y="895"/>
                    <a:pt x="8519" y="967"/>
                  </a:cubicBezTo>
                  <a:cubicBezTo>
                    <a:pt x="9096" y="1019"/>
                    <a:pt x="9692" y="1052"/>
                    <a:pt x="10292" y="1052"/>
                  </a:cubicBezTo>
                  <a:cubicBezTo>
                    <a:pt x="10512" y="1052"/>
                    <a:pt x="10733" y="1048"/>
                    <a:pt x="10954" y="1038"/>
                  </a:cubicBezTo>
                  <a:cubicBezTo>
                    <a:pt x="11013" y="1044"/>
                    <a:pt x="11074" y="1047"/>
                    <a:pt x="11135" y="1047"/>
                  </a:cubicBezTo>
                  <a:cubicBezTo>
                    <a:pt x="11441" y="1047"/>
                    <a:pt x="11759" y="973"/>
                    <a:pt x="12027" y="823"/>
                  </a:cubicBezTo>
                  <a:cubicBezTo>
                    <a:pt x="12027" y="788"/>
                    <a:pt x="11920" y="788"/>
                    <a:pt x="11732" y="788"/>
                  </a:cubicBezTo>
                  <a:cubicBezTo>
                    <a:pt x="11544" y="788"/>
                    <a:pt x="11276" y="788"/>
                    <a:pt x="10954" y="752"/>
                  </a:cubicBezTo>
                  <a:cubicBezTo>
                    <a:pt x="10309" y="680"/>
                    <a:pt x="9450" y="573"/>
                    <a:pt x="8591" y="430"/>
                  </a:cubicBezTo>
                  <a:cubicBezTo>
                    <a:pt x="7696" y="287"/>
                    <a:pt x="6837" y="179"/>
                    <a:pt x="6193" y="108"/>
                  </a:cubicBezTo>
                  <a:cubicBezTo>
                    <a:pt x="5513" y="36"/>
                    <a:pt x="5047" y="0"/>
                    <a:pt x="504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2767250" y="1739150"/>
              <a:ext cx="70725" cy="52150"/>
            </a:xfrm>
            <a:custGeom>
              <a:avLst/>
              <a:gdLst/>
              <a:ahLst/>
              <a:cxnLst/>
              <a:rect l="l" t="t" r="r" b="b"/>
              <a:pathLst>
                <a:path w="2829" h="2086" extrusionOk="0">
                  <a:moveTo>
                    <a:pt x="2205" y="1"/>
                  </a:moveTo>
                  <a:cubicBezTo>
                    <a:pt x="1873" y="1"/>
                    <a:pt x="1422" y="167"/>
                    <a:pt x="1003" y="470"/>
                  </a:cubicBezTo>
                  <a:cubicBezTo>
                    <a:pt x="323" y="971"/>
                    <a:pt x="0" y="1616"/>
                    <a:pt x="215" y="1938"/>
                  </a:cubicBezTo>
                  <a:cubicBezTo>
                    <a:pt x="290" y="2038"/>
                    <a:pt x="430" y="2085"/>
                    <a:pt x="608" y="2085"/>
                  </a:cubicBezTo>
                  <a:cubicBezTo>
                    <a:pt x="941" y="2085"/>
                    <a:pt x="1406" y="1919"/>
                    <a:pt x="1826" y="1616"/>
                  </a:cubicBezTo>
                  <a:cubicBezTo>
                    <a:pt x="2470" y="1115"/>
                    <a:pt x="2828" y="470"/>
                    <a:pt x="2613" y="148"/>
                  </a:cubicBezTo>
                  <a:cubicBezTo>
                    <a:pt x="2526" y="48"/>
                    <a:pt x="2382" y="1"/>
                    <a:pt x="2205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2612425" y="1686500"/>
              <a:ext cx="1363825" cy="1194850"/>
            </a:xfrm>
            <a:custGeom>
              <a:avLst/>
              <a:gdLst/>
              <a:ahLst/>
              <a:cxnLst/>
              <a:rect l="l" t="t" r="r" b="b"/>
              <a:pathLst>
                <a:path w="54553" h="47794" extrusionOk="0">
                  <a:moveTo>
                    <a:pt x="26464" y="0"/>
                  </a:moveTo>
                  <a:cubicBezTo>
                    <a:pt x="25684" y="0"/>
                    <a:pt x="24903" y="48"/>
                    <a:pt x="24127" y="142"/>
                  </a:cubicBezTo>
                  <a:cubicBezTo>
                    <a:pt x="20404" y="608"/>
                    <a:pt x="16753" y="2934"/>
                    <a:pt x="13675" y="5010"/>
                  </a:cubicBezTo>
                  <a:cubicBezTo>
                    <a:pt x="11563" y="6406"/>
                    <a:pt x="10023" y="8411"/>
                    <a:pt x="8126" y="10093"/>
                  </a:cubicBezTo>
                  <a:cubicBezTo>
                    <a:pt x="7768" y="10451"/>
                    <a:pt x="7410" y="10773"/>
                    <a:pt x="7052" y="11060"/>
                  </a:cubicBezTo>
                  <a:cubicBezTo>
                    <a:pt x="5835" y="12026"/>
                    <a:pt x="4797" y="13243"/>
                    <a:pt x="4046" y="14603"/>
                  </a:cubicBezTo>
                  <a:cubicBezTo>
                    <a:pt x="2399" y="17538"/>
                    <a:pt x="645" y="21154"/>
                    <a:pt x="180" y="24483"/>
                  </a:cubicBezTo>
                  <a:cubicBezTo>
                    <a:pt x="69" y="25181"/>
                    <a:pt x="465" y="25387"/>
                    <a:pt x="999" y="25387"/>
                  </a:cubicBezTo>
                  <a:cubicBezTo>
                    <a:pt x="1670" y="25387"/>
                    <a:pt x="2558" y="25063"/>
                    <a:pt x="2936" y="24984"/>
                  </a:cubicBezTo>
                  <a:lnTo>
                    <a:pt x="2936" y="24984"/>
                  </a:lnTo>
                  <a:cubicBezTo>
                    <a:pt x="609" y="26952"/>
                    <a:pt x="1" y="28026"/>
                    <a:pt x="1970" y="30675"/>
                  </a:cubicBezTo>
                  <a:cubicBezTo>
                    <a:pt x="4797" y="34541"/>
                    <a:pt x="9701" y="34827"/>
                    <a:pt x="9701" y="34827"/>
                  </a:cubicBezTo>
                  <a:cubicBezTo>
                    <a:pt x="9701" y="34827"/>
                    <a:pt x="6337" y="38443"/>
                    <a:pt x="7124" y="40232"/>
                  </a:cubicBezTo>
                  <a:cubicBezTo>
                    <a:pt x="7447" y="40936"/>
                    <a:pt x="8053" y="41215"/>
                    <a:pt x="8642" y="41215"/>
                  </a:cubicBezTo>
                  <a:cubicBezTo>
                    <a:pt x="9161" y="41215"/>
                    <a:pt x="9667" y="40997"/>
                    <a:pt x="9952" y="40662"/>
                  </a:cubicBezTo>
                  <a:cubicBezTo>
                    <a:pt x="10560" y="41485"/>
                    <a:pt x="9988" y="41915"/>
                    <a:pt x="10560" y="42809"/>
                  </a:cubicBezTo>
                  <a:cubicBezTo>
                    <a:pt x="11133" y="43704"/>
                    <a:pt x="11777" y="44563"/>
                    <a:pt x="12493" y="45351"/>
                  </a:cubicBezTo>
                  <a:cubicBezTo>
                    <a:pt x="13245" y="46174"/>
                    <a:pt x="14247" y="47355"/>
                    <a:pt x="15393" y="47713"/>
                  </a:cubicBezTo>
                  <a:cubicBezTo>
                    <a:pt x="15588" y="47768"/>
                    <a:pt x="15761" y="47793"/>
                    <a:pt x="15917" y="47793"/>
                  </a:cubicBezTo>
                  <a:cubicBezTo>
                    <a:pt x="16676" y="47793"/>
                    <a:pt x="17049" y="47210"/>
                    <a:pt x="17791" y="46675"/>
                  </a:cubicBezTo>
                  <a:cubicBezTo>
                    <a:pt x="19259" y="45673"/>
                    <a:pt x="20869" y="44241"/>
                    <a:pt x="22731" y="43669"/>
                  </a:cubicBezTo>
                  <a:cubicBezTo>
                    <a:pt x="23558" y="43432"/>
                    <a:pt x="24562" y="43360"/>
                    <a:pt x="25627" y="43360"/>
                  </a:cubicBezTo>
                  <a:cubicBezTo>
                    <a:pt x="27313" y="43360"/>
                    <a:pt x="29154" y="43541"/>
                    <a:pt x="30702" y="43541"/>
                  </a:cubicBezTo>
                  <a:cubicBezTo>
                    <a:pt x="31138" y="43541"/>
                    <a:pt x="31550" y="43526"/>
                    <a:pt x="31930" y="43490"/>
                  </a:cubicBezTo>
                  <a:cubicBezTo>
                    <a:pt x="33362" y="43346"/>
                    <a:pt x="33648" y="42953"/>
                    <a:pt x="35008" y="42809"/>
                  </a:cubicBezTo>
                  <a:cubicBezTo>
                    <a:pt x="35688" y="42738"/>
                    <a:pt x="36476" y="42201"/>
                    <a:pt x="37156" y="42058"/>
                  </a:cubicBezTo>
                  <a:cubicBezTo>
                    <a:pt x="37943" y="41879"/>
                    <a:pt x="38552" y="41235"/>
                    <a:pt x="39411" y="41163"/>
                  </a:cubicBezTo>
                  <a:cubicBezTo>
                    <a:pt x="39446" y="41159"/>
                    <a:pt x="39482" y="41158"/>
                    <a:pt x="39519" y="41158"/>
                  </a:cubicBezTo>
                  <a:cubicBezTo>
                    <a:pt x="41141" y="41158"/>
                    <a:pt x="44565" y="44461"/>
                    <a:pt x="46605" y="44461"/>
                  </a:cubicBezTo>
                  <a:cubicBezTo>
                    <a:pt x="47366" y="44461"/>
                    <a:pt x="47934" y="44001"/>
                    <a:pt x="48145" y="42738"/>
                  </a:cubicBezTo>
                  <a:cubicBezTo>
                    <a:pt x="48360" y="41413"/>
                    <a:pt x="47751" y="39660"/>
                    <a:pt x="47322" y="38407"/>
                  </a:cubicBezTo>
                  <a:lnTo>
                    <a:pt x="47322" y="38407"/>
                  </a:lnTo>
                  <a:cubicBezTo>
                    <a:pt x="47322" y="38407"/>
                    <a:pt x="47820" y="38447"/>
                    <a:pt x="48500" y="38447"/>
                  </a:cubicBezTo>
                  <a:cubicBezTo>
                    <a:pt x="49521" y="38447"/>
                    <a:pt x="50951" y="38357"/>
                    <a:pt x="51724" y="37906"/>
                  </a:cubicBezTo>
                  <a:cubicBezTo>
                    <a:pt x="53013" y="37118"/>
                    <a:pt x="47608" y="31964"/>
                    <a:pt x="47608" y="31964"/>
                  </a:cubicBezTo>
                  <a:lnTo>
                    <a:pt x="50436" y="29637"/>
                  </a:lnTo>
                  <a:cubicBezTo>
                    <a:pt x="54552" y="25270"/>
                    <a:pt x="51187" y="23194"/>
                    <a:pt x="51187" y="23194"/>
                  </a:cubicBezTo>
                  <a:cubicBezTo>
                    <a:pt x="52154" y="22729"/>
                    <a:pt x="52870" y="21941"/>
                    <a:pt x="53264" y="20975"/>
                  </a:cubicBezTo>
                  <a:cubicBezTo>
                    <a:pt x="53872" y="19113"/>
                    <a:pt x="50722" y="15892"/>
                    <a:pt x="49756" y="14496"/>
                  </a:cubicBezTo>
                  <a:cubicBezTo>
                    <a:pt x="47680" y="11418"/>
                    <a:pt x="44709" y="8876"/>
                    <a:pt x="41773" y="6657"/>
                  </a:cubicBezTo>
                  <a:cubicBezTo>
                    <a:pt x="38695" y="4366"/>
                    <a:pt x="34972" y="1574"/>
                    <a:pt x="31178" y="608"/>
                  </a:cubicBezTo>
                  <a:cubicBezTo>
                    <a:pt x="29641" y="199"/>
                    <a:pt x="28055" y="0"/>
                    <a:pt x="26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2780675" y="2604600"/>
              <a:ext cx="104725" cy="162000"/>
            </a:xfrm>
            <a:custGeom>
              <a:avLst/>
              <a:gdLst/>
              <a:ahLst/>
              <a:cxnLst/>
              <a:rect l="l" t="t" r="r" b="b"/>
              <a:pathLst>
                <a:path w="4189" h="6480" extrusionOk="0">
                  <a:moveTo>
                    <a:pt x="3830" y="0"/>
                  </a:moveTo>
                  <a:cubicBezTo>
                    <a:pt x="3830" y="5"/>
                    <a:pt x="3829" y="9"/>
                    <a:pt x="3829" y="14"/>
                  </a:cubicBezTo>
                  <a:lnTo>
                    <a:pt x="3829" y="14"/>
                  </a:lnTo>
                  <a:cubicBezTo>
                    <a:pt x="3829" y="9"/>
                    <a:pt x="3830" y="5"/>
                    <a:pt x="3830" y="0"/>
                  </a:cubicBezTo>
                  <a:close/>
                  <a:moveTo>
                    <a:pt x="0" y="2220"/>
                  </a:moveTo>
                  <a:cubicBezTo>
                    <a:pt x="28" y="2393"/>
                    <a:pt x="118" y="2630"/>
                    <a:pt x="249" y="2886"/>
                  </a:cubicBezTo>
                  <a:lnTo>
                    <a:pt x="249" y="2886"/>
                  </a:lnTo>
                  <a:cubicBezTo>
                    <a:pt x="191" y="2669"/>
                    <a:pt x="155" y="2446"/>
                    <a:pt x="144" y="2220"/>
                  </a:cubicBezTo>
                  <a:close/>
                  <a:moveTo>
                    <a:pt x="249" y="2886"/>
                  </a:moveTo>
                  <a:cubicBezTo>
                    <a:pt x="343" y="3236"/>
                    <a:pt x="495" y="3572"/>
                    <a:pt x="700" y="3889"/>
                  </a:cubicBezTo>
                  <a:lnTo>
                    <a:pt x="700" y="3889"/>
                  </a:lnTo>
                  <a:cubicBezTo>
                    <a:pt x="579" y="3686"/>
                    <a:pt x="498" y="3468"/>
                    <a:pt x="452" y="3242"/>
                  </a:cubicBezTo>
                  <a:lnTo>
                    <a:pt x="452" y="3242"/>
                  </a:lnTo>
                  <a:cubicBezTo>
                    <a:pt x="377" y="3122"/>
                    <a:pt x="309" y="3002"/>
                    <a:pt x="249" y="2886"/>
                  </a:cubicBezTo>
                  <a:close/>
                  <a:moveTo>
                    <a:pt x="700" y="3889"/>
                  </a:moveTo>
                  <a:lnTo>
                    <a:pt x="700" y="3889"/>
                  </a:lnTo>
                  <a:cubicBezTo>
                    <a:pt x="747" y="3967"/>
                    <a:pt x="800" y="4043"/>
                    <a:pt x="859" y="4117"/>
                  </a:cubicBezTo>
                  <a:cubicBezTo>
                    <a:pt x="803" y="4042"/>
                    <a:pt x="750" y="3966"/>
                    <a:pt x="700" y="3889"/>
                  </a:cubicBezTo>
                  <a:close/>
                  <a:moveTo>
                    <a:pt x="3829" y="14"/>
                  </a:moveTo>
                  <a:lnTo>
                    <a:pt x="3829" y="14"/>
                  </a:lnTo>
                  <a:cubicBezTo>
                    <a:pt x="3754" y="605"/>
                    <a:pt x="2947" y="1093"/>
                    <a:pt x="2260" y="1093"/>
                  </a:cubicBezTo>
                  <a:cubicBezTo>
                    <a:pt x="1790" y="1093"/>
                    <a:pt x="1376" y="865"/>
                    <a:pt x="1289" y="287"/>
                  </a:cubicBezTo>
                  <a:cubicBezTo>
                    <a:pt x="717" y="1077"/>
                    <a:pt x="248" y="2241"/>
                    <a:pt x="452" y="3242"/>
                  </a:cubicBezTo>
                  <a:lnTo>
                    <a:pt x="452" y="3242"/>
                  </a:lnTo>
                  <a:cubicBezTo>
                    <a:pt x="865" y="3903"/>
                    <a:pt x="1486" y="4567"/>
                    <a:pt x="2013" y="4567"/>
                  </a:cubicBezTo>
                  <a:cubicBezTo>
                    <a:pt x="2271" y="4567"/>
                    <a:pt x="2507" y="4407"/>
                    <a:pt x="2685" y="4009"/>
                  </a:cubicBezTo>
                  <a:cubicBezTo>
                    <a:pt x="3007" y="4868"/>
                    <a:pt x="3687" y="5692"/>
                    <a:pt x="4188" y="6479"/>
                  </a:cubicBezTo>
                  <a:cubicBezTo>
                    <a:pt x="3188" y="4479"/>
                    <a:pt x="3578" y="2158"/>
                    <a:pt x="3829" y="14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2865675" y="2000575"/>
              <a:ext cx="1080150" cy="881600"/>
            </a:xfrm>
            <a:custGeom>
              <a:avLst/>
              <a:gdLst/>
              <a:ahLst/>
              <a:cxnLst/>
              <a:rect l="l" t="t" r="r" b="b"/>
              <a:pathLst>
                <a:path w="43206" h="35264" extrusionOk="0">
                  <a:moveTo>
                    <a:pt x="9988" y="26416"/>
                  </a:moveTo>
                  <a:cubicBezTo>
                    <a:pt x="9990" y="26427"/>
                    <a:pt x="9993" y="26438"/>
                    <a:pt x="9995" y="26448"/>
                  </a:cubicBezTo>
                  <a:lnTo>
                    <a:pt x="9995" y="26448"/>
                  </a:lnTo>
                  <a:cubicBezTo>
                    <a:pt x="9993" y="26438"/>
                    <a:pt x="9990" y="26427"/>
                    <a:pt x="9988" y="26416"/>
                  </a:cubicBezTo>
                  <a:close/>
                  <a:moveTo>
                    <a:pt x="38623" y="0"/>
                  </a:moveTo>
                  <a:cubicBezTo>
                    <a:pt x="39769" y="2040"/>
                    <a:pt x="41487" y="5298"/>
                    <a:pt x="41380" y="6550"/>
                  </a:cubicBezTo>
                  <a:cubicBezTo>
                    <a:pt x="41343" y="7167"/>
                    <a:pt x="40740" y="7371"/>
                    <a:pt x="39956" y="7371"/>
                  </a:cubicBezTo>
                  <a:cubicBezTo>
                    <a:pt x="38419" y="7371"/>
                    <a:pt x="36190" y="6586"/>
                    <a:pt x="36189" y="6586"/>
                  </a:cubicBezTo>
                  <a:lnTo>
                    <a:pt x="36189" y="6586"/>
                  </a:lnTo>
                  <a:cubicBezTo>
                    <a:pt x="36190" y="6586"/>
                    <a:pt x="39089" y="9521"/>
                    <a:pt x="38623" y="10595"/>
                  </a:cubicBezTo>
                  <a:cubicBezTo>
                    <a:pt x="38408" y="11109"/>
                    <a:pt x="37603" y="11247"/>
                    <a:pt x="36800" y="11247"/>
                  </a:cubicBezTo>
                  <a:cubicBezTo>
                    <a:pt x="35867" y="11247"/>
                    <a:pt x="34937" y="11061"/>
                    <a:pt x="34937" y="11061"/>
                  </a:cubicBezTo>
                  <a:lnTo>
                    <a:pt x="34937" y="11061"/>
                  </a:lnTo>
                  <a:cubicBezTo>
                    <a:pt x="35509" y="11884"/>
                    <a:pt x="35652" y="12922"/>
                    <a:pt x="35259" y="13888"/>
                  </a:cubicBezTo>
                  <a:cubicBezTo>
                    <a:pt x="34614" y="15428"/>
                    <a:pt x="31214" y="15428"/>
                    <a:pt x="31214" y="15428"/>
                  </a:cubicBezTo>
                  <a:cubicBezTo>
                    <a:pt x="31214" y="15428"/>
                    <a:pt x="32109" y="16931"/>
                    <a:pt x="31142" y="17611"/>
                  </a:cubicBezTo>
                  <a:cubicBezTo>
                    <a:pt x="30941" y="17760"/>
                    <a:pt x="30687" y="17819"/>
                    <a:pt x="30411" y="17819"/>
                  </a:cubicBezTo>
                  <a:cubicBezTo>
                    <a:pt x="29361" y="17819"/>
                    <a:pt x="27993" y="16967"/>
                    <a:pt x="27992" y="16967"/>
                  </a:cubicBezTo>
                  <a:lnTo>
                    <a:pt x="27992" y="16967"/>
                  </a:lnTo>
                  <a:lnTo>
                    <a:pt x="28458" y="19365"/>
                  </a:lnTo>
                  <a:cubicBezTo>
                    <a:pt x="28458" y="19365"/>
                    <a:pt x="24986" y="23159"/>
                    <a:pt x="22444" y="23553"/>
                  </a:cubicBezTo>
                  <a:cubicBezTo>
                    <a:pt x="22042" y="23608"/>
                    <a:pt x="21640" y="23635"/>
                    <a:pt x="21239" y="23635"/>
                  </a:cubicBezTo>
                  <a:cubicBezTo>
                    <a:pt x="20072" y="23635"/>
                    <a:pt x="18919" y="23407"/>
                    <a:pt x="17827" y="22980"/>
                  </a:cubicBezTo>
                  <a:lnTo>
                    <a:pt x="17755" y="23732"/>
                  </a:lnTo>
                  <a:cubicBezTo>
                    <a:pt x="19231" y="24752"/>
                    <a:pt x="20902" y="25003"/>
                    <a:pt x="22191" y="25003"/>
                  </a:cubicBezTo>
                  <a:cubicBezTo>
                    <a:pt x="23435" y="25003"/>
                    <a:pt x="24324" y="24770"/>
                    <a:pt x="24341" y="24770"/>
                  </a:cubicBezTo>
                  <a:lnTo>
                    <a:pt x="24341" y="24770"/>
                  </a:lnTo>
                  <a:cubicBezTo>
                    <a:pt x="24055" y="24841"/>
                    <a:pt x="23554" y="26667"/>
                    <a:pt x="23339" y="26953"/>
                  </a:cubicBezTo>
                  <a:cubicBezTo>
                    <a:pt x="22802" y="27741"/>
                    <a:pt x="22122" y="28457"/>
                    <a:pt x="21370" y="29065"/>
                  </a:cubicBezTo>
                  <a:cubicBezTo>
                    <a:pt x="19652" y="30354"/>
                    <a:pt x="17576" y="31106"/>
                    <a:pt x="15393" y="31213"/>
                  </a:cubicBezTo>
                  <a:cubicBezTo>
                    <a:pt x="15309" y="31217"/>
                    <a:pt x="15225" y="31219"/>
                    <a:pt x="15143" y="31219"/>
                  </a:cubicBezTo>
                  <a:cubicBezTo>
                    <a:pt x="12428" y="31219"/>
                    <a:pt x="10594" y="28972"/>
                    <a:pt x="9995" y="26448"/>
                  </a:cubicBezTo>
                  <a:lnTo>
                    <a:pt x="9995" y="26448"/>
                  </a:lnTo>
                  <a:cubicBezTo>
                    <a:pt x="10124" y="27016"/>
                    <a:pt x="9912" y="27222"/>
                    <a:pt x="9599" y="27222"/>
                  </a:cubicBezTo>
                  <a:cubicBezTo>
                    <a:pt x="9205" y="27222"/>
                    <a:pt x="8650" y="26896"/>
                    <a:pt x="8413" y="26560"/>
                  </a:cubicBezTo>
                  <a:cubicBezTo>
                    <a:pt x="7768" y="25593"/>
                    <a:pt x="7804" y="23982"/>
                    <a:pt x="7625" y="22873"/>
                  </a:cubicBezTo>
                  <a:lnTo>
                    <a:pt x="7625" y="22873"/>
                  </a:lnTo>
                  <a:cubicBezTo>
                    <a:pt x="7733" y="23553"/>
                    <a:pt x="6694" y="24985"/>
                    <a:pt x="6694" y="25880"/>
                  </a:cubicBezTo>
                  <a:cubicBezTo>
                    <a:pt x="6694" y="26846"/>
                    <a:pt x="6766" y="27812"/>
                    <a:pt x="6873" y="28779"/>
                  </a:cubicBezTo>
                  <a:cubicBezTo>
                    <a:pt x="7017" y="29745"/>
                    <a:pt x="7303" y="30819"/>
                    <a:pt x="6050" y="30962"/>
                  </a:cubicBezTo>
                  <a:cubicBezTo>
                    <a:pt x="5983" y="30969"/>
                    <a:pt x="5918" y="30972"/>
                    <a:pt x="5856" y="30972"/>
                  </a:cubicBezTo>
                  <a:cubicBezTo>
                    <a:pt x="4507" y="30972"/>
                    <a:pt x="4456" y="29521"/>
                    <a:pt x="4046" y="28528"/>
                  </a:cubicBezTo>
                  <a:cubicBezTo>
                    <a:pt x="4046" y="29907"/>
                    <a:pt x="3406" y="30452"/>
                    <a:pt x="2605" y="30452"/>
                  </a:cubicBezTo>
                  <a:cubicBezTo>
                    <a:pt x="1720" y="30452"/>
                    <a:pt x="639" y="29789"/>
                    <a:pt x="1" y="28850"/>
                  </a:cubicBezTo>
                  <a:lnTo>
                    <a:pt x="1" y="28850"/>
                  </a:lnTo>
                  <a:cubicBezTo>
                    <a:pt x="216" y="30962"/>
                    <a:pt x="2506" y="32000"/>
                    <a:pt x="4153" y="32788"/>
                  </a:cubicBezTo>
                  <a:cubicBezTo>
                    <a:pt x="5227" y="33325"/>
                    <a:pt x="5513" y="33898"/>
                    <a:pt x="6372" y="34613"/>
                  </a:cubicBezTo>
                  <a:cubicBezTo>
                    <a:pt x="6864" y="35047"/>
                    <a:pt x="7194" y="35263"/>
                    <a:pt x="7528" y="35263"/>
                  </a:cubicBezTo>
                  <a:cubicBezTo>
                    <a:pt x="7802" y="35263"/>
                    <a:pt x="8078" y="35118"/>
                    <a:pt x="8448" y="34828"/>
                  </a:cubicBezTo>
                  <a:cubicBezTo>
                    <a:pt x="11240" y="32824"/>
                    <a:pt x="14319" y="32466"/>
                    <a:pt x="17612" y="31929"/>
                  </a:cubicBezTo>
                  <a:cubicBezTo>
                    <a:pt x="18507" y="31786"/>
                    <a:pt x="19294" y="31285"/>
                    <a:pt x="20118" y="31141"/>
                  </a:cubicBezTo>
                  <a:cubicBezTo>
                    <a:pt x="20351" y="31104"/>
                    <a:pt x="20575" y="31091"/>
                    <a:pt x="20791" y="31091"/>
                  </a:cubicBezTo>
                  <a:cubicBezTo>
                    <a:pt x="21402" y="31091"/>
                    <a:pt x="21957" y="31200"/>
                    <a:pt x="22532" y="31200"/>
                  </a:cubicBezTo>
                  <a:cubicBezTo>
                    <a:pt x="22937" y="31200"/>
                    <a:pt x="23352" y="31146"/>
                    <a:pt x="23804" y="30962"/>
                  </a:cubicBezTo>
                  <a:cubicBezTo>
                    <a:pt x="24842" y="30569"/>
                    <a:pt x="25952" y="29745"/>
                    <a:pt x="27026" y="29495"/>
                  </a:cubicBezTo>
                  <a:cubicBezTo>
                    <a:pt x="27849" y="29316"/>
                    <a:pt x="28458" y="28707"/>
                    <a:pt x="29317" y="28600"/>
                  </a:cubicBezTo>
                  <a:cubicBezTo>
                    <a:pt x="29340" y="28598"/>
                    <a:pt x="29364" y="28598"/>
                    <a:pt x="29388" y="28598"/>
                  </a:cubicBezTo>
                  <a:cubicBezTo>
                    <a:pt x="30444" y="28598"/>
                    <a:pt x="32364" y="30090"/>
                    <a:pt x="34113" y="31070"/>
                  </a:cubicBezTo>
                  <a:lnTo>
                    <a:pt x="34543" y="31070"/>
                  </a:lnTo>
                  <a:cubicBezTo>
                    <a:pt x="34722" y="31249"/>
                    <a:pt x="34901" y="31392"/>
                    <a:pt x="35116" y="31464"/>
                  </a:cubicBezTo>
                  <a:cubicBezTo>
                    <a:pt x="35330" y="31571"/>
                    <a:pt x="35509" y="31642"/>
                    <a:pt x="35724" y="31678"/>
                  </a:cubicBezTo>
                  <a:cubicBezTo>
                    <a:pt x="35889" y="31704"/>
                    <a:pt x="36049" y="31716"/>
                    <a:pt x="36208" y="31716"/>
                  </a:cubicBezTo>
                  <a:cubicBezTo>
                    <a:pt x="36498" y="31716"/>
                    <a:pt x="36784" y="31676"/>
                    <a:pt x="37084" y="31607"/>
                  </a:cubicBezTo>
                  <a:lnTo>
                    <a:pt x="37227" y="31535"/>
                  </a:lnTo>
                  <a:cubicBezTo>
                    <a:pt x="37478" y="31320"/>
                    <a:pt x="37693" y="31034"/>
                    <a:pt x="37764" y="30676"/>
                  </a:cubicBezTo>
                  <a:cubicBezTo>
                    <a:pt x="38122" y="29244"/>
                    <a:pt x="37371" y="26560"/>
                    <a:pt x="37156" y="25772"/>
                  </a:cubicBezTo>
                  <a:lnTo>
                    <a:pt x="37156" y="25736"/>
                  </a:lnTo>
                  <a:lnTo>
                    <a:pt x="37084" y="25557"/>
                  </a:lnTo>
                  <a:lnTo>
                    <a:pt x="37084" y="25557"/>
                  </a:lnTo>
                  <a:cubicBezTo>
                    <a:pt x="37084" y="25557"/>
                    <a:pt x="37550" y="25595"/>
                    <a:pt x="38195" y="25595"/>
                  </a:cubicBezTo>
                  <a:cubicBezTo>
                    <a:pt x="39208" y="25595"/>
                    <a:pt x="40664" y="25502"/>
                    <a:pt x="41451" y="25020"/>
                  </a:cubicBezTo>
                  <a:cubicBezTo>
                    <a:pt x="41666" y="24913"/>
                    <a:pt x="41702" y="24698"/>
                    <a:pt x="41630" y="24412"/>
                  </a:cubicBezTo>
                  <a:cubicBezTo>
                    <a:pt x="41594" y="24305"/>
                    <a:pt x="41523" y="24197"/>
                    <a:pt x="41487" y="24090"/>
                  </a:cubicBezTo>
                  <a:cubicBezTo>
                    <a:pt x="41487" y="24090"/>
                    <a:pt x="41487" y="24054"/>
                    <a:pt x="41487" y="24054"/>
                  </a:cubicBezTo>
                  <a:cubicBezTo>
                    <a:pt x="41415" y="23947"/>
                    <a:pt x="41380" y="23839"/>
                    <a:pt x="41308" y="23696"/>
                  </a:cubicBezTo>
                  <a:cubicBezTo>
                    <a:pt x="41201" y="23589"/>
                    <a:pt x="41129" y="23481"/>
                    <a:pt x="41057" y="23338"/>
                  </a:cubicBezTo>
                  <a:cubicBezTo>
                    <a:pt x="40950" y="23231"/>
                    <a:pt x="40843" y="23088"/>
                    <a:pt x="40771" y="22944"/>
                  </a:cubicBezTo>
                  <a:lnTo>
                    <a:pt x="40735" y="22909"/>
                  </a:lnTo>
                  <a:cubicBezTo>
                    <a:pt x="40521" y="22658"/>
                    <a:pt x="40306" y="22372"/>
                    <a:pt x="40091" y="22121"/>
                  </a:cubicBezTo>
                  <a:lnTo>
                    <a:pt x="40055" y="22085"/>
                  </a:lnTo>
                  <a:lnTo>
                    <a:pt x="39697" y="21692"/>
                  </a:lnTo>
                  <a:lnTo>
                    <a:pt x="39661" y="21656"/>
                  </a:lnTo>
                  <a:cubicBezTo>
                    <a:pt x="39411" y="21369"/>
                    <a:pt x="39196" y="21119"/>
                    <a:pt x="38981" y="20904"/>
                  </a:cubicBezTo>
                  <a:lnTo>
                    <a:pt x="38946" y="20868"/>
                  </a:lnTo>
                  <a:lnTo>
                    <a:pt x="38623" y="20510"/>
                  </a:lnTo>
                  <a:lnTo>
                    <a:pt x="38623" y="20475"/>
                  </a:lnTo>
                  <a:lnTo>
                    <a:pt x="38337" y="20188"/>
                  </a:lnTo>
                  <a:lnTo>
                    <a:pt x="38051" y="19938"/>
                  </a:lnTo>
                  <a:lnTo>
                    <a:pt x="38051" y="19902"/>
                  </a:lnTo>
                  <a:lnTo>
                    <a:pt x="37657" y="19508"/>
                  </a:lnTo>
                  <a:cubicBezTo>
                    <a:pt x="37585" y="19472"/>
                    <a:pt x="37550" y="19437"/>
                    <a:pt x="37550" y="19401"/>
                  </a:cubicBezTo>
                  <a:lnTo>
                    <a:pt x="37514" y="19365"/>
                  </a:lnTo>
                  <a:lnTo>
                    <a:pt x="37585" y="19329"/>
                  </a:lnTo>
                  <a:lnTo>
                    <a:pt x="37442" y="19186"/>
                  </a:lnTo>
                  <a:lnTo>
                    <a:pt x="40270" y="16859"/>
                  </a:lnTo>
                  <a:cubicBezTo>
                    <a:pt x="42275" y="14712"/>
                    <a:pt x="42525" y="13137"/>
                    <a:pt x="42239" y="12063"/>
                  </a:cubicBezTo>
                  <a:cubicBezTo>
                    <a:pt x="42024" y="11490"/>
                    <a:pt x="41630" y="10953"/>
                    <a:pt x="41129" y="10595"/>
                  </a:cubicBezTo>
                  <a:lnTo>
                    <a:pt x="41165" y="10595"/>
                  </a:lnTo>
                  <a:lnTo>
                    <a:pt x="41236" y="10559"/>
                  </a:lnTo>
                  <a:cubicBezTo>
                    <a:pt x="41165" y="10524"/>
                    <a:pt x="41129" y="10452"/>
                    <a:pt x="41057" y="10416"/>
                  </a:cubicBezTo>
                  <a:cubicBezTo>
                    <a:pt x="41272" y="10380"/>
                    <a:pt x="41487" y="10345"/>
                    <a:pt x="41702" y="10273"/>
                  </a:cubicBezTo>
                  <a:cubicBezTo>
                    <a:pt x="41738" y="10237"/>
                    <a:pt x="41809" y="10201"/>
                    <a:pt x="41881" y="10130"/>
                  </a:cubicBezTo>
                  <a:lnTo>
                    <a:pt x="42060" y="9987"/>
                  </a:lnTo>
                  <a:cubicBezTo>
                    <a:pt x="42203" y="9844"/>
                    <a:pt x="42310" y="9700"/>
                    <a:pt x="42453" y="9557"/>
                  </a:cubicBezTo>
                  <a:cubicBezTo>
                    <a:pt x="42453" y="9557"/>
                    <a:pt x="42489" y="9521"/>
                    <a:pt x="42489" y="9521"/>
                  </a:cubicBezTo>
                  <a:cubicBezTo>
                    <a:pt x="42525" y="9450"/>
                    <a:pt x="42597" y="9414"/>
                    <a:pt x="42632" y="9342"/>
                  </a:cubicBezTo>
                  <a:cubicBezTo>
                    <a:pt x="42632" y="9307"/>
                    <a:pt x="42668" y="9271"/>
                    <a:pt x="42668" y="9271"/>
                  </a:cubicBezTo>
                  <a:cubicBezTo>
                    <a:pt x="42740" y="9199"/>
                    <a:pt x="42776" y="9163"/>
                    <a:pt x="42811" y="9092"/>
                  </a:cubicBezTo>
                  <a:lnTo>
                    <a:pt x="42847" y="8984"/>
                  </a:lnTo>
                  <a:cubicBezTo>
                    <a:pt x="42883" y="8913"/>
                    <a:pt x="42919" y="8877"/>
                    <a:pt x="42955" y="8805"/>
                  </a:cubicBezTo>
                  <a:cubicBezTo>
                    <a:pt x="42955" y="8770"/>
                    <a:pt x="42990" y="8734"/>
                    <a:pt x="42990" y="8734"/>
                  </a:cubicBezTo>
                  <a:cubicBezTo>
                    <a:pt x="43026" y="8627"/>
                    <a:pt x="43098" y="8519"/>
                    <a:pt x="43134" y="8412"/>
                  </a:cubicBezTo>
                  <a:cubicBezTo>
                    <a:pt x="43169" y="8304"/>
                    <a:pt x="43169" y="8197"/>
                    <a:pt x="43169" y="8090"/>
                  </a:cubicBezTo>
                  <a:cubicBezTo>
                    <a:pt x="43205" y="8054"/>
                    <a:pt x="43205" y="8018"/>
                    <a:pt x="43169" y="8018"/>
                  </a:cubicBezTo>
                  <a:cubicBezTo>
                    <a:pt x="43205" y="7911"/>
                    <a:pt x="43205" y="7803"/>
                    <a:pt x="43169" y="7696"/>
                  </a:cubicBezTo>
                  <a:cubicBezTo>
                    <a:pt x="43205" y="7660"/>
                    <a:pt x="43205" y="7588"/>
                    <a:pt x="43169" y="7553"/>
                  </a:cubicBezTo>
                  <a:cubicBezTo>
                    <a:pt x="43169" y="7481"/>
                    <a:pt x="43169" y="7374"/>
                    <a:pt x="43134" y="7302"/>
                  </a:cubicBezTo>
                  <a:cubicBezTo>
                    <a:pt x="43134" y="7231"/>
                    <a:pt x="43098" y="7159"/>
                    <a:pt x="43098" y="7087"/>
                  </a:cubicBezTo>
                  <a:lnTo>
                    <a:pt x="43026" y="6873"/>
                  </a:lnTo>
                  <a:cubicBezTo>
                    <a:pt x="42990" y="6729"/>
                    <a:pt x="42955" y="6586"/>
                    <a:pt x="42883" y="6443"/>
                  </a:cubicBezTo>
                  <a:lnTo>
                    <a:pt x="42883" y="6407"/>
                  </a:lnTo>
                  <a:cubicBezTo>
                    <a:pt x="42346" y="5369"/>
                    <a:pt x="41594" y="4152"/>
                    <a:pt x="40843" y="2971"/>
                  </a:cubicBezTo>
                  <a:lnTo>
                    <a:pt x="40127" y="2005"/>
                  </a:lnTo>
                  <a:lnTo>
                    <a:pt x="40091" y="1897"/>
                  </a:lnTo>
                  <a:cubicBezTo>
                    <a:pt x="40019" y="1826"/>
                    <a:pt x="39948" y="1718"/>
                    <a:pt x="39876" y="1647"/>
                  </a:cubicBezTo>
                  <a:cubicBezTo>
                    <a:pt x="39697" y="1360"/>
                    <a:pt x="39518" y="1145"/>
                    <a:pt x="39339" y="895"/>
                  </a:cubicBezTo>
                  <a:lnTo>
                    <a:pt x="39196" y="716"/>
                  </a:lnTo>
                  <a:cubicBezTo>
                    <a:pt x="39017" y="465"/>
                    <a:pt x="38838" y="251"/>
                    <a:pt x="38623" y="0"/>
                  </a:cubicBezTo>
                  <a:close/>
                </a:path>
              </a:pathLst>
            </a:custGeom>
            <a:solidFill>
              <a:srgbClr val="FFB469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2612425" y="2235925"/>
              <a:ext cx="403625" cy="327575"/>
            </a:xfrm>
            <a:custGeom>
              <a:avLst/>
              <a:gdLst/>
              <a:ahLst/>
              <a:cxnLst/>
              <a:rect l="l" t="t" r="r" b="b"/>
              <a:pathLst>
                <a:path w="16145" h="13103" extrusionOk="0">
                  <a:moveTo>
                    <a:pt x="860" y="0"/>
                  </a:moveTo>
                  <a:cubicBezTo>
                    <a:pt x="574" y="823"/>
                    <a:pt x="323" y="1647"/>
                    <a:pt x="144" y="2506"/>
                  </a:cubicBezTo>
                  <a:cubicBezTo>
                    <a:pt x="50" y="3199"/>
                    <a:pt x="441" y="3407"/>
                    <a:pt x="969" y="3407"/>
                  </a:cubicBezTo>
                  <a:cubicBezTo>
                    <a:pt x="1641" y="3407"/>
                    <a:pt x="2535" y="3071"/>
                    <a:pt x="2936" y="2971"/>
                  </a:cubicBezTo>
                  <a:lnTo>
                    <a:pt x="2936" y="2971"/>
                  </a:lnTo>
                  <a:cubicBezTo>
                    <a:pt x="609" y="4940"/>
                    <a:pt x="1" y="6049"/>
                    <a:pt x="1970" y="8698"/>
                  </a:cubicBezTo>
                  <a:cubicBezTo>
                    <a:pt x="4475" y="12134"/>
                    <a:pt x="10632" y="12993"/>
                    <a:pt x="11491" y="13065"/>
                  </a:cubicBezTo>
                  <a:cubicBezTo>
                    <a:pt x="11703" y="13091"/>
                    <a:pt x="11914" y="13103"/>
                    <a:pt x="12124" y="13103"/>
                  </a:cubicBezTo>
                  <a:cubicBezTo>
                    <a:pt x="14221" y="13103"/>
                    <a:pt x="16144" y="11920"/>
                    <a:pt x="16144" y="11920"/>
                  </a:cubicBezTo>
                  <a:cubicBezTo>
                    <a:pt x="16144" y="11920"/>
                    <a:pt x="8413" y="11168"/>
                    <a:pt x="5120" y="7803"/>
                  </a:cubicBezTo>
                  <a:cubicBezTo>
                    <a:pt x="2578" y="5226"/>
                    <a:pt x="6551" y="4331"/>
                    <a:pt x="6551" y="4331"/>
                  </a:cubicBezTo>
                  <a:lnTo>
                    <a:pt x="6551" y="4331"/>
                  </a:lnTo>
                  <a:cubicBezTo>
                    <a:pt x="6551" y="4331"/>
                    <a:pt x="4791" y="4464"/>
                    <a:pt x="3496" y="4464"/>
                  </a:cubicBezTo>
                  <a:cubicBezTo>
                    <a:pt x="2776" y="4464"/>
                    <a:pt x="2200" y="4423"/>
                    <a:pt x="2149" y="4295"/>
                  </a:cubicBezTo>
                  <a:cubicBezTo>
                    <a:pt x="2041" y="3937"/>
                    <a:pt x="3831" y="2971"/>
                    <a:pt x="4941" y="2577"/>
                  </a:cubicBezTo>
                  <a:cubicBezTo>
                    <a:pt x="6014" y="2219"/>
                    <a:pt x="7124" y="716"/>
                    <a:pt x="7124" y="716"/>
                  </a:cubicBezTo>
                  <a:lnTo>
                    <a:pt x="7124" y="716"/>
                  </a:lnTo>
                  <a:cubicBezTo>
                    <a:pt x="6036" y="897"/>
                    <a:pt x="4948" y="992"/>
                    <a:pt x="3860" y="992"/>
                  </a:cubicBezTo>
                  <a:cubicBezTo>
                    <a:pt x="3230" y="992"/>
                    <a:pt x="2600" y="961"/>
                    <a:pt x="1970" y="895"/>
                  </a:cubicBezTo>
                  <a:cubicBezTo>
                    <a:pt x="1433" y="859"/>
                    <a:pt x="1003" y="501"/>
                    <a:pt x="86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3326550" y="2534675"/>
              <a:ext cx="221950" cy="71725"/>
            </a:xfrm>
            <a:custGeom>
              <a:avLst/>
              <a:gdLst/>
              <a:ahLst/>
              <a:cxnLst/>
              <a:rect l="l" t="t" r="r" b="b"/>
              <a:pathLst>
                <a:path w="8878" h="2869" extrusionOk="0">
                  <a:moveTo>
                    <a:pt x="8789" y="0"/>
                  </a:moveTo>
                  <a:cubicBezTo>
                    <a:pt x="8639" y="0"/>
                    <a:pt x="7715" y="639"/>
                    <a:pt x="6694" y="1115"/>
                  </a:cubicBezTo>
                  <a:cubicBezTo>
                    <a:pt x="6228" y="1330"/>
                    <a:pt x="5727" y="1509"/>
                    <a:pt x="5226" y="1688"/>
                  </a:cubicBezTo>
                  <a:cubicBezTo>
                    <a:pt x="5011" y="1759"/>
                    <a:pt x="4832" y="1795"/>
                    <a:pt x="4725" y="1831"/>
                  </a:cubicBezTo>
                  <a:lnTo>
                    <a:pt x="4546" y="1903"/>
                  </a:lnTo>
                  <a:lnTo>
                    <a:pt x="4367" y="1974"/>
                  </a:lnTo>
                  <a:cubicBezTo>
                    <a:pt x="4224" y="1974"/>
                    <a:pt x="4045" y="2046"/>
                    <a:pt x="3866" y="2117"/>
                  </a:cubicBezTo>
                  <a:cubicBezTo>
                    <a:pt x="3329" y="2225"/>
                    <a:pt x="2828" y="2296"/>
                    <a:pt x="2291" y="2332"/>
                  </a:cubicBezTo>
                  <a:cubicBezTo>
                    <a:pt x="2202" y="2338"/>
                    <a:pt x="2112" y="2341"/>
                    <a:pt x="2022" y="2341"/>
                  </a:cubicBezTo>
                  <a:cubicBezTo>
                    <a:pt x="1601" y="2341"/>
                    <a:pt x="1164" y="2277"/>
                    <a:pt x="752" y="2189"/>
                  </a:cubicBezTo>
                  <a:cubicBezTo>
                    <a:pt x="398" y="2101"/>
                    <a:pt x="142" y="2036"/>
                    <a:pt x="42" y="2036"/>
                  </a:cubicBezTo>
                  <a:cubicBezTo>
                    <a:pt x="21" y="2036"/>
                    <a:pt x="7" y="2039"/>
                    <a:pt x="0" y="2046"/>
                  </a:cubicBezTo>
                  <a:cubicBezTo>
                    <a:pt x="0" y="2082"/>
                    <a:pt x="251" y="2260"/>
                    <a:pt x="644" y="2475"/>
                  </a:cubicBezTo>
                  <a:cubicBezTo>
                    <a:pt x="1181" y="2690"/>
                    <a:pt x="1718" y="2797"/>
                    <a:pt x="2291" y="2869"/>
                  </a:cubicBezTo>
                  <a:cubicBezTo>
                    <a:pt x="2864" y="2869"/>
                    <a:pt x="3436" y="2833"/>
                    <a:pt x="4009" y="2762"/>
                  </a:cubicBezTo>
                  <a:cubicBezTo>
                    <a:pt x="4439" y="2654"/>
                    <a:pt x="4725" y="2583"/>
                    <a:pt x="4725" y="2583"/>
                  </a:cubicBezTo>
                  <a:lnTo>
                    <a:pt x="4940" y="2511"/>
                  </a:lnTo>
                  <a:cubicBezTo>
                    <a:pt x="5083" y="2475"/>
                    <a:pt x="5262" y="2404"/>
                    <a:pt x="5441" y="2332"/>
                  </a:cubicBezTo>
                  <a:cubicBezTo>
                    <a:pt x="5978" y="2082"/>
                    <a:pt x="6479" y="1831"/>
                    <a:pt x="6944" y="1545"/>
                  </a:cubicBezTo>
                  <a:cubicBezTo>
                    <a:pt x="7982" y="900"/>
                    <a:pt x="8877" y="77"/>
                    <a:pt x="8806" y="5"/>
                  </a:cubicBezTo>
                  <a:cubicBezTo>
                    <a:pt x="8802" y="2"/>
                    <a:pt x="8796" y="0"/>
                    <a:pt x="8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2612425" y="2155325"/>
              <a:ext cx="149475" cy="173675"/>
            </a:xfrm>
            <a:custGeom>
              <a:avLst/>
              <a:gdLst/>
              <a:ahLst/>
              <a:cxnLst/>
              <a:rect l="l" t="t" r="r" b="b"/>
              <a:pathLst>
                <a:path w="5979" h="6947" extrusionOk="0">
                  <a:moveTo>
                    <a:pt x="2000" y="0"/>
                  </a:moveTo>
                  <a:cubicBezTo>
                    <a:pt x="1953" y="0"/>
                    <a:pt x="1777" y="348"/>
                    <a:pt x="1504" y="826"/>
                  </a:cubicBezTo>
                  <a:cubicBezTo>
                    <a:pt x="1182" y="1470"/>
                    <a:pt x="860" y="2150"/>
                    <a:pt x="609" y="2830"/>
                  </a:cubicBezTo>
                  <a:cubicBezTo>
                    <a:pt x="466" y="3188"/>
                    <a:pt x="359" y="3582"/>
                    <a:pt x="251" y="3940"/>
                  </a:cubicBezTo>
                  <a:cubicBezTo>
                    <a:pt x="144" y="4262"/>
                    <a:pt x="108" y="4620"/>
                    <a:pt x="72" y="4978"/>
                  </a:cubicBezTo>
                  <a:cubicBezTo>
                    <a:pt x="37" y="5300"/>
                    <a:pt x="1" y="5515"/>
                    <a:pt x="1" y="5694"/>
                  </a:cubicBezTo>
                  <a:cubicBezTo>
                    <a:pt x="1" y="5765"/>
                    <a:pt x="1" y="5837"/>
                    <a:pt x="1" y="5909"/>
                  </a:cubicBezTo>
                  <a:lnTo>
                    <a:pt x="1" y="6016"/>
                  </a:lnTo>
                  <a:cubicBezTo>
                    <a:pt x="1" y="6016"/>
                    <a:pt x="1" y="6052"/>
                    <a:pt x="1" y="6088"/>
                  </a:cubicBezTo>
                  <a:cubicBezTo>
                    <a:pt x="1" y="6159"/>
                    <a:pt x="37" y="6267"/>
                    <a:pt x="72" y="6338"/>
                  </a:cubicBezTo>
                  <a:cubicBezTo>
                    <a:pt x="108" y="6517"/>
                    <a:pt x="216" y="6660"/>
                    <a:pt x="359" y="6768"/>
                  </a:cubicBezTo>
                  <a:cubicBezTo>
                    <a:pt x="538" y="6911"/>
                    <a:pt x="717" y="6947"/>
                    <a:pt x="932" y="6947"/>
                  </a:cubicBezTo>
                  <a:cubicBezTo>
                    <a:pt x="1290" y="6911"/>
                    <a:pt x="1647" y="6875"/>
                    <a:pt x="1970" y="6803"/>
                  </a:cubicBezTo>
                  <a:cubicBezTo>
                    <a:pt x="2328" y="6732"/>
                    <a:pt x="2757" y="6696"/>
                    <a:pt x="3151" y="6553"/>
                  </a:cubicBezTo>
                  <a:cubicBezTo>
                    <a:pt x="3509" y="6446"/>
                    <a:pt x="3938" y="6338"/>
                    <a:pt x="4260" y="6159"/>
                  </a:cubicBezTo>
                  <a:cubicBezTo>
                    <a:pt x="4583" y="6016"/>
                    <a:pt x="4905" y="5873"/>
                    <a:pt x="5155" y="5730"/>
                  </a:cubicBezTo>
                  <a:cubicBezTo>
                    <a:pt x="5656" y="5407"/>
                    <a:pt x="5979" y="5193"/>
                    <a:pt x="5943" y="5121"/>
                  </a:cubicBezTo>
                  <a:cubicBezTo>
                    <a:pt x="5941" y="5114"/>
                    <a:pt x="5933" y="5111"/>
                    <a:pt x="5920" y="5111"/>
                  </a:cubicBezTo>
                  <a:cubicBezTo>
                    <a:pt x="5730" y="5111"/>
                    <a:pt x="4414" y="5817"/>
                    <a:pt x="2972" y="6052"/>
                  </a:cubicBezTo>
                  <a:cubicBezTo>
                    <a:pt x="2614" y="6088"/>
                    <a:pt x="2220" y="6159"/>
                    <a:pt x="1862" y="6195"/>
                  </a:cubicBezTo>
                  <a:cubicBezTo>
                    <a:pt x="1540" y="6231"/>
                    <a:pt x="1218" y="6267"/>
                    <a:pt x="896" y="6267"/>
                  </a:cubicBezTo>
                  <a:cubicBezTo>
                    <a:pt x="788" y="6267"/>
                    <a:pt x="717" y="6231"/>
                    <a:pt x="717" y="6231"/>
                  </a:cubicBezTo>
                  <a:cubicBezTo>
                    <a:pt x="753" y="6231"/>
                    <a:pt x="717" y="6195"/>
                    <a:pt x="717" y="6159"/>
                  </a:cubicBezTo>
                  <a:cubicBezTo>
                    <a:pt x="717" y="6088"/>
                    <a:pt x="717" y="6052"/>
                    <a:pt x="717" y="6016"/>
                  </a:cubicBezTo>
                  <a:cubicBezTo>
                    <a:pt x="717" y="5980"/>
                    <a:pt x="717" y="5980"/>
                    <a:pt x="717" y="5944"/>
                  </a:cubicBezTo>
                  <a:cubicBezTo>
                    <a:pt x="717" y="5909"/>
                    <a:pt x="717" y="5909"/>
                    <a:pt x="717" y="5873"/>
                  </a:cubicBezTo>
                  <a:cubicBezTo>
                    <a:pt x="717" y="5837"/>
                    <a:pt x="717" y="5765"/>
                    <a:pt x="717" y="5694"/>
                  </a:cubicBezTo>
                  <a:lnTo>
                    <a:pt x="717" y="5014"/>
                  </a:lnTo>
                  <a:cubicBezTo>
                    <a:pt x="753" y="4692"/>
                    <a:pt x="788" y="4369"/>
                    <a:pt x="824" y="4083"/>
                  </a:cubicBezTo>
                  <a:cubicBezTo>
                    <a:pt x="896" y="3725"/>
                    <a:pt x="1003" y="3331"/>
                    <a:pt x="1111" y="2973"/>
                  </a:cubicBezTo>
                  <a:cubicBezTo>
                    <a:pt x="1540" y="1506"/>
                    <a:pt x="2077" y="2"/>
                    <a:pt x="2005" y="2"/>
                  </a:cubicBezTo>
                  <a:cubicBezTo>
                    <a:pt x="2004" y="1"/>
                    <a:pt x="2002" y="0"/>
                    <a:pt x="200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2657175" y="2315550"/>
              <a:ext cx="111000" cy="130400"/>
            </a:xfrm>
            <a:custGeom>
              <a:avLst/>
              <a:gdLst/>
              <a:ahLst/>
              <a:cxnLst/>
              <a:rect l="l" t="t" r="r" b="b"/>
              <a:pathLst>
                <a:path w="4440" h="5216" extrusionOk="0">
                  <a:moveTo>
                    <a:pt x="896" y="1"/>
                  </a:moveTo>
                  <a:cubicBezTo>
                    <a:pt x="895" y="1"/>
                    <a:pt x="824" y="37"/>
                    <a:pt x="717" y="72"/>
                  </a:cubicBezTo>
                  <a:lnTo>
                    <a:pt x="538" y="215"/>
                  </a:lnTo>
                  <a:lnTo>
                    <a:pt x="323" y="430"/>
                  </a:lnTo>
                  <a:cubicBezTo>
                    <a:pt x="251" y="538"/>
                    <a:pt x="180" y="609"/>
                    <a:pt x="108" y="717"/>
                  </a:cubicBezTo>
                  <a:cubicBezTo>
                    <a:pt x="36" y="860"/>
                    <a:pt x="1" y="1039"/>
                    <a:pt x="1" y="1182"/>
                  </a:cubicBezTo>
                  <a:cubicBezTo>
                    <a:pt x="36" y="1504"/>
                    <a:pt x="215" y="1826"/>
                    <a:pt x="502" y="2005"/>
                  </a:cubicBezTo>
                  <a:cubicBezTo>
                    <a:pt x="752" y="2184"/>
                    <a:pt x="1039" y="2327"/>
                    <a:pt x="1361" y="2399"/>
                  </a:cubicBezTo>
                  <a:cubicBezTo>
                    <a:pt x="1504" y="2435"/>
                    <a:pt x="1611" y="2471"/>
                    <a:pt x="1755" y="2471"/>
                  </a:cubicBezTo>
                  <a:lnTo>
                    <a:pt x="1934" y="2506"/>
                  </a:lnTo>
                  <a:lnTo>
                    <a:pt x="1969" y="2506"/>
                  </a:lnTo>
                  <a:cubicBezTo>
                    <a:pt x="2041" y="2542"/>
                    <a:pt x="1969" y="2542"/>
                    <a:pt x="1969" y="2542"/>
                  </a:cubicBezTo>
                  <a:lnTo>
                    <a:pt x="1934" y="2578"/>
                  </a:lnTo>
                  <a:cubicBezTo>
                    <a:pt x="1755" y="2829"/>
                    <a:pt x="1683" y="3151"/>
                    <a:pt x="1719" y="3473"/>
                  </a:cubicBezTo>
                  <a:cubicBezTo>
                    <a:pt x="1719" y="3831"/>
                    <a:pt x="1862" y="4153"/>
                    <a:pt x="2113" y="4439"/>
                  </a:cubicBezTo>
                  <a:cubicBezTo>
                    <a:pt x="2542" y="4869"/>
                    <a:pt x="3079" y="5155"/>
                    <a:pt x="3688" y="5191"/>
                  </a:cubicBezTo>
                  <a:cubicBezTo>
                    <a:pt x="3799" y="5208"/>
                    <a:pt x="3901" y="5215"/>
                    <a:pt x="3991" y="5215"/>
                  </a:cubicBezTo>
                  <a:cubicBezTo>
                    <a:pt x="4274" y="5215"/>
                    <a:pt x="4439" y="5147"/>
                    <a:pt x="4439" y="5119"/>
                  </a:cubicBezTo>
                  <a:cubicBezTo>
                    <a:pt x="4439" y="5048"/>
                    <a:pt x="4153" y="5048"/>
                    <a:pt x="3795" y="4940"/>
                  </a:cubicBezTo>
                  <a:cubicBezTo>
                    <a:pt x="3294" y="4833"/>
                    <a:pt x="2864" y="4547"/>
                    <a:pt x="2578" y="4117"/>
                  </a:cubicBezTo>
                  <a:cubicBezTo>
                    <a:pt x="2435" y="3938"/>
                    <a:pt x="2327" y="3723"/>
                    <a:pt x="2363" y="3473"/>
                  </a:cubicBezTo>
                  <a:cubicBezTo>
                    <a:pt x="2363" y="3294"/>
                    <a:pt x="2435" y="3115"/>
                    <a:pt x="2542" y="2936"/>
                  </a:cubicBezTo>
                  <a:lnTo>
                    <a:pt x="2578" y="2936"/>
                  </a:lnTo>
                  <a:lnTo>
                    <a:pt x="2614" y="2864"/>
                  </a:lnTo>
                  <a:lnTo>
                    <a:pt x="2721" y="2721"/>
                  </a:lnTo>
                  <a:cubicBezTo>
                    <a:pt x="2828" y="2650"/>
                    <a:pt x="2972" y="2578"/>
                    <a:pt x="3043" y="2506"/>
                  </a:cubicBezTo>
                  <a:lnTo>
                    <a:pt x="3580" y="2113"/>
                  </a:lnTo>
                  <a:lnTo>
                    <a:pt x="4045" y="1790"/>
                  </a:lnTo>
                  <a:cubicBezTo>
                    <a:pt x="4045" y="1790"/>
                    <a:pt x="4045" y="1790"/>
                    <a:pt x="4296" y="1611"/>
                  </a:cubicBezTo>
                  <a:lnTo>
                    <a:pt x="4296" y="1611"/>
                  </a:lnTo>
                  <a:lnTo>
                    <a:pt x="3652" y="1683"/>
                  </a:lnTo>
                  <a:lnTo>
                    <a:pt x="3079" y="1790"/>
                  </a:lnTo>
                  <a:cubicBezTo>
                    <a:pt x="2828" y="1826"/>
                    <a:pt x="2614" y="1826"/>
                    <a:pt x="2363" y="1862"/>
                  </a:cubicBezTo>
                  <a:lnTo>
                    <a:pt x="1862" y="1862"/>
                  </a:lnTo>
                  <a:cubicBezTo>
                    <a:pt x="1719" y="1826"/>
                    <a:pt x="1611" y="1826"/>
                    <a:pt x="1504" y="1826"/>
                  </a:cubicBezTo>
                  <a:cubicBezTo>
                    <a:pt x="1253" y="1790"/>
                    <a:pt x="1003" y="1719"/>
                    <a:pt x="788" y="1576"/>
                  </a:cubicBezTo>
                  <a:cubicBezTo>
                    <a:pt x="609" y="1504"/>
                    <a:pt x="466" y="1325"/>
                    <a:pt x="430" y="1146"/>
                  </a:cubicBezTo>
                  <a:cubicBezTo>
                    <a:pt x="394" y="1039"/>
                    <a:pt x="394" y="967"/>
                    <a:pt x="430" y="860"/>
                  </a:cubicBezTo>
                  <a:cubicBezTo>
                    <a:pt x="466" y="752"/>
                    <a:pt x="502" y="681"/>
                    <a:pt x="538" y="573"/>
                  </a:cubicBezTo>
                  <a:lnTo>
                    <a:pt x="681" y="359"/>
                  </a:lnTo>
                  <a:lnTo>
                    <a:pt x="824" y="180"/>
                  </a:lnTo>
                  <a:cubicBezTo>
                    <a:pt x="896" y="108"/>
                    <a:pt x="931" y="37"/>
                    <a:pt x="89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3566375" y="2300350"/>
              <a:ext cx="196000" cy="149575"/>
            </a:xfrm>
            <a:custGeom>
              <a:avLst/>
              <a:gdLst/>
              <a:ahLst/>
              <a:cxnLst/>
              <a:rect l="l" t="t" r="r" b="b"/>
              <a:pathLst>
                <a:path w="7840" h="5983" extrusionOk="0">
                  <a:moveTo>
                    <a:pt x="7231" y="0"/>
                  </a:moveTo>
                  <a:cubicBezTo>
                    <a:pt x="7231" y="36"/>
                    <a:pt x="7231" y="108"/>
                    <a:pt x="7302" y="251"/>
                  </a:cubicBezTo>
                  <a:lnTo>
                    <a:pt x="7410" y="537"/>
                  </a:lnTo>
                  <a:cubicBezTo>
                    <a:pt x="7410" y="645"/>
                    <a:pt x="7446" y="788"/>
                    <a:pt x="7481" y="895"/>
                  </a:cubicBezTo>
                  <a:cubicBezTo>
                    <a:pt x="7589" y="1539"/>
                    <a:pt x="7302" y="2184"/>
                    <a:pt x="6765" y="2542"/>
                  </a:cubicBezTo>
                  <a:cubicBezTo>
                    <a:pt x="6193" y="2864"/>
                    <a:pt x="5548" y="3114"/>
                    <a:pt x="4904" y="3222"/>
                  </a:cubicBezTo>
                  <a:cubicBezTo>
                    <a:pt x="4618" y="3258"/>
                    <a:pt x="4403" y="3293"/>
                    <a:pt x="4224" y="3329"/>
                  </a:cubicBezTo>
                  <a:lnTo>
                    <a:pt x="3866" y="3365"/>
                  </a:lnTo>
                  <a:lnTo>
                    <a:pt x="2935" y="3472"/>
                  </a:lnTo>
                  <a:cubicBezTo>
                    <a:pt x="3007" y="3580"/>
                    <a:pt x="3114" y="3723"/>
                    <a:pt x="3222" y="3866"/>
                  </a:cubicBezTo>
                  <a:lnTo>
                    <a:pt x="3436" y="4117"/>
                  </a:lnTo>
                  <a:lnTo>
                    <a:pt x="3508" y="4260"/>
                  </a:lnTo>
                  <a:cubicBezTo>
                    <a:pt x="3508" y="4260"/>
                    <a:pt x="3544" y="4296"/>
                    <a:pt x="3544" y="4331"/>
                  </a:cubicBezTo>
                  <a:cubicBezTo>
                    <a:pt x="3615" y="4475"/>
                    <a:pt x="3615" y="4654"/>
                    <a:pt x="3544" y="4797"/>
                  </a:cubicBezTo>
                  <a:cubicBezTo>
                    <a:pt x="3401" y="5011"/>
                    <a:pt x="3222" y="5155"/>
                    <a:pt x="2971" y="5262"/>
                  </a:cubicBezTo>
                  <a:cubicBezTo>
                    <a:pt x="2721" y="5369"/>
                    <a:pt x="2434" y="5477"/>
                    <a:pt x="2148" y="5513"/>
                  </a:cubicBezTo>
                  <a:cubicBezTo>
                    <a:pt x="2018" y="5530"/>
                    <a:pt x="1887" y="5539"/>
                    <a:pt x="1758" y="5539"/>
                  </a:cubicBezTo>
                  <a:cubicBezTo>
                    <a:pt x="1352" y="5539"/>
                    <a:pt x="952" y="5452"/>
                    <a:pt x="573" y="5262"/>
                  </a:cubicBezTo>
                  <a:cubicBezTo>
                    <a:pt x="215" y="5047"/>
                    <a:pt x="72" y="4797"/>
                    <a:pt x="36" y="4797"/>
                  </a:cubicBezTo>
                  <a:lnTo>
                    <a:pt x="36" y="4797"/>
                  </a:lnTo>
                  <a:cubicBezTo>
                    <a:pt x="0" y="4832"/>
                    <a:pt x="72" y="5155"/>
                    <a:pt x="430" y="5477"/>
                  </a:cubicBezTo>
                  <a:cubicBezTo>
                    <a:pt x="889" y="5805"/>
                    <a:pt x="1438" y="5982"/>
                    <a:pt x="2022" y="5982"/>
                  </a:cubicBezTo>
                  <a:cubicBezTo>
                    <a:pt x="2076" y="5982"/>
                    <a:pt x="2130" y="5981"/>
                    <a:pt x="2184" y="5978"/>
                  </a:cubicBezTo>
                  <a:cubicBezTo>
                    <a:pt x="2542" y="5978"/>
                    <a:pt x="2864" y="5906"/>
                    <a:pt x="3222" y="5763"/>
                  </a:cubicBezTo>
                  <a:cubicBezTo>
                    <a:pt x="3544" y="5656"/>
                    <a:pt x="3866" y="5441"/>
                    <a:pt x="4081" y="5119"/>
                  </a:cubicBezTo>
                  <a:cubicBezTo>
                    <a:pt x="4260" y="4832"/>
                    <a:pt x="4331" y="4439"/>
                    <a:pt x="4224" y="4117"/>
                  </a:cubicBezTo>
                  <a:cubicBezTo>
                    <a:pt x="4210" y="4074"/>
                    <a:pt x="4201" y="4054"/>
                    <a:pt x="4196" y="4045"/>
                  </a:cubicBezTo>
                  <a:lnTo>
                    <a:pt x="4331" y="4045"/>
                  </a:lnTo>
                  <a:cubicBezTo>
                    <a:pt x="4510" y="4009"/>
                    <a:pt x="4761" y="3973"/>
                    <a:pt x="5047" y="3902"/>
                  </a:cubicBezTo>
                  <a:cubicBezTo>
                    <a:pt x="5369" y="3794"/>
                    <a:pt x="5727" y="3687"/>
                    <a:pt x="6050" y="3580"/>
                  </a:cubicBezTo>
                  <a:cubicBezTo>
                    <a:pt x="6407" y="3437"/>
                    <a:pt x="6765" y="3222"/>
                    <a:pt x="7088" y="2971"/>
                  </a:cubicBezTo>
                  <a:cubicBezTo>
                    <a:pt x="7410" y="2721"/>
                    <a:pt x="7660" y="2327"/>
                    <a:pt x="7768" y="1933"/>
                  </a:cubicBezTo>
                  <a:cubicBezTo>
                    <a:pt x="7803" y="1897"/>
                    <a:pt x="7803" y="1826"/>
                    <a:pt x="7839" y="1790"/>
                  </a:cubicBezTo>
                  <a:lnTo>
                    <a:pt x="7839" y="1647"/>
                  </a:lnTo>
                  <a:cubicBezTo>
                    <a:pt x="7839" y="1539"/>
                    <a:pt x="7839" y="1468"/>
                    <a:pt x="7839" y="1360"/>
                  </a:cubicBezTo>
                  <a:cubicBezTo>
                    <a:pt x="7803" y="1181"/>
                    <a:pt x="7768" y="1038"/>
                    <a:pt x="7732" y="859"/>
                  </a:cubicBezTo>
                  <a:lnTo>
                    <a:pt x="7589" y="501"/>
                  </a:lnTo>
                  <a:cubicBezTo>
                    <a:pt x="7517" y="394"/>
                    <a:pt x="7481" y="287"/>
                    <a:pt x="7410" y="215"/>
                  </a:cubicBezTo>
                  <a:cubicBezTo>
                    <a:pt x="7338" y="72"/>
                    <a:pt x="7231" y="0"/>
                    <a:pt x="7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3735500" y="2232325"/>
              <a:ext cx="196900" cy="272100"/>
            </a:xfrm>
            <a:custGeom>
              <a:avLst/>
              <a:gdLst/>
              <a:ahLst/>
              <a:cxnLst/>
              <a:rect l="l" t="t" r="r" b="b"/>
              <a:pathLst>
                <a:path w="7876" h="10884" extrusionOk="0">
                  <a:moveTo>
                    <a:pt x="4654" y="1"/>
                  </a:moveTo>
                  <a:lnTo>
                    <a:pt x="4654" y="1"/>
                  </a:lnTo>
                  <a:cubicBezTo>
                    <a:pt x="4940" y="287"/>
                    <a:pt x="5262" y="574"/>
                    <a:pt x="5584" y="824"/>
                  </a:cubicBezTo>
                  <a:cubicBezTo>
                    <a:pt x="6264" y="1361"/>
                    <a:pt x="6801" y="2077"/>
                    <a:pt x="7124" y="2900"/>
                  </a:cubicBezTo>
                  <a:cubicBezTo>
                    <a:pt x="7267" y="3330"/>
                    <a:pt x="7303" y="3759"/>
                    <a:pt x="7195" y="4189"/>
                  </a:cubicBezTo>
                  <a:cubicBezTo>
                    <a:pt x="7088" y="4583"/>
                    <a:pt x="6945" y="4940"/>
                    <a:pt x="6766" y="5263"/>
                  </a:cubicBezTo>
                  <a:cubicBezTo>
                    <a:pt x="6551" y="5621"/>
                    <a:pt x="6336" y="5979"/>
                    <a:pt x="6121" y="6301"/>
                  </a:cubicBezTo>
                  <a:cubicBezTo>
                    <a:pt x="5871" y="6659"/>
                    <a:pt x="5656" y="6981"/>
                    <a:pt x="5405" y="7303"/>
                  </a:cubicBezTo>
                  <a:cubicBezTo>
                    <a:pt x="4833" y="7983"/>
                    <a:pt x="4224" y="8627"/>
                    <a:pt x="3508" y="9200"/>
                  </a:cubicBezTo>
                  <a:cubicBezTo>
                    <a:pt x="2792" y="9737"/>
                    <a:pt x="2005" y="10202"/>
                    <a:pt x="1182" y="10489"/>
                  </a:cubicBezTo>
                  <a:cubicBezTo>
                    <a:pt x="502" y="10739"/>
                    <a:pt x="0" y="10775"/>
                    <a:pt x="0" y="10847"/>
                  </a:cubicBezTo>
                  <a:cubicBezTo>
                    <a:pt x="153" y="10872"/>
                    <a:pt x="305" y="10884"/>
                    <a:pt x="455" y="10884"/>
                  </a:cubicBezTo>
                  <a:cubicBezTo>
                    <a:pt x="730" y="10884"/>
                    <a:pt x="999" y="10844"/>
                    <a:pt x="1253" y="10775"/>
                  </a:cubicBezTo>
                  <a:cubicBezTo>
                    <a:pt x="2184" y="10524"/>
                    <a:pt x="3043" y="10131"/>
                    <a:pt x="3795" y="9594"/>
                  </a:cubicBezTo>
                  <a:cubicBezTo>
                    <a:pt x="4582" y="9057"/>
                    <a:pt x="5298" y="8413"/>
                    <a:pt x="5907" y="7697"/>
                  </a:cubicBezTo>
                  <a:cubicBezTo>
                    <a:pt x="6193" y="7410"/>
                    <a:pt x="6443" y="7052"/>
                    <a:pt x="6694" y="6694"/>
                  </a:cubicBezTo>
                  <a:cubicBezTo>
                    <a:pt x="6945" y="6336"/>
                    <a:pt x="7159" y="5979"/>
                    <a:pt x="7338" y="5585"/>
                  </a:cubicBezTo>
                  <a:cubicBezTo>
                    <a:pt x="7553" y="5191"/>
                    <a:pt x="7696" y="4762"/>
                    <a:pt x="7804" y="4296"/>
                  </a:cubicBezTo>
                  <a:cubicBezTo>
                    <a:pt x="7875" y="3759"/>
                    <a:pt x="7804" y="3222"/>
                    <a:pt x="7625" y="2721"/>
                  </a:cubicBezTo>
                  <a:cubicBezTo>
                    <a:pt x="7231" y="1826"/>
                    <a:pt x="6587" y="1110"/>
                    <a:pt x="5763" y="574"/>
                  </a:cubicBezTo>
                  <a:cubicBezTo>
                    <a:pt x="5441" y="323"/>
                    <a:pt x="5047" y="144"/>
                    <a:pt x="4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3701500" y="2609950"/>
              <a:ext cx="127975" cy="197075"/>
            </a:xfrm>
            <a:custGeom>
              <a:avLst/>
              <a:gdLst/>
              <a:ahLst/>
              <a:cxnLst/>
              <a:rect l="l" t="t" r="r" b="b"/>
              <a:pathLst>
                <a:path w="5119" h="7883" extrusionOk="0">
                  <a:moveTo>
                    <a:pt x="3763" y="0"/>
                  </a:moveTo>
                  <a:cubicBezTo>
                    <a:pt x="3761" y="0"/>
                    <a:pt x="3760" y="1"/>
                    <a:pt x="3759" y="1"/>
                  </a:cubicBezTo>
                  <a:cubicBezTo>
                    <a:pt x="3687" y="37"/>
                    <a:pt x="4081" y="1469"/>
                    <a:pt x="4331" y="2901"/>
                  </a:cubicBezTo>
                  <a:cubicBezTo>
                    <a:pt x="4439" y="3545"/>
                    <a:pt x="4475" y="4225"/>
                    <a:pt x="4475" y="4869"/>
                  </a:cubicBezTo>
                  <a:cubicBezTo>
                    <a:pt x="4439" y="5084"/>
                    <a:pt x="4439" y="5299"/>
                    <a:pt x="4403" y="5514"/>
                  </a:cubicBezTo>
                  <a:cubicBezTo>
                    <a:pt x="4367" y="5657"/>
                    <a:pt x="4367" y="5728"/>
                    <a:pt x="4367" y="5728"/>
                  </a:cubicBezTo>
                  <a:lnTo>
                    <a:pt x="4367" y="5800"/>
                  </a:lnTo>
                  <a:lnTo>
                    <a:pt x="4331" y="5979"/>
                  </a:lnTo>
                  <a:cubicBezTo>
                    <a:pt x="4296" y="6158"/>
                    <a:pt x="4224" y="6337"/>
                    <a:pt x="4152" y="6516"/>
                  </a:cubicBezTo>
                  <a:cubicBezTo>
                    <a:pt x="4045" y="6766"/>
                    <a:pt x="3866" y="6945"/>
                    <a:pt x="3651" y="7089"/>
                  </a:cubicBezTo>
                  <a:cubicBezTo>
                    <a:pt x="3401" y="7267"/>
                    <a:pt x="3079" y="7339"/>
                    <a:pt x="2756" y="7339"/>
                  </a:cubicBezTo>
                  <a:cubicBezTo>
                    <a:pt x="2112" y="7339"/>
                    <a:pt x="1468" y="7232"/>
                    <a:pt x="859" y="6981"/>
                  </a:cubicBezTo>
                  <a:cubicBezTo>
                    <a:pt x="395" y="6782"/>
                    <a:pt x="115" y="6583"/>
                    <a:pt x="48" y="6583"/>
                  </a:cubicBezTo>
                  <a:cubicBezTo>
                    <a:pt x="43" y="6583"/>
                    <a:pt x="39" y="6585"/>
                    <a:pt x="36" y="6587"/>
                  </a:cubicBezTo>
                  <a:cubicBezTo>
                    <a:pt x="0" y="6623"/>
                    <a:pt x="251" y="6945"/>
                    <a:pt x="752" y="7232"/>
                  </a:cubicBezTo>
                  <a:cubicBezTo>
                    <a:pt x="1360" y="7590"/>
                    <a:pt x="2041" y="7804"/>
                    <a:pt x="2756" y="7876"/>
                  </a:cubicBezTo>
                  <a:cubicBezTo>
                    <a:pt x="2812" y="7881"/>
                    <a:pt x="2867" y="7883"/>
                    <a:pt x="2921" y="7883"/>
                  </a:cubicBezTo>
                  <a:cubicBezTo>
                    <a:pt x="3287" y="7883"/>
                    <a:pt x="3626" y="7781"/>
                    <a:pt x="3938" y="7625"/>
                  </a:cubicBezTo>
                  <a:cubicBezTo>
                    <a:pt x="4296" y="7446"/>
                    <a:pt x="4546" y="7160"/>
                    <a:pt x="4725" y="6838"/>
                  </a:cubicBezTo>
                  <a:cubicBezTo>
                    <a:pt x="4832" y="6623"/>
                    <a:pt x="4940" y="6373"/>
                    <a:pt x="5011" y="6122"/>
                  </a:cubicBezTo>
                  <a:lnTo>
                    <a:pt x="5047" y="5943"/>
                  </a:lnTo>
                  <a:lnTo>
                    <a:pt x="5047" y="5871"/>
                  </a:lnTo>
                  <a:cubicBezTo>
                    <a:pt x="5047" y="5871"/>
                    <a:pt x="5083" y="5764"/>
                    <a:pt x="5083" y="5585"/>
                  </a:cubicBezTo>
                  <a:cubicBezTo>
                    <a:pt x="5119" y="5370"/>
                    <a:pt x="5119" y="5120"/>
                    <a:pt x="5083" y="4869"/>
                  </a:cubicBezTo>
                  <a:cubicBezTo>
                    <a:pt x="5083" y="4189"/>
                    <a:pt x="4976" y="3473"/>
                    <a:pt x="4797" y="2793"/>
                  </a:cubicBezTo>
                  <a:cubicBezTo>
                    <a:pt x="4443" y="1344"/>
                    <a:pt x="3881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3811550" y="2614450"/>
              <a:ext cx="97575" cy="49900"/>
            </a:xfrm>
            <a:custGeom>
              <a:avLst/>
              <a:gdLst/>
              <a:ahLst/>
              <a:cxnLst/>
              <a:rect l="l" t="t" r="r" b="b"/>
              <a:pathLst>
                <a:path w="3903" h="1996" extrusionOk="0">
                  <a:moveTo>
                    <a:pt x="3831" y="0"/>
                  </a:moveTo>
                  <a:cubicBezTo>
                    <a:pt x="3759" y="0"/>
                    <a:pt x="3688" y="143"/>
                    <a:pt x="3616" y="358"/>
                  </a:cubicBezTo>
                  <a:cubicBezTo>
                    <a:pt x="3509" y="609"/>
                    <a:pt x="3401" y="788"/>
                    <a:pt x="3222" y="967"/>
                  </a:cubicBezTo>
                  <a:cubicBezTo>
                    <a:pt x="3044" y="1110"/>
                    <a:pt x="2829" y="1217"/>
                    <a:pt x="2614" y="1253"/>
                  </a:cubicBezTo>
                  <a:cubicBezTo>
                    <a:pt x="2542" y="1253"/>
                    <a:pt x="2435" y="1289"/>
                    <a:pt x="2328" y="1289"/>
                  </a:cubicBezTo>
                  <a:lnTo>
                    <a:pt x="2220" y="1289"/>
                  </a:lnTo>
                  <a:cubicBezTo>
                    <a:pt x="2149" y="1289"/>
                    <a:pt x="2077" y="1325"/>
                    <a:pt x="2005" y="1325"/>
                  </a:cubicBezTo>
                  <a:lnTo>
                    <a:pt x="1254" y="1325"/>
                  </a:lnTo>
                  <a:cubicBezTo>
                    <a:pt x="855" y="1275"/>
                    <a:pt x="439" y="1208"/>
                    <a:pt x="211" y="1208"/>
                  </a:cubicBezTo>
                  <a:cubicBezTo>
                    <a:pt x="111" y="1208"/>
                    <a:pt x="48" y="1220"/>
                    <a:pt x="37" y="1253"/>
                  </a:cubicBezTo>
                  <a:cubicBezTo>
                    <a:pt x="1" y="1360"/>
                    <a:pt x="538" y="1647"/>
                    <a:pt x="1146" y="1826"/>
                  </a:cubicBezTo>
                  <a:cubicBezTo>
                    <a:pt x="1433" y="1897"/>
                    <a:pt x="1719" y="1969"/>
                    <a:pt x="2005" y="1969"/>
                  </a:cubicBezTo>
                  <a:cubicBezTo>
                    <a:pt x="2059" y="1987"/>
                    <a:pt x="2104" y="1996"/>
                    <a:pt x="2149" y="1996"/>
                  </a:cubicBezTo>
                  <a:cubicBezTo>
                    <a:pt x="2193" y="1996"/>
                    <a:pt x="2238" y="1987"/>
                    <a:pt x="2292" y="1969"/>
                  </a:cubicBezTo>
                  <a:lnTo>
                    <a:pt x="2435" y="1969"/>
                  </a:lnTo>
                  <a:cubicBezTo>
                    <a:pt x="2542" y="1969"/>
                    <a:pt x="2686" y="1897"/>
                    <a:pt x="2829" y="1861"/>
                  </a:cubicBezTo>
                  <a:cubicBezTo>
                    <a:pt x="3151" y="1754"/>
                    <a:pt x="3401" y="1539"/>
                    <a:pt x="3616" y="1289"/>
                  </a:cubicBezTo>
                  <a:cubicBezTo>
                    <a:pt x="3759" y="1002"/>
                    <a:pt x="3867" y="716"/>
                    <a:pt x="3903" y="430"/>
                  </a:cubicBezTo>
                  <a:cubicBezTo>
                    <a:pt x="3903" y="179"/>
                    <a:pt x="3867" y="0"/>
                    <a:pt x="3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3288950" y="1687350"/>
              <a:ext cx="658650" cy="577225"/>
            </a:xfrm>
            <a:custGeom>
              <a:avLst/>
              <a:gdLst/>
              <a:ahLst/>
              <a:cxnLst/>
              <a:rect l="l" t="t" r="r" b="b"/>
              <a:pathLst>
                <a:path w="26346" h="23089" extrusionOk="0">
                  <a:moveTo>
                    <a:pt x="573" y="1"/>
                  </a:moveTo>
                  <a:cubicBezTo>
                    <a:pt x="752" y="4869"/>
                    <a:pt x="1" y="9737"/>
                    <a:pt x="538" y="14605"/>
                  </a:cubicBezTo>
                  <a:cubicBezTo>
                    <a:pt x="897" y="17869"/>
                    <a:pt x="2454" y="21218"/>
                    <a:pt x="5421" y="21218"/>
                  </a:cubicBezTo>
                  <a:cubicBezTo>
                    <a:pt x="6294" y="21218"/>
                    <a:pt x="7290" y="20928"/>
                    <a:pt x="8413" y="20261"/>
                  </a:cubicBezTo>
                  <a:cubicBezTo>
                    <a:pt x="9678" y="19505"/>
                    <a:pt x="10485" y="19098"/>
                    <a:pt x="11307" y="19098"/>
                  </a:cubicBezTo>
                  <a:cubicBezTo>
                    <a:pt x="12043" y="19098"/>
                    <a:pt x="12790" y="19424"/>
                    <a:pt x="13889" y="20117"/>
                  </a:cubicBezTo>
                  <a:cubicBezTo>
                    <a:pt x="14541" y="20532"/>
                    <a:pt x="17055" y="22858"/>
                    <a:pt x="18430" y="22858"/>
                  </a:cubicBezTo>
                  <a:cubicBezTo>
                    <a:pt x="18717" y="22858"/>
                    <a:pt x="18955" y="22757"/>
                    <a:pt x="19115" y="22516"/>
                  </a:cubicBezTo>
                  <a:cubicBezTo>
                    <a:pt x="19740" y="21563"/>
                    <a:pt x="19054" y="20141"/>
                    <a:pt x="19689" y="20141"/>
                  </a:cubicBezTo>
                  <a:cubicBezTo>
                    <a:pt x="19818" y="20141"/>
                    <a:pt x="20001" y="20199"/>
                    <a:pt x="20261" y="20332"/>
                  </a:cubicBezTo>
                  <a:cubicBezTo>
                    <a:pt x="21263" y="20833"/>
                    <a:pt x="22838" y="22373"/>
                    <a:pt x="24305" y="23088"/>
                  </a:cubicBezTo>
                  <a:cubicBezTo>
                    <a:pt x="25165" y="22623"/>
                    <a:pt x="25845" y="21836"/>
                    <a:pt x="26203" y="20905"/>
                  </a:cubicBezTo>
                  <a:cubicBezTo>
                    <a:pt x="26346" y="20332"/>
                    <a:pt x="26310" y="19724"/>
                    <a:pt x="26095" y="19223"/>
                  </a:cubicBezTo>
                  <a:cubicBezTo>
                    <a:pt x="25129" y="17433"/>
                    <a:pt x="24091" y="15751"/>
                    <a:pt x="22945" y="14104"/>
                  </a:cubicBezTo>
                  <a:cubicBezTo>
                    <a:pt x="20869" y="11061"/>
                    <a:pt x="17648" y="8806"/>
                    <a:pt x="14712" y="6587"/>
                  </a:cubicBezTo>
                  <a:cubicBezTo>
                    <a:pt x="11670" y="4296"/>
                    <a:pt x="7911" y="1540"/>
                    <a:pt x="4117" y="538"/>
                  </a:cubicBezTo>
                  <a:cubicBezTo>
                    <a:pt x="3043" y="251"/>
                    <a:pt x="1934" y="72"/>
                    <a:pt x="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2644650" y="1690050"/>
              <a:ext cx="571850" cy="563350"/>
            </a:xfrm>
            <a:custGeom>
              <a:avLst/>
              <a:gdLst/>
              <a:ahLst/>
              <a:cxnLst/>
              <a:rect l="l" t="t" r="r" b="b"/>
              <a:pathLst>
                <a:path w="22874" h="22534" extrusionOk="0">
                  <a:moveTo>
                    <a:pt x="22873" y="0"/>
                  </a:moveTo>
                  <a:lnTo>
                    <a:pt x="22873" y="0"/>
                  </a:lnTo>
                  <a:cubicBezTo>
                    <a:pt x="22014" y="108"/>
                    <a:pt x="20081" y="358"/>
                    <a:pt x="19509" y="537"/>
                  </a:cubicBezTo>
                  <a:cubicBezTo>
                    <a:pt x="18184" y="967"/>
                    <a:pt x="16931" y="1504"/>
                    <a:pt x="15714" y="2148"/>
                  </a:cubicBezTo>
                  <a:cubicBezTo>
                    <a:pt x="11849" y="4009"/>
                    <a:pt x="7589" y="7052"/>
                    <a:pt x="5048" y="10560"/>
                  </a:cubicBezTo>
                  <a:cubicBezTo>
                    <a:pt x="4690" y="11097"/>
                    <a:pt x="1" y="18613"/>
                    <a:pt x="645" y="18900"/>
                  </a:cubicBezTo>
                  <a:cubicBezTo>
                    <a:pt x="970" y="19063"/>
                    <a:pt x="1318" y="19144"/>
                    <a:pt x="1664" y="19144"/>
                  </a:cubicBezTo>
                  <a:cubicBezTo>
                    <a:pt x="2080" y="19144"/>
                    <a:pt x="2493" y="19027"/>
                    <a:pt x="2864" y="18792"/>
                  </a:cubicBezTo>
                  <a:cubicBezTo>
                    <a:pt x="4098" y="18021"/>
                    <a:pt x="5703" y="16480"/>
                    <a:pt x="6536" y="16480"/>
                  </a:cubicBezTo>
                  <a:cubicBezTo>
                    <a:pt x="6670" y="16480"/>
                    <a:pt x="6784" y="16520"/>
                    <a:pt x="6873" y="16609"/>
                  </a:cubicBezTo>
                  <a:cubicBezTo>
                    <a:pt x="7517" y="17253"/>
                    <a:pt x="7231" y="21513"/>
                    <a:pt x="10596" y="22408"/>
                  </a:cubicBezTo>
                  <a:cubicBezTo>
                    <a:pt x="10905" y="22493"/>
                    <a:pt x="11216" y="22534"/>
                    <a:pt x="11526" y="22534"/>
                  </a:cubicBezTo>
                  <a:cubicBezTo>
                    <a:pt x="14585" y="22534"/>
                    <a:pt x="17597" y="18593"/>
                    <a:pt x="19222" y="15213"/>
                  </a:cubicBezTo>
                  <a:cubicBezTo>
                    <a:pt x="20905" y="11741"/>
                    <a:pt x="21370" y="2792"/>
                    <a:pt x="22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2924750" y="1948650"/>
              <a:ext cx="68925" cy="40300"/>
            </a:xfrm>
            <a:custGeom>
              <a:avLst/>
              <a:gdLst/>
              <a:ahLst/>
              <a:cxnLst/>
              <a:rect l="l" t="t" r="r" b="b"/>
              <a:pathLst>
                <a:path w="2757" h="1612" extrusionOk="0">
                  <a:moveTo>
                    <a:pt x="1038" y="1"/>
                  </a:moveTo>
                  <a:cubicBezTo>
                    <a:pt x="931" y="37"/>
                    <a:pt x="824" y="73"/>
                    <a:pt x="752" y="144"/>
                  </a:cubicBezTo>
                  <a:cubicBezTo>
                    <a:pt x="501" y="251"/>
                    <a:pt x="322" y="430"/>
                    <a:pt x="179" y="645"/>
                  </a:cubicBezTo>
                  <a:cubicBezTo>
                    <a:pt x="72" y="824"/>
                    <a:pt x="0" y="1075"/>
                    <a:pt x="36" y="1325"/>
                  </a:cubicBezTo>
                  <a:cubicBezTo>
                    <a:pt x="72" y="1504"/>
                    <a:pt x="108" y="1612"/>
                    <a:pt x="179" y="1612"/>
                  </a:cubicBezTo>
                  <a:cubicBezTo>
                    <a:pt x="287" y="1612"/>
                    <a:pt x="358" y="1540"/>
                    <a:pt x="430" y="1433"/>
                  </a:cubicBezTo>
                  <a:cubicBezTo>
                    <a:pt x="537" y="1325"/>
                    <a:pt x="645" y="1218"/>
                    <a:pt x="752" y="1146"/>
                  </a:cubicBezTo>
                  <a:cubicBezTo>
                    <a:pt x="859" y="1111"/>
                    <a:pt x="967" y="1075"/>
                    <a:pt x="1110" y="1075"/>
                  </a:cubicBezTo>
                  <a:lnTo>
                    <a:pt x="1253" y="1075"/>
                  </a:lnTo>
                  <a:cubicBezTo>
                    <a:pt x="1289" y="1039"/>
                    <a:pt x="1360" y="1039"/>
                    <a:pt x="1396" y="1003"/>
                  </a:cubicBezTo>
                  <a:cubicBezTo>
                    <a:pt x="1539" y="967"/>
                    <a:pt x="1718" y="932"/>
                    <a:pt x="1862" y="932"/>
                  </a:cubicBezTo>
                  <a:cubicBezTo>
                    <a:pt x="1981" y="920"/>
                    <a:pt x="2100" y="920"/>
                    <a:pt x="2209" y="920"/>
                  </a:cubicBezTo>
                  <a:lnTo>
                    <a:pt x="2209" y="920"/>
                  </a:lnTo>
                  <a:cubicBezTo>
                    <a:pt x="2426" y="920"/>
                    <a:pt x="2601" y="920"/>
                    <a:pt x="2649" y="824"/>
                  </a:cubicBezTo>
                  <a:cubicBezTo>
                    <a:pt x="2756" y="717"/>
                    <a:pt x="2470" y="359"/>
                    <a:pt x="2005" y="180"/>
                  </a:cubicBezTo>
                  <a:cubicBezTo>
                    <a:pt x="1790" y="73"/>
                    <a:pt x="1575" y="37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3430350" y="1964525"/>
              <a:ext cx="68025" cy="40625"/>
            </a:xfrm>
            <a:custGeom>
              <a:avLst/>
              <a:gdLst/>
              <a:ahLst/>
              <a:cxnLst/>
              <a:rect l="l" t="t" r="r" b="b"/>
              <a:pathLst>
                <a:path w="2721" h="1625" extrusionOk="0">
                  <a:moveTo>
                    <a:pt x="1189" y="1"/>
                  </a:moveTo>
                  <a:cubicBezTo>
                    <a:pt x="975" y="1"/>
                    <a:pt x="750" y="65"/>
                    <a:pt x="573" y="153"/>
                  </a:cubicBezTo>
                  <a:cubicBezTo>
                    <a:pt x="358" y="225"/>
                    <a:pt x="179" y="404"/>
                    <a:pt x="72" y="619"/>
                  </a:cubicBezTo>
                  <a:cubicBezTo>
                    <a:pt x="0" y="798"/>
                    <a:pt x="0" y="905"/>
                    <a:pt x="72" y="977"/>
                  </a:cubicBezTo>
                  <a:cubicBezTo>
                    <a:pt x="93" y="987"/>
                    <a:pt x="117" y="992"/>
                    <a:pt x="144" y="992"/>
                  </a:cubicBezTo>
                  <a:cubicBezTo>
                    <a:pt x="210" y="992"/>
                    <a:pt x="293" y="966"/>
                    <a:pt x="394" y="941"/>
                  </a:cubicBezTo>
                  <a:cubicBezTo>
                    <a:pt x="501" y="869"/>
                    <a:pt x="645" y="869"/>
                    <a:pt x="788" y="869"/>
                  </a:cubicBezTo>
                  <a:cubicBezTo>
                    <a:pt x="895" y="905"/>
                    <a:pt x="1003" y="941"/>
                    <a:pt x="1110" y="977"/>
                  </a:cubicBezTo>
                  <a:lnTo>
                    <a:pt x="1253" y="1084"/>
                  </a:lnTo>
                  <a:cubicBezTo>
                    <a:pt x="1289" y="1084"/>
                    <a:pt x="1361" y="1084"/>
                    <a:pt x="1432" y="1120"/>
                  </a:cubicBezTo>
                  <a:cubicBezTo>
                    <a:pt x="1575" y="1156"/>
                    <a:pt x="1719" y="1191"/>
                    <a:pt x="1826" y="1263"/>
                  </a:cubicBezTo>
                  <a:cubicBezTo>
                    <a:pt x="2127" y="1397"/>
                    <a:pt x="2397" y="1624"/>
                    <a:pt x="2548" y="1624"/>
                  </a:cubicBezTo>
                  <a:cubicBezTo>
                    <a:pt x="2558" y="1624"/>
                    <a:pt x="2568" y="1623"/>
                    <a:pt x="2578" y="1621"/>
                  </a:cubicBezTo>
                  <a:cubicBezTo>
                    <a:pt x="2721" y="1549"/>
                    <a:pt x="2649" y="1084"/>
                    <a:pt x="2363" y="726"/>
                  </a:cubicBezTo>
                  <a:cubicBezTo>
                    <a:pt x="2220" y="547"/>
                    <a:pt x="2076" y="368"/>
                    <a:pt x="1897" y="225"/>
                  </a:cubicBezTo>
                  <a:cubicBezTo>
                    <a:pt x="1826" y="189"/>
                    <a:pt x="1790" y="153"/>
                    <a:pt x="1719" y="118"/>
                  </a:cubicBezTo>
                  <a:lnTo>
                    <a:pt x="1647" y="82"/>
                  </a:lnTo>
                  <a:cubicBezTo>
                    <a:pt x="1540" y="46"/>
                    <a:pt x="1432" y="10"/>
                    <a:pt x="1325" y="10"/>
                  </a:cubicBezTo>
                  <a:cubicBezTo>
                    <a:pt x="1280" y="4"/>
                    <a:pt x="1235" y="1"/>
                    <a:pt x="1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3575325" y="1836800"/>
              <a:ext cx="900" cy="6300"/>
            </a:xfrm>
            <a:custGeom>
              <a:avLst/>
              <a:gdLst/>
              <a:ahLst/>
              <a:cxnLst/>
              <a:rect l="l" t="t" r="r" b="b"/>
              <a:pathLst>
                <a:path w="36" h="252" extrusionOk="0">
                  <a:moveTo>
                    <a:pt x="0" y="251"/>
                  </a:moveTo>
                  <a:cubicBezTo>
                    <a:pt x="0" y="144"/>
                    <a:pt x="36" y="72"/>
                    <a:pt x="36" y="1"/>
                  </a:cubicBezTo>
                  <a:cubicBezTo>
                    <a:pt x="36" y="72"/>
                    <a:pt x="0" y="144"/>
                    <a:pt x="0" y="25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3314025" y="1922700"/>
              <a:ext cx="633575" cy="341875"/>
            </a:xfrm>
            <a:custGeom>
              <a:avLst/>
              <a:gdLst/>
              <a:ahLst/>
              <a:cxnLst/>
              <a:rect l="l" t="t" r="r" b="b"/>
              <a:pathLst>
                <a:path w="25343" h="13675" extrusionOk="0">
                  <a:moveTo>
                    <a:pt x="16215" y="1"/>
                  </a:moveTo>
                  <a:lnTo>
                    <a:pt x="16215" y="1"/>
                  </a:lnTo>
                  <a:cubicBezTo>
                    <a:pt x="17504" y="932"/>
                    <a:pt x="18578" y="3473"/>
                    <a:pt x="19437" y="4797"/>
                  </a:cubicBezTo>
                  <a:cubicBezTo>
                    <a:pt x="20224" y="6050"/>
                    <a:pt x="21584" y="8019"/>
                    <a:pt x="21083" y="9630"/>
                  </a:cubicBezTo>
                  <a:cubicBezTo>
                    <a:pt x="20964" y="9987"/>
                    <a:pt x="20752" y="10133"/>
                    <a:pt x="20485" y="10133"/>
                  </a:cubicBezTo>
                  <a:cubicBezTo>
                    <a:pt x="19310" y="10133"/>
                    <a:pt x="17075" y="7303"/>
                    <a:pt x="17074" y="7303"/>
                  </a:cubicBezTo>
                  <a:lnTo>
                    <a:pt x="17074" y="7303"/>
                  </a:lnTo>
                  <a:cubicBezTo>
                    <a:pt x="17074" y="7303"/>
                    <a:pt x="17862" y="10274"/>
                    <a:pt x="16573" y="11169"/>
                  </a:cubicBezTo>
                  <a:cubicBezTo>
                    <a:pt x="16417" y="11277"/>
                    <a:pt x="16223" y="11325"/>
                    <a:pt x="16002" y="11325"/>
                  </a:cubicBezTo>
                  <a:cubicBezTo>
                    <a:pt x="14391" y="11325"/>
                    <a:pt x="11306" y="8794"/>
                    <a:pt x="10488" y="8448"/>
                  </a:cubicBezTo>
                  <a:cubicBezTo>
                    <a:pt x="10412" y="8415"/>
                    <a:pt x="10332" y="8399"/>
                    <a:pt x="10247" y="8399"/>
                  </a:cubicBezTo>
                  <a:cubicBezTo>
                    <a:pt x="9341" y="8399"/>
                    <a:pt x="7910" y="10198"/>
                    <a:pt x="4832" y="10918"/>
                  </a:cubicBezTo>
                  <a:cubicBezTo>
                    <a:pt x="4619" y="10965"/>
                    <a:pt x="4411" y="10987"/>
                    <a:pt x="4208" y="10987"/>
                  </a:cubicBezTo>
                  <a:cubicBezTo>
                    <a:pt x="2230" y="10987"/>
                    <a:pt x="747" y="8910"/>
                    <a:pt x="0" y="7482"/>
                  </a:cubicBezTo>
                  <a:lnTo>
                    <a:pt x="0" y="7482"/>
                  </a:lnTo>
                  <a:lnTo>
                    <a:pt x="72" y="7697"/>
                  </a:lnTo>
                  <a:cubicBezTo>
                    <a:pt x="72" y="7733"/>
                    <a:pt x="72" y="7768"/>
                    <a:pt x="107" y="7840"/>
                  </a:cubicBezTo>
                  <a:cubicBezTo>
                    <a:pt x="143" y="7876"/>
                    <a:pt x="143" y="7947"/>
                    <a:pt x="179" y="8019"/>
                  </a:cubicBezTo>
                  <a:cubicBezTo>
                    <a:pt x="179" y="8055"/>
                    <a:pt x="215" y="8126"/>
                    <a:pt x="215" y="8162"/>
                  </a:cubicBezTo>
                  <a:lnTo>
                    <a:pt x="286" y="8341"/>
                  </a:lnTo>
                  <a:lnTo>
                    <a:pt x="358" y="8484"/>
                  </a:lnTo>
                  <a:lnTo>
                    <a:pt x="430" y="8663"/>
                  </a:lnTo>
                  <a:cubicBezTo>
                    <a:pt x="465" y="8735"/>
                    <a:pt x="501" y="8806"/>
                    <a:pt x="501" y="8842"/>
                  </a:cubicBezTo>
                  <a:lnTo>
                    <a:pt x="609" y="9057"/>
                  </a:lnTo>
                  <a:lnTo>
                    <a:pt x="716" y="9236"/>
                  </a:lnTo>
                  <a:lnTo>
                    <a:pt x="788" y="9379"/>
                  </a:lnTo>
                  <a:lnTo>
                    <a:pt x="895" y="9558"/>
                  </a:lnTo>
                  <a:lnTo>
                    <a:pt x="966" y="9665"/>
                  </a:lnTo>
                  <a:lnTo>
                    <a:pt x="1074" y="9844"/>
                  </a:lnTo>
                  <a:lnTo>
                    <a:pt x="1145" y="9952"/>
                  </a:lnTo>
                  <a:cubicBezTo>
                    <a:pt x="1181" y="9988"/>
                    <a:pt x="1217" y="10059"/>
                    <a:pt x="1289" y="10131"/>
                  </a:cubicBezTo>
                  <a:lnTo>
                    <a:pt x="1324" y="10202"/>
                  </a:lnTo>
                  <a:cubicBezTo>
                    <a:pt x="1396" y="10274"/>
                    <a:pt x="1468" y="10346"/>
                    <a:pt x="1539" y="10453"/>
                  </a:cubicBezTo>
                  <a:lnTo>
                    <a:pt x="1611" y="10525"/>
                  </a:lnTo>
                  <a:cubicBezTo>
                    <a:pt x="1647" y="10560"/>
                    <a:pt x="1718" y="10632"/>
                    <a:pt x="1754" y="10668"/>
                  </a:cubicBezTo>
                  <a:lnTo>
                    <a:pt x="1826" y="10739"/>
                  </a:lnTo>
                  <a:lnTo>
                    <a:pt x="2005" y="10882"/>
                  </a:lnTo>
                  <a:lnTo>
                    <a:pt x="2076" y="10954"/>
                  </a:lnTo>
                  <a:lnTo>
                    <a:pt x="2255" y="11097"/>
                  </a:lnTo>
                  <a:lnTo>
                    <a:pt x="2327" y="11133"/>
                  </a:lnTo>
                  <a:cubicBezTo>
                    <a:pt x="2398" y="11205"/>
                    <a:pt x="2470" y="11240"/>
                    <a:pt x="2577" y="11312"/>
                  </a:cubicBezTo>
                  <a:lnTo>
                    <a:pt x="2613" y="11312"/>
                  </a:lnTo>
                  <a:cubicBezTo>
                    <a:pt x="2685" y="11348"/>
                    <a:pt x="2756" y="11384"/>
                    <a:pt x="2828" y="11419"/>
                  </a:cubicBezTo>
                  <a:lnTo>
                    <a:pt x="2935" y="11455"/>
                  </a:lnTo>
                  <a:lnTo>
                    <a:pt x="3114" y="11563"/>
                  </a:lnTo>
                  <a:lnTo>
                    <a:pt x="3222" y="11598"/>
                  </a:lnTo>
                  <a:lnTo>
                    <a:pt x="3436" y="11634"/>
                  </a:lnTo>
                  <a:lnTo>
                    <a:pt x="3508" y="11670"/>
                  </a:lnTo>
                  <a:lnTo>
                    <a:pt x="3794" y="11742"/>
                  </a:lnTo>
                  <a:lnTo>
                    <a:pt x="3830" y="11742"/>
                  </a:lnTo>
                  <a:cubicBezTo>
                    <a:pt x="3902" y="11742"/>
                    <a:pt x="4009" y="11777"/>
                    <a:pt x="4116" y="11777"/>
                  </a:cubicBezTo>
                  <a:lnTo>
                    <a:pt x="4940" y="11777"/>
                  </a:lnTo>
                  <a:lnTo>
                    <a:pt x="5190" y="11742"/>
                  </a:lnTo>
                  <a:lnTo>
                    <a:pt x="5298" y="11742"/>
                  </a:lnTo>
                  <a:cubicBezTo>
                    <a:pt x="5405" y="11706"/>
                    <a:pt x="5548" y="11670"/>
                    <a:pt x="5656" y="11634"/>
                  </a:cubicBezTo>
                  <a:lnTo>
                    <a:pt x="5727" y="11634"/>
                  </a:lnTo>
                  <a:cubicBezTo>
                    <a:pt x="5835" y="11598"/>
                    <a:pt x="5942" y="11563"/>
                    <a:pt x="6049" y="11527"/>
                  </a:cubicBezTo>
                  <a:lnTo>
                    <a:pt x="6157" y="11455"/>
                  </a:lnTo>
                  <a:lnTo>
                    <a:pt x="6443" y="11348"/>
                  </a:lnTo>
                  <a:lnTo>
                    <a:pt x="6586" y="11312"/>
                  </a:lnTo>
                  <a:lnTo>
                    <a:pt x="6873" y="11169"/>
                  </a:lnTo>
                  <a:lnTo>
                    <a:pt x="7016" y="11097"/>
                  </a:lnTo>
                  <a:lnTo>
                    <a:pt x="7445" y="10882"/>
                  </a:lnTo>
                  <a:cubicBezTo>
                    <a:pt x="8725" y="10118"/>
                    <a:pt x="9536" y="9701"/>
                    <a:pt x="10374" y="9701"/>
                  </a:cubicBezTo>
                  <a:cubicBezTo>
                    <a:pt x="11105" y="9701"/>
                    <a:pt x="11856" y="10019"/>
                    <a:pt x="12958" y="10703"/>
                  </a:cubicBezTo>
                  <a:cubicBezTo>
                    <a:pt x="13580" y="11118"/>
                    <a:pt x="16088" y="13444"/>
                    <a:pt x="17463" y="13444"/>
                  </a:cubicBezTo>
                  <a:cubicBezTo>
                    <a:pt x="17750" y="13444"/>
                    <a:pt x="17987" y="13343"/>
                    <a:pt x="18148" y="13102"/>
                  </a:cubicBezTo>
                  <a:cubicBezTo>
                    <a:pt x="18806" y="12145"/>
                    <a:pt x="18090" y="10739"/>
                    <a:pt x="18733" y="10739"/>
                  </a:cubicBezTo>
                  <a:cubicBezTo>
                    <a:pt x="18860" y="10739"/>
                    <a:pt x="19040" y="10794"/>
                    <a:pt x="19293" y="10918"/>
                  </a:cubicBezTo>
                  <a:lnTo>
                    <a:pt x="19508" y="11026"/>
                  </a:lnTo>
                  <a:lnTo>
                    <a:pt x="19544" y="11026"/>
                  </a:lnTo>
                  <a:cubicBezTo>
                    <a:pt x="19580" y="11061"/>
                    <a:pt x="19651" y="11097"/>
                    <a:pt x="19723" y="11133"/>
                  </a:cubicBezTo>
                  <a:cubicBezTo>
                    <a:pt x="20689" y="11777"/>
                    <a:pt x="22050" y="13030"/>
                    <a:pt x="23302" y="13674"/>
                  </a:cubicBezTo>
                  <a:cubicBezTo>
                    <a:pt x="24162" y="13173"/>
                    <a:pt x="24842" y="12422"/>
                    <a:pt x="25200" y="11491"/>
                  </a:cubicBezTo>
                  <a:cubicBezTo>
                    <a:pt x="25343" y="10918"/>
                    <a:pt x="25307" y="10310"/>
                    <a:pt x="25092" y="9773"/>
                  </a:cubicBezTo>
                  <a:cubicBezTo>
                    <a:pt x="24126" y="8019"/>
                    <a:pt x="23088" y="6337"/>
                    <a:pt x="21942" y="4690"/>
                  </a:cubicBezTo>
                  <a:cubicBezTo>
                    <a:pt x="21047" y="3366"/>
                    <a:pt x="19974" y="2184"/>
                    <a:pt x="18757" y="1146"/>
                  </a:cubicBezTo>
                  <a:cubicBezTo>
                    <a:pt x="17862" y="860"/>
                    <a:pt x="17038" y="466"/>
                    <a:pt x="16215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3366800" y="2103400"/>
              <a:ext cx="158425" cy="101225"/>
            </a:xfrm>
            <a:custGeom>
              <a:avLst/>
              <a:gdLst/>
              <a:ahLst/>
              <a:cxnLst/>
              <a:rect l="l" t="t" r="r" b="b"/>
              <a:pathLst>
                <a:path w="6337" h="4049" extrusionOk="0">
                  <a:moveTo>
                    <a:pt x="1024" y="0"/>
                  </a:moveTo>
                  <a:cubicBezTo>
                    <a:pt x="940" y="0"/>
                    <a:pt x="737" y="245"/>
                    <a:pt x="502" y="648"/>
                  </a:cubicBezTo>
                  <a:cubicBezTo>
                    <a:pt x="180" y="1185"/>
                    <a:pt x="1" y="1829"/>
                    <a:pt x="1" y="2473"/>
                  </a:cubicBezTo>
                  <a:cubicBezTo>
                    <a:pt x="37" y="2688"/>
                    <a:pt x="73" y="2903"/>
                    <a:pt x="144" y="3118"/>
                  </a:cubicBezTo>
                  <a:cubicBezTo>
                    <a:pt x="251" y="3332"/>
                    <a:pt x="395" y="3511"/>
                    <a:pt x="609" y="3654"/>
                  </a:cubicBezTo>
                  <a:cubicBezTo>
                    <a:pt x="896" y="3905"/>
                    <a:pt x="1290" y="4012"/>
                    <a:pt x="1683" y="4048"/>
                  </a:cubicBezTo>
                  <a:cubicBezTo>
                    <a:pt x="1934" y="4048"/>
                    <a:pt x="2149" y="4012"/>
                    <a:pt x="2399" y="3977"/>
                  </a:cubicBezTo>
                  <a:cubicBezTo>
                    <a:pt x="2471" y="3977"/>
                    <a:pt x="2542" y="3941"/>
                    <a:pt x="2650" y="3941"/>
                  </a:cubicBezTo>
                  <a:cubicBezTo>
                    <a:pt x="2936" y="3833"/>
                    <a:pt x="3187" y="3726"/>
                    <a:pt x="3437" y="3583"/>
                  </a:cubicBezTo>
                  <a:cubicBezTo>
                    <a:pt x="4010" y="3261"/>
                    <a:pt x="4511" y="2903"/>
                    <a:pt x="4941" y="2437"/>
                  </a:cubicBezTo>
                  <a:cubicBezTo>
                    <a:pt x="5370" y="2008"/>
                    <a:pt x="5764" y="1507"/>
                    <a:pt x="6050" y="970"/>
                  </a:cubicBezTo>
                  <a:cubicBezTo>
                    <a:pt x="6265" y="540"/>
                    <a:pt x="6337" y="182"/>
                    <a:pt x="6229" y="147"/>
                  </a:cubicBezTo>
                  <a:cubicBezTo>
                    <a:pt x="6225" y="144"/>
                    <a:pt x="6219" y="143"/>
                    <a:pt x="6214" y="143"/>
                  </a:cubicBezTo>
                  <a:cubicBezTo>
                    <a:pt x="6130" y="143"/>
                    <a:pt x="5922" y="382"/>
                    <a:pt x="5621" y="683"/>
                  </a:cubicBezTo>
                  <a:cubicBezTo>
                    <a:pt x="5227" y="1077"/>
                    <a:pt x="4797" y="1399"/>
                    <a:pt x="4332" y="1722"/>
                  </a:cubicBezTo>
                  <a:cubicBezTo>
                    <a:pt x="3903" y="2008"/>
                    <a:pt x="3437" y="2258"/>
                    <a:pt x="2936" y="2473"/>
                  </a:cubicBezTo>
                  <a:cubicBezTo>
                    <a:pt x="2721" y="2545"/>
                    <a:pt x="2507" y="2616"/>
                    <a:pt x="2292" y="2652"/>
                  </a:cubicBezTo>
                  <a:cubicBezTo>
                    <a:pt x="2220" y="2688"/>
                    <a:pt x="2149" y="2688"/>
                    <a:pt x="2113" y="2724"/>
                  </a:cubicBezTo>
                  <a:cubicBezTo>
                    <a:pt x="1970" y="2760"/>
                    <a:pt x="1826" y="2795"/>
                    <a:pt x="1647" y="2795"/>
                  </a:cubicBezTo>
                  <a:cubicBezTo>
                    <a:pt x="1606" y="2806"/>
                    <a:pt x="1564" y="2810"/>
                    <a:pt x="1522" y="2810"/>
                  </a:cubicBezTo>
                  <a:cubicBezTo>
                    <a:pt x="1420" y="2810"/>
                    <a:pt x="1319" y="2785"/>
                    <a:pt x="1218" y="2760"/>
                  </a:cubicBezTo>
                  <a:cubicBezTo>
                    <a:pt x="1075" y="2688"/>
                    <a:pt x="967" y="2545"/>
                    <a:pt x="932" y="2366"/>
                  </a:cubicBezTo>
                  <a:cubicBezTo>
                    <a:pt x="860" y="1829"/>
                    <a:pt x="860" y="1328"/>
                    <a:pt x="1003" y="827"/>
                  </a:cubicBezTo>
                  <a:cubicBezTo>
                    <a:pt x="1075" y="361"/>
                    <a:pt x="1146" y="39"/>
                    <a:pt x="1039" y="3"/>
                  </a:cubicBezTo>
                  <a:cubicBezTo>
                    <a:pt x="1034" y="1"/>
                    <a:pt x="1029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2865675" y="2109725"/>
              <a:ext cx="139625" cy="98475"/>
            </a:xfrm>
            <a:custGeom>
              <a:avLst/>
              <a:gdLst/>
              <a:ahLst/>
              <a:cxnLst/>
              <a:rect l="l" t="t" r="r" b="b"/>
              <a:pathLst>
                <a:path w="5585" h="3939" extrusionOk="0">
                  <a:moveTo>
                    <a:pt x="5406" y="1"/>
                  </a:moveTo>
                  <a:cubicBezTo>
                    <a:pt x="5334" y="1"/>
                    <a:pt x="5227" y="287"/>
                    <a:pt x="4976" y="609"/>
                  </a:cubicBezTo>
                  <a:cubicBezTo>
                    <a:pt x="4690" y="1003"/>
                    <a:pt x="4332" y="1361"/>
                    <a:pt x="3938" y="1683"/>
                  </a:cubicBezTo>
                  <a:cubicBezTo>
                    <a:pt x="3580" y="2005"/>
                    <a:pt x="3187" y="2256"/>
                    <a:pt x="2721" y="2471"/>
                  </a:cubicBezTo>
                  <a:cubicBezTo>
                    <a:pt x="2614" y="2542"/>
                    <a:pt x="2471" y="2578"/>
                    <a:pt x="2327" y="2614"/>
                  </a:cubicBezTo>
                  <a:cubicBezTo>
                    <a:pt x="2292" y="2614"/>
                    <a:pt x="2220" y="2614"/>
                    <a:pt x="2184" y="2650"/>
                  </a:cubicBezTo>
                  <a:lnTo>
                    <a:pt x="2041" y="2686"/>
                  </a:lnTo>
                  <a:lnTo>
                    <a:pt x="1647" y="2686"/>
                  </a:lnTo>
                  <a:lnTo>
                    <a:pt x="1504" y="2614"/>
                  </a:lnTo>
                  <a:cubicBezTo>
                    <a:pt x="1433" y="2614"/>
                    <a:pt x="1325" y="2578"/>
                    <a:pt x="1254" y="2542"/>
                  </a:cubicBezTo>
                  <a:cubicBezTo>
                    <a:pt x="1075" y="2435"/>
                    <a:pt x="1003" y="2363"/>
                    <a:pt x="931" y="2220"/>
                  </a:cubicBezTo>
                  <a:cubicBezTo>
                    <a:pt x="896" y="2005"/>
                    <a:pt x="931" y="1791"/>
                    <a:pt x="967" y="1576"/>
                  </a:cubicBezTo>
                  <a:cubicBezTo>
                    <a:pt x="1039" y="1325"/>
                    <a:pt x="1110" y="1075"/>
                    <a:pt x="1146" y="860"/>
                  </a:cubicBezTo>
                  <a:cubicBezTo>
                    <a:pt x="1254" y="466"/>
                    <a:pt x="1289" y="144"/>
                    <a:pt x="1218" y="108"/>
                  </a:cubicBezTo>
                  <a:cubicBezTo>
                    <a:pt x="1211" y="106"/>
                    <a:pt x="1204" y="105"/>
                    <a:pt x="1196" y="105"/>
                  </a:cubicBezTo>
                  <a:cubicBezTo>
                    <a:pt x="1087" y="105"/>
                    <a:pt x="916" y="346"/>
                    <a:pt x="681" y="681"/>
                  </a:cubicBezTo>
                  <a:cubicBezTo>
                    <a:pt x="538" y="860"/>
                    <a:pt x="395" y="1111"/>
                    <a:pt x="251" y="1325"/>
                  </a:cubicBezTo>
                  <a:cubicBezTo>
                    <a:pt x="72" y="1648"/>
                    <a:pt x="1" y="2005"/>
                    <a:pt x="1" y="2363"/>
                  </a:cubicBezTo>
                  <a:cubicBezTo>
                    <a:pt x="1" y="2471"/>
                    <a:pt x="1" y="2578"/>
                    <a:pt x="37" y="2686"/>
                  </a:cubicBezTo>
                  <a:cubicBezTo>
                    <a:pt x="72" y="2793"/>
                    <a:pt x="144" y="2900"/>
                    <a:pt x="180" y="3008"/>
                  </a:cubicBezTo>
                  <a:cubicBezTo>
                    <a:pt x="287" y="3151"/>
                    <a:pt x="430" y="3330"/>
                    <a:pt x="609" y="3437"/>
                  </a:cubicBezTo>
                  <a:cubicBezTo>
                    <a:pt x="717" y="3545"/>
                    <a:pt x="860" y="3652"/>
                    <a:pt x="1003" y="3724"/>
                  </a:cubicBezTo>
                  <a:lnTo>
                    <a:pt x="1218" y="3831"/>
                  </a:lnTo>
                  <a:lnTo>
                    <a:pt x="1468" y="3903"/>
                  </a:lnTo>
                  <a:cubicBezTo>
                    <a:pt x="1540" y="3903"/>
                    <a:pt x="1612" y="3938"/>
                    <a:pt x="1683" y="3938"/>
                  </a:cubicBezTo>
                  <a:lnTo>
                    <a:pt x="2220" y="3938"/>
                  </a:lnTo>
                  <a:lnTo>
                    <a:pt x="2471" y="3903"/>
                  </a:lnTo>
                  <a:lnTo>
                    <a:pt x="2542" y="3903"/>
                  </a:lnTo>
                  <a:lnTo>
                    <a:pt x="2721" y="3831"/>
                  </a:lnTo>
                  <a:cubicBezTo>
                    <a:pt x="2900" y="3759"/>
                    <a:pt x="3115" y="3652"/>
                    <a:pt x="3294" y="3545"/>
                  </a:cubicBezTo>
                  <a:cubicBezTo>
                    <a:pt x="3795" y="3222"/>
                    <a:pt x="4260" y="2829"/>
                    <a:pt x="4618" y="2363"/>
                  </a:cubicBezTo>
                  <a:cubicBezTo>
                    <a:pt x="5012" y="1898"/>
                    <a:pt x="5298" y="1361"/>
                    <a:pt x="5442" y="824"/>
                  </a:cubicBezTo>
                  <a:cubicBezTo>
                    <a:pt x="5585" y="359"/>
                    <a:pt x="5513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2922050" y="2233225"/>
              <a:ext cx="37625" cy="19725"/>
            </a:xfrm>
            <a:custGeom>
              <a:avLst/>
              <a:gdLst/>
              <a:ahLst/>
              <a:cxnLst/>
              <a:rect l="l" t="t" r="r" b="b"/>
              <a:pathLst>
                <a:path w="1505" h="789" extrusionOk="0">
                  <a:moveTo>
                    <a:pt x="717" y="1"/>
                  </a:moveTo>
                  <a:cubicBezTo>
                    <a:pt x="645" y="1"/>
                    <a:pt x="574" y="36"/>
                    <a:pt x="538" y="36"/>
                  </a:cubicBezTo>
                  <a:cubicBezTo>
                    <a:pt x="395" y="72"/>
                    <a:pt x="287" y="144"/>
                    <a:pt x="180" y="251"/>
                  </a:cubicBezTo>
                  <a:cubicBezTo>
                    <a:pt x="72" y="359"/>
                    <a:pt x="1" y="466"/>
                    <a:pt x="1" y="609"/>
                  </a:cubicBezTo>
                  <a:cubicBezTo>
                    <a:pt x="1" y="717"/>
                    <a:pt x="37" y="788"/>
                    <a:pt x="72" y="788"/>
                  </a:cubicBezTo>
                  <a:cubicBezTo>
                    <a:pt x="216" y="752"/>
                    <a:pt x="323" y="717"/>
                    <a:pt x="466" y="681"/>
                  </a:cubicBezTo>
                  <a:cubicBezTo>
                    <a:pt x="502" y="681"/>
                    <a:pt x="574" y="681"/>
                    <a:pt x="609" y="717"/>
                  </a:cubicBezTo>
                  <a:cubicBezTo>
                    <a:pt x="645" y="717"/>
                    <a:pt x="681" y="752"/>
                    <a:pt x="681" y="752"/>
                  </a:cubicBezTo>
                  <a:lnTo>
                    <a:pt x="788" y="681"/>
                  </a:lnTo>
                  <a:lnTo>
                    <a:pt x="1003" y="681"/>
                  </a:lnTo>
                  <a:cubicBezTo>
                    <a:pt x="1093" y="681"/>
                    <a:pt x="1191" y="690"/>
                    <a:pt x="1272" y="690"/>
                  </a:cubicBezTo>
                  <a:cubicBezTo>
                    <a:pt x="1352" y="690"/>
                    <a:pt x="1415" y="681"/>
                    <a:pt x="1433" y="645"/>
                  </a:cubicBezTo>
                  <a:cubicBezTo>
                    <a:pt x="1504" y="573"/>
                    <a:pt x="1361" y="359"/>
                    <a:pt x="1182" y="215"/>
                  </a:cubicBezTo>
                  <a:cubicBezTo>
                    <a:pt x="1075" y="144"/>
                    <a:pt x="967" y="108"/>
                    <a:pt x="896" y="36"/>
                  </a:cubicBezTo>
                  <a:lnTo>
                    <a:pt x="717" y="1"/>
                  </a:ln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2939950" y="2233225"/>
              <a:ext cx="484150" cy="198700"/>
            </a:xfrm>
            <a:custGeom>
              <a:avLst/>
              <a:gdLst/>
              <a:ahLst/>
              <a:cxnLst/>
              <a:rect l="l" t="t" r="r" b="b"/>
              <a:pathLst>
                <a:path w="19366" h="7948" extrusionOk="0">
                  <a:moveTo>
                    <a:pt x="18578" y="1"/>
                  </a:moveTo>
                  <a:cubicBezTo>
                    <a:pt x="18220" y="36"/>
                    <a:pt x="18077" y="251"/>
                    <a:pt x="18149" y="323"/>
                  </a:cubicBezTo>
                  <a:cubicBezTo>
                    <a:pt x="18185" y="394"/>
                    <a:pt x="18435" y="394"/>
                    <a:pt x="18543" y="502"/>
                  </a:cubicBezTo>
                  <a:cubicBezTo>
                    <a:pt x="18578" y="538"/>
                    <a:pt x="18614" y="573"/>
                    <a:pt x="18614" y="609"/>
                  </a:cubicBezTo>
                  <a:cubicBezTo>
                    <a:pt x="18543" y="645"/>
                    <a:pt x="18471" y="681"/>
                    <a:pt x="18399" y="717"/>
                  </a:cubicBezTo>
                  <a:cubicBezTo>
                    <a:pt x="17934" y="1003"/>
                    <a:pt x="17540" y="1325"/>
                    <a:pt x="17218" y="1719"/>
                  </a:cubicBezTo>
                  <a:cubicBezTo>
                    <a:pt x="16789" y="2291"/>
                    <a:pt x="16395" y="2864"/>
                    <a:pt x="16037" y="3508"/>
                  </a:cubicBezTo>
                  <a:cubicBezTo>
                    <a:pt x="15679" y="4224"/>
                    <a:pt x="15249" y="4869"/>
                    <a:pt x="14748" y="5513"/>
                  </a:cubicBezTo>
                  <a:cubicBezTo>
                    <a:pt x="14247" y="6086"/>
                    <a:pt x="13639" y="6551"/>
                    <a:pt x="12923" y="6873"/>
                  </a:cubicBezTo>
                  <a:cubicBezTo>
                    <a:pt x="12408" y="7131"/>
                    <a:pt x="11806" y="7272"/>
                    <a:pt x="11222" y="7272"/>
                  </a:cubicBezTo>
                  <a:cubicBezTo>
                    <a:pt x="11156" y="7272"/>
                    <a:pt x="11091" y="7271"/>
                    <a:pt x="11026" y="7267"/>
                  </a:cubicBezTo>
                  <a:cubicBezTo>
                    <a:pt x="10560" y="7231"/>
                    <a:pt x="10095" y="7160"/>
                    <a:pt x="9665" y="6981"/>
                  </a:cubicBezTo>
                  <a:lnTo>
                    <a:pt x="9093" y="6837"/>
                  </a:lnTo>
                  <a:cubicBezTo>
                    <a:pt x="9093" y="6837"/>
                    <a:pt x="8878" y="6802"/>
                    <a:pt x="8520" y="6730"/>
                  </a:cubicBezTo>
                  <a:cubicBezTo>
                    <a:pt x="8126" y="6623"/>
                    <a:pt x="7732" y="6587"/>
                    <a:pt x="7303" y="6551"/>
                  </a:cubicBezTo>
                  <a:cubicBezTo>
                    <a:pt x="7339" y="6479"/>
                    <a:pt x="7375" y="6372"/>
                    <a:pt x="7375" y="6265"/>
                  </a:cubicBezTo>
                  <a:cubicBezTo>
                    <a:pt x="7410" y="5978"/>
                    <a:pt x="7446" y="5692"/>
                    <a:pt x="7446" y="5692"/>
                  </a:cubicBezTo>
                  <a:cubicBezTo>
                    <a:pt x="7446" y="5692"/>
                    <a:pt x="7375" y="5441"/>
                    <a:pt x="7303" y="5155"/>
                  </a:cubicBezTo>
                  <a:cubicBezTo>
                    <a:pt x="7231" y="4904"/>
                    <a:pt x="7196" y="4618"/>
                    <a:pt x="7088" y="4582"/>
                  </a:cubicBezTo>
                  <a:cubicBezTo>
                    <a:pt x="6981" y="4582"/>
                    <a:pt x="6873" y="4869"/>
                    <a:pt x="6802" y="5155"/>
                  </a:cubicBezTo>
                  <a:cubicBezTo>
                    <a:pt x="6730" y="5477"/>
                    <a:pt x="6730" y="5764"/>
                    <a:pt x="6730" y="5764"/>
                  </a:cubicBezTo>
                  <a:cubicBezTo>
                    <a:pt x="6730" y="5764"/>
                    <a:pt x="6802" y="6014"/>
                    <a:pt x="6873" y="6300"/>
                  </a:cubicBezTo>
                  <a:cubicBezTo>
                    <a:pt x="6909" y="6408"/>
                    <a:pt x="6909" y="6479"/>
                    <a:pt x="6945" y="6551"/>
                  </a:cubicBezTo>
                  <a:lnTo>
                    <a:pt x="6480" y="6551"/>
                  </a:lnTo>
                  <a:cubicBezTo>
                    <a:pt x="6301" y="6587"/>
                    <a:pt x="6122" y="6587"/>
                    <a:pt x="5943" y="6623"/>
                  </a:cubicBezTo>
                  <a:cubicBezTo>
                    <a:pt x="5549" y="6694"/>
                    <a:pt x="5227" y="6766"/>
                    <a:pt x="4869" y="6802"/>
                  </a:cubicBezTo>
                  <a:cubicBezTo>
                    <a:pt x="4705" y="6825"/>
                    <a:pt x="4540" y="6836"/>
                    <a:pt x="4375" y="6836"/>
                  </a:cubicBezTo>
                  <a:cubicBezTo>
                    <a:pt x="3781" y="6836"/>
                    <a:pt x="3189" y="6688"/>
                    <a:pt x="2685" y="6408"/>
                  </a:cubicBezTo>
                  <a:cubicBezTo>
                    <a:pt x="2041" y="6014"/>
                    <a:pt x="1540" y="5441"/>
                    <a:pt x="1254" y="4726"/>
                  </a:cubicBezTo>
                  <a:cubicBezTo>
                    <a:pt x="967" y="4081"/>
                    <a:pt x="752" y="3437"/>
                    <a:pt x="574" y="2757"/>
                  </a:cubicBezTo>
                  <a:cubicBezTo>
                    <a:pt x="430" y="2148"/>
                    <a:pt x="323" y="1647"/>
                    <a:pt x="216" y="1325"/>
                  </a:cubicBezTo>
                  <a:cubicBezTo>
                    <a:pt x="108" y="967"/>
                    <a:pt x="37" y="788"/>
                    <a:pt x="1" y="788"/>
                  </a:cubicBezTo>
                  <a:cubicBezTo>
                    <a:pt x="1" y="967"/>
                    <a:pt x="1" y="1182"/>
                    <a:pt x="72" y="1361"/>
                  </a:cubicBezTo>
                  <a:cubicBezTo>
                    <a:pt x="108" y="1719"/>
                    <a:pt x="180" y="2220"/>
                    <a:pt x="287" y="2828"/>
                  </a:cubicBezTo>
                  <a:cubicBezTo>
                    <a:pt x="430" y="3508"/>
                    <a:pt x="609" y="4224"/>
                    <a:pt x="860" y="4869"/>
                  </a:cubicBezTo>
                  <a:cubicBezTo>
                    <a:pt x="1146" y="5692"/>
                    <a:pt x="1683" y="6408"/>
                    <a:pt x="2435" y="6873"/>
                  </a:cubicBezTo>
                  <a:cubicBezTo>
                    <a:pt x="3079" y="7241"/>
                    <a:pt x="3802" y="7425"/>
                    <a:pt x="4537" y="7425"/>
                  </a:cubicBezTo>
                  <a:cubicBezTo>
                    <a:pt x="4659" y="7425"/>
                    <a:pt x="4782" y="7420"/>
                    <a:pt x="4905" y="7410"/>
                  </a:cubicBezTo>
                  <a:cubicBezTo>
                    <a:pt x="5298" y="7374"/>
                    <a:pt x="5692" y="7303"/>
                    <a:pt x="6014" y="7267"/>
                  </a:cubicBezTo>
                  <a:cubicBezTo>
                    <a:pt x="6193" y="7231"/>
                    <a:pt x="6336" y="7231"/>
                    <a:pt x="6515" y="7195"/>
                  </a:cubicBezTo>
                  <a:lnTo>
                    <a:pt x="6945" y="7195"/>
                  </a:lnTo>
                  <a:cubicBezTo>
                    <a:pt x="7446" y="7231"/>
                    <a:pt x="7911" y="7303"/>
                    <a:pt x="8377" y="7410"/>
                  </a:cubicBezTo>
                  <a:cubicBezTo>
                    <a:pt x="8699" y="7482"/>
                    <a:pt x="8914" y="7517"/>
                    <a:pt x="8914" y="7517"/>
                  </a:cubicBezTo>
                  <a:lnTo>
                    <a:pt x="9451" y="7661"/>
                  </a:lnTo>
                  <a:cubicBezTo>
                    <a:pt x="9952" y="7840"/>
                    <a:pt x="10489" y="7911"/>
                    <a:pt x="10990" y="7947"/>
                  </a:cubicBezTo>
                  <a:cubicBezTo>
                    <a:pt x="11777" y="7947"/>
                    <a:pt x="12493" y="7768"/>
                    <a:pt x="13173" y="7410"/>
                  </a:cubicBezTo>
                  <a:cubicBezTo>
                    <a:pt x="13925" y="7016"/>
                    <a:pt x="14605" y="6479"/>
                    <a:pt x="15142" y="5799"/>
                  </a:cubicBezTo>
                  <a:cubicBezTo>
                    <a:pt x="15643" y="5155"/>
                    <a:pt x="16037" y="4439"/>
                    <a:pt x="16395" y="3687"/>
                  </a:cubicBezTo>
                  <a:cubicBezTo>
                    <a:pt x="16681" y="3079"/>
                    <a:pt x="17039" y="2470"/>
                    <a:pt x="17433" y="1898"/>
                  </a:cubicBezTo>
                  <a:cubicBezTo>
                    <a:pt x="17791" y="1432"/>
                    <a:pt x="18185" y="1039"/>
                    <a:pt x="18650" y="717"/>
                  </a:cubicBezTo>
                  <a:lnTo>
                    <a:pt x="18721" y="752"/>
                  </a:lnTo>
                  <a:cubicBezTo>
                    <a:pt x="18757" y="824"/>
                    <a:pt x="18829" y="860"/>
                    <a:pt x="18865" y="931"/>
                  </a:cubicBezTo>
                  <a:cubicBezTo>
                    <a:pt x="18972" y="1110"/>
                    <a:pt x="19008" y="1325"/>
                    <a:pt x="19115" y="1361"/>
                  </a:cubicBezTo>
                  <a:cubicBezTo>
                    <a:pt x="19223" y="1361"/>
                    <a:pt x="19366" y="1110"/>
                    <a:pt x="19366" y="860"/>
                  </a:cubicBezTo>
                  <a:cubicBezTo>
                    <a:pt x="19366" y="717"/>
                    <a:pt x="19330" y="573"/>
                    <a:pt x="19294" y="430"/>
                  </a:cubicBezTo>
                  <a:cubicBezTo>
                    <a:pt x="19258" y="394"/>
                    <a:pt x="19258" y="359"/>
                    <a:pt x="19223" y="323"/>
                  </a:cubicBezTo>
                  <a:lnTo>
                    <a:pt x="19187" y="251"/>
                  </a:lnTo>
                  <a:cubicBezTo>
                    <a:pt x="19151" y="215"/>
                    <a:pt x="19079" y="144"/>
                    <a:pt x="19044" y="108"/>
                  </a:cubicBezTo>
                  <a:cubicBezTo>
                    <a:pt x="18900" y="36"/>
                    <a:pt x="18721" y="1"/>
                    <a:pt x="18578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2969075" y="2219500"/>
              <a:ext cx="271550" cy="136350"/>
            </a:xfrm>
            <a:custGeom>
              <a:avLst/>
              <a:gdLst/>
              <a:ahLst/>
              <a:cxnLst/>
              <a:rect l="l" t="t" r="r" b="b"/>
              <a:pathLst>
                <a:path w="10862" h="5454" extrusionOk="0">
                  <a:moveTo>
                    <a:pt x="5475" y="1"/>
                  </a:moveTo>
                  <a:cubicBezTo>
                    <a:pt x="2674" y="1"/>
                    <a:pt x="0" y="1261"/>
                    <a:pt x="3024" y="3879"/>
                  </a:cubicBezTo>
                  <a:cubicBezTo>
                    <a:pt x="3811" y="4523"/>
                    <a:pt x="4706" y="5024"/>
                    <a:pt x="5673" y="5382"/>
                  </a:cubicBezTo>
                  <a:cubicBezTo>
                    <a:pt x="5816" y="5418"/>
                    <a:pt x="5923" y="5453"/>
                    <a:pt x="6066" y="5453"/>
                  </a:cubicBezTo>
                  <a:cubicBezTo>
                    <a:pt x="6675" y="5382"/>
                    <a:pt x="7462" y="4666"/>
                    <a:pt x="7892" y="4308"/>
                  </a:cubicBezTo>
                  <a:cubicBezTo>
                    <a:pt x="8321" y="3986"/>
                    <a:pt x="8715" y="3628"/>
                    <a:pt x="9073" y="3270"/>
                  </a:cubicBezTo>
                  <a:cubicBezTo>
                    <a:pt x="10861" y="1118"/>
                    <a:pt x="8112" y="1"/>
                    <a:pt x="5475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3028550" y="2227075"/>
              <a:ext cx="166475" cy="55600"/>
            </a:xfrm>
            <a:custGeom>
              <a:avLst/>
              <a:gdLst/>
              <a:ahLst/>
              <a:cxnLst/>
              <a:rect l="l" t="t" r="r" b="b"/>
              <a:pathLst>
                <a:path w="6659" h="2224" extrusionOk="0">
                  <a:moveTo>
                    <a:pt x="3198" y="0"/>
                  </a:moveTo>
                  <a:cubicBezTo>
                    <a:pt x="1656" y="0"/>
                    <a:pt x="164" y="448"/>
                    <a:pt x="0" y="1356"/>
                  </a:cubicBezTo>
                  <a:cubicBezTo>
                    <a:pt x="573" y="1822"/>
                    <a:pt x="1754" y="2180"/>
                    <a:pt x="3150" y="2215"/>
                  </a:cubicBezTo>
                  <a:cubicBezTo>
                    <a:pt x="3276" y="2221"/>
                    <a:pt x="3400" y="2223"/>
                    <a:pt x="3523" y="2223"/>
                  </a:cubicBezTo>
                  <a:cubicBezTo>
                    <a:pt x="5077" y="2223"/>
                    <a:pt x="6360" y="1813"/>
                    <a:pt x="6658" y="1249"/>
                  </a:cubicBezTo>
                  <a:cubicBezTo>
                    <a:pt x="6235" y="421"/>
                    <a:pt x="4694" y="0"/>
                    <a:pt x="3198" y="0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3012450" y="2257400"/>
              <a:ext cx="200475" cy="98450"/>
            </a:xfrm>
            <a:custGeom>
              <a:avLst/>
              <a:gdLst/>
              <a:ahLst/>
              <a:cxnLst/>
              <a:rect l="l" t="t" r="r" b="b"/>
              <a:pathLst>
                <a:path w="8019" h="3938" extrusionOk="0">
                  <a:moveTo>
                    <a:pt x="7803" y="0"/>
                  </a:moveTo>
                  <a:lnTo>
                    <a:pt x="7803" y="0"/>
                  </a:lnTo>
                  <a:cubicBezTo>
                    <a:pt x="7374" y="859"/>
                    <a:pt x="6443" y="2005"/>
                    <a:pt x="4188" y="2076"/>
                  </a:cubicBezTo>
                  <a:cubicBezTo>
                    <a:pt x="4137" y="2077"/>
                    <a:pt x="4086" y="2078"/>
                    <a:pt x="4034" y="2078"/>
                  </a:cubicBezTo>
                  <a:cubicBezTo>
                    <a:pt x="2551" y="2078"/>
                    <a:pt x="1142" y="1577"/>
                    <a:pt x="0" y="609"/>
                  </a:cubicBezTo>
                  <a:lnTo>
                    <a:pt x="0" y="609"/>
                  </a:lnTo>
                  <a:cubicBezTo>
                    <a:pt x="251" y="1289"/>
                    <a:pt x="716" y="1897"/>
                    <a:pt x="1289" y="2327"/>
                  </a:cubicBezTo>
                  <a:cubicBezTo>
                    <a:pt x="2076" y="3007"/>
                    <a:pt x="2971" y="3508"/>
                    <a:pt x="3938" y="3866"/>
                  </a:cubicBezTo>
                  <a:cubicBezTo>
                    <a:pt x="4081" y="3902"/>
                    <a:pt x="4188" y="3937"/>
                    <a:pt x="4331" y="3937"/>
                  </a:cubicBezTo>
                  <a:cubicBezTo>
                    <a:pt x="4940" y="3866"/>
                    <a:pt x="5727" y="3150"/>
                    <a:pt x="6157" y="2792"/>
                  </a:cubicBezTo>
                  <a:cubicBezTo>
                    <a:pt x="6586" y="2470"/>
                    <a:pt x="6980" y="2112"/>
                    <a:pt x="7302" y="1754"/>
                  </a:cubicBezTo>
                  <a:cubicBezTo>
                    <a:pt x="7875" y="1074"/>
                    <a:pt x="8018" y="465"/>
                    <a:pt x="7803" y="0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3101025" y="2241275"/>
              <a:ext cx="53725" cy="26975"/>
            </a:xfrm>
            <a:custGeom>
              <a:avLst/>
              <a:gdLst/>
              <a:ahLst/>
              <a:cxnLst/>
              <a:rect l="l" t="t" r="r" b="b"/>
              <a:pathLst>
                <a:path w="2149" h="1079" extrusionOk="0">
                  <a:moveTo>
                    <a:pt x="1075" y="1"/>
                  </a:moveTo>
                  <a:cubicBezTo>
                    <a:pt x="502" y="1"/>
                    <a:pt x="1" y="216"/>
                    <a:pt x="1" y="502"/>
                  </a:cubicBezTo>
                  <a:cubicBezTo>
                    <a:pt x="1" y="788"/>
                    <a:pt x="466" y="1075"/>
                    <a:pt x="1039" y="1075"/>
                  </a:cubicBezTo>
                  <a:cubicBezTo>
                    <a:pt x="1076" y="1077"/>
                    <a:pt x="1112" y="1078"/>
                    <a:pt x="1148" y="1078"/>
                  </a:cubicBezTo>
                  <a:cubicBezTo>
                    <a:pt x="1674" y="1078"/>
                    <a:pt x="2113" y="841"/>
                    <a:pt x="2113" y="573"/>
                  </a:cubicBezTo>
                  <a:cubicBezTo>
                    <a:pt x="2149" y="287"/>
                    <a:pt x="1647" y="37"/>
                    <a:pt x="1075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3190525" y="2346875"/>
              <a:ext cx="23300" cy="19050"/>
            </a:xfrm>
            <a:custGeom>
              <a:avLst/>
              <a:gdLst/>
              <a:ahLst/>
              <a:cxnLst/>
              <a:rect l="l" t="t" r="r" b="b"/>
              <a:pathLst>
                <a:path w="932" h="762" extrusionOk="0">
                  <a:moveTo>
                    <a:pt x="537" y="1"/>
                  </a:moveTo>
                  <a:cubicBezTo>
                    <a:pt x="179" y="1"/>
                    <a:pt x="0" y="394"/>
                    <a:pt x="251" y="645"/>
                  </a:cubicBezTo>
                  <a:cubicBezTo>
                    <a:pt x="332" y="725"/>
                    <a:pt x="431" y="762"/>
                    <a:pt x="528" y="762"/>
                  </a:cubicBezTo>
                  <a:cubicBezTo>
                    <a:pt x="733" y="762"/>
                    <a:pt x="931" y="601"/>
                    <a:pt x="931" y="358"/>
                  </a:cubicBezTo>
                  <a:cubicBezTo>
                    <a:pt x="931" y="144"/>
                    <a:pt x="752" y="1"/>
                    <a:pt x="537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3237950" y="2329875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72" y="0"/>
                    <a:pt x="0" y="36"/>
                    <a:pt x="0" y="144"/>
                  </a:cubicBezTo>
                  <a:cubicBezTo>
                    <a:pt x="0" y="215"/>
                    <a:pt x="72" y="287"/>
                    <a:pt x="144" y="287"/>
                  </a:cubicBezTo>
                  <a:cubicBezTo>
                    <a:pt x="215" y="287"/>
                    <a:pt x="287" y="215"/>
                    <a:pt x="287" y="144"/>
                  </a:cubicBez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3242625" y="2368300"/>
              <a:ext cx="9675" cy="9975"/>
            </a:xfrm>
            <a:custGeom>
              <a:avLst/>
              <a:gdLst/>
              <a:ahLst/>
              <a:cxnLst/>
              <a:rect l="l" t="t" r="r" b="b"/>
              <a:pathLst>
                <a:path w="387" h="399" extrusionOk="0">
                  <a:moveTo>
                    <a:pt x="184" y="1"/>
                  </a:moveTo>
                  <a:cubicBezTo>
                    <a:pt x="0" y="1"/>
                    <a:pt x="0" y="398"/>
                    <a:pt x="184" y="398"/>
                  </a:cubicBezTo>
                  <a:cubicBezTo>
                    <a:pt x="192" y="398"/>
                    <a:pt x="199" y="398"/>
                    <a:pt x="207" y="396"/>
                  </a:cubicBezTo>
                  <a:cubicBezTo>
                    <a:pt x="315" y="396"/>
                    <a:pt x="386" y="289"/>
                    <a:pt x="386" y="182"/>
                  </a:cubicBezTo>
                  <a:cubicBezTo>
                    <a:pt x="386" y="74"/>
                    <a:pt x="315" y="3"/>
                    <a:pt x="207" y="3"/>
                  </a:cubicBezTo>
                  <a:cubicBezTo>
                    <a:pt x="199" y="1"/>
                    <a:pt x="192" y="1"/>
                    <a:pt x="18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2997300" y="2358500"/>
              <a:ext cx="16050" cy="11000"/>
            </a:xfrm>
            <a:custGeom>
              <a:avLst/>
              <a:gdLst/>
              <a:ahLst/>
              <a:cxnLst/>
              <a:rect l="l" t="t" r="r" b="b"/>
              <a:pathLst>
                <a:path w="642" h="440" extrusionOk="0">
                  <a:moveTo>
                    <a:pt x="356" y="1"/>
                  </a:moveTo>
                  <a:cubicBezTo>
                    <a:pt x="0" y="1"/>
                    <a:pt x="355" y="439"/>
                    <a:pt x="542" y="439"/>
                  </a:cubicBezTo>
                  <a:cubicBezTo>
                    <a:pt x="600" y="439"/>
                    <a:pt x="642" y="397"/>
                    <a:pt x="642" y="287"/>
                  </a:cubicBezTo>
                  <a:cubicBezTo>
                    <a:pt x="642" y="144"/>
                    <a:pt x="535" y="1"/>
                    <a:pt x="35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3021400" y="2339575"/>
              <a:ext cx="16125" cy="10750"/>
            </a:xfrm>
            <a:custGeom>
              <a:avLst/>
              <a:gdLst/>
              <a:ahLst/>
              <a:cxnLst/>
              <a:rect l="l" t="t" r="r" b="b"/>
              <a:pathLst>
                <a:path w="645" h="430" extrusionOk="0">
                  <a:moveTo>
                    <a:pt x="403" y="1"/>
                  </a:moveTo>
                  <a:cubicBezTo>
                    <a:pt x="388" y="1"/>
                    <a:pt x="373" y="2"/>
                    <a:pt x="358" y="6"/>
                  </a:cubicBezTo>
                  <a:cubicBezTo>
                    <a:pt x="0" y="6"/>
                    <a:pt x="362" y="430"/>
                    <a:pt x="549" y="430"/>
                  </a:cubicBezTo>
                  <a:cubicBezTo>
                    <a:pt x="604" y="430"/>
                    <a:pt x="644" y="392"/>
                    <a:pt x="644" y="293"/>
                  </a:cubicBezTo>
                  <a:cubicBezTo>
                    <a:pt x="644" y="132"/>
                    <a:pt x="530" y="1"/>
                    <a:pt x="40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3049125" y="2378200"/>
              <a:ext cx="7200" cy="717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cubicBezTo>
                    <a:pt x="251" y="287"/>
                    <a:pt x="287" y="215"/>
                    <a:pt x="287" y="144"/>
                  </a:cubicBezTo>
                  <a:cubicBezTo>
                    <a:pt x="287" y="36"/>
                    <a:pt x="251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3027650" y="2405850"/>
              <a:ext cx="178100" cy="100575"/>
            </a:xfrm>
            <a:custGeom>
              <a:avLst/>
              <a:gdLst/>
              <a:ahLst/>
              <a:cxnLst/>
              <a:rect l="l" t="t" r="r" b="b"/>
              <a:pathLst>
                <a:path w="7124" h="4023" extrusionOk="0">
                  <a:moveTo>
                    <a:pt x="45" y="1"/>
                  </a:moveTo>
                  <a:cubicBezTo>
                    <a:pt x="41" y="1"/>
                    <a:pt x="39" y="2"/>
                    <a:pt x="36" y="4"/>
                  </a:cubicBezTo>
                  <a:cubicBezTo>
                    <a:pt x="1" y="4"/>
                    <a:pt x="36" y="290"/>
                    <a:pt x="180" y="684"/>
                  </a:cubicBezTo>
                  <a:cubicBezTo>
                    <a:pt x="359" y="1185"/>
                    <a:pt x="609" y="1651"/>
                    <a:pt x="931" y="2080"/>
                  </a:cubicBezTo>
                  <a:cubicBezTo>
                    <a:pt x="1218" y="2510"/>
                    <a:pt x="1611" y="2903"/>
                    <a:pt x="2041" y="3226"/>
                  </a:cubicBezTo>
                  <a:cubicBezTo>
                    <a:pt x="2184" y="3333"/>
                    <a:pt x="2327" y="3440"/>
                    <a:pt x="2471" y="3512"/>
                  </a:cubicBezTo>
                  <a:lnTo>
                    <a:pt x="2650" y="3619"/>
                  </a:lnTo>
                  <a:lnTo>
                    <a:pt x="2828" y="3691"/>
                  </a:lnTo>
                  <a:cubicBezTo>
                    <a:pt x="3007" y="3762"/>
                    <a:pt x="3186" y="3834"/>
                    <a:pt x="3365" y="3870"/>
                  </a:cubicBezTo>
                  <a:cubicBezTo>
                    <a:pt x="3778" y="3958"/>
                    <a:pt x="4214" y="4022"/>
                    <a:pt x="4655" y="4022"/>
                  </a:cubicBezTo>
                  <a:cubicBezTo>
                    <a:pt x="4750" y="4022"/>
                    <a:pt x="4845" y="4019"/>
                    <a:pt x="4940" y="4013"/>
                  </a:cubicBezTo>
                  <a:cubicBezTo>
                    <a:pt x="5477" y="3977"/>
                    <a:pt x="5978" y="3870"/>
                    <a:pt x="6480" y="3727"/>
                  </a:cubicBezTo>
                  <a:cubicBezTo>
                    <a:pt x="6873" y="3583"/>
                    <a:pt x="7124" y="3440"/>
                    <a:pt x="7124" y="3404"/>
                  </a:cubicBezTo>
                  <a:cubicBezTo>
                    <a:pt x="7113" y="3394"/>
                    <a:pt x="7084" y="3390"/>
                    <a:pt x="7038" y="3390"/>
                  </a:cubicBezTo>
                  <a:cubicBezTo>
                    <a:pt x="6926" y="3390"/>
                    <a:pt x="6712" y="3415"/>
                    <a:pt x="6408" y="3440"/>
                  </a:cubicBezTo>
                  <a:cubicBezTo>
                    <a:pt x="5943" y="3512"/>
                    <a:pt x="5442" y="3512"/>
                    <a:pt x="4940" y="3512"/>
                  </a:cubicBezTo>
                  <a:cubicBezTo>
                    <a:pt x="4475" y="3476"/>
                    <a:pt x="4010" y="3404"/>
                    <a:pt x="3544" y="3226"/>
                  </a:cubicBezTo>
                  <a:cubicBezTo>
                    <a:pt x="3401" y="3190"/>
                    <a:pt x="3258" y="3118"/>
                    <a:pt x="3079" y="3047"/>
                  </a:cubicBezTo>
                  <a:lnTo>
                    <a:pt x="2936" y="2975"/>
                  </a:lnTo>
                  <a:lnTo>
                    <a:pt x="2793" y="2903"/>
                  </a:lnTo>
                  <a:cubicBezTo>
                    <a:pt x="2650" y="2832"/>
                    <a:pt x="2506" y="2760"/>
                    <a:pt x="2363" y="2689"/>
                  </a:cubicBezTo>
                  <a:cubicBezTo>
                    <a:pt x="1969" y="2438"/>
                    <a:pt x="1611" y="2116"/>
                    <a:pt x="1289" y="1758"/>
                  </a:cubicBezTo>
                  <a:cubicBezTo>
                    <a:pt x="967" y="1400"/>
                    <a:pt x="681" y="970"/>
                    <a:pt x="394" y="577"/>
                  </a:cubicBezTo>
                  <a:cubicBezTo>
                    <a:pt x="227" y="242"/>
                    <a:pt x="91" y="1"/>
                    <a:pt x="45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3399925" y="1703475"/>
              <a:ext cx="401825" cy="357725"/>
            </a:xfrm>
            <a:custGeom>
              <a:avLst/>
              <a:gdLst/>
              <a:ahLst/>
              <a:cxnLst/>
              <a:rect l="l" t="t" r="r" b="b"/>
              <a:pathLst>
                <a:path w="16073" h="14309" extrusionOk="0">
                  <a:moveTo>
                    <a:pt x="2578" y="8877"/>
                  </a:moveTo>
                  <a:cubicBezTo>
                    <a:pt x="2774" y="9400"/>
                    <a:pt x="2969" y="9892"/>
                    <a:pt x="3193" y="10383"/>
                  </a:cubicBezTo>
                  <a:lnTo>
                    <a:pt x="3193" y="10383"/>
                  </a:lnTo>
                  <a:cubicBezTo>
                    <a:pt x="2931" y="9905"/>
                    <a:pt x="2720" y="9391"/>
                    <a:pt x="2578" y="887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03" y="788"/>
                    <a:pt x="1933" y="1718"/>
                    <a:pt x="2112" y="2792"/>
                  </a:cubicBezTo>
                  <a:lnTo>
                    <a:pt x="2184" y="2828"/>
                  </a:lnTo>
                  <a:cubicBezTo>
                    <a:pt x="2184" y="2900"/>
                    <a:pt x="2184" y="2935"/>
                    <a:pt x="2148" y="3007"/>
                  </a:cubicBezTo>
                  <a:cubicBezTo>
                    <a:pt x="2184" y="3329"/>
                    <a:pt x="2148" y="3651"/>
                    <a:pt x="2076" y="3938"/>
                  </a:cubicBezTo>
                  <a:cubicBezTo>
                    <a:pt x="2041" y="4009"/>
                    <a:pt x="2005" y="4081"/>
                    <a:pt x="1969" y="4117"/>
                  </a:cubicBezTo>
                  <a:cubicBezTo>
                    <a:pt x="1933" y="4618"/>
                    <a:pt x="1862" y="5155"/>
                    <a:pt x="1790" y="5656"/>
                  </a:cubicBezTo>
                  <a:cubicBezTo>
                    <a:pt x="1683" y="6765"/>
                    <a:pt x="1754" y="7875"/>
                    <a:pt x="1969" y="8985"/>
                  </a:cubicBezTo>
                  <a:cubicBezTo>
                    <a:pt x="2184" y="9951"/>
                    <a:pt x="2578" y="10882"/>
                    <a:pt x="3186" y="11669"/>
                  </a:cubicBezTo>
                  <a:cubicBezTo>
                    <a:pt x="3651" y="12206"/>
                    <a:pt x="4153" y="12671"/>
                    <a:pt x="4761" y="13065"/>
                  </a:cubicBezTo>
                  <a:cubicBezTo>
                    <a:pt x="4976" y="13208"/>
                    <a:pt x="5155" y="13280"/>
                    <a:pt x="5262" y="13352"/>
                  </a:cubicBezTo>
                  <a:lnTo>
                    <a:pt x="5441" y="13459"/>
                  </a:lnTo>
                  <a:cubicBezTo>
                    <a:pt x="5513" y="13495"/>
                    <a:pt x="5584" y="13531"/>
                    <a:pt x="5656" y="13531"/>
                  </a:cubicBezTo>
                  <a:lnTo>
                    <a:pt x="6085" y="13745"/>
                  </a:lnTo>
                  <a:cubicBezTo>
                    <a:pt x="6443" y="13924"/>
                    <a:pt x="6837" y="14067"/>
                    <a:pt x="7231" y="14175"/>
                  </a:cubicBezTo>
                  <a:cubicBezTo>
                    <a:pt x="7481" y="14211"/>
                    <a:pt x="7768" y="14246"/>
                    <a:pt x="8054" y="14246"/>
                  </a:cubicBezTo>
                  <a:lnTo>
                    <a:pt x="8197" y="14282"/>
                  </a:lnTo>
                  <a:cubicBezTo>
                    <a:pt x="8425" y="14299"/>
                    <a:pt x="8656" y="14308"/>
                    <a:pt x="8886" y="14308"/>
                  </a:cubicBezTo>
                  <a:cubicBezTo>
                    <a:pt x="9633" y="14308"/>
                    <a:pt x="10386" y="14215"/>
                    <a:pt x="11097" y="13996"/>
                  </a:cubicBezTo>
                  <a:cubicBezTo>
                    <a:pt x="12171" y="13638"/>
                    <a:pt x="13173" y="13137"/>
                    <a:pt x="14068" y="12457"/>
                  </a:cubicBezTo>
                  <a:cubicBezTo>
                    <a:pt x="14784" y="11920"/>
                    <a:pt x="15464" y="11311"/>
                    <a:pt x="16072" y="10631"/>
                  </a:cubicBezTo>
                  <a:cubicBezTo>
                    <a:pt x="14211" y="8949"/>
                    <a:pt x="12278" y="7410"/>
                    <a:pt x="10238" y="5978"/>
                  </a:cubicBezTo>
                  <a:cubicBezTo>
                    <a:pt x="7267" y="3759"/>
                    <a:pt x="3687" y="1074"/>
                    <a:pt x="0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3384700" y="1558325"/>
              <a:ext cx="569500" cy="479450"/>
            </a:xfrm>
            <a:custGeom>
              <a:avLst/>
              <a:gdLst/>
              <a:ahLst/>
              <a:cxnLst/>
              <a:rect l="l" t="t" r="r" b="b"/>
              <a:pathLst>
                <a:path w="22780" h="19178" extrusionOk="0">
                  <a:moveTo>
                    <a:pt x="8982" y="1"/>
                  </a:moveTo>
                  <a:cubicBezTo>
                    <a:pt x="8393" y="1"/>
                    <a:pt x="7934" y="53"/>
                    <a:pt x="7661" y="151"/>
                  </a:cubicBezTo>
                  <a:cubicBezTo>
                    <a:pt x="5585" y="902"/>
                    <a:pt x="1" y="5162"/>
                    <a:pt x="323" y="5699"/>
                  </a:cubicBezTo>
                  <a:cubicBezTo>
                    <a:pt x="645" y="6236"/>
                    <a:pt x="4081" y="7739"/>
                    <a:pt x="4081" y="7739"/>
                  </a:cubicBezTo>
                  <a:cubicBezTo>
                    <a:pt x="3545" y="10352"/>
                    <a:pt x="3902" y="13073"/>
                    <a:pt x="5119" y="15435"/>
                  </a:cubicBezTo>
                  <a:cubicBezTo>
                    <a:pt x="6265" y="17654"/>
                    <a:pt x="7554" y="18800"/>
                    <a:pt x="9057" y="19086"/>
                  </a:cubicBezTo>
                  <a:cubicBezTo>
                    <a:pt x="9361" y="19148"/>
                    <a:pt x="9671" y="19178"/>
                    <a:pt x="9988" y="19178"/>
                  </a:cubicBezTo>
                  <a:cubicBezTo>
                    <a:pt x="11501" y="19178"/>
                    <a:pt x="13170" y="18499"/>
                    <a:pt x="15035" y="17404"/>
                  </a:cubicBezTo>
                  <a:cubicBezTo>
                    <a:pt x="17970" y="15793"/>
                    <a:pt x="20118" y="13073"/>
                    <a:pt x="20941" y="9851"/>
                  </a:cubicBezTo>
                  <a:cubicBezTo>
                    <a:pt x="22780" y="2402"/>
                    <a:pt x="12949" y="1"/>
                    <a:pt x="8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3383825" y="1559400"/>
              <a:ext cx="212100" cy="196900"/>
            </a:xfrm>
            <a:custGeom>
              <a:avLst/>
              <a:gdLst/>
              <a:ahLst/>
              <a:cxnLst/>
              <a:rect l="l" t="t" r="r" b="b"/>
              <a:pathLst>
                <a:path w="8484" h="7876" extrusionOk="0">
                  <a:moveTo>
                    <a:pt x="8483" y="0"/>
                  </a:moveTo>
                  <a:cubicBezTo>
                    <a:pt x="8197" y="0"/>
                    <a:pt x="7946" y="36"/>
                    <a:pt x="7696" y="108"/>
                  </a:cubicBezTo>
                  <a:cubicBezTo>
                    <a:pt x="5584" y="895"/>
                    <a:pt x="0" y="5119"/>
                    <a:pt x="322" y="5656"/>
                  </a:cubicBezTo>
                  <a:cubicBezTo>
                    <a:pt x="644" y="6193"/>
                    <a:pt x="4116" y="7660"/>
                    <a:pt x="4081" y="7732"/>
                  </a:cubicBezTo>
                  <a:cubicBezTo>
                    <a:pt x="4045" y="7768"/>
                    <a:pt x="4045" y="7803"/>
                    <a:pt x="4045" y="7875"/>
                  </a:cubicBezTo>
                  <a:cubicBezTo>
                    <a:pt x="5119" y="4403"/>
                    <a:pt x="7302" y="1611"/>
                    <a:pt x="8483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3383825" y="1558275"/>
              <a:ext cx="481450" cy="479500"/>
            </a:xfrm>
            <a:custGeom>
              <a:avLst/>
              <a:gdLst/>
              <a:ahLst/>
              <a:cxnLst/>
              <a:rect l="l" t="t" r="r" b="b"/>
              <a:pathLst>
                <a:path w="19258" h="19180" extrusionOk="0">
                  <a:moveTo>
                    <a:pt x="8953" y="0"/>
                  </a:moveTo>
                  <a:cubicBezTo>
                    <a:pt x="8521" y="0"/>
                    <a:pt x="8108" y="64"/>
                    <a:pt x="7696" y="153"/>
                  </a:cubicBezTo>
                  <a:cubicBezTo>
                    <a:pt x="5584" y="940"/>
                    <a:pt x="0" y="5164"/>
                    <a:pt x="322" y="5701"/>
                  </a:cubicBezTo>
                  <a:cubicBezTo>
                    <a:pt x="644" y="6238"/>
                    <a:pt x="4081" y="7777"/>
                    <a:pt x="4081" y="7777"/>
                  </a:cubicBezTo>
                  <a:cubicBezTo>
                    <a:pt x="3544" y="10354"/>
                    <a:pt x="3937" y="13075"/>
                    <a:pt x="5119" y="15473"/>
                  </a:cubicBezTo>
                  <a:cubicBezTo>
                    <a:pt x="6300" y="17656"/>
                    <a:pt x="7589" y="18802"/>
                    <a:pt x="9092" y="19088"/>
                  </a:cubicBezTo>
                  <a:cubicBezTo>
                    <a:pt x="9396" y="19150"/>
                    <a:pt x="9706" y="19180"/>
                    <a:pt x="10023" y="19180"/>
                  </a:cubicBezTo>
                  <a:cubicBezTo>
                    <a:pt x="11536" y="19180"/>
                    <a:pt x="13205" y="18501"/>
                    <a:pt x="15070" y="17406"/>
                  </a:cubicBezTo>
                  <a:cubicBezTo>
                    <a:pt x="16752" y="16475"/>
                    <a:pt x="18184" y="15186"/>
                    <a:pt x="19258" y="13611"/>
                  </a:cubicBezTo>
                  <a:lnTo>
                    <a:pt x="19258" y="13611"/>
                  </a:lnTo>
                  <a:cubicBezTo>
                    <a:pt x="17609" y="14835"/>
                    <a:pt x="15386" y="16078"/>
                    <a:pt x="13178" y="16078"/>
                  </a:cubicBezTo>
                  <a:cubicBezTo>
                    <a:pt x="12415" y="16078"/>
                    <a:pt x="11653" y="15930"/>
                    <a:pt x="10917" y="15580"/>
                  </a:cubicBezTo>
                  <a:cubicBezTo>
                    <a:pt x="6407" y="13361"/>
                    <a:pt x="8662" y="2336"/>
                    <a:pt x="9235" y="9"/>
                  </a:cubicBezTo>
                  <a:cubicBezTo>
                    <a:pt x="9140" y="3"/>
                    <a:pt x="9046" y="0"/>
                    <a:pt x="8953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3472400" y="1612200"/>
              <a:ext cx="443000" cy="427000"/>
            </a:xfrm>
            <a:custGeom>
              <a:avLst/>
              <a:gdLst/>
              <a:ahLst/>
              <a:cxnLst/>
              <a:rect l="l" t="t" r="r" b="b"/>
              <a:pathLst>
                <a:path w="17720" h="17080" extrusionOk="0">
                  <a:moveTo>
                    <a:pt x="2757" y="0"/>
                  </a:moveTo>
                  <a:cubicBezTo>
                    <a:pt x="2614" y="215"/>
                    <a:pt x="2471" y="430"/>
                    <a:pt x="2399" y="680"/>
                  </a:cubicBezTo>
                  <a:cubicBezTo>
                    <a:pt x="2184" y="1110"/>
                    <a:pt x="1898" y="1754"/>
                    <a:pt x="1611" y="2506"/>
                  </a:cubicBezTo>
                  <a:cubicBezTo>
                    <a:pt x="824" y="4403"/>
                    <a:pt x="323" y="6407"/>
                    <a:pt x="108" y="8448"/>
                  </a:cubicBezTo>
                  <a:cubicBezTo>
                    <a:pt x="1" y="9557"/>
                    <a:pt x="37" y="10667"/>
                    <a:pt x="287" y="11741"/>
                  </a:cubicBezTo>
                  <a:cubicBezTo>
                    <a:pt x="466" y="12743"/>
                    <a:pt x="896" y="13638"/>
                    <a:pt x="1504" y="14425"/>
                  </a:cubicBezTo>
                  <a:cubicBezTo>
                    <a:pt x="1934" y="14998"/>
                    <a:pt x="2471" y="15463"/>
                    <a:pt x="3079" y="15857"/>
                  </a:cubicBezTo>
                  <a:cubicBezTo>
                    <a:pt x="3294" y="16000"/>
                    <a:pt x="3473" y="16072"/>
                    <a:pt x="3580" y="16144"/>
                  </a:cubicBezTo>
                  <a:lnTo>
                    <a:pt x="3759" y="16251"/>
                  </a:lnTo>
                  <a:cubicBezTo>
                    <a:pt x="3831" y="16287"/>
                    <a:pt x="3902" y="16287"/>
                    <a:pt x="3938" y="16322"/>
                  </a:cubicBezTo>
                  <a:cubicBezTo>
                    <a:pt x="4081" y="16394"/>
                    <a:pt x="4260" y="16466"/>
                    <a:pt x="4475" y="16573"/>
                  </a:cubicBezTo>
                  <a:cubicBezTo>
                    <a:pt x="5155" y="16824"/>
                    <a:pt x="5835" y="16967"/>
                    <a:pt x="6515" y="17038"/>
                  </a:cubicBezTo>
                  <a:cubicBezTo>
                    <a:pt x="6762" y="17066"/>
                    <a:pt x="7011" y="17079"/>
                    <a:pt x="7261" y="17079"/>
                  </a:cubicBezTo>
                  <a:cubicBezTo>
                    <a:pt x="7989" y="17079"/>
                    <a:pt x="8722" y="16965"/>
                    <a:pt x="9415" y="16752"/>
                  </a:cubicBezTo>
                  <a:cubicBezTo>
                    <a:pt x="10489" y="16430"/>
                    <a:pt x="11491" y="15929"/>
                    <a:pt x="12386" y="15249"/>
                  </a:cubicBezTo>
                  <a:cubicBezTo>
                    <a:pt x="13996" y="13996"/>
                    <a:pt x="15392" y="12457"/>
                    <a:pt x="16466" y="10703"/>
                  </a:cubicBezTo>
                  <a:cubicBezTo>
                    <a:pt x="16824" y="10130"/>
                    <a:pt x="17146" y="9557"/>
                    <a:pt x="17433" y="8949"/>
                  </a:cubicBezTo>
                  <a:cubicBezTo>
                    <a:pt x="17540" y="8734"/>
                    <a:pt x="17648" y="8519"/>
                    <a:pt x="17719" y="8269"/>
                  </a:cubicBezTo>
                  <a:cubicBezTo>
                    <a:pt x="17718" y="8268"/>
                    <a:pt x="17716" y="8268"/>
                    <a:pt x="17715" y="8268"/>
                  </a:cubicBezTo>
                  <a:cubicBezTo>
                    <a:pt x="17629" y="8268"/>
                    <a:pt x="17130" y="9224"/>
                    <a:pt x="16216" y="10560"/>
                  </a:cubicBezTo>
                  <a:cubicBezTo>
                    <a:pt x="15070" y="12206"/>
                    <a:pt x="13674" y="13638"/>
                    <a:pt x="12064" y="14819"/>
                  </a:cubicBezTo>
                  <a:cubicBezTo>
                    <a:pt x="11205" y="15428"/>
                    <a:pt x="10274" y="15857"/>
                    <a:pt x="9272" y="16144"/>
                  </a:cubicBezTo>
                  <a:cubicBezTo>
                    <a:pt x="8645" y="16319"/>
                    <a:pt x="8019" y="16407"/>
                    <a:pt x="7392" y="16407"/>
                  </a:cubicBezTo>
                  <a:cubicBezTo>
                    <a:pt x="7124" y="16407"/>
                    <a:pt x="6855" y="16391"/>
                    <a:pt x="6587" y="16358"/>
                  </a:cubicBezTo>
                  <a:cubicBezTo>
                    <a:pt x="5943" y="16251"/>
                    <a:pt x="5334" y="16108"/>
                    <a:pt x="4726" y="15857"/>
                  </a:cubicBezTo>
                  <a:cubicBezTo>
                    <a:pt x="4547" y="15786"/>
                    <a:pt x="4368" y="15678"/>
                    <a:pt x="4260" y="15642"/>
                  </a:cubicBezTo>
                  <a:cubicBezTo>
                    <a:pt x="4189" y="15607"/>
                    <a:pt x="4153" y="15607"/>
                    <a:pt x="4081" y="15571"/>
                  </a:cubicBezTo>
                  <a:lnTo>
                    <a:pt x="3902" y="15463"/>
                  </a:lnTo>
                  <a:cubicBezTo>
                    <a:pt x="3759" y="15392"/>
                    <a:pt x="3616" y="15320"/>
                    <a:pt x="3473" y="15213"/>
                  </a:cubicBezTo>
                  <a:cubicBezTo>
                    <a:pt x="2936" y="14891"/>
                    <a:pt x="2471" y="14497"/>
                    <a:pt x="2041" y="13996"/>
                  </a:cubicBezTo>
                  <a:cubicBezTo>
                    <a:pt x="1504" y="13280"/>
                    <a:pt x="1110" y="12492"/>
                    <a:pt x="896" y="11598"/>
                  </a:cubicBezTo>
                  <a:cubicBezTo>
                    <a:pt x="645" y="10595"/>
                    <a:pt x="573" y="9522"/>
                    <a:pt x="645" y="8483"/>
                  </a:cubicBezTo>
                  <a:cubicBezTo>
                    <a:pt x="824" y="6479"/>
                    <a:pt x="1218" y="4510"/>
                    <a:pt x="1862" y="2613"/>
                  </a:cubicBezTo>
                  <a:cubicBezTo>
                    <a:pt x="2399" y="1038"/>
                    <a:pt x="2829" y="36"/>
                    <a:pt x="2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3639750" y="1606175"/>
              <a:ext cx="276525" cy="171600"/>
            </a:xfrm>
            <a:custGeom>
              <a:avLst/>
              <a:gdLst/>
              <a:ahLst/>
              <a:cxnLst/>
              <a:rect l="l" t="t" r="r" b="b"/>
              <a:pathLst>
                <a:path w="11061" h="6864" extrusionOk="0">
                  <a:moveTo>
                    <a:pt x="5715" y="0"/>
                  </a:moveTo>
                  <a:cubicBezTo>
                    <a:pt x="5027" y="0"/>
                    <a:pt x="4329" y="87"/>
                    <a:pt x="3651" y="277"/>
                  </a:cubicBezTo>
                  <a:cubicBezTo>
                    <a:pt x="2864" y="563"/>
                    <a:pt x="2005" y="706"/>
                    <a:pt x="1146" y="742"/>
                  </a:cubicBezTo>
                  <a:cubicBezTo>
                    <a:pt x="895" y="706"/>
                    <a:pt x="609" y="635"/>
                    <a:pt x="358" y="527"/>
                  </a:cubicBezTo>
                  <a:cubicBezTo>
                    <a:pt x="182" y="439"/>
                    <a:pt x="78" y="375"/>
                    <a:pt x="26" y="375"/>
                  </a:cubicBezTo>
                  <a:cubicBezTo>
                    <a:pt x="15" y="375"/>
                    <a:pt x="7" y="378"/>
                    <a:pt x="0" y="384"/>
                  </a:cubicBezTo>
                  <a:cubicBezTo>
                    <a:pt x="0" y="384"/>
                    <a:pt x="72" y="492"/>
                    <a:pt x="215" y="635"/>
                  </a:cubicBezTo>
                  <a:cubicBezTo>
                    <a:pt x="466" y="850"/>
                    <a:pt x="752" y="957"/>
                    <a:pt x="1074" y="1029"/>
                  </a:cubicBezTo>
                  <a:cubicBezTo>
                    <a:pt x="1274" y="1076"/>
                    <a:pt x="1492" y="1096"/>
                    <a:pt x="1721" y="1096"/>
                  </a:cubicBezTo>
                  <a:cubicBezTo>
                    <a:pt x="2354" y="1096"/>
                    <a:pt x="3076" y="945"/>
                    <a:pt x="3759" y="814"/>
                  </a:cubicBezTo>
                  <a:cubicBezTo>
                    <a:pt x="4273" y="702"/>
                    <a:pt x="4788" y="646"/>
                    <a:pt x="5311" y="646"/>
                  </a:cubicBezTo>
                  <a:cubicBezTo>
                    <a:pt x="5625" y="646"/>
                    <a:pt x="5942" y="666"/>
                    <a:pt x="6264" y="706"/>
                  </a:cubicBezTo>
                  <a:cubicBezTo>
                    <a:pt x="6515" y="742"/>
                    <a:pt x="6766" y="814"/>
                    <a:pt x="7016" y="921"/>
                  </a:cubicBezTo>
                  <a:lnTo>
                    <a:pt x="7302" y="1029"/>
                  </a:lnTo>
                  <a:lnTo>
                    <a:pt x="7589" y="1136"/>
                  </a:lnTo>
                  <a:cubicBezTo>
                    <a:pt x="7696" y="1172"/>
                    <a:pt x="7804" y="1243"/>
                    <a:pt x="7911" y="1279"/>
                  </a:cubicBezTo>
                  <a:cubicBezTo>
                    <a:pt x="8054" y="1351"/>
                    <a:pt x="8162" y="1458"/>
                    <a:pt x="8305" y="1530"/>
                  </a:cubicBezTo>
                  <a:cubicBezTo>
                    <a:pt x="8985" y="1995"/>
                    <a:pt x="9558" y="2604"/>
                    <a:pt x="9987" y="3319"/>
                  </a:cubicBezTo>
                  <a:cubicBezTo>
                    <a:pt x="10417" y="4035"/>
                    <a:pt x="10703" y="4859"/>
                    <a:pt x="10739" y="5682"/>
                  </a:cubicBezTo>
                  <a:cubicBezTo>
                    <a:pt x="10739" y="6076"/>
                    <a:pt x="10775" y="6469"/>
                    <a:pt x="10810" y="6863"/>
                  </a:cubicBezTo>
                  <a:cubicBezTo>
                    <a:pt x="10989" y="6505"/>
                    <a:pt x="11061" y="6076"/>
                    <a:pt x="11061" y="5682"/>
                  </a:cubicBezTo>
                  <a:cubicBezTo>
                    <a:pt x="11061" y="4751"/>
                    <a:pt x="10882" y="3856"/>
                    <a:pt x="10452" y="3033"/>
                  </a:cubicBezTo>
                  <a:cubicBezTo>
                    <a:pt x="10023" y="2210"/>
                    <a:pt x="9414" y="1494"/>
                    <a:pt x="8663" y="957"/>
                  </a:cubicBezTo>
                  <a:cubicBezTo>
                    <a:pt x="8520" y="850"/>
                    <a:pt x="8376" y="742"/>
                    <a:pt x="8233" y="671"/>
                  </a:cubicBezTo>
                  <a:cubicBezTo>
                    <a:pt x="8126" y="599"/>
                    <a:pt x="8018" y="527"/>
                    <a:pt x="7875" y="456"/>
                  </a:cubicBezTo>
                  <a:lnTo>
                    <a:pt x="7625" y="313"/>
                  </a:lnTo>
                  <a:lnTo>
                    <a:pt x="7267" y="205"/>
                  </a:lnTo>
                  <a:cubicBezTo>
                    <a:pt x="6980" y="134"/>
                    <a:pt x="6694" y="62"/>
                    <a:pt x="6372" y="26"/>
                  </a:cubicBezTo>
                  <a:cubicBezTo>
                    <a:pt x="6155" y="9"/>
                    <a:pt x="5935" y="0"/>
                    <a:pt x="5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3439300" y="1550450"/>
              <a:ext cx="375875" cy="102025"/>
            </a:xfrm>
            <a:custGeom>
              <a:avLst/>
              <a:gdLst/>
              <a:ahLst/>
              <a:cxnLst/>
              <a:rect l="l" t="t" r="r" b="b"/>
              <a:pathLst>
                <a:path w="15035" h="4081" extrusionOk="0">
                  <a:moveTo>
                    <a:pt x="6873" y="0"/>
                  </a:moveTo>
                  <a:cubicBezTo>
                    <a:pt x="6730" y="36"/>
                    <a:pt x="6587" y="36"/>
                    <a:pt x="6443" y="72"/>
                  </a:cubicBezTo>
                  <a:cubicBezTo>
                    <a:pt x="6264" y="108"/>
                    <a:pt x="6050" y="143"/>
                    <a:pt x="5871" y="179"/>
                  </a:cubicBezTo>
                  <a:cubicBezTo>
                    <a:pt x="4940" y="430"/>
                    <a:pt x="4009" y="859"/>
                    <a:pt x="3186" y="1396"/>
                  </a:cubicBezTo>
                  <a:cubicBezTo>
                    <a:pt x="2399" y="1933"/>
                    <a:pt x="1611" y="2506"/>
                    <a:pt x="895" y="3150"/>
                  </a:cubicBezTo>
                  <a:cubicBezTo>
                    <a:pt x="573" y="3437"/>
                    <a:pt x="251" y="3723"/>
                    <a:pt x="0" y="4081"/>
                  </a:cubicBezTo>
                  <a:cubicBezTo>
                    <a:pt x="394" y="3902"/>
                    <a:pt x="788" y="3687"/>
                    <a:pt x="1110" y="3401"/>
                  </a:cubicBezTo>
                  <a:cubicBezTo>
                    <a:pt x="1897" y="2828"/>
                    <a:pt x="2685" y="2327"/>
                    <a:pt x="3508" y="1862"/>
                  </a:cubicBezTo>
                  <a:cubicBezTo>
                    <a:pt x="4296" y="1396"/>
                    <a:pt x="5155" y="1074"/>
                    <a:pt x="6085" y="859"/>
                  </a:cubicBezTo>
                  <a:cubicBezTo>
                    <a:pt x="6229" y="824"/>
                    <a:pt x="6408" y="788"/>
                    <a:pt x="6587" y="788"/>
                  </a:cubicBezTo>
                  <a:cubicBezTo>
                    <a:pt x="6694" y="752"/>
                    <a:pt x="6837" y="752"/>
                    <a:pt x="6945" y="752"/>
                  </a:cubicBezTo>
                  <a:lnTo>
                    <a:pt x="7625" y="752"/>
                  </a:lnTo>
                  <a:cubicBezTo>
                    <a:pt x="7839" y="752"/>
                    <a:pt x="8162" y="788"/>
                    <a:pt x="8519" y="824"/>
                  </a:cubicBezTo>
                  <a:cubicBezTo>
                    <a:pt x="9271" y="895"/>
                    <a:pt x="10309" y="1003"/>
                    <a:pt x="11311" y="1182"/>
                  </a:cubicBezTo>
                  <a:cubicBezTo>
                    <a:pt x="12242" y="1325"/>
                    <a:pt x="13137" y="1611"/>
                    <a:pt x="13996" y="1969"/>
                  </a:cubicBezTo>
                  <a:cubicBezTo>
                    <a:pt x="14175" y="2076"/>
                    <a:pt x="14318" y="2148"/>
                    <a:pt x="14461" y="2255"/>
                  </a:cubicBezTo>
                  <a:lnTo>
                    <a:pt x="14748" y="2470"/>
                  </a:lnTo>
                  <a:cubicBezTo>
                    <a:pt x="14891" y="2649"/>
                    <a:pt x="14998" y="2756"/>
                    <a:pt x="14998" y="2756"/>
                  </a:cubicBezTo>
                  <a:cubicBezTo>
                    <a:pt x="15034" y="2721"/>
                    <a:pt x="14998" y="2613"/>
                    <a:pt x="14855" y="2399"/>
                  </a:cubicBezTo>
                  <a:cubicBezTo>
                    <a:pt x="14819" y="2291"/>
                    <a:pt x="14712" y="2184"/>
                    <a:pt x="14605" y="2076"/>
                  </a:cubicBezTo>
                  <a:cubicBezTo>
                    <a:pt x="14461" y="1933"/>
                    <a:pt x="14318" y="1826"/>
                    <a:pt x="14139" y="1718"/>
                  </a:cubicBezTo>
                  <a:cubicBezTo>
                    <a:pt x="13316" y="1217"/>
                    <a:pt x="12385" y="859"/>
                    <a:pt x="11455" y="680"/>
                  </a:cubicBezTo>
                  <a:cubicBezTo>
                    <a:pt x="10417" y="394"/>
                    <a:pt x="9379" y="251"/>
                    <a:pt x="8591" y="143"/>
                  </a:cubicBezTo>
                  <a:cubicBezTo>
                    <a:pt x="8197" y="72"/>
                    <a:pt x="7911" y="36"/>
                    <a:pt x="7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2618700" y="2317350"/>
              <a:ext cx="272950" cy="243950"/>
            </a:xfrm>
            <a:custGeom>
              <a:avLst/>
              <a:gdLst/>
              <a:ahLst/>
              <a:cxnLst/>
              <a:rect l="l" t="t" r="r" b="b"/>
              <a:pathLst>
                <a:path w="10918" h="9758" extrusionOk="0">
                  <a:moveTo>
                    <a:pt x="1898" y="0"/>
                  </a:moveTo>
                  <a:cubicBezTo>
                    <a:pt x="1575" y="287"/>
                    <a:pt x="1253" y="609"/>
                    <a:pt x="1003" y="967"/>
                  </a:cubicBezTo>
                  <a:cubicBezTo>
                    <a:pt x="716" y="1325"/>
                    <a:pt x="466" y="1754"/>
                    <a:pt x="287" y="2148"/>
                  </a:cubicBezTo>
                  <a:cubicBezTo>
                    <a:pt x="36" y="2685"/>
                    <a:pt x="0" y="3258"/>
                    <a:pt x="144" y="3830"/>
                  </a:cubicBezTo>
                  <a:cubicBezTo>
                    <a:pt x="287" y="4367"/>
                    <a:pt x="537" y="4868"/>
                    <a:pt x="895" y="5298"/>
                  </a:cubicBezTo>
                  <a:cubicBezTo>
                    <a:pt x="1182" y="5656"/>
                    <a:pt x="1504" y="6014"/>
                    <a:pt x="1826" y="6336"/>
                  </a:cubicBezTo>
                  <a:cubicBezTo>
                    <a:pt x="2112" y="6587"/>
                    <a:pt x="2399" y="6837"/>
                    <a:pt x="2578" y="6980"/>
                  </a:cubicBezTo>
                  <a:lnTo>
                    <a:pt x="2828" y="7195"/>
                  </a:lnTo>
                  <a:lnTo>
                    <a:pt x="3150" y="7446"/>
                  </a:lnTo>
                  <a:lnTo>
                    <a:pt x="3473" y="7696"/>
                  </a:lnTo>
                  <a:lnTo>
                    <a:pt x="3938" y="7983"/>
                  </a:lnTo>
                  <a:cubicBezTo>
                    <a:pt x="4797" y="8519"/>
                    <a:pt x="5728" y="8913"/>
                    <a:pt x="6658" y="9200"/>
                  </a:cubicBezTo>
                  <a:lnTo>
                    <a:pt x="7446" y="9414"/>
                  </a:lnTo>
                  <a:cubicBezTo>
                    <a:pt x="7696" y="9486"/>
                    <a:pt x="7983" y="9522"/>
                    <a:pt x="8197" y="9557"/>
                  </a:cubicBezTo>
                  <a:cubicBezTo>
                    <a:pt x="8663" y="9665"/>
                    <a:pt x="9128" y="9701"/>
                    <a:pt x="9593" y="9736"/>
                  </a:cubicBezTo>
                  <a:cubicBezTo>
                    <a:pt x="9751" y="9750"/>
                    <a:pt x="9913" y="9758"/>
                    <a:pt x="10076" y="9758"/>
                  </a:cubicBezTo>
                  <a:cubicBezTo>
                    <a:pt x="10359" y="9758"/>
                    <a:pt x="10646" y="9733"/>
                    <a:pt x="10918" y="9665"/>
                  </a:cubicBezTo>
                  <a:cubicBezTo>
                    <a:pt x="10488" y="9557"/>
                    <a:pt x="10059" y="9486"/>
                    <a:pt x="9593" y="9450"/>
                  </a:cubicBezTo>
                  <a:cubicBezTo>
                    <a:pt x="9236" y="9343"/>
                    <a:pt x="8734" y="9307"/>
                    <a:pt x="8305" y="9164"/>
                  </a:cubicBezTo>
                  <a:cubicBezTo>
                    <a:pt x="8054" y="9092"/>
                    <a:pt x="7804" y="9056"/>
                    <a:pt x="7553" y="8949"/>
                  </a:cubicBezTo>
                  <a:lnTo>
                    <a:pt x="6837" y="8698"/>
                  </a:lnTo>
                  <a:cubicBezTo>
                    <a:pt x="5942" y="8376"/>
                    <a:pt x="5083" y="7947"/>
                    <a:pt x="4332" y="7410"/>
                  </a:cubicBezTo>
                  <a:lnTo>
                    <a:pt x="3866" y="7123"/>
                  </a:lnTo>
                  <a:lnTo>
                    <a:pt x="3544" y="6837"/>
                  </a:lnTo>
                  <a:lnTo>
                    <a:pt x="3294" y="6622"/>
                  </a:lnTo>
                  <a:lnTo>
                    <a:pt x="3007" y="6408"/>
                  </a:lnTo>
                  <a:cubicBezTo>
                    <a:pt x="2828" y="6264"/>
                    <a:pt x="2578" y="6050"/>
                    <a:pt x="2256" y="5799"/>
                  </a:cubicBezTo>
                  <a:cubicBezTo>
                    <a:pt x="1933" y="5548"/>
                    <a:pt x="1611" y="5226"/>
                    <a:pt x="1325" y="4904"/>
                  </a:cubicBezTo>
                  <a:cubicBezTo>
                    <a:pt x="1003" y="4546"/>
                    <a:pt x="752" y="4152"/>
                    <a:pt x="609" y="3687"/>
                  </a:cubicBezTo>
                  <a:cubicBezTo>
                    <a:pt x="466" y="3222"/>
                    <a:pt x="466" y="2757"/>
                    <a:pt x="645" y="2327"/>
                  </a:cubicBezTo>
                  <a:cubicBezTo>
                    <a:pt x="788" y="1897"/>
                    <a:pt x="1003" y="1504"/>
                    <a:pt x="1217" y="1146"/>
                  </a:cubicBezTo>
                  <a:cubicBezTo>
                    <a:pt x="1468" y="788"/>
                    <a:pt x="1719" y="394"/>
                    <a:pt x="1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2283;p40">
            <a:extLst>
              <a:ext uri="{FF2B5EF4-FFF2-40B4-BE49-F238E27FC236}">
                <a16:creationId xmlns:a16="http://schemas.microsoft.com/office/drawing/2014/main" id="{D4EF781B-4B73-4BE9-841E-4B3A7480BAD1}"/>
              </a:ext>
            </a:extLst>
          </p:cNvPr>
          <p:cNvGrpSpPr/>
          <p:nvPr/>
        </p:nvGrpSpPr>
        <p:grpSpPr>
          <a:xfrm flipH="1">
            <a:off x="44351" y="85337"/>
            <a:ext cx="2027707" cy="1725838"/>
            <a:chOff x="3479300" y="2479500"/>
            <a:chExt cx="2492265" cy="2121497"/>
          </a:xfrm>
        </p:grpSpPr>
        <p:sp>
          <p:nvSpPr>
            <p:cNvPr id="190" name="Google Shape;2284;p40">
              <a:extLst>
                <a:ext uri="{FF2B5EF4-FFF2-40B4-BE49-F238E27FC236}">
                  <a16:creationId xmlns:a16="http://schemas.microsoft.com/office/drawing/2014/main" id="{16406053-9F79-489A-8267-A91BDB3ED9BA}"/>
                </a:ext>
              </a:extLst>
            </p:cNvPr>
            <p:cNvSpPr/>
            <p:nvPr/>
          </p:nvSpPr>
          <p:spPr>
            <a:xfrm flipH="1">
              <a:off x="3536576" y="2589093"/>
              <a:ext cx="617046" cy="951682"/>
            </a:xfrm>
            <a:custGeom>
              <a:avLst/>
              <a:gdLst/>
              <a:ahLst/>
              <a:cxnLst/>
              <a:rect l="l" t="t" r="r" b="b"/>
              <a:pathLst>
                <a:path w="29289" h="45173" extrusionOk="0">
                  <a:moveTo>
                    <a:pt x="0" y="0"/>
                  </a:moveTo>
                  <a:lnTo>
                    <a:pt x="22849" y="45173"/>
                  </a:lnTo>
                  <a:cubicBezTo>
                    <a:pt x="22849" y="45173"/>
                    <a:pt x="29289" y="36873"/>
                    <a:pt x="24328" y="30529"/>
                  </a:cubicBezTo>
                  <a:cubicBezTo>
                    <a:pt x="19367" y="24232"/>
                    <a:pt x="15980" y="9683"/>
                    <a:pt x="13118" y="5390"/>
                  </a:cubicBezTo>
                  <a:cubicBezTo>
                    <a:pt x="10208" y="105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85;p40">
              <a:extLst>
                <a:ext uri="{FF2B5EF4-FFF2-40B4-BE49-F238E27FC236}">
                  <a16:creationId xmlns:a16="http://schemas.microsoft.com/office/drawing/2014/main" id="{67E16650-D021-4BD9-9064-F727EF1544F5}"/>
                </a:ext>
              </a:extLst>
            </p:cNvPr>
            <p:cNvSpPr/>
            <p:nvPr/>
          </p:nvSpPr>
          <p:spPr>
            <a:xfrm flipH="1">
              <a:off x="3479300" y="2479500"/>
              <a:ext cx="2265135" cy="2121497"/>
            </a:xfrm>
            <a:custGeom>
              <a:avLst/>
              <a:gdLst/>
              <a:ahLst/>
              <a:cxnLst/>
              <a:rect l="l" t="t" r="r" b="b"/>
              <a:pathLst>
                <a:path w="107518" h="100700" extrusionOk="0">
                  <a:moveTo>
                    <a:pt x="63874" y="1"/>
                  </a:moveTo>
                  <a:cubicBezTo>
                    <a:pt x="63841" y="1"/>
                    <a:pt x="63808" y="2"/>
                    <a:pt x="63776" y="3"/>
                  </a:cubicBezTo>
                  <a:cubicBezTo>
                    <a:pt x="53664" y="480"/>
                    <a:pt x="51374" y="4391"/>
                    <a:pt x="45984" y="5202"/>
                  </a:cubicBezTo>
                  <a:cubicBezTo>
                    <a:pt x="40594" y="6013"/>
                    <a:pt x="26474" y="7253"/>
                    <a:pt x="20511" y="16793"/>
                  </a:cubicBezTo>
                  <a:cubicBezTo>
                    <a:pt x="14549" y="26334"/>
                    <a:pt x="7871" y="42266"/>
                    <a:pt x="3959" y="49516"/>
                  </a:cubicBezTo>
                  <a:cubicBezTo>
                    <a:pt x="0" y="56767"/>
                    <a:pt x="8491" y="77278"/>
                    <a:pt x="15741" y="81428"/>
                  </a:cubicBezTo>
                  <a:cubicBezTo>
                    <a:pt x="23040" y="85578"/>
                    <a:pt x="44982" y="100699"/>
                    <a:pt x="54904" y="100699"/>
                  </a:cubicBezTo>
                  <a:cubicBezTo>
                    <a:pt x="64825" y="100699"/>
                    <a:pt x="79565" y="92829"/>
                    <a:pt x="88867" y="79997"/>
                  </a:cubicBezTo>
                  <a:cubicBezTo>
                    <a:pt x="98216" y="67166"/>
                    <a:pt x="107518" y="52855"/>
                    <a:pt x="99647" y="42266"/>
                  </a:cubicBezTo>
                  <a:cubicBezTo>
                    <a:pt x="91776" y="31724"/>
                    <a:pt x="88676" y="20943"/>
                    <a:pt x="85766" y="14742"/>
                  </a:cubicBezTo>
                  <a:cubicBezTo>
                    <a:pt x="82880" y="8592"/>
                    <a:pt x="67934" y="1"/>
                    <a:pt x="63874" y="1"/>
                  </a:cubicBezTo>
                  <a:close/>
                </a:path>
              </a:pathLst>
            </a:custGeom>
            <a:solidFill>
              <a:srgbClr val="FFF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86;p40">
              <a:extLst>
                <a:ext uri="{FF2B5EF4-FFF2-40B4-BE49-F238E27FC236}">
                  <a16:creationId xmlns:a16="http://schemas.microsoft.com/office/drawing/2014/main" id="{F99168C0-35DC-44EA-82A6-25EF409800A5}"/>
                </a:ext>
              </a:extLst>
            </p:cNvPr>
            <p:cNvSpPr/>
            <p:nvPr/>
          </p:nvSpPr>
          <p:spPr>
            <a:xfrm flipH="1">
              <a:off x="5190698" y="2798357"/>
              <a:ext cx="780867" cy="1225328"/>
            </a:xfrm>
            <a:custGeom>
              <a:avLst/>
              <a:gdLst/>
              <a:ahLst/>
              <a:cxnLst/>
              <a:rect l="l" t="t" r="r" b="b"/>
              <a:pathLst>
                <a:path w="37065" h="58162" extrusionOk="0">
                  <a:moveTo>
                    <a:pt x="33725" y="1"/>
                  </a:moveTo>
                  <a:cubicBezTo>
                    <a:pt x="31579" y="1"/>
                    <a:pt x="28478" y="418"/>
                    <a:pt x="24662" y="2088"/>
                  </a:cubicBezTo>
                  <a:cubicBezTo>
                    <a:pt x="16982" y="5379"/>
                    <a:pt x="10543" y="15539"/>
                    <a:pt x="6870" y="18878"/>
                  </a:cubicBezTo>
                  <a:cubicBezTo>
                    <a:pt x="3149" y="22170"/>
                    <a:pt x="1" y="34190"/>
                    <a:pt x="812" y="38340"/>
                  </a:cubicBezTo>
                  <a:cubicBezTo>
                    <a:pt x="1623" y="42490"/>
                    <a:pt x="6011" y="40821"/>
                    <a:pt x="7251" y="45400"/>
                  </a:cubicBezTo>
                  <a:cubicBezTo>
                    <a:pt x="8492" y="49979"/>
                    <a:pt x="10352" y="54177"/>
                    <a:pt x="14693" y="56610"/>
                  </a:cubicBezTo>
                  <a:cubicBezTo>
                    <a:pt x="16578" y="57659"/>
                    <a:pt x="17991" y="58162"/>
                    <a:pt x="19056" y="58162"/>
                  </a:cubicBezTo>
                  <a:cubicBezTo>
                    <a:pt x="23028" y="58162"/>
                    <a:pt x="22165" y="51164"/>
                    <a:pt x="22993" y="39390"/>
                  </a:cubicBezTo>
                  <a:cubicBezTo>
                    <a:pt x="24042" y="24459"/>
                    <a:pt x="26284" y="1897"/>
                    <a:pt x="37064" y="418"/>
                  </a:cubicBezTo>
                  <a:cubicBezTo>
                    <a:pt x="37064" y="418"/>
                    <a:pt x="35872" y="1"/>
                    <a:pt x="33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87;p40">
              <a:extLst>
                <a:ext uri="{FF2B5EF4-FFF2-40B4-BE49-F238E27FC236}">
                  <a16:creationId xmlns:a16="http://schemas.microsoft.com/office/drawing/2014/main" id="{81122209-E860-40D7-A812-375042ECFB5C}"/>
                </a:ext>
              </a:extLst>
            </p:cNvPr>
            <p:cNvSpPr/>
            <p:nvPr/>
          </p:nvSpPr>
          <p:spPr>
            <a:xfrm flipH="1">
              <a:off x="4435993" y="2988913"/>
              <a:ext cx="604995" cy="490578"/>
            </a:xfrm>
            <a:custGeom>
              <a:avLst/>
              <a:gdLst/>
              <a:ahLst/>
              <a:cxnLst/>
              <a:rect l="l" t="t" r="r" b="b"/>
              <a:pathLst>
                <a:path w="28717" h="23286" extrusionOk="0">
                  <a:moveTo>
                    <a:pt x="13087" y="0"/>
                  </a:moveTo>
                  <a:cubicBezTo>
                    <a:pt x="8966" y="0"/>
                    <a:pt x="4358" y="2252"/>
                    <a:pt x="1" y="8069"/>
                  </a:cubicBezTo>
                  <a:cubicBezTo>
                    <a:pt x="1" y="8069"/>
                    <a:pt x="6376" y="1478"/>
                    <a:pt x="12577" y="1478"/>
                  </a:cubicBezTo>
                  <a:cubicBezTo>
                    <a:pt x="12902" y="1478"/>
                    <a:pt x="13225" y="1496"/>
                    <a:pt x="13548" y="1534"/>
                  </a:cubicBezTo>
                  <a:cubicBezTo>
                    <a:pt x="20035" y="2297"/>
                    <a:pt x="26713" y="6638"/>
                    <a:pt x="26236" y="23285"/>
                  </a:cubicBezTo>
                  <a:cubicBezTo>
                    <a:pt x="26236" y="23285"/>
                    <a:pt x="28717" y="17752"/>
                    <a:pt x="25330" y="9118"/>
                  </a:cubicBezTo>
                  <a:cubicBezTo>
                    <a:pt x="23355" y="4125"/>
                    <a:pt x="18666" y="0"/>
                    <a:pt x="13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88;p40">
              <a:extLst>
                <a:ext uri="{FF2B5EF4-FFF2-40B4-BE49-F238E27FC236}">
                  <a16:creationId xmlns:a16="http://schemas.microsoft.com/office/drawing/2014/main" id="{82018E4C-2274-4C8A-8709-096E26A8ED2C}"/>
                </a:ext>
              </a:extLst>
            </p:cNvPr>
            <p:cNvSpPr/>
            <p:nvPr/>
          </p:nvSpPr>
          <p:spPr>
            <a:xfrm flipH="1">
              <a:off x="4081255" y="2829937"/>
              <a:ext cx="226117" cy="488745"/>
            </a:xfrm>
            <a:custGeom>
              <a:avLst/>
              <a:gdLst/>
              <a:ahLst/>
              <a:cxnLst/>
              <a:rect l="l" t="t" r="r" b="b"/>
              <a:pathLst>
                <a:path w="10733" h="23199" extrusionOk="0">
                  <a:moveTo>
                    <a:pt x="9024" y="0"/>
                  </a:moveTo>
                  <a:cubicBezTo>
                    <a:pt x="6131" y="0"/>
                    <a:pt x="1415" y="1421"/>
                    <a:pt x="763" y="7553"/>
                  </a:cubicBezTo>
                  <a:cubicBezTo>
                    <a:pt x="0" y="15185"/>
                    <a:pt x="6583" y="23199"/>
                    <a:pt x="6583" y="23199"/>
                  </a:cubicBezTo>
                  <a:cubicBezTo>
                    <a:pt x="6583" y="23199"/>
                    <a:pt x="620" y="14804"/>
                    <a:pt x="1861" y="7553"/>
                  </a:cubicBezTo>
                  <a:cubicBezTo>
                    <a:pt x="3101" y="255"/>
                    <a:pt x="10733" y="207"/>
                    <a:pt x="10733" y="207"/>
                  </a:cubicBezTo>
                  <a:cubicBezTo>
                    <a:pt x="10330" y="85"/>
                    <a:pt x="9731" y="0"/>
                    <a:pt x="9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89;p40">
              <a:extLst>
                <a:ext uri="{FF2B5EF4-FFF2-40B4-BE49-F238E27FC236}">
                  <a16:creationId xmlns:a16="http://schemas.microsoft.com/office/drawing/2014/main" id="{D4A9A7B9-8C14-4C54-B4B1-4809CA168DDC}"/>
                </a:ext>
              </a:extLst>
            </p:cNvPr>
            <p:cNvSpPr/>
            <p:nvPr/>
          </p:nvSpPr>
          <p:spPr>
            <a:xfrm flipH="1">
              <a:off x="4242801" y="3074468"/>
              <a:ext cx="163062" cy="274741"/>
            </a:xfrm>
            <a:custGeom>
              <a:avLst/>
              <a:gdLst/>
              <a:ahLst/>
              <a:cxnLst/>
              <a:rect l="l" t="t" r="r" b="b"/>
              <a:pathLst>
                <a:path w="7740" h="13041" extrusionOk="0">
                  <a:moveTo>
                    <a:pt x="1" y="1"/>
                  </a:moveTo>
                  <a:lnTo>
                    <a:pt x="1" y="1"/>
                  </a:lnTo>
                  <a:cubicBezTo>
                    <a:pt x="1527" y="5820"/>
                    <a:pt x="1241" y="13023"/>
                    <a:pt x="1241" y="13023"/>
                  </a:cubicBezTo>
                  <a:cubicBezTo>
                    <a:pt x="1241" y="13023"/>
                    <a:pt x="1676" y="13041"/>
                    <a:pt x="2300" y="13041"/>
                  </a:cubicBezTo>
                  <a:cubicBezTo>
                    <a:pt x="4171" y="13041"/>
                    <a:pt x="7740" y="12880"/>
                    <a:pt x="6345" y="11592"/>
                  </a:cubicBezTo>
                  <a:cubicBezTo>
                    <a:pt x="4485" y="99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90;p40">
              <a:extLst>
                <a:ext uri="{FF2B5EF4-FFF2-40B4-BE49-F238E27FC236}">
                  <a16:creationId xmlns:a16="http://schemas.microsoft.com/office/drawing/2014/main" id="{5754F768-B5F0-4A67-9AE3-479021AC2D53}"/>
                </a:ext>
              </a:extLst>
            </p:cNvPr>
            <p:cNvSpPr/>
            <p:nvPr/>
          </p:nvSpPr>
          <p:spPr>
            <a:xfrm flipH="1">
              <a:off x="3877238" y="3993981"/>
              <a:ext cx="584897" cy="412312"/>
            </a:xfrm>
            <a:custGeom>
              <a:avLst/>
              <a:gdLst/>
              <a:ahLst/>
              <a:cxnLst/>
              <a:rect l="l" t="t" r="r" b="b"/>
              <a:pathLst>
                <a:path w="27763" h="19571" extrusionOk="0">
                  <a:moveTo>
                    <a:pt x="16791" y="1"/>
                  </a:moveTo>
                  <a:lnTo>
                    <a:pt x="3339" y="5820"/>
                  </a:lnTo>
                  <a:lnTo>
                    <a:pt x="0" y="18032"/>
                  </a:lnTo>
                  <a:cubicBezTo>
                    <a:pt x="2338" y="19057"/>
                    <a:pt x="4830" y="19570"/>
                    <a:pt x="7322" y="19570"/>
                  </a:cubicBezTo>
                  <a:cubicBezTo>
                    <a:pt x="9815" y="19570"/>
                    <a:pt x="12307" y="19057"/>
                    <a:pt x="14644" y="18032"/>
                  </a:cubicBezTo>
                  <a:cubicBezTo>
                    <a:pt x="22467" y="14597"/>
                    <a:pt x="27762" y="6011"/>
                    <a:pt x="27762" y="6011"/>
                  </a:cubicBezTo>
                  <a:lnTo>
                    <a:pt x="16791" y="1"/>
                  </a:lnTo>
                  <a:close/>
                </a:path>
              </a:pathLst>
            </a:custGeom>
            <a:solidFill>
              <a:srgbClr val="5B2018">
                <a:alpha val="7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91;p40">
              <a:extLst>
                <a:ext uri="{FF2B5EF4-FFF2-40B4-BE49-F238E27FC236}">
                  <a16:creationId xmlns:a16="http://schemas.microsoft.com/office/drawing/2014/main" id="{95B0864B-8883-415F-8AF5-6933BA7961C0}"/>
                </a:ext>
              </a:extLst>
            </p:cNvPr>
            <p:cNvSpPr/>
            <p:nvPr/>
          </p:nvSpPr>
          <p:spPr>
            <a:xfrm flipH="1">
              <a:off x="3518483" y="3250382"/>
              <a:ext cx="1581284" cy="1223011"/>
            </a:xfrm>
            <a:custGeom>
              <a:avLst/>
              <a:gdLst/>
              <a:ahLst/>
              <a:cxnLst/>
              <a:rect l="l" t="t" r="r" b="b"/>
              <a:pathLst>
                <a:path w="75058" h="58052" extrusionOk="0">
                  <a:moveTo>
                    <a:pt x="37923" y="0"/>
                  </a:moveTo>
                  <a:cubicBezTo>
                    <a:pt x="36883" y="0"/>
                    <a:pt x="35909" y="220"/>
                    <a:pt x="35036" y="714"/>
                  </a:cubicBezTo>
                  <a:cubicBezTo>
                    <a:pt x="29980" y="3624"/>
                    <a:pt x="24065" y="19556"/>
                    <a:pt x="19295" y="26425"/>
                  </a:cubicBezTo>
                  <a:cubicBezTo>
                    <a:pt x="14525" y="33246"/>
                    <a:pt x="8753" y="43788"/>
                    <a:pt x="4174" y="47938"/>
                  </a:cubicBezTo>
                  <a:cubicBezTo>
                    <a:pt x="0" y="51760"/>
                    <a:pt x="15656" y="58051"/>
                    <a:pt x="23968" y="58051"/>
                  </a:cubicBezTo>
                  <a:cubicBezTo>
                    <a:pt x="24680" y="58051"/>
                    <a:pt x="25338" y="58005"/>
                    <a:pt x="25926" y="57907"/>
                  </a:cubicBezTo>
                  <a:cubicBezTo>
                    <a:pt x="32819" y="56758"/>
                    <a:pt x="40655" y="40994"/>
                    <a:pt x="46018" y="40994"/>
                  </a:cubicBezTo>
                  <a:cubicBezTo>
                    <a:pt x="46444" y="40994"/>
                    <a:pt x="46855" y="41093"/>
                    <a:pt x="47248" y="41307"/>
                  </a:cubicBezTo>
                  <a:cubicBezTo>
                    <a:pt x="49704" y="42633"/>
                    <a:pt x="52675" y="43226"/>
                    <a:pt x="55457" y="43226"/>
                  </a:cubicBezTo>
                  <a:cubicBezTo>
                    <a:pt x="58780" y="43226"/>
                    <a:pt x="61834" y="42380"/>
                    <a:pt x="63418" y="40926"/>
                  </a:cubicBezTo>
                  <a:cubicBezTo>
                    <a:pt x="66328" y="38207"/>
                    <a:pt x="75057" y="25804"/>
                    <a:pt x="71098" y="23515"/>
                  </a:cubicBezTo>
                  <a:cubicBezTo>
                    <a:pt x="67139" y="21225"/>
                    <a:pt x="59507" y="16694"/>
                    <a:pt x="55357" y="11494"/>
                  </a:cubicBezTo>
                  <a:cubicBezTo>
                    <a:pt x="51829" y="7074"/>
                    <a:pt x="43820" y="0"/>
                    <a:pt x="37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92;p40">
              <a:extLst>
                <a:ext uri="{FF2B5EF4-FFF2-40B4-BE49-F238E27FC236}">
                  <a16:creationId xmlns:a16="http://schemas.microsoft.com/office/drawing/2014/main" id="{F9E5A2A3-D42D-44FA-B8ED-B35EE52DD514}"/>
                </a:ext>
              </a:extLst>
            </p:cNvPr>
            <p:cNvSpPr/>
            <p:nvPr/>
          </p:nvSpPr>
          <p:spPr>
            <a:xfrm flipH="1">
              <a:off x="4491242" y="3142024"/>
              <a:ext cx="688781" cy="725038"/>
            </a:xfrm>
            <a:custGeom>
              <a:avLst/>
              <a:gdLst/>
              <a:ahLst/>
              <a:cxnLst/>
              <a:rect l="l" t="t" r="r" b="b"/>
              <a:pathLst>
                <a:path w="32694" h="34415" extrusionOk="0">
                  <a:moveTo>
                    <a:pt x="18001" y="0"/>
                  </a:moveTo>
                  <a:cubicBezTo>
                    <a:pt x="12221" y="0"/>
                    <a:pt x="7056" y="7245"/>
                    <a:pt x="3691" y="16149"/>
                  </a:cubicBezTo>
                  <a:cubicBezTo>
                    <a:pt x="0" y="25800"/>
                    <a:pt x="1741" y="34414"/>
                    <a:pt x="10305" y="34414"/>
                  </a:cubicBezTo>
                  <a:cubicBezTo>
                    <a:pt x="10927" y="34414"/>
                    <a:pt x="11584" y="34369"/>
                    <a:pt x="12278" y="34275"/>
                  </a:cubicBezTo>
                  <a:cubicBezTo>
                    <a:pt x="22486" y="32892"/>
                    <a:pt x="24394" y="27550"/>
                    <a:pt x="27685" y="20299"/>
                  </a:cubicBezTo>
                  <a:cubicBezTo>
                    <a:pt x="31024" y="13001"/>
                    <a:pt x="32693" y="5560"/>
                    <a:pt x="20864" y="599"/>
                  </a:cubicBezTo>
                  <a:cubicBezTo>
                    <a:pt x="19897" y="192"/>
                    <a:pt x="18941" y="0"/>
                    <a:pt x="180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93;p40">
              <a:extLst>
                <a:ext uri="{FF2B5EF4-FFF2-40B4-BE49-F238E27FC236}">
                  <a16:creationId xmlns:a16="http://schemas.microsoft.com/office/drawing/2014/main" id="{01B2397A-5C5B-4C68-9A15-93C0687D8816}"/>
                </a:ext>
              </a:extLst>
            </p:cNvPr>
            <p:cNvSpPr/>
            <p:nvPr/>
          </p:nvSpPr>
          <p:spPr>
            <a:xfrm flipH="1">
              <a:off x="3721328" y="2902285"/>
              <a:ext cx="564967" cy="493022"/>
            </a:xfrm>
            <a:custGeom>
              <a:avLst/>
              <a:gdLst/>
              <a:ahLst/>
              <a:cxnLst/>
              <a:rect l="l" t="t" r="r" b="b"/>
              <a:pathLst>
                <a:path w="26817" h="23402" extrusionOk="0">
                  <a:moveTo>
                    <a:pt x="10618" y="1"/>
                  </a:moveTo>
                  <a:cubicBezTo>
                    <a:pt x="9244" y="1"/>
                    <a:pt x="7897" y="483"/>
                    <a:pt x="6631" y="1602"/>
                  </a:cubicBezTo>
                  <a:cubicBezTo>
                    <a:pt x="0" y="7422"/>
                    <a:pt x="2529" y="14148"/>
                    <a:pt x="10208" y="20587"/>
                  </a:cubicBezTo>
                  <a:cubicBezTo>
                    <a:pt x="12601" y="22596"/>
                    <a:pt x="15479" y="23402"/>
                    <a:pt x="18155" y="23402"/>
                  </a:cubicBezTo>
                  <a:cubicBezTo>
                    <a:pt x="22789" y="23402"/>
                    <a:pt x="26816" y="20984"/>
                    <a:pt x="26665" y="18202"/>
                  </a:cubicBezTo>
                  <a:cubicBezTo>
                    <a:pt x="26463" y="14491"/>
                    <a:pt x="18143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94;p40">
              <a:extLst>
                <a:ext uri="{FF2B5EF4-FFF2-40B4-BE49-F238E27FC236}">
                  <a16:creationId xmlns:a16="http://schemas.microsoft.com/office/drawing/2014/main" id="{A6812F4C-8E06-4E6B-B62A-B6EBE595996B}"/>
                </a:ext>
              </a:extLst>
            </p:cNvPr>
            <p:cNvSpPr/>
            <p:nvPr/>
          </p:nvSpPr>
          <p:spPr>
            <a:xfrm flipH="1">
              <a:off x="4169679" y="2700562"/>
              <a:ext cx="813016" cy="288519"/>
            </a:xfrm>
            <a:custGeom>
              <a:avLst/>
              <a:gdLst/>
              <a:ahLst/>
              <a:cxnLst/>
              <a:rect l="l" t="t" r="r" b="b"/>
              <a:pathLst>
                <a:path w="38591" h="13695" extrusionOk="0">
                  <a:moveTo>
                    <a:pt x="35005" y="1"/>
                  </a:moveTo>
                  <a:cubicBezTo>
                    <a:pt x="33686" y="1"/>
                    <a:pt x="32163" y="501"/>
                    <a:pt x="30720" y="2150"/>
                  </a:cubicBezTo>
                  <a:cubicBezTo>
                    <a:pt x="27047" y="6348"/>
                    <a:pt x="27667" y="8542"/>
                    <a:pt x="24757" y="9115"/>
                  </a:cubicBezTo>
                  <a:cubicBezTo>
                    <a:pt x="23844" y="9309"/>
                    <a:pt x="23016" y="9415"/>
                    <a:pt x="22161" y="9415"/>
                  </a:cubicBezTo>
                  <a:cubicBezTo>
                    <a:pt x="20289" y="9415"/>
                    <a:pt x="18285" y="8910"/>
                    <a:pt x="14978" y="7731"/>
                  </a:cubicBezTo>
                  <a:cubicBezTo>
                    <a:pt x="13655" y="7260"/>
                    <a:pt x="12176" y="6993"/>
                    <a:pt x="10660" y="6993"/>
                  </a:cubicBezTo>
                  <a:cubicBezTo>
                    <a:pt x="6656" y="6993"/>
                    <a:pt x="2387" y="8851"/>
                    <a:pt x="0" y="13694"/>
                  </a:cubicBezTo>
                  <a:cubicBezTo>
                    <a:pt x="0" y="13694"/>
                    <a:pt x="4290" y="7996"/>
                    <a:pt x="10347" y="7996"/>
                  </a:cubicBezTo>
                  <a:cubicBezTo>
                    <a:pt x="11600" y="7996"/>
                    <a:pt x="12929" y="8240"/>
                    <a:pt x="14311" y="8829"/>
                  </a:cubicBezTo>
                  <a:cubicBezTo>
                    <a:pt x="17438" y="10153"/>
                    <a:pt x="20169" y="10790"/>
                    <a:pt x="22450" y="10790"/>
                  </a:cubicBezTo>
                  <a:cubicBezTo>
                    <a:pt x="26082" y="10790"/>
                    <a:pt x="28575" y="9175"/>
                    <a:pt x="29718" y="6157"/>
                  </a:cubicBezTo>
                  <a:cubicBezTo>
                    <a:pt x="31169" y="2288"/>
                    <a:pt x="33403" y="885"/>
                    <a:pt x="36150" y="885"/>
                  </a:cubicBezTo>
                  <a:cubicBezTo>
                    <a:pt x="36924" y="885"/>
                    <a:pt x="37740" y="997"/>
                    <a:pt x="38590" y="1196"/>
                  </a:cubicBezTo>
                  <a:cubicBezTo>
                    <a:pt x="38590" y="1196"/>
                    <a:pt x="37043" y="1"/>
                    <a:pt x="35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95;p40">
              <a:extLst>
                <a:ext uri="{FF2B5EF4-FFF2-40B4-BE49-F238E27FC236}">
                  <a16:creationId xmlns:a16="http://schemas.microsoft.com/office/drawing/2014/main" id="{7EEFCDEF-42D5-447C-A114-117C997A33E4}"/>
                </a:ext>
              </a:extLst>
            </p:cNvPr>
            <p:cNvSpPr/>
            <p:nvPr/>
          </p:nvSpPr>
          <p:spPr>
            <a:xfrm flipH="1">
              <a:off x="4195799" y="3482483"/>
              <a:ext cx="61327" cy="356778"/>
            </a:xfrm>
            <a:custGeom>
              <a:avLst/>
              <a:gdLst/>
              <a:ahLst/>
              <a:cxnLst/>
              <a:rect l="l" t="t" r="r" b="b"/>
              <a:pathLst>
                <a:path w="2911" h="16935" extrusionOk="0">
                  <a:moveTo>
                    <a:pt x="0" y="0"/>
                  </a:moveTo>
                  <a:cubicBezTo>
                    <a:pt x="477" y="5629"/>
                    <a:pt x="525" y="11305"/>
                    <a:pt x="96" y="16934"/>
                  </a:cubicBezTo>
                  <a:lnTo>
                    <a:pt x="2910" y="16934"/>
                  </a:lnTo>
                  <a:cubicBezTo>
                    <a:pt x="1145" y="13690"/>
                    <a:pt x="859" y="0"/>
                    <a:pt x="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96;p40">
              <a:extLst>
                <a:ext uri="{FF2B5EF4-FFF2-40B4-BE49-F238E27FC236}">
                  <a16:creationId xmlns:a16="http://schemas.microsoft.com/office/drawing/2014/main" id="{A9CDB223-E458-452A-8F68-C8222B37052A}"/>
                </a:ext>
              </a:extLst>
            </p:cNvPr>
            <p:cNvSpPr/>
            <p:nvPr/>
          </p:nvSpPr>
          <p:spPr>
            <a:xfrm flipH="1">
              <a:off x="4129480" y="3281225"/>
              <a:ext cx="320605" cy="231426"/>
            </a:xfrm>
            <a:custGeom>
              <a:avLst/>
              <a:gdLst/>
              <a:ahLst/>
              <a:cxnLst/>
              <a:rect l="l" t="t" r="r" b="b"/>
              <a:pathLst>
                <a:path w="15218" h="10985" extrusionOk="0">
                  <a:moveTo>
                    <a:pt x="7990" y="0"/>
                  </a:moveTo>
                  <a:cubicBezTo>
                    <a:pt x="7102" y="0"/>
                    <a:pt x="6228" y="170"/>
                    <a:pt x="5439" y="585"/>
                  </a:cubicBezTo>
                  <a:cubicBezTo>
                    <a:pt x="669" y="3114"/>
                    <a:pt x="1" y="5976"/>
                    <a:pt x="382" y="7931"/>
                  </a:cubicBezTo>
                  <a:cubicBezTo>
                    <a:pt x="637" y="9238"/>
                    <a:pt x="2362" y="9970"/>
                    <a:pt x="3422" y="9970"/>
                  </a:cubicBezTo>
                  <a:cubicBezTo>
                    <a:pt x="3948" y="9970"/>
                    <a:pt x="4309" y="9790"/>
                    <a:pt x="4246" y="9410"/>
                  </a:cubicBezTo>
                  <a:cubicBezTo>
                    <a:pt x="4103" y="8218"/>
                    <a:pt x="2529" y="8265"/>
                    <a:pt x="3244" y="6930"/>
                  </a:cubicBezTo>
                  <a:cubicBezTo>
                    <a:pt x="3563" y="6335"/>
                    <a:pt x="4042" y="6033"/>
                    <a:pt x="4505" y="6033"/>
                  </a:cubicBezTo>
                  <a:cubicBezTo>
                    <a:pt x="5083" y="6033"/>
                    <a:pt x="5635" y="6502"/>
                    <a:pt x="5820" y="7454"/>
                  </a:cubicBezTo>
                  <a:cubicBezTo>
                    <a:pt x="6154" y="9172"/>
                    <a:pt x="7156" y="10889"/>
                    <a:pt x="9684" y="10984"/>
                  </a:cubicBezTo>
                  <a:cubicBezTo>
                    <a:pt x="9702" y="10985"/>
                    <a:pt x="9720" y="10985"/>
                    <a:pt x="9738" y="10985"/>
                  </a:cubicBezTo>
                  <a:cubicBezTo>
                    <a:pt x="12270" y="10985"/>
                    <a:pt x="12973" y="7640"/>
                    <a:pt x="12594" y="6930"/>
                  </a:cubicBezTo>
                  <a:cubicBezTo>
                    <a:pt x="12222" y="6310"/>
                    <a:pt x="11814" y="4188"/>
                    <a:pt x="12393" y="4188"/>
                  </a:cubicBezTo>
                  <a:cubicBezTo>
                    <a:pt x="12483" y="4188"/>
                    <a:pt x="12596" y="4239"/>
                    <a:pt x="12737" y="4354"/>
                  </a:cubicBezTo>
                  <a:cubicBezTo>
                    <a:pt x="13834" y="5212"/>
                    <a:pt x="13452" y="6548"/>
                    <a:pt x="14072" y="6548"/>
                  </a:cubicBezTo>
                  <a:cubicBezTo>
                    <a:pt x="14693" y="6548"/>
                    <a:pt x="15217" y="4306"/>
                    <a:pt x="14979" y="3209"/>
                  </a:cubicBezTo>
                  <a:cubicBezTo>
                    <a:pt x="14791" y="2345"/>
                    <a:pt x="11287" y="0"/>
                    <a:pt x="7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97;p40">
              <a:extLst>
                <a:ext uri="{FF2B5EF4-FFF2-40B4-BE49-F238E27FC236}">
                  <a16:creationId xmlns:a16="http://schemas.microsoft.com/office/drawing/2014/main" id="{1FDD84B8-3337-44B4-81F2-242B43B08B60}"/>
                </a:ext>
              </a:extLst>
            </p:cNvPr>
            <p:cNvSpPr/>
            <p:nvPr/>
          </p:nvSpPr>
          <p:spPr>
            <a:xfrm flipH="1">
              <a:off x="3751572" y="3818910"/>
              <a:ext cx="924758" cy="567580"/>
            </a:xfrm>
            <a:custGeom>
              <a:avLst/>
              <a:gdLst/>
              <a:ahLst/>
              <a:cxnLst/>
              <a:rect l="l" t="t" r="r" b="b"/>
              <a:pathLst>
                <a:path w="43895" h="26941" extrusionOk="0">
                  <a:moveTo>
                    <a:pt x="21659" y="0"/>
                  </a:moveTo>
                  <a:cubicBezTo>
                    <a:pt x="21568" y="0"/>
                    <a:pt x="21474" y="4"/>
                    <a:pt x="21377" y="11"/>
                  </a:cubicBezTo>
                  <a:cubicBezTo>
                    <a:pt x="18610" y="250"/>
                    <a:pt x="17132" y="9837"/>
                    <a:pt x="15367" y="14607"/>
                  </a:cubicBezTo>
                  <a:cubicBezTo>
                    <a:pt x="14126" y="18137"/>
                    <a:pt x="12409" y="21476"/>
                    <a:pt x="10167" y="24482"/>
                  </a:cubicBezTo>
                  <a:cubicBezTo>
                    <a:pt x="9831" y="24916"/>
                    <a:pt x="9188" y="25073"/>
                    <a:pt x="8388" y="25073"/>
                  </a:cubicBezTo>
                  <a:cubicBezTo>
                    <a:pt x="6275" y="25073"/>
                    <a:pt x="3067" y="23973"/>
                    <a:pt x="1524" y="23973"/>
                  </a:cubicBezTo>
                  <a:cubicBezTo>
                    <a:pt x="1085" y="23973"/>
                    <a:pt x="781" y="24062"/>
                    <a:pt x="675" y="24291"/>
                  </a:cubicBezTo>
                  <a:cubicBezTo>
                    <a:pt x="1" y="25723"/>
                    <a:pt x="2600" y="26940"/>
                    <a:pt x="5524" y="26940"/>
                  </a:cubicBezTo>
                  <a:cubicBezTo>
                    <a:pt x="7566" y="26940"/>
                    <a:pt x="9768" y="26346"/>
                    <a:pt x="11121" y="24815"/>
                  </a:cubicBezTo>
                  <a:cubicBezTo>
                    <a:pt x="14413" y="21095"/>
                    <a:pt x="18372" y="8311"/>
                    <a:pt x="22283" y="6880"/>
                  </a:cubicBezTo>
                  <a:cubicBezTo>
                    <a:pt x="22689" y="6733"/>
                    <a:pt x="23096" y="6667"/>
                    <a:pt x="23503" y="6667"/>
                  </a:cubicBezTo>
                  <a:cubicBezTo>
                    <a:pt x="27073" y="6667"/>
                    <a:pt x="30627" y="11777"/>
                    <a:pt x="32682" y="12890"/>
                  </a:cubicBezTo>
                  <a:cubicBezTo>
                    <a:pt x="34171" y="13714"/>
                    <a:pt x="36269" y="14579"/>
                    <a:pt x="38307" y="14579"/>
                  </a:cubicBezTo>
                  <a:cubicBezTo>
                    <a:pt x="39339" y="14579"/>
                    <a:pt x="40355" y="14358"/>
                    <a:pt x="41268" y="13797"/>
                  </a:cubicBezTo>
                  <a:cubicBezTo>
                    <a:pt x="43407" y="12498"/>
                    <a:pt x="43895" y="10893"/>
                    <a:pt x="42779" y="10893"/>
                  </a:cubicBezTo>
                  <a:cubicBezTo>
                    <a:pt x="42502" y="10893"/>
                    <a:pt x="42125" y="10993"/>
                    <a:pt x="41650" y="11221"/>
                  </a:cubicBezTo>
                  <a:cubicBezTo>
                    <a:pt x="39793" y="12112"/>
                    <a:pt x="39382" y="13581"/>
                    <a:pt x="37828" y="13581"/>
                  </a:cubicBezTo>
                  <a:cubicBezTo>
                    <a:pt x="37386" y="13581"/>
                    <a:pt x="36851" y="13462"/>
                    <a:pt x="36164" y="13176"/>
                  </a:cubicBezTo>
                  <a:cubicBezTo>
                    <a:pt x="33064" y="11936"/>
                    <a:pt x="31108" y="11125"/>
                    <a:pt x="27578" y="6641"/>
                  </a:cubicBezTo>
                  <a:cubicBezTo>
                    <a:pt x="24182" y="2327"/>
                    <a:pt x="23965" y="0"/>
                    <a:pt x="21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98;p40">
              <a:extLst>
                <a:ext uri="{FF2B5EF4-FFF2-40B4-BE49-F238E27FC236}">
                  <a16:creationId xmlns:a16="http://schemas.microsoft.com/office/drawing/2014/main" id="{96678AC5-6A9B-4EC0-AA46-585DCD00EB2F}"/>
                </a:ext>
              </a:extLst>
            </p:cNvPr>
            <p:cNvSpPr/>
            <p:nvPr/>
          </p:nvSpPr>
          <p:spPr>
            <a:xfrm flipH="1">
              <a:off x="4004212" y="3881396"/>
              <a:ext cx="320247" cy="235092"/>
            </a:xfrm>
            <a:custGeom>
              <a:avLst/>
              <a:gdLst/>
              <a:ahLst/>
              <a:cxnLst/>
              <a:rect l="l" t="t" r="r" b="b"/>
              <a:pathLst>
                <a:path w="15201" h="11159" extrusionOk="0">
                  <a:moveTo>
                    <a:pt x="5688" y="1"/>
                  </a:moveTo>
                  <a:cubicBezTo>
                    <a:pt x="3573" y="1"/>
                    <a:pt x="1956" y="670"/>
                    <a:pt x="1956" y="670"/>
                  </a:cubicBezTo>
                  <a:cubicBezTo>
                    <a:pt x="1431" y="2006"/>
                    <a:pt x="0" y="7205"/>
                    <a:pt x="0" y="7205"/>
                  </a:cubicBezTo>
                  <a:cubicBezTo>
                    <a:pt x="912" y="6603"/>
                    <a:pt x="1524" y="6322"/>
                    <a:pt x="2023" y="6322"/>
                  </a:cubicBezTo>
                  <a:cubicBezTo>
                    <a:pt x="3144" y="6322"/>
                    <a:pt x="3693" y="7739"/>
                    <a:pt x="5772" y="10115"/>
                  </a:cubicBezTo>
                  <a:cubicBezTo>
                    <a:pt x="6400" y="10843"/>
                    <a:pt x="7214" y="11158"/>
                    <a:pt x="8072" y="11158"/>
                  </a:cubicBezTo>
                  <a:cubicBezTo>
                    <a:pt x="11319" y="11158"/>
                    <a:pt x="15200" y="6647"/>
                    <a:pt x="12069" y="2912"/>
                  </a:cubicBezTo>
                  <a:cubicBezTo>
                    <a:pt x="10124" y="597"/>
                    <a:pt x="7684" y="1"/>
                    <a:pt x="5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99;p40">
              <a:extLst>
                <a:ext uri="{FF2B5EF4-FFF2-40B4-BE49-F238E27FC236}">
                  <a16:creationId xmlns:a16="http://schemas.microsoft.com/office/drawing/2014/main" id="{79CF611F-6ECA-407C-AAD9-8E0E80EE2B63}"/>
                </a:ext>
              </a:extLst>
            </p:cNvPr>
            <p:cNvSpPr/>
            <p:nvPr/>
          </p:nvSpPr>
          <p:spPr>
            <a:xfrm flipH="1">
              <a:off x="4153601" y="3926439"/>
              <a:ext cx="145745" cy="67563"/>
            </a:xfrm>
            <a:custGeom>
              <a:avLst/>
              <a:gdLst/>
              <a:ahLst/>
              <a:cxnLst/>
              <a:rect l="l" t="t" r="r" b="b"/>
              <a:pathLst>
                <a:path w="6918" h="3207" extrusionOk="0">
                  <a:moveTo>
                    <a:pt x="1934" y="1"/>
                  </a:moveTo>
                  <a:cubicBezTo>
                    <a:pt x="1299" y="1"/>
                    <a:pt x="710" y="70"/>
                    <a:pt x="239" y="154"/>
                  </a:cubicBezTo>
                  <a:cubicBezTo>
                    <a:pt x="144" y="345"/>
                    <a:pt x="96" y="536"/>
                    <a:pt x="1" y="774"/>
                  </a:cubicBezTo>
                  <a:cubicBezTo>
                    <a:pt x="679" y="551"/>
                    <a:pt x="1314" y="456"/>
                    <a:pt x="1903" y="456"/>
                  </a:cubicBezTo>
                  <a:cubicBezTo>
                    <a:pt x="5084" y="456"/>
                    <a:pt x="6917" y="3207"/>
                    <a:pt x="6917" y="3207"/>
                  </a:cubicBezTo>
                  <a:cubicBezTo>
                    <a:pt x="6098" y="605"/>
                    <a:pt x="3813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00;p40">
              <a:extLst>
                <a:ext uri="{FF2B5EF4-FFF2-40B4-BE49-F238E27FC236}">
                  <a16:creationId xmlns:a16="http://schemas.microsoft.com/office/drawing/2014/main" id="{66A91F35-4BE2-4F49-B81D-4D6072D93BA6}"/>
                </a:ext>
              </a:extLst>
            </p:cNvPr>
            <p:cNvSpPr/>
            <p:nvPr/>
          </p:nvSpPr>
          <p:spPr>
            <a:xfrm flipH="1">
              <a:off x="4660088" y="3315649"/>
              <a:ext cx="377888" cy="377888"/>
            </a:xfrm>
            <a:custGeom>
              <a:avLst/>
              <a:gdLst/>
              <a:ahLst/>
              <a:cxnLst/>
              <a:rect l="l" t="t" r="r" b="b"/>
              <a:pathLst>
                <a:path w="17937" h="17937" extrusionOk="0">
                  <a:moveTo>
                    <a:pt x="8969" y="1"/>
                  </a:moveTo>
                  <a:cubicBezTo>
                    <a:pt x="4008" y="1"/>
                    <a:pt x="1" y="4008"/>
                    <a:pt x="1" y="8969"/>
                  </a:cubicBezTo>
                  <a:cubicBezTo>
                    <a:pt x="1" y="13930"/>
                    <a:pt x="4008" y="17936"/>
                    <a:pt x="8969" y="17936"/>
                  </a:cubicBezTo>
                  <a:cubicBezTo>
                    <a:pt x="13929" y="17936"/>
                    <a:pt x="17936" y="13930"/>
                    <a:pt x="17936" y="8969"/>
                  </a:cubicBezTo>
                  <a:cubicBezTo>
                    <a:pt x="17936" y="4008"/>
                    <a:pt x="13929" y="1"/>
                    <a:pt x="8969" y="1"/>
                  </a:cubicBezTo>
                  <a:close/>
                </a:path>
              </a:pathLst>
            </a:custGeom>
            <a:solidFill>
              <a:srgbClr val="5B2018">
                <a:alpha val="6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01;p40">
              <a:extLst>
                <a:ext uri="{FF2B5EF4-FFF2-40B4-BE49-F238E27FC236}">
                  <a16:creationId xmlns:a16="http://schemas.microsoft.com/office/drawing/2014/main" id="{19E791F0-CB6F-4C72-810C-F9F0C9335E66}"/>
                </a:ext>
              </a:extLst>
            </p:cNvPr>
            <p:cNvSpPr/>
            <p:nvPr/>
          </p:nvSpPr>
          <p:spPr>
            <a:xfrm flipH="1">
              <a:off x="4767616" y="3422188"/>
              <a:ext cx="190956" cy="164706"/>
            </a:xfrm>
            <a:custGeom>
              <a:avLst/>
              <a:gdLst/>
              <a:ahLst/>
              <a:cxnLst/>
              <a:rect l="l" t="t" r="r" b="b"/>
              <a:pathLst>
                <a:path w="9064" h="7818" extrusionOk="0">
                  <a:moveTo>
                    <a:pt x="5200" y="0"/>
                  </a:moveTo>
                  <a:cubicBezTo>
                    <a:pt x="1717" y="0"/>
                    <a:pt x="0" y="4198"/>
                    <a:pt x="2433" y="6678"/>
                  </a:cubicBezTo>
                  <a:cubicBezTo>
                    <a:pt x="3234" y="7464"/>
                    <a:pt x="4210" y="7817"/>
                    <a:pt x="5164" y="7817"/>
                  </a:cubicBezTo>
                  <a:cubicBezTo>
                    <a:pt x="7162" y="7817"/>
                    <a:pt x="9063" y="6269"/>
                    <a:pt x="9063" y="3912"/>
                  </a:cubicBezTo>
                  <a:cubicBezTo>
                    <a:pt x="9063" y="1765"/>
                    <a:pt x="7346" y="0"/>
                    <a:pt x="5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02;p40">
              <a:extLst>
                <a:ext uri="{FF2B5EF4-FFF2-40B4-BE49-F238E27FC236}">
                  <a16:creationId xmlns:a16="http://schemas.microsoft.com/office/drawing/2014/main" id="{1E78295C-FD69-491C-B3F9-7FB9BB3C1BAA}"/>
                </a:ext>
              </a:extLst>
            </p:cNvPr>
            <p:cNvSpPr/>
            <p:nvPr/>
          </p:nvSpPr>
          <p:spPr>
            <a:xfrm flipH="1">
              <a:off x="3809867" y="3034630"/>
              <a:ext cx="319594" cy="314559"/>
            </a:xfrm>
            <a:custGeom>
              <a:avLst/>
              <a:gdLst/>
              <a:ahLst/>
              <a:cxnLst/>
              <a:rect l="l" t="t" r="r" b="b"/>
              <a:pathLst>
                <a:path w="15170" h="14931" extrusionOk="0">
                  <a:moveTo>
                    <a:pt x="7585" y="0"/>
                  </a:moveTo>
                  <a:cubicBezTo>
                    <a:pt x="3388" y="0"/>
                    <a:pt x="1" y="3339"/>
                    <a:pt x="1" y="7441"/>
                  </a:cubicBezTo>
                  <a:cubicBezTo>
                    <a:pt x="1" y="11591"/>
                    <a:pt x="3388" y="14930"/>
                    <a:pt x="7585" y="14930"/>
                  </a:cubicBezTo>
                  <a:cubicBezTo>
                    <a:pt x="11783" y="14930"/>
                    <a:pt x="15170" y="11591"/>
                    <a:pt x="15170" y="7441"/>
                  </a:cubicBezTo>
                  <a:cubicBezTo>
                    <a:pt x="15170" y="3339"/>
                    <a:pt x="11783" y="0"/>
                    <a:pt x="7585" y="0"/>
                  </a:cubicBezTo>
                  <a:close/>
                </a:path>
              </a:pathLst>
            </a:custGeom>
            <a:solidFill>
              <a:srgbClr val="5B2018">
                <a:alpha val="6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03;p40">
              <a:extLst>
                <a:ext uri="{FF2B5EF4-FFF2-40B4-BE49-F238E27FC236}">
                  <a16:creationId xmlns:a16="http://schemas.microsoft.com/office/drawing/2014/main" id="{86883C07-6443-4EEC-AAE7-67C7484992FB}"/>
                </a:ext>
              </a:extLst>
            </p:cNvPr>
            <p:cNvSpPr/>
            <p:nvPr/>
          </p:nvSpPr>
          <p:spPr>
            <a:xfrm flipH="1">
              <a:off x="3886237" y="3115023"/>
              <a:ext cx="179895" cy="154193"/>
            </a:xfrm>
            <a:custGeom>
              <a:avLst/>
              <a:gdLst/>
              <a:ahLst/>
              <a:cxnLst/>
              <a:rect l="l" t="t" r="r" b="b"/>
              <a:pathLst>
                <a:path w="8539" h="7319" extrusionOk="0">
                  <a:moveTo>
                    <a:pt x="4866" y="0"/>
                  </a:moveTo>
                  <a:cubicBezTo>
                    <a:pt x="1622" y="0"/>
                    <a:pt x="0" y="3912"/>
                    <a:pt x="2290" y="6249"/>
                  </a:cubicBezTo>
                  <a:cubicBezTo>
                    <a:pt x="3028" y="6987"/>
                    <a:pt x="3940" y="7319"/>
                    <a:pt x="4837" y="7319"/>
                  </a:cubicBezTo>
                  <a:cubicBezTo>
                    <a:pt x="6721" y="7319"/>
                    <a:pt x="8539" y="5855"/>
                    <a:pt x="8539" y="3625"/>
                  </a:cubicBezTo>
                  <a:cubicBezTo>
                    <a:pt x="8539" y="1622"/>
                    <a:pt x="6917" y="0"/>
                    <a:pt x="4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04;p40">
              <a:extLst>
                <a:ext uri="{FF2B5EF4-FFF2-40B4-BE49-F238E27FC236}">
                  <a16:creationId xmlns:a16="http://schemas.microsoft.com/office/drawing/2014/main" id="{3D16913A-1EE1-4F0C-A339-D0B48F4A427E}"/>
                </a:ext>
              </a:extLst>
            </p:cNvPr>
            <p:cNvSpPr/>
            <p:nvPr/>
          </p:nvSpPr>
          <p:spPr>
            <a:xfrm flipH="1">
              <a:off x="4882181" y="3411127"/>
              <a:ext cx="92486" cy="79045"/>
            </a:xfrm>
            <a:custGeom>
              <a:avLst/>
              <a:gdLst/>
              <a:ahLst/>
              <a:cxnLst/>
              <a:rect l="l" t="t" r="r" b="b"/>
              <a:pathLst>
                <a:path w="4390" h="3752" extrusionOk="0">
                  <a:moveTo>
                    <a:pt x="2529" y="0"/>
                  </a:moveTo>
                  <a:cubicBezTo>
                    <a:pt x="860" y="0"/>
                    <a:pt x="1" y="2004"/>
                    <a:pt x="1193" y="3196"/>
                  </a:cubicBezTo>
                  <a:cubicBezTo>
                    <a:pt x="1578" y="3580"/>
                    <a:pt x="2046" y="3752"/>
                    <a:pt x="2504" y="3752"/>
                  </a:cubicBezTo>
                  <a:cubicBezTo>
                    <a:pt x="3469" y="3752"/>
                    <a:pt x="4389" y="2993"/>
                    <a:pt x="4389" y="1861"/>
                  </a:cubicBezTo>
                  <a:cubicBezTo>
                    <a:pt x="4389" y="811"/>
                    <a:pt x="3578" y="0"/>
                    <a:pt x="2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05;p40">
              <a:extLst>
                <a:ext uri="{FF2B5EF4-FFF2-40B4-BE49-F238E27FC236}">
                  <a16:creationId xmlns:a16="http://schemas.microsoft.com/office/drawing/2014/main" id="{A3CDC382-75C2-4C89-A5D5-1FCBD4431054}"/>
                </a:ext>
              </a:extLst>
            </p:cNvPr>
            <p:cNvSpPr/>
            <p:nvPr/>
          </p:nvSpPr>
          <p:spPr>
            <a:xfrm flipH="1">
              <a:off x="3896285" y="3070803"/>
              <a:ext cx="78413" cy="79403"/>
            </a:xfrm>
            <a:custGeom>
              <a:avLst/>
              <a:gdLst/>
              <a:ahLst/>
              <a:cxnLst/>
              <a:rect l="l" t="t" r="r" b="b"/>
              <a:pathLst>
                <a:path w="3722" h="3769" extrusionOk="0">
                  <a:moveTo>
                    <a:pt x="1861" y="0"/>
                  </a:moveTo>
                  <a:cubicBezTo>
                    <a:pt x="812" y="0"/>
                    <a:pt x="1" y="811"/>
                    <a:pt x="1" y="1861"/>
                  </a:cubicBezTo>
                  <a:cubicBezTo>
                    <a:pt x="1" y="2910"/>
                    <a:pt x="812" y="3769"/>
                    <a:pt x="1861" y="3769"/>
                  </a:cubicBezTo>
                  <a:cubicBezTo>
                    <a:pt x="2911" y="3769"/>
                    <a:pt x="3722" y="2910"/>
                    <a:pt x="3722" y="1861"/>
                  </a:cubicBezTo>
                  <a:cubicBezTo>
                    <a:pt x="3722" y="811"/>
                    <a:pt x="2911" y="0"/>
                    <a:pt x="1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06;p40">
              <a:extLst>
                <a:ext uri="{FF2B5EF4-FFF2-40B4-BE49-F238E27FC236}">
                  <a16:creationId xmlns:a16="http://schemas.microsoft.com/office/drawing/2014/main" id="{5DB356CD-E2E6-4E34-9D8C-B3699C041949}"/>
                </a:ext>
              </a:extLst>
            </p:cNvPr>
            <p:cNvSpPr/>
            <p:nvPr/>
          </p:nvSpPr>
          <p:spPr>
            <a:xfrm flipH="1">
              <a:off x="4809835" y="3394041"/>
              <a:ext cx="66342" cy="56903"/>
            </a:xfrm>
            <a:custGeom>
              <a:avLst/>
              <a:gdLst/>
              <a:ahLst/>
              <a:cxnLst/>
              <a:rect l="l" t="t" r="r" b="b"/>
              <a:pathLst>
                <a:path w="3149" h="2701" extrusionOk="0">
                  <a:moveTo>
                    <a:pt x="1813" y="1"/>
                  </a:moveTo>
                  <a:cubicBezTo>
                    <a:pt x="621" y="1"/>
                    <a:pt x="1" y="1432"/>
                    <a:pt x="859" y="2290"/>
                  </a:cubicBezTo>
                  <a:cubicBezTo>
                    <a:pt x="1126" y="2573"/>
                    <a:pt x="1465" y="2700"/>
                    <a:pt x="1800" y="2700"/>
                  </a:cubicBezTo>
                  <a:cubicBezTo>
                    <a:pt x="2483" y="2700"/>
                    <a:pt x="3149" y="2169"/>
                    <a:pt x="3149" y="1336"/>
                  </a:cubicBezTo>
                  <a:cubicBezTo>
                    <a:pt x="3149" y="621"/>
                    <a:pt x="2529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07;p40">
              <a:extLst>
                <a:ext uri="{FF2B5EF4-FFF2-40B4-BE49-F238E27FC236}">
                  <a16:creationId xmlns:a16="http://schemas.microsoft.com/office/drawing/2014/main" id="{6DCA6AAA-B64F-465A-A38F-A56C4B185575}"/>
                </a:ext>
              </a:extLst>
            </p:cNvPr>
            <p:cNvSpPr/>
            <p:nvPr/>
          </p:nvSpPr>
          <p:spPr>
            <a:xfrm flipH="1">
              <a:off x="3996778" y="3115023"/>
              <a:ext cx="66342" cy="56672"/>
            </a:xfrm>
            <a:custGeom>
              <a:avLst/>
              <a:gdLst/>
              <a:ahLst/>
              <a:cxnLst/>
              <a:rect l="l" t="t" r="r" b="b"/>
              <a:pathLst>
                <a:path w="3149" h="2690" extrusionOk="0">
                  <a:moveTo>
                    <a:pt x="1813" y="0"/>
                  </a:moveTo>
                  <a:cubicBezTo>
                    <a:pt x="620" y="0"/>
                    <a:pt x="0" y="1431"/>
                    <a:pt x="859" y="2290"/>
                  </a:cubicBezTo>
                  <a:cubicBezTo>
                    <a:pt x="1135" y="2566"/>
                    <a:pt x="1471" y="2690"/>
                    <a:pt x="1800" y="2690"/>
                  </a:cubicBezTo>
                  <a:cubicBezTo>
                    <a:pt x="2491" y="2690"/>
                    <a:pt x="3148" y="2144"/>
                    <a:pt x="3148" y="1336"/>
                  </a:cubicBezTo>
                  <a:cubicBezTo>
                    <a:pt x="3148" y="573"/>
                    <a:pt x="2528" y="0"/>
                    <a:pt x="1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B2F8E0C4-5D91-40B3-95BD-ECFB3862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733" y="854301"/>
            <a:ext cx="2074690" cy="404979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E575869-E82B-40AA-A261-B171A163C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6" y="2162924"/>
            <a:ext cx="1181161" cy="9588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6B6F8B-B133-43E8-8750-210F3DE22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982" y="337521"/>
            <a:ext cx="1181161" cy="103510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84279D0-09DA-412B-B61E-EE631977F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233" y="1664424"/>
            <a:ext cx="1174810" cy="9970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5714062-184B-459F-9AD4-9DAF66E950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6789" y="3381001"/>
            <a:ext cx="1111307" cy="100970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523C14A-FA04-497B-9C4B-9720E0E77D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8811" y="2367431"/>
            <a:ext cx="1124008" cy="100970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7704F0E-4478-455E-9A1A-81CAC7E7FF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4027" y="3592606"/>
            <a:ext cx="1085906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8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36"/>
          <p:cNvSpPr txBox="1">
            <a:spLocks noGrp="1"/>
          </p:cNvSpPr>
          <p:nvPr>
            <p:ph type="title"/>
          </p:nvPr>
        </p:nvSpPr>
        <p:spPr>
          <a:xfrm>
            <a:off x="2711765" y="314596"/>
            <a:ext cx="3720471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Basic Information</a:t>
            </a:r>
            <a:endParaRPr dirty="0"/>
          </a:p>
        </p:txBody>
      </p:sp>
      <p:sp>
        <p:nvSpPr>
          <p:cNvPr id="2047" name="Google Shape;2047;p36"/>
          <p:cNvSpPr/>
          <p:nvPr/>
        </p:nvSpPr>
        <p:spPr>
          <a:xfrm rot="-711">
            <a:off x="1283694" y="4423563"/>
            <a:ext cx="6578624" cy="625696"/>
          </a:xfrm>
          <a:custGeom>
            <a:avLst/>
            <a:gdLst/>
            <a:ahLst/>
            <a:cxnLst/>
            <a:rect l="l" t="t" r="r" b="b"/>
            <a:pathLst>
              <a:path w="85285" h="5648" extrusionOk="0">
                <a:moveTo>
                  <a:pt x="42648" y="0"/>
                </a:moveTo>
                <a:cubicBezTo>
                  <a:pt x="19096" y="0"/>
                  <a:pt x="0" y="1260"/>
                  <a:pt x="0" y="2818"/>
                </a:cubicBezTo>
                <a:cubicBezTo>
                  <a:pt x="0" y="4376"/>
                  <a:pt x="19096" y="5648"/>
                  <a:pt x="42648" y="5648"/>
                </a:cubicBezTo>
                <a:cubicBezTo>
                  <a:pt x="66200" y="5648"/>
                  <a:pt x="85284" y="4376"/>
                  <a:pt x="85284" y="2818"/>
                </a:cubicBezTo>
                <a:cubicBezTo>
                  <a:pt x="85284" y="1260"/>
                  <a:pt x="66200" y="0"/>
                  <a:pt x="42648" y="0"/>
                </a:cubicBezTo>
                <a:close/>
              </a:path>
            </a:pathLst>
          </a:custGeom>
          <a:solidFill>
            <a:srgbClr val="000000">
              <a:alpha val="1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8" name="Google Shape;2048;p36"/>
          <p:cNvGrpSpPr/>
          <p:nvPr/>
        </p:nvGrpSpPr>
        <p:grpSpPr>
          <a:xfrm>
            <a:off x="7259748" y="3918773"/>
            <a:ext cx="1781776" cy="968490"/>
            <a:chOff x="1212850" y="1507500"/>
            <a:chExt cx="3208150" cy="1743800"/>
          </a:xfrm>
        </p:grpSpPr>
        <p:sp>
          <p:nvSpPr>
            <p:cNvPr id="2049" name="Google Shape;2049;p36"/>
            <p:cNvSpPr/>
            <p:nvPr/>
          </p:nvSpPr>
          <p:spPr>
            <a:xfrm>
              <a:off x="1212850" y="2259225"/>
              <a:ext cx="3208150" cy="992075"/>
            </a:xfrm>
            <a:custGeom>
              <a:avLst/>
              <a:gdLst/>
              <a:ahLst/>
              <a:cxnLst/>
              <a:rect l="l" t="t" r="r" b="b"/>
              <a:pathLst>
                <a:path w="128326" h="39683" extrusionOk="0">
                  <a:moveTo>
                    <a:pt x="18901" y="0"/>
                  </a:moveTo>
                  <a:cubicBezTo>
                    <a:pt x="17266" y="0"/>
                    <a:pt x="14994" y="613"/>
                    <a:pt x="11527" y="2218"/>
                  </a:cubicBezTo>
                  <a:cubicBezTo>
                    <a:pt x="1" y="7587"/>
                    <a:pt x="6444" y="18326"/>
                    <a:pt x="9844" y="22335"/>
                  </a:cubicBezTo>
                  <a:cubicBezTo>
                    <a:pt x="13209" y="26379"/>
                    <a:pt x="6158" y="31462"/>
                    <a:pt x="10668" y="36294"/>
                  </a:cubicBezTo>
                  <a:cubicBezTo>
                    <a:pt x="12962" y="38752"/>
                    <a:pt x="35863" y="39682"/>
                    <a:pt x="59293" y="39682"/>
                  </a:cubicBezTo>
                  <a:cubicBezTo>
                    <a:pt x="81924" y="39682"/>
                    <a:pt x="105049" y="38815"/>
                    <a:pt x="110571" y="37619"/>
                  </a:cubicBezTo>
                  <a:cubicBezTo>
                    <a:pt x="121846" y="35221"/>
                    <a:pt x="117623" y="30138"/>
                    <a:pt x="119878" y="26093"/>
                  </a:cubicBezTo>
                  <a:cubicBezTo>
                    <a:pt x="122133" y="22084"/>
                    <a:pt x="128325" y="8912"/>
                    <a:pt x="121560" y="4079"/>
                  </a:cubicBezTo>
                  <a:cubicBezTo>
                    <a:pt x="118969" y="2232"/>
                    <a:pt x="116256" y="1664"/>
                    <a:pt x="113898" y="1664"/>
                  </a:cubicBezTo>
                  <a:cubicBezTo>
                    <a:pt x="110134" y="1664"/>
                    <a:pt x="107278" y="3113"/>
                    <a:pt x="107278" y="3113"/>
                  </a:cubicBezTo>
                  <a:cubicBezTo>
                    <a:pt x="107278" y="3113"/>
                    <a:pt x="61748" y="5995"/>
                    <a:pt x="39116" y="5995"/>
                  </a:cubicBezTo>
                  <a:cubicBezTo>
                    <a:pt x="32773" y="5995"/>
                    <a:pt x="28228" y="5769"/>
                    <a:pt x="26990" y="5189"/>
                  </a:cubicBezTo>
                  <a:cubicBezTo>
                    <a:pt x="23061" y="3312"/>
                    <a:pt x="22701" y="0"/>
                    <a:pt x="18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1637475" y="2367150"/>
              <a:ext cx="2596025" cy="679925"/>
            </a:xfrm>
            <a:custGeom>
              <a:avLst/>
              <a:gdLst/>
              <a:ahLst/>
              <a:cxnLst/>
              <a:rect l="l" t="t" r="r" b="b"/>
              <a:pathLst>
                <a:path w="103841" h="27197" extrusionOk="0">
                  <a:moveTo>
                    <a:pt x="97982" y="0"/>
                  </a:moveTo>
                  <a:cubicBezTo>
                    <a:pt x="95139" y="0"/>
                    <a:pt x="92321" y="827"/>
                    <a:pt x="89469" y="827"/>
                  </a:cubicBezTo>
                  <a:cubicBezTo>
                    <a:pt x="89213" y="827"/>
                    <a:pt x="88956" y="821"/>
                    <a:pt x="88700" y="806"/>
                  </a:cubicBezTo>
                  <a:cubicBezTo>
                    <a:pt x="87597" y="744"/>
                    <a:pt x="86495" y="705"/>
                    <a:pt x="85385" y="705"/>
                  </a:cubicBezTo>
                  <a:cubicBezTo>
                    <a:pt x="84585" y="705"/>
                    <a:pt x="83782" y="725"/>
                    <a:pt x="82973" y="770"/>
                  </a:cubicBezTo>
                  <a:cubicBezTo>
                    <a:pt x="78570" y="1021"/>
                    <a:pt x="74131" y="1236"/>
                    <a:pt x="69728" y="1486"/>
                  </a:cubicBezTo>
                  <a:cubicBezTo>
                    <a:pt x="59097" y="2023"/>
                    <a:pt x="48466" y="2524"/>
                    <a:pt x="37835" y="2811"/>
                  </a:cubicBezTo>
                  <a:cubicBezTo>
                    <a:pt x="33557" y="2947"/>
                    <a:pt x="29299" y="3062"/>
                    <a:pt x="25047" y="3062"/>
                  </a:cubicBezTo>
                  <a:cubicBezTo>
                    <a:pt x="23713" y="3062"/>
                    <a:pt x="22380" y="3051"/>
                    <a:pt x="21047" y="3025"/>
                  </a:cubicBezTo>
                  <a:cubicBezTo>
                    <a:pt x="18900" y="2967"/>
                    <a:pt x="16681" y="2739"/>
                    <a:pt x="14528" y="2739"/>
                  </a:cubicBezTo>
                  <a:cubicBezTo>
                    <a:pt x="14060" y="2739"/>
                    <a:pt x="13596" y="2749"/>
                    <a:pt x="13137" y="2775"/>
                  </a:cubicBezTo>
                  <a:cubicBezTo>
                    <a:pt x="12963" y="2782"/>
                    <a:pt x="12797" y="2786"/>
                    <a:pt x="12637" y="2786"/>
                  </a:cubicBezTo>
                  <a:cubicBezTo>
                    <a:pt x="10534" y="2786"/>
                    <a:pt x="9606" y="2149"/>
                    <a:pt x="7410" y="1450"/>
                  </a:cubicBezTo>
                  <a:cubicBezTo>
                    <a:pt x="6464" y="1151"/>
                    <a:pt x="5206" y="895"/>
                    <a:pt x="4067" y="895"/>
                  </a:cubicBezTo>
                  <a:cubicBezTo>
                    <a:pt x="3439" y="895"/>
                    <a:pt x="2846" y="973"/>
                    <a:pt x="2363" y="1164"/>
                  </a:cubicBezTo>
                  <a:cubicBezTo>
                    <a:pt x="0" y="2131"/>
                    <a:pt x="36" y="4171"/>
                    <a:pt x="358" y="6354"/>
                  </a:cubicBezTo>
                  <a:cubicBezTo>
                    <a:pt x="644" y="8538"/>
                    <a:pt x="465" y="10685"/>
                    <a:pt x="1038" y="12797"/>
                  </a:cubicBezTo>
                  <a:cubicBezTo>
                    <a:pt x="2112" y="16985"/>
                    <a:pt x="4081" y="22784"/>
                    <a:pt x="7445" y="25755"/>
                  </a:cubicBezTo>
                  <a:cubicBezTo>
                    <a:pt x="8756" y="26907"/>
                    <a:pt x="11451" y="27196"/>
                    <a:pt x="14454" y="27196"/>
                  </a:cubicBezTo>
                  <a:cubicBezTo>
                    <a:pt x="17480" y="27196"/>
                    <a:pt x="20817" y="26903"/>
                    <a:pt x="23365" y="26903"/>
                  </a:cubicBezTo>
                  <a:cubicBezTo>
                    <a:pt x="24024" y="26903"/>
                    <a:pt x="24630" y="26923"/>
                    <a:pt x="25164" y="26972"/>
                  </a:cubicBezTo>
                  <a:cubicBezTo>
                    <a:pt x="26108" y="27052"/>
                    <a:pt x="27443" y="27082"/>
                    <a:pt x="29044" y="27082"/>
                  </a:cubicBezTo>
                  <a:cubicBezTo>
                    <a:pt x="33730" y="27082"/>
                    <a:pt x="40692" y="26827"/>
                    <a:pt x="46793" y="26827"/>
                  </a:cubicBezTo>
                  <a:cubicBezTo>
                    <a:pt x="48877" y="26827"/>
                    <a:pt x="50860" y="26856"/>
                    <a:pt x="52618" y="26936"/>
                  </a:cubicBezTo>
                  <a:cubicBezTo>
                    <a:pt x="53734" y="26987"/>
                    <a:pt x="55192" y="27011"/>
                    <a:pt x="56894" y="27011"/>
                  </a:cubicBezTo>
                  <a:cubicBezTo>
                    <a:pt x="68408" y="27011"/>
                    <a:pt x="91085" y="25886"/>
                    <a:pt x="94391" y="24108"/>
                  </a:cubicBezTo>
                  <a:cubicBezTo>
                    <a:pt x="98221" y="22104"/>
                    <a:pt x="95035" y="10650"/>
                    <a:pt x="96109" y="7822"/>
                  </a:cubicBezTo>
                  <a:cubicBezTo>
                    <a:pt x="97111" y="5137"/>
                    <a:pt x="100333" y="4672"/>
                    <a:pt x="102087" y="2918"/>
                  </a:cubicBezTo>
                  <a:cubicBezTo>
                    <a:pt x="103841" y="1164"/>
                    <a:pt x="102123" y="484"/>
                    <a:pt x="100011" y="162"/>
                  </a:cubicBezTo>
                  <a:cubicBezTo>
                    <a:pt x="99333" y="47"/>
                    <a:pt x="98657" y="0"/>
                    <a:pt x="97982" y="0"/>
                  </a:cubicBezTo>
                  <a:close/>
                </a:path>
              </a:pathLst>
            </a:custGeom>
            <a:solidFill>
              <a:srgbClr val="CF17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1276400" y="2406825"/>
              <a:ext cx="3112375" cy="844475"/>
            </a:xfrm>
            <a:custGeom>
              <a:avLst/>
              <a:gdLst/>
              <a:ahLst/>
              <a:cxnLst/>
              <a:rect l="l" t="t" r="r" b="b"/>
              <a:pathLst>
                <a:path w="124495" h="33779" extrusionOk="0">
                  <a:moveTo>
                    <a:pt x="120772" y="1"/>
                  </a:moveTo>
                  <a:cubicBezTo>
                    <a:pt x="120951" y="2864"/>
                    <a:pt x="120951" y="7518"/>
                    <a:pt x="119519" y="10524"/>
                  </a:cubicBezTo>
                  <a:cubicBezTo>
                    <a:pt x="117300" y="15178"/>
                    <a:pt x="114687" y="17576"/>
                    <a:pt x="114687" y="20189"/>
                  </a:cubicBezTo>
                  <a:cubicBezTo>
                    <a:pt x="114687" y="22802"/>
                    <a:pt x="114293" y="26811"/>
                    <a:pt x="109640" y="28028"/>
                  </a:cubicBezTo>
                  <a:cubicBezTo>
                    <a:pt x="105859" y="29024"/>
                    <a:pt x="68370" y="30956"/>
                    <a:pt x="43528" y="30956"/>
                  </a:cubicBezTo>
                  <a:cubicBezTo>
                    <a:pt x="38027" y="30956"/>
                    <a:pt x="33145" y="30862"/>
                    <a:pt x="29388" y="30641"/>
                  </a:cubicBezTo>
                  <a:cubicBezTo>
                    <a:pt x="8663" y="29424"/>
                    <a:pt x="9271" y="25236"/>
                    <a:pt x="9665" y="20976"/>
                  </a:cubicBezTo>
                  <a:cubicBezTo>
                    <a:pt x="10094" y="16753"/>
                    <a:pt x="9271" y="16753"/>
                    <a:pt x="5656" y="10131"/>
                  </a:cubicBezTo>
                  <a:cubicBezTo>
                    <a:pt x="3508" y="6193"/>
                    <a:pt x="3186" y="2972"/>
                    <a:pt x="3938" y="251"/>
                  </a:cubicBezTo>
                  <a:lnTo>
                    <a:pt x="3938" y="251"/>
                  </a:lnTo>
                  <a:cubicBezTo>
                    <a:pt x="0" y="5871"/>
                    <a:pt x="4618" y="13245"/>
                    <a:pt x="7302" y="16431"/>
                  </a:cubicBezTo>
                  <a:cubicBezTo>
                    <a:pt x="10667" y="20475"/>
                    <a:pt x="3651" y="25558"/>
                    <a:pt x="8126" y="30390"/>
                  </a:cubicBezTo>
                  <a:cubicBezTo>
                    <a:pt x="10420" y="32848"/>
                    <a:pt x="33321" y="33778"/>
                    <a:pt x="56756" y="33778"/>
                  </a:cubicBezTo>
                  <a:cubicBezTo>
                    <a:pt x="79392" y="33778"/>
                    <a:pt x="102525" y="32911"/>
                    <a:pt x="108065" y="31715"/>
                  </a:cubicBezTo>
                  <a:cubicBezTo>
                    <a:pt x="119304" y="29317"/>
                    <a:pt x="115116" y="24234"/>
                    <a:pt x="117336" y="20189"/>
                  </a:cubicBezTo>
                  <a:cubicBezTo>
                    <a:pt x="119340" y="16609"/>
                    <a:pt x="124495" y="5728"/>
                    <a:pt x="120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1704150" y="2783800"/>
              <a:ext cx="2269400" cy="229125"/>
            </a:xfrm>
            <a:custGeom>
              <a:avLst/>
              <a:gdLst/>
              <a:ahLst/>
              <a:cxnLst/>
              <a:rect l="l" t="t" r="r" b="b"/>
              <a:pathLst>
                <a:path w="90776" h="9165" extrusionOk="0">
                  <a:moveTo>
                    <a:pt x="37752" y="1"/>
                  </a:moveTo>
                  <a:cubicBezTo>
                    <a:pt x="17416" y="1"/>
                    <a:pt x="4433" y="1134"/>
                    <a:pt x="0" y="5110"/>
                  </a:cubicBezTo>
                  <a:cubicBezTo>
                    <a:pt x="644" y="6076"/>
                    <a:pt x="1396" y="6935"/>
                    <a:pt x="2219" y="7723"/>
                  </a:cubicBezTo>
                  <a:cubicBezTo>
                    <a:pt x="3530" y="8875"/>
                    <a:pt x="6239" y="9164"/>
                    <a:pt x="9255" y="9164"/>
                  </a:cubicBezTo>
                  <a:cubicBezTo>
                    <a:pt x="12293" y="9164"/>
                    <a:pt x="15641" y="8871"/>
                    <a:pt x="18183" y="8871"/>
                  </a:cubicBezTo>
                  <a:cubicBezTo>
                    <a:pt x="18840" y="8871"/>
                    <a:pt x="19444" y="8891"/>
                    <a:pt x="19974" y="8940"/>
                  </a:cubicBezTo>
                  <a:cubicBezTo>
                    <a:pt x="20916" y="9020"/>
                    <a:pt x="22255" y="9050"/>
                    <a:pt x="23864" y="9050"/>
                  </a:cubicBezTo>
                  <a:cubicBezTo>
                    <a:pt x="28420" y="9050"/>
                    <a:pt x="35136" y="8812"/>
                    <a:pt x="41101" y="8812"/>
                  </a:cubicBezTo>
                  <a:cubicBezTo>
                    <a:pt x="43358" y="8812"/>
                    <a:pt x="45508" y="8846"/>
                    <a:pt x="47392" y="8940"/>
                  </a:cubicBezTo>
                  <a:cubicBezTo>
                    <a:pt x="48487" y="8990"/>
                    <a:pt x="49911" y="9014"/>
                    <a:pt x="51572" y="9014"/>
                  </a:cubicBezTo>
                  <a:cubicBezTo>
                    <a:pt x="63061" y="9014"/>
                    <a:pt x="85886" y="7864"/>
                    <a:pt x="89201" y="6112"/>
                  </a:cubicBezTo>
                  <a:cubicBezTo>
                    <a:pt x="90024" y="5683"/>
                    <a:pt x="90525" y="4824"/>
                    <a:pt x="90776" y="3678"/>
                  </a:cubicBezTo>
                  <a:cubicBezTo>
                    <a:pt x="85550" y="2067"/>
                    <a:pt x="76422" y="671"/>
                    <a:pt x="60422" y="313"/>
                  </a:cubicBezTo>
                  <a:cubicBezTo>
                    <a:pt x="52082" y="126"/>
                    <a:pt x="44511" y="1"/>
                    <a:pt x="37752" y="1"/>
                  </a:cubicBezTo>
                  <a:close/>
                </a:path>
              </a:pathLst>
            </a:custGeom>
            <a:solidFill>
              <a:srgbClr val="CF17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1501900" y="2096450"/>
              <a:ext cx="344875" cy="339675"/>
            </a:xfrm>
            <a:custGeom>
              <a:avLst/>
              <a:gdLst/>
              <a:ahLst/>
              <a:cxnLst/>
              <a:rect l="l" t="t" r="r" b="b"/>
              <a:pathLst>
                <a:path w="13795" h="13587" extrusionOk="0">
                  <a:moveTo>
                    <a:pt x="8979" y="136"/>
                  </a:moveTo>
                  <a:cubicBezTo>
                    <a:pt x="8981" y="137"/>
                    <a:pt x="8983" y="137"/>
                    <a:pt x="8985" y="138"/>
                  </a:cubicBezTo>
                  <a:cubicBezTo>
                    <a:pt x="8983" y="137"/>
                    <a:pt x="8981" y="137"/>
                    <a:pt x="8979" y="136"/>
                  </a:cubicBezTo>
                  <a:close/>
                  <a:moveTo>
                    <a:pt x="8264" y="1"/>
                  </a:moveTo>
                  <a:cubicBezTo>
                    <a:pt x="6552" y="1"/>
                    <a:pt x="4690" y="2098"/>
                    <a:pt x="4690" y="3539"/>
                  </a:cubicBezTo>
                  <a:lnTo>
                    <a:pt x="4690" y="5937"/>
                  </a:lnTo>
                  <a:cubicBezTo>
                    <a:pt x="4690" y="5937"/>
                    <a:pt x="1" y="10769"/>
                    <a:pt x="6157" y="13167"/>
                  </a:cubicBezTo>
                  <a:cubicBezTo>
                    <a:pt x="6732" y="13397"/>
                    <a:pt x="7912" y="13586"/>
                    <a:pt x="9149" y="13586"/>
                  </a:cubicBezTo>
                  <a:cubicBezTo>
                    <a:pt x="11380" y="13586"/>
                    <a:pt x="13795" y="12972"/>
                    <a:pt x="13173" y="10877"/>
                  </a:cubicBezTo>
                  <a:cubicBezTo>
                    <a:pt x="13030" y="10340"/>
                    <a:pt x="11849" y="10018"/>
                    <a:pt x="10990" y="9624"/>
                  </a:cubicBezTo>
                  <a:cubicBezTo>
                    <a:pt x="10811" y="9516"/>
                    <a:pt x="10596" y="9409"/>
                    <a:pt x="10453" y="9266"/>
                  </a:cubicBezTo>
                  <a:cubicBezTo>
                    <a:pt x="9737" y="8514"/>
                    <a:pt x="9164" y="7619"/>
                    <a:pt x="8806" y="6653"/>
                  </a:cubicBezTo>
                  <a:cubicBezTo>
                    <a:pt x="8490" y="5916"/>
                    <a:pt x="8415" y="131"/>
                    <a:pt x="8951" y="131"/>
                  </a:cubicBezTo>
                  <a:cubicBezTo>
                    <a:pt x="8960" y="131"/>
                    <a:pt x="8970" y="132"/>
                    <a:pt x="8979" y="136"/>
                  </a:cubicBezTo>
                  <a:lnTo>
                    <a:pt x="8979" y="136"/>
                  </a:lnTo>
                  <a:cubicBezTo>
                    <a:pt x="8748" y="43"/>
                    <a:pt x="8508" y="1"/>
                    <a:pt x="8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1613750" y="2089150"/>
              <a:ext cx="138750" cy="216575"/>
            </a:xfrm>
            <a:custGeom>
              <a:avLst/>
              <a:gdLst/>
              <a:ahLst/>
              <a:cxnLst/>
              <a:rect l="l" t="t" r="r" b="b"/>
              <a:pathLst>
                <a:path w="5550" h="8663" extrusionOk="0">
                  <a:moveTo>
                    <a:pt x="4762" y="1"/>
                  </a:moveTo>
                  <a:lnTo>
                    <a:pt x="4010" y="72"/>
                  </a:lnTo>
                  <a:lnTo>
                    <a:pt x="3759" y="72"/>
                  </a:lnTo>
                  <a:cubicBezTo>
                    <a:pt x="3688" y="72"/>
                    <a:pt x="3616" y="72"/>
                    <a:pt x="3580" y="108"/>
                  </a:cubicBezTo>
                  <a:cubicBezTo>
                    <a:pt x="3294" y="144"/>
                    <a:pt x="3008" y="215"/>
                    <a:pt x="2757" y="323"/>
                  </a:cubicBezTo>
                  <a:cubicBezTo>
                    <a:pt x="2614" y="359"/>
                    <a:pt x="2471" y="394"/>
                    <a:pt x="2363" y="466"/>
                  </a:cubicBezTo>
                  <a:lnTo>
                    <a:pt x="1970" y="681"/>
                  </a:lnTo>
                  <a:cubicBezTo>
                    <a:pt x="1468" y="1003"/>
                    <a:pt x="1039" y="1397"/>
                    <a:pt x="717" y="1898"/>
                  </a:cubicBezTo>
                  <a:cubicBezTo>
                    <a:pt x="395" y="2435"/>
                    <a:pt x="144" y="3007"/>
                    <a:pt x="72" y="3616"/>
                  </a:cubicBezTo>
                  <a:cubicBezTo>
                    <a:pt x="1" y="4224"/>
                    <a:pt x="37" y="4869"/>
                    <a:pt x="180" y="5477"/>
                  </a:cubicBezTo>
                  <a:cubicBezTo>
                    <a:pt x="359" y="6086"/>
                    <a:pt x="609" y="6658"/>
                    <a:pt x="967" y="7160"/>
                  </a:cubicBezTo>
                  <a:lnTo>
                    <a:pt x="788" y="6694"/>
                  </a:lnTo>
                  <a:cubicBezTo>
                    <a:pt x="609" y="6301"/>
                    <a:pt x="466" y="5871"/>
                    <a:pt x="395" y="5441"/>
                  </a:cubicBezTo>
                  <a:cubicBezTo>
                    <a:pt x="287" y="4797"/>
                    <a:pt x="323" y="4117"/>
                    <a:pt x="502" y="3509"/>
                  </a:cubicBezTo>
                  <a:cubicBezTo>
                    <a:pt x="717" y="2721"/>
                    <a:pt x="1146" y="2041"/>
                    <a:pt x="1755" y="1504"/>
                  </a:cubicBezTo>
                  <a:cubicBezTo>
                    <a:pt x="2113" y="1253"/>
                    <a:pt x="2507" y="1039"/>
                    <a:pt x="2900" y="896"/>
                  </a:cubicBezTo>
                  <a:cubicBezTo>
                    <a:pt x="3008" y="860"/>
                    <a:pt x="3115" y="824"/>
                    <a:pt x="3222" y="788"/>
                  </a:cubicBezTo>
                  <a:lnTo>
                    <a:pt x="3545" y="717"/>
                  </a:lnTo>
                  <a:cubicBezTo>
                    <a:pt x="3652" y="717"/>
                    <a:pt x="3795" y="681"/>
                    <a:pt x="3903" y="681"/>
                  </a:cubicBezTo>
                  <a:lnTo>
                    <a:pt x="3974" y="681"/>
                  </a:lnTo>
                  <a:lnTo>
                    <a:pt x="3938" y="860"/>
                  </a:lnTo>
                  <a:cubicBezTo>
                    <a:pt x="3903" y="1110"/>
                    <a:pt x="3867" y="1361"/>
                    <a:pt x="3831" y="1611"/>
                  </a:cubicBezTo>
                  <a:cubicBezTo>
                    <a:pt x="3759" y="2148"/>
                    <a:pt x="3724" y="2649"/>
                    <a:pt x="3688" y="3186"/>
                  </a:cubicBezTo>
                  <a:cubicBezTo>
                    <a:pt x="3688" y="4189"/>
                    <a:pt x="3831" y="5227"/>
                    <a:pt x="4153" y="6193"/>
                  </a:cubicBezTo>
                  <a:cubicBezTo>
                    <a:pt x="4439" y="7124"/>
                    <a:pt x="4905" y="7947"/>
                    <a:pt x="5549" y="8663"/>
                  </a:cubicBezTo>
                  <a:lnTo>
                    <a:pt x="5370" y="8341"/>
                  </a:lnTo>
                  <a:cubicBezTo>
                    <a:pt x="5191" y="8054"/>
                    <a:pt x="5048" y="7732"/>
                    <a:pt x="4905" y="7410"/>
                  </a:cubicBezTo>
                  <a:cubicBezTo>
                    <a:pt x="4439" y="6265"/>
                    <a:pt x="4225" y="5012"/>
                    <a:pt x="4260" y="3723"/>
                  </a:cubicBezTo>
                  <a:cubicBezTo>
                    <a:pt x="4296" y="2864"/>
                    <a:pt x="4368" y="2005"/>
                    <a:pt x="4547" y="1146"/>
                  </a:cubicBezTo>
                  <a:lnTo>
                    <a:pt x="4583" y="967"/>
                  </a:lnTo>
                  <a:lnTo>
                    <a:pt x="4618" y="717"/>
                  </a:lnTo>
                  <a:cubicBezTo>
                    <a:pt x="4690" y="466"/>
                    <a:pt x="4726" y="215"/>
                    <a:pt x="4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1568125" y="2235925"/>
              <a:ext cx="51925" cy="170925"/>
            </a:xfrm>
            <a:custGeom>
              <a:avLst/>
              <a:gdLst/>
              <a:ahLst/>
              <a:cxnLst/>
              <a:rect l="l" t="t" r="r" b="b"/>
              <a:pathLst>
                <a:path w="2077" h="6837" extrusionOk="0">
                  <a:moveTo>
                    <a:pt x="2076" y="0"/>
                  </a:moveTo>
                  <a:cubicBezTo>
                    <a:pt x="2076" y="0"/>
                    <a:pt x="1897" y="107"/>
                    <a:pt x="1575" y="358"/>
                  </a:cubicBezTo>
                  <a:cubicBezTo>
                    <a:pt x="1110" y="716"/>
                    <a:pt x="752" y="1181"/>
                    <a:pt x="466" y="1682"/>
                  </a:cubicBezTo>
                  <a:cubicBezTo>
                    <a:pt x="72" y="2506"/>
                    <a:pt x="0" y="3436"/>
                    <a:pt x="251" y="4295"/>
                  </a:cubicBezTo>
                  <a:cubicBezTo>
                    <a:pt x="537" y="5333"/>
                    <a:pt x="1182" y="6228"/>
                    <a:pt x="2041" y="6837"/>
                  </a:cubicBezTo>
                  <a:lnTo>
                    <a:pt x="1897" y="6658"/>
                  </a:lnTo>
                  <a:cubicBezTo>
                    <a:pt x="1826" y="6550"/>
                    <a:pt x="1719" y="6407"/>
                    <a:pt x="1611" y="6192"/>
                  </a:cubicBezTo>
                  <a:cubicBezTo>
                    <a:pt x="1253" y="5620"/>
                    <a:pt x="1003" y="5047"/>
                    <a:pt x="859" y="4439"/>
                  </a:cubicBezTo>
                  <a:cubicBezTo>
                    <a:pt x="824" y="4260"/>
                    <a:pt x="788" y="4081"/>
                    <a:pt x="752" y="3866"/>
                  </a:cubicBezTo>
                  <a:cubicBezTo>
                    <a:pt x="716" y="3687"/>
                    <a:pt x="716" y="3508"/>
                    <a:pt x="716" y="3293"/>
                  </a:cubicBezTo>
                  <a:cubicBezTo>
                    <a:pt x="716" y="2899"/>
                    <a:pt x="788" y="2506"/>
                    <a:pt x="931" y="2112"/>
                  </a:cubicBezTo>
                  <a:cubicBezTo>
                    <a:pt x="1217" y="1360"/>
                    <a:pt x="1575" y="644"/>
                    <a:pt x="2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1501900" y="2134800"/>
              <a:ext cx="304275" cy="301275"/>
            </a:xfrm>
            <a:custGeom>
              <a:avLst/>
              <a:gdLst/>
              <a:ahLst/>
              <a:cxnLst/>
              <a:rect l="l" t="t" r="r" b="b"/>
              <a:pathLst>
                <a:path w="12171" h="12051" extrusionOk="0">
                  <a:moveTo>
                    <a:pt x="5549" y="0"/>
                  </a:moveTo>
                  <a:cubicBezTo>
                    <a:pt x="5048" y="573"/>
                    <a:pt x="4725" y="1253"/>
                    <a:pt x="4690" y="2005"/>
                  </a:cubicBezTo>
                  <a:lnTo>
                    <a:pt x="4690" y="4403"/>
                  </a:lnTo>
                  <a:cubicBezTo>
                    <a:pt x="4690" y="4403"/>
                    <a:pt x="1" y="9235"/>
                    <a:pt x="6157" y="11633"/>
                  </a:cubicBezTo>
                  <a:cubicBezTo>
                    <a:pt x="7104" y="11916"/>
                    <a:pt x="8096" y="12050"/>
                    <a:pt x="9089" y="12050"/>
                  </a:cubicBezTo>
                  <a:cubicBezTo>
                    <a:pt x="9861" y="12050"/>
                    <a:pt x="10632" y="11969"/>
                    <a:pt x="11383" y="11812"/>
                  </a:cubicBezTo>
                  <a:cubicBezTo>
                    <a:pt x="11813" y="10774"/>
                    <a:pt x="12063" y="9701"/>
                    <a:pt x="12171" y="8591"/>
                  </a:cubicBezTo>
                  <a:cubicBezTo>
                    <a:pt x="11777" y="8412"/>
                    <a:pt x="11347" y="8269"/>
                    <a:pt x="10990" y="8090"/>
                  </a:cubicBezTo>
                  <a:cubicBezTo>
                    <a:pt x="10811" y="7982"/>
                    <a:pt x="10596" y="7875"/>
                    <a:pt x="10453" y="7732"/>
                  </a:cubicBezTo>
                  <a:cubicBezTo>
                    <a:pt x="9951" y="7267"/>
                    <a:pt x="9558" y="6730"/>
                    <a:pt x="9271" y="6121"/>
                  </a:cubicBezTo>
                  <a:cubicBezTo>
                    <a:pt x="8980" y="6761"/>
                    <a:pt x="8595" y="7283"/>
                    <a:pt x="8076" y="7283"/>
                  </a:cubicBezTo>
                  <a:cubicBezTo>
                    <a:pt x="7957" y="7283"/>
                    <a:pt x="7830" y="7255"/>
                    <a:pt x="7696" y="7195"/>
                  </a:cubicBezTo>
                  <a:cubicBezTo>
                    <a:pt x="6300" y="6586"/>
                    <a:pt x="4869" y="3007"/>
                    <a:pt x="5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1672825" y="1800000"/>
              <a:ext cx="2363375" cy="1194225"/>
            </a:xfrm>
            <a:custGeom>
              <a:avLst/>
              <a:gdLst/>
              <a:ahLst/>
              <a:cxnLst/>
              <a:rect l="l" t="t" r="r" b="b"/>
              <a:pathLst>
                <a:path w="94535" h="47769" extrusionOk="0">
                  <a:moveTo>
                    <a:pt x="25821" y="0"/>
                  </a:moveTo>
                  <a:cubicBezTo>
                    <a:pt x="21794" y="0"/>
                    <a:pt x="18957" y="526"/>
                    <a:pt x="18578" y="614"/>
                  </a:cubicBezTo>
                  <a:cubicBezTo>
                    <a:pt x="17611" y="792"/>
                    <a:pt x="19258" y="2725"/>
                    <a:pt x="19258" y="2725"/>
                  </a:cubicBezTo>
                  <a:cubicBezTo>
                    <a:pt x="19258" y="2725"/>
                    <a:pt x="18115" y="2448"/>
                    <a:pt x="17226" y="2448"/>
                  </a:cubicBezTo>
                  <a:cubicBezTo>
                    <a:pt x="16837" y="2448"/>
                    <a:pt x="16497" y="2501"/>
                    <a:pt x="16323" y="2654"/>
                  </a:cubicBezTo>
                  <a:cubicBezTo>
                    <a:pt x="15786" y="3119"/>
                    <a:pt x="17576" y="3584"/>
                    <a:pt x="17576" y="3584"/>
                  </a:cubicBezTo>
                  <a:cubicBezTo>
                    <a:pt x="5513" y="7593"/>
                    <a:pt x="2649" y="25312"/>
                    <a:pt x="2649" y="25312"/>
                  </a:cubicBezTo>
                  <a:cubicBezTo>
                    <a:pt x="2649" y="25312"/>
                    <a:pt x="0" y="29392"/>
                    <a:pt x="466" y="30180"/>
                  </a:cubicBezTo>
                  <a:cubicBezTo>
                    <a:pt x="570" y="30336"/>
                    <a:pt x="717" y="30398"/>
                    <a:pt x="886" y="30398"/>
                  </a:cubicBezTo>
                  <a:cubicBezTo>
                    <a:pt x="1527" y="30398"/>
                    <a:pt x="2470" y="29500"/>
                    <a:pt x="2470" y="29500"/>
                  </a:cubicBezTo>
                  <a:lnTo>
                    <a:pt x="2470" y="29500"/>
                  </a:lnTo>
                  <a:cubicBezTo>
                    <a:pt x="2470" y="29500"/>
                    <a:pt x="1253" y="32650"/>
                    <a:pt x="2005" y="33974"/>
                  </a:cubicBezTo>
                  <a:cubicBezTo>
                    <a:pt x="2164" y="34254"/>
                    <a:pt x="2320" y="34365"/>
                    <a:pt x="2466" y="34365"/>
                  </a:cubicBezTo>
                  <a:cubicBezTo>
                    <a:pt x="3014" y="34365"/>
                    <a:pt x="3437" y="32829"/>
                    <a:pt x="3437" y="32829"/>
                  </a:cubicBezTo>
                  <a:lnTo>
                    <a:pt x="3437" y="32829"/>
                  </a:lnTo>
                  <a:cubicBezTo>
                    <a:pt x="3437" y="32830"/>
                    <a:pt x="3329" y="42816"/>
                    <a:pt x="5405" y="44891"/>
                  </a:cubicBezTo>
                  <a:cubicBezTo>
                    <a:pt x="6894" y="46380"/>
                    <a:pt x="12189" y="46893"/>
                    <a:pt x="15781" y="46893"/>
                  </a:cubicBezTo>
                  <a:cubicBezTo>
                    <a:pt x="17200" y="46893"/>
                    <a:pt x="18353" y="46813"/>
                    <a:pt x="18900" y="46681"/>
                  </a:cubicBezTo>
                  <a:cubicBezTo>
                    <a:pt x="19430" y="46541"/>
                    <a:pt x="19915" y="46480"/>
                    <a:pt x="20429" y="46480"/>
                  </a:cubicBezTo>
                  <a:cubicBezTo>
                    <a:pt x="21757" y="46480"/>
                    <a:pt x="23281" y="46891"/>
                    <a:pt x="26274" y="47433"/>
                  </a:cubicBezTo>
                  <a:cubicBezTo>
                    <a:pt x="27514" y="47656"/>
                    <a:pt x="28862" y="47768"/>
                    <a:pt x="30163" y="47768"/>
                  </a:cubicBezTo>
                  <a:cubicBezTo>
                    <a:pt x="33256" y="47768"/>
                    <a:pt x="36089" y="47132"/>
                    <a:pt x="36618" y="45822"/>
                  </a:cubicBezTo>
                  <a:cubicBezTo>
                    <a:pt x="37406" y="43925"/>
                    <a:pt x="29710" y="42994"/>
                    <a:pt x="29710" y="42994"/>
                  </a:cubicBezTo>
                  <a:lnTo>
                    <a:pt x="32251" y="42314"/>
                  </a:lnTo>
                  <a:cubicBezTo>
                    <a:pt x="34220" y="42815"/>
                    <a:pt x="36117" y="43424"/>
                    <a:pt x="37979" y="44211"/>
                  </a:cubicBezTo>
                  <a:cubicBezTo>
                    <a:pt x="39938" y="45113"/>
                    <a:pt x="43708" y="45799"/>
                    <a:pt x="47527" y="45799"/>
                  </a:cubicBezTo>
                  <a:cubicBezTo>
                    <a:pt x="48104" y="45799"/>
                    <a:pt x="48681" y="45783"/>
                    <a:pt x="49254" y="45751"/>
                  </a:cubicBezTo>
                  <a:cubicBezTo>
                    <a:pt x="53620" y="45464"/>
                    <a:pt x="54372" y="43460"/>
                    <a:pt x="54373" y="43460"/>
                  </a:cubicBezTo>
                  <a:lnTo>
                    <a:pt x="54373" y="43460"/>
                  </a:lnTo>
                  <a:cubicBezTo>
                    <a:pt x="54098" y="45747"/>
                    <a:pt x="60943" y="46753"/>
                    <a:pt x="68711" y="46753"/>
                  </a:cubicBezTo>
                  <a:cubicBezTo>
                    <a:pt x="77113" y="46753"/>
                    <a:pt x="86593" y="45576"/>
                    <a:pt x="89308" y="43567"/>
                  </a:cubicBezTo>
                  <a:cubicBezTo>
                    <a:pt x="94534" y="39665"/>
                    <a:pt x="89308" y="33366"/>
                    <a:pt x="89308" y="33366"/>
                  </a:cubicBezTo>
                  <a:cubicBezTo>
                    <a:pt x="89308" y="33366"/>
                    <a:pt x="58847" y="15182"/>
                    <a:pt x="47071" y="6341"/>
                  </a:cubicBezTo>
                  <a:cubicBezTo>
                    <a:pt x="40086" y="1118"/>
                    <a:pt x="31690" y="0"/>
                    <a:pt x="25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1725625" y="2569700"/>
              <a:ext cx="2211250" cy="424525"/>
            </a:xfrm>
            <a:custGeom>
              <a:avLst/>
              <a:gdLst/>
              <a:ahLst/>
              <a:cxnLst/>
              <a:rect l="l" t="t" r="r" b="b"/>
              <a:pathLst>
                <a:path w="88450" h="16981" extrusionOk="0">
                  <a:moveTo>
                    <a:pt x="1683" y="0"/>
                  </a:moveTo>
                  <a:cubicBezTo>
                    <a:pt x="1074" y="1074"/>
                    <a:pt x="501" y="2184"/>
                    <a:pt x="0" y="3365"/>
                  </a:cubicBezTo>
                  <a:cubicBezTo>
                    <a:pt x="123" y="3524"/>
                    <a:pt x="242" y="3590"/>
                    <a:pt x="356" y="3590"/>
                  </a:cubicBezTo>
                  <a:cubicBezTo>
                    <a:pt x="906" y="3590"/>
                    <a:pt x="1325" y="2041"/>
                    <a:pt x="1325" y="2041"/>
                  </a:cubicBezTo>
                  <a:lnTo>
                    <a:pt x="1325" y="2041"/>
                  </a:lnTo>
                  <a:cubicBezTo>
                    <a:pt x="1325" y="2042"/>
                    <a:pt x="1217" y="12028"/>
                    <a:pt x="3293" y="14103"/>
                  </a:cubicBezTo>
                  <a:cubicBezTo>
                    <a:pt x="4782" y="15592"/>
                    <a:pt x="10077" y="16105"/>
                    <a:pt x="13669" y="16105"/>
                  </a:cubicBezTo>
                  <a:cubicBezTo>
                    <a:pt x="15088" y="16105"/>
                    <a:pt x="16241" y="16025"/>
                    <a:pt x="16788" y="15893"/>
                  </a:cubicBezTo>
                  <a:cubicBezTo>
                    <a:pt x="17318" y="15753"/>
                    <a:pt x="17803" y="15692"/>
                    <a:pt x="18317" y="15692"/>
                  </a:cubicBezTo>
                  <a:cubicBezTo>
                    <a:pt x="19645" y="15692"/>
                    <a:pt x="21169" y="16103"/>
                    <a:pt x="24162" y="16645"/>
                  </a:cubicBezTo>
                  <a:cubicBezTo>
                    <a:pt x="25402" y="16868"/>
                    <a:pt x="26750" y="16980"/>
                    <a:pt x="28051" y="16980"/>
                  </a:cubicBezTo>
                  <a:cubicBezTo>
                    <a:pt x="31144" y="16980"/>
                    <a:pt x="33977" y="16344"/>
                    <a:pt x="34506" y="15034"/>
                  </a:cubicBezTo>
                  <a:cubicBezTo>
                    <a:pt x="35294" y="13137"/>
                    <a:pt x="27634" y="12206"/>
                    <a:pt x="27634" y="12206"/>
                  </a:cubicBezTo>
                  <a:lnTo>
                    <a:pt x="30175" y="11526"/>
                  </a:lnTo>
                  <a:cubicBezTo>
                    <a:pt x="32144" y="12027"/>
                    <a:pt x="34041" y="12636"/>
                    <a:pt x="35867" y="13423"/>
                  </a:cubicBezTo>
                  <a:cubicBezTo>
                    <a:pt x="37857" y="14325"/>
                    <a:pt x="41631" y="15011"/>
                    <a:pt x="45451" y="15011"/>
                  </a:cubicBezTo>
                  <a:cubicBezTo>
                    <a:pt x="46027" y="15011"/>
                    <a:pt x="46605" y="14995"/>
                    <a:pt x="47178" y="14963"/>
                  </a:cubicBezTo>
                  <a:cubicBezTo>
                    <a:pt x="51544" y="14676"/>
                    <a:pt x="52296" y="12672"/>
                    <a:pt x="52296" y="12672"/>
                  </a:cubicBezTo>
                  <a:lnTo>
                    <a:pt x="52296" y="12672"/>
                  </a:lnTo>
                  <a:cubicBezTo>
                    <a:pt x="52021" y="14959"/>
                    <a:pt x="58867" y="15965"/>
                    <a:pt x="66635" y="15965"/>
                  </a:cubicBezTo>
                  <a:cubicBezTo>
                    <a:pt x="75036" y="15965"/>
                    <a:pt x="84517" y="14788"/>
                    <a:pt x="87232" y="12779"/>
                  </a:cubicBezTo>
                  <a:cubicBezTo>
                    <a:pt x="87698" y="12421"/>
                    <a:pt x="88091" y="12027"/>
                    <a:pt x="88449" y="11598"/>
                  </a:cubicBezTo>
                  <a:lnTo>
                    <a:pt x="88449" y="11598"/>
                  </a:lnTo>
                  <a:cubicBezTo>
                    <a:pt x="86381" y="11987"/>
                    <a:pt x="82133" y="12493"/>
                    <a:pt x="78649" y="12493"/>
                  </a:cubicBezTo>
                  <a:cubicBezTo>
                    <a:pt x="76043" y="12493"/>
                    <a:pt x="73865" y="12210"/>
                    <a:pt x="73344" y="11383"/>
                  </a:cubicBezTo>
                  <a:cubicBezTo>
                    <a:pt x="71840" y="9128"/>
                    <a:pt x="75348" y="4940"/>
                    <a:pt x="75348" y="4940"/>
                  </a:cubicBezTo>
                  <a:lnTo>
                    <a:pt x="75348" y="4940"/>
                  </a:lnTo>
                  <a:lnTo>
                    <a:pt x="45173" y="5370"/>
                  </a:lnTo>
                  <a:cubicBezTo>
                    <a:pt x="45173" y="5370"/>
                    <a:pt x="42978" y="8370"/>
                    <a:pt x="39413" y="8370"/>
                  </a:cubicBezTo>
                  <a:cubicBezTo>
                    <a:pt x="38659" y="8370"/>
                    <a:pt x="37844" y="8236"/>
                    <a:pt x="36976" y="7911"/>
                  </a:cubicBezTo>
                  <a:cubicBezTo>
                    <a:pt x="32001" y="6014"/>
                    <a:pt x="31607" y="3079"/>
                    <a:pt x="31607" y="3079"/>
                  </a:cubicBezTo>
                  <a:cubicBezTo>
                    <a:pt x="31607" y="3079"/>
                    <a:pt x="26803" y="10184"/>
                    <a:pt x="17523" y="10184"/>
                  </a:cubicBezTo>
                  <a:cubicBezTo>
                    <a:pt x="17258" y="10184"/>
                    <a:pt x="16989" y="10178"/>
                    <a:pt x="16716" y="10166"/>
                  </a:cubicBezTo>
                  <a:cubicBezTo>
                    <a:pt x="6944" y="9772"/>
                    <a:pt x="1969" y="645"/>
                    <a:pt x="1969" y="645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2785150" y="2690500"/>
              <a:ext cx="5400" cy="14350"/>
            </a:xfrm>
            <a:custGeom>
              <a:avLst/>
              <a:gdLst/>
              <a:ahLst/>
              <a:cxnLst/>
              <a:rect l="l" t="t" r="r" b="b"/>
              <a:pathLst>
                <a:path w="216" h="574" extrusionOk="0">
                  <a:moveTo>
                    <a:pt x="0" y="1"/>
                  </a:moveTo>
                  <a:cubicBezTo>
                    <a:pt x="72" y="180"/>
                    <a:pt x="143" y="394"/>
                    <a:pt x="215" y="573"/>
                  </a:cubicBezTo>
                  <a:cubicBezTo>
                    <a:pt x="179" y="359"/>
                    <a:pt x="143" y="180"/>
                    <a:pt x="143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2616025" y="1934350"/>
              <a:ext cx="1300250" cy="902225"/>
            </a:xfrm>
            <a:custGeom>
              <a:avLst/>
              <a:gdLst/>
              <a:ahLst/>
              <a:cxnLst/>
              <a:rect l="l" t="t" r="r" b="b"/>
              <a:pathLst>
                <a:path w="52010" h="36089" extrusionOk="0">
                  <a:moveTo>
                    <a:pt x="2076" y="16824"/>
                  </a:moveTo>
                  <a:lnTo>
                    <a:pt x="2112" y="16859"/>
                  </a:lnTo>
                  <a:lnTo>
                    <a:pt x="2184" y="16859"/>
                  </a:lnTo>
                  <a:lnTo>
                    <a:pt x="2148" y="16895"/>
                  </a:lnTo>
                  <a:cubicBezTo>
                    <a:pt x="2076" y="16967"/>
                    <a:pt x="2005" y="17074"/>
                    <a:pt x="1969" y="17182"/>
                  </a:cubicBezTo>
                  <a:cubicBezTo>
                    <a:pt x="1933" y="17217"/>
                    <a:pt x="1933" y="17253"/>
                    <a:pt x="1897" y="17289"/>
                  </a:cubicBezTo>
                  <a:cubicBezTo>
                    <a:pt x="1826" y="17396"/>
                    <a:pt x="1718" y="17504"/>
                    <a:pt x="1647" y="17575"/>
                  </a:cubicBezTo>
                  <a:cubicBezTo>
                    <a:pt x="1826" y="17253"/>
                    <a:pt x="1969" y="17003"/>
                    <a:pt x="2076" y="16824"/>
                  </a:cubicBezTo>
                  <a:close/>
                  <a:moveTo>
                    <a:pt x="859" y="19437"/>
                  </a:moveTo>
                  <a:lnTo>
                    <a:pt x="859" y="19437"/>
                  </a:lnTo>
                  <a:cubicBezTo>
                    <a:pt x="967" y="20117"/>
                    <a:pt x="1181" y="20761"/>
                    <a:pt x="1575" y="21334"/>
                  </a:cubicBezTo>
                  <a:cubicBezTo>
                    <a:pt x="1324" y="20976"/>
                    <a:pt x="1110" y="20618"/>
                    <a:pt x="967" y="20224"/>
                  </a:cubicBezTo>
                  <a:cubicBezTo>
                    <a:pt x="895" y="19974"/>
                    <a:pt x="859" y="19687"/>
                    <a:pt x="859" y="19437"/>
                  </a:cubicBezTo>
                  <a:close/>
                  <a:moveTo>
                    <a:pt x="51008" y="29495"/>
                  </a:moveTo>
                  <a:cubicBezTo>
                    <a:pt x="50900" y="29567"/>
                    <a:pt x="50793" y="29602"/>
                    <a:pt x="50650" y="29638"/>
                  </a:cubicBezTo>
                  <a:cubicBezTo>
                    <a:pt x="50471" y="29674"/>
                    <a:pt x="50328" y="29674"/>
                    <a:pt x="50328" y="29674"/>
                  </a:cubicBezTo>
                  <a:lnTo>
                    <a:pt x="50256" y="29674"/>
                  </a:lnTo>
                  <a:cubicBezTo>
                    <a:pt x="50184" y="29674"/>
                    <a:pt x="50113" y="29710"/>
                    <a:pt x="50005" y="29710"/>
                  </a:cubicBezTo>
                  <a:cubicBezTo>
                    <a:pt x="49791" y="29746"/>
                    <a:pt x="49576" y="29746"/>
                    <a:pt x="49361" y="29746"/>
                  </a:cubicBezTo>
                  <a:cubicBezTo>
                    <a:pt x="49898" y="29710"/>
                    <a:pt x="50471" y="29638"/>
                    <a:pt x="51008" y="29495"/>
                  </a:cubicBezTo>
                  <a:close/>
                  <a:moveTo>
                    <a:pt x="47643" y="29710"/>
                  </a:moveTo>
                  <a:cubicBezTo>
                    <a:pt x="47750" y="30175"/>
                    <a:pt x="47858" y="30640"/>
                    <a:pt x="47929" y="31142"/>
                  </a:cubicBezTo>
                  <a:cubicBezTo>
                    <a:pt x="47929" y="31321"/>
                    <a:pt x="47965" y="31499"/>
                    <a:pt x="48001" y="31678"/>
                  </a:cubicBezTo>
                  <a:cubicBezTo>
                    <a:pt x="47822" y="30963"/>
                    <a:pt x="47607" y="30282"/>
                    <a:pt x="47392" y="29710"/>
                  </a:cubicBezTo>
                  <a:close/>
                  <a:moveTo>
                    <a:pt x="8018" y="0"/>
                  </a:moveTo>
                  <a:cubicBezTo>
                    <a:pt x="7410" y="645"/>
                    <a:pt x="6873" y="1289"/>
                    <a:pt x="6372" y="1969"/>
                  </a:cubicBezTo>
                  <a:cubicBezTo>
                    <a:pt x="6014" y="2470"/>
                    <a:pt x="2005" y="8913"/>
                    <a:pt x="1897" y="10130"/>
                  </a:cubicBezTo>
                  <a:cubicBezTo>
                    <a:pt x="1826" y="10273"/>
                    <a:pt x="1647" y="10524"/>
                    <a:pt x="1503" y="10846"/>
                  </a:cubicBezTo>
                  <a:cubicBezTo>
                    <a:pt x="1146" y="11490"/>
                    <a:pt x="859" y="12170"/>
                    <a:pt x="609" y="12850"/>
                  </a:cubicBezTo>
                  <a:cubicBezTo>
                    <a:pt x="465" y="13208"/>
                    <a:pt x="358" y="13602"/>
                    <a:pt x="215" y="13960"/>
                  </a:cubicBezTo>
                  <a:cubicBezTo>
                    <a:pt x="143" y="14318"/>
                    <a:pt x="107" y="14640"/>
                    <a:pt x="36" y="14998"/>
                  </a:cubicBezTo>
                  <a:cubicBezTo>
                    <a:pt x="36" y="15320"/>
                    <a:pt x="0" y="15535"/>
                    <a:pt x="0" y="15714"/>
                  </a:cubicBezTo>
                  <a:cubicBezTo>
                    <a:pt x="0" y="15821"/>
                    <a:pt x="0" y="15893"/>
                    <a:pt x="36" y="16000"/>
                  </a:cubicBezTo>
                  <a:lnTo>
                    <a:pt x="36" y="16072"/>
                  </a:lnTo>
                  <a:cubicBezTo>
                    <a:pt x="36" y="16072"/>
                    <a:pt x="36" y="16108"/>
                    <a:pt x="36" y="16144"/>
                  </a:cubicBezTo>
                  <a:cubicBezTo>
                    <a:pt x="36" y="16215"/>
                    <a:pt x="72" y="16323"/>
                    <a:pt x="72" y="16394"/>
                  </a:cubicBezTo>
                  <a:cubicBezTo>
                    <a:pt x="143" y="16573"/>
                    <a:pt x="215" y="16716"/>
                    <a:pt x="358" y="16859"/>
                  </a:cubicBezTo>
                  <a:cubicBezTo>
                    <a:pt x="537" y="16967"/>
                    <a:pt x="752" y="17003"/>
                    <a:pt x="967" y="17003"/>
                  </a:cubicBezTo>
                  <a:cubicBezTo>
                    <a:pt x="1253" y="16967"/>
                    <a:pt x="1575" y="16931"/>
                    <a:pt x="1861" y="16895"/>
                  </a:cubicBezTo>
                  <a:lnTo>
                    <a:pt x="1861" y="16895"/>
                  </a:lnTo>
                  <a:cubicBezTo>
                    <a:pt x="1718" y="17038"/>
                    <a:pt x="1539" y="17253"/>
                    <a:pt x="1324" y="17504"/>
                  </a:cubicBezTo>
                  <a:cubicBezTo>
                    <a:pt x="1038" y="17862"/>
                    <a:pt x="788" y="18291"/>
                    <a:pt x="573" y="18685"/>
                  </a:cubicBezTo>
                  <a:cubicBezTo>
                    <a:pt x="358" y="19222"/>
                    <a:pt x="286" y="19795"/>
                    <a:pt x="430" y="20367"/>
                  </a:cubicBezTo>
                  <a:cubicBezTo>
                    <a:pt x="573" y="20904"/>
                    <a:pt x="859" y="21405"/>
                    <a:pt x="1181" y="21835"/>
                  </a:cubicBezTo>
                  <a:cubicBezTo>
                    <a:pt x="1503" y="22193"/>
                    <a:pt x="1790" y="22551"/>
                    <a:pt x="2148" y="22873"/>
                  </a:cubicBezTo>
                  <a:cubicBezTo>
                    <a:pt x="2434" y="23124"/>
                    <a:pt x="2720" y="23338"/>
                    <a:pt x="2864" y="23517"/>
                  </a:cubicBezTo>
                  <a:cubicBezTo>
                    <a:pt x="3043" y="23660"/>
                    <a:pt x="3150" y="23732"/>
                    <a:pt x="3150" y="23732"/>
                  </a:cubicBezTo>
                  <a:lnTo>
                    <a:pt x="3436" y="23983"/>
                  </a:lnTo>
                  <a:lnTo>
                    <a:pt x="3794" y="24233"/>
                  </a:lnTo>
                  <a:lnTo>
                    <a:pt x="4260" y="24520"/>
                  </a:lnTo>
                  <a:cubicBezTo>
                    <a:pt x="5119" y="25056"/>
                    <a:pt x="6014" y="25450"/>
                    <a:pt x="6980" y="25737"/>
                  </a:cubicBezTo>
                  <a:lnTo>
                    <a:pt x="7768" y="25951"/>
                  </a:lnTo>
                  <a:cubicBezTo>
                    <a:pt x="8018" y="26023"/>
                    <a:pt x="8269" y="26059"/>
                    <a:pt x="8519" y="26095"/>
                  </a:cubicBezTo>
                  <a:cubicBezTo>
                    <a:pt x="8877" y="26166"/>
                    <a:pt x="9235" y="26238"/>
                    <a:pt x="9629" y="26238"/>
                  </a:cubicBezTo>
                  <a:cubicBezTo>
                    <a:pt x="8949" y="26989"/>
                    <a:pt x="8340" y="27813"/>
                    <a:pt x="7839" y="28672"/>
                  </a:cubicBezTo>
                  <a:lnTo>
                    <a:pt x="7768" y="28779"/>
                  </a:lnTo>
                  <a:cubicBezTo>
                    <a:pt x="7732" y="28851"/>
                    <a:pt x="7696" y="28922"/>
                    <a:pt x="7660" y="28958"/>
                  </a:cubicBezTo>
                  <a:cubicBezTo>
                    <a:pt x="7302" y="29567"/>
                    <a:pt x="7087" y="30247"/>
                    <a:pt x="7052" y="30963"/>
                  </a:cubicBezTo>
                  <a:lnTo>
                    <a:pt x="6980" y="30819"/>
                  </a:lnTo>
                  <a:lnTo>
                    <a:pt x="6980" y="30819"/>
                  </a:lnTo>
                  <a:cubicBezTo>
                    <a:pt x="6980" y="30891"/>
                    <a:pt x="7016" y="30998"/>
                    <a:pt x="7052" y="31070"/>
                  </a:cubicBezTo>
                  <a:cubicBezTo>
                    <a:pt x="7087" y="31213"/>
                    <a:pt x="7123" y="31356"/>
                    <a:pt x="7159" y="31499"/>
                  </a:cubicBezTo>
                  <a:cubicBezTo>
                    <a:pt x="7374" y="32072"/>
                    <a:pt x="7875" y="32430"/>
                    <a:pt x="8448" y="32502"/>
                  </a:cubicBezTo>
                  <a:cubicBezTo>
                    <a:pt x="8547" y="32552"/>
                    <a:pt x="8655" y="32578"/>
                    <a:pt x="8763" y="32578"/>
                  </a:cubicBezTo>
                  <a:cubicBezTo>
                    <a:pt x="8887" y="32578"/>
                    <a:pt x="9013" y="32543"/>
                    <a:pt x="9128" y="32466"/>
                  </a:cubicBezTo>
                  <a:cubicBezTo>
                    <a:pt x="9271" y="32430"/>
                    <a:pt x="9414" y="32359"/>
                    <a:pt x="9557" y="32323"/>
                  </a:cubicBezTo>
                  <a:cubicBezTo>
                    <a:pt x="9629" y="32466"/>
                    <a:pt x="9772" y="32573"/>
                    <a:pt x="9808" y="32717"/>
                  </a:cubicBezTo>
                  <a:cubicBezTo>
                    <a:pt x="9967" y="32590"/>
                    <a:pt x="10176" y="32535"/>
                    <a:pt x="10418" y="32535"/>
                  </a:cubicBezTo>
                  <a:cubicBezTo>
                    <a:pt x="11752" y="32535"/>
                    <a:pt x="14109" y="34195"/>
                    <a:pt x="14927" y="34649"/>
                  </a:cubicBezTo>
                  <a:cubicBezTo>
                    <a:pt x="16030" y="35283"/>
                    <a:pt x="16963" y="35671"/>
                    <a:pt x="18000" y="35671"/>
                  </a:cubicBezTo>
                  <a:cubicBezTo>
                    <a:pt x="18545" y="35671"/>
                    <a:pt x="19118" y="35564"/>
                    <a:pt x="19759" y="35330"/>
                  </a:cubicBezTo>
                  <a:cubicBezTo>
                    <a:pt x="21728" y="34614"/>
                    <a:pt x="23839" y="32895"/>
                    <a:pt x="25916" y="32752"/>
                  </a:cubicBezTo>
                  <a:cubicBezTo>
                    <a:pt x="28922" y="32502"/>
                    <a:pt x="32036" y="32287"/>
                    <a:pt x="35043" y="32251"/>
                  </a:cubicBezTo>
                  <a:cubicBezTo>
                    <a:pt x="36018" y="32237"/>
                    <a:pt x="36847" y="32169"/>
                    <a:pt x="37630" y="32169"/>
                  </a:cubicBezTo>
                  <a:cubicBezTo>
                    <a:pt x="38861" y="32169"/>
                    <a:pt x="39979" y="32337"/>
                    <a:pt x="41379" y="33146"/>
                  </a:cubicBezTo>
                  <a:lnTo>
                    <a:pt x="41629" y="33289"/>
                  </a:lnTo>
                  <a:cubicBezTo>
                    <a:pt x="42453" y="33790"/>
                    <a:pt x="43383" y="34399"/>
                    <a:pt x="44242" y="34900"/>
                  </a:cubicBezTo>
                  <a:lnTo>
                    <a:pt x="44278" y="34900"/>
                  </a:lnTo>
                  <a:cubicBezTo>
                    <a:pt x="44636" y="35079"/>
                    <a:pt x="44994" y="35258"/>
                    <a:pt x="45388" y="35437"/>
                  </a:cubicBezTo>
                  <a:lnTo>
                    <a:pt x="45567" y="35508"/>
                  </a:lnTo>
                  <a:cubicBezTo>
                    <a:pt x="45173" y="35437"/>
                    <a:pt x="44815" y="35330"/>
                    <a:pt x="44421" y="35186"/>
                  </a:cubicBezTo>
                  <a:cubicBezTo>
                    <a:pt x="44171" y="35043"/>
                    <a:pt x="43885" y="34900"/>
                    <a:pt x="43598" y="34793"/>
                  </a:cubicBezTo>
                  <a:lnTo>
                    <a:pt x="43598" y="34793"/>
                  </a:lnTo>
                  <a:cubicBezTo>
                    <a:pt x="43562" y="34828"/>
                    <a:pt x="43813" y="35151"/>
                    <a:pt x="44314" y="35437"/>
                  </a:cubicBezTo>
                  <a:cubicBezTo>
                    <a:pt x="44923" y="35795"/>
                    <a:pt x="45603" y="36010"/>
                    <a:pt x="46319" y="36081"/>
                  </a:cubicBezTo>
                  <a:cubicBezTo>
                    <a:pt x="46374" y="36086"/>
                    <a:pt x="46429" y="36088"/>
                    <a:pt x="46483" y="36088"/>
                  </a:cubicBezTo>
                  <a:cubicBezTo>
                    <a:pt x="46850" y="36088"/>
                    <a:pt x="47193" y="35987"/>
                    <a:pt x="47536" y="35831"/>
                  </a:cubicBezTo>
                  <a:cubicBezTo>
                    <a:pt x="47858" y="35652"/>
                    <a:pt x="48108" y="35365"/>
                    <a:pt x="48287" y="35043"/>
                  </a:cubicBezTo>
                  <a:cubicBezTo>
                    <a:pt x="48430" y="34828"/>
                    <a:pt x="48502" y="34578"/>
                    <a:pt x="48574" y="34327"/>
                  </a:cubicBezTo>
                  <a:cubicBezTo>
                    <a:pt x="48609" y="34256"/>
                    <a:pt x="48609" y="34184"/>
                    <a:pt x="48645" y="34148"/>
                  </a:cubicBezTo>
                  <a:lnTo>
                    <a:pt x="48645" y="34077"/>
                  </a:lnTo>
                  <a:cubicBezTo>
                    <a:pt x="48645" y="34077"/>
                    <a:pt x="48645" y="33969"/>
                    <a:pt x="48645" y="33790"/>
                  </a:cubicBezTo>
                  <a:cubicBezTo>
                    <a:pt x="48681" y="33576"/>
                    <a:pt x="48681" y="33325"/>
                    <a:pt x="48681" y="33074"/>
                  </a:cubicBezTo>
                  <a:cubicBezTo>
                    <a:pt x="48645" y="32394"/>
                    <a:pt x="48538" y="31678"/>
                    <a:pt x="48395" y="30998"/>
                  </a:cubicBezTo>
                  <a:cubicBezTo>
                    <a:pt x="48287" y="30569"/>
                    <a:pt x="48144" y="30104"/>
                    <a:pt x="48001" y="29710"/>
                  </a:cubicBezTo>
                  <a:lnTo>
                    <a:pt x="48108" y="29710"/>
                  </a:lnTo>
                  <a:cubicBezTo>
                    <a:pt x="48430" y="29925"/>
                    <a:pt x="48788" y="30104"/>
                    <a:pt x="49182" y="30211"/>
                  </a:cubicBezTo>
                  <a:cubicBezTo>
                    <a:pt x="49469" y="30282"/>
                    <a:pt x="49755" y="30354"/>
                    <a:pt x="50041" y="30354"/>
                  </a:cubicBezTo>
                  <a:lnTo>
                    <a:pt x="50435" y="30354"/>
                  </a:lnTo>
                  <a:cubicBezTo>
                    <a:pt x="50578" y="30318"/>
                    <a:pt x="50721" y="30282"/>
                    <a:pt x="50865" y="30247"/>
                  </a:cubicBezTo>
                  <a:cubicBezTo>
                    <a:pt x="51187" y="30104"/>
                    <a:pt x="51437" y="29925"/>
                    <a:pt x="51616" y="29638"/>
                  </a:cubicBezTo>
                  <a:cubicBezTo>
                    <a:pt x="51759" y="29495"/>
                    <a:pt x="51831" y="29280"/>
                    <a:pt x="51867" y="29065"/>
                  </a:cubicBezTo>
                  <a:cubicBezTo>
                    <a:pt x="52010" y="28922"/>
                    <a:pt x="52010" y="28672"/>
                    <a:pt x="51867" y="28350"/>
                  </a:cubicBezTo>
                  <a:cubicBezTo>
                    <a:pt x="51688" y="28099"/>
                    <a:pt x="51580" y="27956"/>
                    <a:pt x="51580" y="27956"/>
                  </a:cubicBezTo>
                  <a:cubicBezTo>
                    <a:pt x="51580" y="27956"/>
                    <a:pt x="21119" y="9772"/>
                    <a:pt x="9343" y="931"/>
                  </a:cubicBezTo>
                  <a:cubicBezTo>
                    <a:pt x="8913" y="609"/>
                    <a:pt x="8448" y="322"/>
                    <a:pt x="8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2689400" y="2785350"/>
              <a:ext cx="349025" cy="102950"/>
            </a:xfrm>
            <a:custGeom>
              <a:avLst/>
              <a:gdLst/>
              <a:ahLst/>
              <a:cxnLst/>
              <a:rect l="l" t="t" r="r" b="b"/>
              <a:pathLst>
                <a:path w="13961" h="4118" extrusionOk="0">
                  <a:moveTo>
                    <a:pt x="6515" y="1"/>
                  </a:moveTo>
                  <a:cubicBezTo>
                    <a:pt x="5620" y="73"/>
                    <a:pt x="4725" y="144"/>
                    <a:pt x="3830" y="287"/>
                  </a:cubicBezTo>
                  <a:cubicBezTo>
                    <a:pt x="1897" y="609"/>
                    <a:pt x="0" y="1075"/>
                    <a:pt x="36" y="1146"/>
                  </a:cubicBezTo>
                  <a:cubicBezTo>
                    <a:pt x="36" y="1164"/>
                    <a:pt x="91" y="1172"/>
                    <a:pt x="191" y="1172"/>
                  </a:cubicBezTo>
                  <a:cubicBezTo>
                    <a:pt x="687" y="1172"/>
                    <a:pt x="2295" y="979"/>
                    <a:pt x="3902" y="860"/>
                  </a:cubicBezTo>
                  <a:cubicBezTo>
                    <a:pt x="4600" y="779"/>
                    <a:pt x="5318" y="739"/>
                    <a:pt x="5935" y="739"/>
                  </a:cubicBezTo>
                  <a:cubicBezTo>
                    <a:pt x="6141" y="739"/>
                    <a:pt x="6336" y="744"/>
                    <a:pt x="6515" y="753"/>
                  </a:cubicBezTo>
                  <a:cubicBezTo>
                    <a:pt x="7231" y="753"/>
                    <a:pt x="7696" y="788"/>
                    <a:pt x="7696" y="788"/>
                  </a:cubicBezTo>
                  <a:cubicBezTo>
                    <a:pt x="8090" y="788"/>
                    <a:pt x="8484" y="824"/>
                    <a:pt x="8877" y="860"/>
                  </a:cubicBezTo>
                  <a:cubicBezTo>
                    <a:pt x="9736" y="967"/>
                    <a:pt x="10560" y="1182"/>
                    <a:pt x="11347" y="1540"/>
                  </a:cubicBezTo>
                  <a:cubicBezTo>
                    <a:pt x="11741" y="1719"/>
                    <a:pt x="12135" y="1934"/>
                    <a:pt x="12493" y="2256"/>
                  </a:cubicBezTo>
                  <a:cubicBezTo>
                    <a:pt x="12815" y="2507"/>
                    <a:pt x="13065" y="2793"/>
                    <a:pt x="13316" y="3115"/>
                  </a:cubicBezTo>
                  <a:cubicBezTo>
                    <a:pt x="13710" y="3688"/>
                    <a:pt x="13924" y="4117"/>
                    <a:pt x="13960" y="4117"/>
                  </a:cubicBezTo>
                  <a:cubicBezTo>
                    <a:pt x="13924" y="3688"/>
                    <a:pt x="13781" y="3294"/>
                    <a:pt x="13566" y="2936"/>
                  </a:cubicBezTo>
                  <a:cubicBezTo>
                    <a:pt x="13352" y="2578"/>
                    <a:pt x="13065" y="2220"/>
                    <a:pt x="12779" y="1934"/>
                  </a:cubicBezTo>
                  <a:cubicBezTo>
                    <a:pt x="12421" y="1576"/>
                    <a:pt x="12027" y="1254"/>
                    <a:pt x="11598" y="1039"/>
                  </a:cubicBezTo>
                  <a:cubicBezTo>
                    <a:pt x="10774" y="609"/>
                    <a:pt x="9880" y="323"/>
                    <a:pt x="8985" y="180"/>
                  </a:cubicBezTo>
                  <a:cubicBezTo>
                    <a:pt x="8233" y="37"/>
                    <a:pt x="7732" y="1"/>
                    <a:pt x="773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2923850" y="2843200"/>
              <a:ext cx="80575" cy="81775"/>
            </a:xfrm>
            <a:custGeom>
              <a:avLst/>
              <a:gdLst/>
              <a:ahLst/>
              <a:cxnLst/>
              <a:rect l="l" t="t" r="r" b="b"/>
              <a:pathLst>
                <a:path w="3223" h="3271" extrusionOk="0">
                  <a:moveTo>
                    <a:pt x="204" y="0"/>
                  </a:moveTo>
                  <a:cubicBezTo>
                    <a:pt x="96" y="0"/>
                    <a:pt x="23" y="16"/>
                    <a:pt x="0" y="49"/>
                  </a:cubicBezTo>
                  <a:cubicBezTo>
                    <a:pt x="0" y="157"/>
                    <a:pt x="537" y="407"/>
                    <a:pt x="1039" y="694"/>
                  </a:cubicBezTo>
                  <a:cubicBezTo>
                    <a:pt x="1325" y="908"/>
                    <a:pt x="1611" y="1159"/>
                    <a:pt x="1898" y="1410"/>
                  </a:cubicBezTo>
                  <a:cubicBezTo>
                    <a:pt x="2184" y="1624"/>
                    <a:pt x="2399" y="1911"/>
                    <a:pt x="2614" y="2197"/>
                  </a:cubicBezTo>
                  <a:cubicBezTo>
                    <a:pt x="2721" y="2448"/>
                    <a:pt x="2828" y="2662"/>
                    <a:pt x="2936" y="2913"/>
                  </a:cubicBezTo>
                  <a:cubicBezTo>
                    <a:pt x="3007" y="3128"/>
                    <a:pt x="3043" y="3271"/>
                    <a:pt x="3115" y="3271"/>
                  </a:cubicBezTo>
                  <a:cubicBezTo>
                    <a:pt x="3150" y="3271"/>
                    <a:pt x="3186" y="3128"/>
                    <a:pt x="3222" y="2877"/>
                  </a:cubicBezTo>
                  <a:cubicBezTo>
                    <a:pt x="3222" y="2591"/>
                    <a:pt x="3186" y="2269"/>
                    <a:pt x="3079" y="1982"/>
                  </a:cubicBezTo>
                  <a:cubicBezTo>
                    <a:pt x="2971" y="1696"/>
                    <a:pt x="2828" y="1410"/>
                    <a:pt x="2649" y="1159"/>
                  </a:cubicBezTo>
                  <a:cubicBezTo>
                    <a:pt x="2506" y="980"/>
                    <a:pt x="2363" y="873"/>
                    <a:pt x="2363" y="873"/>
                  </a:cubicBezTo>
                  <a:lnTo>
                    <a:pt x="2291" y="765"/>
                  </a:lnTo>
                  <a:cubicBezTo>
                    <a:pt x="2220" y="729"/>
                    <a:pt x="2112" y="658"/>
                    <a:pt x="2041" y="622"/>
                  </a:cubicBezTo>
                  <a:cubicBezTo>
                    <a:pt x="1790" y="443"/>
                    <a:pt x="1540" y="336"/>
                    <a:pt x="1253" y="228"/>
                  </a:cubicBezTo>
                  <a:cubicBezTo>
                    <a:pt x="858" y="80"/>
                    <a:pt x="445" y="0"/>
                    <a:pt x="20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2880000" y="2867150"/>
              <a:ext cx="56300" cy="73975"/>
            </a:xfrm>
            <a:custGeom>
              <a:avLst/>
              <a:gdLst/>
              <a:ahLst/>
              <a:cxnLst/>
              <a:rect l="l" t="t" r="r" b="b"/>
              <a:pathLst>
                <a:path w="2252" h="2959" extrusionOk="0">
                  <a:moveTo>
                    <a:pt x="109" y="1"/>
                  </a:moveTo>
                  <a:cubicBezTo>
                    <a:pt x="69" y="1"/>
                    <a:pt x="44" y="8"/>
                    <a:pt x="36" y="22"/>
                  </a:cubicBezTo>
                  <a:cubicBezTo>
                    <a:pt x="1" y="129"/>
                    <a:pt x="358" y="416"/>
                    <a:pt x="645" y="738"/>
                  </a:cubicBezTo>
                  <a:cubicBezTo>
                    <a:pt x="788" y="953"/>
                    <a:pt x="931" y="1096"/>
                    <a:pt x="1003" y="1239"/>
                  </a:cubicBezTo>
                  <a:lnTo>
                    <a:pt x="1146" y="1454"/>
                  </a:lnTo>
                  <a:lnTo>
                    <a:pt x="1289" y="1669"/>
                  </a:lnTo>
                  <a:cubicBezTo>
                    <a:pt x="1432" y="1812"/>
                    <a:pt x="1540" y="1991"/>
                    <a:pt x="1647" y="2170"/>
                  </a:cubicBezTo>
                  <a:cubicBezTo>
                    <a:pt x="1826" y="2528"/>
                    <a:pt x="1933" y="2957"/>
                    <a:pt x="2041" y="2957"/>
                  </a:cubicBezTo>
                  <a:cubicBezTo>
                    <a:pt x="2046" y="2958"/>
                    <a:pt x="2050" y="2959"/>
                    <a:pt x="2055" y="2959"/>
                  </a:cubicBezTo>
                  <a:cubicBezTo>
                    <a:pt x="2189" y="2959"/>
                    <a:pt x="2252" y="2474"/>
                    <a:pt x="2148" y="1955"/>
                  </a:cubicBezTo>
                  <a:cubicBezTo>
                    <a:pt x="2077" y="1740"/>
                    <a:pt x="2005" y="1525"/>
                    <a:pt x="1898" y="1311"/>
                  </a:cubicBezTo>
                  <a:cubicBezTo>
                    <a:pt x="1826" y="1132"/>
                    <a:pt x="1754" y="1024"/>
                    <a:pt x="1754" y="1024"/>
                  </a:cubicBezTo>
                  <a:lnTo>
                    <a:pt x="1540" y="774"/>
                  </a:lnTo>
                  <a:cubicBezTo>
                    <a:pt x="1361" y="631"/>
                    <a:pt x="1182" y="487"/>
                    <a:pt x="1003" y="344"/>
                  </a:cubicBezTo>
                  <a:cubicBezTo>
                    <a:pt x="659" y="115"/>
                    <a:pt x="270" y="1"/>
                    <a:pt x="109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2789625" y="2727150"/>
              <a:ext cx="80550" cy="65175"/>
            </a:xfrm>
            <a:custGeom>
              <a:avLst/>
              <a:gdLst/>
              <a:ahLst/>
              <a:cxnLst/>
              <a:rect l="l" t="t" r="r" b="b"/>
              <a:pathLst>
                <a:path w="3222" h="2607" extrusionOk="0">
                  <a:moveTo>
                    <a:pt x="3105" y="0"/>
                  </a:moveTo>
                  <a:cubicBezTo>
                    <a:pt x="3020" y="0"/>
                    <a:pt x="2742" y="410"/>
                    <a:pt x="2399" y="754"/>
                  </a:cubicBezTo>
                  <a:cubicBezTo>
                    <a:pt x="2255" y="897"/>
                    <a:pt x="2076" y="1040"/>
                    <a:pt x="1897" y="1183"/>
                  </a:cubicBezTo>
                  <a:lnTo>
                    <a:pt x="1647" y="1362"/>
                  </a:lnTo>
                  <a:cubicBezTo>
                    <a:pt x="1432" y="1577"/>
                    <a:pt x="1182" y="1792"/>
                    <a:pt x="895" y="1971"/>
                  </a:cubicBezTo>
                  <a:cubicBezTo>
                    <a:pt x="501" y="2257"/>
                    <a:pt x="0" y="2472"/>
                    <a:pt x="36" y="2544"/>
                  </a:cubicBezTo>
                  <a:cubicBezTo>
                    <a:pt x="36" y="2586"/>
                    <a:pt x="125" y="2606"/>
                    <a:pt x="266" y="2606"/>
                  </a:cubicBezTo>
                  <a:cubicBezTo>
                    <a:pt x="482" y="2606"/>
                    <a:pt x="821" y="2559"/>
                    <a:pt x="1146" y="2472"/>
                  </a:cubicBezTo>
                  <a:cubicBezTo>
                    <a:pt x="1504" y="2329"/>
                    <a:pt x="1826" y="2150"/>
                    <a:pt x="2148" y="1935"/>
                  </a:cubicBezTo>
                  <a:lnTo>
                    <a:pt x="2363" y="1685"/>
                  </a:lnTo>
                  <a:cubicBezTo>
                    <a:pt x="2542" y="1506"/>
                    <a:pt x="2685" y="1291"/>
                    <a:pt x="2828" y="1076"/>
                  </a:cubicBezTo>
                  <a:cubicBezTo>
                    <a:pt x="3114" y="575"/>
                    <a:pt x="3222" y="38"/>
                    <a:pt x="3114" y="2"/>
                  </a:cubicBezTo>
                  <a:cubicBezTo>
                    <a:pt x="3112" y="1"/>
                    <a:pt x="3108" y="0"/>
                    <a:pt x="310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2473725" y="2652900"/>
              <a:ext cx="71625" cy="221975"/>
            </a:xfrm>
            <a:custGeom>
              <a:avLst/>
              <a:gdLst/>
              <a:ahLst/>
              <a:cxnLst/>
              <a:rect l="l" t="t" r="r" b="b"/>
              <a:pathLst>
                <a:path w="2865" h="8879" extrusionOk="0">
                  <a:moveTo>
                    <a:pt x="2753" y="0"/>
                  </a:moveTo>
                  <a:cubicBezTo>
                    <a:pt x="2660" y="0"/>
                    <a:pt x="1887" y="1058"/>
                    <a:pt x="1254" y="2185"/>
                  </a:cubicBezTo>
                  <a:cubicBezTo>
                    <a:pt x="967" y="2722"/>
                    <a:pt x="681" y="3294"/>
                    <a:pt x="466" y="3867"/>
                  </a:cubicBezTo>
                  <a:cubicBezTo>
                    <a:pt x="359" y="4118"/>
                    <a:pt x="287" y="4368"/>
                    <a:pt x="215" y="4655"/>
                  </a:cubicBezTo>
                  <a:lnTo>
                    <a:pt x="144" y="4869"/>
                  </a:lnTo>
                  <a:cubicBezTo>
                    <a:pt x="108" y="5084"/>
                    <a:pt x="108" y="5299"/>
                    <a:pt x="72" y="5514"/>
                  </a:cubicBezTo>
                  <a:cubicBezTo>
                    <a:pt x="1" y="6158"/>
                    <a:pt x="108" y="6802"/>
                    <a:pt x="394" y="7411"/>
                  </a:cubicBezTo>
                  <a:cubicBezTo>
                    <a:pt x="681" y="7984"/>
                    <a:pt x="1182" y="8449"/>
                    <a:pt x="1790" y="8699"/>
                  </a:cubicBezTo>
                  <a:cubicBezTo>
                    <a:pt x="2041" y="8807"/>
                    <a:pt x="2327" y="8878"/>
                    <a:pt x="2614" y="8878"/>
                  </a:cubicBezTo>
                  <a:cubicBezTo>
                    <a:pt x="2614" y="8807"/>
                    <a:pt x="2327" y="8664"/>
                    <a:pt x="1934" y="8413"/>
                  </a:cubicBezTo>
                  <a:cubicBezTo>
                    <a:pt x="1468" y="8127"/>
                    <a:pt x="1075" y="7697"/>
                    <a:pt x="896" y="7196"/>
                  </a:cubicBezTo>
                  <a:cubicBezTo>
                    <a:pt x="717" y="6659"/>
                    <a:pt x="681" y="6122"/>
                    <a:pt x="752" y="5549"/>
                  </a:cubicBezTo>
                  <a:cubicBezTo>
                    <a:pt x="788" y="5335"/>
                    <a:pt x="860" y="5156"/>
                    <a:pt x="896" y="5013"/>
                  </a:cubicBezTo>
                  <a:lnTo>
                    <a:pt x="931" y="4834"/>
                  </a:lnTo>
                  <a:cubicBezTo>
                    <a:pt x="931" y="4834"/>
                    <a:pt x="1003" y="4511"/>
                    <a:pt x="1146" y="4046"/>
                  </a:cubicBezTo>
                  <a:cubicBezTo>
                    <a:pt x="1289" y="3509"/>
                    <a:pt x="1504" y="2936"/>
                    <a:pt x="1755" y="2400"/>
                  </a:cubicBezTo>
                  <a:cubicBezTo>
                    <a:pt x="2256" y="1254"/>
                    <a:pt x="2864" y="73"/>
                    <a:pt x="2757" y="1"/>
                  </a:cubicBezTo>
                  <a:cubicBezTo>
                    <a:pt x="2756" y="1"/>
                    <a:pt x="2754" y="0"/>
                    <a:pt x="2753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2264325" y="2439050"/>
              <a:ext cx="252375" cy="455500"/>
            </a:xfrm>
            <a:custGeom>
              <a:avLst/>
              <a:gdLst/>
              <a:ahLst/>
              <a:cxnLst/>
              <a:rect l="l" t="t" r="r" b="b"/>
              <a:pathLst>
                <a:path w="10095" h="18220" extrusionOk="0">
                  <a:moveTo>
                    <a:pt x="9952" y="0"/>
                  </a:moveTo>
                  <a:cubicBezTo>
                    <a:pt x="9844" y="0"/>
                    <a:pt x="9808" y="2828"/>
                    <a:pt x="9379" y="5584"/>
                  </a:cubicBezTo>
                  <a:cubicBezTo>
                    <a:pt x="9164" y="6837"/>
                    <a:pt x="8878" y="8054"/>
                    <a:pt x="8484" y="9271"/>
                  </a:cubicBezTo>
                  <a:cubicBezTo>
                    <a:pt x="8341" y="9772"/>
                    <a:pt x="8126" y="10166"/>
                    <a:pt x="8019" y="10452"/>
                  </a:cubicBezTo>
                  <a:cubicBezTo>
                    <a:pt x="7911" y="10703"/>
                    <a:pt x="7840" y="10882"/>
                    <a:pt x="7840" y="10882"/>
                  </a:cubicBezTo>
                  <a:lnTo>
                    <a:pt x="7661" y="11347"/>
                  </a:lnTo>
                  <a:cubicBezTo>
                    <a:pt x="7482" y="11705"/>
                    <a:pt x="7303" y="12099"/>
                    <a:pt x="7088" y="12457"/>
                  </a:cubicBezTo>
                  <a:lnTo>
                    <a:pt x="6659" y="13173"/>
                  </a:lnTo>
                  <a:cubicBezTo>
                    <a:pt x="6480" y="13388"/>
                    <a:pt x="6301" y="13638"/>
                    <a:pt x="6122" y="13925"/>
                  </a:cubicBezTo>
                  <a:cubicBezTo>
                    <a:pt x="5943" y="14175"/>
                    <a:pt x="5728" y="14426"/>
                    <a:pt x="5477" y="14676"/>
                  </a:cubicBezTo>
                  <a:cubicBezTo>
                    <a:pt x="5263" y="14927"/>
                    <a:pt x="5012" y="15177"/>
                    <a:pt x="4761" y="15392"/>
                  </a:cubicBezTo>
                  <a:lnTo>
                    <a:pt x="3974" y="16072"/>
                  </a:lnTo>
                  <a:lnTo>
                    <a:pt x="3115" y="16573"/>
                  </a:lnTo>
                  <a:cubicBezTo>
                    <a:pt x="3007" y="16681"/>
                    <a:pt x="2864" y="16788"/>
                    <a:pt x="2721" y="16860"/>
                  </a:cubicBezTo>
                  <a:lnTo>
                    <a:pt x="2327" y="17074"/>
                  </a:lnTo>
                  <a:lnTo>
                    <a:pt x="1576" y="17468"/>
                  </a:lnTo>
                  <a:cubicBezTo>
                    <a:pt x="1039" y="17683"/>
                    <a:pt x="502" y="17934"/>
                    <a:pt x="1" y="18220"/>
                  </a:cubicBezTo>
                  <a:cubicBezTo>
                    <a:pt x="573" y="18112"/>
                    <a:pt x="1146" y="17969"/>
                    <a:pt x="1719" y="17755"/>
                  </a:cubicBezTo>
                  <a:lnTo>
                    <a:pt x="2506" y="17397"/>
                  </a:lnTo>
                  <a:lnTo>
                    <a:pt x="2936" y="17182"/>
                  </a:lnTo>
                  <a:cubicBezTo>
                    <a:pt x="3079" y="17110"/>
                    <a:pt x="3222" y="17039"/>
                    <a:pt x="3401" y="16931"/>
                  </a:cubicBezTo>
                  <a:lnTo>
                    <a:pt x="4296" y="16394"/>
                  </a:lnTo>
                  <a:lnTo>
                    <a:pt x="5119" y="15750"/>
                  </a:lnTo>
                  <a:cubicBezTo>
                    <a:pt x="5406" y="15535"/>
                    <a:pt x="5656" y="15285"/>
                    <a:pt x="5907" y="15034"/>
                  </a:cubicBezTo>
                  <a:cubicBezTo>
                    <a:pt x="6157" y="14784"/>
                    <a:pt x="6408" y="14533"/>
                    <a:pt x="6623" y="14247"/>
                  </a:cubicBezTo>
                  <a:lnTo>
                    <a:pt x="7231" y="13495"/>
                  </a:lnTo>
                  <a:lnTo>
                    <a:pt x="7697" y="12743"/>
                  </a:lnTo>
                  <a:cubicBezTo>
                    <a:pt x="7947" y="12385"/>
                    <a:pt x="8162" y="11992"/>
                    <a:pt x="8341" y="11598"/>
                  </a:cubicBezTo>
                  <a:cubicBezTo>
                    <a:pt x="8484" y="11347"/>
                    <a:pt x="8556" y="11168"/>
                    <a:pt x="8556" y="11168"/>
                  </a:cubicBezTo>
                  <a:lnTo>
                    <a:pt x="8735" y="10703"/>
                  </a:lnTo>
                  <a:cubicBezTo>
                    <a:pt x="8842" y="10417"/>
                    <a:pt x="9021" y="10023"/>
                    <a:pt x="9128" y="9486"/>
                  </a:cubicBezTo>
                  <a:cubicBezTo>
                    <a:pt x="9522" y="8233"/>
                    <a:pt x="9773" y="6945"/>
                    <a:pt x="9880" y="5656"/>
                  </a:cubicBezTo>
                  <a:cubicBezTo>
                    <a:pt x="10023" y="4367"/>
                    <a:pt x="10095" y="3043"/>
                    <a:pt x="10059" y="1754"/>
                  </a:cubicBezTo>
                  <a:cubicBezTo>
                    <a:pt x="10095" y="1182"/>
                    <a:pt x="10059" y="573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2344875" y="2856575"/>
              <a:ext cx="251475" cy="95250"/>
            </a:xfrm>
            <a:custGeom>
              <a:avLst/>
              <a:gdLst/>
              <a:ahLst/>
              <a:cxnLst/>
              <a:rect l="l" t="t" r="r" b="b"/>
              <a:pathLst>
                <a:path w="10059" h="3810" extrusionOk="0">
                  <a:moveTo>
                    <a:pt x="393" y="1"/>
                  </a:moveTo>
                  <a:cubicBezTo>
                    <a:pt x="147" y="1"/>
                    <a:pt x="0" y="17"/>
                    <a:pt x="0" y="51"/>
                  </a:cubicBezTo>
                  <a:cubicBezTo>
                    <a:pt x="0" y="159"/>
                    <a:pt x="1360" y="409"/>
                    <a:pt x="2756" y="767"/>
                  </a:cubicBezTo>
                  <a:cubicBezTo>
                    <a:pt x="4117" y="1089"/>
                    <a:pt x="5477" y="1447"/>
                    <a:pt x="5477" y="1447"/>
                  </a:cubicBezTo>
                  <a:cubicBezTo>
                    <a:pt x="5477" y="1447"/>
                    <a:pt x="5799" y="1519"/>
                    <a:pt x="6300" y="1662"/>
                  </a:cubicBezTo>
                  <a:cubicBezTo>
                    <a:pt x="6837" y="1769"/>
                    <a:pt x="7481" y="1948"/>
                    <a:pt x="8161" y="2163"/>
                  </a:cubicBezTo>
                  <a:cubicBezTo>
                    <a:pt x="8806" y="2414"/>
                    <a:pt x="9450" y="2700"/>
                    <a:pt x="9701" y="3058"/>
                  </a:cubicBezTo>
                  <a:cubicBezTo>
                    <a:pt x="9808" y="3237"/>
                    <a:pt x="9808" y="3416"/>
                    <a:pt x="9736" y="3559"/>
                  </a:cubicBezTo>
                  <a:cubicBezTo>
                    <a:pt x="9665" y="3702"/>
                    <a:pt x="9629" y="3774"/>
                    <a:pt x="9665" y="3810"/>
                  </a:cubicBezTo>
                  <a:cubicBezTo>
                    <a:pt x="9665" y="3810"/>
                    <a:pt x="9736" y="3774"/>
                    <a:pt x="9880" y="3667"/>
                  </a:cubicBezTo>
                  <a:lnTo>
                    <a:pt x="9951" y="3523"/>
                  </a:lnTo>
                  <a:cubicBezTo>
                    <a:pt x="9987" y="3488"/>
                    <a:pt x="9987" y="3416"/>
                    <a:pt x="9987" y="3380"/>
                  </a:cubicBezTo>
                  <a:cubicBezTo>
                    <a:pt x="10059" y="3237"/>
                    <a:pt x="10023" y="3058"/>
                    <a:pt x="9951" y="2915"/>
                  </a:cubicBezTo>
                  <a:cubicBezTo>
                    <a:pt x="9701" y="2342"/>
                    <a:pt x="8985" y="1984"/>
                    <a:pt x="8340" y="1662"/>
                  </a:cubicBezTo>
                  <a:cubicBezTo>
                    <a:pt x="7768" y="1376"/>
                    <a:pt x="7123" y="1161"/>
                    <a:pt x="6515" y="946"/>
                  </a:cubicBezTo>
                  <a:cubicBezTo>
                    <a:pt x="5978" y="803"/>
                    <a:pt x="5656" y="696"/>
                    <a:pt x="5656" y="696"/>
                  </a:cubicBezTo>
                  <a:cubicBezTo>
                    <a:pt x="5656" y="696"/>
                    <a:pt x="4260" y="409"/>
                    <a:pt x="2828" y="194"/>
                  </a:cubicBezTo>
                  <a:cubicBezTo>
                    <a:pt x="1880" y="73"/>
                    <a:pt x="914" y="1"/>
                    <a:pt x="39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2425400" y="2900400"/>
              <a:ext cx="131575" cy="78275"/>
            </a:xfrm>
            <a:custGeom>
              <a:avLst/>
              <a:gdLst/>
              <a:ahLst/>
              <a:cxnLst/>
              <a:rect l="l" t="t" r="r" b="b"/>
              <a:pathLst>
                <a:path w="5263" h="3131" extrusionOk="0">
                  <a:moveTo>
                    <a:pt x="242" y="1"/>
                  </a:moveTo>
                  <a:cubicBezTo>
                    <a:pt x="92" y="1"/>
                    <a:pt x="1" y="16"/>
                    <a:pt x="1" y="52"/>
                  </a:cubicBezTo>
                  <a:cubicBezTo>
                    <a:pt x="1" y="160"/>
                    <a:pt x="717" y="374"/>
                    <a:pt x="1468" y="661"/>
                  </a:cubicBezTo>
                  <a:cubicBezTo>
                    <a:pt x="1934" y="840"/>
                    <a:pt x="2399" y="1054"/>
                    <a:pt x="2829" y="1305"/>
                  </a:cubicBezTo>
                  <a:cubicBezTo>
                    <a:pt x="2829" y="1305"/>
                    <a:pt x="3008" y="1377"/>
                    <a:pt x="3258" y="1520"/>
                  </a:cubicBezTo>
                  <a:cubicBezTo>
                    <a:pt x="3544" y="1663"/>
                    <a:pt x="3831" y="1842"/>
                    <a:pt x="4117" y="2057"/>
                  </a:cubicBezTo>
                  <a:cubicBezTo>
                    <a:pt x="4368" y="2271"/>
                    <a:pt x="4618" y="2522"/>
                    <a:pt x="4869" y="2773"/>
                  </a:cubicBezTo>
                  <a:cubicBezTo>
                    <a:pt x="5048" y="2987"/>
                    <a:pt x="5155" y="3131"/>
                    <a:pt x="5227" y="3131"/>
                  </a:cubicBezTo>
                  <a:cubicBezTo>
                    <a:pt x="5263" y="3095"/>
                    <a:pt x="5227" y="2916"/>
                    <a:pt x="5119" y="2629"/>
                  </a:cubicBezTo>
                  <a:cubicBezTo>
                    <a:pt x="4940" y="2271"/>
                    <a:pt x="4726" y="1949"/>
                    <a:pt x="4475" y="1663"/>
                  </a:cubicBezTo>
                  <a:cubicBezTo>
                    <a:pt x="4225" y="1377"/>
                    <a:pt x="3938" y="1126"/>
                    <a:pt x="3616" y="911"/>
                  </a:cubicBezTo>
                  <a:cubicBezTo>
                    <a:pt x="3330" y="732"/>
                    <a:pt x="3151" y="625"/>
                    <a:pt x="3151" y="625"/>
                  </a:cubicBezTo>
                  <a:cubicBezTo>
                    <a:pt x="3151" y="625"/>
                    <a:pt x="2972" y="553"/>
                    <a:pt x="2685" y="446"/>
                  </a:cubicBezTo>
                  <a:cubicBezTo>
                    <a:pt x="2327" y="339"/>
                    <a:pt x="1969" y="231"/>
                    <a:pt x="1576" y="160"/>
                  </a:cubicBezTo>
                  <a:cubicBezTo>
                    <a:pt x="1075" y="64"/>
                    <a:pt x="542" y="1"/>
                    <a:pt x="24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2341300" y="2942125"/>
              <a:ext cx="112775" cy="50200"/>
            </a:xfrm>
            <a:custGeom>
              <a:avLst/>
              <a:gdLst/>
              <a:ahLst/>
              <a:cxnLst/>
              <a:rect l="l" t="t" r="r" b="b"/>
              <a:pathLst>
                <a:path w="4511" h="2008" extrusionOk="0">
                  <a:moveTo>
                    <a:pt x="763" y="1"/>
                  </a:moveTo>
                  <a:cubicBezTo>
                    <a:pt x="335" y="1"/>
                    <a:pt x="0" y="60"/>
                    <a:pt x="0" y="137"/>
                  </a:cubicBezTo>
                  <a:cubicBezTo>
                    <a:pt x="0" y="245"/>
                    <a:pt x="609" y="388"/>
                    <a:pt x="1181" y="567"/>
                  </a:cubicBezTo>
                  <a:cubicBezTo>
                    <a:pt x="1754" y="710"/>
                    <a:pt x="2291" y="960"/>
                    <a:pt x="2291" y="960"/>
                  </a:cubicBezTo>
                  <a:lnTo>
                    <a:pt x="2649" y="1104"/>
                  </a:lnTo>
                  <a:cubicBezTo>
                    <a:pt x="2899" y="1175"/>
                    <a:pt x="3114" y="1283"/>
                    <a:pt x="3365" y="1390"/>
                  </a:cubicBezTo>
                  <a:cubicBezTo>
                    <a:pt x="3825" y="1653"/>
                    <a:pt x="4256" y="2007"/>
                    <a:pt x="4406" y="2007"/>
                  </a:cubicBezTo>
                  <a:cubicBezTo>
                    <a:pt x="4419" y="2007"/>
                    <a:pt x="4430" y="2004"/>
                    <a:pt x="4439" y="1998"/>
                  </a:cubicBezTo>
                  <a:cubicBezTo>
                    <a:pt x="4510" y="1927"/>
                    <a:pt x="4188" y="1390"/>
                    <a:pt x="3651" y="960"/>
                  </a:cubicBezTo>
                  <a:cubicBezTo>
                    <a:pt x="3436" y="746"/>
                    <a:pt x="3186" y="602"/>
                    <a:pt x="2899" y="459"/>
                  </a:cubicBezTo>
                  <a:lnTo>
                    <a:pt x="2542" y="245"/>
                  </a:lnTo>
                  <a:cubicBezTo>
                    <a:pt x="2148" y="137"/>
                    <a:pt x="1718" y="66"/>
                    <a:pt x="1289" y="30"/>
                  </a:cubicBezTo>
                  <a:cubicBezTo>
                    <a:pt x="1109" y="10"/>
                    <a:pt x="929" y="1"/>
                    <a:pt x="76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1773950" y="2840850"/>
              <a:ext cx="396450" cy="137825"/>
            </a:xfrm>
            <a:custGeom>
              <a:avLst/>
              <a:gdLst/>
              <a:ahLst/>
              <a:cxnLst/>
              <a:rect l="l" t="t" r="r" b="b"/>
              <a:pathLst>
                <a:path w="15858" h="5513" extrusionOk="0">
                  <a:moveTo>
                    <a:pt x="36" y="0"/>
                  </a:moveTo>
                  <a:cubicBezTo>
                    <a:pt x="0" y="501"/>
                    <a:pt x="72" y="1002"/>
                    <a:pt x="287" y="1432"/>
                  </a:cubicBezTo>
                  <a:cubicBezTo>
                    <a:pt x="430" y="1933"/>
                    <a:pt x="680" y="2363"/>
                    <a:pt x="967" y="2792"/>
                  </a:cubicBezTo>
                  <a:cubicBezTo>
                    <a:pt x="1325" y="3257"/>
                    <a:pt x="1754" y="3651"/>
                    <a:pt x="2219" y="4009"/>
                  </a:cubicBezTo>
                  <a:cubicBezTo>
                    <a:pt x="3150" y="4582"/>
                    <a:pt x="4152" y="5011"/>
                    <a:pt x="5226" y="5226"/>
                  </a:cubicBezTo>
                  <a:cubicBezTo>
                    <a:pt x="5692" y="5334"/>
                    <a:pt x="6049" y="5369"/>
                    <a:pt x="6300" y="5405"/>
                  </a:cubicBezTo>
                  <a:cubicBezTo>
                    <a:pt x="6551" y="5441"/>
                    <a:pt x="6694" y="5441"/>
                    <a:pt x="6694" y="5441"/>
                  </a:cubicBezTo>
                  <a:cubicBezTo>
                    <a:pt x="6694" y="5441"/>
                    <a:pt x="7267" y="5513"/>
                    <a:pt x="8161" y="5513"/>
                  </a:cubicBezTo>
                  <a:cubicBezTo>
                    <a:pt x="9199" y="5513"/>
                    <a:pt x="10273" y="5441"/>
                    <a:pt x="11311" y="5334"/>
                  </a:cubicBezTo>
                  <a:cubicBezTo>
                    <a:pt x="12457" y="5226"/>
                    <a:pt x="13602" y="5083"/>
                    <a:pt x="14461" y="4940"/>
                  </a:cubicBezTo>
                  <a:cubicBezTo>
                    <a:pt x="14927" y="4904"/>
                    <a:pt x="15392" y="4832"/>
                    <a:pt x="15857" y="4689"/>
                  </a:cubicBezTo>
                  <a:cubicBezTo>
                    <a:pt x="15585" y="4647"/>
                    <a:pt x="15300" y="4630"/>
                    <a:pt x="15017" y="4630"/>
                  </a:cubicBezTo>
                  <a:cubicBezTo>
                    <a:pt x="14817" y="4630"/>
                    <a:pt x="14618" y="4639"/>
                    <a:pt x="14425" y="4653"/>
                  </a:cubicBezTo>
                  <a:lnTo>
                    <a:pt x="11276" y="4797"/>
                  </a:lnTo>
                  <a:cubicBezTo>
                    <a:pt x="10721" y="4832"/>
                    <a:pt x="10157" y="4850"/>
                    <a:pt x="9624" y="4850"/>
                  </a:cubicBezTo>
                  <a:cubicBezTo>
                    <a:pt x="9092" y="4850"/>
                    <a:pt x="8591" y="4832"/>
                    <a:pt x="8161" y="4797"/>
                  </a:cubicBezTo>
                  <a:cubicBezTo>
                    <a:pt x="7302" y="4761"/>
                    <a:pt x="6765" y="4689"/>
                    <a:pt x="6765" y="4689"/>
                  </a:cubicBezTo>
                  <a:cubicBezTo>
                    <a:pt x="6765" y="4689"/>
                    <a:pt x="6622" y="4689"/>
                    <a:pt x="6372" y="4653"/>
                  </a:cubicBezTo>
                  <a:cubicBezTo>
                    <a:pt x="6121" y="4618"/>
                    <a:pt x="5763" y="4618"/>
                    <a:pt x="5369" y="4546"/>
                  </a:cubicBezTo>
                  <a:cubicBezTo>
                    <a:pt x="4367" y="4367"/>
                    <a:pt x="3401" y="4045"/>
                    <a:pt x="2506" y="3544"/>
                  </a:cubicBezTo>
                  <a:cubicBezTo>
                    <a:pt x="2076" y="3257"/>
                    <a:pt x="1647" y="2900"/>
                    <a:pt x="1289" y="2506"/>
                  </a:cubicBezTo>
                  <a:cubicBezTo>
                    <a:pt x="1002" y="2148"/>
                    <a:pt x="716" y="1754"/>
                    <a:pt x="537" y="1325"/>
                  </a:cubicBezTo>
                  <a:cubicBezTo>
                    <a:pt x="215" y="573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1968125" y="2890650"/>
              <a:ext cx="230000" cy="33450"/>
            </a:xfrm>
            <a:custGeom>
              <a:avLst/>
              <a:gdLst/>
              <a:ahLst/>
              <a:cxnLst/>
              <a:rect l="l" t="t" r="r" b="b"/>
              <a:pathLst>
                <a:path w="9200" h="1338" extrusionOk="0">
                  <a:moveTo>
                    <a:pt x="95" y="0"/>
                  </a:moveTo>
                  <a:cubicBezTo>
                    <a:pt x="61" y="0"/>
                    <a:pt x="41" y="4"/>
                    <a:pt x="36" y="13"/>
                  </a:cubicBezTo>
                  <a:cubicBezTo>
                    <a:pt x="1" y="120"/>
                    <a:pt x="1074" y="585"/>
                    <a:pt x="2220" y="908"/>
                  </a:cubicBezTo>
                  <a:cubicBezTo>
                    <a:pt x="2793" y="1015"/>
                    <a:pt x="3365" y="1158"/>
                    <a:pt x="3795" y="1230"/>
                  </a:cubicBezTo>
                  <a:lnTo>
                    <a:pt x="4547" y="1337"/>
                  </a:lnTo>
                  <a:lnTo>
                    <a:pt x="5262" y="1337"/>
                  </a:lnTo>
                  <a:cubicBezTo>
                    <a:pt x="5799" y="1337"/>
                    <a:pt x="6336" y="1301"/>
                    <a:pt x="6873" y="1265"/>
                  </a:cubicBezTo>
                  <a:cubicBezTo>
                    <a:pt x="8054" y="1122"/>
                    <a:pt x="9200" y="764"/>
                    <a:pt x="9164" y="693"/>
                  </a:cubicBezTo>
                  <a:cubicBezTo>
                    <a:pt x="9154" y="663"/>
                    <a:pt x="9062" y="653"/>
                    <a:pt x="8910" y="653"/>
                  </a:cubicBezTo>
                  <a:cubicBezTo>
                    <a:pt x="8506" y="653"/>
                    <a:pt x="7680" y="729"/>
                    <a:pt x="6873" y="729"/>
                  </a:cubicBezTo>
                  <a:cubicBezTo>
                    <a:pt x="6301" y="693"/>
                    <a:pt x="5728" y="729"/>
                    <a:pt x="5298" y="657"/>
                  </a:cubicBezTo>
                  <a:lnTo>
                    <a:pt x="4582" y="585"/>
                  </a:lnTo>
                  <a:lnTo>
                    <a:pt x="3902" y="514"/>
                  </a:lnTo>
                  <a:cubicBezTo>
                    <a:pt x="3437" y="514"/>
                    <a:pt x="2900" y="406"/>
                    <a:pt x="2327" y="371"/>
                  </a:cubicBezTo>
                  <a:cubicBezTo>
                    <a:pt x="1351" y="213"/>
                    <a:pt x="346" y="0"/>
                    <a:pt x="9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3044650" y="2739675"/>
              <a:ext cx="482375" cy="181875"/>
            </a:xfrm>
            <a:custGeom>
              <a:avLst/>
              <a:gdLst/>
              <a:ahLst/>
              <a:cxnLst/>
              <a:rect l="l" t="t" r="r" b="b"/>
              <a:pathLst>
                <a:path w="19295" h="7275" extrusionOk="0">
                  <a:moveTo>
                    <a:pt x="19288" y="0"/>
                  </a:moveTo>
                  <a:cubicBezTo>
                    <a:pt x="19215" y="0"/>
                    <a:pt x="18682" y="409"/>
                    <a:pt x="17719" y="718"/>
                  </a:cubicBezTo>
                  <a:cubicBezTo>
                    <a:pt x="16538" y="1112"/>
                    <a:pt x="15285" y="1327"/>
                    <a:pt x="14032" y="1398"/>
                  </a:cubicBezTo>
                  <a:cubicBezTo>
                    <a:pt x="12672" y="1470"/>
                    <a:pt x="11276" y="1506"/>
                    <a:pt x="10238" y="1577"/>
                  </a:cubicBezTo>
                  <a:cubicBezTo>
                    <a:pt x="9701" y="1577"/>
                    <a:pt x="9272" y="1613"/>
                    <a:pt x="8949" y="1649"/>
                  </a:cubicBezTo>
                  <a:lnTo>
                    <a:pt x="8484" y="1721"/>
                  </a:lnTo>
                  <a:cubicBezTo>
                    <a:pt x="8484" y="1721"/>
                    <a:pt x="7804" y="1828"/>
                    <a:pt x="6766" y="2078"/>
                  </a:cubicBezTo>
                  <a:cubicBezTo>
                    <a:pt x="5513" y="2329"/>
                    <a:pt x="4260" y="2723"/>
                    <a:pt x="3043" y="3188"/>
                  </a:cubicBezTo>
                  <a:cubicBezTo>
                    <a:pt x="2399" y="3439"/>
                    <a:pt x="1791" y="3761"/>
                    <a:pt x="1182" y="4155"/>
                  </a:cubicBezTo>
                  <a:cubicBezTo>
                    <a:pt x="645" y="4477"/>
                    <a:pt x="251" y="5014"/>
                    <a:pt x="37" y="5622"/>
                  </a:cubicBezTo>
                  <a:cubicBezTo>
                    <a:pt x="37" y="5765"/>
                    <a:pt x="1" y="5873"/>
                    <a:pt x="1" y="6016"/>
                  </a:cubicBezTo>
                  <a:cubicBezTo>
                    <a:pt x="37" y="6159"/>
                    <a:pt x="37" y="6266"/>
                    <a:pt x="72" y="6374"/>
                  </a:cubicBezTo>
                  <a:cubicBezTo>
                    <a:pt x="108" y="6481"/>
                    <a:pt x="144" y="6589"/>
                    <a:pt x="180" y="6696"/>
                  </a:cubicBezTo>
                  <a:lnTo>
                    <a:pt x="323" y="6911"/>
                  </a:lnTo>
                  <a:cubicBezTo>
                    <a:pt x="516" y="7136"/>
                    <a:pt x="651" y="7274"/>
                    <a:pt x="702" y="7274"/>
                  </a:cubicBezTo>
                  <a:cubicBezTo>
                    <a:pt x="708" y="7274"/>
                    <a:pt x="713" y="7272"/>
                    <a:pt x="717" y="7269"/>
                  </a:cubicBezTo>
                  <a:cubicBezTo>
                    <a:pt x="717" y="7269"/>
                    <a:pt x="645" y="7090"/>
                    <a:pt x="502" y="6839"/>
                  </a:cubicBezTo>
                  <a:cubicBezTo>
                    <a:pt x="287" y="6481"/>
                    <a:pt x="251" y="6087"/>
                    <a:pt x="359" y="5694"/>
                  </a:cubicBezTo>
                  <a:cubicBezTo>
                    <a:pt x="574" y="5193"/>
                    <a:pt x="967" y="4763"/>
                    <a:pt x="1468" y="4513"/>
                  </a:cubicBezTo>
                  <a:cubicBezTo>
                    <a:pt x="2041" y="4155"/>
                    <a:pt x="2650" y="3868"/>
                    <a:pt x="3258" y="3689"/>
                  </a:cubicBezTo>
                  <a:cubicBezTo>
                    <a:pt x="4439" y="3260"/>
                    <a:pt x="5692" y="2973"/>
                    <a:pt x="6909" y="2759"/>
                  </a:cubicBezTo>
                  <a:cubicBezTo>
                    <a:pt x="7947" y="2580"/>
                    <a:pt x="8627" y="2472"/>
                    <a:pt x="8627" y="2472"/>
                  </a:cubicBezTo>
                  <a:lnTo>
                    <a:pt x="9057" y="2401"/>
                  </a:lnTo>
                  <a:cubicBezTo>
                    <a:pt x="9343" y="2365"/>
                    <a:pt x="9773" y="2293"/>
                    <a:pt x="10310" y="2257"/>
                  </a:cubicBezTo>
                  <a:cubicBezTo>
                    <a:pt x="11312" y="2150"/>
                    <a:pt x="12708" y="2078"/>
                    <a:pt x="14104" y="1935"/>
                  </a:cubicBezTo>
                  <a:cubicBezTo>
                    <a:pt x="15393" y="1792"/>
                    <a:pt x="16645" y="1470"/>
                    <a:pt x="17862" y="1005"/>
                  </a:cubicBezTo>
                  <a:cubicBezTo>
                    <a:pt x="18399" y="790"/>
                    <a:pt x="18900" y="468"/>
                    <a:pt x="19294" y="2"/>
                  </a:cubicBezTo>
                  <a:cubicBezTo>
                    <a:pt x="19293" y="1"/>
                    <a:pt x="19291" y="0"/>
                    <a:pt x="19288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3114450" y="2880225"/>
              <a:ext cx="128900" cy="68025"/>
            </a:xfrm>
            <a:custGeom>
              <a:avLst/>
              <a:gdLst/>
              <a:ahLst/>
              <a:cxnLst/>
              <a:rect l="l" t="t" r="r" b="b"/>
              <a:pathLst>
                <a:path w="5156" h="2721" extrusionOk="0">
                  <a:moveTo>
                    <a:pt x="3509" y="0"/>
                  </a:moveTo>
                  <a:cubicBezTo>
                    <a:pt x="3151" y="0"/>
                    <a:pt x="2757" y="0"/>
                    <a:pt x="2399" y="72"/>
                  </a:cubicBezTo>
                  <a:cubicBezTo>
                    <a:pt x="2077" y="108"/>
                    <a:pt x="1862" y="143"/>
                    <a:pt x="1862" y="143"/>
                  </a:cubicBezTo>
                  <a:cubicBezTo>
                    <a:pt x="1683" y="179"/>
                    <a:pt x="1504" y="251"/>
                    <a:pt x="1361" y="322"/>
                  </a:cubicBezTo>
                  <a:cubicBezTo>
                    <a:pt x="967" y="465"/>
                    <a:pt x="609" y="716"/>
                    <a:pt x="359" y="1038"/>
                  </a:cubicBezTo>
                  <a:cubicBezTo>
                    <a:pt x="180" y="1217"/>
                    <a:pt x="108" y="1432"/>
                    <a:pt x="37" y="1647"/>
                  </a:cubicBezTo>
                  <a:cubicBezTo>
                    <a:pt x="1" y="1861"/>
                    <a:pt x="1" y="2040"/>
                    <a:pt x="37" y="2219"/>
                  </a:cubicBezTo>
                  <a:cubicBezTo>
                    <a:pt x="144" y="2577"/>
                    <a:pt x="287" y="2721"/>
                    <a:pt x="323" y="2721"/>
                  </a:cubicBezTo>
                  <a:cubicBezTo>
                    <a:pt x="395" y="2721"/>
                    <a:pt x="359" y="2506"/>
                    <a:pt x="359" y="2219"/>
                  </a:cubicBezTo>
                  <a:cubicBezTo>
                    <a:pt x="395" y="2076"/>
                    <a:pt x="430" y="1897"/>
                    <a:pt x="466" y="1790"/>
                  </a:cubicBezTo>
                  <a:cubicBezTo>
                    <a:pt x="538" y="1611"/>
                    <a:pt x="645" y="1504"/>
                    <a:pt x="752" y="1396"/>
                  </a:cubicBezTo>
                  <a:cubicBezTo>
                    <a:pt x="1003" y="1181"/>
                    <a:pt x="1289" y="1038"/>
                    <a:pt x="1612" y="967"/>
                  </a:cubicBezTo>
                  <a:cubicBezTo>
                    <a:pt x="1862" y="895"/>
                    <a:pt x="2041" y="859"/>
                    <a:pt x="2041" y="859"/>
                  </a:cubicBezTo>
                  <a:cubicBezTo>
                    <a:pt x="2041" y="859"/>
                    <a:pt x="2220" y="823"/>
                    <a:pt x="2506" y="752"/>
                  </a:cubicBezTo>
                  <a:cubicBezTo>
                    <a:pt x="2757" y="680"/>
                    <a:pt x="3151" y="609"/>
                    <a:pt x="3544" y="537"/>
                  </a:cubicBezTo>
                  <a:cubicBezTo>
                    <a:pt x="4332" y="394"/>
                    <a:pt x="5155" y="287"/>
                    <a:pt x="5119" y="179"/>
                  </a:cubicBezTo>
                  <a:cubicBezTo>
                    <a:pt x="5119" y="72"/>
                    <a:pt x="4332" y="0"/>
                    <a:pt x="3509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3073300" y="2855825"/>
              <a:ext cx="110075" cy="75450"/>
            </a:xfrm>
            <a:custGeom>
              <a:avLst/>
              <a:gdLst/>
              <a:ahLst/>
              <a:cxnLst/>
              <a:rect l="l" t="t" r="r" b="b"/>
              <a:pathLst>
                <a:path w="4403" h="3018" extrusionOk="0">
                  <a:moveTo>
                    <a:pt x="3951" y="1"/>
                  </a:moveTo>
                  <a:cubicBezTo>
                    <a:pt x="3678" y="1"/>
                    <a:pt x="3311" y="28"/>
                    <a:pt x="2935" y="81"/>
                  </a:cubicBezTo>
                  <a:cubicBezTo>
                    <a:pt x="2613" y="117"/>
                    <a:pt x="2291" y="189"/>
                    <a:pt x="1969" y="296"/>
                  </a:cubicBezTo>
                  <a:cubicBezTo>
                    <a:pt x="1790" y="368"/>
                    <a:pt x="1647" y="403"/>
                    <a:pt x="1504" y="475"/>
                  </a:cubicBezTo>
                  <a:lnTo>
                    <a:pt x="1396" y="547"/>
                  </a:lnTo>
                  <a:cubicBezTo>
                    <a:pt x="1289" y="618"/>
                    <a:pt x="1217" y="690"/>
                    <a:pt x="1110" y="797"/>
                  </a:cubicBezTo>
                  <a:cubicBezTo>
                    <a:pt x="824" y="1012"/>
                    <a:pt x="609" y="1298"/>
                    <a:pt x="430" y="1585"/>
                  </a:cubicBezTo>
                  <a:cubicBezTo>
                    <a:pt x="36" y="2265"/>
                    <a:pt x="0" y="3016"/>
                    <a:pt x="72" y="3016"/>
                  </a:cubicBezTo>
                  <a:cubicBezTo>
                    <a:pt x="75" y="3017"/>
                    <a:pt x="79" y="3018"/>
                    <a:pt x="83" y="3018"/>
                  </a:cubicBezTo>
                  <a:cubicBezTo>
                    <a:pt x="226" y="3018"/>
                    <a:pt x="441" y="2360"/>
                    <a:pt x="859" y="1907"/>
                  </a:cubicBezTo>
                  <a:cubicBezTo>
                    <a:pt x="1038" y="1656"/>
                    <a:pt x="1253" y="1477"/>
                    <a:pt x="1504" y="1334"/>
                  </a:cubicBezTo>
                  <a:cubicBezTo>
                    <a:pt x="1611" y="1263"/>
                    <a:pt x="1683" y="1227"/>
                    <a:pt x="1754" y="1191"/>
                  </a:cubicBezTo>
                  <a:lnTo>
                    <a:pt x="1862" y="1119"/>
                  </a:lnTo>
                  <a:cubicBezTo>
                    <a:pt x="1969" y="1048"/>
                    <a:pt x="2076" y="976"/>
                    <a:pt x="2220" y="940"/>
                  </a:cubicBezTo>
                  <a:cubicBezTo>
                    <a:pt x="2470" y="797"/>
                    <a:pt x="2756" y="690"/>
                    <a:pt x="3043" y="582"/>
                  </a:cubicBezTo>
                  <a:cubicBezTo>
                    <a:pt x="3723" y="368"/>
                    <a:pt x="4403" y="189"/>
                    <a:pt x="4403" y="81"/>
                  </a:cubicBezTo>
                  <a:cubicBezTo>
                    <a:pt x="4403" y="28"/>
                    <a:pt x="4224" y="1"/>
                    <a:pt x="395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2779775" y="2575950"/>
              <a:ext cx="152150" cy="204950"/>
            </a:xfrm>
            <a:custGeom>
              <a:avLst/>
              <a:gdLst/>
              <a:ahLst/>
              <a:cxnLst/>
              <a:rect l="l" t="t" r="r" b="b"/>
              <a:pathLst>
                <a:path w="6086" h="8198" extrusionOk="0">
                  <a:moveTo>
                    <a:pt x="2900" y="1"/>
                  </a:moveTo>
                  <a:lnTo>
                    <a:pt x="2900" y="1"/>
                  </a:lnTo>
                  <a:cubicBezTo>
                    <a:pt x="2506" y="144"/>
                    <a:pt x="2184" y="323"/>
                    <a:pt x="1862" y="574"/>
                  </a:cubicBezTo>
                  <a:cubicBezTo>
                    <a:pt x="1146" y="1075"/>
                    <a:pt x="573" y="1791"/>
                    <a:pt x="215" y="2578"/>
                  </a:cubicBezTo>
                  <a:cubicBezTo>
                    <a:pt x="36" y="3044"/>
                    <a:pt x="1" y="3580"/>
                    <a:pt x="108" y="4082"/>
                  </a:cubicBezTo>
                  <a:cubicBezTo>
                    <a:pt x="180" y="4511"/>
                    <a:pt x="394" y="4905"/>
                    <a:pt x="716" y="5263"/>
                  </a:cubicBezTo>
                  <a:cubicBezTo>
                    <a:pt x="931" y="5478"/>
                    <a:pt x="1218" y="5657"/>
                    <a:pt x="1540" y="5800"/>
                  </a:cubicBezTo>
                  <a:cubicBezTo>
                    <a:pt x="1611" y="5835"/>
                    <a:pt x="1683" y="5871"/>
                    <a:pt x="1790" y="5871"/>
                  </a:cubicBezTo>
                  <a:lnTo>
                    <a:pt x="1898" y="5907"/>
                  </a:lnTo>
                  <a:lnTo>
                    <a:pt x="2112" y="5907"/>
                  </a:lnTo>
                  <a:cubicBezTo>
                    <a:pt x="2291" y="5907"/>
                    <a:pt x="2470" y="5871"/>
                    <a:pt x="2685" y="5835"/>
                  </a:cubicBezTo>
                  <a:cubicBezTo>
                    <a:pt x="2838" y="5792"/>
                    <a:pt x="3003" y="5709"/>
                    <a:pt x="3158" y="5610"/>
                  </a:cubicBezTo>
                  <a:lnTo>
                    <a:pt x="3158" y="5610"/>
                  </a:lnTo>
                  <a:cubicBezTo>
                    <a:pt x="3191" y="5771"/>
                    <a:pt x="3247" y="5931"/>
                    <a:pt x="3329" y="6086"/>
                  </a:cubicBezTo>
                  <a:cubicBezTo>
                    <a:pt x="3580" y="6623"/>
                    <a:pt x="3974" y="7053"/>
                    <a:pt x="4475" y="7410"/>
                  </a:cubicBezTo>
                  <a:cubicBezTo>
                    <a:pt x="4940" y="7804"/>
                    <a:pt x="5477" y="8055"/>
                    <a:pt x="6050" y="8198"/>
                  </a:cubicBezTo>
                  <a:cubicBezTo>
                    <a:pt x="6086" y="8126"/>
                    <a:pt x="5406" y="7804"/>
                    <a:pt x="4654" y="7160"/>
                  </a:cubicBezTo>
                  <a:cubicBezTo>
                    <a:pt x="4260" y="6802"/>
                    <a:pt x="3974" y="6408"/>
                    <a:pt x="3759" y="5907"/>
                  </a:cubicBezTo>
                  <a:cubicBezTo>
                    <a:pt x="3646" y="5637"/>
                    <a:pt x="3633" y="5339"/>
                    <a:pt x="3710" y="5066"/>
                  </a:cubicBezTo>
                  <a:lnTo>
                    <a:pt x="3710" y="5066"/>
                  </a:lnTo>
                  <a:cubicBezTo>
                    <a:pt x="3800" y="4926"/>
                    <a:pt x="3874" y="4776"/>
                    <a:pt x="3933" y="4625"/>
                  </a:cubicBezTo>
                  <a:lnTo>
                    <a:pt x="3933" y="4625"/>
                  </a:lnTo>
                  <a:cubicBezTo>
                    <a:pt x="3934" y="4623"/>
                    <a:pt x="3936" y="4621"/>
                    <a:pt x="3938" y="4618"/>
                  </a:cubicBezTo>
                  <a:lnTo>
                    <a:pt x="3936" y="4617"/>
                  </a:lnTo>
                  <a:lnTo>
                    <a:pt x="3936" y="4617"/>
                  </a:lnTo>
                  <a:cubicBezTo>
                    <a:pt x="3949" y="4582"/>
                    <a:pt x="3962" y="4547"/>
                    <a:pt x="3974" y="4511"/>
                  </a:cubicBezTo>
                  <a:lnTo>
                    <a:pt x="3437" y="4225"/>
                  </a:lnTo>
                  <a:cubicBezTo>
                    <a:pt x="3414" y="4261"/>
                    <a:pt x="3392" y="4298"/>
                    <a:pt x="3372" y="4335"/>
                  </a:cubicBezTo>
                  <a:lnTo>
                    <a:pt x="3372" y="4335"/>
                  </a:lnTo>
                  <a:lnTo>
                    <a:pt x="3365" y="4332"/>
                  </a:lnTo>
                  <a:cubicBezTo>
                    <a:pt x="3358" y="4353"/>
                    <a:pt x="3349" y="4374"/>
                    <a:pt x="3340" y="4395"/>
                  </a:cubicBezTo>
                  <a:lnTo>
                    <a:pt x="3340" y="4395"/>
                  </a:lnTo>
                  <a:cubicBezTo>
                    <a:pt x="3324" y="4428"/>
                    <a:pt x="3308" y="4461"/>
                    <a:pt x="3293" y="4494"/>
                  </a:cubicBezTo>
                  <a:lnTo>
                    <a:pt x="3293" y="4494"/>
                  </a:lnTo>
                  <a:cubicBezTo>
                    <a:pt x="3128" y="4805"/>
                    <a:pt x="2839" y="5033"/>
                    <a:pt x="2470" y="5155"/>
                  </a:cubicBezTo>
                  <a:cubicBezTo>
                    <a:pt x="2417" y="5173"/>
                    <a:pt x="2363" y="5182"/>
                    <a:pt x="2309" y="5182"/>
                  </a:cubicBezTo>
                  <a:cubicBezTo>
                    <a:pt x="2256" y="5182"/>
                    <a:pt x="2202" y="5173"/>
                    <a:pt x="2148" y="5155"/>
                  </a:cubicBezTo>
                  <a:lnTo>
                    <a:pt x="2005" y="5155"/>
                  </a:lnTo>
                  <a:cubicBezTo>
                    <a:pt x="1933" y="5155"/>
                    <a:pt x="1826" y="5120"/>
                    <a:pt x="1754" y="5084"/>
                  </a:cubicBezTo>
                  <a:cubicBezTo>
                    <a:pt x="1540" y="5012"/>
                    <a:pt x="1361" y="4905"/>
                    <a:pt x="1182" y="4762"/>
                  </a:cubicBezTo>
                  <a:cubicBezTo>
                    <a:pt x="967" y="4547"/>
                    <a:pt x="788" y="4261"/>
                    <a:pt x="681" y="3938"/>
                  </a:cubicBezTo>
                  <a:cubicBezTo>
                    <a:pt x="609" y="3545"/>
                    <a:pt x="609" y="3151"/>
                    <a:pt x="716" y="2757"/>
                  </a:cubicBezTo>
                  <a:cubicBezTo>
                    <a:pt x="1003" y="2005"/>
                    <a:pt x="1468" y="1325"/>
                    <a:pt x="2077" y="788"/>
                  </a:cubicBezTo>
                  <a:cubicBezTo>
                    <a:pt x="2542" y="359"/>
                    <a:pt x="2936" y="73"/>
                    <a:pt x="2900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2946225" y="2710200"/>
              <a:ext cx="146775" cy="153925"/>
            </a:xfrm>
            <a:custGeom>
              <a:avLst/>
              <a:gdLst/>
              <a:ahLst/>
              <a:cxnLst/>
              <a:rect l="l" t="t" r="r" b="b"/>
              <a:pathLst>
                <a:path w="5871" h="6157" extrusionOk="0">
                  <a:moveTo>
                    <a:pt x="36" y="0"/>
                  </a:moveTo>
                  <a:cubicBezTo>
                    <a:pt x="0" y="0"/>
                    <a:pt x="0" y="322"/>
                    <a:pt x="108" y="752"/>
                  </a:cubicBezTo>
                  <a:cubicBezTo>
                    <a:pt x="251" y="1253"/>
                    <a:pt x="466" y="1754"/>
                    <a:pt x="680" y="2255"/>
                  </a:cubicBezTo>
                  <a:cubicBezTo>
                    <a:pt x="931" y="2721"/>
                    <a:pt x="1182" y="3222"/>
                    <a:pt x="1468" y="3651"/>
                  </a:cubicBezTo>
                  <a:cubicBezTo>
                    <a:pt x="1719" y="4045"/>
                    <a:pt x="1897" y="4296"/>
                    <a:pt x="1897" y="4296"/>
                  </a:cubicBezTo>
                  <a:cubicBezTo>
                    <a:pt x="1897" y="4296"/>
                    <a:pt x="2076" y="4510"/>
                    <a:pt x="2399" y="4832"/>
                  </a:cubicBezTo>
                  <a:cubicBezTo>
                    <a:pt x="2757" y="5262"/>
                    <a:pt x="3222" y="5584"/>
                    <a:pt x="3687" y="5870"/>
                  </a:cubicBezTo>
                  <a:cubicBezTo>
                    <a:pt x="3974" y="6049"/>
                    <a:pt x="4260" y="6121"/>
                    <a:pt x="4582" y="6157"/>
                  </a:cubicBezTo>
                  <a:cubicBezTo>
                    <a:pt x="4868" y="6157"/>
                    <a:pt x="5155" y="6049"/>
                    <a:pt x="5405" y="5906"/>
                  </a:cubicBezTo>
                  <a:cubicBezTo>
                    <a:pt x="5799" y="5548"/>
                    <a:pt x="5871" y="5262"/>
                    <a:pt x="5835" y="5226"/>
                  </a:cubicBezTo>
                  <a:cubicBezTo>
                    <a:pt x="5830" y="5224"/>
                    <a:pt x="5825" y="5223"/>
                    <a:pt x="5820" y="5223"/>
                  </a:cubicBezTo>
                  <a:cubicBezTo>
                    <a:pt x="5744" y="5223"/>
                    <a:pt x="5597" y="5453"/>
                    <a:pt x="5262" y="5620"/>
                  </a:cubicBezTo>
                  <a:cubicBezTo>
                    <a:pt x="5128" y="5700"/>
                    <a:pt x="4974" y="5741"/>
                    <a:pt x="4814" y="5741"/>
                  </a:cubicBezTo>
                  <a:cubicBezTo>
                    <a:pt x="4761" y="5741"/>
                    <a:pt x="4707" y="5736"/>
                    <a:pt x="4654" y="5727"/>
                  </a:cubicBezTo>
                  <a:cubicBezTo>
                    <a:pt x="4403" y="5656"/>
                    <a:pt x="4188" y="5548"/>
                    <a:pt x="4009" y="5405"/>
                  </a:cubicBezTo>
                  <a:cubicBezTo>
                    <a:pt x="3580" y="5119"/>
                    <a:pt x="3222" y="4761"/>
                    <a:pt x="2936" y="4367"/>
                  </a:cubicBezTo>
                  <a:cubicBezTo>
                    <a:pt x="2649" y="4045"/>
                    <a:pt x="2506" y="3794"/>
                    <a:pt x="2506" y="3794"/>
                  </a:cubicBezTo>
                  <a:cubicBezTo>
                    <a:pt x="2506" y="3794"/>
                    <a:pt x="2327" y="3615"/>
                    <a:pt x="2041" y="3257"/>
                  </a:cubicBezTo>
                  <a:cubicBezTo>
                    <a:pt x="1790" y="2935"/>
                    <a:pt x="1468" y="2470"/>
                    <a:pt x="1146" y="1969"/>
                  </a:cubicBezTo>
                  <a:cubicBezTo>
                    <a:pt x="859" y="1504"/>
                    <a:pt x="573" y="1002"/>
                    <a:pt x="394" y="644"/>
                  </a:cubicBezTo>
                  <a:cubicBezTo>
                    <a:pt x="179" y="287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3058075" y="2575950"/>
              <a:ext cx="65350" cy="116375"/>
            </a:xfrm>
            <a:custGeom>
              <a:avLst/>
              <a:gdLst/>
              <a:ahLst/>
              <a:cxnLst/>
              <a:rect l="l" t="t" r="r" b="b"/>
              <a:pathLst>
                <a:path w="2614" h="4655" extrusionOk="0">
                  <a:moveTo>
                    <a:pt x="144" y="1"/>
                  </a:moveTo>
                  <a:cubicBezTo>
                    <a:pt x="72" y="1"/>
                    <a:pt x="1" y="824"/>
                    <a:pt x="144" y="1648"/>
                  </a:cubicBezTo>
                  <a:cubicBezTo>
                    <a:pt x="180" y="2005"/>
                    <a:pt x="251" y="2363"/>
                    <a:pt x="323" y="2721"/>
                  </a:cubicBezTo>
                  <a:cubicBezTo>
                    <a:pt x="394" y="3044"/>
                    <a:pt x="466" y="3222"/>
                    <a:pt x="466" y="3222"/>
                  </a:cubicBezTo>
                  <a:cubicBezTo>
                    <a:pt x="538" y="3401"/>
                    <a:pt x="609" y="3545"/>
                    <a:pt x="681" y="3724"/>
                  </a:cubicBezTo>
                  <a:cubicBezTo>
                    <a:pt x="752" y="3867"/>
                    <a:pt x="860" y="4046"/>
                    <a:pt x="967" y="4189"/>
                  </a:cubicBezTo>
                  <a:cubicBezTo>
                    <a:pt x="1146" y="4404"/>
                    <a:pt x="1361" y="4583"/>
                    <a:pt x="1611" y="4654"/>
                  </a:cubicBezTo>
                  <a:cubicBezTo>
                    <a:pt x="1790" y="4654"/>
                    <a:pt x="1934" y="4618"/>
                    <a:pt x="2077" y="4511"/>
                  </a:cubicBezTo>
                  <a:cubicBezTo>
                    <a:pt x="2113" y="4475"/>
                    <a:pt x="2184" y="4440"/>
                    <a:pt x="2220" y="4368"/>
                  </a:cubicBezTo>
                  <a:cubicBezTo>
                    <a:pt x="2256" y="4332"/>
                    <a:pt x="2292" y="4296"/>
                    <a:pt x="2292" y="4261"/>
                  </a:cubicBezTo>
                  <a:cubicBezTo>
                    <a:pt x="2399" y="4082"/>
                    <a:pt x="2471" y="3903"/>
                    <a:pt x="2506" y="3724"/>
                  </a:cubicBezTo>
                  <a:cubicBezTo>
                    <a:pt x="2614" y="3437"/>
                    <a:pt x="2614" y="3258"/>
                    <a:pt x="2578" y="3222"/>
                  </a:cubicBezTo>
                  <a:cubicBezTo>
                    <a:pt x="2542" y="3222"/>
                    <a:pt x="2435" y="3401"/>
                    <a:pt x="2256" y="3616"/>
                  </a:cubicBezTo>
                  <a:cubicBezTo>
                    <a:pt x="2184" y="3759"/>
                    <a:pt x="2077" y="3903"/>
                    <a:pt x="1969" y="4010"/>
                  </a:cubicBezTo>
                  <a:cubicBezTo>
                    <a:pt x="1934" y="4046"/>
                    <a:pt x="1898" y="4117"/>
                    <a:pt x="1826" y="4117"/>
                  </a:cubicBezTo>
                  <a:cubicBezTo>
                    <a:pt x="1814" y="4129"/>
                    <a:pt x="1802" y="4133"/>
                    <a:pt x="1790" y="4133"/>
                  </a:cubicBezTo>
                  <a:cubicBezTo>
                    <a:pt x="1767" y="4133"/>
                    <a:pt x="1743" y="4117"/>
                    <a:pt x="1719" y="4117"/>
                  </a:cubicBezTo>
                  <a:cubicBezTo>
                    <a:pt x="1611" y="4046"/>
                    <a:pt x="1540" y="3938"/>
                    <a:pt x="1504" y="3831"/>
                  </a:cubicBezTo>
                  <a:cubicBezTo>
                    <a:pt x="1433" y="3724"/>
                    <a:pt x="1361" y="3580"/>
                    <a:pt x="1325" y="3437"/>
                  </a:cubicBezTo>
                  <a:cubicBezTo>
                    <a:pt x="1218" y="3151"/>
                    <a:pt x="1182" y="2972"/>
                    <a:pt x="1182" y="2972"/>
                  </a:cubicBezTo>
                  <a:cubicBezTo>
                    <a:pt x="1182" y="2972"/>
                    <a:pt x="1075" y="2793"/>
                    <a:pt x="1003" y="2542"/>
                  </a:cubicBezTo>
                  <a:cubicBezTo>
                    <a:pt x="896" y="2256"/>
                    <a:pt x="752" y="1898"/>
                    <a:pt x="645" y="1540"/>
                  </a:cubicBezTo>
                  <a:cubicBezTo>
                    <a:pt x="430" y="788"/>
                    <a:pt x="251" y="1"/>
                    <a:pt x="14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3119825" y="2653775"/>
              <a:ext cx="60875" cy="91225"/>
            </a:xfrm>
            <a:custGeom>
              <a:avLst/>
              <a:gdLst/>
              <a:ahLst/>
              <a:cxnLst/>
              <a:rect l="l" t="t" r="r" b="b"/>
              <a:pathLst>
                <a:path w="2435" h="3649" extrusionOk="0">
                  <a:moveTo>
                    <a:pt x="241" y="1"/>
                  </a:moveTo>
                  <a:cubicBezTo>
                    <a:pt x="135" y="1"/>
                    <a:pt x="1" y="558"/>
                    <a:pt x="1" y="1183"/>
                  </a:cubicBezTo>
                  <a:cubicBezTo>
                    <a:pt x="1" y="1470"/>
                    <a:pt x="36" y="1756"/>
                    <a:pt x="108" y="2042"/>
                  </a:cubicBezTo>
                  <a:cubicBezTo>
                    <a:pt x="144" y="2186"/>
                    <a:pt x="180" y="2293"/>
                    <a:pt x="215" y="2436"/>
                  </a:cubicBezTo>
                  <a:lnTo>
                    <a:pt x="287" y="2544"/>
                  </a:lnTo>
                  <a:cubicBezTo>
                    <a:pt x="359" y="2615"/>
                    <a:pt x="430" y="2687"/>
                    <a:pt x="466" y="2758"/>
                  </a:cubicBezTo>
                  <a:cubicBezTo>
                    <a:pt x="681" y="3009"/>
                    <a:pt x="931" y="3188"/>
                    <a:pt x="1182" y="3331"/>
                  </a:cubicBezTo>
                  <a:cubicBezTo>
                    <a:pt x="1599" y="3566"/>
                    <a:pt x="2035" y="3648"/>
                    <a:pt x="2255" y="3648"/>
                  </a:cubicBezTo>
                  <a:cubicBezTo>
                    <a:pt x="2337" y="3648"/>
                    <a:pt x="2389" y="3637"/>
                    <a:pt x="2399" y="3617"/>
                  </a:cubicBezTo>
                  <a:cubicBezTo>
                    <a:pt x="2435" y="3510"/>
                    <a:pt x="1862" y="3259"/>
                    <a:pt x="1504" y="2901"/>
                  </a:cubicBezTo>
                  <a:cubicBezTo>
                    <a:pt x="1325" y="2758"/>
                    <a:pt x="1146" y="2579"/>
                    <a:pt x="1039" y="2365"/>
                  </a:cubicBezTo>
                  <a:cubicBezTo>
                    <a:pt x="1003" y="2293"/>
                    <a:pt x="967" y="2221"/>
                    <a:pt x="931" y="2150"/>
                  </a:cubicBezTo>
                  <a:lnTo>
                    <a:pt x="895" y="2078"/>
                  </a:lnTo>
                  <a:cubicBezTo>
                    <a:pt x="860" y="2007"/>
                    <a:pt x="788" y="1899"/>
                    <a:pt x="752" y="1792"/>
                  </a:cubicBezTo>
                  <a:cubicBezTo>
                    <a:pt x="645" y="1577"/>
                    <a:pt x="573" y="1362"/>
                    <a:pt x="502" y="1112"/>
                  </a:cubicBezTo>
                  <a:cubicBezTo>
                    <a:pt x="394" y="575"/>
                    <a:pt x="359" y="2"/>
                    <a:pt x="251" y="2"/>
                  </a:cubicBezTo>
                  <a:cubicBezTo>
                    <a:pt x="248" y="1"/>
                    <a:pt x="245" y="1"/>
                    <a:pt x="24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3652275" y="2643750"/>
              <a:ext cx="321275" cy="305175"/>
            </a:xfrm>
            <a:custGeom>
              <a:avLst/>
              <a:gdLst/>
              <a:ahLst/>
              <a:cxnLst/>
              <a:rect l="l" t="t" r="r" b="b"/>
              <a:pathLst>
                <a:path w="12851" h="12207" extrusionOk="0">
                  <a:moveTo>
                    <a:pt x="10357" y="0"/>
                  </a:moveTo>
                  <a:cubicBezTo>
                    <a:pt x="10349" y="0"/>
                    <a:pt x="10345" y="3"/>
                    <a:pt x="10345" y="9"/>
                  </a:cubicBezTo>
                  <a:cubicBezTo>
                    <a:pt x="10703" y="403"/>
                    <a:pt x="11061" y="868"/>
                    <a:pt x="11383" y="1334"/>
                  </a:cubicBezTo>
                  <a:cubicBezTo>
                    <a:pt x="11956" y="2408"/>
                    <a:pt x="12278" y="3625"/>
                    <a:pt x="12278" y="4877"/>
                  </a:cubicBezTo>
                  <a:cubicBezTo>
                    <a:pt x="12278" y="5522"/>
                    <a:pt x="12207" y="6166"/>
                    <a:pt x="12063" y="6810"/>
                  </a:cubicBezTo>
                  <a:cubicBezTo>
                    <a:pt x="11920" y="7347"/>
                    <a:pt x="11741" y="7848"/>
                    <a:pt x="11455" y="8350"/>
                  </a:cubicBezTo>
                  <a:cubicBezTo>
                    <a:pt x="11347" y="8564"/>
                    <a:pt x="11204" y="8743"/>
                    <a:pt x="11097" y="8886"/>
                  </a:cubicBezTo>
                  <a:lnTo>
                    <a:pt x="10775" y="9244"/>
                  </a:lnTo>
                  <a:lnTo>
                    <a:pt x="10417" y="9495"/>
                  </a:lnTo>
                  <a:lnTo>
                    <a:pt x="10309" y="9602"/>
                  </a:lnTo>
                  <a:cubicBezTo>
                    <a:pt x="10238" y="9674"/>
                    <a:pt x="10130" y="9710"/>
                    <a:pt x="10059" y="9781"/>
                  </a:cubicBezTo>
                  <a:cubicBezTo>
                    <a:pt x="9951" y="9853"/>
                    <a:pt x="9808" y="9960"/>
                    <a:pt x="9593" y="10068"/>
                  </a:cubicBezTo>
                  <a:cubicBezTo>
                    <a:pt x="9415" y="10175"/>
                    <a:pt x="9236" y="10282"/>
                    <a:pt x="9021" y="10390"/>
                  </a:cubicBezTo>
                  <a:cubicBezTo>
                    <a:pt x="7875" y="10891"/>
                    <a:pt x="6694" y="11249"/>
                    <a:pt x="5441" y="11428"/>
                  </a:cubicBezTo>
                  <a:cubicBezTo>
                    <a:pt x="4117" y="11643"/>
                    <a:pt x="2721" y="11786"/>
                    <a:pt x="1719" y="11893"/>
                  </a:cubicBezTo>
                  <a:cubicBezTo>
                    <a:pt x="1110" y="11929"/>
                    <a:pt x="537" y="12001"/>
                    <a:pt x="0" y="12180"/>
                  </a:cubicBezTo>
                  <a:cubicBezTo>
                    <a:pt x="287" y="12197"/>
                    <a:pt x="573" y="12206"/>
                    <a:pt x="860" y="12206"/>
                  </a:cubicBezTo>
                  <a:cubicBezTo>
                    <a:pt x="1146" y="12206"/>
                    <a:pt x="1432" y="12197"/>
                    <a:pt x="1719" y="12180"/>
                  </a:cubicBezTo>
                  <a:cubicBezTo>
                    <a:pt x="2757" y="12144"/>
                    <a:pt x="4153" y="12108"/>
                    <a:pt x="5549" y="11929"/>
                  </a:cubicBezTo>
                  <a:cubicBezTo>
                    <a:pt x="6837" y="11822"/>
                    <a:pt x="8090" y="11499"/>
                    <a:pt x="9307" y="10998"/>
                  </a:cubicBezTo>
                  <a:cubicBezTo>
                    <a:pt x="9558" y="10891"/>
                    <a:pt x="9737" y="10784"/>
                    <a:pt x="9951" y="10676"/>
                  </a:cubicBezTo>
                  <a:cubicBezTo>
                    <a:pt x="10166" y="10605"/>
                    <a:pt x="10309" y="10461"/>
                    <a:pt x="10453" y="10390"/>
                  </a:cubicBezTo>
                  <a:cubicBezTo>
                    <a:pt x="10560" y="10318"/>
                    <a:pt x="10667" y="10247"/>
                    <a:pt x="10775" y="10175"/>
                  </a:cubicBezTo>
                  <a:lnTo>
                    <a:pt x="10882" y="10103"/>
                  </a:lnTo>
                  <a:lnTo>
                    <a:pt x="11240" y="9781"/>
                  </a:lnTo>
                  <a:lnTo>
                    <a:pt x="11634" y="9316"/>
                  </a:lnTo>
                  <a:cubicBezTo>
                    <a:pt x="11777" y="9137"/>
                    <a:pt x="11920" y="8922"/>
                    <a:pt x="12063" y="8672"/>
                  </a:cubicBezTo>
                  <a:cubicBezTo>
                    <a:pt x="12350" y="8135"/>
                    <a:pt x="12529" y="7526"/>
                    <a:pt x="12672" y="6918"/>
                  </a:cubicBezTo>
                  <a:cubicBezTo>
                    <a:pt x="12779" y="6238"/>
                    <a:pt x="12851" y="5522"/>
                    <a:pt x="12779" y="4842"/>
                  </a:cubicBezTo>
                  <a:cubicBezTo>
                    <a:pt x="12743" y="3517"/>
                    <a:pt x="12314" y="2264"/>
                    <a:pt x="11598" y="1155"/>
                  </a:cubicBezTo>
                  <a:cubicBezTo>
                    <a:pt x="11491" y="976"/>
                    <a:pt x="11312" y="797"/>
                    <a:pt x="11168" y="618"/>
                  </a:cubicBezTo>
                  <a:cubicBezTo>
                    <a:pt x="11025" y="475"/>
                    <a:pt x="10918" y="332"/>
                    <a:pt x="10739" y="224"/>
                  </a:cubicBezTo>
                  <a:cubicBezTo>
                    <a:pt x="10530" y="75"/>
                    <a:pt x="10396" y="0"/>
                    <a:pt x="10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1707725" y="2552700"/>
              <a:ext cx="80550" cy="129600"/>
            </a:xfrm>
            <a:custGeom>
              <a:avLst/>
              <a:gdLst/>
              <a:ahLst/>
              <a:cxnLst/>
              <a:rect l="l" t="t" r="r" b="b"/>
              <a:pathLst>
                <a:path w="3222" h="5184" extrusionOk="0">
                  <a:moveTo>
                    <a:pt x="3079" y="0"/>
                  </a:moveTo>
                  <a:cubicBezTo>
                    <a:pt x="3007" y="251"/>
                    <a:pt x="2936" y="501"/>
                    <a:pt x="2900" y="788"/>
                  </a:cubicBezTo>
                  <a:cubicBezTo>
                    <a:pt x="2792" y="1325"/>
                    <a:pt x="2649" y="1897"/>
                    <a:pt x="2470" y="2434"/>
                  </a:cubicBezTo>
                  <a:cubicBezTo>
                    <a:pt x="2291" y="2971"/>
                    <a:pt x="2041" y="3472"/>
                    <a:pt x="1754" y="3938"/>
                  </a:cubicBezTo>
                  <a:cubicBezTo>
                    <a:pt x="1647" y="4081"/>
                    <a:pt x="1540" y="4188"/>
                    <a:pt x="1432" y="4331"/>
                  </a:cubicBezTo>
                  <a:cubicBezTo>
                    <a:pt x="1396" y="4331"/>
                    <a:pt x="1361" y="4367"/>
                    <a:pt x="1325" y="4403"/>
                  </a:cubicBezTo>
                  <a:cubicBezTo>
                    <a:pt x="1289" y="4439"/>
                    <a:pt x="1217" y="4439"/>
                    <a:pt x="1182" y="4475"/>
                  </a:cubicBezTo>
                  <a:cubicBezTo>
                    <a:pt x="1146" y="4493"/>
                    <a:pt x="1101" y="4501"/>
                    <a:pt x="1056" y="4501"/>
                  </a:cubicBezTo>
                  <a:cubicBezTo>
                    <a:pt x="1012" y="4501"/>
                    <a:pt x="967" y="4493"/>
                    <a:pt x="931" y="4475"/>
                  </a:cubicBezTo>
                  <a:cubicBezTo>
                    <a:pt x="859" y="4475"/>
                    <a:pt x="752" y="4296"/>
                    <a:pt x="680" y="4045"/>
                  </a:cubicBezTo>
                  <a:cubicBezTo>
                    <a:pt x="609" y="3759"/>
                    <a:pt x="537" y="3472"/>
                    <a:pt x="537" y="3186"/>
                  </a:cubicBezTo>
                  <a:cubicBezTo>
                    <a:pt x="501" y="1933"/>
                    <a:pt x="680" y="645"/>
                    <a:pt x="537" y="645"/>
                  </a:cubicBezTo>
                  <a:cubicBezTo>
                    <a:pt x="430" y="645"/>
                    <a:pt x="108" y="1862"/>
                    <a:pt x="0" y="3186"/>
                  </a:cubicBezTo>
                  <a:cubicBezTo>
                    <a:pt x="0" y="3508"/>
                    <a:pt x="0" y="3830"/>
                    <a:pt x="36" y="4188"/>
                  </a:cubicBezTo>
                  <a:cubicBezTo>
                    <a:pt x="108" y="4546"/>
                    <a:pt x="287" y="4868"/>
                    <a:pt x="609" y="5083"/>
                  </a:cubicBezTo>
                  <a:cubicBezTo>
                    <a:pt x="754" y="5146"/>
                    <a:pt x="924" y="5184"/>
                    <a:pt x="1097" y="5184"/>
                  </a:cubicBezTo>
                  <a:cubicBezTo>
                    <a:pt x="1222" y="5184"/>
                    <a:pt x="1348" y="5164"/>
                    <a:pt x="1468" y="5119"/>
                  </a:cubicBezTo>
                  <a:cubicBezTo>
                    <a:pt x="1540" y="5083"/>
                    <a:pt x="1647" y="5047"/>
                    <a:pt x="1718" y="4976"/>
                  </a:cubicBezTo>
                  <a:cubicBezTo>
                    <a:pt x="1790" y="4940"/>
                    <a:pt x="1862" y="4868"/>
                    <a:pt x="1933" y="4797"/>
                  </a:cubicBezTo>
                  <a:cubicBezTo>
                    <a:pt x="2112" y="4654"/>
                    <a:pt x="2220" y="4475"/>
                    <a:pt x="2327" y="4260"/>
                  </a:cubicBezTo>
                  <a:cubicBezTo>
                    <a:pt x="2613" y="3723"/>
                    <a:pt x="2828" y="3150"/>
                    <a:pt x="2971" y="2542"/>
                  </a:cubicBezTo>
                  <a:cubicBezTo>
                    <a:pt x="3114" y="1969"/>
                    <a:pt x="3186" y="1361"/>
                    <a:pt x="3222" y="752"/>
                  </a:cubicBezTo>
                  <a:cubicBezTo>
                    <a:pt x="3222" y="322"/>
                    <a:pt x="3150" y="0"/>
                    <a:pt x="3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2127425" y="1795425"/>
              <a:ext cx="665800" cy="130900"/>
            </a:xfrm>
            <a:custGeom>
              <a:avLst/>
              <a:gdLst/>
              <a:ahLst/>
              <a:cxnLst/>
              <a:rect l="l" t="t" r="r" b="b"/>
              <a:pathLst>
                <a:path w="26632" h="5236" extrusionOk="0">
                  <a:moveTo>
                    <a:pt x="4234" y="0"/>
                  </a:moveTo>
                  <a:cubicBezTo>
                    <a:pt x="3446" y="0"/>
                    <a:pt x="2641" y="80"/>
                    <a:pt x="1861" y="260"/>
                  </a:cubicBezTo>
                  <a:cubicBezTo>
                    <a:pt x="1432" y="331"/>
                    <a:pt x="1002" y="474"/>
                    <a:pt x="609" y="689"/>
                  </a:cubicBezTo>
                  <a:cubicBezTo>
                    <a:pt x="394" y="797"/>
                    <a:pt x="215" y="940"/>
                    <a:pt x="107" y="1154"/>
                  </a:cubicBezTo>
                  <a:cubicBezTo>
                    <a:pt x="0" y="1369"/>
                    <a:pt x="0" y="1584"/>
                    <a:pt x="107" y="1799"/>
                  </a:cubicBezTo>
                  <a:cubicBezTo>
                    <a:pt x="286" y="2121"/>
                    <a:pt x="537" y="2371"/>
                    <a:pt x="823" y="2550"/>
                  </a:cubicBezTo>
                  <a:cubicBezTo>
                    <a:pt x="1038" y="2694"/>
                    <a:pt x="1253" y="2837"/>
                    <a:pt x="1468" y="2944"/>
                  </a:cubicBezTo>
                  <a:cubicBezTo>
                    <a:pt x="1682" y="3052"/>
                    <a:pt x="1897" y="3159"/>
                    <a:pt x="2112" y="3195"/>
                  </a:cubicBezTo>
                  <a:cubicBezTo>
                    <a:pt x="2112" y="3195"/>
                    <a:pt x="1933" y="3052"/>
                    <a:pt x="1575" y="2837"/>
                  </a:cubicBezTo>
                  <a:cubicBezTo>
                    <a:pt x="1432" y="2694"/>
                    <a:pt x="1217" y="2550"/>
                    <a:pt x="1002" y="2371"/>
                  </a:cubicBezTo>
                  <a:cubicBezTo>
                    <a:pt x="752" y="2193"/>
                    <a:pt x="537" y="1942"/>
                    <a:pt x="394" y="1691"/>
                  </a:cubicBezTo>
                  <a:cubicBezTo>
                    <a:pt x="322" y="1548"/>
                    <a:pt x="322" y="1405"/>
                    <a:pt x="394" y="1298"/>
                  </a:cubicBezTo>
                  <a:cubicBezTo>
                    <a:pt x="501" y="1154"/>
                    <a:pt x="644" y="1047"/>
                    <a:pt x="788" y="975"/>
                  </a:cubicBezTo>
                  <a:cubicBezTo>
                    <a:pt x="1146" y="832"/>
                    <a:pt x="1539" y="689"/>
                    <a:pt x="1969" y="653"/>
                  </a:cubicBezTo>
                  <a:cubicBezTo>
                    <a:pt x="2652" y="544"/>
                    <a:pt x="3357" y="497"/>
                    <a:pt x="4050" y="497"/>
                  </a:cubicBezTo>
                  <a:cubicBezTo>
                    <a:pt x="4265" y="497"/>
                    <a:pt x="4478" y="502"/>
                    <a:pt x="4689" y="510"/>
                  </a:cubicBezTo>
                  <a:lnTo>
                    <a:pt x="7481" y="689"/>
                  </a:lnTo>
                  <a:lnTo>
                    <a:pt x="8770" y="725"/>
                  </a:lnTo>
                  <a:lnTo>
                    <a:pt x="9915" y="868"/>
                  </a:lnTo>
                  <a:lnTo>
                    <a:pt x="12242" y="1083"/>
                  </a:lnTo>
                  <a:lnTo>
                    <a:pt x="12886" y="1119"/>
                  </a:lnTo>
                  <a:cubicBezTo>
                    <a:pt x="13316" y="1119"/>
                    <a:pt x="13888" y="1262"/>
                    <a:pt x="14604" y="1369"/>
                  </a:cubicBezTo>
                  <a:cubicBezTo>
                    <a:pt x="16287" y="1620"/>
                    <a:pt x="18005" y="1942"/>
                    <a:pt x="19687" y="2371"/>
                  </a:cubicBezTo>
                  <a:cubicBezTo>
                    <a:pt x="21334" y="2801"/>
                    <a:pt x="22980" y="3410"/>
                    <a:pt x="24520" y="4161"/>
                  </a:cubicBezTo>
                  <a:lnTo>
                    <a:pt x="24985" y="4376"/>
                  </a:lnTo>
                  <a:lnTo>
                    <a:pt x="25379" y="4591"/>
                  </a:lnTo>
                  <a:lnTo>
                    <a:pt x="26023" y="4949"/>
                  </a:lnTo>
                  <a:cubicBezTo>
                    <a:pt x="26202" y="5056"/>
                    <a:pt x="26417" y="5163"/>
                    <a:pt x="26631" y="5235"/>
                  </a:cubicBezTo>
                  <a:cubicBezTo>
                    <a:pt x="26488" y="5056"/>
                    <a:pt x="26309" y="4913"/>
                    <a:pt x="26130" y="4806"/>
                  </a:cubicBezTo>
                  <a:lnTo>
                    <a:pt x="25486" y="4412"/>
                  </a:lnTo>
                  <a:lnTo>
                    <a:pt x="25092" y="4161"/>
                  </a:lnTo>
                  <a:lnTo>
                    <a:pt x="24663" y="3911"/>
                  </a:lnTo>
                  <a:cubicBezTo>
                    <a:pt x="23124" y="3052"/>
                    <a:pt x="21477" y="2371"/>
                    <a:pt x="19795" y="1870"/>
                  </a:cubicBezTo>
                  <a:cubicBezTo>
                    <a:pt x="18112" y="1369"/>
                    <a:pt x="16430" y="975"/>
                    <a:pt x="14712" y="689"/>
                  </a:cubicBezTo>
                  <a:cubicBezTo>
                    <a:pt x="13996" y="582"/>
                    <a:pt x="13423" y="439"/>
                    <a:pt x="12994" y="403"/>
                  </a:cubicBezTo>
                  <a:lnTo>
                    <a:pt x="12349" y="331"/>
                  </a:lnTo>
                  <a:lnTo>
                    <a:pt x="9951" y="188"/>
                  </a:lnTo>
                  <a:lnTo>
                    <a:pt x="8806" y="81"/>
                  </a:lnTo>
                  <a:lnTo>
                    <a:pt x="7517" y="81"/>
                  </a:lnTo>
                  <a:lnTo>
                    <a:pt x="4689" y="9"/>
                  </a:lnTo>
                  <a:cubicBezTo>
                    <a:pt x="4538" y="3"/>
                    <a:pt x="4386" y="0"/>
                    <a:pt x="4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2061200" y="1849475"/>
              <a:ext cx="83250" cy="57150"/>
            </a:xfrm>
            <a:custGeom>
              <a:avLst/>
              <a:gdLst/>
              <a:ahLst/>
              <a:cxnLst/>
              <a:rect l="l" t="t" r="r" b="b"/>
              <a:pathLst>
                <a:path w="3330" h="2286" extrusionOk="0">
                  <a:moveTo>
                    <a:pt x="1904" y="1"/>
                  </a:moveTo>
                  <a:cubicBezTo>
                    <a:pt x="1751" y="1"/>
                    <a:pt x="1592" y="10"/>
                    <a:pt x="1432" y="31"/>
                  </a:cubicBezTo>
                  <a:cubicBezTo>
                    <a:pt x="1217" y="31"/>
                    <a:pt x="1003" y="66"/>
                    <a:pt x="824" y="138"/>
                  </a:cubicBezTo>
                  <a:cubicBezTo>
                    <a:pt x="609" y="209"/>
                    <a:pt x="394" y="317"/>
                    <a:pt x="251" y="460"/>
                  </a:cubicBezTo>
                  <a:cubicBezTo>
                    <a:pt x="143" y="532"/>
                    <a:pt x="72" y="639"/>
                    <a:pt x="0" y="746"/>
                  </a:cubicBezTo>
                  <a:cubicBezTo>
                    <a:pt x="0" y="854"/>
                    <a:pt x="0" y="961"/>
                    <a:pt x="0" y="1069"/>
                  </a:cubicBezTo>
                  <a:cubicBezTo>
                    <a:pt x="36" y="1140"/>
                    <a:pt x="72" y="1212"/>
                    <a:pt x="72" y="1319"/>
                  </a:cubicBezTo>
                  <a:cubicBezTo>
                    <a:pt x="108" y="1355"/>
                    <a:pt x="179" y="1427"/>
                    <a:pt x="215" y="1462"/>
                  </a:cubicBezTo>
                  <a:cubicBezTo>
                    <a:pt x="322" y="1605"/>
                    <a:pt x="466" y="1677"/>
                    <a:pt x="609" y="1749"/>
                  </a:cubicBezTo>
                  <a:cubicBezTo>
                    <a:pt x="931" y="1928"/>
                    <a:pt x="1325" y="2071"/>
                    <a:pt x="1718" y="2142"/>
                  </a:cubicBezTo>
                  <a:cubicBezTo>
                    <a:pt x="2220" y="2238"/>
                    <a:pt x="2737" y="2286"/>
                    <a:pt x="3036" y="2286"/>
                  </a:cubicBezTo>
                  <a:cubicBezTo>
                    <a:pt x="3186" y="2286"/>
                    <a:pt x="3281" y="2274"/>
                    <a:pt x="3293" y="2250"/>
                  </a:cubicBezTo>
                  <a:cubicBezTo>
                    <a:pt x="3329" y="2142"/>
                    <a:pt x="2542" y="1892"/>
                    <a:pt x="1826" y="1641"/>
                  </a:cubicBezTo>
                  <a:cubicBezTo>
                    <a:pt x="1504" y="1498"/>
                    <a:pt x="1217" y="1355"/>
                    <a:pt x="931" y="1176"/>
                  </a:cubicBezTo>
                  <a:cubicBezTo>
                    <a:pt x="752" y="1033"/>
                    <a:pt x="716" y="961"/>
                    <a:pt x="716" y="961"/>
                  </a:cubicBezTo>
                  <a:cubicBezTo>
                    <a:pt x="716" y="961"/>
                    <a:pt x="716" y="961"/>
                    <a:pt x="716" y="925"/>
                  </a:cubicBezTo>
                  <a:cubicBezTo>
                    <a:pt x="967" y="746"/>
                    <a:pt x="1217" y="603"/>
                    <a:pt x="1539" y="532"/>
                  </a:cubicBezTo>
                  <a:cubicBezTo>
                    <a:pt x="2255" y="317"/>
                    <a:pt x="3043" y="317"/>
                    <a:pt x="3043" y="209"/>
                  </a:cubicBezTo>
                  <a:cubicBezTo>
                    <a:pt x="3072" y="152"/>
                    <a:pt x="2542" y="1"/>
                    <a:pt x="1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1824950" y="1908400"/>
              <a:ext cx="274750" cy="279225"/>
            </a:xfrm>
            <a:custGeom>
              <a:avLst/>
              <a:gdLst/>
              <a:ahLst/>
              <a:cxnLst/>
              <a:rect l="l" t="t" r="r" b="b"/>
              <a:pathLst>
                <a:path w="10990" h="11169" extrusionOk="0">
                  <a:moveTo>
                    <a:pt x="10632" y="0"/>
                  </a:moveTo>
                  <a:cubicBezTo>
                    <a:pt x="10345" y="0"/>
                    <a:pt x="10023" y="36"/>
                    <a:pt x="9701" y="108"/>
                  </a:cubicBezTo>
                  <a:cubicBezTo>
                    <a:pt x="8770" y="322"/>
                    <a:pt x="7911" y="716"/>
                    <a:pt x="7088" y="1253"/>
                  </a:cubicBezTo>
                  <a:cubicBezTo>
                    <a:pt x="6300" y="1790"/>
                    <a:pt x="5549" y="2398"/>
                    <a:pt x="4869" y="3043"/>
                  </a:cubicBezTo>
                  <a:cubicBezTo>
                    <a:pt x="4582" y="3329"/>
                    <a:pt x="4367" y="3580"/>
                    <a:pt x="4188" y="3723"/>
                  </a:cubicBezTo>
                  <a:cubicBezTo>
                    <a:pt x="4045" y="3902"/>
                    <a:pt x="3974" y="3973"/>
                    <a:pt x="3974" y="3973"/>
                  </a:cubicBezTo>
                  <a:lnTo>
                    <a:pt x="3723" y="4260"/>
                  </a:lnTo>
                  <a:cubicBezTo>
                    <a:pt x="3580" y="4439"/>
                    <a:pt x="3401" y="4689"/>
                    <a:pt x="3150" y="5011"/>
                  </a:cubicBezTo>
                  <a:cubicBezTo>
                    <a:pt x="2578" y="5763"/>
                    <a:pt x="2077" y="6551"/>
                    <a:pt x="1611" y="7374"/>
                  </a:cubicBezTo>
                  <a:cubicBezTo>
                    <a:pt x="1110" y="8197"/>
                    <a:pt x="716" y="9056"/>
                    <a:pt x="358" y="9915"/>
                  </a:cubicBezTo>
                  <a:cubicBezTo>
                    <a:pt x="179" y="10309"/>
                    <a:pt x="36" y="10739"/>
                    <a:pt x="0" y="11168"/>
                  </a:cubicBezTo>
                  <a:cubicBezTo>
                    <a:pt x="251" y="10810"/>
                    <a:pt x="466" y="10416"/>
                    <a:pt x="645" y="10058"/>
                  </a:cubicBezTo>
                  <a:cubicBezTo>
                    <a:pt x="1074" y="9235"/>
                    <a:pt x="1540" y="8412"/>
                    <a:pt x="2077" y="7660"/>
                  </a:cubicBezTo>
                  <a:cubicBezTo>
                    <a:pt x="2613" y="6801"/>
                    <a:pt x="3222" y="6014"/>
                    <a:pt x="3723" y="5405"/>
                  </a:cubicBezTo>
                  <a:cubicBezTo>
                    <a:pt x="3938" y="5119"/>
                    <a:pt x="4153" y="4904"/>
                    <a:pt x="4296" y="4725"/>
                  </a:cubicBezTo>
                  <a:lnTo>
                    <a:pt x="4546" y="4474"/>
                  </a:lnTo>
                  <a:cubicBezTo>
                    <a:pt x="4546" y="4474"/>
                    <a:pt x="4618" y="4367"/>
                    <a:pt x="4761" y="4224"/>
                  </a:cubicBezTo>
                  <a:cubicBezTo>
                    <a:pt x="4904" y="4045"/>
                    <a:pt x="5119" y="3794"/>
                    <a:pt x="5370" y="3544"/>
                  </a:cubicBezTo>
                  <a:cubicBezTo>
                    <a:pt x="5978" y="2864"/>
                    <a:pt x="6658" y="2255"/>
                    <a:pt x="7410" y="1718"/>
                  </a:cubicBezTo>
                  <a:cubicBezTo>
                    <a:pt x="8126" y="1146"/>
                    <a:pt x="8949" y="716"/>
                    <a:pt x="9772" y="394"/>
                  </a:cubicBezTo>
                  <a:cubicBezTo>
                    <a:pt x="10059" y="287"/>
                    <a:pt x="10381" y="215"/>
                    <a:pt x="10667" y="143"/>
                  </a:cubicBezTo>
                  <a:cubicBezTo>
                    <a:pt x="10882" y="72"/>
                    <a:pt x="10989" y="36"/>
                    <a:pt x="10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3153825" y="2821150"/>
              <a:ext cx="8975" cy="4500"/>
            </a:xfrm>
            <a:custGeom>
              <a:avLst/>
              <a:gdLst/>
              <a:ahLst/>
              <a:cxnLst/>
              <a:rect l="l" t="t" r="r" b="b"/>
              <a:pathLst>
                <a:path w="359" h="180" extrusionOk="0">
                  <a:moveTo>
                    <a:pt x="1" y="180"/>
                  </a:moveTo>
                  <a:cubicBezTo>
                    <a:pt x="216" y="72"/>
                    <a:pt x="359" y="1"/>
                    <a:pt x="359" y="1"/>
                  </a:cubicBezTo>
                  <a:cubicBezTo>
                    <a:pt x="359" y="1"/>
                    <a:pt x="216" y="72"/>
                    <a:pt x="1" y="18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1759625" y="2609075"/>
              <a:ext cx="2177250" cy="385150"/>
            </a:xfrm>
            <a:custGeom>
              <a:avLst/>
              <a:gdLst/>
              <a:ahLst/>
              <a:cxnLst/>
              <a:rect l="l" t="t" r="r" b="b"/>
              <a:pathLst>
                <a:path w="87090" h="15406" extrusionOk="0">
                  <a:moveTo>
                    <a:pt x="19115" y="11168"/>
                  </a:moveTo>
                  <a:lnTo>
                    <a:pt x="19115" y="11168"/>
                  </a:lnTo>
                  <a:cubicBezTo>
                    <a:pt x="19115" y="11168"/>
                    <a:pt x="19115" y="11168"/>
                    <a:pt x="19115" y="11168"/>
                  </a:cubicBezTo>
                  <a:cubicBezTo>
                    <a:pt x="19115" y="11168"/>
                    <a:pt x="19115" y="11168"/>
                    <a:pt x="19115" y="11168"/>
                  </a:cubicBezTo>
                  <a:close/>
                  <a:moveTo>
                    <a:pt x="1182" y="0"/>
                  </a:moveTo>
                  <a:cubicBezTo>
                    <a:pt x="967" y="1361"/>
                    <a:pt x="645" y="2685"/>
                    <a:pt x="0" y="2971"/>
                  </a:cubicBezTo>
                  <a:cubicBezTo>
                    <a:pt x="108" y="6050"/>
                    <a:pt x="502" y="11097"/>
                    <a:pt x="1933" y="12528"/>
                  </a:cubicBezTo>
                  <a:cubicBezTo>
                    <a:pt x="3422" y="14017"/>
                    <a:pt x="8717" y="14530"/>
                    <a:pt x="12309" y="14530"/>
                  </a:cubicBezTo>
                  <a:cubicBezTo>
                    <a:pt x="13728" y="14530"/>
                    <a:pt x="14881" y="14450"/>
                    <a:pt x="15428" y="14318"/>
                  </a:cubicBezTo>
                  <a:cubicBezTo>
                    <a:pt x="15958" y="14178"/>
                    <a:pt x="16443" y="14117"/>
                    <a:pt x="16957" y="14117"/>
                  </a:cubicBezTo>
                  <a:cubicBezTo>
                    <a:pt x="18285" y="14117"/>
                    <a:pt x="19809" y="14528"/>
                    <a:pt x="22802" y="15070"/>
                  </a:cubicBezTo>
                  <a:cubicBezTo>
                    <a:pt x="24042" y="15293"/>
                    <a:pt x="25390" y="15405"/>
                    <a:pt x="26691" y="15405"/>
                  </a:cubicBezTo>
                  <a:cubicBezTo>
                    <a:pt x="29784" y="15405"/>
                    <a:pt x="32617" y="14769"/>
                    <a:pt x="33146" y="13459"/>
                  </a:cubicBezTo>
                  <a:cubicBezTo>
                    <a:pt x="33934" y="11562"/>
                    <a:pt x="26238" y="10631"/>
                    <a:pt x="26238" y="10631"/>
                  </a:cubicBezTo>
                  <a:lnTo>
                    <a:pt x="28815" y="9951"/>
                  </a:lnTo>
                  <a:cubicBezTo>
                    <a:pt x="30748" y="10452"/>
                    <a:pt x="32681" y="11061"/>
                    <a:pt x="34507" y="11848"/>
                  </a:cubicBezTo>
                  <a:cubicBezTo>
                    <a:pt x="36497" y="12750"/>
                    <a:pt x="40271" y="13436"/>
                    <a:pt x="44091" y="13436"/>
                  </a:cubicBezTo>
                  <a:cubicBezTo>
                    <a:pt x="44667" y="13436"/>
                    <a:pt x="45245" y="13420"/>
                    <a:pt x="45818" y="13388"/>
                  </a:cubicBezTo>
                  <a:cubicBezTo>
                    <a:pt x="50184" y="13101"/>
                    <a:pt x="50936" y="11097"/>
                    <a:pt x="50936" y="11097"/>
                  </a:cubicBezTo>
                  <a:lnTo>
                    <a:pt x="50936" y="11097"/>
                  </a:lnTo>
                  <a:cubicBezTo>
                    <a:pt x="50661" y="13384"/>
                    <a:pt x="57507" y="14390"/>
                    <a:pt x="65275" y="14390"/>
                  </a:cubicBezTo>
                  <a:cubicBezTo>
                    <a:pt x="73676" y="14390"/>
                    <a:pt x="83157" y="13213"/>
                    <a:pt x="85872" y="11204"/>
                  </a:cubicBezTo>
                  <a:cubicBezTo>
                    <a:pt x="86302" y="10846"/>
                    <a:pt x="86731" y="10452"/>
                    <a:pt x="87089" y="10023"/>
                  </a:cubicBezTo>
                  <a:lnTo>
                    <a:pt x="87089" y="10023"/>
                  </a:lnTo>
                  <a:cubicBezTo>
                    <a:pt x="86588" y="10094"/>
                    <a:pt x="86015" y="10202"/>
                    <a:pt x="85335" y="10309"/>
                  </a:cubicBezTo>
                  <a:cubicBezTo>
                    <a:pt x="85013" y="10524"/>
                    <a:pt x="84655" y="10739"/>
                    <a:pt x="84297" y="10882"/>
                  </a:cubicBezTo>
                  <a:cubicBezTo>
                    <a:pt x="81512" y="12175"/>
                    <a:pt x="74382" y="12708"/>
                    <a:pt x="67837" y="12708"/>
                  </a:cubicBezTo>
                  <a:cubicBezTo>
                    <a:pt x="61515" y="12708"/>
                    <a:pt x="55737" y="12210"/>
                    <a:pt x="54945" y="11419"/>
                  </a:cubicBezTo>
                  <a:cubicBezTo>
                    <a:pt x="53693" y="10202"/>
                    <a:pt x="55089" y="9128"/>
                    <a:pt x="55769" y="8663"/>
                  </a:cubicBezTo>
                  <a:lnTo>
                    <a:pt x="55769" y="8663"/>
                  </a:lnTo>
                  <a:cubicBezTo>
                    <a:pt x="55143" y="9016"/>
                    <a:pt x="53753" y="9680"/>
                    <a:pt x="52540" y="9680"/>
                  </a:cubicBezTo>
                  <a:cubicBezTo>
                    <a:pt x="52157" y="9680"/>
                    <a:pt x="51791" y="9614"/>
                    <a:pt x="51473" y="9450"/>
                  </a:cubicBezTo>
                  <a:cubicBezTo>
                    <a:pt x="49827" y="8591"/>
                    <a:pt x="47644" y="4797"/>
                    <a:pt x="47643" y="4797"/>
                  </a:cubicBezTo>
                  <a:lnTo>
                    <a:pt x="47643" y="4797"/>
                  </a:lnTo>
                  <a:cubicBezTo>
                    <a:pt x="47643" y="4797"/>
                    <a:pt x="48121" y="6529"/>
                    <a:pt x="47086" y="6529"/>
                  </a:cubicBezTo>
                  <a:cubicBezTo>
                    <a:pt x="46987" y="6529"/>
                    <a:pt x="46876" y="6513"/>
                    <a:pt x="46748" y="6479"/>
                  </a:cubicBezTo>
                  <a:cubicBezTo>
                    <a:pt x="45245" y="6050"/>
                    <a:pt x="43778" y="3759"/>
                    <a:pt x="43778" y="3759"/>
                  </a:cubicBezTo>
                  <a:cubicBezTo>
                    <a:pt x="42632" y="5298"/>
                    <a:pt x="41164" y="6515"/>
                    <a:pt x="39482" y="7410"/>
                  </a:cubicBezTo>
                  <a:cubicBezTo>
                    <a:pt x="39482" y="7410"/>
                    <a:pt x="39628" y="7407"/>
                    <a:pt x="39883" y="7407"/>
                  </a:cubicBezTo>
                  <a:cubicBezTo>
                    <a:pt x="41541" y="7407"/>
                    <a:pt x="47822" y="7515"/>
                    <a:pt x="48753" y="9128"/>
                  </a:cubicBezTo>
                  <a:cubicBezTo>
                    <a:pt x="49400" y="10272"/>
                    <a:pt x="46588" y="11012"/>
                    <a:pt x="42989" y="11012"/>
                  </a:cubicBezTo>
                  <a:cubicBezTo>
                    <a:pt x="40618" y="11012"/>
                    <a:pt x="37905" y="10691"/>
                    <a:pt x="35616" y="9951"/>
                  </a:cubicBezTo>
                  <a:cubicBezTo>
                    <a:pt x="29818" y="8054"/>
                    <a:pt x="30247" y="7804"/>
                    <a:pt x="30247" y="5656"/>
                  </a:cubicBezTo>
                  <a:cubicBezTo>
                    <a:pt x="30247" y="4654"/>
                    <a:pt x="30426" y="3687"/>
                    <a:pt x="30748" y="2721"/>
                  </a:cubicBezTo>
                  <a:cubicBezTo>
                    <a:pt x="30498" y="2363"/>
                    <a:pt x="30319" y="1933"/>
                    <a:pt x="30247" y="1504"/>
                  </a:cubicBezTo>
                  <a:cubicBezTo>
                    <a:pt x="29495" y="2506"/>
                    <a:pt x="28636" y="3437"/>
                    <a:pt x="27670" y="4224"/>
                  </a:cubicBezTo>
                  <a:cubicBezTo>
                    <a:pt x="26775" y="6443"/>
                    <a:pt x="25594" y="8484"/>
                    <a:pt x="24126" y="9200"/>
                  </a:cubicBezTo>
                  <a:cubicBezTo>
                    <a:pt x="20606" y="11013"/>
                    <a:pt x="19135" y="11166"/>
                    <a:pt x="19115" y="11168"/>
                  </a:cubicBezTo>
                  <a:lnTo>
                    <a:pt x="19115" y="11168"/>
                  </a:lnTo>
                  <a:cubicBezTo>
                    <a:pt x="19142" y="11166"/>
                    <a:pt x="21851" y="10896"/>
                    <a:pt x="24600" y="10896"/>
                  </a:cubicBezTo>
                  <a:cubicBezTo>
                    <a:pt x="26642" y="10896"/>
                    <a:pt x="28706" y="11045"/>
                    <a:pt x="29710" y="11562"/>
                  </a:cubicBezTo>
                  <a:cubicBezTo>
                    <a:pt x="32001" y="12690"/>
                    <a:pt x="28673" y="14113"/>
                    <a:pt x="23940" y="14113"/>
                  </a:cubicBezTo>
                  <a:cubicBezTo>
                    <a:pt x="23719" y="14113"/>
                    <a:pt x="23494" y="14110"/>
                    <a:pt x="23267" y="14103"/>
                  </a:cubicBezTo>
                  <a:cubicBezTo>
                    <a:pt x="18148" y="13960"/>
                    <a:pt x="16430" y="11956"/>
                    <a:pt x="16430" y="11956"/>
                  </a:cubicBezTo>
                  <a:cubicBezTo>
                    <a:pt x="16430" y="11956"/>
                    <a:pt x="14855" y="12207"/>
                    <a:pt x="12912" y="12207"/>
                  </a:cubicBezTo>
                  <a:cubicBezTo>
                    <a:pt x="10840" y="12207"/>
                    <a:pt x="8350" y="11921"/>
                    <a:pt x="6909" y="10739"/>
                  </a:cubicBezTo>
                  <a:cubicBezTo>
                    <a:pt x="5370" y="9522"/>
                    <a:pt x="3866" y="5549"/>
                    <a:pt x="2828" y="2148"/>
                  </a:cubicBezTo>
                  <a:cubicBezTo>
                    <a:pt x="2220" y="1468"/>
                    <a:pt x="1683" y="752"/>
                    <a:pt x="1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2394075" y="1895475"/>
              <a:ext cx="141425" cy="64850"/>
            </a:xfrm>
            <a:custGeom>
              <a:avLst/>
              <a:gdLst/>
              <a:ahLst/>
              <a:cxnLst/>
              <a:rect l="l" t="t" r="r" b="b"/>
              <a:pathLst>
                <a:path w="5657" h="2594" extrusionOk="0">
                  <a:moveTo>
                    <a:pt x="2828" y="0"/>
                  </a:moveTo>
                  <a:cubicBezTo>
                    <a:pt x="2489" y="0"/>
                    <a:pt x="2146" y="71"/>
                    <a:pt x="1827" y="231"/>
                  </a:cubicBezTo>
                  <a:cubicBezTo>
                    <a:pt x="1755" y="231"/>
                    <a:pt x="1719" y="302"/>
                    <a:pt x="1683" y="338"/>
                  </a:cubicBezTo>
                  <a:cubicBezTo>
                    <a:pt x="1612" y="410"/>
                    <a:pt x="1576" y="446"/>
                    <a:pt x="1540" y="517"/>
                  </a:cubicBezTo>
                  <a:cubicBezTo>
                    <a:pt x="1504" y="589"/>
                    <a:pt x="1504" y="660"/>
                    <a:pt x="1504" y="696"/>
                  </a:cubicBezTo>
                  <a:cubicBezTo>
                    <a:pt x="1504" y="768"/>
                    <a:pt x="1504" y="804"/>
                    <a:pt x="1504" y="875"/>
                  </a:cubicBezTo>
                  <a:cubicBezTo>
                    <a:pt x="1504" y="903"/>
                    <a:pt x="1510" y="936"/>
                    <a:pt x="1520" y="970"/>
                  </a:cubicBezTo>
                  <a:lnTo>
                    <a:pt x="1520" y="970"/>
                  </a:lnTo>
                  <a:cubicBezTo>
                    <a:pt x="1412" y="947"/>
                    <a:pt x="1300" y="935"/>
                    <a:pt x="1187" y="935"/>
                  </a:cubicBezTo>
                  <a:cubicBezTo>
                    <a:pt x="866" y="935"/>
                    <a:pt x="541" y="1030"/>
                    <a:pt x="287" y="1233"/>
                  </a:cubicBezTo>
                  <a:lnTo>
                    <a:pt x="144" y="1340"/>
                  </a:lnTo>
                  <a:lnTo>
                    <a:pt x="73" y="1412"/>
                  </a:lnTo>
                  <a:cubicBezTo>
                    <a:pt x="37" y="1448"/>
                    <a:pt x="1" y="1448"/>
                    <a:pt x="37" y="1484"/>
                  </a:cubicBezTo>
                  <a:lnTo>
                    <a:pt x="252" y="1770"/>
                  </a:lnTo>
                  <a:cubicBezTo>
                    <a:pt x="323" y="1877"/>
                    <a:pt x="466" y="1985"/>
                    <a:pt x="574" y="2092"/>
                  </a:cubicBezTo>
                  <a:cubicBezTo>
                    <a:pt x="717" y="2164"/>
                    <a:pt x="824" y="2235"/>
                    <a:pt x="967" y="2271"/>
                  </a:cubicBezTo>
                  <a:cubicBezTo>
                    <a:pt x="967" y="2271"/>
                    <a:pt x="896" y="2164"/>
                    <a:pt x="681" y="1985"/>
                  </a:cubicBezTo>
                  <a:cubicBezTo>
                    <a:pt x="609" y="1949"/>
                    <a:pt x="574" y="1913"/>
                    <a:pt x="538" y="1842"/>
                  </a:cubicBezTo>
                  <a:cubicBezTo>
                    <a:pt x="466" y="1806"/>
                    <a:pt x="431" y="1734"/>
                    <a:pt x="395" y="1698"/>
                  </a:cubicBezTo>
                  <a:lnTo>
                    <a:pt x="287" y="1519"/>
                  </a:lnTo>
                  <a:cubicBezTo>
                    <a:pt x="287" y="1484"/>
                    <a:pt x="359" y="1484"/>
                    <a:pt x="431" y="1412"/>
                  </a:cubicBezTo>
                  <a:cubicBezTo>
                    <a:pt x="653" y="1264"/>
                    <a:pt x="927" y="1184"/>
                    <a:pt x="1192" y="1184"/>
                  </a:cubicBezTo>
                  <a:cubicBezTo>
                    <a:pt x="1312" y="1184"/>
                    <a:pt x="1429" y="1200"/>
                    <a:pt x="1540" y="1233"/>
                  </a:cubicBezTo>
                  <a:cubicBezTo>
                    <a:pt x="1609" y="1254"/>
                    <a:pt x="1676" y="1278"/>
                    <a:pt x="1742" y="1307"/>
                  </a:cubicBezTo>
                  <a:lnTo>
                    <a:pt x="1742" y="1307"/>
                  </a:lnTo>
                  <a:cubicBezTo>
                    <a:pt x="1767" y="1332"/>
                    <a:pt x="1795" y="1355"/>
                    <a:pt x="1827" y="1376"/>
                  </a:cubicBezTo>
                  <a:cubicBezTo>
                    <a:pt x="2005" y="1591"/>
                    <a:pt x="2220" y="1734"/>
                    <a:pt x="2471" y="1877"/>
                  </a:cubicBezTo>
                  <a:lnTo>
                    <a:pt x="3580" y="2593"/>
                  </a:lnTo>
                  <a:lnTo>
                    <a:pt x="2686" y="1627"/>
                  </a:lnTo>
                  <a:cubicBezTo>
                    <a:pt x="2680" y="1620"/>
                    <a:pt x="2674" y="1614"/>
                    <a:pt x="2669" y="1608"/>
                  </a:cubicBezTo>
                  <a:lnTo>
                    <a:pt x="2669" y="1608"/>
                  </a:lnTo>
                  <a:lnTo>
                    <a:pt x="2686" y="1591"/>
                  </a:lnTo>
                  <a:cubicBezTo>
                    <a:pt x="2662" y="1579"/>
                    <a:pt x="2639" y="1567"/>
                    <a:pt x="2617" y="1554"/>
                  </a:cubicBezTo>
                  <a:lnTo>
                    <a:pt x="2617" y="1554"/>
                  </a:lnTo>
                  <a:cubicBezTo>
                    <a:pt x="2509" y="1444"/>
                    <a:pt x="2387" y="1349"/>
                    <a:pt x="2256" y="1267"/>
                  </a:cubicBezTo>
                  <a:lnTo>
                    <a:pt x="2256" y="1267"/>
                  </a:lnTo>
                  <a:cubicBezTo>
                    <a:pt x="2208" y="1221"/>
                    <a:pt x="2160" y="1173"/>
                    <a:pt x="2113" y="1126"/>
                  </a:cubicBezTo>
                  <a:cubicBezTo>
                    <a:pt x="2041" y="1090"/>
                    <a:pt x="2005" y="1018"/>
                    <a:pt x="1970" y="947"/>
                  </a:cubicBezTo>
                  <a:cubicBezTo>
                    <a:pt x="1934" y="875"/>
                    <a:pt x="1898" y="839"/>
                    <a:pt x="1898" y="804"/>
                  </a:cubicBezTo>
                  <a:cubicBezTo>
                    <a:pt x="1862" y="660"/>
                    <a:pt x="1934" y="553"/>
                    <a:pt x="2041" y="517"/>
                  </a:cubicBezTo>
                  <a:cubicBezTo>
                    <a:pt x="2342" y="378"/>
                    <a:pt x="2672" y="299"/>
                    <a:pt x="3013" y="299"/>
                  </a:cubicBezTo>
                  <a:cubicBezTo>
                    <a:pt x="3200" y="299"/>
                    <a:pt x="3390" y="323"/>
                    <a:pt x="3580" y="374"/>
                  </a:cubicBezTo>
                  <a:cubicBezTo>
                    <a:pt x="4082" y="589"/>
                    <a:pt x="4547" y="875"/>
                    <a:pt x="5012" y="1197"/>
                  </a:cubicBezTo>
                  <a:cubicBezTo>
                    <a:pt x="5191" y="1376"/>
                    <a:pt x="5442" y="1484"/>
                    <a:pt x="5657" y="1627"/>
                  </a:cubicBezTo>
                  <a:cubicBezTo>
                    <a:pt x="5478" y="1412"/>
                    <a:pt x="5299" y="1233"/>
                    <a:pt x="5084" y="1090"/>
                  </a:cubicBezTo>
                  <a:cubicBezTo>
                    <a:pt x="4869" y="911"/>
                    <a:pt x="4690" y="732"/>
                    <a:pt x="4440" y="589"/>
                  </a:cubicBezTo>
                  <a:cubicBezTo>
                    <a:pt x="4332" y="517"/>
                    <a:pt x="4189" y="410"/>
                    <a:pt x="4082" y="338"/>
                  </a:cubicBezTo>
                  <a:cubicBezTo>
                    <a:pt x="3938" y="267"/>
                    <a:pt x="3759" y="195"/>
                    <a:pt x="3616" y="123"/>
                  </a:cubicBezTo>
                  <a:cubicBezTo>
                    <a:pt x="3363" y="44"/>
                    <a:pt x="3097" y="0"/>
                    <a:pt x="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2853150" y="1689150"/>
              <a:ext cx="325775" cy="185250"/>
            </a:xfrm>
            <a:custGeom>
              <a:avLst/>
              <a:gdLst/>
              <a:ahLst/>
              <a:cxnLst/>
              <a:rect l="l" t="t" r="r" b="b"/>
              <a:pathLst>
                <a:path w="13031" h="7410" extrusionOk="0">
                  <a:moveTo>
                    <a:pt x="13030" y="0"/>
                  </a:moveTo>
                  <a:lnTo>
                    <a:pt x="13030" y="0"/>
                  </a:lnTo>
                  <a:cubicBezTo>
                    <a:pt x="11634" y="502"/>
                    <a:pt x="10310" y="1039"/>
                    <a:pt x="8985" y="1540"/>
                  </a:cubicBezTo>
                  <a:cubicBezTo>
                    <a:pt x="8749" y="742"/>
                    <a:pt x="7538" y="213"/>
                    <a:pt x="6599" y="213"/>
                  </a:cubicBezTo>
                  <a:cubicBezTo>
                    <a:pt x="6400" y="213"/>
                    <a:pt x="6213" y="237"/>
                    <a:pt x="6050" y="287"/>
                  </a:cubicBezTo>
                  <a:cubicBezTo>
                    <a:pt x="6157" y="824"/>
                    <a:pt x="6336" y="1325"/>
                    <a:pt x="6623" y="1826"/>
                  </a:cubicBezTo>
                  <a:cubicBezTo>
                    <a:pt x="6400" y="1463"/>
                    <a:pt x="5654" y="1231"/>
                    <a:pt x="5116" y="1231"/>
                  </a:cubicBezTo>
                  <a:cubicBezTo>
                    <a:pt x="4964" y="1231"/>
                    <a:pt x="4828" y="1250"/>
                    <a:pt x="4726" y="1289"/>
                  </a:cubicBezTo>
                  <a:cubicBezTo>
                    <a:pt x="3616" y="1683"/>
                    <a:pt x="4511" y="2435"/>
                    <a:pt x="5084" y="3043"/>
                  </a:cubicBezTo>
                  <a:cubicBezTo>
                    <a:pt x="3759" y="3437"/>
                    <a:pt x="573" y="5978"/>
                    <a:pt x="1" y="7410"/>
                  </a:cubicBezTo>
                  <a:lnTo>
                    <a:pt x="1303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2853150" y="1689150"/>
              <a:ext cx="325775" cy="185250"/>
            </a:xfrm>
            <a:custGeom>
              <a:avLst/>
              <a:gdLst/>
              <a:ahLst/>
              <a:cxnLst/>
              <a:rect l="l" t="t" r="r" b="b"/>
              <a:pathLst>
                <a:path w="13031" h="7410" extrusionOk="0">
                  <a:moveTo>
                    <a:pt x="13030" y="0"/>
                  </a:moveTo>
                  <a:lnTo>
                    <a:pt x="13030" y="0"/>
                  </a:lnTo>
                  <a:cubicBezTo>
                    <a:pt x="12887" y="36"/>
                    <a:pt x="12779" y="72"/>
                    <a:pt x="12672" y="108"/>
                  </a:cubicBezTo>
                  <a:lnTo>
                    <a:pt x="11741" y="394"/>
                  </a:lnTo>
                  <a:cubicBezTo>
                    <a:pt x="11348" y="537"/>
                    <a:pt x="10882" y="681"/>
                    <a:pt x="10381" y="860"/>
                  </a:cubicBezTo>
                  <a:lnTo>
                    <a:pt x="9630" y="1110"/>
                  </a:lnTo>
                  <a:lnTo>
                    <a:pt x="9236" y="1253"/>
                  </a:lnTo>
                  <a:lnTo>
                    <a:pt x="9057" y="1325"/>
                  </a:lnTo>
                  <a:lnTo>
                    <a:pt x="9021" y="1325"/>
                  </a:lnTo>
                  <a:cubicBezTo>
                    <a:pt x="8985" y="1217"/>
                    <a:pt x="8914" y="1110"/>
                    <a:pt x="8842" y="1003"/>
                  </a:cubicBezTo>
                  <a:cubicBezTo>
                    <a:pt x="8735" y="895"/>
                    <a:pt x="8627" y="788"/>
                    <a:pt x="8484" y="681"/>
                  </a:cubicBezTo>
                  <a:cubicBezTo>
                    <a:pt x="8269" y="502"/>
                    <a:pt x="7983" y="358"/>
                    <a:pt x="7732" y="287"/>
                  </a:cubicBezTo>
                  <a:cubicBezTo>
                    <a:pt x="7446" y="179"/>
                    <a:pt x="7195" y="108"/>
                    <a:pt x="6909" y="72"/>
                  </a:cubicBezTo>
                  <a:lnTo>
                    <a:pt x="6193" y="72"/>
                  </a:lnTo>
                  <a:lnTo>
                    <a:pt x="6014" y="108"/>
                  </a:lnTo>
                  <a:lnTo>
                    <a:pt x="5835" y="144"/>
                  </a:lnTo>
                  <a:lnTo>
                    <a:pt x="5835" y="179"/>
                  </a:lnTo>
                  <a:lnTo>
                    <a:pt x="5835" y="215"/>
                  </a:lnTo>
                  <a:lnTo>
                    <a:pt x="5835" y="287"/>
                  </a:lnTo>
                  <a:cubicBezTo>
                    <a:pt x="5835" y="394"/>
                    <a:pt x="5871" y="466"/>
                    <a:pt x="5907" y="537"/>
                  </a:cubicBezTo>
                  <a:cubicBezTo>
                    <a:pt x="5907" y="645"/>
                    <a:pt x="5978" y="788"/>
                    <a:pt x="6014" y="895"/>
                  </a:cubicBezTo>
                  <a:cubicBezTo>
                    <a:pt x="6014" y="1003"/>
                    <a:pt x="6050" y="1074"/>
                    <a:pt x="6086" y="1182"/>
                  </a:cubicBezTo>
                  <a:lnTo>
                    <a:pt x="6086" y="1217"/>
                  </a:lnTo>
                  <a:cubicBezTo>
                    <a:pt x="6014" y="1182"/>
                    <a:pt x="5943" y="1146"/>
                    <a:pt x="5871" y="1146"/>
                  </a:cubicBezTo>
                  <a:lnTo>
                    <a:pt x="5764" y="1110"/>
                  </a:lnTo>
                  <a:cubicBezTo>
                    <a:pt x="5692" y="1110"/>
                    <a:pt x="5549" y="1074"/>
                    <a:pt x="5406" y="1039"/>
                  </a:cubicBezTo>
                  <a:lnTo>
                    <a:pt x="4869" y="1039"/>
                  </a:lnTo>
                  <a:cubicBezTo>
                    <a:pt x="4618" y="1074"/>
                    <a:pt x="4368" y="1182"/>
                    <a:pt x="4153" y="1361"/>
                  </a:cubicBezTo>
                  <a:cubicBezTo>
                    <a:pt x="4046" y="1504"/>
                    <a:pt x="3974" y="1683"/>
                    <a:pt x="4010" y="1862"/>
                  </a:cubicBezTo>
                  <a:cubicBezTo>
                    <a:pt x="4010" y="2005"/>
                    <a:pt x="4081" y="2148"/>
                    <a:pt x="4189" y="2291"/>
                  </a:cubicBezTo>
                  <a:cubicBezTo>
                    <a:pt x="4260" y="2435"/>
                    <a:pt x="4368" y="2542"/>
                    <a:pt x="4475" y="2649"/>
                  </a:cubicBezTo>
                  <a:lnTo>
                    <a:pt x="4618" y="2792"/>
                  </a:lnTo>
                  <a:lnTo>
                    <a:pt x="4761" y="2936"/>
                  </a:lnTo>
                  <a:lnTo>
                    <a:pt x="4797" y="2971"/>
                  </a:lnTo>
                  <a:lnTo>
                    <a:pt x="4761" y="2971"/>
                  </a:lnTo>
                  <a:lnTo>
                    <a:pt x="4582" y="3043"/>
                  </a:lnTo>
                  <a:cubicBezTo>
                    <a:pt x="4511" y="3079"/>
                    <a:pt x="4439" y="3115"/>
                    <a:pt x="4368" y="3150"/>
                  </a:cubicBezTo>
                  <a:cubicBezTo>
                    <a:pt x="4081" y="3294"/>
                    <a:pt x="3795" y="3473"/>
                    <a:pt x="3509" y="3652"/>
                  </a:cubicBezTo>
                  <a:cubicBezTo>
                    <a:pt x="2542" y="4332"/>
                    <a:pt x="1647" y="5119"/>
                    <a:pt x="824" y="5978"/>
                  </a:cubicBezTo>
                  <a:cubicBezTo>
                    <a:pt x="573" y="6300"/>
                    <a:pt x="323" y="6622"/>
                    <a:pt x="144" y="6945"/>
                  </a:cubicBezTo>
                  <a:cubicBezTo>
                    <a:pt x="72" y="7052"/>
                    <a:pt x="37" y="7124"/>
                    <a:pt x="1" y="7231"/>
                  </a:cubicBezTo>
                  <a:cubicBezTo>
                    <a:pt x="1" y="7338"/>
                    <a:pt x="1" y="7374"/>
                    <a:pt x="1" y="7410"/>
                  </a:cubicBezTo>
                  <a:cubicBezTo>
                    <a:pt x="1" y="7410"/>
                    <a:pt x="72" y="7267"/>
                    <a:pt x="215" y="7016"/>
                  </a:cubicBezTo>
                  <a:cubicBezTo>
                    <a:pt x="466" y="6694"/>
                    <a:pt x="681" y="6408"/>
                    <a:pt x="967" y="6121"/>
                  </a:cubicBezTo>
                  <a:cubicBezTo>
                    <a:pt x="1790" y="5298"/>
                    <a:pt x="2721" y="4546"/>
                    <a:pt x="3688" y="3902"/>
                  </a:cubicBezTo>
                  <a:cubicBezTo>
                    <a:pt x="3974" y="3723"/>
                    <a:pt x="4260" y="3544"/>
                    <a:pt x="4511" y="3401"/>
                  </a:cubicBezTo>
                  <a:lnTo>
                    <a:pt x="4726" y="3329"/>
                  </a:lnTo>
                  <a:lnTo>
                    <a:pt x="4833" y="3258"/>
                  </a:lnTo>
                  <a:lnTo>
                    <a:pt x="4905" y="3258"/>
                  </a:lnTo>
                  <a:lnTo>
                    <a:pt x="4976" y="3222"/>
                  </a:lnTo>
                  <a:cubicBezTo>
                    <a:pt x="5119" y="3150"/>
                    <a:pt x="5263" y="3115"/>
                    <a:pt x="5370" y="3079"/>
                  </a:cubicBezTo>
                  <a:lnTo>
                    <a:pt x="5084" y="2828"/>
                  </a:lnTo>
                  <a:lnTo>
                    <a:pt x="4869" y="2613"/>
                  </a:lnTo>
                  <a:lnTo>
                    <a:pt x="4726" y="2470"/>
                  </a:lnTo>
                  <a:cubicBezTo>
                    <a:pt x="4654" y="2363"/>
                    <a:pt x="4547" y="2256"/>
                    <a:pt x="4475" y="2148"/>
                  </a:cubicBezTo>
                  <a:cubicBezTo>
                    <a:pt x="4403" y="2041"/>
                    <a:pt x="4368" y="1933"/>
                    <a:pt x="4368" y="1826"/>
                  </a:cubicBezTo>
                  <a:cubicBezTo>
                    <a:pt x="4368" y="1754"/>
                    <a:pt x="4368" y="1683"/>
                    <a:pt x="4439" y="1647"/>
                  </a:cubicBezTo>
                  <a:cubicBezTo>
                    <a:pt x="4582" y="1540"/>
                    <a:pt x="4761" y="1468"/>
                    <a:pt x="4940" y="1432"/>
                  </a:cubicBezTo>
                  <a:lnTo>
                    <a:pt x="5370" y="1432"/>
                  </a:lnTo>
                  <a:lnTo>
                    <a:pt x="5692" y="1504"/>
                  </a:lnTo>
                  <a:lnTo>
                    <a:pt x="5799" y="1540"/>
                  </a:lnTo>
                  <a:lnTo>
                    <a:pt x="5871" y="1575"/>
                  </a:lnTo>
                  <a:cubicBezTo>
                    <a:pt x="5907" y="1575"/>
                    <a:pt x="5943" y="1575"/>
                    <a:pt x="5978" y="1611"/>
                  </a:cubicBezTo>
                  <a:lnTo>
                    <a:pt x="6193" y="1754"/>
                  </a:lnTo>
                  <a:lnTo>
                    <a:pt x="6444" y="1933"/>
                  </a:lnTo>
                  <a:lnTo>
                    <a:pt x="6480" y="1969"/>
                  </a:lnTo>
                  <a:lnTo>
                    <a:pt x="6623" y="2112"/>
                  </a:lnTo>
                  <a:lnTo>
                    <a:pt x="6873" y="2399"/>
                  </a:lnTo>
                  <a:cubicBezTo>
                    <a:pt x="7088" y="2613"/>
                    <a:pt x="7267" y="2864"/>
                    <a:pt x="7482" y="3079"/>
                  </a:cubicBezTo>
                  <a:cubicBezTo>
                    <a:pt x="7303" y="2792"/>
                    <a:pt x="7016" y="2256"/>
                    <a:pt x="6694" y="1575"/>
                  </a:cubicBezTo>
                  <a:cubicBezTo>
                    <a:pt x="6623" y="1432"/>
                    <a:pt x="6515" y="1253"/>
                    <a:pt x="6444" y="1074"/>
                  </a:cubicBezTo>
                  <a:cubicBezTo>
                    <a:pt x="6408" y="1003"/>
                    <a:pt x="6372" y="895"/>
                    <a:pt x="6336" y="824"/>
                  </a:cubicBezTo>
                  <a:cubicBezTo>
                    <a:pt x="6301" y="716"/>
                    <a:pt x="6265" y="609"/>
                    <a:pt x="6265" y="502"/>
                  </a:cubicBezTo>
                  <a:lnTo>
                    <a:pt x="6265" y="430"/>
                  </a:lnTo>
                  <a:lnTo>
                    <a:pt x="6873" y="430"/>
                  </a:lnTo>
                  <a:cubicBezTo>
                    <a:pt x="7124" y="466"/>
                    <a:pt x="7374" y="537"/>
                    <a:pt x="7625" y="609"/>
                  </a:cubicBezTo>
                  <a:cubicBezTo>
                    <a:pt x="7876" y="681"/>
                    <a:pt x="8126" y="824"/>
                    <a:pt x="8341" y="967"/>
                  </a:cubicBezTo>
                  <a:cubicBezTo>
                    <a:pt x="8448" y="1039"/>
                    <a:pt x="8556" y="1146"/>
                    <a:pt x="8627" y="1217"/>
                  </a:cubicBezTo>
                  <a:cubicBezTo>
                    <a:pt x="8735" y="1361"/>
                    <a:pt x="8806" y="1504"/>
                    <a:pt x="8878" y="1647"/>
                  </a:cubicBezTo>
                  <a:cubicBezTo>
                    <a:pt x="8878" y="1683"/>
                    <a:pt x="8878" y="1683"/>
                    <a:pt x="8914" y="1719"/>
                  </a:cubicBezTo>
                  <a:lnTo>
                    <a:pt x="8985" y="1683"/>
                  </a:lnTo>
                  <a:lnTo>
                    <a:pt x="9164" y="1611"/>
                  </a:lnTo>
                  <a:lnTo>
                    <a:pt x="9343" y="1540"/>
                  </a:lnTo>
                  <a:lnTo>
                    <a:pt x="9737" y="1396"/>
                  </a:lnTo>
                  <a:lnTo>
                    <a:pt x="10489" y="1110"/>
                  </a:lnTo>
                  <a:lnTo>
                    <a:pt x="11777" y="537"/>
                  </a:lnTo>
                  <a:lnTo>
                    <a:pt x="12672" y="179"/>
                  </a:lnTo>
                  <a:cubicBezTo>
                    <a:pt x="12815" y="144"/>
                    <a:pt x="12923" y="72"/>
                    <a:pt x="13030" y="0"/>
                  </a:cubicBezTo>
                  <a:close/>
                </a:path>
              </a:pathLst>
            </a:custGeom>
            <a:solidFill>
              <a:srgbClr val="FF6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2608850" y="1520800"/>
              <a:ext cx="583475" cy="375975"/>
            </a:xfrm>
            <a:custGeom>
              <a:avLst/>
              <a:gdLst/>
              <a:ahLst/>
              <a:cxnLst/>
              <a:rect l="l" t="t" r="r" b="b"/>
              <a:pathLst>
                <a:path w="23339" h="15039" extrusionOk="0">
                  <a:moveTo>
                    <a:pt x="7543" y="1"/>
                  </a:moveTo>
                  <a:cubicBezTo>
                    <a:pt x="5327" y="1"/>
                    <a:pt x="3393" y="207"/>
                    <a:pt x="2471" y="972"/>
                  </a:cubicBezTo>
                  <a:cubicBezTo>
                    <a:pt x="180" y="2904"/>
                    <a:pt x="1" y="11245"/>
                    <a:pt x="2077" y="12390"/>
                  </a:cubicBezTo>
                  <a:cubicBezTo>
                    <a:pt x="2526" y="12629"/>
                    <a:pt x="3106" y="12725"/>
                    <a:pt x="3745" y="12725"/>
                  </a:cubicBezTo>
                  <a:cubicBezTo>
                    <a:pt x="6263" y="12725"/>
                    <a:pt x="9701" y="11245"/>
                    <a:pt x="9701" y="11245"/>
                  </a:cubicBezTo>
                  <a:lnTo>
                    <a:pt x="10274" y="15039"/>
                  </a:lnTo>
                  <a:lnTo>
                    <a:pt x="23339" y="8023"/>
                  </a:lnTo>
                  <a:cubicBezTo>
                    <a:pt x="23339" y="8023"/>
                    <a:pt x="20631" y="208"/>
                    <a:pt x="17128" y="208"/>
                  </a:cubicBezTo>
                  <a:cubicBezTo>
                    <a:pt x="17051" y="208"/>
                    <a:pt x="16973" y="212"/>
                    <a:pt x="16896" y="220"/>
                  </a:cubicBezTo>
                  <a:cubicBezTo>
                    <a:pt x="16452" y="268"/>
                    <a:pt x="15934" y="287"/>
                    <a:pt x="15363" y="287"/>
                  </a:cubicBezTo>
                  <a:cubicBezTo>
                    <a:pt x="13156" y="287"/>
                    <a:pt x="10153" y="1"/>
                    <a:pt x="7543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2819150" y="1538800"/>
              <a:ext cx="374075" cy="357975"/>
            </a:xfrm>
            <a:custGeom>
              <a:avLst/>
              <a:gdLst/>
              <a:ahLst/>
              <a:cxnLst/>
              <a:rect l="l" t="t" r="r" b="b"/>
              <a:pathLst>
                <a:path w="14963" h="14319" extrusionOk="0">
                  <a:moveTo>
                    <a:pt x="10309" y="1"/>
                  </a:moveTo>
                  <a:cubicBezTo>
                    <a:pt x="9271" y="431"/>
                    <a:pt x="8412" y="1146"/>
                    <a:pt x="7768" y="2077"/>
                  </a:cubicBezTo>
                  <a:cubicBezTo>
                    <a:pt x="5978" y="4511"/>
                    <a:pt x="3365" y="8842"/>
                    <a:pt x="1" y="11026"/>
                  </a:cubicBezTo>
                  <a:cubicBezTo>
                    <a:pt x="788" y="10739"/>
                    <a:pt x="1289" y="10525"/>
                    <a:pt x="1289" y="10525"/>
                  </a:cubicBezTo>
                  <a:lnTo>
                    <a:pt x="1862" y="14319"/>
                  </a:lnTo>
                  <a:lnTo>
                    <a:pt x="14963" y="7303"/>
                  </a:lnTo>
                  <a:cubicBezTo>
                    <a:pt x="14963" y="7303"/>
                    <a:pt x="12994" y="1719"/>
                    <a:pt x="10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2886275" y="1596075"/>
              <a:ext cx="213000" cy="230900"/>
            </a:xfrm>
            <a:custGeom>
              <a:avLst/>
              <a:gdLst/>
              <a:ahLst/>
              <a:cxnLst/>
              <a:rect l="l" t="t" r="r" b="b"/>
              <a:pathLst>
                <a:path w="8520" h="9236" extrusionOk="0">
                  <a:moveTo>
                    <a:pt x="4940" y="1"/>
                  </a:moveTo>
                  <a:cubicBezTo>
                    <a:pt x="3651" y="1755"/>
                    <a:pt x="2005" y="4332"/>
                    <a:pt x="0" y="6408"/>
                  </a:cubicBezTo>
                  <a:cubicBezTo>
                    <a:pt x="358" y="7375"/>
                    <a:pt x="788" y="8305"/>
                    <a:pt x="1253" y="9236"/>
                  </a:cubicBezTo>
                  <a:lnTo>
                    <a:pt x="8519" y="6014"/>
                  </a:lnTo>
                  <a:cubicBezTo>
                    <a:pt x="8519" y="6014"/>
                    <a:pt x="7052" y="2184"/>
                    <a:pt x="4940" y="1"/>
                  </a:cubicBezTo>
                  <a:close/>
                </a:path>
              </a:pathLst>
            </a:custGeom>
            <a:solidFill>
              <a:srgbClr val="E25E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2922950" y="1596075"/>
              <a:ext cx="176325" cy="206750"/>
            </a:xfrm>
            <a:custGeom>
              <a:avLst/>
              <a:gdLst/>
              <a:ahLst/>
              <a:cxnLst/>
              <a:rect l="l" t="t" r="r" b="b"/>
              <a:pathLst>
                <a:path w="7053" h="8270" extrusionOk="0">
                  <a:moveTo>
                    <a:pt x="3473" y="1"/>
                  </a:moveTo>
                  <a:cubicBezTo>
                    <a:pt x="2506" y="1325"/>
                    <a:pt x="1361" y="3079"/>
                    <a:pt x="1" y="4797"/>
                  </a:cubicBezTo>
                  <a:cubicBezTo>
                    <a:pt x="573" y="5979"/>
                    <a:pt x="1218" y="7160"/>
                    <a:pt x="1934" y="8269"/>
                  </a:cubicBezTo>
                  <a:lnTo>
                    <a:pt x="7052" y="6014"/>
                  </a:lnTo>
                  <a:cubicBezTo>
                    <a:pt x="7052" y="6014"/>
                    <a:pt x="5585" y="2149"/>
                    <a:pt x="3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2614225" y="1526175"/>
              <a:ext cx="569150" cy="312750"/>
            </a:xfrm>
            <a:custGeom>
              <a:avLst/>
              <a:gdLst/>
              <a:ahLst/>
              <a:cxnLst/>
              <a:rect l="l" t="t" r="r" b="b"/>
              <a:pathLst>
                <a:path w="22766" h="12510" extrusionOk="0">
                  <a:moveTo>
                    <a:pt x="16938" y="0"/>
                  </a:moveTo>
                  <a:cubicBezTo>
                    <a:pt x="16889" y="0"/>
                    <a:pt x="16838" y="2"/>
                    <a:pt x="16788" y="5"/>
                  </a:cubicBezTo>
                  <a:cubicBezTo>
                    <a:pt x="16395" y="148"/>
                    <a:pt x="15965" y="327"/>
                    <a:pt x="15571" y="542"/>
                  </a:cubicBezTo>
                  <a:cubicBezTo>
                    <a:pt x="10954" y="2976"/>
                    <a:pt x="9128" y="7200"/>
                    <a:pt x="5513" y="7987"/>
                  </a:cubicBezTo>
                  <a:cubicBezTo>
                    <a:pt x="5359" y="8023"/>
                    <a:pt x="5211" y="8041"/>
                    <a:pt x="5067" y="8041"/>
                  </a:cubicBezTo>
                  <a:cubicBezTo>
                    <a:pt x="2946" y="8041"/>
                    <a:pt x="1978" y="4236"/>
                    <a:pt x="1575" y="1687"/>
                  </a:cubicBezTo>
                  <a:lnTo>
                    <a:pt x="1575" y="1687"/>
                  </a:lnTo>
                  <a:cubicBezTo>
                    <a:pt x="0" y="4515"/>
                    <a:pt x="36" y="11173"/>
                    <a:pt x="1898" y="12175"/>
                  </a:cubicBezTo>
                  <a:cubicBezTo>
                    <a:pt x="2340" y="12414"/>
                    <a:pt x="2914" y="12510"/>
                    <a:pt x="3548" y="12510"/>
                  </a:cubicBezTo>
                  <a:cubicBezTo>
                    <a:pt x="6048" y="12510"/>
                    <a:pt x="9486" y="11030"/>
                    <a:pt x="9486" y="11030"/>
                  </a:cubicBezTo>
                  <a:lnTo>
                    <a:pt x="9558" y="11459"/>
                  </a:lnTo>
                  <a:cubicBezTo>
                    <a:pt x="13316" y="8989"/>
                    <a:pt x="16287" y="4193"/>
                    <a:pt x="17182" y="3155"/>
                  </a:cubicBezTo>
                  <a:cubicBezTo>
                    <a:pt x="17287" y="3035"/>
                    <a:pt x="17412" y="2980"/>
                    <a:pt x="17552" y="2980"/>
                  </a:cubicBezTo>
                  <a:cubicBezTo>
                    <a:pt x="18749" y="2980"/>
                    <a:pt x="21074" y="6978"/>
                    <a:pt x="21907" y="8452"/>
                  </a:cubicBezTo>
                  <a:lnTo>
                    <a:pt x="22444" y="8166"/>
                  </a:lnTo>
                  <a:cubicBezTo>
                    <a:pt x="22587" y="7701"/>
                    <a:pt x="22694" y="7271"/>
                    <a:pt x="22766" y="6806"/>
                  </a:cubicBezTo>
                  <a:cubicBezTo>
                    <a:pt x="21922" y="4732"/>
                    <a:pt x="19663" y="0"/>
                    <a:pt x="16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2646450" y="1541500"/>
              <a:ext cx="417025" cy="298375"/>
            </a:xfrm>
            <a:custGeom>
              <a:avLst/>
              <a:gdLst/>
              <a:ahLst/>
              <a:cxnLst/>
              <a:rect l="l" t="t" r="r" b="b"/>
              <a:pathLst>
                <a:path w="16681" h="11935" extrusionOk="0">
                  <a:moveTo>
                    <a:pt x="16680" y="0"/>
                  </a:moveTo>
                  <a:cubicBezTo>
                    <a:pt x="16680" y="0"/>
                    <a:pt x="16501" y="72"/>
                    <a:pt x="16251" y="179"/>
                  </a:cubicBezTo>
                  <a:lnTo>
                    <a:pt x="15750" y="430"/>
                  </a:lnTo>
                  <a:cubicBezTo>
                    <a:pt x="15571" y="537"/>
                    <a:pt x="15356" y="716"/>
                    <a:pt x="15141" y="859"/>
                  </a:cubicBezTo>
                  <a:cubicBezTo>
                    <a:pt x="14139" y="1647"/>
                    <a:pt x="13280" y="2649"/>
                    <a:pt x="12600" y="3759"/>
                  </a:cubicBezTo>
                  <a:cubicBezTo>
                    <a:pt x="12206" y="4332"/>
                    <a:pt x="11884" y="4940"/>
                    <a:pt x="11562" y="5549"/>
                  </a:cubicBezTo>
                  <a:lnTo>
                    <a:pt x="11132" y="6372"/>
                  </a:lnTo>
                  <a:cubicBezTo>
                    <a:pt x="10989" y="6622"/>
                    <a:pt x="10846" y="6873"/>
                    <a:pt x="10739" y="7088"/>
                  </a:cubicBezTo>
                  <a:lnTo>
                    <a:pt x="10345" y="7660"/>
                  </a:lnTo>
                  <a:cubicBezTo>
                    <a:pt x="10237" y="7804"/>
                    <a:pt x="10130" y="7947"/>
                    <a:pt x="10023" y="8054"/>
                  </a:cubicBezTo>
                  <a:cubicBezTo>
                    <a:pt x="9951" y="8162"/>
                    <a:pt x="9879" y="8233"/>
                    <a:pt x="9808" y="8341"/>
                  </a:cubicBezTo>
                  <a:lnTo>
                    <a:pt x="9736" y="8412"/>
                  </a:lnTo>
                  <a:lnTo>
                    <a:pt x="9450" y="8770"/>
                  </a:lnTo>
                  <a:lnTo>
                    <a:pt x="9092" y="9128"/>
                  </a:lnTo>
                  <a:cubicBezTo>
                    <a:pt x="8949" y="9271"/>
                    <a:pt x="8770" y="9450"/>
                    <a:pt x="8555" y="9593"/>
                  </a:cubicBezTo>
                  <a:cubicBezTo>
                    <a:pt x="8126" y="9951"/>
                    <a:pt x="7660" y="10273"/>
                    <a:pt x="7159" y="10524"/>
                  </a:cubicBezTo>
                  <a:cubicBezTo>
                    <a:pt x="6551" y="10810"/>
                    <a:pt x="5942" y="11061"/>
                    <a:pt x="5298" y="11240"/>
                  </a:cubicBezTo>
                  <a:cubicBezTo>
                    <a:pt x="4653" y="11383"/>
                    <a:pt x="4009" y="11490"/>
                    <a:pt x="3329" y="11526"/>
                  </a:cubicBezTo>
                  <a:cubicBezTo>
                    <a:pt x="2924" y="11552"/>
                    <a:pt x="2519" y="11577"/>
                    <a:pt x="2101" y="11577"/>
                  </a:cubicBezTo>
                  <a:cubicBezTo>
                    <a:pt x="1928" y="11577"/>
                    <a:pt x="1753" y="11573"/>
                    <a:pt x="1575" y="11562"/>
                  </a:cubicBezTo>
                  <a:cubicBezTo>
                    <a:pt x="702" y="11497"/>
                    <a:pt x="150" y="11082"/>
                    <a:pt x="25" y="11082"/>
                  </a:cubicBezTo>
                  <a:cubicBezTo>
                    <a:pt x="12" y="11082"/>
                    <a:pt x="4" y="11086"/>
                    <a:pt x="0" y="11097"/>
                  </a:cubicBezTo>
                  <a:cubicBezTo>
                    <a:pt x="0" y="11097"/>
                    <a:pt x="107" y="11204"/>
                    <a:pt x="358" y="11383"/>
                  </a:cubicBezTo>
                  <a:cubicBezTo>
                    <a:pt x="716" y="11634"/>
                    <a:pt x="1146" y="11777"/>
                    <a:pt x="1575" y="11848"/>
                  </a:cubicBezTo>
                  <a:cubicBezTo>
                    <a:pt x="2021" y="11901"/>
                    <a:pt x="2447" y="11934"/>
                    <a:pt x="2882" y="11934"/>
                  </a:cubicBezTo>
                  <a:cubicBezTo>
                    <a:pt x="3041" y="11934"/>
                    <a:pt x="3202" y="11930"/>
                    <a:pt x="3365" y="11920"/>
                  </a:cubicBezTo>
                  <a:cubicBezTo>
                    <a:pt x="4045" y="11920"/>
                    <a:pt x="4761" y="11848"/>
                    <a:pt x="5441" y="11705"/>
                  </a:cubicBezTo>
                  <a:cubicBezTo>
                    <a:pt x="6121" y="11598"/>
                    <a:pt x="6801" y="11347"/>
                    <a:pt x="7445" y="11061"/>
                  </a:cubicBezTo>
                  <a:cubicBezTo>
                    <a:pt x="7982" y="10810"/>
                    <a:pt x="8519" y="10488"/>
                    <a:pt x="9020" y="10130"/>
                  </a:cubicBezTo>
                  <a:cubicBezTo>
                    <a:pt x="9235" y="9951"/>
                    <a:pt x="9414" y="9772"/>
                    <a:pt x="9593" y="9629"/>
                  </a:cubicBezTo>
                  <a:lnTo>
                    <a:pt x="9987" y="9235"/>
                  </a:lnTo>
                  <a:cubicBezTo>
                    <a:pt x="10202" y="9021"/>
                    <a:pt x="10345" y="8877"/>
                    <a:pt x="10345" y="8877"/>
                  </a:cubicBezTo>
                  <a:lnTo>
                    <a:pt x="10416" y="8770"/>
                  </a:lnTo>
                  <a:cubicBezTo>
                    <a:pt x="10488" y="8698"/>
                    <a:pt x="10560" y="8591"/>
                    <a:pt x="10631" y="8484"/>
                  </a:cubicBezTo>
                  <a:cubicBezTo>
                    <a:pt x="10703" y="8341"/>
                    <a:pt x="10846" y="8197"/>
                    <a:pt x="10953" y="8054"/>
                  </a:cubicBezTo>
                  <a:lnTo>
                    <a:pt x="11347" y="7410"/>
                  </a:lnTo>
                  <a:lnTo>
                    <a:pt x="11741" y="6658"/>
                  </a:lnTo>
                  <a:lnTo>
                    <a:pt x="12135" y="5799"/>
                  </a:lnTo>
                  <a:cubicBezTo>
                    <a:pt x="12421" y="5226"/>
                    <a:pt x="12707" y="4618"/>
                    <a:pt x="13065" y="4009"/>
                  </a:cubicBezTo>
                  <a:cubicBezTo>
                    <a:pt x="13638" y="2936"/>
                    <a:pt x="14425" y="1933"/>
                    <a:pt x="15356" y="1074"/>
                  </a:cubicBezTo>
                  <a:cubicBezTo>
                    <a:pt x="15535" y="931"/>
                    <a:pt x="15714" y="752"/>
                    <a:pt x="15857" y="645"/>
                  </a:cubicBezTo>
                  <a:lnTo>
                    <a:pt x="16323" y="323"/>
                  </a:lnTo>
                  <a:cubicBezTo>
                    <a:pt x="16573" y="144"/>
                    <a:pt x="16680" y="36"/>
                    <a:pt x="16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2784250" y="1510175"/>
              <a:ext cx="400025" cy="177250"/>
            </a:xfrm>
            <a:custGeom>
              <a:avLst/>
              <a:gdLst/>
              <a:ahLst/>
              <a:cxnLst/>
              <a:rect l="l" t="t" r="r" b="b"/>
              <a:pathLst>
                <a:path w="16001" h="7090" extrusionOk="0">
                  <a:moveTo>
                    <a:pt x="9057" y="1"/>
                  </a:moveTo>
                  <a:lnTo>
                    <a:pt x="8555" y="72"/>
                  </a:lnTo>
                  <a:lnTo>
                    <a:pt x="8233" y="72"/>
                  </a:lnTo>
                  <a:lnTo>
                    <a:pt x="7911" y="144"/>
                  </a:lnTo>
                  <a:cubicBezTo>
                    <a:pt x="6802" y="394"/>
                    <a:pt x="5728" y="788"/>
                    <a:pt x="4690" y="1253"/>
                  </a:cubicBezTo>
                  <a:cubicBezTo>
                    <a:pt x="4265" y="1423"/>
                    <a:pt x="3840" y="1526"/>
                    <a:pt x="3397" y="1526"/>
                  </a:cubicBezTo>
                  <a:cubicBezTo>
                    <a:pt x="3281" y="1526"/>
                    <a:pt x="3163" y="1519"/>
                    <a:pt x="3043" y="1504"/>
                  </a:cubicBezTo>
                  <a:cubicBezTo>
                    <a:pt x="2542" y="1468"/>
                    <a:pt x="2005" y="1397"/>
                    <a:pt x="1540" y="1289"/>
                  </a:cubicBezTo>
                  <a:cubicBezTo>
                    <a:pt x="1157" y="1180"/>
                    <a:pt x="753" y="1133"/>
                    <a:pt x="360" y="1133"/>
                  </a:cubicBezTo>
                  <a:cubicBezTo>
                    <a:pt x="239" y="1133"/>
                    <a:pt x="119" y="1138"/>
                    <a:pt x="1" y="1146"/>
                  </a:cubicBezTo>
                  <a:cubicBezTo>
                    <a:pt x="466" y="1325"/>
                    <a:pt x="931" y="1468"/>
                    <a:pt x="1432" y="1576"/>
                  </a:cubicBezTo>
                  <a:cubicBezTo>
                    <a:pt x="1933" y="1754"/>
                    <a:pt x="2470" y="1862"/>
                    <a:pt x="3007" y="1933"/>
                  </a:cubicBezTo>
                  <a:cubicBezTo>
                    <a:pt x="3192" y="1955"/>
                    <a:pt x="3379" y="1967"/>
                    <a:pt x="3568" y="1967"/>
                  </a:cubicBezTo>
                  <a:cubicBezTo>
                    <a:pt x="4003" y="1967"/>
                    <a:pt x="4444" y="1904"/>
                    <a:pt x="4869" y="1754"/>
                  </a:cubicBezTo>
                  <a:cubicBezTo>
                    <a:pt x="5907" y="1361"/>
                    <a:pt x="6945" y="1039"/>
                    <a:pt x="8019" y="860"/>
                  </a:cubicBezTo>
                  <a:lnTo>
                    <a:pt x="8341" y="788"/>
                  </a:lnTo>
                  <a:lnTo>
                    <a:pt x="8627" y="788"/>
                  </a:lnTo>
                  <a:lnTo>
                    <a:pt x="9057" y="752"/>
                  </a:lnTo>
                  <a:lnTo>
                    <a:pt x="9844" y="752"/>
                  </a:lnTo>
                  <a:cubicBezTo>
                    <a:pt x="10166" y="788"/>
                    <a:pt x="10488" y="895"/>
                    <a:pt x="10811" y="1003"/>
                  </a:cubicBezTo>
                  <a:cubicBezTo>
                    <a:pt x="11240" y="1218"/>
                    <a:pt x="11634" y="1468"/>
                    <a:pt x="12028" y="1790"/>
                  </a:cubicBezTo>
                  <a:cubicBezTo>
                    <a:pt x="12457" y="2184"/>
                    <a:pt x="12851" y="2614"/>
                    <a:pt x="13209" y="3079"/>
                  </a:cubicBezTo>
                  <a:cubicBezTo>
                    <a:pt x="14688" y="4911"/>
                    <a:pt x="15752" y="7090"/>
                    <a:pt x="15888" y="7090"/>
                  </a:cubicBezTo>
                  <a:cubicBezTo>
                    <a:pt x="15890" y="7090"/>
                    <a:pt x="15892" y="7089"/>
                    <a:pt x="15893" y="7088"/>
                  </a:cubicBezTo>
                  <a:cubicBezTo>
                    <a:pt x="16001" y="7052"/>
                    <a:pt x="15106" y="4761"/>
                    <a:pt x="13638" y="2721"/>
                  </a:cubicBezTo>
                  <a:cubicBezTo>
                    <a:pt x="13280" y="2256"/>
                    <a:pt x="12887" y="1754"/>
                    <a:pt x="12457" y="1325"/>
                  </a:cubicBezTo>
                  <a:cubicBezTo>
                    <a:pt x="12063" y="967"/>
                    <a:pt x="11598" y="609"/>
                    <a:pt x="11133" y="358"/>
                  </a:cubicBezTo>
                  <a:cubicBezTo>
                    <a:pt x="10739" y="180"/>
                    <a:pt x="10345" y="72"/>
                    <a:pt x="9951" y="36"/>
                  </a:cubicBezTo>
                  <a:cubicBezTo>
                    <a:pt x="9844" y="1"/>
                    <a:pt x="9737" y="1"/>
                    <a:pt x="9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2645550" y="1507500"/>
              <a:ext cx="300700" cy="101125"/>
            </a:xfrm>
            <a:custGeom>
              <a:avLst/>
              <a:gdLst/>
              <a:ahLst/>
              <a:cxnLst/>
              <a:rect l="l" t="t" r="r" b="b"/>
              <a:pathLst>
                <a:path w="12028" h="4045" extrusionOk="0">
                  <a:moveTo>
                    <a:pt x="5047" y="0"/>
                  </a:moveTo>
                  <a:cubicBezTo>
                    <a:pt x="5047" y="0"/>
                    <a:pt x="4618" y="0"/>
                    <a:pt x="3938" y="72"/>
                  </a:cubicBezTo>
                  <a:cubicBezTo>
                    <a:pt x="3079" y="143"/>
                    <a:pt x="2255" y="394"/>
                    <a:pt x="1539" y="823"/>
                  </a:cubicBezTo>
                  <a:cubicBezTo>
                    <a:pt x="1146" y="1074"/>
                    <a:pt x="788" y="1432"/>
                    <a:pt x="537" y="1826"/>
                  </a:cubicBezTo>
                  <a:cubicBezTo>
                    <a:pt x="322" y="2148"/>
                    <a:pt x="179" y="2542"/>
                    <a:pt x="108" y="2900"/>
                  </a:cubicBezTo>
                  <a:cubicBezTo>
                    <a:pt x="0" y="3293"/>
                    <a:pt x="0" y="3687"/>
                    <a:pt x="108" y="4045"/>
                  </a:cubicBezTo>
                  <a:cubicBezTo>
                    <a:pt x="215" y="3723"/>
                    <a:pt x="322" y="3365"/>
                    <a:pt x="394" y="3007"/>
                  </a:cubicBezTo>
                  <a:cubicBezTo>
                    <a:pt x="501" y="2685"/>
                    <a:pt x="680" y="2363"/>
                    <a:pt x="895" y="2076"/>
                  </a:cubicBezTo>
                  <a:cubicBezTo>
                    <a:pt x="1146" y="1754"/>
                    <a:pt x="1432" y="1504"/>
                    <a:pt x="1790" y="1325"/>
                  </a:cubicBezTo>
                  <a:cubicBezTo>
                    <a:pt x="2470" y="1002"/>
                    <a:pt x="3222" y="823"/>
                    <a:pt x="4009" y="788"/>
                  </a:cubicBezTo>
                  <a:cubicBezTo>
                    <a:pt x="4212" y="776"/>
                    <a:pt x="4395" y="772"/>
                    <a:pt x="4549" y="772"/>
                  </a:cubicBezTo>
                  <a:cubicBezTo>
                    <a:pt x="4856" y="772"/>
                    <a:pt x="5047" y="788"/>
                    <a:pt x="5047" y="788"/>
                  </a:cubicBezTo>
                  <a:lnTo>
                    <a:pt x="6121" y="788"/>
                  </a:lnTo>
                  <a:cubicBezTo>
                    <a:pt x="6766" y="788"/>
                    <a:pt x="7625" y="895"/>
                    <a:pt x="8519" y="967"/>
                  </a:cubicBezTo>
                  <a:cubicBezTo>
                    <a:pt x="9096" y="1019"/>
                    <a:pt x="9692" y="1052"/>
                    <a:pt x="10292" y="1052"/>
                  </a:cubicBezTo>
                  <a:cubicBezTo>
                    <a:pt x="10512" y="1052"/>
                    <a:pt x="10733" y="1048"/>
                    <a:pt x="10954" y="1038"/>
                  </a:cubicBezTo>
                  <a:cubicBezTo>
                    <a:pt x="11013" y="1044"/>
                    <a:pt x="11074" y="1047"/>
                    <a:pt x="11135" y="1047"/>
                  </a:cubicBezTo>
                  <a:cubicBezTo>
                    <a:pt x="11441" y="1047"/>
                    <a:pt x="11759" y="973"/>
                    <a:pt x="12027" y="823"/>
                  </a:cubicBezTo>
                  <a:cubicBezTo>
                    <a:pt x="12027" y="788"/>
                    <a:pt x="11920" y="788"/>
                    <a:pt x="11732" y="788"/>
                  </a:cubicBezTo>
                  <a:cubicBezTo>
                    <a:pt x="11544" y="788"/>
                    <a:pt x="11276" y="788"/>
                    <a:pt x="10954" y="752"/>
                  </a:cubicBezTo>
                  <a:cubicBezTo>
                    <a:pt x="10309" y="680"/>
                    <a:pt x="9450" y="573"/>
                    <a:pt x="8591" y="430"/>
                  </a:cubicBezTo>
                  <a:cubicBezTo>
                    <a:pt x="7696" y="287"/>
                    <a:pt x="6837" y="179"/>
                    <a:pt x="6193" y="108"/>
                  </a:cubicBezTo>
                  <a:cubicBezTo>
                    <a:pt x="5513" y="36"/>
                    <a:pt x="5047" y="0"/>
                    <a:pt x="504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2767250" y="1739150"/>
              <a:ext cx="70725" cy="52150"/>
            </a:xfrm>
            <a:custGeom>
              <a:avLst/>
              <a:gdLst/>
              <a:ahLst/>
              <a:cxnLst/>
              <a:rect l="l" t="t" r="r" b="b"/>
              <a:pathLst>
                <a:path w="2829" h="2086" extrusionOk="0">
                  <a:moveTo>
                    <a:pt x="2205" y="1"/>
                  </a:moveTo>
                  <a:cubicBezTo>
                    <a:pt x="1873" y="1"/>
                    <a:pt x="1422" y="167"/>
                    <a:pt x="1003" y="470"/>
                  </a:cubicBezTo>
                  <a:cubicBezTo>
                    <a:pt x="323" y="971"/>
                    <a:pt x="0" y="1616"/>
                    <a:pt x="215" y="1938"/>
                  </a:cubicBezTo>
                  <a:cubicBezTo>
                    <a:pt x="290" y="2038"/>
                    <a:pt x="430" y="2085"/>
                    <a:pt x="608" y="2085"/>
                  </a:cubicBezTo>
                  <a:cubicBezTo>
                    <a:pt x="941" y="2085"/>
                    <a:pt x="1406" y="1919"/>
                    <a:pt x="1826" y="1616"/>
                  </a:cubicBezTo>
                  <a:cubicBezTo>
                    <a:pt x="2470" y="1115"/>
                    <a:pt x="2828" y="470"/>
                    <a:pt x="2613" y="148"/>
                  </a:cubicBezTo>
                  <a:cubicBezTo>
                    <a:pt x="2526" y="48"/>
                    <a:pt x="2382" y="1"/>
                    <a:pt x="2205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2612425" y="1686500"/>
              <a:ext cx="1363825" cy="1194850"/>
            </a:xfrm>
            <a:custGeom>
              <a:avLst/>
              <a:gdLst/>
              <a:ahLst/>
              <a:cxnLst/>
              <a:rect l="l" t="t" r="r" b="b"/>
              <a:pathLst>
                <a:path w="54553" h="47794" extrusionOk="0">
                  <a:moveTo>
                    <a:pt x="26464" y="0"/>
                  </a:moveTo>
                  <a:cubicBezTo>
                    <a:pt x="25684" y="0"/>
                    <a:pt x="24903" y="48"/>
                    <a:pt x="24127" y="142"/>
                  </a:cubicBezTo>
                  <a:cubicBezTo>
                    <a:pt x="20404" y="608"/>
                    <a:pt x="16753" y="2934"/>
                    <a:pt x="13675" y="5010"/>
                  </a:cubicBezTo>
                  <a:cubicBezTo>
                    <a:pt x="11563" y="6406"/>
                    <a:pt x="10023" y="8411"/>
                    <a:pt x="8126" y="10093"/>
                  </a:cubicBezTo>
                  <a:cubicBezTo>
                    <a:pt x="7768" y="10451"/>
                    <a:pt x="7410" y="10773"/>
                    <a:pt x="7052" y="11060"/>
                  </a:cubicBezTo>
                  <a:cubicBezTo>
                    <a:pt x="5835" y="12026"/>
                    <a:pt x="4797" y="13243"/>
                    <a:pt x="4046" y="14603"/>
                  </a:cubicBezTo>
                  <a:cubicBezTo>
                    <a:pt x="2399" y="17538"/>
                    <a:pt x="645" y="21154"/>
                    <a:pt x="180" y="24483"/>
                  </a:cubicBezTo>
                  <a:cubicBezTo>
                    <a:pt x="69" y="25181"/>
                    <a:pt x="465" y="25387"/>
                    <a:pt x="999" y="25387"/>
                  </a:cubicBezTo>
                  <a:cubicBezTo>
                    <a:pt x="1670" y="25387"/>
                    <a:pt x="2558" y="25063"/>
                    <a:pt x="2936" y="24984"/>
                  </a:cubicBezTo>
                  <a:lnTo>
                    <a:pt x="2936" y="24984"/>
                  </a:lnTo>
                  <a:cubicBezTo>
                    <a:pt x="609" y="26952"/>
                    <a:pt x="1" y="28026"/>
                    <a:pt x="1970" y="30675"/>
                  </a:cubicBezTo>
                  <a:cubicBezTo>
                    <a:pt x="4797" y="34541"/>
                    <a:pt x="9701" y="34827"/>
                    <a:pt x="9701" y="34827"/>
                  </a:cubicBezTo>
                  <a:cubicBezTo>
                    <a:pt x="9701" y="34827"/>
                    <a:pt x="6337" y="38443"/>
                    <a:pt x="7124" y="40232"/>
                  </a:cubicBezTo>
                  <a:cubicBezTo>
                    <a:pt x="7447" y="40936"/>
                    <a:pt x="8053" y="41215"/>
                    <a:pt x="8642" y="41215"/>
                  </a:cubicBezTo>
                  <a:cubicBezTo>
                    <a:pt x="9161" y="41215"/>
                    <a:pt x="9667" y="40997"/>
                    <a:pt x="9952" y="40662"/>
                  </a:cubicBezTo>
                  <a:cubicBezTo>
                    <a:pt x="10560" y="41485"/>
                    <a:pt x="9988" y="41915"/>
                    <a:pt x="10560" y="42809"/>
                  </a:cubicBezTo>
                  <a:cubicBezTo>
                    <a:pt x="11133" y="43704"/>
                    <a:pt x="11777" y="44563"/>
                    <a:pt x="12493" y="45351"/>
                  </a:cubicBezTo>
                  <a:cubicBezTo>
                    <a:pt x="13245" y="46174"/>
                    <a:pt x="14247" y="47355"/>
                    <a:pt x="15393" y="47713"/>
                  </a:cubicBezTo>
                  <a:cubicBezTo>
                    <a:pt x="15588" y="47768"/>
                    <a:pt x="15761" y="47793"/>
                    <a:pt x="15917" y="47793"/>
                  </a:cubicBezTo>
                  <a:cubicBezTo>
                    <a:pt x="16676" y="47793"/>
                    <a:pt x="17049" y="47210"/>
                    <a:pt x="17791" y="46675"/>
                  </a:cubicBezTo>
                  <a:cubicBezTo>
                    <a:pt x="19259" y="45673"/>
                    <a:pt x="20869" y="44241"/>
                    <a:pt x="22731" y="43669"/>
                  </a:cubicBezTo>
                  <a:cubicBezTo>
                    <a:pt x="23558" y="43432"/>
                    <a:pt x="24562" y="43360"/>
                    <a:pt x="25627" y="43360"/>
                  </a:cubicBezTo>
                  <a:cubicBezTo>
                    <a:pt x="27313" y="43360"/>
                    <a:pt x="29154" y="43541"/>
                    <a:pt x="30702" y="43541"/>
                  </a:cubicBezTo>
                  <a:cubicBezTo>
                    <a:pt x="31138" y="43541"/>
                    <a:pt x="31550" y="43526"/>
                    <a:pt x="31930" y="43490"/>
                  </a:cubicBezTo>
                  <a:cubicBezTo>
                    <a:pt x="33362" y="43346"/>
                    <a:pt x="33648" y="42953"/>
                    <a:pt x="35008" y="42809"/>
                  </a:cubicBezTo>
                  <a:cubicBezTo>
                    <a:pt x="35688" y="42738"/>
                    <a:pt x="36476" y="42201"/>
                    <a:pt x="37156" y="42058"/>
                  </a:cubicBezTo>
                  <a:cubicBezTo>
                    <a:pt x="37943" y="41879"/>
                    <a:pt x="38552" y="41235"/>
                    <a:pt x="39411" y="41163"/>
                  </a:cubicBezTo>
                  <a:cubicBezTo>
                    <a:pt x="39446" y="41159"/>
                    <a:pt x="39482" y="41158"/>
                    <a:pt x="39519" y="41158"/>
                  </a:cubicBezTo>
                  <a:cubicBezTo>
                    <a:pt x="41141" y="41158"/>
                    <a:pt x="44565" y="44461"/>
                    <a:pt x="46605" y="44461"/>
                  </a:cubicBezTo>
                  <a:cubicBezTo>
                    <a:pt x="47366" y="44461"/>
                    <a:pt x="47934" y="44001"/>
                    <a:pt x="48145" y="42738"/>
                  </a:cubicBezTo>
                  <a:cubicBezTo>
                    <a:pt x="48360" y="41413"/>
                    <a:pt x="47751" y="39660"/>
                    <a:pt x="47322" y="38407"/>
                  </a:cubicBezTo>
                  <a:lnTo>
                    <a:pt x="47322" y="38407"/>
                  </a:lnTo>
                  <a:cubicBezTo>
                    <a:pt x="47322" y="38407"/>
                    <a:pt x="47820" y="38447"/>
                    <a:pt x="48500" y="38447"/>
                  </a:cubicBezTo>
                  <a:cubicBezTo>
                    <a:pt x="49521" y="38447"/>
                    <a:pt x="50951" y="38357"/>
                    <a:pt x="51724" y="37906"/>
                  </a:cubicBezTo>
                  <a:cubicBezTo>
                    <a:pt x="53013" y="37118"/>
                    <a:pt x="47608" y="31964"/>
                    <a:pt x="47608" y="31964"/>
                  </a:cubicBezTo>
                  <a:lnTo>
                    <a:pt x="50436" y="29637"/>
                  </a:lnTo>
                  <a:cubicBezTo>
                    <a:pt x="54552" y="25270"/>
                    <a:pt x="51187" y="23194"/>
                    <a:pt x="51187" y="23194"/>
                  </a:cubicBezTo>
                  <a:cubicBezTo>
                    <a:pt x="52154" y="22729"/>
                    <a:pt x="52870" y="21941"/>
                    <a:pt x="53264" y="20975"/>
                  </a:cubicBezTo>
                  <a:cubicBezTo>
                    <a:pt x="53872" y="19113"/>
                    <a:pt x="50722" y="15892"/>
                    <a:pt x="49756" y="14496"/>
                  </a:cubicBezTo>
                  <a:cubicBezTo>
                    <a:pt x="47680" y="11418"/>
                    <a:pt x="44709" y="8876"/>
                    <a:pt x="41773" y="6657"/>
                  </a:cubicBezTo>
                  <a:cubicBezTo>
                    <a:pt x="38695" y="4366"/>
                    <a:pt x="34972" y="1574"/>
                    <a:pt x="31178" y="608"/>
                  </a:cubicBezTo>
                  <a:cubicBezTo>
                    <a:pt x="29641" y="199"/>
                    <a:pt x="28055" y="0"/>
                    <a:pt x="26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2780675" y="2604600"/>
              <a:ext cx="104725" cy="162000"/>
            </a:xfrm>
            <a:custGeom>
              <a:avLst/>
              <a:gdLst/>
              <a:ahLst/>
              <a:cxnLst/>
              <a:rect l="l" t="t" r="r" b="b"/>
              <a:pathLst>
                <a:path w="4189" h="6480" extrusionOk="0">
                  <a:moveTo>
                    <a:pt x="3830" y="0"/>
                  </a:moveTo>
                  <a:cubicBezTo>
                    <a:pt x="3830" y="5"/>
                    <a:pt x="3829" y="9"/>
                    <a:pt x="3829" y="14"/>
                  </a:cubicBezTo>
                  <a:lnTo>
                    <a:pt x="3829" y="14"/>
                  </a:lnTo>
                  <a:cubicBezTo>
                    <a:pt x="3829" y="9"/>
                    <a:pt x="3830" y="5"/>
                    <a:pt x="3830" y="0"/>
                  </a:cubicBezTo>
                  <a:close/>
                  <a:moveTo>
                    <a:pt x="0" y="2220"/>
                  </a:moveTo>
                  <a:cubicBezTo>
                    <a:pt x="28" y="2393"/>
                    <a:pt x="118" y="2630"/>
                    <a:pt x="249" y="2886"/>
                  </a:cubicBezTo>
                  <a:lnTo>
                    <a:pt x="249" y="2886"/>
                  </a:lnTo>
                  <a:cubicBezTo>
                    <a:pt x="191" y="2669"/>
                    <a:pt x="155" y="2446"/>
                    <a:pt x="144" y="2220"/>
                  </a:cubicBezTo>
                  <a:close/>
                  <a:moveTo>
                    <a:pt x="249" y="2886"/>
                  </a:moveTo>
                  <a:cubicBezTo>
                    <a:pt x="343" y="3236"/>
                    <a:pt x="495" y="3572"/>
                    <a:pt x="700" y="3889"/>
                  </a:cubicBezTo>
                  <a:lnTo>
                    <a:pt x="700" y="3889"/>
                  </a:lnTo>
                  <a:cubicBezTo>
                    <a:pt x="579" y="3686"/>
                    <a:pt x="498" y="3468"/>
                    <a:pt x="452" y="3242"/>
                  </a:cubicBezTo>
                  <a:lnTo>
                    <a:pt x="452" y="3242"/>
                  </a:lnTo>
                  <a:cubicBezTo>
                    <a:pt x="377" y="3122"/>
                    <a:pt x="309" y="3002"/>
                    <a:pt x="249" y="2886"/>
                  </a:cubicBezTo>
                  <a:close/>
                  <a:moveTo>
                    <a:pt x="700" y="3889"/>
                  </a:moveTo>
                  <a:lnTo>
                    <a:pt x="700" y="3889"/>
                  </a:lnTo>
                  <a:cubicBezTo>
                    <a:pt x="747" y="3967"/>
                    <a:pt x="800" y="4043"/>
                    <a:pt x="859" y="4117"/>
                  </a:cubicBezTo>
                  <a:cubicBezTo>
                    <a:pt x="803" y="4042"/>
                    <a:pt x="750" y="3966"/>
                    <a:pt x="700" y="3889"/>
                  </a:cubicBezTo>
                  <a:close/>
                  <a:moveTo>
                    <a:pt x="3829" y="14"/>
                  </a:moveTo>
                  <a:lnTo>
                    <a:pt x="3829" y="14"/>
                  </a:lnTo>
                  <a:cubicBezTo>
                    <a:pt x="3754" y="605"/>
                    <a:pt x="2947" y="1093"/>
                    <a:pt x="2260" y="1093"/>
                  </a:cubicBezTo>
                  <a:cubicBezTo>
                    <a:pt x="1790" y="1093"/>
                    <a:pt x="1376" y="865"/>
                    <a:pt x="1289" y="287"/>
                  </a:cubicBezTo>
                  <a:cubicBezTo>
                    <a:pt x="717" y="1077"/>
                    <a:pt x="248" y="2241"/>
                    <a:pt x="452" y="3242"/>
                  </a:cubicBezTo>
                  <a:lnTo>
                    <a:pt x="452" y="3242"/>
                  </a:lnTo>
                  <a:cubicBezTo>
                    <a:pt x="865" y="3903"/>
                    <a:pt x="1486" y="4567"/>
                    <a:pt x="2013" y="4567"/>
                  </a:cubicBezTo>
                  <a:cubicBezTo>
                    <a:pt x="2271" y="4567"/>
                    <a:pt x="2507" y="4407"/>
                    <a:pt x="2685" y="4009"/>
                  </a:cubicBezTo>
                  <a:cubicBezTo>
                    <a:pt x="3007" y="4868"/>
                    <a:pt x="3687" y="5692"/>
                    <a:pt x="4188" y="6479"/>
                  </a:cubicBezTo>
                  <a:cubicBezTo>
                    <a:pt x="3188" y="4479"/>
                    <a:pt x="3578" y="2158"/>
                    <a:pt x="3829" y="14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2865675" y="2000575"/>
              <a:ext cx="1080150" cy="881600"/>
            </a:xfrm>
            <a:custGeom>
              <a:avLst/>
              <a:gdLst/>
              <a:ahLst/>
              <a:cxnLst/>
              <a:rect l="l" t="t" r="r" b="b"/>
              <a:pathLst>
                <a:path w="43206" h="35264" extrusionOk="0">
                  <a:moveTo>
                    <a:pt x="9988" y="26416"/>
                  </a:moveTo>
                  <a:cubicBezTo>
                    <a:pt x="9990" y="26427"/>
                    <a:pt x="9993" y="26438"/>
                    <a:pt x="9995" y="26448"/>
                  </a:cubicBezTo>
                  <a:lnTo>
                    <a:pt x="9995" y="26448"/>
                  </a:lnTo>
                  <a:cubicBezTo>
                    <a:pt x="9993" y="26438"/>
                    <a:pt x="9990" y="26427"/>
                    <a:pt x="9988" y="26416"/>
                  </a:cubicBezTo>
                  <a:close/>
                  <a:moveTo>
                    <a:pt x="38623" y="0"/>
                  </a:moveTo>
                  <a:cubicBezTo>
                    <a:pt x="39769" y="2040"/>
                    <a:pt x="41487" y="5298"/>
                    <a:pt x="41380" y="6550"/>
                  </a:cubicBezTo>
                  <a:cubicBezTo>
                    <a:pt x="41343" y="7167"/>
                    <a:pt x="40740" y="7371"/>
                    <a:pt x="39956" y="7371"/>
                  </a:cubicBezTo>
                  <a:cubicBezTo>
                    <a:pt x="38419" y="7371"/>
                    <a:pt x="36190" y="6586"/>
                    <a:pt x="36189" y="6586"/>
                  </a:cubicBezTo>
                  <a:lnTo>
                    <a:pt x="36189" y="6586"/>
                  </a:lnTo>
                  <a:cubicBezTo>
                    <a:pt x="36190" y="6586"/>
                    <a:pt x="39089" y="9521"/>
                    <a:pt x="38623" y="10595"/>
                  </a:cubicBezTo>
                  <a:cubicBezTo>
                    <a:pt x="38408" y="11109"/>
                    <a:pt x="37603" y="11247"/>
                    <a:pt x="36800" y="11247"/>
                  </a:cubicBezTo>
                  <a:cubicBezTo>
                    <a:pt x="35867" y="11247"/>
                    <a:pt x="34937" y="11061"/>
                    <a:pt x="34937" y="11061"/>
                  </a:cubicBezTo>
                  <a:lnTo>
                    <a:pt x="34937" y="11061"/>
                  </a:lnTo>
                  <a:cubicBezTo>
                    <a:pt x="35509" y="11884"/>
                    <a:pt x="35652" y="12922"/>
                    <a:pt x="35259" y="13888"/>
                  </a:cubicBezTo>
                  <a:cubicBezTo>
                    <a:pt x="34614" y="15428"/>
                    <a:pt x="31214" y="15428"/>
                    <a:pt x="31214" y="15428"/>
                  </a:cubicBezTo>
                  <a:cubicBezTo>
                    <a:pt x="31214" y="15428"/>
                    <a:pt x="32109" y="16931"/>
                    <a:pt x="31142" y="17611"/>
                  </a:cubicBezTo>
                  <a:cubicBezTo>
                    <a:pt x="30941" y="17760"/>
                    <a:pt x="30687" y="17819"/>
                    <a:pt x="30411" y="17819"/>
                  </a:cubicBezTo>
                  <a:cubicBezTo>
                    <a:pt x="29361" y="17819"/>
                    <a:pt x="27993" y="16967"/>
                    <a:pt x="27992" y="16967"/>
                  </a:cubicBezTo>
                  <a:lnTo>
                    <a:pt x="27992" y="16967"/>
                  </a:lnTo>
                  <a:lnTo>
                    <a:pt x="28458" y="19365"/>
                  </a:lnTo>
                  <a:cubicBezTo>
                    <a:pt x="28458" y="19365"/>
                    <a:pt x="24986" y="23159"/>
                    <a:pt x="22444" y="23553"/>
                  </a:cubicBezTo>
                  <a:cubicBezTo>
                    <a:pt x="22042" y="23608"/>
                    <a:pt x="21640" y="23635"/>
                    <a:pt x="21239" y="23635"/>
                  </a:cubicBezTo>
                  <a:cubicBezTo>
                    <a:pt x="20072" y="23635"/>
                    <a:pt x="18919" y="23407"/>
                    <a:pt x="17827" y="22980"/>
                  </a:cubicBezTo>
                  <a:lnTo>
                    <a:pt x="17755" y="23732"/>
                  </a:lnTo>
                  <a:cubicBezTo>
                    <a:pt x="19231" y="24752"/>
                    <a:pt x="20902" y="25003"/>
                    <a:pt x="22191" y="25003"/>
                  </a:cubicBezTo>
                  <a:cubicBezTo>
                    <a:pt x="23435" y="25003"/>
                    <a:pt x="24324" y="24770"/>
                    <a:pt x="24341" y="24770"/>
                  </a:cubicBezTo>
                  <a:lnTo>
                    <a:pt x="24341" y="24770"/>
                  </a:lnTo>
                  <a:cubicBezTo>
                    <a:pt x="24055" y="24841"/>
                    <a:pt x="23554" y="26667"/>
                    <a:pt x="23339" y="26953"/>
                  </a:cubicBezTo>
                  <a:cubicBezTo>
                    <a:pt x="22802" y="27741"/>
                    <a:pt x="22122" y="28457"/>
                    <a:pt x="21370" y="29065"/>
                  </a:cubicBezTo>
                  <a:cubicBezTo>
                    <a:pt x="19652" y="30354"/>
                    <a:pt x="17576" y="31106"/>
                    <a:pt x="15393" y="31213"/>
                  </a:cubicBezTo>
                  <a:cubicBezTo>
                    <a:pt x="15309" y="31217"/>
                    <a:pt x="15225" y="31219"/>
                    <a:pt x="15143" y="31219"/>
                  </a:cubicBezTo>
                  <a:cubicBezTo>
                    <a:pt x="12428" y="31219"/>
                    <a:pt x="10594" y="28972"/>
                    <a:pt x="9995" y="26448"/>
                  </a:cubicBezTo>
                  <a:lnTo>
                    <a:pt x="9995" y="26448"/>
                  </a:lnTo>
                  <a:cubicBezTo>
                    <a:pt x="10124" y="27016"/>
                    <a:pt x="9912" y="27222"/>
                    <a:pt x="9599" y="27222"/>
                  </a:cubicBezTo>
                  <a:cubicBezTo>
                    <a:pt x="9205" y="27222"/>
                    <a:pt x="8650" y="26896"/>
                    <a:pt x="8413" y="26560"/>
                  </a:cubicBezTo>
                  <a:cubicBezTo>
                    <a:pt x="7768" y="25593"/>
                    <a:pt x="7804" y="23982"/>
                    <a:pt x="7625" y="22873"/>
                  </a:cubicBezTo>
                  <a:lnTo>
                    <a:pt x="7625" y="22873"/>
                  </a:lnTo>
                  <a:cubicBezTo>
                    <a:pt x="7733" y="23553"/>
                    <a:pt x="6694" y="24985"/>
                    <a:pt x="6694" y="25880"/>
                  </a:cubicBezTo>
                  <a:cubicBezTo>
                    <a:pt x="6694" y="26846"/>
                    <a:pt x="6766" y="27812"/>
                    <a:pt x="6873" y="28779"/>
                  </a:cubicBezTo>
                  <a:cubicBezTo>
                    <a:pt x="7017" y="29745"/>
                    <a:pt x="7303" y="30819"/>
                    <a:pt x="6050" y="30962"/>
                  </a:cubicBezTo>
                  <a:cubicBezTo>
                    <a:pt x="5983" y="30969"/>
                    <a:pt x="5918" y="30972"/>
                    <a:pt x="5856" y="30972"/>
                  </a:cubicBezTo>
                  <a:cubicBezTo>
                    <a:pt x="4507" y="30972"/>
                    <a:pt x="4456" y="29521"/>
                    <a:pt x="4046" y="28528"/>
                  </a:cubicBezTo>
                  <a:cubicBezTo>
                    <a:pt x="4046" y="29907"/>
                    <a:pt x="3406" y="30452"/>
                    <a:pt x="2605" y="30452"/>
                  </a:cubicBezTo>
                  <a:cubicBezTo>
                    <a:pt x="1720" y="30452"/>
                    <a:pt x="639" y="29789"/>
                    <a:pt x="1" y="28850"/>
                  </a:cubicBezTo>
                  <a:lnTo>
                    <a:pt x="1" y="28850"/>
                  </a:lnTo>
                  <a:cubicBezTo>
                    <a:pt x="216" y="30962"/>
                    <a:pt x="2506" y="32000"/>
                    <a:pt x="4153" y="32788"/>
                  </a:cubicBezTo>
                  <a:cubicBezTo>
                    <a:pt x="5227" y="33325"/>
                    <a:pt x="5513" y="33898"/>
                    <a:pt x="6372" y="34613"/>
                  </a:cubicBezTo>
                  <a:cubicBezTo>
                    <a:pt x="6864" y="35047"/>
                    <a:pt x="7194" y="35263"/>
                    <a:pt x="7528" y="35263"/>
                  </a:cubicBezTo>
                  <a:cubicBezTo>
                    <a:pt x="7802" y="35263"/>
                    <a:pt x="8078" y="35118"/>
                    <a:pt x="8448" y="34828"/>
                  </a:cubicBezTo>
                  <a:cubicBezTo>
                    <a:pt x="11240" y="32824"/>
                    <a:pt x="14319" y="32466"/>
                    <a:pt x="17612" y="31929"/>
                  </a:cubicBezTo>
                  <a:cubicBezTo>
                    <a:pt x="18507" y="31786"/>
                    <a:pt x="19294" y="31285"/>
                    <a:pt x="20118" y="31141"/>
                  </a:cubicBezTo>
                  <a:cubicBezTo>
                    <a:pt x="20351" y="31104"/>
                    <a:pt x="20575" y="31091"/>
                    <a:pt x="20791" y="31091"/>
                  </a:cubicBezTo>
                  <a:cubicBezTo>
                    <a:pt x="21402" y="31091"/>
                    <a:pt x="21957" y="31200"/>
                    <a:pt x="22532" y="31200"/>
                  </a:cubicBezTo>
                  <a:cubicBezTo>
                    <a:pt x="22937" y="31200"/>
                    <a:pt x="23352" y="31146"/>
                    <a:pt x="23804" y="30962"/>
                  </a:cubicBezTo>
                  <a:cubicBezTo>
                    <a:pt x="24842" y="30569"/>
                    <a:pt x="25952" y="29745"/>
                    <a:pt x="27026" y="29495"/>
                  </a:cubicBezTo>
                  <a:cubicBezTo>
                    <a:pt x="27849" y="29316"/>
                    <a:pt x="28458" y="28707"/>
                    <a:pt x="29317" y="28600"/>
                  </a:cubicBezTo>
                  <a:cubicBezTo>
                    <a:pt x="29340" y="28598"/>
                    <a:pt x="29364" y="28598"/>
                    <a:pt x="29388" y="28598"/>
                  </a:cubicBezTo>
                  <a:cubicBezTo>
                    <a:pt x="30444" y="28598"/>
                    <a:pt x="32364" y="30090"/>
                    <a:pt x="34113" y="31070"/>
                  </a:cubicBezTo>
                  <a:lnTo>
                    <a:pt x="34543" y="31070"/>
                  </a:lnTo>
                  <a:cubicBezTo>
                    <a:pt x="34722" y="31249"/>
                    <a:pt x="34901" y="31392"/>
                    <a:pt x="35116" y="31464"/>
                  </a:cubicBezTo>
                  <a:cubicBezTo>
                    <a:pt x="35330" y="31571"/>
                    <a:pt x="35509" y="31642"/>
                    <a:pt x="35724" y="31678"/>
                  </a:cubicBezTo>
                  <a:cubicBezTo>
                    <a:pt x="35889" y="31704"/>
                    <a:pt x="36049" y="31716"/>
                    <a:pt x="36208" y="31716"/>
                  </a:cubicBezTo>
                  <a:cubicBezTo>
                    <a:pt x="36498" y="31716"/>
                    <a:pt x="36784" y="31676"/>
                    <a:pt x="37084" y="31607"/>
                  </a:cubicBezTo>
                  <a:lnTo>
                    <a:pt x="37227" y="31535"/>
                  </a:lnTo>
                  <a:cubicBezTo>
                    <a:pt x="37478" y="31320"/>
                    <a:pt x="37693" y="31034"/>
                    <a:pt x="37764" y="30676"/>
                  </a:cubicBezTo>
                  <a:cubicBezTo>
                    <a:pt x="38122" y="29244"/>
                    <a:pt x="37371" y="26560"/>
                    <a:pt x="37156" y="25772"/>
                  </a:cubicBezTo>
                  <a:lnTo>
                    <a:pt x="37156" y="25736"/>
                  </a:lnTo>
                  <a:lnTo>
                    <a:pt x="37084" y="25557"/>
                  </a:lnTo>
                  <a:lnTo>
                    <a:pt x="37084" y="25557"/>
                  </a:lnTo>
                  <a:cubicBezTo>
                    <a:pt x="37084" y="25557"/>
                    <a:pt x="37550" y="25595"/>
                    <a:pt x="38195" y="25595"/>
                  </a:cubicBezTo>
                  <a:cubicBezTo>
                    <a:pt x="39208" y="25595"/>
                    <a:pt x="40664" y="25502"/>
                    <a:pt x="41451" y="25020"/>
                  </a:cubicBezTo>
                  <a:cubicBezTo>
                    <a:pt x="41666" y="24913"/>
                    <a:pt x="41702" y="24698"/>
                    <a:pt x="41630" y="24412"/>
                  </a:cubicBezTo>
                  <a:cubicBezTo>
                    <a:pt x="41594" y="24305"/>
                    <a:pt x="41523" y="24197"/>
                    <a:pt x="41487" y="24090"/>
                  </a:cubicBezTo>
                  <a:cubicBezTo>
                    <a:pt x="41487" y="24090"/>
                    <a:pt x="41487" y="24054"/>
                    <a:pt x="41487" y="24054"/>
                  </a:cubicBezTo>
                  <a:cubicBezTo>
                    <a:pt x="41415" y="23947"/>
                    <a:pt x="41380" y="23839"/>
                    <a:pt x="41308" y="23696"/>
                  </a:cubicBezTo>
                  <a:cubicBezTo>
                    <a:pt x="41201" y="23589"/>
                    <a:pt x="41129" y="23481"/>
                    <a:pt x="41057" y="23338"/>
                  </a:cubicBezTo>
                  <a:cubicBezTo>
                    <a:pt x="40950" y="23231"/>
                    <a:pt x="40843" y="23088"/>
                    <a:pt x="40771" y="22944"/>
                  </a:cubicBezTo>
                  <a:lnTo>
                    <a:pt x="40735" y="22909"/>
                  </a:lnTo>
                  <a:cubicBezTo>
                    <a:pt x="40521" y="22658"/>
                    <a:pt x="40306" y="22372"/>
                    <a:pt x="40091" y="22121"/>
                  </a:cubicBezTo>
                  <a:lnTo>
                    <a:pt x="40055" y="22085"/>
                  </a:lnTo>
                  <a:lnTo>
                    <a:pt x="39697" y="21692"/>
                  </a:lnTo>
                  <a:lnTo>
                    <a:pt x="39661" y="21656"/>
                  </a:lnTo>
                  <a:cubicBezTo>
                    <a:pt x="39411" y="21369"/>
                    <a:pt x="39196" y="21119"/>
                    <a:pt x="38981" y="20904"/>
                  </a:cubicBezTo>
                  <a:lnTo>
                    <a:pt x="38946" y="20868"/>
                  </a:lnTo>
                  <a:lnTo>
                    <a:pt x="38623" y="20510"/>
                  </a:lnTo>
                  <a:lnTo>
                    <a:pt x="38623" y="20475"/>
                  </a:lnTo>
                  <a:lnTo>
                    <a:pt x="38337" y="20188"/>
                  </a:lnTo>
                  <a:lnTo>
                    <a:pt x="38051" y="19938"/>
                  </a:lnTo>
                  <a:lnTo>
                    <a:pt x="38051" y="19902"/>
                  </a:lnTo>
                  <a:lnTo>
                    <a:pt x="37657" y="19508"/>
                  </a:lnTo>
                  <a:cubicBezTo>
                    <a:pt x="37585" y="19472"/>
                    <a:pt x="37550" y="19437"/>
                    <a:pt x="37550" y="19401"/>
                  </a:cubicBezTo>
                  <a:lnTo>
                    <a:pt x="37514" y="19365"/>
                  </a:lnTo>
                  <a:lnTo>
                    <a:pt x="37585" y="19329"/>
                  </a:lnTo>
                  <a:lnTo>
                    <a:pt x="37442" y="19186"/>
                  </a:lnTo>
                  <a:lnTo>
                    <a:pt x="40270" y="16859"/>
                  </a:lnTo>
                  <a:cubicBezTo>
                    <a:pt x="42275" y="14712"/>
                    <a:pt x="42525" y="13137"/>
                    <a:pt x="42239" y="12063"/>
                  </a:cubicBezTo>
                  <a:cubicBezTo>
                    <a:pt x="42024" y="11490"/>
                    <a:pt x="41630" y="10953"/>
                    <a:pt x="41129" y="10595"/>
                  </a:cubicBezTo>
                  <a:lnTo>
                    <a:pt x="41165" y="10595"/>
                  </a:lnTo>
                  <a:lnTo>
                    <a:pt x="41236" y="10559"/>
                  </a:lnTo>
                  <a:cubicBezTo>
                    <a:pt x="41165" y="10524"/>
                    <a:pt x="41129" y="10452"/>
                    <a:pt x="41057" y="10416"/>
                  </a:cubicBezTo>
                  <a:cubicBezTo>
                    <a:pt x="41272" y="10380"/>
                    <a:pt x="41487" y="10345"/>
                    <a:pt x="41702" y="10273"/>
                  </a:cubicBezTo>
                  <a:cubicBezTo>
                    <a:pt x="41738" y="10237"/>
                    <a:pt x="41809" y="10201"/>
                    <a:pt x="41881" y="10130"/>
                  </a:cubicBezTo>
                  <a:lnTo>
                    <a:pt x="42060" y="9987"/>
                  </a:lnTo>
                  <a:cubicBezTo>
                    <a:pt x="42203" y="9844"/>
                    <a:pt x="42310" y="9700"/>
                    <a:pt x="42453" y="9557"/>
                  </a:cubicBezTo>
                  <a:cubicBezTo>
                    <a:pt x="42453" y="9557"/>
                    <a:pt x="42489" y="9521"/>
                    <a:pt x="42489" y="9521"/>
                  </a:cubicBezTo>
                  <a:cubicBezTo>
                    <a:pt x="42525" y="9450"/>
                    <a:pt x="42597" y="9414"/>
                    <a:pt x="42632" y="9342"/>
                  </a:cubicBezTo>
                  <a:cubicBezTo>
                    <a:pt x="42632" y="9307"/>
                    <a:pt x="42668" y="9271"/>
                    <a:pt x="42668" y="9271"/>
                  </a:cubicBezTo>
                  <a:cubicBezTo>
                    <a:pt x="42740" y="9199"/>
                    <a:pt x="42776" y="9163"/>
                    <a:pt x="42811" y="9092"/>
                  </a:cubicBezTo>
                  <a:lnTo>
                    <a:pt x="42847" y="8984"/>
                  </a:lnTo>
                  <a:cubicBezTo>
                    <a:pt x="42883" y="8913"/>
                    <a:pt x="42919" y="8877"/>
                    <a:pt x="42955" y="8805"/>
                  </a:cubicBezTo>
                  <a:cubicBezTo>
                    <a:pt x="42955" y="8770"/>
                    <a:pt x="42990" y="8734"/>
                    <a:pt x="42990" y="8734"/>
                  </a:cubicBezTo>
                  <a:cubicBezTo>
                    <a:pt x="43026" y="8627"/>
                    <a:pt x="43098" y="8519"/>
                    <a:pt x="43134" y="8412"/>
                  </a:cubicBezTo>
                  <a:cubicBezTo>
                    <a:pt x="43169" y="8304"/>
                    <a:pt x="43169" y="8197"/>
                    <a:pt x="43169" y="8090"/>
                  </a:cubicBezTo>
                  <a:cubicBezTo>
                    <a:pt x="43205" y="8054"/>
                    <a:pt x="43205" y="8018"/>
                    <a:pt x="43169" y="8018"/>
                  </a:cubicBezTo>
                  <a:cubicBezTo>
                    <a:pt x="43205" y="7911"/>
                    <a:pt x="43205" y="7803"/>
                    <a:pt x="43169" y="7696"/>
                  </a:cubicBezTo>
                  <a:cubicBezTo>
                    <a:pt x="43205" y="7660"/>
                    <a:pt x="43205" y="7588"/>
                    <a:pt x="43169" y="7553"/>
                  </a:cubicBezTo>
                  <a:cubicBezTo>
                    <a:pt x="43169" y="7481"/>
                    <a:pt x="43169" y="7374"/>
                    <a:pt x="43134" y="7302"/>
                  </a:cubicBezTo>
                  <a:cubicBezTo>
                    <a:pt x="43134" y="7231"/>
                    <a:pt x="43098" y="7159"/>
                    <a:pt x="43098" y="7087"/>
                  </a:cubicBezTo>
                  <a:lnTo>
                    <a:pt x="43026" y="6873"/>
                  </a:lnTo>
                  <a:cubicBezTo>
                    <a:pt x="42990" y="6729"/>
                    <a:pt x="42955" y="6586"/>
                    <a:pt x="42883" y="6443"/>
                  </a:cubicBezTo>
                  <a:lnTo>
                    <a:pt x="42883" y="6407"/>
                  </a:lnTo>
                  <a:cubicBezTo>
                    <a:pt x="42346" y="5369"/>
                    <a:pt x="41594" y="4152"/>
                    <a:pt x="40843" y="2971"/>
                  </a:cubicBezTo>
                  <a:lnTo>
                    <a:pt x="40127" y="2005"/>
                  </a:lnTo>
                  <a:lnTo>
                    <a:pt x="40091" y="1897"/>
                  </a:lnTo>
                  <a:cubicBezTo>
                    <a:pt x="40019" y="1826"/>
                    <a:pt x="39948" y="1718"/>
                    <a:pt x="39876" y="1647"/>
                  </a:cubicBezTo>
                  <a:cubicBezTo>
                    <a:pt x="39697" y="1360"/>
                    <a:pt x="39518" y="1145"/>
                    <a:pt x="39339" y="895"/>
                  </a:cubicBezTo>
                  <a:lnTo>
                    <a:pt x="39196" y="716"/>
                  </a:lnTo>
                  <a:cubicBezTo>
                    <a:pt x="39017" y="465"/>
                    <a:pt x="38838" y="251"/>
                    <a:pt x="38623" y="0"/>
                  </a:cubicBezTo>
                  <a:close/>
                </a:path>
              </a:pathLst>
            </a:custGeom>
            <a:solidFill>
              <a:srgbClr val="FFB469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2612425" y="2235925"/>
              <a:ext cx="403625" cy="327575"/>
            </a:xfrm>
            <a:custGeom>
              <a:avLst/>
              <a:gdLst/>
              <a:ahLst/>
              <a:cxnLst/>
              <a:rect l="l" t="t" r="r" b="b"/>
              <a:pathLst>
                <a:path w="16145" h="13103" extrusionOk="0">
                  <a:moveTo>
                    <a:pt x="860" y="0"/>
                  </a:moveTo>
                  <a:cubicBezTo>
                    <a:pt x="574" y="823"/>
                    <a:pt x="323" y="1647"/>
                    <a:pt x="144" y="2506"/>
                  </a:cubicBezTo>
                  <a:cubicBezTo>
                    <a:pt x="50" y="3199"/>
                    <a:pt x="441" y="3407"/>
                    <a:pt x="969" y="3407"/>
                  </a:cubicBezTo>
                  <a:cubicBezTo>
                    <a:pt x="1641" y="3407"/>
                    <a:pt x="2535" y="3071"/>
                    <a:pt x="2936" y="2971"/>
                  </a:cubicBezTo>
                  <a:lnTo>
                    <a:pt x="2936" y="2971"/>
                  </a:lnTo>
                  <a:cubicBezTo>
                    <a:pt x="609" y="4940"/>
                    <a:pt x="1" y="6049"/>
                    <a:pt x="1970" y="8698"/>
                  </a:cubicBezTo>
                  <a:cubicBezTo>
                    <a:pt x="4475" y="12134"/>
                    <a:pt x="10632" y="12993"/>
                    <a:pt x="11491" y="13065"/>
                  </a:cubicBezTo>
                  <a:cubicBezTo>
                    <a:pt x="11703" y="13091"/>
                    <a:pt x="11914" y="13103"/>
                    <a:pt x="12124" y="13103"/>
                  </a:cubicBezTo>
                  <a:cubicBezTo>
                    <a:pt x="14221" y="13103"/>
                    <a:pt x="16144" y="11920"/>
                    <a:pt x="16144" y="11920"/>
                  </a:cubicBezTo>
                  <a:cubicBezTo>
                    <a:pt x="16144" y="11920"/>
                    <a:pt x="8413" y="11168"/>
                    <a:pt x="5120" y="7803"/>
                  </a:cubicBezTo>
                  <a:cubicBezTo>
                    <a:pt x="2578" y="5226"/>
                    <a:pt x="6551" y="4331"/>
                    <a:pt x="6551" y="4331"/>
                  </a:cubicBezTo>
                  <a:lnTo>
                    <a:pt x="6551" y="4331"/>
                  </a:lnTo>
                  <a:cubicBezTo>
                    <a:pt x="6551" y="4331"/>
                    <a:pt x="4791" y="4464"/>
                    <a:pt x="3496" y="4464"/>
                  </a:cubicBezTo>
                  <a:cubicBezTo>
                    <a:pt x="2776" y="4464"/>
                    <a:pt x="2200" y="4423"/>
                    <a:pt x="2149" y="4295"/>
                  </a:cubicBezTo>
                  <a:cubicBezTo>
                    <a:pt x="2041" y="3937"/>
                    <a:pt x="3831" y="2971"/>
                    <a:pt x="4941" y="2577"/>
                  </a:cubicBezTo>
                  <a:cubicBezTo>
                    <a:pt x="6014" y="2219"/>
                    <a:pt x="7124" y="716"/>
                    <a:pt x="7124" y="716"/>
                  </a:cubicBezTo>
                  <a:lnTo>
                    <a:pt x="7124" y="716"/>
                  </a:lnTo>
                  <a:cubicBezTo>
                    <a:pt x="6036" y="897"/>
                    <a:pt x="4948" y="992"/>
                    <a:pt x="3860" y="992"/>
                  </a:cubicBezTo>
                  <a:cubicBezTo>
                    <a:pt x="3230" y="992"/>
                    <a:pt x="2600" y="961"/>
                    <a:pt x="1970" y="895"/>
                  </a:cubicBezTo>
                  <a:cubicBezTo>
                    <a:pt x="1433" y="859"/>
                    <a:pt x="1003" y="501"/>
                    <a:pt x="86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3326550" y="2534675"/>
              <a:ext cx="221950" cy="71725"/>
            </a:xfrm>
            <a:custGeom>
              <a:avLst/>
              <a:gdLst/>
              <a:ahLst/>
              <a:cxnLst/>
              <a:rect l="l" t="t" r="r" b="b"/>
              <a:pathLst>
                <a:path w="8878" h="2869" extrusionOk="0">
                  <a:moveTo>
                    <a:pt x="8789" y="0"/>
                  </a:moveTo>
                  <a:cubicBezTo>
                    <a:pt x="8639" y="0"/>
                    <a:pt x="7715" y="639"/>
                    <a:pt x="6694" y="1115"/>
                  </a:cubicBezTo>
                  <a:cubicBezTo>
                    <a:pt x="6228" y="1330"/>
                    <a:pt x="5727" y="1509"/>
                    <a:pt x="5226" y="1688"/>
                  </a:cubicBezTo>
                  <a:cubicBezTo>
                    <a:pt x="5011" y="1759"/>
                    <a:pt x="4832" y="1795"/>
                    <a:pt x="4725" y="1831"/>
                  </a:cubicBezTo>
                  <a:lnTo>
                    <a:pt x="4546" y="1903"/>
                  </a:lnTo>
                  <a:lnTo>
                    <a:pt x="4367" y="1974"/>
                  </a:lnTo>
                  <a:cubicBezTo>
                    <a:pt x="4224" y="1974"/>
                    <a:pt x="4045" y="2046"/>
                    <a:pt x="3866" y="2117"/>
                  </a:cubicBezTo>
                  <a:cubicBezTo>
                    <a:pt x="3329" y="2225"/>
                    <a:pt x="2828" y="2296"/>
                    <a:pt x="2291" y="2332"/>
                  </a:cubicBezTo>
                  <a:cubicBezTo>
                    <a:pt x="2202" y="2338"/>
                    <a:pt x="2112" y="2341"/>
                    <a:pt x="2022" y="2341"/>
                  </a:cubicBezTo>
                  <a:cubicBezTo>
                    <a:pt x="1601" y="2341"/>
                    <a:pt x="1164" y="2277"/>
                    <a:pt x="752" y="2189"/>
                  </a:cubicBezTo>
                  <a:cubicBezTo>
                    <a:pt x="398" y="2101"/>
                    <a:pt x="142" y="2036"/>
                    <a:pt x="42" y="2036"/>
                  </a:cubicBezTo>
                  <a:cubicBezTo>
                    <a:pt x="21" y="2036"/>
                    <a:pt x="7" y="2039"/>
                    <a:pt x="0" y="2046"/>
                  </a:cubicBezTo>
                  <a:cubicBezTo>
                    <a:pt x="0" y="2082"/>
                    <a:pt x="251" y="2260"/>
                    <a:pt x="644" y="2475"/>
                  </a:cubicBezTo>
                  <a:cubicBezTo>
                    <a:pt x="1181" y="2690"/>
                    <a:pt x="1718" y="2797"/>
                    <a:pt x="2291" y="2869"/>
                  </a:cubicBezTo>
                  <a:cubicBezTo>
                    <a:pt x="2864" y="2869"/>
                    <a:pt x="3436" y="2833"/>
                    <a:pt x="4009" y="2762"/>
                  </a:cubicBezTo>
                  <a:cubicBezTo>
                    <a:pt x="4439" y="2654"/>
                    <a:pt x="4725" y="2583"/>
                    <a:pt x="4725" y="2583"/>
                  </a:cubicBezTo>
                  <a:lnTo>
                    <a:pt x="4940" y="2511"/>
                  </a:lnTo>
                  <a:cubicBezTo>
                    <a:pt x="5083" y="2475"/>
                    <a:pt x="5262" y="2404"/>
                    <a:pt x="5441" y="2332"/>
                  </a:cubicBezTo>
                  <a:cubicBezTo>
                    <a:pt x="5978" y="2082"/>
                    <a:pt x="6479" y="1831"/>
                    <a:pt x="6944" y="1545"/>
                  </a:cubicBezTo>
                  <a:cubicBezTo>
                    <a:pt x="7982" y="900"/>
                    <a:pt x="8877" y="77"/>
                    <a:pt x="8806" y="5"/>
                  </a:cubicBezTo>
                  <a:cubicBezTo>
                    <a:pt x="8802" y="2"/>
                    <a:pt x="8796" y="0"/>
                    <a:pt x="8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2612425" y="2155325"/>
              <a:ext cx="149475" cy="173675"/>
            </a:xfrm>
            <a:custGeom>
              <a:avLst/>
              <a:gdLst/>
              <a:ahLst/>
              <a:cxnLst/>
              <a:rect l="l" t="t" r="r" b="b"/>
              <a:pathLst>
                <a:path w="5979" h="6947" extrusionOk="0">
                  <a:moveTo>
                    <a:pt x="2000" y="0"/>
                  </a:moveTo>
                  <a:cubicBezTo>
                    <a:pt x="1953" y="0"/>
                    <a:pt x="1777" y="348"/>
                    <a:pt x="1504" y="826"/>
                  </a:cubicBezTo>
                  <a:cubicBezTo>
                    <a:pt x="1182" y="1470"/>
                    <a:pt x="860" y="2150"/>
                    <a:pt x="609" y="2830"/>
                  </a:cubicBezTo>
                  <a:cubicBezTo>
                    <a:pt x="466" y="3188"/>
                    <a:pt x="359" y="3582"/>
                    <a:pt x="251" y="3940"/>
                  </a:cubicBezTo>
                  <a:cubicBezTo>
                    <a:pt x="144" y="4262"/>
                    <a:pt x="108" y="4620"/>
                    <a:pt x="72" y="4978"/>
                  </a:cubicBezTo>
                  <a:cubicBezTo>
                    <a:pt x="37" y="5300"/>
                    <a:pt x="1" y="5515"/>
                    <a:pt x="1" y="5694"/>
                  </a:cubicBezTo>
                  <a:cubicBezTo>
                    <a:pt x="1" y="5765"/>
                    <a:pt x="1" y="5837"/>
                    <a:pt x="1" y="5909"/>
                  </a:cubicBezTo>
                  <a:lnTo>
                    <a:pt x="1" y="6016"/>
                  </a:lnTo>
                  <a:cubicBezTo>
                    <a:pt x="1" y="6016"/>
                    <a:pt x="1" y="6052"/>
                    <a:pt x="1" y="6088"/>
                  </a:cubicBezTo>
                  <a:cubicBezTo>
                    <a:pt x="1" y="6159"/>
                    <a:pt x="37" y="6267"/>
                    <a:pt x="72" y="6338"/>
                  </a:cubicBezTo>
                  <a:cubicBezTo>
                    <a:pt x="108" y="6517"/>
                    <a:pt x="216" y="6660"/>
                    <a:pt x="359" y="6768"/>
                  </a:cubicBezTo>
                  <a:cubicBezTo>
                    <a:pt x="538" y="6911"/>
                    <a:pt x="717" y="6947"/>
                    <a:pt x="932" y="6947"/>
                  </a:cubicBezTo>
                  <a:cubicBezTo>
                    <a:pt x="1290" y="6911"/>
                    <a:pt x="1647" y="6875"/>
                    <a:pt x="1970" y="6803"/>
                  </a:cubicBezTo>
                  <a:cubicBezTo>
                    <a:pt x="2328" y="6732"/>
                    <a:pt x="2757" y="6696"/>
                    <a:pt x="3151" y="6553"/>
                  </a:cubicBezTo>
                  <a:cubicBezTo>
                    <a:pt x="3509" y="6446"/>
                    <a:pt x="3938" y="6338"/>
                    <a:pt x="4260" y="6159"/>
                  </a:cubicBezTo>
                  <a:cubicBezTo>
                    <a:pt x="4583" y="6016"/>
                    <a:pt x="4905" y="5873"/>
                    <a:pt x="5155" y="5730"/>
                  </a:cubicBezTo>
                  <a:cubicBezTo>
                    <a:pt x="5656" y="5407"/>
                    <a:pt x="5979" y="5193"/>
                    <a:pt x="5943" y="5121"/>
                  </a:cubicBezTo>
                  <a:cubicBezTo>
                    <a:pt x="5941" y="5114"/>
                    <a:pt x="5933" y="5111"/>
                    <a:pt x="5920" y="5111"/>
                  </a:cubicBezTo>
                  <a:cubicBezTo>
                    <a:pt x="5730" y="5111"/>
                    <a:pt x="4414" y="5817"/>
                    <a:pt x="2972" y="6052"/>
                  </a:cubicBezTo>
                  <a:cubicBezTo>
                    <a:pt x="2614" y="6088"/>
                    <a:pt x="2220" y="6159"/>
                    <a:pt x="1862" y="6195"/>
                  </a:cubicBezTo>
                  <a:cubicBezTo>
                    <a:pt x="1540" y="6231"/>
                    <a:pt x="1218" y="6267"/>
                    <a:pt x="896" y="6267"/>
                  </a:cubicBezTo>
                  <a:cubicBezTo>
                    <a:pt x="788" y="6267"/>
                    <a:pt x="717" y="6231"/>
                    <a:pt x="717" y="6231"/>
                  </a:cubicBezTo>
                  <a:cubicBezTo>
                    <a:pt x="753" y="6231"/>
                    <a:pt x="717" y="6195"/>
                    <a:pt x="717" y="6159"/>
                  </a:cubicBezTo>
                  <a:cubicBezTo>
                    <a:pt x="717" y="6088"/>
                    <a:pt x="717" y="6052"/>
                    <a:pt x="717" y="6016"/>
                  </a:cubicBezTo>
                  <a:cubicBezTo>
                    <a:pt x="717" y="5980"/>
                    <a:pt x="717" y="5980"/>
                    <a:pt x="717" y="5944"/>
                  </a:cubicBezTo>
                  <a:cubicBezTo>
                    <a:pt x="717" y="5909"/>
                    <a:pt x="717" y="5909"/>
                    <a:pt x="717" y="5873"/>
                  </a:cubicBezTo>
                  <a:cubicBezTo>
                    <a:pt x="717" y="5837"/>
                    <a:pt x="717" y="5765"/>
                    <a:pt x="717" y="5694"/>
                  </a:cubicBezTo>
                  <a:lnTo>
                    <a:pt x="717" y="5014"/>
                  </a:lnTo>
                  <a:cubicBezTo>
                    <a:pt x="753" y="4692"/>
                    <a:pt x="788" y="4369"/>
                    <a:pt x="824" y="4083"/>
                  </a:cubicBezTo>
                  <a:cubicBezTo>
                    <a:pt x="896" y="3725"/>
                    <a:pt x="1003" y="3331"/>
                    <a:pt x="1111" y="2973"/>
                  </a:cubicBezTo>
                  <a:cubicBezTo>
                    <a:pt x="1540" y="1506"/>
                    <a:pt x="2077" y="2"/>
                    <a:pt x="2005" y="2"/>
                  </a:cubicBezTo>
                  <a:cubicBezTo>
                    <a:pt x="2004" y="1"/>
                    <a:pt x="2002" y="0"/>
                    <a:pt x="200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2657175" y="2315550"/>
              <a:ext cx="111000" cy="130400"/>
            </a:xfrm>
            <a:custGeom>
              <a:avLst/>
              <a:gdLst/>
              <a:ahLst/>
              <a:cxnLst/>
              <a:rect l="l" t="t" r="r" b="b"/>
              <a:pathLst>
                <a:path w="4440" h="5216" extrusionOk="0">
                  <a:moveTo>
                    <a:pt x="896" y="1"/>
                  </a:moveTo>
                  <a:cubicBezTo>
                    <a:pt x="895" y="1"/>
                    <a:pt x="824" y="37"/>
                    <a:pt x="717" y="72"/>
                  </a:cubicBezTo>
                  <a:lnTo>
                    <a:pt x="538" y="215"/>
                  </a:lnTo>
                  <a:lnTo>
                    <a:pt x="323" y="430"/>
                  </a:lnTo>
                  <a:cubicBezTo>
                    <a:pt x="251" y="538"/>
                    <a:pt x="180" y="609"/>
                    <a:pt x="108" y="717"/>
                  </a:cubicBezTo>
                  <a:cubicBezTo>
                    <a:pt x="36" y="860"/>
                    <a:pt x="1" y="1039"/>
                    <a:pt x="1" y="1182"/>
                  </a:cubicBezTo>
                  <a:cubicBezTo>
                    <a:pt x="36" y="1504"/>
                    <a:pt x="215" y="1826"/>
                    <a:pt x="502" y="2005"/>
                  </a:cubicBezTo>
                  <a:cubicBezTo>
                    <a:pt x="752" y="2184"/>
                    <a:pt x="1039" y="2327"/>
                    <a:pt x="1361" y="2399"/>
                  </a:cubicBezTo>
                  <a:cubicBezTo>
                    <a:pt x="1504" y="2435"/>
                    <a:pt x="1611" y="2471"/>
                    <a:pt x="1755" y="2471"/>
                  </a:cubicBezTo>
                  <a:lnTo>
                    <a:pt x="1934" y="2506"/>
                  </a:lnTo>
                  <a:lnTo>
                    <a:pt x="1969" y="2506"/>
                  </a:lnTo>
                  <a:cubicBezTo>
                    <a:pt x="2041" y="2542"/>
                    <a:pt x="1969" y="2542"/>
                    <a:pt x="1969" y="2542"/>
                  </a:cubicBezTo>
                  <a:lnTo>
                    <a:pt x="1934" y="2578"/>
                  </a:lnTo>
                  <a:cubicBezTo>
                    <a:pt x="1755" y="2829"/>
                    <a:pt x="1683" y="3151"/>
                    <a:pt x="1719" y="3473"/>
                  </a:cubicBezTo>
                  <a:cubicBezTo>
                    <a:pt x="1719" y="3831"/>
                    <a:pt x="1862" y="4153"/>
                    <a:pt x="2113" y="4439"/>
                  </a:cubicBezTo>
                  <a:cubicBezTo>
                    <a:pt x="2542" y="4869"/>
                    <a:pt x="3079" y="5155"/>
                    <a:pt x="3688" y="5191"/>
                  </a:cubicBezTo>
                  <a:cubicBezTo>
                    <a:pt x="3799" y="5208"/>
                    <a:pt x="3901" y="5215"/>
                    <a:pt x="3991" y="5215"/>
                  </a:cubicBezTo>
                  <a:cubicBezTo>
                    <a:pt x="4274" y="5215"/>
                    <a:pt x="4439" y="5147"/>
                    <a:pt x="4439" y="5119"/>
                  </a:cubicBezTo>
                  <a:cubicBezTo>
                    <a:pt x="4439" y="5048"/>
                    <a:pt x="4153" y="5048"/>
                    <a:pt x="3795" y="4940"/>
                  </a:cubicBezTo>
                  <a:cubicBezTo>
                    <a:pt x="3294" y="4833"/>
                    <a:pt x="2864" y="4547"/>
                    <a:pt x="2578" y="4117"/>
                  </a:cubicBezTo>
                  <a:cubicBezTo>
                    <a:pt x="2435" y="3938"/>
                    <a:pt x="2327" y="3723"/>
                    <a:pt x="2363" y="3473"/>
                  </a:cubicBezTo>
                  <a:cubicBezTo>
                    <a:pt x="2363" y="3294"/>
                    <a:pt x="2435" y="3115"/>
                    <a:pt x="2542" y="2936"/>
                  </a:cubicBezTo>
                  <a:lnTo>
                    <a:pt x="2578" y="2936"/>
                  </a:lnTo>
                  <a:lnTo>
                    <a:pt x="2614" y="2864"/>
                  </a:lnTo>
                  <a:lnTo>
                    <a:pt x="2721" y="2721"/>
                  </a:lnTo>
                  <a:cubicBezTo>
                    <a:pt x="2828" y="2650"/>
                    <a:pt x="2972" y="2578"/>
                    <a:pt x="3043" y="2506"/>
                  </a:cubicBezTo>
                  <a:lnTo>
                    <a:pt x="3580" y="2113"/>
                  </a:lnTo>
                  <a:lnTo>
                    <a:pt x="4045" y="1790"/>
                  </a:lnTo>
                  <a:cubicBezTo>
                    <a:pt x="4045" y="1790"/>
                    <a:pt x="4045" y="1790"/>
                    <a:pt x="4296" y="1611"/>
                  </a:cubicBezTo>
                  <a:lnTo>
                    <a:pt x="4296" y="1611"/>
                  </a:lnTo>
                  <a:lnTo>
                    <a:pt x="3652" y="1683"/>
                  </a:lnTo>
                  <a:lnTo>
                    <a:pt x="3079" y="1790"/>
                  </a:lnTo>
                  <a:cubicBezTo>
                    <a:pt x="2828" y="1826"/>
                    <a:pt x="2614" y="1826"/>
                    <a:pt x="2363" y="1862"/>
                  </a:cubicBezTo>
                  <a:lnTo>
                    <a:pt x="1862" y="1862"/>
                  </a:lnTo>
                  <a:cubicBezTo>
                    <a:pt x="1719" y="1826"/>
                    <a:pt x="1611" y="1826"/>
                    <a:pt x="1504" y="1826"/>
                  </a:cubicBezTo>
                  <a:cubicBezTo>
                    <a:pt x="1253" y="1790"/>
                    <a:pt x="1003" y="1719"/>
                    <a:pt x="788" y="1576"/>
                  </a:cubicBezTo>
                  <a:cubicBezTo>
                    <a:pt x="609" y="1504"/>
                    <a:pt x="466" y="1325"/>
                    <a:pt x="430" y="1146"/>
                  </a:cubicBezTo>
                  <a:cubicBezTo>
                    <a:pt x="394" y="1039"/>
                    <a:pt x="394" y="967"/>
                    <a:pt x="430" y="860"/>
                  </a:cubicBezTo>
                  <a:cubicBezTo>
                    <a:pt x="466" y="752"/>
                    <a:pt x="502" y="681"/>
                    <a:pt x="538" y="573"/>
                  </a:cubicBezTo>
                  <a:lnTo>
                    <a:pt x="681" y="359"/>
                  </a:lnTo>
                  <a:lnTo>
                    <a:pt x="824" y="180"/>
                  </a:lnTo>
                  <a:cubicBezTo>
                    <a:pt x="896" y="108"/>
                    <a:pt x="931" y="37"/>
                    <a:pt x="89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3566375" y="2300350"/>
              <a:ext cx="196000" cy="149575"/>
            </a:xfrm>
            <a:custGeom>
              <a:avLst/>
              <a:gdLst/>
              <a:ahLst/>
              <a:cxnLst/>
              <a:rect l="l" t="t" r="r" b="b"/>
              <a:pathLst>
                <a:path w="7840" h="5983" extrusionOk="0">
                  <a:moveTo>
                    <a:pt x="7231" y="0"/>
                  </a:moveTo>
                  <a:cubicBezTo>
                    <a:pt x="7231" y="36"/>
                    <a:pt x="7231" y="108"/>
                    <a:pt x="7302" y="251"/>
                  </a:cubicBezTo>
                  <a:lnTo>
                    <a:pt x="7410" y="537"/>
                  </a:lnTo>
                  <a:cubicBezTo>
                    <a:pt x="7410" y="645"/>
                    <a:pt x="7446" y="788"/>
                    <a:pt x="7481" y="895"/>
                  </a:cubicBezTo>
                  <a:cubicBezTo>
                    <a:pt x="7589" y="1539"/>
                    <a:pt x="7302" y="2184"/>
                    <a:pt x="6765" y="2542"/>
                  </a:cubicBezTo>
                  <a:cubicBezTo>
                    <a:pt x="6193" y="2864"/>
                    <a:pt x="5548" y="3114"/>
                    <a:pt x="4904" y="3222"/>
                  </a:cubicBezTo>
                  <a:cubicBezTo>
                    <a:pt x="4618" y="3258"/>
                    <a:pt x="4403" y="3293"/>
                    <a:pt x="4224" y="3329"/>
                  </a:cubicBezTo>
                  <a:lnTo>
                    <a:pt x="3866" y="3365"/>
                  </a:lnTo>
                  <a:lnTo>
                    <a:pt x="2935" y="3472"/>
                  </a:lnTo>
                  <a:cubicBezTo>
                    <a:pt x="3007" y="3580"/>
                    <a:pt x="3114" y="3723"/>
                    <a:pt x="3222" y="3866"/>
                  </a:cubicBezTo>
                  <a:lnTo>
                    <a:pt x="3436" y="4117"/>
                  </a:lnTo>
                  <a:lnTo>
                    <a:pt x="3508" y="4260"/>
                  </a:lnTo>
                  <a:cubicBezTo>
                    <a:pt x="3508" y="4260"/>
                    <a:pt x="3544" y="4296"/>
                    <a:pt x="3544" y="4331"/>
                  </a:cubicBezTo>
                  <a:cubicBezTo>
                    <a:pt x="3615" y="4475"/>
                    <a:pt x="3615" y="4654"/>
                    <a:pt x="3544" y="4797"/>
                  </a:cubicBezTo>
                  <a:cubicBezTo>
                    <a:pt x="3401" y="5011"/>
                    <a:pt x="3222" y="5155"/>
                    <a:pt x="2971" y="5262"/>
                  </a:cubicBezTo>
                  <a:cubicBezTo>
                    <a:pt x="2721" y="5369"/>
                    <a:pt x="2434" y="5477"/>
                    <a:pt x="2148" y="5513"/>
                  </a:cubicBezTo>
                  <a:cubicBezTo>
                    <a:pt x="2018" y="5530"/>
                    <a:pt x="1887" y="5539"/>
                    <a:pt x="1758" y="5539"/>
                  </a:cubicBezTo>
                  <a:cubicBezTo>
                    <a:pt x="1352" y="5539"/>
                    <a:pt x="952" y="5452"/>
                    <a:pt x="573" y="5262"/>
                  </a:cubicBezTo>
                  <a:cubicBezTo>
                    <a:pt x="215" y="5047"/>
                    <a:pt x="72" y="4797"/>
                    <a:pt x="36" y="4797"/>
                  </a:cubicBezTo>
                  <a:lnTo>
                    <a:pt x="36" y="4797"/>
                  </a:lnTo>
                  <a:cubicBezTo>
                    <a:pt x="0" y="4832"/>
                    <a:pt x="72" y="5155"/>
                    <a:pt x="430" y="5477"/>
                  </a:cubicBezTo>
                  <a:cubicBezTo>
                    <a:pt x="889" y="5805"/>
                    <a:pt x="1438" y="5982"/>
                    <a:pt x="2022" y="5982"/>
                  </a:cubicBezTo>
                  <a:cubicBezTo>
                    <a:pt x="2076" y="5982"/>
                    <a:pt x="2130" y="5981"/>
                    <a:pt x="2184" y="5978"/>
                  </a:cubicBezTo>
                  <a:cubicBezTo>
                    <a:pt x="2542" y="5978"/>
                    <a:pt x="2864" y="5906"/>
                    <a:pt x="3222" y="5763"/>
                  </a:cubicBezTo>
                  <a:cubicBezTo>
                    <a:pt x="3544" y="5656"/>
                    <a:pt x="3866" y="5441"/>
                    <a:pt x="4081" y="5119"/>
                  </a:cubicBezTo>
                  <a:cubicBezTo>
                    <a:pt x="4260" y="4832"/>
                    <a:pt x="4331" y="4439"/>
                    <a:pt x="4224" y="4117"/>
                  </a:cubicBezTo>
                  <a:cubicBezTo>
                    <a:pt x="4210" y="4074"/>
                    <a:pt x="4201" y="4054"/>
                    <a:pt x="4196" y="4045"/>
                  </a:cubicBezTo>
                  <a:lnTo>
                    <a:pt x="4331" y="4045"/>
                  </a:lnTo>
                  <a:cubicBezTo>
                    <a:pt x="4510" y="4009"/>
                    <a:pt x="4761" y="3973"/>
                    <a:pt x="5047" y="3902"/>
                  </a:cubicBezTo>
                  <a:cubicBezTo>
                    <a:pt x="5369" y="3794"/>
                    <a:pt x="5727" y="3687"/>
                    <a:pt x="6050" y="3580"/>
                  </a:cubicBezTo>
                  <a:cubicBezTo>
                    <a:pt x="6407" y="3437"/>
                    <a:pt x="6765" y="3222"/>
                    <a:pt x="7088" y="2971"/>
                  </a:cubicBezTo>
                  <a:cubicBezTo>
                    <a:pt x="7410" y="2721"/>
                    <a:pt x="7660" y="2327"/>
                    <a:pt x="7768" y="1933"/>
                  </a:cubicBezTo>
                  <a:cubicBezTo>
                    <a:pt x="7803" y="1897"/>
                    <a:pt x="7803" y="1826"/>
                    <a:pt x="7839" y="1790"/>
                  </a:cubicBezTo>
                  <a:lnTo>
                    <a:pt x="7839" y="1647"/>
                  </a:lnTo>
                  <a:cubicBezTo>
                    <a:pt x="7839" y="1539"/>
                    <a:pt x="7839" y="1468"/>
                    <a:pt x="7839" y="1360"/>
                  </a:cubicBezTo>
                  <a:cubicBezTo>
                    <a:pt x="7803" y="1181"/>
                    <a:pt x="7768" y="1038"/>
                    <a:pt x="7732" y="859"/>
                  </a:cubicBezTo>
                  <a:lnTo>
                    <a:pt x="7589" y="501"/>
                  </a:lnTo>
                  <a:cubicBezTo>
                    <a:pt x="7517" y="394"/>
                    <a:pt x="7481" y="287"/>
                    <a:pt x="7410" y="215"/>
                  </a:cubicBezTo>
                  <a:cubicBezTo>
                    <a:pt x="7338" y="72"/>
                    <a:pt x="7231" y="0"/>
                    <a:pt x="7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3735500" y="2232325"/>
              <a:ext cx="196900" cy="272100"/>
            </a:xfrm>
            <a:custGeom>
              <a:avLst/>
              <a:gdLst/>
              <a:ahLst/>
              <a:cxnLst/>
              <a:rect l="l" t="t" r="r" b="b"/>
              <a:pathLst>
                <a:path w="7876" h="10884" extrusionOk="0">
                  <a:moveTo>
                    <a:pt x="4654" y="1"/>
                  </a:moveTo>
                  <a:lnTo>
                    <a:pt x="4654" y="1"/>
                  </a:lnTo>
                  <a:cubicBezTo>
                    <a:pt x="4940" y="287"/>
                    <a:pt x="5262" y="574"/>
                    <a:pt x="5584" y="824"/>
                  </a:cubicBezTo>
                  <a:cubicBezTo>
                    <a:pt x="6264" y="1361"/>
                    <a:pt x="6801" y="2077"/>
                    <a:pt x="7124" y="2900"/>
                  </a:cubicBezTo>
                  <a:cubicBezTo>
                    <a:pt x="7267" y="3330"/>
                    <a:pt x="7303" y="3759"/>
                    <a:pt x="7195" y="4189"/>
                  </a:cubicBezTo>
                  <a:cubicBezTo>
                    <a:pt x="7088" y="4583"/>
                    <a:pt x="6945" y="4940"/>
                    <a:pt x="6766" y="5263"/>
                  </a:cubicBezTo>
                  <a:cubicBezTo>
                    <a:pt x="6551" y="5621"/>
                    <a:pt x="6336" y="5979"/>
                    <a:pt x="6121" y="6301"/>
                  </a:cubicBezTo>
                  <a:cubicBezTo>
                    <a:pt x="5871" y="6659"/>
                    <a:pt x="5656" y="6981"/>
                    <a:pt x="5405" y="7303"/>
                  </a:cubicBezTo>
                  <a:cubicBezTo>
                    <a:pt x="4833" y="7983"/>
                    <a:pt x="4224" y="8627"/>
                    <a:pt x="3508" y="9200"/>
                  </a:cubicBezTo>
                  <a:cubicBezTo>
                    <a:pt x="2792" y="9737"/>
                    <a:pt x="2005" y="10202"/>
                    <a:pt x="1182" y="10489"/>
                  </a:cubicBezTo>
                  <a:cubicBezTo>
                    <a:pt x="502" y="10739"/>
                    <a:pt x="0" y="10775"/>
                    <a:pt x="0" y="10847"/>
                  </a:cubicBezTo>
                  <a:cubicBezTo>
                    <a:pt x="153" y="10872"/>
                    <a:pt x="305" y="10884"/>
                    <a:pt x="455" y="10884"/>
                  </a:cubicBezTo>
                  <a:cubicBezTo>
                    <a:pt x="730" y="10884"/>
                    <a:pt x="999" y="10844"/>
                    <a:pt x="1253" y="10775"/>
                  </a:cubicBezTo>
                  <a:cubicBezTo>
                    <a:pt x="2184" y="10524"/>
                    <a:pt x="3043" y="10131"/>
                    <a:pt x="3795" y="9594"/>
                  </a:cubicBezTo>
                  <a:cubicBezTo>
                    <a:pt x="4582" y="9057"/>
                    <a:pt x="5298" y="8413"/>
                    <a:pt x="5907" y="7697"/>
                  </a:cubicBezTo>
                  <a:cubicBezTo>
                    <a:pt x="6193" y="7410"/>
                    <a:pt x="6443" y="7052"/>
                    <a:pt x="6694" y="6694"/>
                  </a:cubicBezTo>
                  <a:cubicBezTo>
                    <a:pt x="6945" y="6336"/>
                    <a:pt x="7159" y="5979"/>
                    <a:pt x="7338" y="5585"/>
                  </a:cubicBezTo>
                  <a:cubicBezTo>
                    <a:pt x="7553" y="5191"/>
                    <a:pt x="7696" y="4762"/>
                    <a:pt x="7804" y="4296"/>
                  </a:cubicBezTo>
                  <a:cubicBezTo>
                    <a:pt x="7875" y="3759"/>
                    <a:pt x="7804" y="3222"/>
                    <a:pt x="7625" y="2721"/>
                  </a:cubicBezTo>
                  <a:cubicBezTo>
                    <a:pt x="7231" y="1826"/>
                    <a:pt x="6587" y="1110"/>
                    <a:pt x="5763" y="574"/>
                  </a:cubicBezTo>
                  <a:cubicBezTo>
                    <a:pt x="5441" y="323"/>
                    <a:pt x="5047" y="144"/>
                    <a:pt x="4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3701500" y="2609950"/>
              <a:ext cx="127975" cy="197075"/>
            </a:xfrm>
            <a:custGeom>
              <a:avLst/>
              <a:gdLst/>
              <a:ahLst/>
              <a:cxnLst/>
              <a:rect l="l" t="t" r="r" b="b"/>
              <a:pathLst>
                <a:path w="5119" h="7883" extrusionOk="0">
                  <a:moveTo>
                    <a:pt x="3763" y="0"/>
                  </a:moveTo>
                  <a:cubicBezTo>
                    <a:pt x="3761" y="0"/>
                    <a:pt x="3760" y="1"/>
                    <a:pt x="3759" y="1"/>
                  </a:cubicBezTo>
                  <a:cubicBezTo>
                    <a:pt x="3687" y="37"/>
                    <a:pt x="4081" y="1469"/>
                    <a:pt x="4331" y="2901"/>
                  </a:cubicBezTo>
                  <a:cubicBezTo>
                    <a:pt x="4439" y="3545"/>
                    <a:pt x="4475" y="4225"/>
                    <a:pt x="4475" y="4869"/>
                  </a:cubicBezTo>
                  <a:cubicBezTo>
                    <a:pt x="4439" y="5084"/>
                    <a:pt x="4439" y="5299"/>
                    <a:pt x="4403" y="5514"/>
                  </a:cubicBezTo>
                  <a:cubicBezTo>
                    <a:pt x="4367" y="5657"/>
                    <a:pt x="4367" y="5728"/>
                    <a:pt x="4367" y="5728"/>
                  </a:cubicBezTo>
                  <a:lnTo>
                    <a:pt x="4367" y="5800"/>
                  </a:lnTo>
                  <a:lnTo>
                    <a:pt x="4331" y="5979"/>
                  </a:lnTo>
                  <a:cubicBezTo>
                    <a:pt x="4296" y="6158"/>
                    <a:pt x="4224" y="6337"/>
                    <a:pt x="4152" y="6516"/>
                  </a:cubicBezTo>
                  <a:cubicBezTo>
                    <a:pt x="4045" y="6766"/>
                    <a:pt x="3866" y="6945"/>
                    <a:pt x="3651" y="7089"/>
                  </a:cubicBezTo>
                  <a:cubicBezTo>
                    <a:pt x="3401" y="7267"/>
                    <a:pt x="3079" y="7339"/>
                    <a:pt x="2756" y="7339"/>
                  </a:cubicBezTo>
                  <a:cubicBezTo>
                    <a:pt x="2112" y="7339"/>
                    <a:pt x="1468" y="7232"/>
                    <a:pt x="859" y="6981"/>
                  </a:cubicBezTo>
                  <a:cubicBezTo>
                    <a:pt x="395" y="6782"/>
                    <a:pt x="115" y="6583"/>
                    <a:pt x="48" y="6583"/>
                  </a:cubicBezTo>
                  <a:cubicBezTo>
                    <a:pt x="43" y="6583"/>
                    <a:pt x="39" y="6585"/>
                    <a:pt x="36" y="6587"/>
                  </a:cubicBezTo>
                  <a:cubicBezTo>
                    <a:pt x="0" y="6623"/>
                    <a:pt x="251" y="6945"/>
                    <a:pt x="752" y="7232"/>
                  </a:cubicBezTo>
                  <a:cubicBezTo>
                    <a:pt x="1360" y="7590"/>
                    <a:pt x="2041" y="7804"/>
                    <a:pt x="2756" y="7876"/>
                  </a:cubicBezTo>
                  <a:cubicBezTo>
                    <a:pt x="2812" y="7881"/>
                    <a:pt x="2867" y="7883"/>
                    <a:pt x="2921" y="7883"/>
                  </a:cubicBezTo>
                  <a:cubicBezTo>
                    <a:pt x="3287" y="7883"/>
                    <a:pt x="3626" y="7781"/>
                    <a:pt x="3938" y="7625"/>
                  </a:cubicBezTo>
                  <a:cubicBezTo>
                    <a:pt x="4296" y="7446"/>
                    <a:pt x="4546" y="7160"/>
                    <a:pt x="4725" y="6838"/>
                  </a:cubicBezTo>
                  <a:cubicBezTo>
                    <a:pt x="4832" y="6623"/>
                    <a:pt x="4940" y="6373"/>
                    <a:pt x="5011" y="6122"/>
                  </a:cubicBezTo>
                  <a:lnTo>
                    <a:pt x="5047" y="5943"/>
                  </a:lnTo>
                  <a:lnTo>
                    <a:pt x="5047" y="5871"/>
                  </a:lnTo>
                  <a:cubicBezTo>
                    <a:pt x="5047" y="5871"/>
                    <a:pt x="5083" y="5764"/>
                    <a:pt x="5083" y="5585"/>
                  </a:cubicBezTo>
                  <a:cubicBezTo>
                    <a:pt x="5119" y="5370"/>
                    <a:pt x="5119" y="5120"/>
                    <a:pt x="5083" y="4869"/>
                  </a:cubicBezTo>
                  <a:cubicBezTo>
                    <a:pt x="5083" y="4189"/>
                    <a:pt x="4976" y="3473"/>
                    <a:pt x="4797" y="2793"/>
                  </a:cubicBezTo>
                  <a:cubicBezTo>
                    <a:pt x="4443" y="1344"/>
                    <a:pt x="3881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3811550" y="2614450"/>
              <a:ext cx="97575" cy="49900"/>
            </a:xfrm>
            <a:custGeom>
              <a:avLst/>
              <a:gdLst/>
              <a:ahLst/>
              <a:cxnLst/>
              <a:rect l="l" t="t" r="r" b="b"/>
              <a:pathLst>
                <a:path w="3903" h="1996" extrusionOk="0">
                  <a:moveTo>
                    <a:pt x="3831" y="0"/>
                  </a:moveTo>
                  <a:cubicBezTo>
                    <a:pt x="3759" y="0"/>
                    <a:pt x="3688" y="143"/>
                    <a:pt x="3616" y="358"/>
                  </a:cubicBezTo>
                  <a:cubicBezTo>
                    <a:pt x="3509" y="609"/>
                    <a:pt x="3401" y="788"/>
                    <a:pt x="3222" y="967"/>
                  </a:cubicBezTo>
                  <a:cubicBezTo>
                    <a:pt x="3044" y="1110"/>
                    <a:pt x="2829" y="1217"/>
                    <a:pt x="2614" y="1253"/>
                  </a:cubicBezTo>
                  <a:cubicBezTo>
                    <a:pt x="2542" y="1253"/>
                    <a:pt x="2435" y="1289"/>
                    <a:pt x="2328" y="1289"/>
                  </a:cubicBezTo>
                  <a:lnTo>
                    <a:pt x="2220" y="1289"/>
                  </a:lnTo>
                  <a:cubicBezTo>
                    <a:pt x="2149" y="1289"/>
                    <a:pt x="2077" y="1325"/>
                    <a:pt x="2005" y="1325"/>
                  </a:cubicBezTo>
                  <a:lnTo>
                    <a:pt x="1254" y="1325"/>
                  </a:lnTo>
                  <a:cubicBezTo>
                    <a:pt x="855" y="1275"/>
                    <a:pt x="439" y="1208"/>
                    <a:pt x="211" y="1208"/>
                  </a:cubicBezTo>
                  <a:cubicBezTo>
                    <a:pt x="111" y="1208"/>
                    <a:pt x="48" y="1220"/>
                    <a:pt x="37" y="1253"/>
                  </a:cubicBezTo>
                  <a:cubicBezTo>
                    <a:pt x="1" y="1360"/>
                    <a:pt x="538" y="1647"/>
                    <a:pt x="1146" y="1826"/>
                  </a:cubicBezTo>
                  <a:cubicBezTo>
                    <a:pt x="1433" y="1897"/>
                    <a:pt x="1719" y="1969"/>
                    <a:pt x="2005" y="1969"/>
                  </a:cubicBezTo>
                  <a:cubicBezTo>
                    <a:pt x="2059" y="1987"/>
                    <a:pt x="2104" y="1996"/>
                    <a:pt x="2149" y="1996"/>
                  </a:cubicBezTo>
                  <a:cubicBezTo>
                    <a:pt x="2193" y="1996"/>
                    <a:pt x="2238" y="1987"/>
                    <a:pt x="2292" y="1969"/>
                  </a:cubicBezTo>
                  <a:lnTo>
                    <a:pt x="2435" y="1969"/>
                  </a:lnTo>
                  <a:cubicBezTo>
                    <a:pt x="2542" y="1969"/>
                    <a:pt x="2686" y="1897"/>
                    <a:pt x="2829" y="1861"/>
                  </a:cubicBezTo>
                  <a:cubicBezTo>
                    <a:pt x="3151" y="1754"/>
                    <a:pt x="3401" y="1539"/>
                    <a:pt x="3616" y="1289"/>
                  </a:cubicBezTo>
                  <a:cubicBezTo>
                    <a:pt x="3759" y="1002"/>
                    <a:pt x="3867" y="716"/>
                    <a:pt x="3903" y="430"/>
                  </a:cubicBezTo>
                  <a:cubicBezTo>
                    <a:pt x="3903" y="179"/>
                    <a:pt x="3867" y="0"/>
                    <a:pt x="3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3288950" y="1687350"/>
              <a:ext cx="658650" cy="577225"/>
            </a:xfrm>
            <a:custGeom>
              <a:avLst/>
              <a:gdLst/>
              <a:ahLst/>
              <a:cxnLst/>
              <a:rect l="l" t="t" r="r" b="b"/>
              <a:pathLst>
                <a:path w="26346" h="23089" extrusionOk="0">
                  <a:moveTo>
                    <a:pt x="573" y="1"/>
                  </a:moveTo>
                  <a:cubicBezTo>
                    <a:pt x="752" y="4869"/>
                    <a:pt x="1" y="9737"/>
                    <a:pt x="538" y="14605"/>
                  </a:cubicBezTo>
                  <a:cubicBezTo>
                    <a:pt x="897" y="17869"/>
                    <a:pt x="2454" y="21218"/>
                    <a:pt x="5421" y="21218"/>
                  </a:cubicBezTo>
                  <a:cubicBezTo>
                    <a:pt x="6294" y="21218"/>
                    <a:pt x="7290" y="20928"/>
                    <a:pt x="8413" y="20261"/>
                  </a:cubicBezTo>
                  <a:cubicBezTo>
                    <a:pt x="9678" y="19505"/>
                    <a:pt x="10485" y="19098"/>
                    <a:pt x="11307" y="19098"/>
                  </a:cubicBezTo>
                  <a:cubicBezTo>
                    <a:pt x="12043" y="19098"/>
                    <a:pt x="12790" y="19424"/>
                    <a:pt x="13889" y="20117"/>
                  </a:cubicBezTo>
                  <a:cubicBezTo>
                    <a:pt x="14541" y="20532"/>
                    <a:pt x="17055" y="22858"/>
                    <a:pt x="18430" y="22858"/>
                  </a:cubicBezTo>
                  <a:cubicBezTo>
                    <a:pt x="18717" y="22858"/>
                    <a:pt x="18955" y="22757"/>
                    <a:pt x="19115" y="22516"/>
                  </a:cubicBezTo>
                  <a:cubicBezTo>
                    <a:pt x="19740" y="21563"/>
                    <a:pt x="19054" y="20141"/>
                    <a:pt x="19689" y="20141"/>
                  </a:cubicBezTo>
                  <a:cubicBezTo>
                    <a:pt x="19818" y="20141"/>
                    <a:pt x="20001" y="20199"/>
                    <a:pt x="20261" y="20332"/>
                  </a:cubicBezTo>
                  <a:cubicBezTo>
                    <a:pt x="21263" y="20833"/>
                    <a:pt x="22838" y="22373"/>
                    <a:pt x="24305" y="23088"/>
                  </a:cubicBezTo>
                  <a:cubicBezTo>
                    <a:pt x="25165" y="22623"/>
                    <a:pt x="25845" y="21836"/>
                    <a:pt x="26203" y="20905"/>
                  </a:cubicBezTo>
                  <a:cubicBezTo>
                    <a:pt x="26346" y="20332"/>
                    <a:pt x="26310" y="19724"/>
                    <a:pt x="26095" y="19223"/>
                  </a:cubicBezTo>
                  <a:cubicBezTo>
                    <a:pt x="25129" y="17433"/>
                    <a:pt x="24091" y="15751"/>
                    <a:pt x="22945" y="14104"/>
                  </a:cubicBezTo>
                  <a:cubicBezTo>
                    <a:pt x="20869" y="11061"/>
                    <a:pt x="17648" y="8806"/>
                    <a:pt x="14712" y="6587"/>
                  </a:cubicBezTo>
                  <a:cubicBezTo>
                    <a:pt x="11670" y="4296"/>
                    <a:pt x="7911" y="1540"/>
                    <a:pt x="4117" y="538"/>
                  </a:cubicBezTo>
                  <a:cubicBezTo>
                    <a:pt x="3043" y="251"/>
                    <a:pt x="1934" y="72"/>
                    <a:pt x="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2644650" y="1690050"/>
              <a:ext cx="571850" cy="563350"/>
            </a:xfrm>
            <a:custGeom>
              <a:avLst/>
              <a:gdLst/>
              <a:ahLst/>
              <a:cxnLst/>
              <a:rect l="l" t="t" r="r" b="b"/>
              <a:pathLst>
                <a:path w="22874" h="22534" extrusionOk="0">
                  <a:moveTo>
                    <a:pt x="22873" y="0"/>
                  </a:moveTo>
                  <a:lnTo>
                    <a:pt x="22873" y="0"/>
                  </a:lnTo>
                  <a:cubicBezTo>
                    <a:pt x="22014" y="108"/>
                    <a:pt x="20081" y="358"/>
                    <a:pt x="19509" y="537"/>
                  </a:cubicBezTo>
                  <a:cubicBezTo>
                    <a:pt x="18184" y="967"/>
                    <a:pt x="16931" y="1504"/>
                    <a:pt x="15714" y="2148"/>
                  </a:cubicBezTo>
                  <a:cubicBezTo>
                    <a:pt x="11849" y="4009"/>
                    <a:pt x="7589" y="7052"/>
                    <a:pt x="5048" y="10560"/>
                  </a:cubicBezTo>
                  <a:cubicBezTo>
                    <a:pt x="4690" y="11097"/>
                    <a:pt x="1" y="18613"/>
                    <a:pt x="645" y="18900"/>
                  </a:cubicBezTo>
                  <a:cubicBezTo>
                    <a:pt x="970" y="19063"/>
                    <a:pt x="1318" y="19144"/>
                    <a:pt x="1664" y="19144"/>
                  </a:cubicBezTo>
                  <a:cubicBezTo>
                    <a:pt x="2080" y="19144"/>
                    <a:pt x="2493" y="19027"/>
                    <a:pt x="2864" y="18792"/>
                  </a:cubicBezTo>
                  <a:cubicBezTo>
                    <a:pt x="4098" y="18021"/>
                    <a:pt x="5703" y="16480"/>
                    <a:pt x="6536" y="16480"/>
                  </a:cubicBezTo>
                  <a:cubicBezTo>
                    <a:pt x="6670" y="16480"/>
                    <a:pt x="6784" y="16520"/>
                    <a:pt x="6873" y="16609"/>
                  </a:cubicBezTo>
                  <a:cubicBezTo>
                    <a:pt x="7517" y="17253"/>
                    <a:pt x="7231" y="21513"/>
                    <a:pt x="10596" y="22408"/>
                  </a:cubicBezTo>
                  <a:cubicBezTo>
                    <a:pt x="10905" y="22493"/>
                    <a:pt x="11216" y="22534"/>
                    <a:pt x="11526" y="22534"/>
                  </a:cubicBezTo>
                  <a:cubicBezTo>
                    <a:pt x="14585" y="22534"/>
                    <a:pt x="17597" y="18593"/>
                    <a:pt x="19222" y="15213"/>
                  </a:cubicBezTo>
                  <a:cubicBezTo>
                    <a:pt x="20905" y="11741"/>
                    <a:pt x="21370" y="2792"/>
                    <a:pt x="22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2924750" y="1948650"/>
              <a:ext cx="68925" cy="40300"/>
            </a:xfrm>
            <a:custGeom>
              <a:avLst/>
              <a:gdLst/>
              <a:ahLst/>
              <a:cxnLst/>
              <a:rect l="l" t="t" r="r" b="b"/>
              <a:pathLst>
                <a:path w="2757" h="1612" extrusionOk="0">
                  <a:moveTo>
                    <a:pt x="1038" y="1"/>
                  </a:moveTo>
                  <a:cubicBezTo>
                    <a:pt x="931" y="37"/>
                    <a:pt x="824" y="73"/>
                    <a:pt x="752" y="144"/>
                  </a:cubicBezTo>
                  <a:cubicBezTo>
                    <a:pt x="501" y="251"/>
                    <a:pt x="322" y="430"/>
                    <a:pt x="179" y="645"/>
                  </a:cubicBezTo>
                  <a:cubicBezTo>
                    <a:pt x="72" y="824"/>
                    <a:pt x="0" y="1075"/>
                    <a:pt x="36" y="1325"/>
                  </a:cubicBezTo>
                  <a:cubicBezTo>
                    <a:pt x="72" y="1504"/>
                    <a:pt x="108" y="1612"/>
                    <a:pt x="179" y="1612"/>
                  </a:cubicBezTo>
                  <a:cubicBezTo>
                    <a:pt x="287" y="1612"/>
                    <a:pt x="358" y="1540"/>
                    <a:pt x="430" y="1433"/>
                  </a:cubicBezTo>
                  <a:cubicBezTo>
                    <a:pt x="537" y="1325"/>
                    <a:pt x="645" y="1218"/>
                    <a:pt x="752" y="1146"/>
                  </a:cubicBezTo>
                  <a:cubicBezTo>
                    <a:pt x="859" y="1111"/>
                    <a:pt x="967" y="1075"/>
                    <a:pt x="1110" y="1075"/>
                  </a:cubicBezTo>
                  <a:lnTo>
                    <a:pt x="1253" y="1075"/>
                  </a:lnTo>
                  <a:cubicBezTo>
                    <a:pt x="1289" y="1039"/>
                    <a:pt x="1360" y="1039"/>
                    <a:pt x="1396" y="1003"/>
                  </a:cubicBezTo>
                  <a:cubicBezTo>
                    <a:pt x="1539" y="967"/>
                    <a:pt x="1718" y="932"/>
                    <a:pt x="1862" y="932"/>
                  </a:cubicBezTo>
                  <a:cubicBezTo>
                    <a:pt x="1981" y="920"/>
                    <a:pt x="2100" y="920"/>
                    <a:pt x="2209" y="920"/>
                  </a:cubicBezTo>
                  <a:lnTo>
                    <a:pt x="2209" y="920"/>
                  </a:lnTo>
                  <a:cubicBezTo>
                    <a:pt x="2426" y="920"/>
                    <a:pt x="2601" y="920"/>
                    <a:pt x="2649" y="824"/>
                  </a:cubicBezTo>
                  <a:cubicBezTo>
                    <a:pt x="2756" y="717"/>
                    <a:pt x="2470" y="359"/>
                    <a:pt x="2005" y="180"/>
                  </a:cubicBezTo>
                  <a:cubicBezTo>
                    <a:pt x="1790" y="73"/>
                    <a:pt x="1575" y="37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3430350" y="1964525"/>
              <a:ext cx="68025" cy="40625"/>
            </a:xfrm>
            <a:custGeom>
              <a:avLst/>
              <a:gdLst/>
              <a:ahLst/>
              <a:cxnLst/>
              <a:rect l="l" t="t" r="r" b="b"/>
              <a:pathLst>
                <a:path w="2721" h="1625" extrusionOk="0">
                  <a:moveTo>
                    <a:pt x="1189" y="1"/>
                  </a:moveTo>
                  <a:cubicBezTo>
                    <a:pt x="975" y="1"/>
                    <a:pt x="750" y="65"/>
                    <a:pt x="573" y="153"/>
                  </a:cubicBezTo>
                  <a:cubicBezTo>
                    <a:pt x="358" y="225"/>
                    <a:pt x="179" y="404"/>
                    <a:pt x="72" y="619"/>
                  </a:cubicBezTo>
                  <a:cubicBezTo>
                    <a:pt x="0" y="798"/>
                    <a:pt x="0" y="905"/>
                    <a:pt x="72" y="977"/>
                  </a:cubicBezTo>
                  <a:cubicBezTo>
                    <a:pt x="93" y="987"/>
                    <a:pt x="117" y="992"/>
                    <a:pt x="144" y="992"/>
                  </a:cubicBezTo>
                  <a:cubicBezTo>
                    <a:pt x="210" y="992"/>
                    <a:pt x="293" y="966"/>
                    <a:pt x="394" y="941"/>
                  </a:cubicBezTo>
                  <a:cubicBezTo>
                    <a:pt x="501" y="869"/>
                    <a:pt x="645" y="869"/>
                    <a:pt x="788" y="869"/>
                  </a:cubicBezTo>
                  <a:cubicBezTo>
                    <a:pt x="895" y="905"/>
                    <a:pt x="1003" y="941"/>
                    <a:pt x="1110" y="977"/>
                  </a:cubicBezTo>
                  <a:lnTo>
                    <a:pt x="1253" y="1084"/>
                  </a:lnTo>
                  <a:cubicBezTo>
                    <a:pt x="1289" y="1084"/>
                    <a:pt x="1361" y="1084"/>
                    <a:pt x="1432" y="1120"/>
                  </a:cubicBezTo>
                  <a:cubicBezTo>
                    <a:pt x="1575" y="1156"/>
                    <a:pt x="1719" y="1191"/>
                    <a:pt x="1826" y="1263"/>
                  </a:cubicBezTo>
                  <a:cubicBezTo>
                    <a:pt x="2127" y="1397"/>
                    <a:pt x="2397" y="1624"/>
                    <a:pt x="2548" y="1624"/>
                  </a:cubicBezTo>
                  <a:cubicBezTo>
                    <a:pt x="2558" y="1624"/>
                    <a:pt x="2568" y="1623"/>
                    <a:pt x="2578" y="1621"/>
                  </a:cubicBezTo>
                  <a:cubicBezTo>
                    <a:pt x="2721" y="1549"/>
                    <a:pt x="2649" y="1084"/>
                    <a:pt x="2363" y="726"/>
                  </a:cubicBezTo>
                  <a:cubicBezTo>
                    <a:pt x="2220" y="547"/>
                    <a:pt x="2076" y="368"/>
                    <a:pt x="1897" y="225"/>
                  </a:cubicBezTo>
                  <a:cubicBezTo>
                    <a:pt x="1826" y="189"/>
                    <a:pt x="1790" y="153"/>
                    <a:pt x="1719" y="118"/>
                  </a:cubicBezTo>
                  <a:lnTo>
                    <a:pt x="1647" y="82"/>
                  </a:lnTo>
                  <a:cubicBezTo>
                    <a:pt x="1540" y="46"/>
                    <a:pt x="1432" y="10"/>
                    <a:pt x="1325" y="10"/>
                  </a:cubicBezTo>
                  <a:cubicBezTo>
                    <a:pt x="1280" y="4"/>
                    <a:pt x="1235" y="1"/>
                    <a:pt x="1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3575325" y="1836800"/>
              <a:ext cx="900" cy="6300"/>
            </a:xfrm>
            <a:custGeom>
              <a:avLst/>
              <a:gdLst/>
              <a:ahLst/>
              <a:cxnLst/>
              <a:rect l="l" t="t" r="r" b="b"/>
              <a:pathLst>
                <a:path w="36" h="252" extrusionOk="0">
                  <a:moveTo>
                    <a:pt x="0" y="251"/>
                  </a:moveTo>
                  <a:cubicBezTo>
                    <a:pt x="0" y="144"/>
                    <a:pt x="36" y="72"/>
                    <a:pt x="36" y="1"/>
                  </a:cubicBezTo>
                  <a:cubicBezTo>
                    <a:pt x="36" y="72"/>
                    <a:pt x="0" y="144"/>
                    <a:pt x="0" y="25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3314025" y="1922700"/>
              <a:ext cx="633575" cy="341875"/>
            </a:xfrm>
            <a:custGeom>
              <a:avLst/>
              <a:gdLst/>
              <a:ahLst/>
              <a:cxnLst/>
              <a:rect l="l" t="t" r="r" b="b"/>
              <a:pathLst>
                <a:path w="25343" h="13675" extrusionOk="0">
                  <a:moveTo>
                    <a:pt x="16215" y="1"/>
                  </a:moveTo>
                  <a:lnTo>
                    <a:pt x="16215" y="1"/>
                  </a:lnTo>
                  <a:cubicBezTo>
                    <a:pt x="17504" y="932"/>
                    <a:pt x="18578" y="3473"/>
                    <a:pt x="19437" y="4797"/>
                  </a:cubicBezTo>
                  <a:cubicBezTo>
                    <a:pt x="20224" y="6050"/>
                    <a:pt x="21584" y="8019"/>
                    <a:pt x="21083" y="9630"/>
                  </a:cubicBezTo>
                  <a:cubicBezTo>
                    <a:pt x="20964" y="9987"/>
                    <a:pt x="20752" y="10133"/>
                    <a:pt x="20485" y="10133"/>
                  </a:cubicBezTo>
                  <a:cubicBezTo>
                    <a:pt x="19310" y="10133"/>
                    <a:pt x="17075" y="7303"/>
                    <a:pt x="17074" y="7303"/>
                  </a:cubicBezTo>
                  <a:lnTo>
                    <a:pt x="17074" y="7303"/>
                  </a:lnTo>
                  <a:cubicBezTo>
                    <a:pt x="17074" y="7303"/>
                    <a:pt x="17862" y="10274"/>
                    <a:pt x="16573" y="11169"/>
                  </a:cubicBezTo>
                  <a:cubicBezTo>
                    <a:pt x="16417" y="11277"/>
                    <a:pt x="16223" y="11325"/>
                    <a:pt x="16002" y="11325"/>
                  </a:cubicBezTo>
                  <a:cubicBezTo>
                    <a:pt x="14391" y="11325"/>
                    <a:pt x="11306" y="8794"/>
                    <a:pt x="10488" y="8448"/>
                  </a:cubicBezTo>
                  <a:cubicBezTo>
                    <a:pt x="10412" y="8415"/>
                    <a:pt x="10332" y="8399"/>
                    <a:pt x="10247" y="8399"/>
                  </a:cubicBezTo>
                  <a:cubicBezTo>
                    <a:pt x="9341" y="8399"/>
                    <a:pt x="7910" y="10198"/>
                    <a:pt x="4832" y="10918"/>
                  </a:cubicBezTo>
                  <a:cubicBezTo>
                    <a:pt x="4619" y="10965"/>
                    <a:pt x="4411" y="10987"/>
                    <a:pt x="4208" y="10987"/>
                  </a:cubicBezTo>
                  <a:cubicBezTo>
                    <a:pt x="2230" y="10987"/>
                    <a:pt x="747" y="8910"/>
                    <a:pt x="0" y="7482"/>
                  </a:cubicBezTo>
                  <a:lnTo>
                    <a:pt x="0" y="7482"/>
                  </a:lnTo>
                  <a:lnTo>
                    <a:pt x="72" y="7697"/>
                  </a:lnTo>
                  <a:cubicBezTo>
                    <a:pt x="72" y="7733"/>
                    <a:pt x="72" y="7768"/>
                    <a:pt x="107" y="7840"/>
                  </a:cubicBezTo>
                  <a:cubicBezTo>
                    <a:pt x="143" y="7876"/>
                    <a:pt x="143" y="7947"/>
                    <a:pt x="179" y="8019"/>
                  </a:cubicBezTo>
                  <a:cubicBezTo>
                    <a:pt x="179" y="8055"/>
                    <a:pt x="215" y="8126"/>
                    <a:pt x="215" y="8162"/>
                  </a:cubicBezTo>
                  <a:lnTo>
                    <a:pt x="286" y="8341"/>
                  </a:lnTo>
                  <a:lnTo>
                    <a:pt x="358" y="8484"/>
                  </a:lnTo>
                  <a:lnTo>
                    <a:pt x="430" y="8663"/>
                  </a:lnTo>
                  <a:cubicBezTo>
                    <a:pt x="465" y="8735"/>
                    <a:pt x="501" y="8806"/>
                    <a:pt x="501" y="8842"/>
                  </a:cubicBezTo>
                  <a:lnTo>
                    <a:pt x="609" y="9057"/>
                  </a:lnTo>
                  <a:lnTo>
                    <a:pt x="716" y="9236"/>
                  </a:lnTo>
                  <a:lnTo>
                    <a:pt x="788" y="9379"/>
                  </a:lnTo>
                  <a:lnTo>
                    <a:pt x="895" y="9558"/>
                  </a:lnTo>
                  <a:lnTo>
                    <a:pt x="966" y="9665"/>
                  </a:lnTo>
                  <a:lnTo>
                    <a:pt x="1074" y="9844"/>
                  </a:lnTo>
                  <a:lnTo>
                    <a:pt x="1145" y="9952"/>
                  </a:lnTo>
                  <a:cubicBezTo>
                    <a:pt x="1181" y="9988"/>
                    <a:pt x="1217" y="10059"/>
                    <a:pt x="1289" y="10131"/>
                  </a:cubicBezTo>
                  <a:lnTo>
                    <a:pt x="1324" y="10202"/>
                  </a:lnTo>
                  <a:cubicBezTo>
                    <a:pt x="1396" y="10274"/>
                    <a:pt x="1468" y="10346"/>
                    <a:pt x="1539" y="10453"/>
                  </a:cubicBezTo>
                  <a:lnTo>
                    <a:pt x="1611" y="10525"/>
                  </a:lnTo>
                  <a:cubicBezTo>
                    <a:pt x="1647" y="10560"/>
                    <a:pt x="1718" y="10632"/>
                    <a:pt x="1754" y="10668"/>
                  </a:cubicBezTo>
                  <a:lnTo>
                    <a:pt x="1826" y="10739"/>
                  </a:lnTo>
                  <a:lnTo>
                    <a:pt x="2005" y="10882"/>
                  </a:lnTo>
                  <a:lnTo>
                    <a:pt x="2076" y="10954"/>
                  </a:lnTo>
                  <a:lnTo>
                    <a:pt x="2255" y="11097"/>
                  </a:lnTo>
                  <a:lnTo>
                    <a:pt x="2327" y="11133"/>
                  </a:lnTo>
                  <a:cubicBezTo>
                    <a:pt x="2398" y="11205"/>
                    <a:pt x="2470" y="11240"/>
                    <a:pt x="2577" y="11312"/>
                  </a:cubicBezTo>
                  <a:lnTo>
                    <a:pt x="2613" y="11312"/>
                  </a:lnTo>
                  <a:cubicBezTo>
                    <a:pt x="2685" y="11348"/>
                    <a:pt x="2756" y="11384"/>
                    <a:pt x="2828" y="11419"/>
                  </a:cubicBezTo>
                  <a:lnTo>
                    <a:pt x="2935" y="11455"/>
                  </a:lnTo>
                  <a:lnTo>
                    <a:pt x="3114" y="11563"/>
                  </a:lnTo>
                  <a:lnTo>
                    <a:pt x="3222" y="11598"/>
                  </a:lnTo>
                  <a:lnTo>
                    <a:pt x="3436" y="11634"/>
                  </a:lnTo>
                  <a:lnTo>
                    <a:pt x="3508" y="11670"/>
                  </a:lnTo>
                  <a:lnTo>
                    <a:pt x="3794" y="11742"/>
                  </a:lnTo>
                  <a:lnTo>
                    <a:pt x="3830" y="11742"/>
                  </a:lnTo>
                  <a:cubicBezTo>
                    <a:pt x="3902" y="11742"/>
                    <a:pt x="4009" y="11777"/>
                    <a:pt x="4116" y="11777"/>
                  </a:cubicBezTo>
                  <a:lnTo>
                    <a:pt x="4940" y="11777"/>
                  </a:lnTo>
                  <a:lnTo>
                    <a:pt x="5190" y="11742"/>
                  </a:lnTo>
                  <a:lnTo>
                    <a:pt x="5298" y="11742"/>
                  </a:lnTo>
                  <a:cubicBezTo>
                    <a:pt x="5405" y="11706"/>
                    <a:pt x="5548" y="11670"/>
                    <a:pt x="5656" y="11634"/>
                  </a:cubicBezTo>
                  <a:lnTo>
                    <a:pt x="5727" y="11634"/>
                  </a:lnTo>
                  <a:cubicBezTo>
                    <a:pt x="5835" y="11598"/>
                    <a:pt x="5942" y="11563"/>
                    <a:pt x="6049" y="11527"/>
                  </a:cubicBezTo>
                  <a:lnTo>
                    <a:pt x="6157" y="11455"/>
                  </a:lnTo>
                  <a:lnTo>
                    <a:pt x="6443" y="11348"/>
                  </a:lnTo>
                  <a:lnTo>
                    <a:pt x="6586" y="11312"/>
                  </a:lnTo>
                  <a:lnTo>
                    <a:pt x="6873" y="11169"/>
                  </a:lnTo>
                  <a:lnTo>
                    <a:pt x="7016" y="11097"/>
                  </a:lnTo>
                  <a:lnTo>
                    <a:pt x="7445" y="10882"/>
                  </a:lnTo>
                  <a:cubicBezTo>
                    <a:pt x="8725" y="10118"/>
                    <a:pt x="9536" y="9701"/>
                    <a:pt x="10374" y="9701"/>
                  </a:cubicBezTo>
                  <a:cubicBezTo>
                    <a:pt x="11105" y="9701"/>
                    <a:pt x="11856" y="10019"/>
                    <a:pt x="12958" y="10703"/>
                  </a:cubicBezTo>
                  <a:cubicBezTo>
                    <a:pt x="13580" y="11118"/>
                    <a:pt x="16088" y="13444"/>
                    <a:pt x="17463" y="13444"/>
                  </a:cubicBezTo>
                  <a:cubicBezTo>
                    <a:pt x="17750" y="13444"/>
                    <a:pt x="17987" y="13343"/>
                    <a:pt x="18148" y="13102"/>
                  </a:cubicBezTo>
                  <a:cubicBezTo>
                    <a:pt x="18806" y="12145"/>
                    <a:pt x="18090" y="10739"/>
                    <a:pt x="18733" y="10739"/>
                  </a:cubicBezTo>
                  <a:cubicBezTo>
                    <a:pt x="18860" y="10739"/>
                    <a:pt x="19040" y="10794"/>
                    <a:pt x="19293" y="10918"/>
                  </a:cubicBezTo>
                  <a:lnTo>
                    <a:pt x="19508" y="11026"/>
                  </a:lnTo>
                  <a:lnTo>
                    <a:pt x="19544" y="11026"/>
                  </a:lnTo>
                  <a:cubicBezTo>
                    <a:pt x="19580" y="11061"/>
                    <a:pt x="19651" y="11097"/>
                    <a:pt x="19723" y="11133"/>
                  </a:cubicBezTo>
                  <a:cubicBezTo>
                    <a:pt x="20689" y="11777"/>
                    <a:pt x="22050" y="13030"/>
                    <a:pt x="23302" y="13674"/>
                  </a:cubicBezTo>
                  <a:cubicBezTo>
                    <a:pt x="24162" y="13173"/>
                    <a:pt x="24842" y="12422"/>
                    <a:pt x="25200" y="11491"/>
                  </a:cubicBezTo>
                  <a:cubicBezTo>
                    <a:pt x="25343" y="10918"/>
                    <a:pt x="25307" y="10310"/>
                    <a:pt x="25092" y="9773"/>
                  </a:cubicBezTo>
                  <a:cubicBezTo>
                    <a:pt x="24126" y="8019"/>
                    <a:pt x="23088" y="6337"/>
                    <a:pt x="21942" y="4690"/>
                  </a:cubicBezTo>
                  <a:cubicBezTo>
                    <a:pt x="21047" y="3366"/>
                    <a:pt x="19974" y="2184"/>
                    <a:pt x="18757" y="1146"/>
                  </a:cubicBezTo>
                  <a:cubicBezTo>
                    <a:pt x="17862" y="860"/>
                    <a:pt x="17038" y="466"/>
                    <a:pt x="16215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3366800" y="2103400"/>
              <a:ext cx="158425" cy="101225"/>
            </a:xfrm>
            <a:custGeom>
              <a:avLst/>
              <a:gdLst/>
              <a:ahLst/>
              <a:cxnLst/>
              <a:rect l="l" t="t" r="r" b="b"/>
              <a:pathLst>
                <a:path w="6337" h="4049" extrusionOk="0">
                  <a:moveTo>
                    <a:pt x="1024" y="0"/>
                  </a:moveTo>
                  <a:cubicBezTo>
                    <a:pt x="940" y="0"/>
                    <a:pt x="737" y="245"/>
                    <a:pt x="502" y="648"/>
                  </a:cubicBezTo>
                  <a:cubicBezTo>
                    <a:pt x="180" y="1185"/>
                    <a:pt x="1" y="1829"/>
                    <a:pt x="1" y="2473"/>
                  </a:cubicBezTo>
                  <a:cubicBezTo>
                    <a:pt x="37" y="2688"/>
                    <a:pt x="73" y="2903"/>
                    <a:pt x="144" y="3118"/>
                  </a:cubicBezTo>
                  <a:cubicBezTo>
                    <a:pt x="251" y="3332"/>
                    <a:pt x="395" y="3511"/>
                    <a:pt x="609" y="3654"/>
                  </a:cubicBezTo>
                  <a:cubicBezTo>
                    <a:pt x="896" y="3905"/>
                    <a:pt x="1290" y="4012"/>
                    <a:pt x="1683" y="4048"/>
                  </a:cubicBezTo>
                  <a:cubicBezTo>
                    <a:pt x="1934" y="4048"/>
                    <a:pt x="2149" y="4012"/>
                    <a:pt x="2399" y="3977"/>
                  </a:cubicBezTo>
                  <a:cubicBezTo>
                    <a:pt x="2471" y="3977"/>
                    <a:pt x="2542" y="3941"/>
                    <a:pt x="2650" y="3941"/>
                  </a:cubicBezTo>
                  <a:cubicBezTo>
                    <a:pt x="2936" y="3833"/>
                    <a:pt x="3187" y="3726"/>
                    <a:pt x="3437" y="3583"/>
                  </a:cubicBezTo>
                  <a:cubicBezTo>
                    <a:pt x="4010" y="3261"/>
                    <a:pt x="4511" y="2903"/>
                    <a:pt x="4941" y="2437"/>
                  </a:cubicBezTo>
                  <a:cubicBezTo>
                    <a:pt x="5370" y="2008"/>
                    <a:pt x="5764" y="1507"/>
                    <a:pt x="6050" y="970"/>
                  </a:cubicBezTo>
                  <a:cubicBezTo>
                    <a:pt x="6265" y="540"/>
                    <a:pt x="6337" y="182"/>
                    <a:pt x="6229" y="147"/>
                  </a:cubicBezTo>
                  <a:cubicBezTo>
                    <a:pt x="6225" y="144"/>
                    <a:pt x="6219" y="143"/>
                    <a:pt x="6214" y="143"/>
                  </a:cubicBezTo>
                  <a:cubicBezTo>
                    <a:pt x="6130" y="143"/>
                    <a:pt x="5922" y="382"/>
                    <a:pt x="5621" y="683"/>
                  </a:cubicBezTo>
                  <a:cubicBezTo>
                    <a:pt x="5227" y="1077"/>
                    <a:pt x="4797" y="1399"/>
                    <a:pt x="4332" y="1722"/>
                  </a:cubicBezTo>
                  <a:cubicBezTo>
                    <a:pt x="3903" y="2008"/>
                    <a:pt x="3437" y="2258"/>
                    <a:pt x="2936" y="2473"/>
                  </a:cubicBezTo>
                  <a:cubicBezTo>
                    <a:pt x="2721" y="2545"/>
                    <a:pt x="2507" y="2616"/>
                    <a:pt x="2292" y="2652"/>
                  </a:cubicBezTo>
                  <a:cubicBezTo>
                    <a:pt x="2220" y="2688"/>
                    <a:pt x="2149" y="2688"/>
                    <a:pt x="2113" y="2724"/>
                  </a:cubicBezTo>
                  <a:cubicBezTo>
                    <a:pt x="1970" y="2760"/>
                    <a:pt x="1826" y="2795"/>
                    <a:pt x="1647" y="2795"/>
                  </a:cubicBezTo>
                  <a:cubicBezTo>
                    <a:pt x="1606" y="2806"/>
                    <a:pt x="1564" y="2810"/>
                    <a:pt x="1522" y="2810"/>
                  </a:cubicBezTo>
                  <a:cubicBezTo>
                    <a:pt x="1420" y="2810"/>
                    <a:pt x="1319" y="2785"/>
                    <a:pt x="1218" y="2760"/>
                  </a:cubicBezTo>
                  <a:cubicBezTo>
                    <a:pt x="1075" y="2688"/>
                    <a:pt x="967" y="2545"/>
                    <a:pt x="932" y="2366"/>
                  </a:cubicBezTo>
                  <a:cubicBezTo>
                    <a:pt x="860" y="1829"/>
                    <a:pt x="860" y="1328"/>
                    <a:pt x="1003" y="827"/>
                  </a:cubicBezTo>
                  <a:cubicBezTo>
                    <a:pt x="1075" y="361"/>
                    <a:pt x="1146" y="39"/>
                    <a:pt x="1039" y="3"/>
                  </a:cubicBezTo>
                  <a:cubicBezTo>
                    <a:pt x="1034" y="1"/>
                    <a:pt x="1029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2865675" y="2109725"/>
              <a:ext cx="139625" cy="98475"/>
            </a:xfrm>
            <a:custGeom>
              <a:avLst/>
              <a:gdLst/>
              <a:ahLst/>
              <a:cxnLst/>
              <a:rect l="l" t="t" r="r" b="b"/>
              <a:pathLst>
                <a:path w="5585" h="3939" extrusionOk="0">
                  <a:moveTo>
                    <a:pt x="5406" y="1"/>
                  </a:moveTo>
                  <a:cubicBezTo>
                    <a:pt x="5334" y="1"/>
                    <a:pt x="5227" y="287"/>
                    <a:pt x="4976" y="609"/>
                  </a:cubicBezTo>
                  <a:cubicBezTo>
                    <a:pt x="4690" y="1003"/>
                    <a:pt x="4332" y="1361"/>
                    <a:pt x="3938" y="1683"/>
                  </a:cubicBezTo>
                  <a:cubicBezTo>
                    <a:pt x="3580" y="2005"/>
                    <a:pt x="3187" y="2256"/>
                    <a:pt x="2721" y="2471"/>
                  </a:cubicBezTo>
                  <a:cubicBezTo>
                    <a:pt x="2614" y="2542"/>
                    <a:pt x="2471" y="2578"/>
                    <a:pt x="2327" y="2614"/>
                  </a:cubicBezTo>
                  <a:cubicBezTo>
                    <a:pt x="2292" y="2614"/>
                    <a:pt x="2220" y="2614"/>
                    <a:pt x="2184" y="2650"/>
                  </a:cubicBezTo>
                  <a:lnTo>
                    <a:pt x="2041" y="2686"/>
                  </a:lnTo>
                  <a:lnTo>
                    <a:pt x="1647" y="2686"/>
                  </a:lnTo>
                  <a:lnTo>
                    <a:pt x="1504" y="2614"/>
                  </a:lnTo>
                  <a:cubicBezTo>
                    <a:pt x="1433" y="2614"/>
                    <a:pt x="1325" y="2578"/>
                    <a:pt x="1254" y="2542"/>
                  </a:cubicBezTo>
                  <a:cubicBezTo>
                    <a:pt x="1075" y="2435"/>
                    <a:pt x="1003" y="2363"/>
                    <a:pt x="931" y="2220"/>
                  </a:cubicBezTo>
                  <a:cubicBezTo>
                    <a:pt x="896" y="2005"/>
                    <a:pt x="931" y="1791"/>
                    <a:pt x="967" y="1576"/>
                  </a:cubicBezTo>
                  <a:cubicBezTo>
                    <a:pt x="1039" y="1325"/>
                    <a:pt x="1110" y="1075"/>
                    <a:pt x="1146" y="860"/>
                  </a:cubicBezTo>
                  <a:cubicBezTo>
                    <a:pt x="1254" y="466"/>
                    <a:pt x="1289" y="144"/>
                    <a:pt x="1218" y="108"/>
                  </a:cubicBezTo>
                  <a:cubicBezTo>
                    <a:pt x="1211" y="106"/>
                    <a:pt x="1204" y="105"/>
                    <a:pt x="1196" y="105"/>
                  </a:cubicBezTo>
                  <a:cubicBezTo>
                    <a:pt x="1087" y="105"/>
                    <a:pt x="916" y="346"/>
                    <a:pt x="681" y="681"/>
                  </a:cubicBezTo>
                  <a:cubicBezTo>
                    <a:pt x="538" y="860"/>
                    <a:pt x="395" y="1111"/>
                    <a:pt x="251" y="1325"/>
                  </a:cubicBezTo>
                  <a:cubicBezTo>
                    <a:pt x="72" y="1648"/>
                    <a:pt x="1" y="2005"/>
                    <a:pt x="1" y="2363"/>
                  </a:cubicBezTo>
                  <a:cubicBezTo>
                    <a:pt x="1" y="2471"/>
                    <a:pt x="1" y="2578"/>
                    <a:pt x="37" y="2686"/>
                  </a:cubicBezTo>
                  <a:cubicBezTo>
                    <a:pt x="72" y="2793"/>
                    <a:pt x="144" y="2900"/>
                    <a:pt x="180" y="3008"/>
                  </a:cubicBezTo>
                  <a:cubicBezTo>
                    <a:pt x="287" y="3151"/>
                    <a:pt x="430" y="3330"/>
                    <a:pt x="609" y="3437"/>
                  </a:cubicBezTo>
                  <a:cubicBezTo>
                    <a:pt x="717" y="3545"/>
                    <a:pt x="860" y="3652"/>
                    <a:pt x="1003" y="3724"/>
                  </a:cubicBezTo>
                  <a:lnTo>
                    <a:pt x="1218" y="3831"/>
                  </a:lnTo>
                  <a:lnTo>
                    <a:pt x="1468" y="3903"/>
                  </a:lnTo>
                  <a:cubicBezTo>
                    <a:pt x="1540" y="3903"/>
                    <a:pt x="1612" y="3938"/>
                    <a:pt x="1683" y="3938"/>
                  </a:cubicBezTo>
                  <a:lnTo>
                    <a:pt x="2220" y="3938"/>
                  </a:lnTo>
                  <a:lnTo>
                    <a:pt x="2471" y="3903"/>
                  </a:lnTo>
                  <a:lnTo>
                    <a:pt x="2542" y="3903"/>
                  </a:lnTo>
                  <a:lnTo>
                    <a:pt x="2721" y="3831"/>
                  </a:lnTo>
                  <a:cubicBezTo>
                    <a:pt x="2900" y="3759"/>
                    <a:pt x="3115" y="3652"/>
                    <a:pt x="3294" y="3545"/>
                  </a:cubicBezTo>
                  <a:cubicBezTo>
                    <a:pt x="3795" y="3222"/>
                    <a:pt x="4260" y="2829"/>
                    <a:pt x="4618" y="2363"/>
                  </a:cubicBezTo>
                  <a:cubicBezTo>
                    <a:pt x="5012" y="1898"/>
                    <a:pt x="5298" y="1361"/>
                    <a:pt x="5442" y="824"/>
                  </a:cubicBezTo>
                  <a:cubicBezTo>
                    <a:pt x="5585" y="359"/>
                    <a:pt x="5513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2922050" y="2233225"/>
              <a:ext cx="37625" cy="19725"/>
            </a:xfrm>
            <a:custGeom>
              <a:avLst/>
              <a:gdLst/>
              <a:ahLst/>
              <a:cxnLst/>
              <a:rect l="l" t="t" r="r" b="b"/>
              <a:pathLst>
                <a:path w="1505" h="789" extrusionOk="0">
                  <a:moveTo>
                    <a:pt x="717" y="1"/>
                  </a:moveTo>
                  <a:cubicBezTo>
                    <a:pt x="645" y="1"/>
                    <a:pt x="574" y="36"/>
                    <a:pt x="538" y="36"/>
                  </a:cubicBezTo>
                  <a:cubicBezTo>
                    <a:pt x="395" y="72"/>
                    <a:pt x="287" y="144"/>
                    <a:pt x="180" y="251"/>
                  </a:cubicBezTo>
                  <a:cubicBezTo>
                    <a:pt x="72" y="359"/>
                    <a:pt x="1" y="466"/>
                    <a:pt x="1" y="609"/>
                  </a:cubicBezTo>
                  <a:cubicBezTo>
                    <a:pt x="1" y="717"/>
                    <a:pt x="37" y="788"/>
                    <a:pt x="72" y="788"/>
                  </a:cubicBezTo>
                  <a:cubicBezTo>
                    <a:pt x="216" y="752"/>
                    <a:pt x="323" y="717"/>
                    <a:pt x="466" y="681"/>
                  </a:cubicBezTo>
                  <a:cubicBezTo>
                    <a:pt x="502" y="681"/>
                    <a:pt x="574" y="681"/>
                    <a:pt x="609" y="717"/>
                  </a:cubicBezTo>
                  <a:cubicBezTo>
                    <a:pt x="645" y="717"/>
                    <a:pt x="681" y="752"/>
                    <a:pt x="681" y="752"/>
                  </a:cubicBezTo>
                  <a:lnTo>
                    <a:pt x="788" y="681"/>
                  </a:lnTo>
                  <a:lnTo>
                    <a:pt x="1003" y="681"/>
                  </a:lnTo>
                  <a:cubicBezTo>
                    <a:pt x="1093" y="681"/>
                    <a:pt x="1191" y="690"/>
                    <a:pt x="1272" y="690"/>
                  </a:cubicBezTo>
                  <a:cubicBezTo>
                    <a:pt x="1352" y="690"/>
                    <a:pt x="1415" y="681"/>
                    <a:pt x="1433" y="645"/>
                  </a:cubicBezTo>
                  <a:cubicBezTo>
                    <a:pt x="1504" y="573"/>
                    <a:pt x="1361" y="359"/>
                    <a:pt x="1182" y="215"/>
                  </a:cubicBezTo>
                  <a:cubicBezTo>
                    <a:pt x="1075" y="144"/>
                    <a:pt x="967" y="108"/>
                    <a:pt x="896" y="36"/>
                  </a:cubicBezTo>
                  <a:lnTo>
                    <a:pt x="717" y="1"/>
                  </a:ln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2939950" y="2233225"/>
              <a:ext cx="484150" cy="198700"/>
            </a:xfrm>
            <a:custGeom>
              <a:avLst/>
              <a:gdLst/>
              <a:ahLst/>
              <a:cxnLst/>
              <a:rect l="l" t="t" r="r" b="b"/>
              <a:pathLst>
                <a:path w="19366" h="7948" extrusionOk="0">
                  <a:moveTo>
                    <a:pt x="18578" y="1"/>
                  </a:moveTo>
                  <a:cubicBezTo>
                    <a:pt x="18220" y="36"/>
                    <a:pt x="18077" y="251"/>
                    <a:pt x="18149" y="323"/>
                  </a:cubicBezTo>
                  <a:cubicBezTo>
                    <a:pt x="18185" y="394"/>
                    <a:pt x="18435" y="394"/>
                    <a:pt x="18543" y="502"/>
                  </a:cubicBezTo>
                  <a:cubicBezTo>
                    <a:pt x="18578" y="538"/>
                    <a:pt x="18614" y="573"/>
                    <a:pt x="18614" y="609"/>
                  </a:cubicBezTo>
                  <a:cubicBezTo>
                    <a:pt x="18543" y="645"/>
                    <a:pt x="18471" y="681"/>
                    <a:pt x="18399" y="717"/>
                  </a:cubicBezTo>
                  <a:cubicBezTo>
                    <a:pt x="17934" y="1003"/>
                    <a:pt x="17540" y="1325"/>
                    <a:pt x="17218" y="1719"/>
                  </a:cubicBezTo>
                  <a:cubicBezTo>
                    <a:pt x="16789" y="2291"/>
                    <a:pt x="16395" y="2864"/>
                    <a:pt x="16037" y="3508"/>
                  </a:cubicBezTo>
                  <a:cubicBezTo>
                    <a:pt x="15679" y="4224"/>
                    <a:pt x="15249" y="4869"/>
                    <a:pt x="14748" y="5513"/>
                  </a:cubicBezTo>
                  <a:cubicBezTo>
                    <a:pt x="14247" y="6086"/>
                    <a:pt x="13639" y="6551"/>
                    <a:pt x="12923" y="6873"/>
                  </a:cubicBezTo>
                  <a:cubicBezTo>
                    <a:pt x="12408" y="7131"/>
                    <a:pt x="11806" y="7272"/>
                    <a:pt x="11222" y="7272"/>
                  </a:cubicBezTo>
                  <a:cubicBezTo>
                    <a:pt x="11156" y="7272"/>
                    <a:pt x="11091" y="7271"/>
                    <a:pt x="11026" y="7267"/>
                  </a:cubicBezTo>
                  <a:cubicBezTo>
                    <a:pt x="10560" y="7231"/>
                    <a:pt x="10095" y="7160"/>
                    <a:pt x="9665" y="6981"/>
                  </a:cubicBezTo>
                  <a:lnTo>
                    <a:pt x="9093" y="6837"/>
                  </a:lnTo>
                  <a:cubicBezTo>
                    <a:pt x="9093" y="6837"/>
                    <a:pt x="8878" y="6802"/>
                    <a:pt x="8520" y="6730"/>
                  </a:cubicBezTo>
                  <a:cubicBezTo>
                    <a:pt x="8126" y="6623"/>
                    <a:pt x="7732" y="6587"/>
                    <a:pt x="7303" y="6551"/>
                  </a:cubicBezTo>
                  <a:cubicBezTo>
                    <a:pt x="7339" y="6479"/>
                    <a:pt x="7375" y="6372"/>
                    <a:pt x="7375" y="6265"/>
                  </a:cubicBezTo>
                  <a:cubicBezTo>
                    <a:pt x="7410" y="5978"/>
                    <a:pt x="7446" y="5692"/>
                    <a:pt x="7446" y="5692"/>
                  </a:cubicBezTo>
                  <a:cubicBezTo>
                    <a:pt x="7446" y="5692"/>
                    <a:pt x="7375" y="5441"/>
                    <a:pt x="7303" y="5155"/>
                  </a:cubicBezTo>
                  <a:cubicBezTo>
                    <a:pt x="7231" y="4904"/>
                    <a:pt x="7196" y="4618"/>
                    <a:pt x="7088" y="4582"/>
                  </a:cubicBezTo>
                  <a:cubicBezTo>
                    <a:pt x="6981" y="4582"/>
                    <a:pt x="6873" y="4869"/>
                    <a:pt x="6802" y="5155"/>
                  </a:cubicBezTo>
                  <a:cubicBezTo>
                    <a:pt x="6730" y="5477"/>
                    <a:pt x="6730" y="5764"/>
                    <a:pt x="6730" y="5764"/>
                  </a:cubicBezTo>
                  <a:cubicBezTo>
                    <a:pt x="6730" y="5764"/>
                    <a:pt x="6802" y="6014"/>
                    <a:pt x="6873" y="6300"/>
                  </a:cubicBezTo>
                  <a:cubicBezTo>
                    <a:pt x="6909" y="6408"/>
                    <a:pt x="6909" y="6479"/>
                    <a:pt x="6945" y="6551"/>
                  </a:cubicBezTo>
                  <a:lnTo>
                    <a:pt x="6480" y="6551"/>
                  </a:lnTo>
                  <a:cubicBezTo>
                    <a:pt x="6301" y="6587"/>
                    <a:pt x="6122" y="6587"/>
                    <a:pt x="5943" y="6623"/>
                  </a:cubicBezTo>
                  <a:cubicBezTo>
                    <a:pt x="5549" y="6694"/>
                    <a:pt x="5227" y="6766"/>
                    <a:pt x="4869" y="6802"/>
                  </a:cubicBezTo>
                  <a:cubicBezTo>
                    <a:pt x="4705" y="6825"/>
                    <a:pt x="4540" y="6836"/>
                    <a:pt x="4375" y="6836"/>
                  </a:cubicBezTo>
                  <a:cubicBezTo>
                    <a:pt x="3781" y="6836"/>
                    <a:pt x="3189" y="6688"/>
                    <a:pt x="2685" y="6408"/>
                  </a:cubicBezTo>
                  <a:cubicBezTo>
                    <a:pt x="2041" y="6014"/>
                    <a:pt x="1540" y="5441"/>
                    <a:pt x="1254" y="4726"/>
                  </a:cubicBezTo>
                  <a:cubicBezTo>
                    <a:pt x="967" y="4081"/>
                    <a:pt x="752" y="3437"/>
                    <a:pt x="574" y="2757"/>
                  </a:cubicBezTo>
                  <a:cubicBezTo>
                    <a:pt x="430" y="2148"/>
                    <a:pt x="323" y="1647"/>
                    <a:pt x="216" y="1325"/>
                  </a:cubicBezTo>
                  <a:cubicBezTo>
                    <a:pt x="108" y="967"/>
                    <a:pt x="37" y="788"/>
                    <a:pt x="1" y="788"/>
                  </a:cubicBezTo>
                  <a:cubicBezTo>
                    <a:pt x="1" y="967"/>
                    <a:pt x="1" y="1182"/>
                    <a:pt x="72" y="1361"/>
                  </a:cubicBezTo>
                  <a:cubicBezTo>
                    <a:pt x="108" y="1719"/>
                    <a:pt x="180" y="2220"/>
                    <a:pt x="287" y="2828"/>
                  </a:cubicBezTo>
                  <a:cubicBezTo>
                    <a:pt x="430" y="3508"/>
                    <a:pt x="609" y="4224"/>
                    <a:pt x="860" y="4869"/>
                  </a:cubicBezTo>
                  <a:cubicBezTo>
                    <a:pt x="1146" y="5692"/>
                    <a:pt x="1683" y="6408"/>
                    <a:pt x="2435" y="6873"/>
                  </a:cubicBezTo>
                  <a:cubicBezTo>
                    <a:pt x="3079" y="7241"/>
                    <a:pt x="3802" y="7425"/>
                    <a:pt x="4537" y="7425"/>
                  </a:cubicBezTo>
                  <a:cubicBezTo>
                    <a:pt x="4659" y="7425"/>
                    <a:pt x="4782" y="7420"/>
                    <a:pt x="4905" y="7410"/>
                  </a:cubicBezTo>
                  <a:cubicBezTo>
                    <a:pt x="5298" y="7374"/>
                    <a:pt x="5692" y="7303"/>
                    <a:pt x="6014" y="7267"/>
                  </a:cubicBezTo>
                  <a:cubicBezTo>
                    <a:pt x="6193" y="7231"/>
                    <a:pt x="6336" y="7231"/>
                    <a:pt x="6515" y="7195"/>
                  </a:cubicBezTo>
                  <a:lnTo>
                    <a:pt x="6945" y="7195"/>
                  </a:lnTo>
                  <a:cubicBezTo>
                    <a:pt x="7446" y="7231"/>
                    <a:pt x="7911" y="7303"/>
                    <a:pt x="8377" y="7410"/>
                  </a:cubicBezTo>
                  <a:cubicBezTo>
                    <a:pt x="8699" y="7482"/>
                    <a:pt x="8914" y="7517"/>
                    <a:pt x="8914" y="7517"/>
                  </a:cubicBezTo>
                  <a:lnTo>
                    <a:pt x="9451" y="7661"/>
                  </a:lnTo>
                  <a:cubicBezTo>
                    <a:pt x="9952" y="7840"/>
                    <a:pt x="10489" y="7911"/>
                    <a:pt x="10990" y="7947"/>
                  </a:cubicBezTo>
                  <a:cubicBezTo>
                    <a:pt x="11777" y="7947"/>
                    <a:pt x="12493" y="7768"/>
                    <a:pt x="13173" y="7410"/>
                  </a:cubicBezTo>
                  <a:cubicBezTo>
                    <a:pt x="13925" y="7016"/>
                    <a:pt x="14605" y="6479"/>
                    <a:pt x="15142" y="5799"/>
                  </a:cubicBezTo>
                  <a:cubicBezTo>
                    <a:pt x="15643" y="5155"/>
                    <a:pt x="16037" y="4439"/>
                    <a:pt x="16395" y="3687"/>
                  </a:cubicBezTo>
                  <a:cubicBezTo>
                    <a:pt x="16681" y="3079"/>
                    <a:pt x="17039" y="2470"/>
                    <a:pt x="17433" y="1898"/>
                  </a:cubicBezTo>
                  <a:cubicBezTo>
                    <a:pt x="17791" y="1432"/>
                    <a:pt x="18185" y="1039"/>
                    <a:pt x="18650" y="717"/>
                  </a:cubicBezTo>
                  <a:lnTo>
                    <a:pt x="18721" y="752"/>
                  </a:lnTo>
                  <a:cubicBezTo>
                    <a:pt x="18757" y="824"/>
                    <a:pt x="18829" y="860"/>
                    <a:pt x="18865" y="931"/>
                  </a:cubicBezTo>
                  <a:cubicBezTo>
                    <a:pt x="18972" y="1110"/>
                    <a:pt x="19008" y="1325"/>
                    <a:pt x="19115" y="1361"/>
                  </a:cubicBezTo>
                  <a:cubicBezTo>
                    <a:pt x="19223" y="1361"/>
                    <a:pt x="19366" y="1110"/>
                    <a:pt x="19366" y="860"/>
                  </a:cubicBezTo>
                  <a:cubicBezTo>
                    <a:pt x="19366" y="717"/>
                    <a:pt x="19330" y="573"/>
                    <a:pt x="19294" y="430"/>
                  </a:cubicBezTo>
                  <a:cubicBezTo>
                    <a:pt x="19258" y="394"/>
                    <a:pt x="19258" y="359"/>
                    <a:pt x="19223" y="323"/>
                  </a:cubicBezTo>
                  <a:lnTo>
                    <a:pt x="19187" y="251"/>
                  </a:lnTo>
                  <a:cubicBezTo>
                    <a:pt x="19151" y="215"/>
                    <a:pt x="19079" y="144"/>
                    <a:pt x="19044" y="108"/>
                  </a:cubicBezTo>
                  <a:cubicBezTo>
                    <a:pt x="18900" y="36"/>
                    <a:pt x="18721" y="1"/>
                    <a:pt x="18578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2969075" y="2219500"/>
              <a:ext cx="271550" cy="136350"/>
            </a:xfrm>
            <a:custGeom>
              <a:avLst/>
              <a:gdLst/>
              <a:ahLst/>
              <a:cxnLst/>
              <a:rect l="l" t="t" r="r" b="b"/>
              <a:pathLst>
                <a:path w="10862" h="5454" extrusionOk="0">
                  <a:moveTo>
                    <a:pt x="5475" y="1"/>
                  </a:moveTo>
                  <a:cubicBezTo>
                    <a:pt x="2674" y="1"/>
                    <a:pt x="0" y="1261"/>
                    <a:pt x="3024" y="3879"/>
                  </a:cubicBezTo>
                  <a:cubicBezTo>
                    <a:pt x="3811" y="4523"/>
                    <a:pt x="4706" y="5024"/>
                    <a:pt x="5673" y="5382"/>
                  </a:cubicBezTo>
                  <a:cubicBezTo>
                    <a:pt x="5816" y="5418"/>
                    <a:pt x="5923" y="5453"/>
                    <a:pt x="6066" y="5453"/>
                  </a:cubicBezTo>
                  <a:cubicBezTo>
                    <a:pt x="6675" y="5382"/>
                    <a:pt x="7462" y="4666"/>
                    <a:pt x="7892" y="4308"/>
                  </a:cubicBezTo>
                  <a:cubicBezTo>
                    <a:pt x="8321" y="3986"/>
                    <a:pt x="8715" y="3628"/>
                    <a:pt x="9073" y="3270"/>
                  </a:cubicBezTo>
                  <a:cubicBezTo>
                    <a:pt x="10861" y="1118"/>
                    <a:pt x="8112" y="1"/>
                    <a:pt x="5475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3028550" y="2227075"/>
              <a:ext cx="166475" cy="55600"/>
            </a:xfrm>
            <a:custGeom>
              <a:avLst/>
              <a:gdLst/>
              <a:ahLst/>
              <a:cxnLst/>
              <a:rect l="l" t="t" r="r" b="b"/>
              <a:pathLst>
                <a:path w="6659" h="2224" extrusionOk="0">
                  <a:moveTo>
                    <a:pt x="3198" y="0"/>
                  </a:moveTo>
                  <a:cubicBezTo>
                    <a:pt x="1656" y="0"/>
                    <a:pt x="164" y="448"/>
                    <a:pt x="0" y="1356"/>
                  </a:cubicBezTo>
                  <a:cubicBezTo>
                    <a:pt x="573" y="1822"/>
                    <a:pt x="1754" y="2180"/>
                    <a:pt x="3150" y="2215"/>
                  </a:cubicBezTo>
                  <a:cubicBezTo>
                    <a:pt x="3276" y="2221"/>
                    <a:pt x="3400" y="2223"/>
                    <a:pt x="3523" y="2223"/>
                  </a:cubicBezTo>
                  <a:cubicBezTo>
                    <a:pt x="5077" y="2223"/>
                    <a:pt x="6360" y="1813"/>
                    <a:pt x="6658" y="1249"/>
                  </a:cubicBezTo>
                  <a:cubicBezTo>
                    <a:pt x="6235" y="421"/>
                    <a:pt x="4694" y="0"/>
                    <a:pt x="3198" y="0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3012450" y="2257400"/>
              <a:ext cx="200475" cy="98450"/>
            </a:xfrm>
            <a:custGeom>
              <a:avLst/>
              <a:gdLst/>
              <a:ahLst/>
              <a:cxnLst/>
              <a:rect l="l" t="t" r="r" b="b"/>
              <a:pathLst>
                <a:path w="8019" h="3938" extrusionOk="0">
                  <a:moveTo>
                    <a:pt x="7803" y="0"/>
                  </a:moveTo>
                  <a:lnTo>
                    <a:pt x="7803" y="0"/>
                  </a:lnTo>
                  <a:cubicBezTo>
                    <a:pt x="7374" y="859"/>
                    <a:pt x="6443" y="2005"/>
                    <a:pt x="4188" y="2076"/>
                  </a:cubicBezTo>
                  <a:cubicBezTo>
                    <a:pt x="4137" y="2077"/>
                    <a:pt x="4086" y="2078"/>
                    <a:pt x="4034" y="2078"/>
                  </a:cubicBezTo>
                  <a:cubicBezTo>
                    <a:pt x="2551" y="2078"/>
                    <a:pt x="1142" y="1577"/>
                    <a:pt x="0" y="609"/>
                  </a:cubicBezTo>
                  <a:lnTo>
                    <a:pt x="0" y="609"/>
                  </a:lnTo>
                  <a:cubicBezTo>
                    <a:pt x="251" y="1289"/>
                    <a:pt x="716" y="1897"/>
                    <a:pt x="1289" y="2327"/>
                  </a:cubicBezTo>
                  <a:cubicBezTo>
                    <a:pt x="2076" y="3007"/>
                    <a:pt x="2971" y="3508"/>
                    <a:pt x="3938" y="3866"/>
                  </a:cubicBezTo>
                  <a:cubicBezTo>
                    <a:pt x="4081" y="3902"/>
                    <a:pt x="4188" y="3937"/>
                    <a:pt x="4331" y="3937"/>
                  </a:cubicBezTo>
                  <a:cubicBezTo>
                    <a:pt x="4940" y="3866"/>
                    <a:pt x="5727" y="3150"/>
                    <a:pt x="6157" y="2792"/>
                  </a:cubicBezTo>
                  <a:cubicBezTo>
                    <a:pt x="6586" y="2470"/>
                    <a:pt x="6980" y="2112"/>
                    <a:pt x="7302" y="1754"/>
                  </a:cubicBezTo>
                  <a:cubicBezTo>
                    <a:pt x="7875" y="1074"/>
                    <a:pt x="8018" y="465"/>
                    <a:pt x="7803" y="0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3101025" y="2241275"/>
              <a:ext cx="53725" cy="26975"/>
            </a:xfrm>
            <a:custGeom>
              <a:avLst/>
              <a:gdLst/>
              <a:ahLst/>
              <a:cxnLst/>
              <a:rect l="l" t="t" r="r" b="b"/>
              <a:pathLst>
                <a:path w="2149" h="1079" extrusionOk="0">
                  <a:moveTo>
                    <a:pt x="1075" y="1"/>
                  </a:moveTo>
                  <a:cubicBezTo>
                    <a:pt x="502" y="1"/>
                    <a:pt x="1" y="216"/>
                    <a:pt x="1" y="502"/>
                  </a:cubicBezTo>
                  <a:cubicBezTo>
                    <a:pt x="1" y="788"/>
                    <a:pt x="466" y="1075"/>
                    <a:pt x="1039" y="1075"/>
                  </a:cubicBezTo>
                  <a:cubicBezTo>
                    <a:pt x="1076" y="1077"/>
                    <a:pt x="1112" y="1078"/>
                    <a:pt x="1148" y="1078"/>
                  </a:cubicBezTo>
                  <a:cubicBezTo>
                    <a:pt x="1674" y="1078"/>
                    <a:pt x="2113" y="841"/>
                    <a:pt x="2113" y="573"/>
                  </a:cubicBezTo>
                  <a:cubicBezTo>
                    <a:pt x="2149" y="287"/>
                    <a:pt x="1647" y="37"/>
                    <a:pt x="1075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3190525" y="2346875"/>
              <a:ext cx="23300" cy="19050"/>
            </a:xfrm>
            <a:custGeom>
              <a:avLst/>
              <a:gdLst/>
              <a:ahLst/>
              <a:cxnLst/>
              <a:rect l="l" t="t" r="r" b="b"/>
              <a:pathLst>
                <a:path w="932" h="762" extrusionOk="0">
                  <a:moveTo>
                    <a:pt x="537" y="1"/>
                  </a:moveTo>
                  <a:cubicBezTo>
                    <a:pt x="179" y="1"/>
                    <a:pt x="0" y="394"/>
                    <a:pt x="251" y="645"/>
                  </a:cubicBezTo>
                  <a:cubicBezTo>
                    <a:pt x="332" y="725"/>
                    <a:pt x="431" y="762"/>
                    <a:pt x="528" y="762"/>
                  </a:cubicBezTo>
                  <a:cubicBezTo>
                    <a:pt x="733" y="762"/>
                    <a:pt x="931" y="601"/>
                    <a:pt x="931" y="358"/>
                  </a:cubicBezTo>
                  <a:cubicBezTo>
                    <a:pt x="931" y="144"/>
                    <a:pt x="752" y="1"/>
                    <a:pt x="537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3237950" y="2329875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72" y="0"/>
                    <a:pt x="0" y="36"/>
                    <a:pt x="0" y="144"/>
                  </a:cubicBezTo>
                  <a:cubicBezTo>
                    <a:pt x="0" y="215"/>
                    <a:pt x="72" y="287"/>
                    <a:pt x="144" y="287"/>
                  </a:cubicBezTo>
                  <a:cubicBezTo>
                    <a:pt x="215" y="287"/>
                    <a:pt x="287" y="215"/>
                    <a:pt x="287" y="144"/>
                  </a:cubicBez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3242625" y="2368300"/>
              <a:ext cx="9675" cy="9975"/>
            </a:xfrm>
            <a:custGeom>
              <a:avLst/>
              <a:gdLst/>
              <a:ahLst/>
              <a:cxnLst/>
              <a:rect l="l" t="t" r="r" b="b"/>
              <a:pathLst>
                <a:path w="387" h="399" extrusionOk="0">
                  <a:moveTo>
                    <a:pt x="184" y="1"/>
                  </a:moveTo>
                  <a:cubicBezTo>
                    <a:pt x="0" y="1"/>
                    <a:pt x="0" y="398"/>
                    <a:pt x="184" y="398"/>
                  </a:cubicBezTo>
                  <a:cubicBezTo>
                    <a:pt x="192" y="398"/>
                    <a:pt x="199" y="398"/>
                    <a:pt x="207" y="396"/>
                  </a:cubicBezTo>
                  <a:cubicBezTo>
                    <a:pt x="315" y="396"/>
                    <a:pt x="386" y="289"/>
                    <a:pt x="386" y="182"/>
                  </a:cubicBezTo>
                  <a:cubicBezTo>
                    <a:pt x="386" y="74"/>
                    <a:pt x="315" y="3"/>
                    <a:pt x="207" y="3"/>
                  </a:cubicBezTo>
                  <a:cubicBezTo>
                    <a:pt x="199" y="1"/>
                    <a:pt x="192" y="1"/>
                    <a:pt x="18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2997300" y="2358500"/>
              <a:ext cx="16050" cy="11000"/>
            </a:xfrm>
            <a:custGeom>
              <a:avLst/>
              <a:gdLst/>
              <a:ahLst/>
              <a:cxnLst/>
              <a:rect l="l" t="t" r="r" b="b"/>
              <a:pathLst>
                <a:path w="642" h="440" extrusionOk="0">
                  <a:moveTo>
                    <a:pt x="356" y="1"/>
                  </a:moveTo>
                  <a:cubicBezTo>
                    <a:pt x="0" y="1"/>
                    <a:pt x="355" y="439"/>
                    <a:pt x="542" y="439"/>
                  </a:cubicBezTo>
                  <a:cubicBezTo>
                    <a:pt x="600" y="439"/>
                    <a:pt x="642" y="397"/>
                    <a:pt x="642" y="287"/>
                  </a:cubicBezTo>
                  <a:cubicBezTo>
                    <a:pt x="642" y="144"/>
                    <a:pt x="535" y="1"/>
                    <a:pt x="35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3021400" y="2339575"/>
              <a:ext cx="16125" cy="10750"/>
            </a:xfrm>
            <a:custGeom>
              <a:avLst/>
              <a:gdLst/>
              <a:ahLst/>
              <a:cxnLst/>
              <a:rect l="l" t="t" r="r" b="b"/>
              <a:pathLst>
                <a:path w="645" h="430" extrusionOk="0">
                  <a:moveTo>
                    <a:pt x="403" y="1"/>
                  </a:moveTo>
                  <a:cubicBezTo>
                    <a:pt x="388" y="1"/>
                    <a:pt x="373" y="2"/>
                    <a:pt x="358" y="6"/>
                  </a:cubicBezTo>
                  <a:cubicBezTo>
                    <a:pt x="0" y="6"/>
                    <a:pt x="362" y="430"/>
                    <a:pt x="549" y="430"/>
                  </a:cubicBezTo>
                  <a:cubicBezTo>
                    <a:pt x="604" y="430"/>
                    <a:pt x="644" y="392"/>
                    <a:pt x="644" y="293"/>
                  </a:cubicBezTo>
                  <a:cubicBezTo>
                    <a:pt x="644" y="132"/>
                    <a:pt x="530" y="1"/>
                    <a:pt x="40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3049125" y="2378200"/>
              <a:ext cx="7200" cy="717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cubicBezTo>
                    <a:pt x="251" y="287"/>
                    <a:pt x="287" y="215"/>
                    <a:pt x="287" y="144"/>
                  </a:cubicBezTo>
                  <a:cubicBezTo>
                    <a:pt x="287" y="36"/>
                    <a:pt x="251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3027650" y="2405850"/>
              <a:ext cx="178100" cy="100575"/>
            </a:xfrm>
            <a:custGeom>
              <a:avLst/>
              <a:gdLst/>
              <a:ahLst/>
              <a:cxnLst/>
              <a:rect l="l" t="t" r="r" b="b"/>
              <a:pathLst>
                <a:path w="7124" h="4023" extrusionOk="0">
                  <a:moveTo>
                    <a:pt x="45" y="1"/>
                  </a:moveTo>
                  <a:cubicBezTo>
                    <a:pt x="41" y="1"/>
                    <a:pt x="39" y="2"/>
                    <a:pt x="36" y="4"/>
                  </a:cubicBezTo>
                  <a:cubicBezTo>
                    <a:pt x="1" y="4"/>
                    <a:pt x="36" y="290"/>
                    <a:pt x="180" y="684"/>
                  </a:cubicBezTo>
                  <a:cubicBezTo>
                    <a:pt x="359" y="1185"/>
                    <a:pt x="609" y="1651"/>
                    <a:pt x="931" y="2080"/>
                  </a:cubicBezTo>
                  <a:cubicBezTo>
                    <a:pt x="1218" y="2510"/>
                    <a:pt x="1611" y="2903"/>
                    <a:pt x="2041" y="3226"/>
                  </a:cubicBezTo>
                  <a:cubicBezTo>
                    <a:pt x="2184" y="3333"/>
                    <a:pt x="2327" y="3440"/>
                    <a:pt x="2471" y="3512"/>
                  </a:cubicBezTo>
                  <a:lnTo>
                    <a:pt x="2650" y="3619"/>
                  </a:lnTo>
                  <a:lnTo>
                    <a:pt x="2828" y="3691"/>
                  </a:lnTo>
                  <a:cubicBezTo>
                    <a:pt x="3007" y="3762"/>
                    <a:pt x="3186" y="3834"/>
                    <a:pt x="3365" y="3870"/>
                  </a:cubicBezTo>
                  <a:cubicBezTo>
                    <a:pt x="3778" y="3958"/>
                    <a:pt x="4214" y="4022"/>
                    <a:pt x="4655" y="4022"/>
                  </a:cubicBezTo>
                  <a:cubicBezTo>
                    <a:pt x="4750" y="4022"/>
                    <a:pt x="4845" y="4019"/>
                    <a:pt x="4940" y="4013"/>
                  </a:cubicBezTo>
                  <a:cubicBezTo>
                    <a:pt x="5477" y="3977"/>
                    <a:pt x="5978" y="3870"/>
                    <a:pt x="6480" y="3727"/>
                  </a:cubicBezTo>
                  <a:cubicBezTo>
                    <a:pt x="6873" y="3583"/>
                    <a:pt x="7124" y="3440"/>
                    <a:pt x="7124" y="3404"/>
                  </a:cubicBezTo>
                  <a:cubicBezTo>
                    <a:pt x="7113" y="3394"/>
                    <a:pt x="7084" y="3390"/>
                    <a:pt x="7038" y="3390"/>
                  </a:cubicBezTo>
                  <a:cubicBezTo>
                    <a:pt x="6926" y="3390"/>
                    <a:pt x="6712" y="3415"/>
                    <a:pt x="6408" y="3440"/>
                  </a:cubicBezTo>
                  <a:cubicBezTo>
                    <a:pt x="5943" y="3512"/>
                    <a:pt x="5442" y="3512"/>
                    <a:pt x="4940" y="3512"/>
                  </a:cubicBezTo>
                  <a:cubicBezTo>
                    <a:pt x="4475" y="3476"/>
                    <a:pt x="4010" y="3404"/>
                    <a:pt x="3544" y="3226"/>
                  </a:cubicBezTo>
                  <a:cubicBezTo>
                    <a:pt x="3401" y="3190"/>
                    <a:pt x="3258" y="3118"/>
                    <a:pt x="3079" y="3047"/>
                  </a:cubicBezTo>
                  <a:lnTo>
                    <a:pt x="2936" y="2975"/>
                  </a:lnTo>
                  <a:lnTo>
                    <a:pt x="2793" y="2903"/>
                  </a:lnTo>
                  <a:cubicBezTo>
                    <a:pt x="2650" y="2832"/>
                    <a:pt x="2506" y="2760"/>
                    <a:pt x="2363" y="2689"/>
                  </a:cubicBezTo>
                  <a:cubicBezTo>
                    <a:pt x="1969" y="2438"/>
                    <a:pt x="1611" y="2116"/>
                    <a:pt x="1289" y="1758"/>
                  </a:cubicBezTo>
                  <a:cubicBezTo>
                    <a:pt x="967" y="1400"/>
                    <a:pt x="681" y="970"/>
                    <a:pt x="394" y="577"/>
                  </a:cubicBezTo>
                  <a:cubicBezTo>
                    <a:pt x="227" y="242"/>
                    <a:pt x="91" y="1"/>
                    <a:pt x="45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3399925" y="1703475"/>
              <a:ext cx="401825" cy="357725"/>
            </a:xfrm>
            <a:custGeom>
              <a:avLst/>
              <a:gdLst/>
              <a:ahLst/>
              <a:cxnLst/>
              <a:rect l="l" t="t" r="r" b="b"/>
              <a:pathLst>
                <a:path w="16073" h="14309" extrusionOk="0">
                  <a:moveTo>
                    <a:pt x="2578" y="8877"/>
                  </a:moveTo>
                  <a:cubicBezTo>
                    <a:pt x="2774" y="9400"/>
                    <a:pt x="2969" y="9892"/>
                    <a:pt x="3193" y="10383"/>
                  </a:cubicBezTo>
                  <a:lnTo>
                    <a:pt x="3193" y="10383"/>
                  </a:lnTo>
                  <a:cubicBezTo>
                    <a:pt x="2931" y="9905"/>
                    <a:pt x="2720" y="9391"/>
                    <a:pt x="2578" y="887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03" y="788"/>
                    <a:pt x="1933" y="1718"/>
                    <a:pt x="2112" y="2792"/>
                  </a:cubicBezTo>
                  <a:lnTo>
                    <a:pt x="2184" y="2828"/>
                  </a:lnTo>
                  <a:cubicBezTo>
                    <a:pt x="2184" y="2900"/>
                    <a:pt x="2184" y="2935"/>
                    <a:pt x="2148" y="3007"/>
                  </a:cubicBezTo>
                  <a:cubicBezTo>
                    <a:pt x="2184" y="3329"/>
                    <a:pt x="2148" y="3651"/>
                    <a:pt x="2076" y="3938"/>
                  </a:cubicBezTo>
                  <a:cubicBezTo>
                    <a:pt x="2041" y="4009"/>
                    <a:pt x="2005" y="4081"/>
                    <a:pt x="1969" y="4117"/>
                  </a:cubicBezTo>
                  <a:cubicBezTo>
                    <a:pt x="1933" y="4618"/>
                    <a:pt x="1862" y="5155"/>
                    <a:pt x="1790" y="5656"/>
                  </a:cubicBezTo>
                  <a:cubicBezTo>
                    <a:pt x="1683" y="6765"/>
                    <a:pt x="1754" y="7875"/>
                    <a:pt x="1969" y="8985"/>
                  </a:cubicBezTo>
                  <a:cubicBezTo>
                    <a:pt x="2184" y="9951"/>
                    <a:pt x="2578" y="10882"/>
                    <a:pt x="3186" y="11669"/>
                  </a:cubicBezTo>
                  <a:cubicBezTo>
                    <a:pt x="3651" y="12206"/>
                    <a:pt x="4153" y="12671"/>
                    <a:pt x="4761" y="13065"/>
                  </a:cubicBezTo>
                  <a:cubicBezTo>
                    <a:pt x="4976" y="13208"/>
                    <a:pt x="5155" y="13280"/>
                    <a:pt x="5262" y="13352"/>
                  </a:cubicBezTo>
                  <a:lnTo>
                    <a:pt x="5441" y="13459"/>
                  </a:lnTo>
                  <a:cubicBezTo>
                    <a:pt x="5513" y="13495"/>
                    <a:pt x="5584" y="13531"/>
                    <a:pt x="5656" y="13531"/>
                  </a:cubicBezTo>
                  <a:lnTo>
                    <a:pt x="6085" y="13745"/>
                  </a:lnTo>
                  <a:cubicBezTo>
                    <a:pt x="6443" y="13924"/>
                    <a:pt x="6837" y="14067"/>
                    <a:pt x="7231" y="14175"/>
                  </a:cubicBezTo>
                  <a:cubicBezTo>
                    <a:pt x="7481" y="14211"/>
                    <a:pt x="7768" y="14246"/>
                    <a:pt x="8054" y="14246"/>
                  </a:cubicBezTo>
                  <a:lnTo>
                    <a:pt x="8197" y="14282"/>
                  </a:lnTo>
                  <a:cubicBezTo>
                    <a:pt x="8425" y="14299"/>
                    <a:pt x="8656" y="14308"/>
                    <a:pt x="8886" y="14308"/>
                  </a:cubicBezTo>
                  <a:cubicBezTo>
                    <a:pt x="9633" y="14308"/>
                    <a:pt x="10386" y="14215"/>
                    <a:pt x="11097" y="13996"/>
                  </a:cubicBezTo>
                  <a:cubicBezTo>
                    <a:pt x="12171" y="13638"/>
                    <a:pt x="13173" y="13137"/>
                    <a:pt x="14068" y="12457"/>
                  </a:cubicBezTo>
                  <a:cubicBezTo>
                    <a:pt x="14784" y="11920"/>
                    <a:pt x="15464" y="11311"/>
                    <a:pt x="16072" y="10631"/>
                  </a:cubicBezTo>
                  <a:cubicBezTo>
                    <a:pt x="14211" y="8949"/>
                    <a:pt x="12278" y="7410"/>
                    <a:pt x="10238" y="5978"/>
                  </a:cubicBezTo>
                  <a:cubicBezTo>
                    <a:pt x="7267" y="3759"/>
                    <a:pt x="3687" y="1074"/>
                    <a:pt x="0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3384700" y="1558325"/>
              <a:ext cx="569500" cy="479450"/>
            </a:xfrm>
            <a:custGeom>
              <a:avLst/>
              <a:gdLst/>
              <a:ahLst/>
              <a:cxnLst/>
              <a:rect l="l" t="t" r="r" b="b"/>
              <a:pathLst>
                <a:path w="22780" h="19178" extrusionOk="0">
                  <a:moveTo>
                    <a:pt x="8982" y="1"/>
                  </a:moveTo>
                  <a:cubicBezTo>
                    <a:pt x="8393" y="1"/>
                    <a:pt x="7934" y="53"/>
                    <a:pt x="7661" y="151"/>
                  </a:cubicBezTo>
                  <a:cubicBezTo>
                    <a:pt x="5585" y="902"/>
                    <a:pt x="1" y="5162"/>
                    <a:pt x="323" y="5699"/>
                  </a:cubicBezTo>
                  <a:cubicBezTo>
                    <a:pt x="645" y="6236"/>
                    <a:pt x="4081" y="7739"/>
                    <a:pt x="4081" y="7739"/>
                  </a:cubicBezTo>
                  <a:cubicBezTo>
                    <a:pt x="3545" y="10352"/>
                    <a:pt x="3902" y="13073"/>
                    <a:pt x="5119" y="15435"/>
                  </a:cubicBezTo>
                  <a:cubicBezTo>
                    <a:pt x="6265" y="17654"/>
                    <a:pt x="7554" y="18800"/>
                    <a:pt x="9057" y="19086"/>
                  </a:cubicBezTo>
                  <a:cubicBezTo>
                    <a:pt x="9361" y="19148"/>
                    <a:pt x="9671" y="19178"/>
                    <a:pt x="9988" y="19178"/>
                  </a:cubicBezTo>
                  <a:cubicBezTo>
                    <a:pt x="11501" y="19178"/>
                    <a:pt x="13170" y="18499"/>
                    <a:pt x="15035" y="17404"/>
                  </a:cubicBezTo>
                  <a:cubicBezTo>
                    <a:pt x="17970" y="15793"/>
                    <a:pt x="20118" y="13073"/>
                    <a:pt x="20941" y="9851"/>
                  </a:cubicBezTo>
                  <a:cubicBezTo>
                    <a:pt x="22780" y="2402"/>
                    <a:pt x="12949" y="1"/>
                    <a:pt x="8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3383825" y="1559400"/>
              <a:ext cx="212100" cy="196900"/>
            </a:xfrm>
            <a:custGeom>
              <a:avLst/>
              <a:gdLst/>
              <a:ahLst/>
              <a:cxnLst/>
              <a:rect l="l" t="t" r="r" b="b"/>
              <a:pathLst>
                <a:path w="8484" h="7876" extrusionOk="0">
                  <a:moveTo>
                    <a:pt x="8483" y="0"/>
                  </a:moveTo>
                  <a:cubicBezTo>
                    <a:pt x="8197" y="0"/>
                    <a:pt x="7946" y="36"/>
                    <a:pt x="7696" y="108"/>
                  </a:cubicBezTo>
                  <a:cubicBezTo>
                    <a:pt x="5584" y="895"/>
                    <a:pt x="0" y="5119"/>
                    <a:pt x="322" y="5656"/>
                  </a:cubicBezTo>
                  <a:cubicBezTo>
                    <a:pt x="644" y="6193"/>
                    <a:pt x="4116" y="7660"/>
                    <a:pt x="4081" y="7732"/>
                  </a:cubicBezTo>
                  <a:cubicBezTo>
                    <a:pt x="4045" y="7768"/>
                    <a:pt x="4045" y="7803"/>
                    <a:pt x="4045" y="7875"/>
                  </a:cubicBezTo>
                  <a:cubicBezTo>
                    <a:pt x="5119" y="4403"/>
                    <a:pt x="7302" y="1611"/>
                    <a:pt x="8483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3383825" y="1558275"/>
              <a:ext cx="481450" cy="479500"/>
            </a:xfrm>
            <a:custGeom>
              <a:avLst/>
              <a:gdLst/>
              <a:ahLst/>
              <a:cxnLst/>
              <a:rect l="l" t="t" r="r" b="b"/>
              <a:pathLst>
                <a:path w="19258" h="19180" extrusionOk="0">
                  <a:moveTo>
                    <a:pt x="8953" y="0"/>
                  </a:moveTo>
                  <a:cubicBezTo>
                    <a:pt x="8521" y="0"/>
                    <a:pt x="8108" y="64"/>
                    <a:pt x="7696" y="153"/>
                  </a:cubicBezTo>
                  <a:cubicBezTo>
                    <a:pt x="5584" y="940"/>
                    <a:pt x="0" y="5164"/>
                    <a:pt x="322" y="5701"/>
                  </a:cubicBezTo>
                  <a:cubicBezTo>
                    <a:pt x="644" y="6238"/>
                    <a:pt x="4081" y="7777"/>
                    <a:pt x="4081" y="7777"/>
                  </a:cubicBezTo>
                  <a:cubicBezTo>
                    <a:pt x="3544" y="10354"/>
                    <a:pt x="3937" y="13075"/>
                    <a:pt x="5119" y="15473"/>
                  </a:cubicBezTo>
                  <a:cubicBezTo>
                    <a:pt x="6300" y="17656"/>
                    <a:pt x="7589" y="18802"/>
                    <a:pt x="9092" y="19088"/>
                  </a:cubicBezTo>
                  <a:cubicBezTo>
                    <a:pt x="9396" y="19150"/>
                    <a:pt x="9706" y="19180"/>
                    <a:pt x="10023" y="19180"/>
                  </a:cubicBezTo>
                  <a:cubicBezTo>
                    <a:pt x="11536" y="19180"/>
                    <a:pt x="13205" y="18501"/>
                    <a:pt x="15070" y="17406"/>
                  </a:cubicBezTo>
                  <a:cubicBezTo>
                    <a:pt x="16752" y="16475"/>
                    <a:pt x="18184" y="15186"/>
                    <a:pt x="19258" y="13611"/>
                  </a:cubicBezTo>
                  <a:lnTo>
                    <a:pt x="19258" y="13611"/>
                  </a:lnTo>
                  <a:cubicBezTo>
                    <a:pt x="17609" y="14835"/>
                    <a:pt x="15386" y="16078"/>
                    <a:pt x="13178" y="16078"/>
                  </a:cubicBezTo>
                  <a:cubicBezTo>
                    <a:pt x="12415" y="16078"/>
                    <a:pt x="11653" y="15930"/>
                    <a:pt x="10917" y="15580"/>
                  </a:cubicBezTo>
                  <a:cubicBezTo>
                    <a:pt x="6407" y="13361"/>
                    <a:pt x="8662" y="2336"/>
                    <a:pt x="9235" y="9"/>
                  </a:cubicBezTo>
                  <a:cubicBezTo>
                    <a:pt x="9140" y="3"/>
                    <a:pt x="9046" y="0"/>
                    <a:pt x="8953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3472400" y="1612200"/>
              <a:ext cx="443000" cy="427000"/>
            </a:xfrm>
            <a:custGeom>
              <a:avLst/>
              <a:gdLst/>
              <a:ahLst/>
              <a:cxnLst/>
              <a:rect l="l" t="t" r="r" b="b"/>
              <a:pathLst>
                <a:path w="17720" h="17080" extrusionOk="0">
                  <a:moveTo>
                    <a:pt x="2757" y="0"/>
                  </a:moveTo>
                  <a:cubicBezTo>
                    <a:pt x="2614" y="215"/>
                    <a:pt x="2471" y="430"/>
                    <a:pt x="2399" y="680"/>
                  </a:cubicBezTo>
                  <a:cubicBezTo>
                    <a:pt x="2184" y="1110"/>
                    <a:pt x="1898" y="1754"/>
                    <a:pt x="1611" y="2506"/>
                  </a:cubicBezTo>
                  <a:cubicBezTo>
                    <a:pt x="824" y="4403"/>
                    <a:pt x="323" y="6407"/>
                    <a:pt x="108" y="8448"/>
                  </a:cubicBezTo>
                  <a:cubicBezTo>
                    <a:pt x="1" y="9557"/>
                    <a:pt x="37" y="10667"/>
                    <a:pt x="287" y="11741"/>
                  </a:cubicBezTo>
                  <a:cubicBezTo>
                    <a:pt x="466" y="12743"/>
                    <a:pt x="896" y="13638"/>
                    <a:pt x="1504" y="14425"/>
                  </a:cubicBezTo>
                  <a:cubicBezTo>
                    <a:pt x="1934" y="14998"/>
                    <a:pt x="2471" y="15463"/>
                    <a:pt x="3079" y="15857"/>
                  </a:cubicBezTo>
                  <a:cubicBezTo>
                    <a:pt x="3294" y="16000"/>
                    <a:pt x="3473" y="16072"/>
                    <a:pt x="3580" y="16144"/>
                  </a:cubicBezTo>
                  <a:lnTo>
                    <a:pt x="3759" y="16251"/>
                  </a:lnTo>
                  <a:cubicBezTo>
                    <a:pt x="3831" y="16287"/>
                    <a:pt x="3902" y="16287"/>
                    <a:pt x="3938" y="16322"/>
                  </a:cubicBezTo>
                  <a:cubicBezTo>
                    <a:pt x="4081" y="16394"/>
                    <a:pt x="4260" y="16466"/>
                    <a:pt x="4475" y="16573"/>
                  </a:cubicBezTo>
                  <a:cubicBezTo>
                    <a:pt x="5155" y="16824"/>
                    <a:pt x="5835" y="16967"/>
                    <a:pt x="6515" y="17038"/>
                  </a:cubicBezTo>
                  <a:cubicBezTo>
                    <a:pt x="6762" y="17066"/>
                    <a:pt x="7011" y="17079"/>
                    <a:pt x="7261" y="17079"/>
                  </a:cubicBezTo>
                  <a:cubicBezTo>
                    <a:pt x="7989" y="17079"/>
                    <a:pt x="8722" y="16965"/>
                    <a:pt x="9415" y="16752"/>
                  </a:cubicBezTo>
                  <a:cubicBezTo>
                    <a:pt x="10489" y="16430"/>
                    <a:pt x="11491" y="15929"/>
                    <a:pt x="12386" y="15249"/>
                  </a:cubicBezTo>
                  <a:cubicBezTo>
                    <a:pt x="13996" y="13996"/>
                    <a:pt x="15392" y="12457"/>
                    <a:pt x="16466" y="10703"/>
                  </a:cubicBezTo>
                  <a:cubicBezTo>
                    <a:pt x="16824" y="10130"/>
                    <a:pt x="17146" y="9557"/>
                    <a:pt x="17433" y="8949"/>
                  </a:cubicBezTo>
                  <a:cubicBezTo>
                    <a:pt x="17540" y="8734"/>
                    <a:pt x="17648" y="8519"/>
                    <a:pt x="17719" y="8269"/>
                  </a:cubicBezTo>
                  <a:cubicBezTo>
                    <a:pt x="17718" y="8268"/>
                    <a:pt x="17716" y="8268"/>
                    <a:pt x="17715" y="8268"/>
                  </a:cubicBezTo>
                  <a:cubicBezTo>
                    <a:pt x="17629" y="8268"/>
                    <a:pt x="17130" y="9224"/>
                    <a:pt x="16216" y="10560"/>
                  </a:cubicBezTo>
                  <a:cubicBezTo>
                    <a:pt x="15070" y="12206"/>
                    <a:pt x="13674" y="13638"/>
                    <a:pt x="12064" y="14819"/>
                  </a:cubicBezTo>
                  <a:cubicBezTo>
                    <a:pt x="11205" y="15428"/>
                    <a:pt x="10274" y="15857"/>
                    <a:pt x="9272" y="16144"/>
                  </a:cubicBezTo>
                  <a:cubicBezTo>
                    <a:pt x="8645" y="16319"/>
                    <a:pt x="8019" y="16407"/>
                    <a:pt x="7392" y="16407"/>
                  </a:cubicBezTo>
                  <a:cubicBezTo>
                    <a:pt x="7124" y="16407"/>
                    <a:pt x="6855" y="16391"/>
                    <a:pt x="6587" y="16358"/>
                  </a:cubicBezTo>
                  <a:cubicBezTo>
                    <a:pt x="5943" y="16251"/>
                    <a:pt x="5334" y="16108"/>
                    <a:pt x="4726" y="15857"/>
                  </a:cubicBezTo>
                  <a:cubicBezTo>
                    <a:pt x="4547" y="15786"/>
                    <a:pt x="4368" y="15678"/>
                    <a:pt x="4260" y="15642"/>
                  </a:cubicBezTo>
                  <a:cubicBezTo>
                    <a:pt x="4189" y="15607"/>
                    <a:pt x="4153" y="15607"/>
                    <a:pt x="4081" y="15571"/>
                  </a:cubicBezTo>
                  <a:lnTo>
                    <a:pt x="3902" y="15463"/>
                  </a:lnTo>
                  <a:cubicBezTo>
                    <a:pt x="3759" y="15392"/>
                    <a:pt x="3616" y="15320"/>
                    <a:pt x="3473" y="15213"/>
                  </a:cubicBezTo>
                  <a:cubicBezTo>
                    <a:pt x="2936" y="14891"/>
                    <a:pt x="2471" y="14497"/>
                    <a:pt x="2041" y="13996"/>
                  </a:cubicBezTo>
                  <a:cubicBezTo>
                    <a:pt x="1504" y="13280"/>
                    <a:pt x="1110" y="12492"/>
                    <a:pt x="896" y="11598"/>
                  </a:cubicBezTo>
                  <a:cubicBezTo>
                    <a:pt x="645" y="10595"/>
                    <a:pt x="573" y="9522"/>
                    <a:pt x="645" y="8483"/>
                  </a:cubicBezTo>
                  <a:cubicBezTo>
                    <a:pt x="824" y="6479"/>
                    <a:pt x="1218" y="4510"/>
                    <a:pt x="1862" y="2613"/>
                  </a:cubicBezTo>
                  <a:cubicBezTo>
                    <a:pt x="2399" y="1038"/>
                    <a:pt x="2829" y="36"/>
                    <a:pt x="2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3639750" y="1606175"/>
              <a:ext cx="276525" cy="171600"/>
            </a:xfrm>
            <a:custGeom>
              <a:avLst/>
              <a:gdLst/>
              <a:ahLst/>
              <a:cxnLst/>
              <a:rect l="l" t="t" r="r" b="b"/>
              <a:pathLst>
                <a:path w="11061" h="6864" extrusionOk="0">
                  <a:moveTo>
                    <a:pt x="5715" y="0"/>
                  </a:moveTo>
                  <a:cubicBezTo>
                    <a:pt x="5027" y="0"/>
                    <a:pt x="4329" y="87"/>
                    <a:pt x="3651" y="277"/>
                  </a:cubicBezTo>
                  <a:cubicBezTo>
                    <a:pt x="2864" y="563"/>
                    <a:pt x="2005" y="706"/>
                    <a:pt x="1146" y="742"/>
                  </a:cubicBezTo>
                  <a:cubicBezTo>
                    <a:pt x="895" y="706"/>
                    <a:pt x="609" y="635"/>
                    <a:pt x="358" y="527"/>
                  </a:cubicBezTo>
                  <a:cubicBezTo>
                    <a:pt x="182" y="439"/>
                    <a:pt x="78" y="375"/>
                    <a:pt x="26" y="375"/>
                  </a:cubicBezTo>
                  <a:cubicBezTo>
                    <a:pt x="15" y="375"/>
                    <a:pt x="7" y="378"/>
                    <a:pt x="0" y="384"/>
                  </a:cubicBezTo>
                  <a:cubicBezTo>
                    <a:pt x="0" y="384"/>
                    <a:pt x="72" y="492"/>
                    <a:pt x="215" y="635"/>
                  </a:cubicBezTo>
                  <a:cubicBezTo>
                    <a:pt x="466" y="850"/>
                    <a:pt x="752" y="957"/>
                    <a:pt x="1074" y="1029"/>
                  </a:cubicBezTo>
                  <a:cubicBezTo>
                    <a:pt x="1274" y="1076"/>
                    <a:pt x="1492" y="1096"/>
                    <a:pt x="1721" y="1096"/>
                  </a:cubicBezTo>
                  <a:cubicBezTo>
                    <a:pt x="2354" y="1096"/>
                    <a:pt x="3076" y="945"/>
                    <a:pt x="3759" y="814"/>
                  </a:cubicBezTo>
                  <a:cubicBezTo>
                    <a:pt x="4273" y="702"/>
                    <a:pt x="4788" y="646"/>
                    <a:pt x="5311" y="646"/>
                  </a:cubicBezTo>
                  <a:cubicBezTo>
                    <a:pt x="5625" y="646"/>
                    <a:pt x="5942" y="666"/>
                    <a:pt x="6264" y="706"/>
                  </a:cubicBezTo>
                  <a:cubicBezTo>
                    <a:pt x="6515" y="742"/>
                    <a:pt x="6766" y="814"/>
                    <a:pt x="7016" y="921"/>
                  </a:cubicBezTo>
                  <a:lnTo>
                    <a:pt x="7302" y="1029"/>
                  </a:lnTo>
                  <a:lnTo>
                    <a:pt x="7589" y="1136"/>
                  </a:lnTo>
                  <a:cubicBezTo>
                    <a:pt x="7696" y="1172"/>
                    <a:pt x="7804" y="1243"/>
                    <a:pt x="7911" y="1279"/>
                  </a:cubicBezTo>
                  <a:cubicBezTo>
                    <a:pt x="8054" y="1351"/>
                    <a:pt x="8162" y="1458"/>
                    <a:pt x="8305" y="1530"/>
                  </a:cubicBezTo>
                  <a:cubicBezTo>
                    <a:pt x="8985" y="1995"/>
                    <a:pt x="9558" y="2604"/>
                    <a:pt x="9987" y="3319"/>
                  </a:cubicBezTo>
                  <a:cubicBezTo>
                    <a:pt x="10417" y="4035"/>
                    <a:pt x="10703" y="4859"/>
                    <a:pt x="10739" y="5682"/>
                  </a:cubicBezTo>
                  <a:cubicBezTo>
                    <a:pt x="10739" y="6076"/>
                    <a:pt x="10775" y="6469"/>
                    <a:pt x="10810" y="6863"/>
                  </a:cubicBezTo>
                  <a:cubicBezTo>
                    <a:pt x="10989" y="6505"/>
                    <a:pt x="11061" y="6076"/>
                    <a:pt x="11061" y="5682"/>
                  </a:cubicBezTo>
                  <a:cubicBezTo>
                    <a:pt x="11061" y="4751"/>
                    <a:pt x="10882" y="3856"/>
                    <a:pt x="10452" y="3033"/>
                  </a:cubicBezTo>
                  <a:cubicBezTo>
                    <a:pt x="10023" y="2210"/>
                    <a:pt x="9414" y="1494"/>
                    <a:pt x="8663" y="957"/>
                  </a:cubicBezTo>
                  <a:cubicBezTo>
                    <a:pt x="8520" y="850"/>
                    <a:pt x="8376" y="742"/>
                    <a:pt x="8233" y="671"/>
                  </a:cubicBezTo>
                  <a:cubicBezTo>
                    <a:pt x="8126" y="599"/>
                    <a:pt x="8018" y="527"/>
                    <a:pt x="7875" y="456"/>
                  </a:cubicBezTo>
                  <a:lnTo>
                    <a:pt x="7625" y="313"/>
                  </a:lnTo>
                  <a:lnTo>
                    <a:pt x="7267" y="205"/>
                  </a:lnTo>
                  <a:cubicBezTo>
                    <a:pt x="6980" y="134"/>
                    <a:pt x="6694" y="62"/>
                    <a:pt x="6372" y="26"/>
                  </a:cubicBezTo>
                  <a:cubicBezTo>
                    <a:pt x="6155" y="9"/>
                    <a:pt x="5935" y="0"/>
                    <a:pt x="5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3439300" y="1550450"/>
              <a:ext cx="375875" cy="102025"/>
            </a:xfrm>
            <a:custGeom>
              <a:avLst/>
              <a:gdLst/>
              <a:ahLst/>
              <a:cxnLst/>
              <a:rect l="l" t="t" r="r" b="b"/>
              <a:pathLst>
                <a:path w="15035" h="4081" extrusionOk="0">
                  <a:moveTo>
                    <a:pt x="6873" y="0"/>
                  </a:moveTo>
                  <a:cubicBezTo>
                    <a:pt x="6730" y="36"/>
                    <a:pt x="6587" y="36"/>
                    <a:pt x="6443" y="72"/>
                  </a:cubicBezTo>
                  <a:cubicBezTo>
                    <a:pt x="6264" y="108"/>
                    <a:pt x="6050" y="143"/>
                    <a:pt x="5871" y="179"/>
                  </a:cubicBezTo>
                  <a:cubicBezTo>
                    <a:pt x="4940" y="430"/>
                    <a:pt x="4009" y="859"/>
                    <a:pt x="3186" y="1396"/>
                  </a:cubicBezTo>
                  <a:cubicBezTo>
                    <a:pt x="2399" y="1933"/>
                    <a:pt x="1611" y="2506"/>
                    <a:pt x="895" y="3150"/>
                  </a:cubicBezTo>
                  <a:cubicBezTo>
                    <a:pt x="573" y="3437"/>
                    <a:pt x="251" y="3723"/>
                    <a:pt x="0" y="4081"/>
                  </a:cubicBezTo>
                  <a:cubicBezTo>
                    <a:pt x="394" y="3902"/>
                    <a:pt x="788" y="3687"/>
                    <a:pt x="1110" y="3401"/>
                  </a:cubicBezTo>
                  <a:cubicBezTo>
                    <a:pt x="1897" y="2828"/>
                    <a:pt x="2685" y="2327"/>
                    <a:pt x="3508" y="1862"/>
                  </a:cubicBezTo>
                  <a:cubicBezTo>
                    <a:pt x="4296" y="1396"/>
                    <a:pt x="5155" y="1074"/>
                    <a:pt x="6085" y="859"/>
                  </a:cubicBezTo>
                  <a:cubicBezTo>
                    <a:pt x="6229" y="824"/>
                    <a:pt x="6408" y="788"/>
                    <a:pt x="6587" y="788"/>
                  </a:cubicBezTo>
                  <a:cubicBezTo>
                    <a:pt x="6694" y="752"/>
                    <a:pt x="6837" y="752"/>
                    <a:pt x="6945" y="752"/>
                  </a:cubicBezTo>
                  <a:lnTo>
                    <a:pt x="7625" y="752"/>
                  </a:lnTo>
                  <a:cubicBezTo>
                    <a:pt x="7839" y="752"/>
                    <a:pt x="8162" y="788"/>
                    <a:pt x="8519" y="824"/>
                  </a:cubicBezTo>
                  <a:cubicBezTo>
                    <a:pt x="9271" y="895"/>
                    <a:pt x="10309" y="1003"/>
                    <a:pt x="11311" y="1182"/>
                  </a:cubicBezTo>
                  <a:cubicBezTo>
                    <a:pt x="12242" y="1325"/>
                    <a:pt x="13137" y="1611"/>
                    <a:pt x="13996" y="1969"/>
                  </a:cubicBezTo>
                  <a:cubicBezTo>
                    <a:pt x="14175" y="2076"/>
                    <a:pt x="14318" y="2148"/>
                    <a:pt x="14461" y="2255"/>
                  </a:cubicBezTo>
                  <a:lnTo>
                    <a:pt x="14748" y="2470"/>
                  </a:lnTo>
                  <a:cubicBezTo>
                    <a:pt x="14891" y="2649"/>
                    <a:pt x="14998" y="2756"/>
                    <a:pt x="14998" y="2756"/>
                  </a:cubicBezTo>
                  <a:cubicBezTo>
                    <a:pt x="15034" y="2721"/>
                    <a:pt x="14998" y="2613"/>
                    <a:pt x="14855" y="2399"/>
                  </a:cubicBezTo>
                  <a:cubicBezTo>
                    <a:pt x="14819" y="2291"/>
                    <a:pt x="14712" y="2184"/>
                    <a:pt x="14605" y="2076"/>
                  </a:cubicBezTo>
                  <a:cubicBezTo>
                    <a:pt x="14461" y="1933"/>
                    <a:pt x="14318" y="1826"/>
                    <a:pt x="14139" y="1718"/>
                  </a:cubicBezTo>
                  <a:cubicBezTo>
                    <a:pt x="13316" y="1217"/>
                    <a:pt x="12385" y="859"/>
                    <a:pt x="11455" y="680"/>
                  </a:cubicBezTo>
                  <a:cubicBezTo>
                    <a:pt x="10417" y="394"/>
                    <a:pt x="9379" y="251"/>
                    <a:pt x="8591" y="143"/>
                  </a:cubicBezTo>
                  <a:cubicBezTo>
                    <a:pt x="8197" y="72"/>
                    <a:pt x="7911" y="36"/>
                    <a:pt x="7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2618700" y="2317350"/>
              <a:ext cx="272950" cy="243950"/>
            </a:xfrm>
            <a:custGeom>
              <a:avLst/>
              <a:gdLst/>
              <a:ahLst/>
              <a:cxnLst/>
              <a:rect l="l" t="t" r="r" b="b"/>
              <a:pathLst>
                <a:path w="10918" h="9758" extrusionOk="0">
                  <a:moveTo>
                    <a:pt x="1898" y="0"/>
                  </a:moveTo>
                  <a:cubicBezTo>
                    <a:pt x="1575" y="287"/>
                    <a:pt x="1253" y="609"/>
                    <a:pt x="1003" y="967"/>
                  </a:cubicBezTo>
                  <a:cubicBezTo>
                    <a:pt x="716" y="1325"/>
                    <a:pt x="466" y="1754"/>
                    <a:pt x="287" y="2148"/>
                  </a:cubicBezTo>
                  <a:cubicBezTo>
                    <a:pt x="36" y="2685"/>
                    <a:pt x="0" y="3258"/>
                    <a:pt x="144" y="3830"/>
                  </a:cubicBezTo>
                  <a:cubicBezTo>
                    <a:pt x="287" y="4367"/>
                    <a:pt x="537" y="4868"/>
                    <a:pt x="895" y="5298"/>
                  </a:cubicBezTo>
                  <a:cubicBezTo>
                    <a:pt x="1182" y="5656"/>
                    <a:pt x="1504" y="6014"/>
                    <a:pt x="1826" y="6336"/>
                  </a:cubicBezTo>
                  <a:cubicBezTo>
                    <a:pt x="2112" y="6587"/>
                    <a:pt x="2399" y="6837"/>
                    <a:pt x="2578" y="6980"/>
                  </a:cubicBezTo>
                  <a:lnTo>
                    <a:pt x="2828" y="7195"/>
                  </a:lnTo>
                  <a:lnTo>
                    <a:pt x="3150" y="7446"/>
                  </a:lnTo>
                  <a:lnTo>
                    <a:pt x="3473" y="7696"/>
                  </a:lnTo>
                  <a:lnTo>
                    <a:pt x="3938" y="7983"/>
                  </a:lnTo>
                  <a:cubicBezTo>
                    <a:pt x="4797" y="8519"/>
                    <a:pt x="5728" y="8913"/>
                    <a:pt x="6658" y="9200"/>
                  </a:cubicBezTo>
                  <a:lnTo>
                    <a:pt x="7446" y="9414"/>
                  </a:lnTo>
                  <a:cubicBezTo>
                    <a:pt x="7696" y="9486"/>
                    <a:pt x="7983" y="9522"/>
                    <a:pt x="8197" y="9557"/>
                  </a:cubicBezTo>
                  <a:cubicBezTo>
                    <a:pt x="8663" y="9665"/>
                    <a:pt x="9128" y="9701"/>
                    <a:pt x="9593" y="9736"/>
                  </a:cubicBezTo>
                  <a:cubicBezTo>
                    <a:pt x="9751" y="9750"/>
                    <a:pt x="9913" y="9758"/>
                    <a:pt x="10076" y="9758"/>
                  </a:cubicBezTo>
                  <a:cubicBezTo>
                    <a:pt x="10359" y="9758"/>
                    <a:pt x="10646" y="9733"/>
                    <a:pt x="10918" y="9665"/>
                  </a:cubicBezTo>
                  <a:cubicBezTo>
                    <a:pt x="10488" y="9557"/>
                    <a:pt x="10059" y="9486"/>
                    <a:pt x="9593" y="9450"/>
                  </a:cubicBezTo>
                  <a:cubicBezTo>
                    <a:pt x="9236" y="9343"/>
                    <a:pt x="8734" y="9307"/>
                    <a:pt x="8305" y="9164"/>
                  </a:cubicBezTo>
                  <a:cubicBezTo>
                    <a:pt x="8054" y="9092"/>
                    <a:pt x="7804" y="9056"/>
                    <a:pt x="7553" y="8949"/>
                  </a:cubicBezTo>
                  <a:lnTo>
                    <a:pt x="6837" y="8698"/>
                  </a:lnTo>
                  <a:cubicBezTo>
                    <a:pt x="5942" y="8376"/>
                    <a:pt x="5083" y="7947"/>
                    <a:pt x="4332" y="7410"/>
                  </a:cubicBezTo>
                  <a:lnTo>
                    <a:pt x="3866" y="7123"/>
                  </a:lnTo>
                  <a:lnTo>
                    <a:pt x="3544" y="6837"/>
                  </a:lnTo>
                  <a:lnTo>
                    <a:pt x="3294" y="6622"/>
                  </a:lnTo>
                  <a:lnTo>
                    <a:pt x="3007" y="6408"/>
                  </a:lnTo>
                  <a:cubicBezTo>
                    <a:pt x="2828" y="6264"/>
                    <a:pt x="2578" y="6050"/>
                    <a:pt x="2256" y="5799"/>
                  </a:cubicBezTo>
                  <a:cubicBezTo>
                    <a:pt x="1933" y="5548"/>
                    <a:pt x="1611" y="5226"/>
                    <a:pt x="1325" y="4904"/>
                  </a:cubicBezTo>
                  <a:cubicBezTo>
                    <a:pt x="1003" y="4546"/>
                    <a:pt x="752" y="4152"/>
                    <a:pt x="609" y="3687"/>
                  </a:cubicBezTo>
                  <a:cubicBezTo>
                    <a:pt x="466" y="3222"/>
                    <a:pt x="466" y="2757"/>
                    <a:pt x="645" y="2327"/>
                  </a:cubicBezTo>
                  <a:cubicBezTo>
                    <a:pt x="788" y="1897"/>
                    <a:pt x="1003" y="1504"/>
                    <a:pt x="1217" y="1146"/>
                  </a:cubicBezTo>
                  <a:cubicBezTo>
                    <a:pt x="1468" y="788"/>
                    <a:pt x="1719" y="394"/>
                    <a:pt x="1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4500F30E-DA57-4651-BD9B-F17C9BA45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916" y="858248"/>
            <a:ext cx="2064862" cy="4025106"/>
          </a:xfrm>
          <a:prstGeom prst="rect">
            <a:avLst/>
          </a:prstGeom>
        </p:spPr>
      </p:pic>
      <p:grpSp>
        <p:nvGrpSpPr>
          <p:cNvPr id="189" name="Google Shape;2283;p40">
            <a:extLst>
              <a:ext uri="{FF2B5EF4-FFF2-40B4-BE49-F238E27FC236}">
                <a16:creationId xmlns:a16="http://schemas.microsoft.com/office/drawing/2014/main" id="{4C7D509A-C2BB-4D3D-BC25-94463F2E24ED}"/>
              </a:ext>
            </a:extLst>
          </p:cNvPr>
          <p:cNvGrpSpPr/>
          <p:nvPr/>
        </p:nvGrpSpPr>
        <p:grpSpPr>
          <a:xfrm flipH="1">
            <a:off x="44351" y="85337"/>
            <a:ext cx="2027707" cy="1725838"/>
            <a:chOff x="3479300" y="2479500"/>
            <a:chExt cx="2492265" cy="2121497"/>
          </a:xfrm>
        </p:grpSpPr>
        <p:sp>
          <p:nvSpPr>
            <p:cNvPr id="190" name="Google Shape;2284;p40">
              <a:extLst>
                <a:ext uri="{FF2B5EF4-FFF2-40B4-BE49-F238E27FC236}">
                  <a16:creationId xmlns:a16="http://schemas.microsoft.com/office/drawing/2014/main" id="{038AB22E-9001-41BB-9E25-58FCFBF58149}"/>
                </a:ext>
              </a:extLst>
            </p:cNvPr>
            <p:cNvSpPr/>
            <p:nvPr/>
          </p:nvSpPr>
          <p:spPr>
            <a:xfrm flipH="1">
              <a:off x="3536576" y="2589093"/>
              <a:ext cx="617046" cy="951682"/>
            </a:xfrm>
            <a:custGeom>
              <a:avLst/>
              <a:gdLst/>
              <a:ahLst/>
              <a:cxnLst/>
              <a:rect l="l" t="t" r="r" b="b"/>
              <a:pathLst>
                <a:path w="29289" h="45173" extrusionOk="0">
                  <a:moveTo>
                    <a:pt x="0" y="0"/>
                  </a:moveTo>
                  <a:lnTo>
                    <a:pt x="22849" y="45173"/>
                  </a:lnTo>
                  <a:cubicBezTo>
                    <a:pt x="22849" y="45173"/>
                    <a:pt x="29289" y="36873"/>
                    <a:pt x="24328" y="30529"/>
                  </a:cubicBezTo>
                  <a:cubicBezTo>
                    <a:pt x="19367" y="24232"/>
                    <a:pt x="15980" y="9683"/>
                    <a:pt x="13118" y="5390"/>
                  </a:cubicBezTo>
                  <a:cubicBezTo>
                    <a:pt x="10208" y="105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85;p40">
              <a:extLst>
                <a:ext uri="{FF2B5EF4-FFF2-40B4-BE49-F238E27FC236}">
                  <a16:creationId xmlns:a16="http://schemas.microsoft.com/office/drawing/2014/main" id="{0127CDBD-3E93-4F53-9863-600F126B8E0D}"/>
                </a:ext>
              </a:extLst>
            </p:cNvPr>
            <p:cNvSpPr/>
            <p:nvPr/>
          </p:nvSpPr>
          <p:spPr>
            <a:xfrm flipH="1">
              <a:off x="3479300" y="2479500"/>
              <a:ext cx="2265135" cy="2121497"/>
            </a:xfrm>
            <a:custGeom>
              <a:avLst/>
              <a:gdLst/>
              <a:ahLst/>
              <a:cxnLst/>
              <a:rect l="l" t="t" r="r" b="b"/>
              <a:pathLst>
                <a:path w="107518" h="100700" extrusionOk="0">
                  <a:moveTo>
                    <a:pt x="63874" y="1"/>
                  </a:moveTo>
                  <a:cubicBezTo>
                    <a:pt x="63841" y="1"/>
                    <a:pt x="63808" y="2"/>
                    <a:pt x="63776" y="3"/>
                  </a:cubicBezTo>
                  <a:cubicBezTo>
                    <a:pt x="53664" y="480"/>
                    <a:pt x="51374" y="4391"/>
                    <a:pt x="45984" y="5202"/>
                  </a:cubicBezTo>
                  <a:cubicBezTo>
                    <a:pt x="40594" y="6013"/>
                    <a:pt x="26474" y="7253"/>
                    <a:pt x="20511" y="16793"/>
                  </a:cubicBezTo>
                  <a:cubicBezTo>
                    <a:pt x="14549" y="26334"/>
                    <a:pt x="7871" y="42266"/>
                    <a:pt x="3959" y="49516"/>
                  </a:cubicBezTo>
                  <a:cubicBezTo>
                    <a:pt x="0" y="56767"/>
                    <a:pt x="8491" y="77278"/>
                    <a:pt x="15741" y="81428"/>
                  </a:cubicBezTo>
                  <a:cubicBezTo>
                    <a:pt x="23040" y="85578"/>
                    <a:pt x="44982" y="100699"/>
                    <a:pt x="54904" y="100699"/>
                  </a:cubicBezTo>
                  <a:cubicBezTo>
                    <a:pt x="64825" y="100699"/>
                    <a:pt x="79565" y="92829"/>
                    <a:pt x="88867" y="79997"/>
                  </a:cubicBezTo>
                  <a:cubicBezTo>
                    <a:pt x="98216" y="67166"/>
                    <a:pt x="107518" y="52855"/>
                    <a:pt x="99647" y="42266"/>
                  </a:cubicBezTo>
                  <a:cubicBezTo>
                    <a:pt x="91776" y="31724"/>
                    <a:pt x="88676" y="20943"/>
                    <a:pt x="85766" y="14742"/>
                  </a:cubicBezTo>
                  <a:cubicBezTo>
                    <a:pt x="82880" y="8592"/>
                    <a:pt x="67934" y="1"/>
                    <a:pt x="63874" y="1"/>
                  </a:cubicBezTo>
                  <a:close/>
                </a:path>
              </a:pathLst>
            </a:custGeom>
            <a:solidFill>
              <a:srgbClr val="FFF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86;p40">
              <a:extLst>
                <a:ext uri="{FF2B5EF4-FFF2-40B4-BE49-F238E27FC236}">
                  <a16:creationId xmlns:a16="http://schemas.microsoft.com/office/drawing/2014/main" id="{BDCF34B1-9067-4DAC-B7A5-44EF798BF2CA}"/>
                </a:ext>
              </a:extLst>
            </p:cNvPr>
            <p:cNvSpPr/>
            <p:nvPr/>
          </p:nvSpPr>
          <p:spPr>
            <a:xfrm flipH="1">
              <a:off x="5190698" y="2798357"/>
              <a:ext cx="780867" cy="1225328"/>
            </a:xfrm>
            <a:custGeom>
              <a:avLst/>
              <a:gdLst/>
              <a:ahLst/>
              <a:cxnLst/>
              <a:rect l="l" t="t" r="r" b="b"/>
              <a:pathLst>
                <a:path w="37065" h="58162" extrusionOk="0">
                  <a:moveTo>
                    <a:pt x="33725" y="1"/>
                  </a:moveTo>
                  <a:cubicBezTo>
                    <a:pt x="31579" y="1"/>
                    <a:pt x="28478" y="418"/>
                    <a:pt x="24662" y="2088"/>
                  </a:cubicBezTo>
                  <a:cubicBezTo>
                    <a:pt x="16982" y="5379"/>
                    <a:pt x="10543" y="15539"/>
                    <a:pt x="6870" y="18878"/>
                  </a:cubicBezTo>
                  <a:cubicBezTo>
                    <a:pt x="3149" y="22170"/>
                    <a:pt x="1" y="34190"/>
                    <a:pt x="812" y="38340"/>
                  </a:cubicBezTo>
                  <a:cubicBezTo>
                    <a:pt x="1623" y="42490"/>
                    <a:pt x="6011" y="40821"/>
                    <a:pt x="7251" y="45400"/>
                  </a:cubicBezTo>
                  <a:cubicBezTo>
                    <a:pt x="8492" y="49979"/>
                    <a:pt x="10352" y="54177"/>
                    <a:pt x="14693" y="56610"/>
                  </a:cubicBezTo>
                  <a:cubicBezTo>
                    <a:pt x="16578" y="57659"/>
                    <a:pt x="17991" y="58162"/>
                    <a:pt x="19056" y="58162"/>
                  </a:cubicBezTo>
                  <a:cubicBezTo>
                    <a:pt x="23028" y="58162"/>
                    <a:pt x="22165" y="51164"/>
                    <a:pt x="22993" y="39390"/>
                  </a:cubicBezTo>
                  <a:cubicBezTo>
                    <a:pt x="24042" y="24459"/>
                    <a:pt x="26284" y="1897"/>
                    <a:pt x="37064" y="418"/>
                  </a:cubicBezTo>
                  <a:cubicBezTo>
                    <a:pt x="37064" y="418"/>
                    <a:pt x="35872" y="1"/>
                    <a:pt x="33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87;p40">
              <a:extLst>
                <a:ext uri="{FF2B5EF4-FFF2-40B4-BE49-F238E27FC236}">
                  <a16:creationId xmlns:a16="http://schemas.microsoft.com/office/drawing/2014/main" id="{A21F2380-D559-412B-94B1-7E8C2B4EAE71}"/>
                </a:ext>
              </a:extLst>
            </p:cNvPr>
            <p:cNvSpPr/>
            <p:nvPr/>
          </p:nvSpPr>
          <p:spPr>
            <a:xfrm flipH="1">
              <a:off x="4435993" y="2988913"/>
              <a:ext cx="604995" cy="490578"/>
            </a:xfrm>
            <a:custGeom>
              <a:avLst/>
              <a:gdLst/>
              <a:ahLst/>
              <a:cxnLst/>
              <a:rect l="l" t="t" r="r" b="b"/>
              <a:pathLst>
                <a:path w="28717" h="23286" extrusionOk="0">
                  <a:moveTo>
                    <a:pt x="13087" y="0"/>
                  </a:moveTo>
                  <a:cubicBezTo>
                    <a:pt x="8966" y="0"/>
                    <a:pt x="4358" y="2252"/>
                    <a:pt x="1" y="8069"/>
                  </a:cubicBezTo>
                  <a:cubicBezTo>
                    <a:pt x="1" y="8069"/>
                    <a:pt x="6376" y="1478"/>
                    <a:pt x="12577" y="1478"/>
                  </a:cubicBezTo>
                  <a:cubicBezTo>
                    <a:pt x="12902" y="1478"/>
                    <a:pt x="13225" y="1496"/>
                    <a:pt x="13548" y="1534"/>
                  </a:cubicBezTo>
                  <a:cubicBezTo>
                    <a:pt x="20035" y="2297"/>
                    <a:pt x="26713" y="6638"/>
                    <a:pt x="26236" y="23285"/>
                  </a:cubicBezTo>
                  <a:cubicBezTo>
                    <a:pt x="26236" y="23285"/>
                    <a:pt x="28717" y="17752"/>
                    <a:pt x="25330" y="9118"/>
                  </a:cubicBezTo>
                  <a:cubicBezTo>
                    <a:pt x="23355" y="4125"/>
                    <a:pt x="18666" y="0"/>
                    <a:pt x="13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88;p40">
              <a:extLst>
                <a:ext uri="{FF2B5EF4-FFF2-40B4-BE49-F238E27FC236}">
                  <a16:creationId xmlns:a16="http://schemas.microsoft.com/office/drawing/2014/main" id="{A849D9E8-2513-4DF7-8DD2-5A475C0EFEF2}"/>
                </a:ext>
              </a:extLst>
            </p:cNvPr>
            <p:cNvSpPr/>
            <p:nvPr/>
          </p:nvSpPr>
          <p:spPr>
            <a:xfrm flipH="1">
              <a:off x="4081255" y="2829937"/>
              <a:ext cx="226117" cy="488745"/>
            </a:xfrm>
            <a:custGeom>
              <a:avLst/>
              <a:gdLst/>
              <a:ahLst/>
              <a:cxnLst/>
              <a:rect l="l" t="t" r="r" b="b"/>
              <a:pathLst>
                <a:path w="10733" h="23199" extrusionOk="0">
                  <a:moveTo>
                    <a:pt x="9024" y="0"/>
                  </a:moveTo>
                  <a:cubicBezTo>
                    <a:pt x="6131" y="0"/>
                    <a:pt x="1415" y="1421"/>
                    <a:pt x="763" y="7553"/>
                  </a:cubicBezTo>
                  <a:cubicBezTo>
                    <a:pt x="0" y="15185"/>
                    <a:pt x="6583" y="23199"/>
                    <a:pt x="6583" y="23199"/>
                  </a:cubicBezTo>
                  <a:cubicBezTo>
                    <a:pt x="6583" y="23199"/>
                    <a:pt x="620" y="14804"/>
                    <a:pt x="1861" y="7553"/>
                  </a:cubicBezTo>
                  <a:cubicBezTo>
                    <a:pt x="3101" y="255"/>
                    <a:pt x="10733" y="207"/>
                    <a:pt x="10733" y="207"/>
                  </a:cubicBezTo>
                  <a:cubicBezTo>
                    <a:pt x="10330" y="85"/>
                    <a:pt x="9731" y="0"/>
                    <a:pt x="9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89;p40">
              <a:extLst>
                <a:ext uri="{FF2B5EF4-FFF2-40B4-BE49-F238E27FC236}">
                  <a16:creationId xmlns:a16="http://schemas.microsoft.com/office/drawing/2014/main" id="{95017182-A414-43E9-B6DB-87824BB7E8A4}"/>
                </a:ext>
              </a:extLst>
            </p:cNvPr>
            <p:cNvSpPr/>
            <p:nvPr/>
          </p:nvSpPr>
          <p:spPr>
            <a:xfrm flipH="1">
              <a:off x="4242801" y="3074468"/>
              <a:ext cx="163062" cy="274741"/>
            </a:xfrm>
            <a:custGeom>
              <a:avLst/>
              <a:gdLst/>
              <a:ahLst/>
              <a:cxnLst/>
              <a:rect l="l" t="t" r="r" b="b"/>
              <a:pathLst>
                <a:path w="7740" h="13041" extrusionOk="0">
                  <a:moveTo>
                    <a:pt x="1" y="1"/>
                  </a:moveTo>
                  <a:lnTo>
                    <a:pt x="1" y="1"/>
                  </a:lnTo>
                  <a:cubicBezTo>
                    <a:pt x="1527" y="5820"/>
                    <a:pt x="1241" y="13023"/>
                    <a:pt x="1241" y="13023"/>
                  </a:cubicBezTo>
                  <a:cubicBezTo>
                    <a:pt x="1241" y="13023"/>
                    <a:pt x="1676" y="13041"/>
                    <a:pt x="2300" y="13041"/>
                  </a:cubicBezTo>
                  <a:cubicBezTo>
                    <a:pt x="4171" y="13041"/>
                    <a:pt x="7740" y="12880"/>
                    <a:pt x="6345" y="11592"/>
                  </a:cubicBezTo>
                  <a:cubicBezTo>
                    <a:pt x="4485" y="99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90;p40">
              <a:extLst>
                <a:ext uri="{FF2B5EF4-FFF2-40B4-BE49-F238E27FC236}">
                  <a16:creationId xmlns:a16="http://schemas.microsoft.com/office/drawing/2014/main" id="{A947E346-C0D9-467F-BD33-810609FE2810}"/>
                </a:ext>
              </a:extLst>
            </p:cNvPr>
            <p:cNvSpPr/>
            <p:nvPr/>
          </p:nvSpPr>
          <p:spPr>
            <a:xfrm flipH="1">
              <a:off x="3877238" y="3993981"/>
              <a:ext cx="584897" cy="412312"/>
            </a:xfrm>
            <a:custGeom>
              <a:avLst/>
              <a:gdLst/>
              <a:ahLst/>
              <a:cxnLst/>
              <a:rect l="l" t="t" r="r" b="b"/>
              <a:pathLst>
                <a:path w="27763" h="19571" extrusionOk="0">
                  <a:moveTo>
                    <a:pt x="16791" y="1"/>
                  </a:moveTo>
                  <a:lnTo>
                    <a:pt x="3339" y="5820"/>
                  </a:lnTo>
                  <a:lnTo>
                    <a:pt x="0" y="18032"/>
                  </a:lnTo>
                  <a:cubicBezTo>
                    <a:pt x="2338" y="19057"/>
                    <a:pt x="4830" y="19570"/>
                    <a:pt x="7322" y="19570"/>
                  </a:cubicBezTo>
                  <a:cubicBezTo>
                    <a:pt x="9815" y="19570"/>
                    <a:pt x="12307" y="19057"/>
                    <a:pt x="14644" y="18032"/>
                  </a:cubicBezTo>
                  <a:cubicBezTo>
                    <a:pt x="22467" y="14597"/>
                    <a:pt x="27762" y="6011"/>
                    <a:pt x="27762" y="6011"/>
                  </a:cubicBezTo>
                  <a:lnTo>
                    <a:pt x="16791" y="1"/>
                  </a:lnTo>
                  <a:close/>
                </a:path>
              </a:pathLst>
            </a:custGeom>
            <a:solidFill>
              <a:srgbClr val="5B2018">
                <a:alpha val="7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91;p40">
              <a:extLst>
                <a:ext uri="{FF2B5EF4-FFF2-40B4-BE49-F238E27FC236}">
                  <a16:creationId xmlns:a16="http://schemas.microsoft.com/office/drawing/2014/main" id="{EAE2FE78-0B10-44F2-A131-5EC75695072E}"/>
                </a:ext>
              </a:extLst>
            </p:cNvPr>
            <p:cNvSpPr/>
            <p:nvPr/>
          </p:nvSpPr>
          <p:spPr>
            <a:xfrm flipH="1">
              <a:off x="3518483" y="3250382"/>
              <a:ext cx="1581284" cy="1223011"/>
            </a:xfrm>
            <a:custGeom>
              <a:avLst/>
              <a:gdLst/>
              <a:ahLst/>
              <a:cxnLst/>
              <a:rect l="l" t="t" r="r" b="b"/>
              <a:pathLst>
                <a:path w="75058" h="58052" extrusionOk="0">
                  <a:moveTo>
                    <a:pt x="37923" y="0"/>
                  </a:moveTo>
                  <a:cubicBezTo>
                    <a:pt x="36883" y="0"/>
                    <a:pt x="35909" y="220"/>
                    <a:pt x="35036" y="714"/>
                  </a:cubicBezTo>
                  <a:cubicBezTo>
                    <a:pt x="29980" y="3624"/>
                    <a:pt x="24065" y="19556"/>
                    <a:pt x="19295" y="26425"/>
                  </a:cubicBezTo>
                  <a:cubicBezTo>
                    <a:pt x="14525" y="33246"/>
                    <a:pt x="8753" y="43788"/>
                    <a:pt x="4174" y="47938"/>
                  </a:cubicBezTo>
                  <a:cubicBezTo>
                    <a:pt x="0" y="51760"/>
                    <a:pt x="15656" y="58051"/>
                    <a:pt x="23968" y="58051"/>
                  </a:cubicBezTo>
                  <a:cubicBezTo>
                    <a:pt x="24680" y="58051"/>
                    <a:pt x="25338" y="58005"/>
                    <a:pt x="25926" y="57907"/>
                  </a:cubicBezTo>
                  <a:cubicBezTo>
                    <a:pt x="32819" y="56758"/>
                    <a:pt x="40655" y="40994"/>
                    <a:pt x="46018" y="40994"/>
                  </a:cubicBezTo>
                  <a:cubicBezTo>
                    <a:pt x="46444" y="40994"/>
                    <a:pt x="46855" y="41093"/>
                    <a:pt x="47248" y="41307"/>
                  </a:cubicBezTo>
                  <a:cubicBezTo>
                    <a:pt x="49704" y="42633"/>
                    <a:pt x="52675" y="43226"/>
                    <a:pt x="55457" y="43226"/>
                  </a:cubicBezTo>
                  <a:cubicBezTo>
                    <a:pt x="58780" y="43226"/>
                    <a:pt x="61834" y="42380"/>
                    <a:pt x="63418" y="40926"/>
                  </a:cubicBezTo>
                  <a:cubicBezTo>
                    <a:pt x="66328" y="38207"/>
                    <a:pt x="75057" y="25804"/>
                    <a:pt x="71098" y="23515"/>
                  </a:cubicBezTo>
                  <a:cubicBezTo>
                    <a:pt x="67139" y="21225"/>
                    <a:pt x="59507" y="16694"/>
                    <a:pt x="55357" y="11494"/>
                  </a:cubicBezTo>
                  <a:cubicBezTo>
                    <a:pt x="51829" y="7074"/>
                    <a:pt x="43820" y="0"/>
                    <a:pt x="37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92;p40">
              <a:extLst>
                <a:ext uri="{FF2B5EF4-FFF2-40B4-BE49-F238E27FC236}">
                  <a16:creationId xmlns:a16="http://schemas.microsoft.com/office/drawing/2014/main" id="{808D9633-307A-4FFC-AD21-68462E668E7E}"/>
                </a:ext>
              </a:extLst>
            </p:cNvPr>
            <p:cNvSpPr/>
            <p:nvPr/>
          </p:nvSpPr>
          <p:spPr>
            <a:xfrm flipH="1">
              <a:off x="4491242" y="3142024"/>
              <a:ext cx="688781" cy="725038"/>
            </a:xfrm>
            <a:custGeom>
              <a:avLst/>
              <a:gdLst/>
              <a:ahLst/>
              <a:cxnLst/>
              <a:rect l="l" t="t" r="r" b="b"/>
              <a:pathLst>
                <a:path w="32694" h="34415" extrusionOk="0">
                  <a:moveTo>
                    <a:pt x="18001" y="0"/>
                  </a:moveTo>
                  <a:cubicBezTo>
                    <a:pt x="12221" y="0"/>
                    <a:pt x="7056" y="7245"/>
                    <a:pt x="3691" y="16149"/>
                  </a:cubicBezTo>
                  <a:cubicBezTo>
                    <a:pt x="0" y="25800"/>
                    <a:pt x="1741" y="34414"/>
                    <a:pt x="10305" y="34414"/>
                  </a:cubicBezTo>
                  <a:cubicBezTo>
                    <a:pt x="10927" y="34414"/>
                    <a:pt x="11584" y="34369"/>
                    <a:pt x="12278" y="34275"/>
                  </a:cubicBezTo>
                  <a:cubicBezTo>
                    <a:pt x="22486" y="32892"/>
                    <a:pt x="24394" y="27550"/>
                    <a:pt x="27685" y="20299"/>
                  </a:cubicBezTo>
                  <a:cubicBezTo>
                    <a:pt x="31024" y="13001"/>
                    <a:pt x="32693" y="5560"/>
                    <a:pt x="20864" y="599"/>
                  </a:cubicBezTo>
                  <a:cubicBezTo>
                    <a:pt x="19897" y="192"/>
                    <a:pt x="18941" y="0"/>
                    <a:pt x="180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93;p40">
              <a:extLst>
                <a:ext uri="{FF2B5EF4-FFF2-40B4-BE49-F238E27FC236}">
                  <a16:creationId xmlns:a16="http://schemas.microsoft.com/office/drawing/2014/main" id="{B4870081-F276-4B46-B54E-B5A41AF87C51}"/>
                </a:ext>
              </a:extLst>
            </p:cNvPr>
            <p:cNvSpPr/>
            <p:nvPr/>
          </p:nvSpPr>
          <p:spPr>
            <a:xfrm flipH="1">
              <a:off x="3721328" y="2902285"/>
              <a:ext cx="564967" cy="493022"/>
            </a:xfrm>
            <a:custGeom>
              <a:avLst/>
              <a:gdLst/>
              <a:ahLst/>
              <a:cxnLst/>
              <a:rect l="l" t="t" r="r" b="b"/>
              <a:pathLst>
                <a:path w="26817" h="23402" extrusionOk="0">
                  <a:moveTo>
                    <a:pt x="10618" y="1"/>
                  </a:moveTo>
                  <a:cubicBezTo>
                    <a:pt x="9244" y="1"/>
                    <a:pt x="7897" y="483"/>
                    <a:pt x="6631" y="1602"/>
                  </a:cubicBezTo>
                  <a:cubicBezTo>
                    <a:pt x="0" y="7422"/>
                    <a:pt x="2529" y="14148"/>
                    <a:pt x="10208" y="20587"/>
                  </a:cubicBezTo>
                  <a:cubicBezTo>
                    <a:pt x="12601" y="22596"/>
                    <a:pt x="15479" y="23402"/>
                    <a:pt x="18155" y="23402"/>
                  </a:cubicBezTo>
                  <a:cubicBezTo>
                    <a:pt x="22789" y="23402"/>
                    <a:pt x="26816" y="20984"/>
                    <a:pt x="26665" y="18202"/>
                  </a:cubicBezTo>
                  <a:cubicBezTo>
                    <a:pt x="26463" y="14491"/>
                    <a:pt x="18143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94;p40">
              <a:extLst>
                <a:ext uri="{FF2B5EF4-FFF2-40B4-BE49-F238E27FC236}">
                  <a16:creationId xmlns:a16="http://schemas.microsoft.com/office/drawing/2014/main" id="{39EE3E89-B437-4261-BE55-4479E57AA407}"/>
                </a:ext>
              </a:extLst>
            </p:cNvPr>
            <p:cNvSpPr/>
            <p:nvPr/>
          </p:nvSpPr>
          <p:spPr>
            <a:xfrm flipH="1">
              <a:off x="4169679" y="2700562"/>
              <a:ext cx="813016" cy="288519"/>
            </a:xfrm>
            <a:custGeom>
              <a:avLst/>
              <a:gdLst/>
              <a:ahLst/>
              <a:cxnLst/>
              <a:rect l="l" t="t" r="r" b="b"/>
              <a:pathLst>
                <a:path w="38591" h="13695" extrusionOk="0">
                  <a:moveTo>
                    <a:pt x="35005" y="1"/>
                  </a:moveTo>
                  <a:cubicBezTo>
                    <a:pt x="33686" y="1"/>
                    <a:pt x="32163" y="501"/>
                    <a:pt x="30720" y="2150"/>
                  </a:cubicBezTo>
                  <a:cubicBezTo>
                    <a:pt x="27047" y="6348"/>
                    <a:pt x="27667" y="8542"/>
                    <a:pt x="24757" y="9115"/>
                  </a:cubicBezTo>
                  <a:cubicBezTo>
                    <a:pt x="23844" y="9309"/>
                    <a:pt x="23016" y="9415"/>
                    <a:pt x="22161" y="9415"/>
                  </a:cubicBezTo>
                  <a:cubicBezTo>
                    <a:pt x="20289" y="9415"/>
                    <a:pt x="18285" y="8910"/>
                    <a:pt x="14978" y="7731"/>
                  </a:cubicBezTo>
                  <a:cubicBezTo>
                    <a:pt x="13655" y="7260"/>
                    <a:pt x="12176" y="6993"/>
                    <a:pt x="10660" y="6993"/>
                  </a:cubicBezTo>
                  <a:cubicBezTo>
                    <a:pt x="6656" y="6993"/>
                    <a:pt x="2387" y="8851"/>
                    <a:pt x="0" y="13694"/>
                  </a:cubicBezTo>
                  <a:cubicBezTo>
                    <a:pt x="0" y="13694"/>
                    <a:pt x="4290" y="7996"/>
                    <a:pt x="10347" y="7996"/>
                  </a:cubicBezTo>
                  <a:cubicBezTo>
                    <a:pt x="11600" y="7996"/>
                    <a:pt x="12929" y="8240"/>
                    <a:pt x="14311" y="8829"/>
                  </a:cubicBezTo>
                  <a:cubicBezTo>
                    <a:pt x="17438" y="10153"/>
                    <a:pt x="20169" y="10790"/>
                    <a:pt x="22450" y="10790"/>
                  </a:cubicBezTo>
                  <a:cubicBezTo>
                    <a:pt x="26082" y="10790"/>
                    <a:pt x="28575" y="9175"/>
                    <a:pt x="29718" y="6157"/>
                  </a:cubicBezTo>
                  <a:cubicBezTo>
                    <a:pt x="31169" y="2288"/>
                    <a:pt x="33403" y="885"/>
                    <a:pt x="36150" y="885"/>
                  </a:cubicBezTo>
                  <a:cubicBezTo>
                    <a:pt x="36924" y="885"/>
                    <a:pt x="37740" y="997"/>
                    <a:pt x="38590" y="1196"/>
                  </a:cubicBezTo>
                  <a:cubicBezTo>
                    <a:pt x="38590" y="1196"/>
                    <a:pt x="37043" y="1"/>
                    <a:pt x="35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95;p40">
              <a:extLst>
                <a:ext uri="{FF2B5EF4-FFF2-40B4-BE49-F238E27FC236}">
                  <a16:creationId xmlns:a16="http://schemas.microsoft.com/office/drawing/2014/main" id="{E9F07D85-B850-4BA5-B489-8CF39863CE50}"/>
                </a:ext>
              </a:extLst>
            </p:cNvPr>
            <p:cNvSpPr/>
            <p:nvPr/>
          </p:nvSpPr>
          <p:spPr>
            <a:xfrm flipH="1">
              <a:off x="4195799" y="3482483"/>
              <a:ext cx="61327" cy="356778"/>
            </a:xfrm>
            <a:custGeom>
              <a:avLst/>
              <a:gdLst/>
              <a:ahLst/>
              <a:cxnLst/>
              <a:rect l="l" t="t" r="r" b="b"/>
              <a:pathLst>
                <a:path w="2911" h="16935" extrusionOk="0">
                  <a:moveTo>
                    <a:pt x="0" y="0"/>
                  </a:moveTo>
                  <a:cubicBezTo>
                    <a:pt x="477" y="5629"/>
                    <a:pt x="525" y="11305"/>
                    <a:pt x="96" y="16934"/>
                  </a:cubicBezTo>
                  <a:lnTo>
                    <a:pt x="2910" y="16934"/>
                  </a:lnTo>
                  <a:cubicBezTo>
                    <a:pt x="1145" y="13690"/>
                    <a:pt x="859" y="0"/>
                    <a:pt x="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96;p40">
              <a:extLst>
                <a:ext uri="{FF2B5EF4-FFF2-40B4-BE49-F238E27FC236}">
                  <a16:creationId xmlns:a16="http://schemas.microsoft.com/office/drawing/2014/main" id="{2A90B747-592F-455C-A7C9-221CA54D8A40}"/>
                </a:ext>
              </a:extLst>
            </p:cNvPr>
            <p:cNvSpPr/>
            <p:nvPr/>
          </p:nvSpPr>
          <p:spPr>
            <a:xfrm flipH="1">
              <a:off x="4129480" y="3281225"/>
              <a:ext cx="320605" cy="231426"/>
            </a:xfrm>
            <a:custGeom>
              <a:avLst/>
              <a:gdLst/>
              <a:ahLst/>
              <a:cxnLst/>
              <a:rect l="l" t="t" r="r" b="b"/>
              <a:pathLst>
                <a:path w="15218" h="10985" extrusionOk="0">
                  <a:moveTo>
                    <a:pt x="7990" y="0"/>
                  </a:moveTo>
                  <a:cubicBezTo>
                    <a:pt x="7102" y="0"/>
                    <a:pt x="6228" y="170"/>
                    <a:pt x="5439" y="585"/>
                  </a:cubicBezTo>
                  <a:cubicBezTo>
                    <a:pt x="669" y="3114"/>
                    <a:pt x="1" y="5976"/>
                    <a:pt x="382" y="7931"/>
                  </a:cubicBezTo>
                  <a:cubicBezTo>
                    <a:pt x="637" y="9238"/>
                    <a:pt x="2362" y="9970"/>
                    <a:pt x="3422" y="9970"/>
                  </a:cubicBezTo>
                  <a:cubicBezTo>
                    <a:pt x="3948" y="9970"/>
                    <a:pt x="4309" y="9790"/>
                    <a:pt x="4246" y="9410"/>
                  </a:cubicBezTo>
                  <a:cubicBezTo>
                    <a:pt x="4103" y="8218"/>
                    <a:pt x="2529" y="8265"/>
                    <a:pt x="3244" y="6930"/>
                  </a:cubicBezTo>
                  <a:cubicBezTo>
                    <a:pt x="3563" y="6335"/>
                    <a:pt x="4042" y="6033"/>
                    <a:pt x="4505" y="6033"/>
                  </a:cubicBezTo>
                  <a:cubicBezTo>
                    <a:pt x="5083" y="6033"/>
                    <a:pt x="5635" y="6502"/>
                    <a:pt x="5820" y="7454"/>
                  </a:cubicBezTo>
                  <a:cubicBezTo>
                    <a:pt x="6154" y="9172"/>
                    <a:pt x="7156" y="10889"/>
                    <a:pt x="9684" y="10984"/>
                  </a:cubicBezTo>
                  <a:cubicBezTo>
                    <a:pt x="9702" y="10985"/>
                    <a:pt x="9720" y="10985"/>
                    <a:pt x="9738" y="10985"/>
                  </a:cubicBezTo>
                  <a:cubicBezTo>
                    <a:pt x="12270" y="10985"/>
                    <a:pt x="12973" y="7640"/>
                    <a:pt x="12594" y="6930"/>
                  </a:cubicBezTo>
                  <a:cubicBezTo>
                    <a:pt x="12222" y="6310"/>
                    <a:pt x="11814" y="4188"/>
                    <a:pt x="12393" y="4188"/>
                  </a:cubicBezTo>
                  <a:cubicBezTo>
                    <a:pt x="12483" y="4188"/>
                    <a:pt x="12596" y="4239"/>
                    <a:pt x="12737" y="4354"/>
                  </a:cubicBezTo>
                  <a:cubicBezTo>
                    <a:pt x="13834" y="5212"/>
                    <a:pt x="13452" y="6548"/>
                    <a:pt x="14072" y="6548"/>
                  </a:cubicBezTo>
                  <a:cubicBezTo>
                    <a:pt x="14693" y="6548"/>
                    <a:pt x="15217" y="4306"/>
                    <a:pt x="14979" y="3209"/>
                  </a:cubicBezTo>
                  <a:cubicBezTo>
                    <a:pt x="14791" y="2345"/>
                    <a:pt x="11287" y="0"/>
                    <a:pt x="7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97;p40">
              <a:extLst>
                <a:ext uri="{FF2B5EF4-FFF2-40B4-BE49-F238E27FC236}">
                  <a16:creationId xmlns:a16="http://schemas.microsoft.com/office/drawing/2014/main" id="{26AFCC3E-C047-47CE-8CD2-644198C572E3}"/>
                </a:ext>
              </a:extLst>
            </p:cNvPr>
            <p:cNvSpPr/>
            <p:nvPr/>
          </p:nvSpPr>
          <p:spPr>
            <a:xfrm flipH="1">
              <a:off x="3751572" y="3818910"/>
              <a:ext cx="924758" cy="567580"/>
            </a:xfrm>
            <a:custGeom>
              <a:avLst/>
              <a:gdLst/>
              <a:ahLst/>
              <a:cxnLst/>
              <a:rect l="l" t="t" r="r" b="b"/>
              <a:pathLst>
                <a:path w="43895" h="26941" extrusionOk="0">
                  <a:moveTo>
                    <a:pt x="21659" y="0"/>
                  </a:moveTo>
                  <a:cubicBezTo>
                    <a:pt x="21568" y="0"/>
                    <a:pt x="21474" y="4"/>
                    <a:pt x="21377" y="11"/>
                  </a:cubicBezTo>
                  <a:cubicBezTo>
                    <a:pt x="18610" y="250"/>
                    <a:pt x="17132" y="9837"/>
                    <a:pt x="15367" y="14607"/>
                  </a:cubicBezTo>
                  <a:cubicBezTo>
                    <a:pt x="14126" y="18137"/>
                    <a:pt x="12409" y="21476"/>
                    <a:pt x="10167" y="24482"/>
                  </a:cubicBezTo>
                  <a:cubicBezTo>
                    <a:pt x="9831" y="24916"/>
                    <a:pt x="9188" y="25073"/>
                    <a:pt x="8388" y="25073"/>
                  </a:cubicBezTo>
                  <a:cubicBezTo>
                    <a:pt x="6275" y="25073"/>
                    <a:pt x="3067" y="23973"/>
                    <a:pt x="1524" y="23973"/>
                  </a:cubicBezTo>
                  <a:cubicBezTo>
                    <a:pt x="1085" y="23973"/>
                    <a:pt x="781" y="24062"/>
                    <a:pt x="675" y="24291"/>
                  </a:cubicBezTo>
                  <a:cubicBezTo>
                    <a:pt x="1" y="25723"/>
                    <a:pt x="2600" y="26940"/>
                    <a:pt x="5524" y="26940"/>
                  </a:cubicBezTo>
                  <a:cubicBezTo>
                    <a:pt x="7566" y="26940"/>
                    <a:pt x="9768" y="26346"/>
                    <a:pt x="11121" y="24815"/>
                  </a:cubicBezTo>
                  <a:cubicBezTo>
                    <a:pt x="14413" y="21095"/>
                    <a:pt x="18372" y="8311"/>
                    <a:pt x="22283" y="6880"/>
                  </a:cubicBezTo>
                  <a:cubicBezTo>
                    <a:pt x="22689" y="6733"/>
                    <a:pt x="23096" y="6667"/>
                    <a:pt x="23503" y="6667"/>
                  </a:cubicBezTo>
                  <a:cubicBezTo>
                    <a:pt x="27073" y="6667"/>
                    <a:pt x="30627" y="11777"/>
                    <a:pt x="32682" y="12890"/>
                  </a:cubicBezTo>
                  <a:cubicBezTo>
                    <a:pt x="34171" y="13714"/>
                    <a:pt x="36269" y="14579"/>
                    <a:pt x="38307" y="14579"/>
                  </a:cubicBezTo>
                  <a:cubicBezTo>
                    <a:pt x="39339" y="14579"/>
                    <a:pt x="40355" y="14358"/>
                    <a:pt x="41268" y="13797"/>
                  </a:cubicBezTo>
                  <a:cubicBezTo>
                    <a:pt x="43407" y="12498"/>
                    <a:pt x="43895" y="10893"/>
                    <a:pt x="42779" y="10893"/>
                  </a:cubicBezTo>
                  <a:cubicBezTo>
                    <a:pt x="42502" y="10893"/>
                    <a:pt x="42125" y="10993"/>
                    <a:pt x="41650" y="11221"/>
                  </a:cubicBezTo>
                  <a:cubicBezTo>
                    <a:pt x="39793" y="12112"/>
                    <a:pt x="39382" y="13581"/>
                    <a:pt x="37828" y="13581"/>
                  </a:cubicBezTo>
                  <a:cubicBezTo>
                    <a:pt x="37386" y="13581"/>
                    <a:pt x="36851" y="13462"/>
                    <a:pt x="36164" y="13176"/>
                  </a:cubicBezTo>
                  <a:cubicBezTo>
                    <a:pt x="33064" y="11936"/>
                    <a:pt x="31108" y="11125"/>
                    <a:pt x="27578" y="6641"/>
                  </a:cubicBezTo>
                  <a:cubicBezTo>
                    <a:pt x="24182" y="2327"/>
                    <a:pt x="23965" y="0"/>
                    <a:pt x="21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98;p40">
              <a:extLst>
                <a:ext uri="{FF2B5EF4-FFF2-40B4-BE49-F238E27FC236}">
                  <a16:creationId xmlns:a16="http://schemas.microsoft.com/office/drawing/2014/main" id="{8F01C4EE-DB99-4A3A-B9CE-0D445F41C193}"/>
                </a:ext>
              </a:extLst>
            </p:cNvPr>
            <p:cNvSpPr/>
            <p:nvPr/>
          </p:nvSpPr>
          <p:spPr>
            <a:xfrm flipH="1">
              <a:off x="4004212" y="3881396"/>
              <a:ext cx="320247" cy="235092"/>
            </a:xfrm>
            <a:custGeom>
              <a:avLst/>
              <a:gdLst/>
              <a:ahLst/>
              <a:cxnLst/>
              <a:rect l="l" t="t" r="r" b="b"/>
              <a:pathLst>
                <a:path w="15201" h="11159" extrusionOk="0">
                  <a:moveTo>
                    <a:pt x="5688" y="1"/>
                  </a:moveTo>
                  <a:cubicBezTo>
                    <a:pt x="3573" y="1"/>
                    <a:pt x="1956" y="670"/>
                    <a:pt x="1956" y="670"/>
                  </a:cubicBezTo>
                  <a:cubicBezTo>
                    <a:pt x="1431" y="2006"/>
                    <a:pt x="0" y="7205"/>
                    <a:pt x="0" y="7205"/>
                  </a:cubicBezTo>
                  <a:cubicBezTo>
                    <a:pt x="912" y="6603"/>
                    <a:pt x="1524" y="6322"/>
                    <a:pt x="2023" y="6322"/>
                  </a:cubicBezTo>
                  <a:cubicBezTo>
                    <a:pt x="3144" y="6322"/>
                    <a:pt x="3693" y="7739"/>
                    <a:pt x="5772" y="10115"/>
                  </a:cubicBezTo>
                  <a:cubicBezTo>
                    <a:pt x="6400" y="10843"/>
                    <a:pt x="7214" y="11158"/>
                    <a:pt x="8072" y="11158"/>
                  </a:cubicBezTo>
                  <a:cubicBezTo>
                    <a:pt x="11319" y="11158"/>
                    <a:pt x="15200" y="6647"/>
                    <a:pt x="12069" y="2912"/>
                  </a:cubicBezTo>
                  <a:cubicBezTo>
                    <a:pt x="10124" y="597"/>
                    <a:pt x="7684" y="1"/>
                    <a:pt x="5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99;p40">
              <a:extLst>
                <a:ext uri="{FF2B5EF4-FFF2-40B4-BE49-F238E27FC236}">
                  <a16:creationId xmlns:a16="http://schemas.microsoft.com/office/drawing/2014/main" id="{84FDBFE6-E802-4DC8-9163-D52688B3840A}"/>
                </a:ext>
              </a:extLst>
            </p:cNvPr>
            <p:cNvSpPr/>
            <p:nvPr/>
          </p:nvSpPr>
          <p:spPr>
            <a:xfrm flipH="1">
              <a:off x="4153601" y="3926439"/>
              <a:ext cx="145745" cy="67563"/>
            </a:xfrm>
            <a:custGeom>
              <a:avLst/>
              <a:gdLst/>
              <a:ahLst/>
              <a:cxnLst/>
              <a:rect l="l" t="t" r="r" b="b"/>
              <a:pathLst>
                <a:path w="6918" h="3207" extrusionOk="0">
                  <a:moveTo>
                    <a:pt x="1934" y="1"/>
                  </a:moveTo>
                  <a:cubicBezTo>
                    <a:pt x="1299" y="1"/>
                    <a:pt x="710" y="70"/>
                    <a:pt x="239" y="154"/>
                  </a:cubicBezTo>
                  <a:cubicBezTo>
                    <a:pt x="144" y="345"/>
                    <a:pt x="96" y="536"/>
                    <a:pt x="1" y="774"/>
                  </a:cubicBezTo>
                  <a:cubicBezTo>
                    <a:pt x="679" y="551"/>
                    <a:pt x="1314" y="456"/>
                    <a:pt x="1903" y="456"/>
                  </a:cubicBezTo>
                  <a:cubicBezTo>
                    <a:pt x="5084" y="456"/>
                    <a:pt x="6917" y="3207"/>
                    <a:pt x="6917" y="3207"/>
                  </a:cubicBezTo>
                  <a:cubicBezTo>
                    <a:pt x="6098" y="605"/>
                    <a:pt x="3813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00;p40">
              <a:extLst>
                <a:ext uri="{FF2B5EF4-FFF2-40B4-BE49-F238E27FC236}">
                  <a16:creationId xmlns:a16="http://schemas.microsoft.com/office/drawing/2014/main" id="{2B6A8734-D00B-4246-9414-82E71288C04A}"/>
                </a:ext>
              </a:extLst>
            </p:cNvPr>
            <p:cNvSpPr/>
            <p:nvPr/>
          </p:nvSpPr>
          <p:spPr>
            <a:xfrm flipH="1">
              <a:off x="4660088" y="3315649"/>
              <a:ext cx="377888" cy="377888"/>
            </a:xfrm>
            <a:custGeom>
              <a:avLst/>
              <a:gdLst/>
              <a:ahLst/>
              <a:cxnLst/>
              <a:rect l="l" t="t" r="r" b="b"/>
              <a:pathLst>
                <a:path w="17937" h="17937" extrusionOk="0">
                  <a:moveTo>
                    <a:pt x="8969" y="1"/>
                  </a:moveTo>
                  <a:cubicBezTo>
                    <a:pt x="4008" y="1"/>
                    <a:pt x="1" y="4008"/>
                    <a:pt x="1" y="8969"/>
                  </a:cubicBezTo>
                  <a:cubicBezTo>
                    <a:pt x="1" y="13930"/>
                    <a:pt x="4008" y="17936"/>
                    <a:pt x="8969" y="17936"/>
                  </a:cubicBezTo>
                  <a:cubicBezTo>
                    <a:pt x="13929" y="17936"/>
                    <a:pt x="17936" y="13930"/>
                    <a:pt x="17936" y="8969"/>
                  </a:cubicBezTo>
                  <a:cubicBezTo>
                    <a:pt x="17936" y="4008"/>
                    <a:pt x="13929" y="1"/>
                    <a:pt x="8969" y="1"/>
                  </a:cubicBezTo>
                  <a:close/>
                </a:path>
              </a:pathLst>
            </a:custGeom>
            <a:solidFill>
              <a:srgbClr val="5B2018">
                <a:alpha val="6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01;p40">
              <a:extLst>
                <a:ext uri="{FF2B5EF4-FFF2-40B4-BE49-F238E27FC236}">
                  <a16:creationId xmlns:a16="http://schemas.microsoft.com/office/drawing/2014/main" id="{3E0B7A9D-1A75-4842-ACE1-86AC218041FF}"/>
                </a:ext>
              </a:extLst>
            </p:cNvPr>
            <p:cNvSpPr/>
            <p:nvPr/>
          </p:nvSpPr>
          <p:spPr>
            <a:xfrm flipH="1">
              <a:off x="4767616" y="3422188"/>
              <a:ext cx="190956" cy="164706"/>
            </a:xfrm>
            <a:custGeom>
              <a:avLst/>
              <a:gdLst/>
              <a:ahLst/>
              <a:cxnLst/>
              <a:rect l="l" t="t" r="r" b="b"/>
              <a:pathLst>
                <a:path w="9064" h="7818" extrusionOk="0">
                  <a:moveTo>
                    <a:pt x="5200" y="0"/>
                  </a:moveTo>
                  <a:cubicBezTo>
                    <a:pt x="1717" y="0"/>
                    <a:pt x="0" y="4198"/>
                    <a:pt x="2433" y="6678"/>
                  </a:cubicBezTo>
                  <a:cubicBezTo>
                    <a:pt x="3234" y="7464"/>
                    <a:pt x="4210" y="7817"/>
                    <a:pt x="5164" y="7817"/>
                  </a:cubicBezTo>
                  <a:cubicBezTo>
                    <a:pt x="7162" y="7817"/>
                    <a:pt x="9063" y="6269"/>
                    <a:pt x="9063" y="3912"/>
                  </a:cubicBezTo>
                  <a:cubicBezTo>
                    <a:pt x="9063" y="1765"/>
                    <a:pt x="7346" y="0"/>
                    <a:pt x="5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02;p40">
              <a:extLst>
                <a:ext uri="{FF2B5EF4-FFF2-40B4-BE49-F238E27FC236}">
                  <a16:creationId xmlns:a16="http://schemas.microsoft.com/office/drawing/2014/main" id="{9BE64D75-6130-4B73-97D3-BE9BB7562452}"/>
                </a:ext>
              </a:extLst>
            </p:cNvPr>
            <p:cNvSpPr/>
            <p:nvPr/>
          </p:nvSpPr>
          <p:spPr>
            <a:xfrm flipH="1">
              <a:off x="3809867" y="3034630"/>
              <a:ext cx="319594" cy="314559"/>
            </a:xfrm>
            <a:custGeom>
              <a:avLst/>
              <a:gdLst/>
              <a:ahLst/>
              <a:cxnLst/>
              <a:rect l="l" t="t" r="r" b="b"/>
              <a:pathLst>
                <a:path w="15170" h="14931" extrusionOk="0">
                  <a:moveTo>
                    <a:pt x="7585" y="0"/>
                  </a:moveTo>
                  <a:cubicBezTo>
                    <a:pt x="3388" y="0"/>
                    <a:pt x="1" y="3339"/>
                    <a:pt x="1" y="7441"/>
                  </a:cubicBezTo>
                  <a:cubicBezTo>
                    <a:pt x="1" y="11591"/>
                    <a:pt x="3388" y="14930"/>
                    <a:pt x="7585" y="14930"/>
                  </a:cubicBezTo>
                  <a:cubicBezTo>
                    <a:pt x="11783" y="14930"/>
                    <a:pt x="15170" y="11591"/>
                    <a:pt x="15170" y="7441"/>
                  </a:cubicBezTo>
                  <a:cubicBezTo>
                    <a:pt x="15170" y="3339"/>
                    <a:pt x="11783" y="0"/>
                    <a:pt x="7585" y="0"/>
                  </a:cubicBezTo>
                  <a:close/>
                </a:path>
              </a:pathLst>
            </a:custGeom>
            <a:solidFill>
              <a:srgbClr val="5B2018">
                <a:alpha val="6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03;p40">
              <a:extLst>
                <a:ext uri="{FF2B5EF4-FFF2-40B4-BE49-F238E27FC236}">
                  <a16:creationId xmlns:a16="http://schemas.microsoft.com/office/drawing/2014/main" id="{80B46C99-4193-429C-B4CB-01B0447BD3F9}"/>
                </a:ext>
              </a:extLst>
            </p:cNvPr>
            <p:cNvSpPr/>
            <p:nvPr/>
          </p:nvSpPr>
          <p:spPr>
            <a:xfrm flipH="1">
              <a:off x="3886237" y="3115023"/>
              <a:ext cx="179895" cy="154193"/>
            </a:xfrm>
            <a:custGeom>
              <a:avLst/>
              <a:gdLst/>
              <a:ahLst/>
              <a:cxnLst/>
              <a:rect l="l" t="t" r="r" b="b"/>
              <a:pathLst>
                <a:path w="8539" h="7319" extrusionOk="0">
                  <a:moveTo>
                    <a:pt x="4866" y="0"/>
                  </a:moveTo>
                  <a:cubicBezTo>
                    <a:pt x="1622" y="0"/>
                    <a:pt x="0" y="3912"/>
                    <a:pt x="2290" y="6249"/>
                  </a:cubicBezTo>
                  <a:cubicBezTo>
                    <a:pt x="3028" y="6987"/>
                    <a:pt x="3940" y="7319"/>
                    <a:pt x="4837" y="7319"/>
                  </a:cubicBezTo>
                  <a:cubicBezTo>
                    <a:pt x="6721" y="7319"/>
                    <a:pt x="8539" y="5855"/>
                    <a:pt x="8539" y="3625"/>
                  </a:cubicBezTo>
                  <a:cubicBezTo>
                    <a:pt x="8539" y="1622"/>
                    <a:pt x="6917" y="0"/>
                    <a:pt x="4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04;p40">
              <a:extLst>
                <a:ext uri="{FF2B5EF4-FFF2-40B4-BE49-F238E27FC236}">
                  <a16:creationId xmlns:a16="http://schemas.microsoft.com/office/drawing/2014/main" id="{2A0B7722-ED76-4323-95A4-77D4D496C6D2}"/>
                </a:ext>
              </a:extLst>
            </p:cNvPr>
            <p:cNvSpPr/>
            <p:nvPr/>
          </p:nvSpPr>
          <p:spPr>
            <a:xfrm flipH="1">
              <a:off x="4882181" y="3411127"/>
              <a:ext cx="92486" cy="79045"/>
            </a:xfrm>
            <a:custGeom>
              <a:avLst/>
              <a:gdLst/>
              <a:ahLst/>
              <a:cxnLst/>
              <a:rect l="l" t="t" r="r" b="b"/>
              <a:pathLst>
                <a:path w="4390" h="3752" extrusionOk="0">
                  <a:moveTo>
                    <a:pt x="2529" y="0"/>
                  </a:moveTo>
                  <a:cubicBezTo>
                    <a:pt x="860" y="0"/>
                    <a:pt x="1" y="2004"/>
                    <a:pt x="1193" y="3196"/>
                  </a:cubicBezTo>
                  <a:cubicBezTo>
                    <a:pt x="1578" y="3580"/>
                    <a:pt x="2046" y="3752"/>
                    <a:pt x="2504" y="3752"/>
                  </a:cubicBezTo>
                  <a:cubicBezTo>
                    <a:pt x="3469" y="3752"/>
                    <a:pt x="4389" y="2993"/>
                    <a:pt x="4389" y="1861"/>
                  </a:cubicBezTo>
                  <a:cubicBezTo>
                    <a:pt x="4389" y="811"/>
                    <a:pt x="3578" y="0"/>
                    <a:pt x="2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05;p40">
              <a:extLst>
                <a:ext uri="{FF2B5EF4-FFF2-40B4-BE49-F238E27FC236}">
                  <a16:creationId xmlns:a16="http://schemas.microsoft.com/office/drawing/2014/main" id="{7D6D0B95-9F96-43CD-AFD6-8161C9091B5A}"/>
                </a:ext>
              </a:extLst>
            </p:cNvPr>
            <p:cNvSpPr/>
            <p:nvPr/>
          </p:nvSpPr>
          <p:spPr>
            <a:xfrm flipH="1">
              <a:off x="3896285" y="3070803"/>
              <a:ext cx="78413" cy="79403"/>
            </a:xfrm>
            <a:custGeom>
              <a:avLst/>
              <a:gdLst/>
              <a:ahLst/>
              <a:cxnLst/>
              <a:rect l="l" t="t" r="r" b="b"/>
              <a:pathLst>
                <a:path w="3722" h="3769" extrusionOk="0">
                  <a:moveTo>
                    <a:pt x="1861" y="0"/>
                  </a:moveTo>
                  <a:cubicBezTo>
                    <a:pt x="812" y="0"/>
                    <a:pt x="1" y="811"/>
                    <a:pt x="1" y="1861"/>
                  </a:cubicBezTo>
                  <a:cubicBezTo>
                    <a:pt x="1" y="2910"/>
                    <a:pt x="812" y="3769"/>
                    <a:pt x="1861" y="3769"/>
                  </a:cubicBezTo>
                  <a:cubicBezTo>
                    <a:pt x="2911" y="3769"/>
                    <a:pt x="3722" y="2910"/>
                    <a:pt x="3722" y="1861"/>
                  </a:cubicBezTo>
                  <a:cubicBezTo>
                    <a:pt x="3722" y="811"/>
                    <a:pt x="2911" y="0"/>
                    <a:pt x="1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06;p40">
              <a:extLst>
                <a:ext uri="{FF2B5EF4-FFF2-40B4-BE49-F238E27FC236}">
                  <a16:creationId xmlns:a16="http://schemas.microsoft.com/office/drawing/2014/main" id="{0800A1B8-CE80-4919-9ECB-16F3EA066067}"/>
                </a:ext>
              </a:extLst>
            </p:cNvPr>
            <p:cNvSpPr/>
            <p:nvPr/>
          </p:nvSpPr>
          <p:spPr>
            <a:xfrm flipH="1">
              <a:off x="4809835" y="3394041"/>
              <a:ext cx="66342" cy="56903"/>
            </a:xfrm>
            <a:custGeom>
              <a:avLst/>
              <a:gdLst/>
              <a:ahLst/>
              <a:cxnLst/>
              <a:rect l="l" t="t" r="r" b="b"/>
              <a:pathLst>
                <a:path w="3149" h="2701" extrusionOk="0">
                  <a:moveTo>
                    <a:pt x="1813" y="1"/>
                  </a:moveTo>
                  <a:cubicBezTo>
                    <a:pt x="621" y="1"/>
                    <a:pt x="1" y="1432"/>
                    <a:pt x="859" y="2290"/>
                  </a:cubicBezTo>
                  <a:cubicBezTo>
                    <a:pt x="1126" y="2573"/>
                    <a:pt x="1465" y="2700"/>
                    <a:pt x="1800" y="2700"/>
                  </a:cubicBezTo>
                  <a:cubicBezTo>
                    <a:pt x="2483" y="2700"/>
                    <a:pt x="3149" y="2169"/>
                    <a:pt x="3149" y="1336"/>
                  </a:cubicBezTo>
                  <a:cubicBezTo>
                    <a:pt x="3149" y="621"/>
                    <a:pt x="2529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07;p40">
              <a:extLst>
                <a:ext uri="{FF2B5EF4-FFF2-40B4-BE49-F238E27FC236}">
                  <a16:creationId xmlns:a16="http://schemas.microsoft.com/office/drawing/2014/main" id="{55E02067-02A6-4EE4-9F32-60CA161C8489}"/>
                </a:ext>
              </a:extLst>
            </p:cNvPr>
            <p:cNvSpPr/>
            <p:nvPr/>
          </p:nvSpPr>
          <p:spPr>
            <a:xfrm flipH="1">
              <a:off x="3996778" y="3115023"/>
              <a:ext cx="66342" cy="56672"/>
            </a:xfrm>
            <a:custGeom>
              <a:avLst/>
              <a:gdLst/>
              <a:ahLst/>
              <a:cxnLst/>
              <a:rect l="l" t="t" r="r" b="b"/>
              <a:pathLst>
                <a:path w="3149" h="2690" extrusionOk="0">
                  <a:moveTo>
                    <a:pt x="1813" y="0"/>
                  </a:moveTo>
                  <a:cubicBezTo>
                    <a:pt x="620" y="0"/>
                    <a:pt x="0" y="1431"/>
                    <a:pt x="859" y="2290"/>
                  </a:cubicBezTo>
                  <a:cubicBezTo>
                    <a:pt x="1135" y="2566"/>
                    <a:pt x="1471" y="2690"/>
                    <a:pt x="1800" y="2690"/>
                  </a:cubicBezTo>
                  <a:cubicBezTo>
                    <a:pt x="2491" y="2690"/>
                    <a:pt x="3148" y="2144"/>
                    <a:pt x="3148" y="1336"/>
                  </a:cubicBezTo>
                  <a:cubicBezTo>
                    <a:pt x="3148" y="573"/>
                    <a:pt x="2528" y="0"/>
                    <a:pt x="1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4" name="圖片 213">
            <a:extLst>
              <a:ext uri="{FF2B5EF4-FFF2-40B4-BE49-F238E27FC236}">
                <a16:creationId xmlns:a16="http://schemas.microsoft.com/office/drawing/2014/main" id="{6C8E23ED-9152-437A-9A0B-910E244B0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004" y="40553"/>
            <a:ext cx="1159345" cy="9411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FF2E843-1AC1-432E-9061-B4BC87196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334" y="843153"/>
            <a:ext cx="2058714" cy="40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36"/>
          <p:cNvSpPr txBox="1">
            <a:spLocks noGrp="1"/>
          </p:cNvSpPr>
          <p:nvPr>
            <p:ph type="title"/>
          </p:nvPr>
        </p:nvSpPr>
        <p:spPr>
          <a:xfrm>
            <a:off x="2711765" y="314596"/>
            <a:ext cx="3720471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Store House</a:t>
            </a:r>
            <a:endParaRPr dirty="0"/>
          </a:p>
        </p:txBody>
      </p:sp>
      <p:sp>
        <p:nvSpPr>
          <p:cNvPr id="2047" name="Google Shape;2047;p36"/>
          <p:cNvSpPr/>
          <p:nvPr/>
        </p:nvSpPr>
        <p:spPr>
          <a:xfrm rot="-711">
            <a:off x="2318653" y="4648832"/>
            <a:ext cx="4545474" cy="432322"/>
          </a:xfrm>
          <a:custGeom>
            <a:avLst/>
            <a:gdLst/>
            <a:ahLst/>
            <a:cxnLst/>
            <a:rect l="l" t="t" r="r" b="b"/>
            <a:pathLst>
              <a:path w="85285" h="5648" extrusionOk="0">
                <a:moveTo>
                  <a:pt x="42648" y="0"/>
                </a:moveTo>
                <a:cubicBezTo>
                  <a:pt x="19096" y="0"/>
                  <a:pt x="0" y="1260"/>
                  <a:pt x="0" y="2818"/>
                </a:cubicBezTo>
                <a:cubicBezTo>
                  <a:pt x="0" y="4376"/>
                  <a:pt x="19096" y="5648"/>
                  <a:pt x="42648" y="5648"/>
                </a:cubicBezTo>
                <a:cubicBezTo>
                  <a:pt x="66200" y="5648"/>
                  <a:pt x="85284" y="4376"/>
                  <a:pt x="85284" y="2818"/>
                </a:cubicBezTo>
                <a:cubicBezTo>
                  <a:pt x="85284" y="1260"/>
                  <a:pt x="66200" y="0"/>
                  <a:pt x="42648" y="0"/>
                </a:cubicBezTo>
                <a:close/>
              </a:path>
            </a:pathLst>
          </a:custGeom>
          <a:solidFill>
            <a:srgbClr val="000000">
              <a:alpha val="1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8" name="Google Shape;2048;p36"/>
          <p:cNvGrpSpPr/>
          <p:nvPr/>
        </p:nvGrpSpPr>
        <p:grpSpPr>
          <a:xfrm>
            <a:off x="7259748" y="3918773"/>
            <a:ext cx="1781776" cy="968490"/>
            <a:chOff x="1212850" y="1507500"/>
            <a:chExt cx="3208150" cy="1743800"/>
          </a:xfrm>
        </p:grpSpPr>
        <p:sp>
          <p:nvSpPr>
            <p:cNvPr id="2049" name="Google Shape;2049;p36"/>
            <p:cNvSpPr/>
            <p:nvPr/>
          </p:nvSpPr>
          <p:spPr>
            <a:xfrm>
              <a:off x="1212850" y="2259225"/>
              <a:ext cx="3208150" cy="992075"/>
            </a:xfrm>
            <a:custGeom>
              <a:avLst/>
              <a:gdLst/>
              <a:ahLst/>
              <a:cxnLst/>
              <a:rect l="l" t="t" r="r" b="b"/>
              <a:pathLst>
                <a:path w="128326" h="39683" extrusionOk="0">
                  <a:moveTo>
                    <a:pt x="18901" y="0"/>
                  </a:moveTo>
                  <a:cubicBezTo>
                    <a:pt x="17266" y="0"/>
                    <a:pt x="14994" y="613"/>
                    <a:pt x="11527" y="2218"/>
                  </a:cubicBezTo>
                  <a:cubicBezTo>
                    <a:pt x="1" y="7587"/>
                    <a:pt x="6444" y="18326"/>
                    <a:pt x="9844" y="22335"/>
                  </a:cubicBezTo>
                  <a:cubicBezTo>
                    <a:pt x="13209" y="26379"/>
                    <a:pt x="6158" y="31462"/>
                    <a:pt x="10668" y="36294"/>
                  </a:cubicBezTo>
                  <a:cubicBezTo>
                    <a:pt x="12962" y="38752"/>
                    <a:pt x="35863" y="39682"/>
                    <a:pt x="59293" y="39682"/>
                  </a:cubicBezTo>
                  <a:cubicBezTo>
                    <a:pt x="81924" y="39682"/>
                    <a:pt x="105049" y="38815"/>
                    <a:pt x="110571" y="37619"/>
                  </a:cubicBezTo>
                  <a:cubicBezTo>
                    <a:pt x="121846" y="35221"/>
                    <a:pt x="117623" y="30138"/>
                    <a:pt x="119878" y="26093"/>
                  </a:cubicBezTo>
                  <a:cubicBezTo>
                    <a:pt x="122133" y="22084"/>
                    <a:pt x="128325" y="8912"/>
                    <a:pt x="121560" y="4079"/>
                  </a:cubicBezTo>
                  <a:cubicBezTo>
                    <a:pt x="118969" y="2232"/>
                    <a:pt x="116256" y="1664"/>
                    <a:pt x="113898" y="1664"/>
                  </a:cubicBezTo>
                  <a:cubicBezTo>
                    <a:pt x="110134" y="1664"/>
                    <a:pt x="107278" y="3113"/>
                    <a:pt x="107278" y="3113"/>
                  </a:cubicBezTo>
                  <a:cubicBezTo>
                    <a:pt x="107278" y="3113"/>
                    <a:pt x="61748" y="5995"/>
                    <a:pt x="39116" y="5995"/>
                  </a:cubicBezTo>
                  <a:cubicBezTo>
                    <a:pt x="32773" y="5995"/>
                    <a:pt x="28228" y="5769"/>
                    <a:pt x="26990" y="5189"/>
                  </a:cubicBezTo>
                  <a:cubicBezTo>
                    <a:pt x="23061" y="3312"/>
                    <a:pt x="22701" y="0"/>
                    <a:pt x="18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1637475" y="2367150"/>
              <a:ext cx="2596025" cy="679925"/>
            </a:xfrm>
            <a:custGeom>
              <a:avLst/>
              <a:gdLst/>
              <a:ahLst/>
              <a:cxnLst/>
              <a:rect l="l" t="t" r="r" b="b"/>
              <a:pathLst>
                <a:path w="103841" h="27197" extrusionOk="0">
                  <a:moveTo>
                    <a:pt x="97982" y="0"/>
                  </a:moveTo>
                  <a:cubicBezTo>
                    <a:pt x="95139" y="0"/>
                    <a:pt x="92321" y="827"/>
                    <a:pt x="89469" y="827"/>
                  </a:cubicBezTo>
                  <a:cubicBezTo>
                    <a:pt x="89213" y="827"/>
                    <a:pt x="88956" y="821"/>
                    <a:pt x="88700" y="806"/>
                  </a:cubicBezTo>
                  <a:cubicBezTo>
                    <a:pt x="87597" y="744"/>
                    <a:pt x="86495" y="705"/>
                    <a:pt x="85385" y="705"/>
                  </a:cubicBezTo>
                  <a:cubicBezTo>
                    <a:pt x="84585" y="705"/>
                    <a:pt x="83782" y="725"/>
                    <a:pt x="82973" y="770"/>
                  </a:cubicBezTo>
                  <a:cubicBezTo>
                    <a:pt x="78570" y="1021"/>
                    <a:pt x="74131" y="1236"/>
                    <a:pt x="69728" y="1486"/>
                  </a:cubicBezTo>
                  <a:cubicBezTo>
                    <a:pt x="59097" y="2023"/>
                    <a:pt x="48466" y="2524"/>
                    <a:pt x="37835" y="2811"/>
                  </a:cubicBezTo>
                  <a:cubicBezTo>
                    <a:pt x="33557" y="2947"/>
                    <a:pt x="29299" y="3062"/>
                    <a:pt x="25047" y="3062"/>
                  </a:cubicBezTo>
                  <a:cubicBezTo>
                    <a:pt x="23713" y="3062"/>
                    <a:pt x="22380" y="3051"/>
                    <a:pt x="21047" y="3025"/>
                  </a:cubicBezTo>
                  <a:cubicBezTo>
                    <a:pt x="18900" y="2967"/>
                    <a:pt x="16681" y="2739"/>
                    <a:pt x="14528" y="2739"/>
                  </a:cubicBezTo>
                  <a:cubicBezTo>
                    <a:pt x="14060" y="2739"/>
                    <a:pt x="13596" y="2749"/>
                    <a:pt x="13137" y="2775"/>
                  </a:cubicBezTo>
                  <a:cubicBezTo>
                    <a:pt x="12963" y="2782"/>
                    <a:pt x="12797" y="2786"/>
                    <a:pt x="12637" y="2786"/>
                  </a:cubicBezTo>
                  <a:cubicBezTo>
                    <a:pt x="10534" y="2786"/>
                    <a:pt x="9606" y="2149"/>
                    <a:pt x="7410" y="1450"/>
                  </a:cubicBezTo>
                  <a:cubicBezTo>
                    <a:pt x="6464" y="1151"/>
                    <a:pt x="5206" y="895"/>
                    <a:pt x="4067" y="895"/>
                  </a:cubicBezTo>
                  <a:cubicBezTo>
                    <a:pt x="3439" y="895"/>
                    <a:pt x="2846" y="973"/>
                    <a:pt x="2363" y="1164"/>
                  </a:cubicBezTo>
                  <a:cubicBezTo>
                    <a:pt x="0" y="2131"/>
                    <a:pt x="36" y="4171"/>
                    <a:pt x="358" y="6354"/>
                  </a:cubicBezTo>
                  <a:cubicBezTo>
                    <a:pt x="644" y="8538"/>
                    <a:pt x="465" y="10685"/>
                    <a:pt x="1038" y="12797"/>
                  </a:cubicBezTo>
                  <a:cubicBezTo>
                    <a:pt x="2112" y="16985"/>
                    <a:pt x="4081" y="22784"/>
                    <a:pt x="7445" y="25755"/>
                  </a:cubicBezTo>
                  <a:cubicBezTo>
                    <a:pt x="8756" y="26907"/>
                    <a:pt x="11451" y="27196"/>
                    <a:pt x="14454" y="27196"/>
                  </a:cubicBezTo>
                  <a:cubicBezTo>
                    <a:pt x="17480" y="27196"/>
                    <a:pt x="20817" y="26903"/>
                    <a:pt x="23365" y="26903"/>
                  </a:cubicBezTo>
                  <a:cubicBezTo>
                    <a:pt x="24024" y="26903"/>
                    <a:pt x="24630" y="26923"/>
                    <a:pt x="25164" y="26972"/>
                  </a:cubicBezTo>
                  <a:cubicBezTo>
                    <a:pt x="26108" y="27052"/>
                    <a:pt x="27443" y="27082"/>
                    <a:pt x="29044" y="27082"/>
                  </a:cubicBezTo>
                  <a:cubicBezTo>
                    <a:pt x="33730" y="27082"/>
                    <a:pt x="40692" y="26827"/>
                    <a:pt x="46793" y="26827"/>
                  </a:cubicBezTo>
                  <a:cubicBezTo>
                    <a:pt x="48877" y="26827"/>
                    <a:pt x="50860" y="26856"/>
                    <a:pt x="52618" y="26936"/>
                  </a:cubicBezTo>
                  <a:cubicBezTo>
                    <a:pt x="53734" y="26987"/>
                    <a:pt x="55192" y="27011"/>
                    <a:pt x="56894" y="27011"/>
                  </a:cubicBezTo>
                  <a:cubicBezTo>
                    <a:pt x="68408" y="27011"/>
                    <a:pt x="91085" y="25886"/>
                    <a:pt x="94391" y="24108"/>
                  </a:cubicBezTo>
                  <a:cubicBezTo>
                    <a:pt x="98221" y="22104"/>
                    <a:pt x="95035" y="10650"/>
                    <a:pt x="96109" y="7822"/>
                  </a:cubicBezTo>
                  <a:cubicBezTo>
                    <a:pt x="97111" y="5137"/>
                    <a:pt x="100333" y="4672"/>
                    <a:pt x="102087" y="2918"/>
                  </a:cubicBezTo>
                  <a:cubicBezTo>
                    <a:pt x="103841" y="1164"/>
                    <a:pt x="102123" y="484"/>
                    <a:pt x="100011" y="162"/>
                  </a:cubicBezTo>
                  <a:cubicBezTo>
                    <a:pt x="99333" y="47"/>
                    <a:pt x="98657" y="0"/>
                    <a:pt x="97982" y="0"/>
                  </a:cubicBezTo>
                  <a:close/>
                </a:path>
              </a:pathLst>
            </a:custGeom>
            <a:solidFill>
              <a:srgbClr val="CF17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1276400" y="2406825"/>
              <a:ext cx="3112375" cy="844475"/>
            </a:xfrm>
            <a:custGeom>
              <a:avLst/>
              <a:gdLst/>
              <a:ahLst/>
              <a:cxnLst/>
              <a:rect l="l" t="t" r="r" b="b"/>
              <a:pathLst>
                <a:path w="124495" h="33779" extrusionOk="0">
                  <a:moveTo>
                    <a:pt x="120772" y="1"/>
                  </a:moveTo>
                  <a:cubicBezTo>
                    <a:pt x="120951" y="2864"/>
                    <a:pt x="120951" y="7518"/>
                    <a:pt x="119519" y="10524"/>
                  </a:cubicBezTo>
                  <a:cubicBezTo>
                    <a:pt x="117300" y="15178"/>
                    <a:pt x="114687" y="17576"/>
                    <a:pt x="114687" y="20189"/>
                  </a:cubicBezTo>
                  <a:cubicBezTo>
                    <a:pt x="114687" y="22802"/>
                    <a:pt x="114293" y="26811"/>
                    <a:pt x="109640" y="28028"/>
                  </a:cubicBezTo>
                  <a:cubicBezTo>
                    <a:pt x="105859" y="29024"/>
                    <a:pt x="68370" y="30956"/>
                    <a:pt x="43528" y="30956"/>
                  </a:cubicBezTo>
                  <a:cubicBezTo>
                    <a:pt x="38027" y="30956"/>
                    <a:pt x="33145" y="30862"/>
                    <a:pt x="29388" y="30641"/>
                  </a:cubicBezTo>
                  <a:cubicBezTo>
                    <a:pt x="8663" y="29424"/>
                    <a:pt x="9271" y="25236"/>
                    <a:pt x="9665" y="20976"/>
                  </a:cubicBezTo>
                  <a:cubicBezTo>
                    <a:pt x="10094" y="16753"/>
                    <a:pt x="9271" y="16753"/>
                    <a:pt x="5656" y="10131"/>
                  </a:cubicBezTo>
                  <a:cubicBezTo>
                    <a:pt x="3508" y="6193"/>
                    <a:pt x="3186" y="2972"/>
                    <a:pt x="3938" y="251"/>
                  </a:cubicBezTo>
                  <a:lnTo>
                    <a:pt x="3938" y="251"/>
                  </a:lnTo>
                  <a:cubicBezTo>
                    <a:pt x="0" y="5871"/>
                    <a:pt x="4618" y="13245"/>
                    <a:pt x="7302" y="16431"/>
                  </a:cubicBezTo>
                  <a:cubicBezTo>
                    <a:pt x="10667" y="20475"/>
                    <a:pt x="3651" y="25558"/>
                    <a:pt x="8126" y="30390"/>
                  </a:cubicBezTo>
                  <a:cubicBezTo>
                    <a:pt x="10420" y="32848"/>
                    <a:pt x="33321" y="33778"/>
                    <a:pt x="56756" y="33778"/>
                  </a:cubicBezTo>
                  <a:cubicBezTo>
                    <a:pt x="79392" y="33778"/>
                    <a:pt x="102525" y="32911"/>
                    <a:pt x="108065" y="31715"/>
                  </a:cubicBezTo>
                  <a:cubicBezTo>
                    <a:pt x="119304" y="29317"/>
                    <a:pt x="115116" y="24234"/>
                    <a:pt x="117336" y="20189"/>
                  </a:cubicBezTo>
                  <a:cubicBezTo>
                    <a:pt x="119340" y="16609"/>
                    <a:pt x="124495" y="5728"/>
                    <a:pt x="120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1704150" y="2783800"/>
              <a:ext cx="2269400" cy="229125"/>
            </a:xfrm>
            <a:custGeom>
              <a:avLst/>
              <a:gdLst/>
              <a:ahLst/>
              <a:cxnLst/>
              <a:rect l="l" t="t" r="r" b="b"/>
              <a:pathLst>
                <a:path w="90776" h="9165" extrusionOk="0">
                  <a:moveTo>
                    <a:pt x="37752" y="1"/>
                  </a:moveTo>
                  <a:cubicBezTo>
                    <a:pt x="17416" y="1"/>
                    <a:pt x="4433" y="1134"/>
                    <a:pt x="0" y="5110"/>
                  </a:cubicBezTo>
                  <a:cubicBezTo>
                    <a:pt x="644" y="6076"/>
                    <a:pt x="1396" y="6935"/>
                    <a:pt x="2219" y="7723"/>
                  </a:cubicBezTo>
                  <a:cubicBezTo>
                    <a:pt x="3530" y="8875"/>
                    <a:pt x="6239" y="9164"/>
                    <a:pt x="9255" y="9164"/>
                  </a:cubicBezTo>
                  <a:cubicBezTo>
                    <a:pt x="12293" y="9164"/>
                    <a:pt x="15641" y="8871"/>
                    <a:pt x="18183" y="8871"/>
                  </a:cubicBezTo>
                  <a:cubicBezTo>
                    <a:pt x="18840" y="8871"/>
                    <a:pt x="19444" y="8891"/>
                    <a:pt x="19974" y="8940"/>
                  </a:cubicBezTo>
                  <a:cubicBezTo>
                    <a:pt x="20916" y="9020"/>
                    <a:pt x="22255" y="9050"/>
                    <a:pt x="23864" y="9050"/>
                  </a:cubicBezTo>
                  <a:cubicBezTo>
                    <a:pt x="28420" y="9050"/>
                    <a:pt x="35136" y="8812"/>
                    <a:pt x="41101" y="8812"/>
                  </a:cubicBezTo>
                  <a:cubicBezTo>
                    <a:pt x="43358" y="8812"/>
                    <a:pt x="45508" y="8846"/>
                    <a:pt x="47392" y="8940"/>
                  </a:cubicBezTo>
                  <a:cubicBezTo>
                    <a:pt x="48487" y="8990"/>
                    <a:pt x="49911" y="9014"/>
                    <a:pt x="51572" y="9014"/>
                  </a:cubicBezTo>
                  <a:cubicBezTo>
                    <a:pt x="63061" y="9014"/>
                    <a:pt x="85886" y="7864"/>
                    <a:pt x="89201" y="6112"/>
                  </a:cubicBezTo>
                  <a:cubicBezTo>
                    <a:pt x="90024" y="5683"/>
                    <a:pt x="90525" y="4824"/>
                    <a:pt x="90776" y="3678"/>
                  </a:cubicBezTo>
                  <a:cubicBezTo>
                    <a:pt x="85550" y="2067"/>
                    <a:pt x="76422" y="671"/>
                    <a:pt x="60422" y="313"/>
                  </a:cubicBezTo>
                  <a:cubicBezTo>
                    <a:pt x="52082" y="126"/>
                    <a:pt x="44511" y="1"/>
                    <a:pt x="37752" y="1"/>
                  </a:cubicBezTo>
                  <a:close/>
                </a:path>
              </a:pathLst>
            </a:custGeom>
            <a:solidFill>
              <a:srgbClr val="CF17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1501900" y="2096450"/>
              <a:ext cx="344875" cy="339675"/>
            </a:xfrm>
            <a:custGeom>
              <a:avLst/>
              <a:gdLst/>
              <a:ahLst/>
              <a:cxnLst/>
              <a:rect l="l" t="t" r="r" b="b"/>
              <a:pathLst>
                <a:path w="13795" h="13587" extrusionOk="0">
                  <a:moveTo>
                    <a:pt x="8979" y="136"/>
                  </a:moveTo>
                  <a:cubicBezTo>
                    <a:pt x="8981" y="137"/>
                    <a:pt x="8983" y="137"/>
                    <a:pt x="8985" y="138"/>
                  </a:cubicBezTo>
                  <a:cubicBezTo>
                    <a:pt x="8983" y="137"/>
                    <a:pt x="8981" y="137"/>
                    <a:pt x="8979" y="136"/>
                  </a:cubicBezTo>
                  <a:close/>
                  <a:moveTo>
                    <a:pt x="8264" y="1"/>
                  </a:moveTo>
                  <a:cubicBezTo>
                    <a:pt x="6552" y="1"/>
                    <a:pt x="4690" y="2098"/>
                    <a:pt x="4690" y="3539"/>
                  </a:cubicBezTo>
                  <a:lnTo>
                    <a:pt x="4690" y="5937"/>
                  </a:lnTo>
                  <a:cubicBezTo>
                    <a:pt x="4690" y="5937"/>
                    <a:pt x="1" y="10769"/>
                    <a:pt x="6157" y="13167"/>
                  </a:cubicBezTo>
                  <a:cubicBezTo>
                    <a:pt x="6732" y="13397"/>
                    <a:pt x="7912" y="13586"/>
                    <a:pt x="9149" y="13586"/>
                  </a:cubicBezTo>
                  <a:cubicBezTo>
                    <a:pt x="11380" y="13586"/>
                    <a:pt x="13795" y="12972"/>
                    <a:pt x="13173" y="10877"/>
                  </a:cubicBezTo>
                  <a:cubicBezTo>
                    <a:pt x="13030" y="10340"/>
                    <a:pt x="11849" y="10018"/>
                    <a:pt x="10990" y="9624"/>
                  </a:cubicBezTo>
                  <a:cubicBezTo>
                    <a:pt x="10811" y="9516"/>
                    <a:pt x="10596" y="9409"/>
                    <a:pt x="10453" y="9266"/>
                  </a:cubicBezTo>
                  <a:cubicBezTo>
                    <a:pt x="9737" y="8514"/>
                    <a:pt x="9164" y="7619"/>
                    <a:pt x="8806" y="6653"/>
                  </a:cubicBezTo>
                  <a:cubicBezTo>
                    <a:pt x="8490" y="5916"/>
                    <a:pt x="8415" y="131"/>
                    <a:pt x="8951" y="131"/>
                  </a:cubicBezTo>
                  <a:cubicBezTo>
                    <a:pt x="8960" y="131"/>
                    <a:pt x="8970" y="132"/>
                    <a:pt x="8979" y="136"/>
                  </a:cubicBezTo>
                  <a:lnTo>
                    <a:pt x="8979" y="136"/>
                  </a:lnTo>
                  <a:cubicBezTo>
                    <a:pt x="8748" y="43"/>
                    <a:pt x="8508" y="1"/>
                    <a:pt x="8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1613750" y="2089150"/>
              <a:ext cx="138750" cy="216575"/>
            </a:xfrm>
            <a:custGeom>
              <a:avLst/>
              <a:gdLst/>
              <a:ahLst/>
              <a:cxnLst/>
              <a:rect l="l" t="t" r="r" b="b"/>
              <a:pathLst>
                <a:path w="5550" h="8663" extrusionOk="0">
                  <a:moveTo>
                    <a:pt x="4762" y="1"/>
                  </a:moveTo>
                  <a:lnTo>
                    <a:pt x="4010" y="72"/>
                  </a:lnTo>
                  <a:lnTo>
                    <a:pt x="3759" y="72"/>
                  </a:lnTo>
                  <a:cubicBezTo>
                    <a:pt x="3688" y="72"/>
                    <a:pt x="3616" y="72"/>
                    <a:pt x="3580" y="108"/>
                  </a:cubicBezTo>
                  <a:cubicBezTo>
                    <a:pt x="3294" y="144"/>
                    <a:pt x="3008" y="215"/>
                    <a:pt x="2757" y="323"/>
                  </a:cubicBezTo>
                  <a:cubicBezTo>
                    <a:pt x="2614" y="359"/>
                    <a:pt x="2471" y="394"/>
                    <a:pt x="2363" y="466"/>
                  </a:cubicBezTo>
                  <a:lnTo>
                    <a:pt x="1970" y="681"/>
                  </a:lnTo>
                  <a:cubicBezTo>
                    <a:pt x="1468" y="1003"/>
                    <a:pt x="1039" y="1397"/>
                    <a:pt x="717" y="1898"/>
                  </a:cubicBezTo>
                  <a:cubicBezTo>
                    <a:pt x="395" y="2435"/>
                    <a:pt x="144" y="3007"/>
                    <a:pt x="72" y="3616"/>
                  </a:cubicBezTo>
                  <a:cubicBezTo>
                    <a:pt x="1" y="4224"/>
                    <a:pt x="37" y="4869"/>
                    <a:pt x="180" y="5477"/>
                  </a:cubicBezTo>
                  <a:cubicBezTo>
                    <a:pt x="359" y="6086"/>
                    <a:pt x="609" y="6658"/>
                    <a:pt x="967" y="7160"/>
                  </a:cubicBezTo>
                  <a:lnTo>
                    <a:pt x="788" y="6694"/>
                  </a:lnTo>
                  <a:cubicBezTo>
                    <a:pt x="609" y="6301"/>
                    <a:pt x="466" y="5871"/>
                    <a:pt x="395" y="5441"/>
                  </a:cubicBezTo>
                  <a:cubicBezTo>
                    <a:pt x="287" y="4797"/>
                    <a:pt x="323" y="4117"/>
                    <a:pt x="502" y="3509"/>
                  </a:cubicBezTo>
                  <a:cubicBezTo>
                    <a:pt x="717" y="2721"/>
                    <a:pt x="1146" y="2041"/>
                    <a:pt x="1755" y="1504"/>
                  </a:cubicBezTo>
                  <a:cubicBezTo>
                    <a:pt x="2113" y="1253"/>
                    <a:pt x="2507" y="1039"/>
                    <a:pt x="2900" y="896"/>
                  </a:cubicBezTo>
                  <a:cubicBezTo>
                    <a:pt x="3008" y="860"/>
                    <a:pt x="3115" y="824"/>
                    <a:pt x="3222" y="788"/>
                  </a:cubicBezTo>
                  <a:lnTo>
                    <a:pt x="3545" y="717"/>
                  </a:lnTo>
                  <a:cubicBezTo>
                    <a:pt x="3652" y="717"/>
                    <a:pt x="3795" y="681"/>
                    <a:pt x="3903" y="681"/>
                  </a:cubicBezTo>
                  <a:lnTo>
                    <a:pt x="3974" y="681"/>
                  </a:lnTo>
                  <a:lnTo>
                    <a:pt x="3938" y="860"/>
                  </a:lnTo>
                  <a:cubicBezTo>
                    <a:pt x="3903" y="1110"/>
                    <a:pt x="3867" y="1361"/>
                    <a:pt x="3831" y="1611"/>
                  </a:cubicBezTo>
                  <a:cubicBezTo>
                    <a:pt x="3759" y="2148"/>
                    <a:pt x="3724" y="2649"/>
                    <a:pt x="3688" y="3186"/>
                  </a:cubicBezTo>
                  <a:cubicBezTo>
                    <a:pt x="3688" y="4189"/>
                    <a:pt x="3831" y="5227"/>
                    <a:pt x="4153" y="6193"/>
                  </a:cubicBezTo>
                  <a:cubicBezTo>
                    <a:pt x="4439" y="7124"/>
                    <a:pt x="4905" y="7947"/>
                    <a:pt x="5549" y="8663"/>
                  </a:cubicBezTo>
                  <a:lnTo>
                    <a:pt x="5370" y="8341"/>
                  </a:lnTo>
                  <a:cubicBezTo>
                    <a:pt x="5191" y="8054"/>
                    <a:pt x="5048" y="7732"/>
                    <a:pt x="4905" y="7410"/>
                  </a:cubicBezTo>
                  <a:cubicBezTo>
                    <a:pt x="4439" y="6265"/>
                    <a:pt x="4225" y="5012"/>
                    <a:pt x="4260" y="3723"/>
                  </a:cubicBezTo>
                  <a:cubicBezTo>
                    <a:pt x="4296" y="2864"/>
                    <a:pt x="4368" y="2005"/>
                    <a:pt x="4547" y="1146"/>
                  </a:cubicBezTo>
                  <a:lnTo>
                    <a:pt x="4583" y="967"/>
                  </a:lnTo>
                  <a:lnTo>
                    <a:pt x="4618" y="717"/>
                  </a:lnTo>
                  <a:cubicBezTo>
                    <a:pt x="4690" y="466"/>
                    <a:pt x="4726" y="215"/>
                    <a:pt x="4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1568125" y="2235925"/>
              <a:ext cx="51925" cy="170925"/>
            </a:xfrm>
            <a:custGeom>
              <a:avLst/>
              <a:gdLst/>
              <a:ahLst/>
              <a:cxnLst/>
              <a:rect l="l" t="t" r="r" b="b"/>
              <a:pathLst>
                <a:path w="2077" h="6837" extrusionOk="0">
                  <a:moveTo>
                    <a:pt x="2076" y="0"/>
                  </a:moveTo>
                  <a:cubicBezTo>
                    <a:pt x="2076" y="0"/>
                    <a:pt x="1897" y="107"/>
                    <a:pt x="1575" y="358"/>
                  </a:cubicBezTo>
                  <a:cubicBezTo>
                    <a:pt x="1110" y="716"/>
                    <a:pt x="752" y="1181"/>
                    <a:pt x="466" y="1682"/>
                  </a:cubicBezTo>
                  <a:cubicBezTo>
                    <a:pt x="72" y="2506"/>
                    <a:pt x="0" y="3436"/>
                    <a:pt x="251" y="4295"/>
                  </a:cubicBezTo>
                  <a:cubicBezTo>
                    <a:pt x="537" y="5333"/>
                    <a:pt x="1182" y="6228"/>
                    <a:pt x="2041" y="6837"/>
                  </a:cubicBezTo>
                  <a:lnTo>
                    <a:pt x="1897" y="6658"/>
                  </a:lnTo>
                  <a:cubicBezTo>
                    <a:pt x="1826" y="6550"/>
                    <a:pt x="1719" y="6407"/>
                    <a:pt x="1611" y="6192"/>
                  </a:cubicBezTo>
                  <a:cubicBezTo>
                    <a:pt x="1253" y="5620"/>
                    <a:pt x="1003" y="5047"/>
                    <a:pt x="859" y="4439"/>
                  </a:cubicBezTo>
                  <a:cubicBezTo>
                    <a:pt x="824" y="4260"/>
                    <a:pt x="788" y="4081"/>
                    <a:pt x="752" y="3866"/>
                  </a:cubicBezTo>
                  <a:cubicBezTo>
                    <a:pt x="716" y="3687"/>
                    <a:pt x="716" y="3508"/>
                    <a:pt x="716" y="3293"/>
                  </a:cubicBezTo>
                  <a:cubicBezTo>
                    <a:pt x="716" y="2899"/>
                    <a:pt x="788" y="2506"/>
                    <a:pt x="931" y="2112"/>
                  </a:cubicBezTo>
                  <a:cubicBezTo>
                    <a:pt x="1217" y="1360"/>
                    <a:pt x="1575" y="644"/>
                    <a:pt x="2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1501900" y="2134800"/>
              <a:ext cx="304275" cy="301275"/>
            </a:xfrm>
            <a:custGeom>
              <a:avLst/>
              <a:gdLst/>
              <a:ahLst/>
              <a:cxnLst/>
              <a:rect l="l" t="t" r="r" b="b"/>
              <a:pathLst>
                <a:path w="12171" h="12051" extrusionOk="0">
                  <a:moveTo>
                    <a:pt x="5549" y="0"/>
                  </a:moveTo>
                  <a:cubicBezTo>
                    <a:pt x="5048" y="573"/>
                    <a:pt x="4725" y="1253"/>
                    <a:pt x="4690" y="2005"/>
                  </a:cubicBezTo>
                  <a:lnTo>
                    <a:pt x="4690" y="4403"/>
                  </a:lnTo>
                  <a:cubicBezTo>
                    <a:pt x="4690" y="4403"/>
                    <a:pt x="1" y="9235"/>
                    <a:pt x="6157" y="11633"/>
                  </a:cubicBezTo>
                  <a:cubicBezTo>
                    <a:pt x="7104" y="11916"/>
                    <a:pt x="8096" y="12050"/>
                    <a:pt x="9089" y="12050"/>
                  </a:cubicBezTo>
                  <a:cubicBezTo>
                    <a:pt x="9861" y="12050"/>
                    <a:pt x="10632" y="11969"/>
                    <a:pt x="11383" y="11812"/>
                  </a:cubicBezTo>
                  <a:cubicBezTo>
                    <a:pt x="11813" y="10774"/>
                    <a:pt x="12063" y="9701"/>
                    <a:pt x="12171" y="8591"/>
                  </a:cubicBezTo>
                  <a:cubicBezTo>
                    <a:pt x="11777" y="8412"/>
                    <a:pt x="11347" y="8269"/>
                    <a:pt x="10990" y="8090"/>
                  </a:cubicBezTo>
                  <a:cubicBezTo>
                    <a:pt x="10811" y="7982"/>
                    <a:pt x="10596" y="7875"/>
                    <a:pt x="10453" y="7732"/>
                  </a:cubicBezTo>
                  <a:cubicBezTo>
                    <a:pt x="9951" y="7267"/>
                    <a:pt x="9558" y="6730"/>
                    <a:pt x="9271" y="6121"/>
                  </a:cubicBezTo>
                  <a:cubicBezTo>
                    <a:pt x="8980" y="6761"/>
                    <a:pt x="8595" y="7283"/>
                    <a:pt x="8076" y="7283"/>
                  </a:cubicBezTo>
                  <a:cubicBezTo>
                    <a:pt x="7957" y="7283"/>
                    <a:pt x="7830" y="7255"/>
                    <a:pt x="7696" y="7195"/>
                  </a:cubicBezTo>
                  <a:cubicBezTo>
                    <a:pt x="6300" y="6586"/>
                    <a:pt x="4869" y="3007"/>
                    <a:pt x="5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1672825" y="1800000"/>
              <a:ext cx="2363375" cy="1194225"/>
            </a:xfrm>
            <a:custGeom>
              <a:avLst/>
              <a:gdLst/>
              <a:ahLst/>
              <a:cxnLst/>
              <a:rect l="l" t="t" r="r" b="b"/>
              <a:pathLst>
                <a:path w="94535" h="47769" extrusionOk="0">
                  <a:moveTo>
                    <a:pt x="25821" y="0"/>
                  </a:moveTo>
                  <a:cubicBezTo>
                    <a:pt x="21794" y="0"/>
                    <a:pt x="18957" y="526"/>
                    <a:pt x="18578" y="614"/>
                  </a:cubicBezTo>
                  <a:cubicBezTo>
                    <a:pt x="17611" y="792"/>
                    <a:pt x="19258" y="2725"/>
                    <a:pt x="19258" y="2725"/>
                  </a:cubicBezTo>
                  <a:cubicBezTo>
                    <a:pt x="19258" y="2725"/>
                    <a:pt x="18115" y="2448"/>
                    <a:pt x="17226" y="2448"/>
                  </a:cubicBezTo>
                  <a:cubicBezTo>
                    <a:pt x="16837" y="2448"/>
                    <a:pt x="16497" y="2501"/>
                    <a:pt x="16323" y="2654"/>
                  </a:cubicBezTo>
                  <a:cubicBezTo>
                    <a:pt x="15786" y="3119"/>
                    <a:pt x="17576" y="3584"/>
                    <a:pt x="17576" y="3584"/>
                  </a:cubicBezTo>
                  <a:cubicBezTo>
                    <a:pt x="5513" y="7593"/>
                    <a:pt x="2649" y="25312"/>
                    <a:pt x="2649" y="25312"/>
                  </a:cubicBezTo>
                  <a:cubicBezTo>
                    <a:pt x="2649" y="25312"/>
                    <a:pt x="0" y="29392"/>
                    <a:pt x="466" y="30180"/>
                  </a:cubicBezTo>
                  <a:cubicBezTo>
                    <a:pt x="570" y="30336"/>
                    <a:pt x="717" y="30398"/>
                    <a:pt x="886" y="30398"/>
                  </a:cubicBezTo>
                  <a:cubicBezTo>
                    <a:pt x="1527" y="30398"/>
                    <a:pt x="2470" y="29500"/>
                    <a:pt x="2470" y="29500"/>
                  </a:cubicBezTo>
                  <a:lnTo>
                    <a:pt x="2470" y="29500"/>
                  </a:lnTo>
                  <a:cubicBezTo>
                    <a:pt x="2470" y="29500"/>
                    <a:pt x="1253" y="32650"/>
                    <a:pt x="2005" y="33974"/>
                  </a:cubicBezTo>
                  <a:cubicBezTo>
                    <a:pt x="2164" y="34254"/>
                    <a:pt x="2320" y="34365"/>
                    <a:pt x="2466" y="34365"/>
                  </a:cubicBezTo>
                  <a:cubicBezTo>
                    <a:pt x="3014" y="34365"/>
                    <a:pt x="3437" y="32829"/>
                    <a:pt x="3437" y="32829"/>
                  </a:cubicBezTo>
                  <a:lnTo>
                    <a:pt x="3437" y="32829"/>
                  </a:lnTo>
                  <a:cubicBezTo>
                    <a:pt x="3437" y="32830"/>
                    <a:pt x="3329" y="42816"/>
                    <a:pt x="5405" y="44891"/>
                  </a:cubicBezTo>
                  <a:cubicBezTo>
                    <a:pt x="6894" y="46380"/>
                    <a:pt x="12189" y="46893"/>
                    <a:pt x="15781" y="46893"/>
                  </a:cubicBezTo>
                  <a:cubicBezTo>
                    <a:pt x="17200" y="46893"/>
                    <a:pt x="18353" y="46813"/>
                    <a:pt x="18900" y="46681"/>
                  </a:cubicBezTo>
                  <a:cubicBezTo>
                    <a:pt x="19430" y="46541"/>
                    <a:pt x="19915" y="46480"/>
                    <a:pt x="20429" y="46480"/>
                  </a:cubicBezTo>
                  <a:cubicBezTo>
                    <a:pt x="21757" y="46480"/>
                    <a:pt x="23281" y="46891"/>
                    <a:pt x="26274" y="47433"/>
                  </a:cubicBezTo>
                  <a:cubicBezTo>
                    <a:pt x="27514" y="47656"/>
                    <a:pt x="28862" y="47768"/>
                    <a:pt x="30163" y="47768"/>
                  </a:cubicBezTo>
                  <a:cubicBezTo>
                    <a:pt x="33256" y="47768"/>
                    <a:pt x="36089" y="47132"/>
                    <a:pt x="36618" y="45822"/>
                  </a:cubicBezTo>
                  <a:cubicBezTo>
                    <a:pt x="37406" y="43925"/>
                    <a:pt x="29710" y="42994"/>
                    <a:pt x="29710" y="42994"/>
                  </a:cubicBezTo>
                  <a:lnTo>
                    <a:pt x="32251" y="42314"/>
                  </a:lnTo>
                  <a:cubicBezTo>
                    <a:pt x="34220" y="42815"/>
                    <a:pt x="36117" y="43424"/>
                    <a:pt x="37979" y="44211"/>
                  </a:cubicBezTo>
                  <a:cubicBezTo>
                    <a:pt x="39938" y="45113"/>
                    <a:pt x="43708" y="45799"/>
                    <a:pt x="47527" y="45799"/>
                  </a:cubicBezTo>
                  <a:cubicBezTo>
                    <a:pt x="48104" y="45799"/>
                    <a:pt x="48681" y="45783"/>
                    <a:pt x="49254" y="45751"/>
                  </a:cubicBezTo>
                  <a:cubicBezTo>
                    <a:pt x="53620" y="45464"/>
                    <a:pt x="54372" y="43460"/>
                    <a:pt x="54373" y="43460"/>
                  </a:cubicBezTo>
                  <a:lnTo>
                    <a:pt x="54373" y="43460"/>
                  </a:lnTo>
                  <a:cubicBezTo>
                    <a:pt x="54098" y="45747"/>
                    <a:pt x="60943" y="46753"/>
                    <a:pt x="68711" y="46753"/>
                  </a:cubicBezTo>
                  <a:cubicBezTo>
                    <a:pt x="77113" y="46753"/>
                    <a:pt x="86593" y="45576"/>
                    <a:pt x="89308" y="43567"/>
                  </a:cubicBezTo>
                  <a:cubicBezTo>
                    <a:pt x="94534" y="39665"/>
                    <a:pt x="89308" y="33366"/>
                    <a:pt x="89308" y="33366"/>
                  </a:cubicBezTo>
                  <a:cubicBezTo>
                    <a:pt x="89308" y="33366"/>
                    <a:pt x="58847" y="15182"/>
                    <a:pt x="47071" y="6341"/>
                  </a:cubicBezTo>
                  <a:cubicBezTo>
                    <a:pt x="40086" y="1118"/>
                    <a:pt x="31690" y="0"/>
                    <a:pt x="25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1725625" y="2569700"/>
              <a:ext cx="2211250" cy="424525"/>
            </a:xfrm>
            <a:custGeom>
              <a:avLst/>
              <a:gdLst/>
              <a:ahLst/>
              <a:cxnLst/>
              <a:rect l="l" t="t" r="r" b="b"/>
              <a:pathLst>
                <a:path w="88450" h="16981" extrusionOk="0">
                  <a:moveTo>
                    <a:pt x="1683" y="0"/>
                  </a:moveTo>
                  <a:cubicBezTo>
                    <a:pt x="1074" y="1074"/>
                    <a:pt x="501" y="2184"/>
                    <a:pt x="0" y="3365"/>
                  </a:cubicBezTo>
                  <a:cubicBezTo>
                    <a:pt x="123" y="3524"/>
                    <a:pt x="242" y="3590"/>
                    <a:pt x="356" y="3590"/>
                  </a:cubicBezTo>
                  <a:cubicBezTo>
                    <a:pt x="906" y="3590"/>
                    <a:pt x="1325" y="2041"/>
                    <a:pt x="1325" y="2041"/>
                  </a:cubicBezTo>
                  <a:lnTo>
                    <a:pt x="1325" y="2041"/>
                  </a:lnTo>
                  <a:cubicBezTo>
                    <a:pt x="1325" y="2042"/>
                    <a:pt x="1217" y="12028"/>
                    <a:pt x="3293" y="14103"/>
                  </a:cubicBezTo>
                  <a:cubicBezTo>
                    <a:pt x="4782" y="15592"/>
                    <a:pt x="10077" y="16105"/>
                    <a:pt x="13669" y="16105"/>
                  </a:cubicBezTo>
                  <a:cubicBezTo>
                    <a:pt x="15088" y="16105"/>
                    <a:pt x="16241" y="16025"/>
                    <a:pt x="16788" y="15893"/>
                  </a:cubicBezTo>
                  <a:cubicBezTo>
                    <a:pt x="17318" y="15753"/>
                    <a:pt x="17803" y="15692"/>
                    <a:pt x="18317" y="15692"/>
                  </a:cubicBezTo>
                  <a:cubicBezTo>
                    <a:pt x="19645" y="15692"/>
                    <a:pt x="21169" y="16103"/>
                    <a:pt x="24162" y="16645"/>
                  </a:cubicBezTo>
                  <a:cubicBezTo>
                    <a:pt x="25402" y="16868"/>
                    <a:pt x="26750" y="16980"/>
                    <a:pt x="28051" y="16980"/>
                  </a:cubicBezTo>
                  <a:cubicBezTo>
                    <a:pt x="31144" y="16980"/>
                    <a:pt x="33977" y="16344"/>
                    <a:pt x="34506" y="15034"/>
                  </a:cubicBezTo>
                  <a:cubicBezTo>
                    <a:pt x="35294" y="13137"/>
                    <a:pt x="27634" y="12206"/>
                    <a:pt x="27634" y="12206"/>
                  </a:cubicBezTo>
                  <a:lnTo>
                    <a:pt x="30175" y="11526"/>
                  </a:lnTo>
                  <a:cubicBezTo>
                    <a:pt x="32144" y="12027"/>
                    <a:pt x="34041" y="12636"/>
                    <a:pt x="35867" y="13423"/>
                  </a:cubicBezTo>
                  <a:cubicBezTo>
                    <a:pt x="37857" y="14325"/>
                    <a:pt x="41631" y="15011"/>
                    <a:pt x="45451" y="15011"/>
                  </a:cubicBezTo>
                  <a:cubicBezTo>
                    <a:pt x="46027" y="15011"/>
                    <a:pt x="46605" y="14995"/>
                    <a:pt x="47178" y="14963"/>
                  </a:cubicBezTo>
                  <a:cubicBezTo>
                    <a:pt x="51544" y="14676"/>
                    <a:pt x="52296" y="12672"/>
                    <a:pt x="52296" y="12672"/>
                  </a:cubicBezTo>
                  <a:lnTo>
                    <a:pt x="52296" y="12672"/>
                  </a:lnTo>
                  <a:cubicBezTo>
                    <a:pt x="52021" y="14959"/>
                    <a:pt x="58867" y="15965"/>
                    <a:pt x="66635" y="15965"/>
                  </a:cubicBezTo>
                  <a:cubicBezTo>
                    <a:pt x="75036" y="15965"/>
                    <a:pt x="84517" y="14788"/>
                    <a:pt x="87232" y="12779"/>
                  </a:cubicBezTo>
                  <a:cubicBezTo>
                    <a:pt x="87698" y="12421"/>
                    <a:pt x="88091" y="12027"/>
                    <a:pt x="88449" y="11598"/>
                  </a:cubicBezTo>
                  <a:lnTo>
                    <a:pt x="88449" y="11598"/>
                  </a:lnTo>
                  <a:cubicBezTo>
                    <a:pt x="86381" y="11987"/>
                    <a:pt x="82133" y="12493"/>
                    <a:pt x="78649" y="12493"/>
                  </a:cubicBezTo>
                  <a:cubicBezTo>
                    <a:pt x="76043" y="12493"/>
                    <a:pt x="73865" y="12210"/>
                    <a:pt x="73344" y="11383"/>
                  </a:cubicBezTo>
                  <a:cubicBezTo>
                    <a:pt x="71840" y="9128"/>
                    <a:pt x="75348" y="4940"/>
                    <a:pt x="75348" y="4940"/>
                  </a:cubicBezTo>
                  <a:lnTo>
                    <a:pt x="75348" y="4940"/>
                  </a:lnTo>
                  <a:lnTo>
                    <a:pt x="45173" y="5370"/>
                  </a:lnTo>
                  <a:cubicBezTo>
                    <a:pt x="45173" y="5370"/>
                    <a:pt x="42978" y="8370"/>
                    <a:pt x="39413" y="8370"/>
                  </a:cubicBezTo>
                  <a:cubicBezTo>
                    <a:pt x="38659" y="8370"/>
                    <a:pt x="37844" y="8236"/>
                    <a:pt x="36976" y="7911"/>
                  </a:cubicBezTo>
                  <a:cubicBezTo>
                    <a:pt x="32001" y="6014"/>
                    <a:pt x="31607" y="3079"/>
                    <a:pt x="31607" y="3079"/>
                  </a:cubicBezTo>
                  <a:cubicBezTo>
                    <a:pt x="31607" y="3079"/>
                    <a:pt x="26803" y="10184"/>
                    <a:pt x="17523" y="10184"/>
                  </a:cubicBezTo>
                  <a:cubicBezTo>
                    <a:pt x="17258" y="10184"/>
                    <a:pt x="16989" y="10178"/>
                    <a:pt x="16716" y="10166"/>
                  </a:cubicBezTo>
                  <a:cubicBezTo>
                    <a:pt x="6944" y="9772"/>
                    <a:pt x="1969" y="645"/>
                    <a:pt x="1969" y="645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2785150" y="2690500"/>
              <a:ext cx="5400" cy="14350"/>
            </a:xfrm>
            <a:custGeom>
              <a:avLst/>
              <a:gdLst/>
              <a:ahLst/>
              <a:cxnLst/>
              <a:rect l="l" t="t" r="r" b="b"/>
              <a:pathLst>
                <a:path w="216" h="574" extrusionOk="0">
                  <a:moveTo>
                    <a:pt x="0" y="1"/>
                  </a:moveTo>
                  <a:cubicBezTo>
                    <a:pt x="72" y="180"/>
                    <a:pt x="143" y="394"/>
                    <a:pt x="215" y="573"/>
                  </a:cubicBezTo>
                  <a:cubicBezTo>
                    <a:pt x="179" y="359"/>
                    <a:pt x="143" y="180"/>
                    <a:pt x="143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2616025" y="1934350"/>
              <a:ext cx="1300250" cy="902225"/>
            </a:xfrm>
            <a:custGeom>
              <a:avLst/>
              <a:gdLst/>
              <a:ahLst/>
              <a:cxnLst/>
              <a:rect l="l" t="t" r="r" b="b"/>
              <a:pathLst>
                <a:path w="52010" h="36089" extrusionOk="0">
                  <a:moveTo>
                    <a:pt x="2076" y="16824"/>
                  </a:moveTo>
                  <a:lnTo>
                    <a:pt x="2112" y="16859"/>
                  </a:lnTo>
                  <a:lnTo>
                    <a:pt x="2184" y="16859"/>
                  </a:lnTo>
                  <a:lnTo>
                    <a:pt x="2148" y="16895"/>
                  </a:lnTo>
                  <a:cubicBezTo>
                    <a:pt x="2076" y="16967"/>
                    <a:pt x="2005" y="17074"/>
                    <a:pt x="1969" y="17182"/>
                  </a:cubicBezTo>
                  <a:cubicBezTo>
                    <a:pt x="1933" y="17217"/>
                    <a:pt x="1933" y="17253"/>
                    <a:pt x="1897" y="17289"/>
                  </a:cubicBezTo>
                  <a:cubicBezTo>
                    <a:pt x="1826" y="17396"/>
                    <a:pt x="1718" y="17504"/>
                    <a:pt x="1647" y="17575"/>
                  </a:cubicBezTo>
                  <a:cubicBezTo>
                    <a:pt x="1826" y="17253"/>
                    <a:pt x="1969" y="17003"/>
                    <a:pt x="2076" y="16824"/>
                  </a:cubicBezTo>
                  <a:close/>
                  <a:moveTo>
                    <a:pt x="859" y="19437"/>
                  </a:moveTo>
                  <a:lnTo>
                    <a:pt x="859" y="19437"/>
                  </a:lnTo>
                  <a:cubicBezTo>
                    <a:pt x="967" y="20117"/>
                    <a:pt x="1181" y="20761"/>
                    <a:pt x="1575" y="21334"/>
                  </a:cubicBezTo>
                  <a:cubicBezTo>
                    <a:pt x="1324" y="20976"/>
                    <a:pt x="1110" y="20618"/>
                    <a:pt x="967" y="20224"/>
                  </a:cubicBezTo>
                  <a:cubicBezTo>
                    <a:pt x="895" y="19974"/>
                    <a:pt x="859" y="19687"/>
                    <a:pt x="859" y="19437"/>
                  </a:cubicBezTo>
                  <a:close/>
                  <a:moveTo>
                    <a:pt x="51008" y="29495"/>
                  </a:moveTo>
                  <a:cubicBezTo>
                    <a:pt x="50900" y="29567"/>
                    <a:pt x="50793" y="29602"/>
                    <a:pt x="50650" y="29638"/>
                  </a:cubicBezTo>
                  <a:cubicBezTo>
                    <a:pt x="50471" y="29674"/>
                    <a:pt x="50328" y="29674"/>
                    <a:pt x="50328" y="29674"/>
                  </a:cubicBezTo>
                  <a:lnTo>
                    <a:pt x="50256" y="29674"/>
                  </a:lnTo>
                  <a:cubicBezTo>
                    <a:pt x="50184" y="29674"/>
                    <a:pt x="50113" y="29710"/>
                    <a:pt x="50005" y="29710"/>
                  </a:cubicBezTo>
                  <a:cubicBezTo>
                    <a:pt x="49791" y="29746"/>
                    <a:pt x="49576" y="29746"/>
                    <a:pt x="49361" y="29746"/>
                  </a:cubicBezTo>
                  <a:cubicBezTo>
                    <a:pt x="49898" y="29710"/>
                    <a:pt x="50471" y="29638"/>
                    <a:pt x="51008" y="29495"/>
                  </a:cubicBezTo>
                  <a:close/>
                  <a:moveTo>
                    <a:pt x="47643" y="29710"/>
                  </a:moveTo>
                  <a:cubicBezTo>
                    <a:pt x="47750" y="30175"/>
                    <a:pt x="47858" y="30640"/>
                    <a:pt x="47929" y="31142"/>
                  </a:cubicBezTo>
                  <a:cubicBezTo>
                    <a:pt x="47929" y="31321"/>
                    <a:pt x="47965" y="31499"/>
                    <a:pt x="48001" y="31678"/>
                  </a:cubicBezTo>
                  <a:cubicBezTo>
                    <a:pt x="47822" y="30963"/>
                    <a:pt x="47607" y="30282"/>
                    <a:pt x="47392" y="29710"/>
                  </a:cubicBezTo>
                  <a:close/>
                  <a:moveTo>
                    <a:pt x="8018" y="0"/>
                  </a:moveTo>
                  <a:cubicBezTo>
                    <a:pt x="7410" y="645"/>
                    <a:pt x="6873" y="1289"/>
                    <a:pt x="6372" y="1969"/>
                  </a:cubicBezTo>
                  <a:cubicBezTo>
                    <a:pt x="6014" y="2470"/>
                    <a:pt x="2005" y="8913"/>
                    <a:pt x="1897" y="10130"/>
                  </a:cubicBezTo>
                  <a:cubicBezTo>
                    <a:pt x="1826" y="10273"/>
                    <a:pt x="1647" y="10524"/>
                    <a:pt x="1503" y="10846"/>
                  </a:cubicBezTo>
                  <a:cubicBezTo>
                    <a:pt x="1146" y="11490"/>
                    <a:pt x="859" y="12170"/>
                    <a:pt x="609" y="12850"/>
                  </a:cubicBezTo>
                  <a:cubicBezTo>
                    <a:pt x="465" y="13208"/>
                    <a:pt x="358" y="13602"/>
                    <a:pt x="215" y="13960"/>
                  </a:cubicBezTo>
                  <a:cubicBezTo>
                    <a:pt x="143" y="14318"/>
                    <a:pt x="107" y="14640"/>
                    <a:pt x="36" y="14998"/>
                  </a:cubicBezTo>
                  <a:cubicBezTo>
                    <a:pt x="36" y="15320"/>
                    <a:pt x="0" y="15535"/>
                    <a:pt x="0" y="15714"/>
                  </a:cubicBezTo>
                  <a:cubicBezTo>
                    <a:pt x="0" y="15821"/>
                    <a:pt x="0" y="15893"/>
                    <a:pt x="36" y="16000"/>
                  </a:cubicBezTo>
                  <a:lnTo>
                    <a:pt x="36" y="16072"/>
                  </a:lnTo>
                  <a:cubicBezTo>
                    <a:pt x="36" y="16072"/>
                    <a:pt x="36" y="16108"/>
                    <a:pt x="36" y="16144"/>
                  </a:cubicBezTo>
                  <a:cubicBezTo>
                    <a:pt x="36" y="16215"/>
                    <a:pt x="72" y="16323"/>
                    <a:pt x="72" y="16394"/>
                  </a:cubicBezTo>
                  <a:cubicBezTo>
                    <a:pt x="143" y="16573"/>
                    <a:pt x="215" y="16716"/>
                    <a:pt x="358" y="16859"/>
                  </a:cubicBezTo>
                  <a:cubicBezTo>
                    <a:pt x="537" y="16967"/>
                    <a:pt x="752" y="17003"/>
                    <a:pt x="967" y="17003"/>
                  </a:cubicBezTo>
                  <a:cubicBezTo>
                    <a:pt x="1253" y="16967"/>
                    <a:pt x="1575" y="16931"/>
                    <a:pt x="1861" y="16895"/>
                  </a:cubicBezTo>
                  <a:lnTo>
                    <a:pt x="1861" y="16895"/>
                  </a:lnTo>
                  <a:cubicBezTo>
                    <a:pt x="1718" y="17038"/>
                    <a:pt x="1539" y="17253"/>
                    <a:pt x="1324" y="17504"/>
                  </a:cubicBezTo>
                  <a:cubicBezTo>
                    <a:pt x="1038" y="17862"/>
                    <a:pt x="788" y="18291"/>
                    <a:pt x="573" y="18685"/>
                  </a:cubicBezTo>
                  <a:cubicBezTo>
                    <a:pt x="358" y="19222"/>
                    <a:pt x="286" y="19795"/>
                    <a:pt x="430" y="20367"/>
                  </a:cubicBezTo>
                  <a:cubicBezTo>
                    <a:pt x="573" y="20904"/>
                    <a:pt x="859" y="21405"/>
                    <a:pt x="1181" y="21835"/>
                  </a:cubicBezTo>
                  <a:cubicBezTo>
                    <a:pt x="1503" y="22193"/>
                    <a:pt x="1790" y="22551"/>
                    <a:pt x="2148" y="22873"/>
                  </a:cubicBezTo>
                  <a:cubicBezTo>
                    <a:pt x="2434" y="23124"/>
                    <a:pt x="2720" y="23338"/>
                    <a:pt x="2864" y="23517"/>
                  </a:cubicBezTo>
                  <a:cubicBezTo>
                    <a:pt x="3043" y="23660"/>
                    <a:pt x="3150" y="23732"/>
                    <a:pt x="3150" y="23732"/>
                  </a:cubicBezTo>
                  <a:lnTo>
                    <a:pt x="3436" y="23983"/>
                  </a:lnTo>
                  <a:lnTo>
                    <a:pt x="3794" y="24233"/>
                  </a:lnTo>
                  <a:lnTo>
                    <a:pt x="4260" y="24520"/>
                  </a:lnTo>
                  <a:cubicBezTo>
                    <a:pt x="5119" y="25056"/>
                    <a:pt x="6014" y="25450"/>
                    <a:pt x="6980" y="25737"/>
                  </a:cubicBezTo>
                  <a:lnTo>
                    <a:pt x="7768" y="25951"/>
                  </a:lnTo>
                  <a:cubicBezTo>
                    <a:pt x="8018" y="26023"/>
                    <a:pt x="8269" y="26059"/>
                    <a:pt x="8519" y="26095"/>
                  </a:cubicBezTo>
                  <a:cubicBezTo>
                    <a:pt x="8877" y="26166"/>
                    <a:pt x="9235" y="26238"/>
                    <a:pt x="9629" y="26238"/>
                  </a:cubicBezTo>
                  <a:cubicBezTo>
                    <a:pt x="8949" y="26989"/>
                    <a:pt x="8340" y="27813"/>
                    <a:pt x="7839" y="28672"/>
                  </a:cubicBezTo>
                  <a:lnTo>
                    <a:pt x="7768" y="28779"/>
                  </a:lnTo>
                  <a:cubicBezTo>
                    <a:pt x="7732" y="28851"/>
                    <a:pt x="7696" y="28922"/>
                    <a:pt x="7660" y="28958"/>
                  </a:cubicBezTo>
                  <a:cubicBezTo>
                    <a:pt x="7302" y="29567"/>
                    <a:pt x="7087" y="30247"/>
                    <a:pt x="7052" y="30963"/>
                  </a:cubicBezTo>
                  <a:lnTo>
                    <a:pt x="6980" y="30819"/>
                  </a:lnTo>
                  <a:lnTo>
                    <a:pt x="6980" y="30819"/>
                  </a:lnTo>
                  <a:cubicBezTo>
                    <a:pt x="6980" y="30891"/>
                    <a:pt x="7016" y="30998"/>
                    <a:pt x="7052" y="31070"/>
                  </a:cubicBezTo>
                  <a:cubicBezTo>
                    <a:pt x="7087" y="31213"/>
                    <a:pt x="7123" y="31356"/>
                    <a:pt x="7159" y="31499"/>
                  </a:cubicBezTo>
                  <a:cubicBezTo>
                    <a:pt x="7374" y="32072"/>
                    <a:pt x="7875" y="32430"/>
                    <a:pt x="8448" y="32502"/>
                  </a:cubicBezTo>
                  <a:cubicBezTo>
                    <a:pt x="8547" y="32552"/>
                    <a:pt x="8655" y="32578"/>
                    <a:pt x="8763" y="32578"/>
                  </a:cubicBezTo>
                  <a:cubicBezTo>
                    <a:pt x="8887" y="32578"/>
                    <a:pt x="9013" y="32543"/>
                    <a:pt x="9128" y="32466"/>
                  </a:cubicBezTo>
                  <a:cubicBezTo>
                    <a:pt x="9271" y="32430"/>
                    <a:pt x="9414" y="32359"/>
                    <a:pt x="9557" y="32323"/>
                  </a:cubicBezTo>
                  <a:cubicBezTo>
                    <a:pt x="9629" y="32466"/>
                    <a:pt x="9772" y="32573"/>
                    <a:pt x="9808" y="32717"/>
                  </a:cubicBezTo>
                  <a:cubicBezTo>
                    <a:pt x="9967" y="32590"/>
                    <a:pt x="10176" y="32535"/>
                    <a:pt x="10418" y="32535"/>
                  </a:cubicBezTo>
                  <a:cubicBezTo>
                    <a:pt x="11752" y="32535"/>
                    <a:pt x="14109" y="34195"/>
                    <a:pt x="14927" y="34649"/>
                  </a:cubicBezTo>
                  <a:cubicBezTo>
                    <a:pt x="16030" y="35283"/>
                    <a:pt x="16963" y="35671"/>
                    <a:pt x="18000" y="35671"/>
                  </a:cubicBezTo>
                  <a:cubicBezTo>
                    <a:pt x="18545" y="35671"/>
                    <a:pt x="19118" y="35564"/>
                    <a:pt x="19759" y="35330"/>
                  </a:cubicBezTo>
                  <a:cubicBezTo>
                    <a:pt x="21728" y="34614"/>
                    <a:pt x="23839" y="32895"/>
                    <a:pt x="25916" y="32752"/>
                  </a:cubicBezTo>
                  <a:cubicBezTo>
                    <a:pt x="28922" y="32502"/>
                    <a:pt x="32036" y="32287"/>
                    <a:pt x="35043" y="32251"/>
                  </a:cubicBezTo>
                  <a:cubicBezTo>
                    <a:pt x="36018" y="32237"/>
                    <a:pt x="36847" y="32169"/>
                    <a:pt x="37630" y="32169"/>
                  </a:cubicBezTo>
                  <a:cubicBezTo>
                    <a:pt x="38861" y="32169"/>
                    <a:pt x="39979" y="32337"/>
                    <a:pt x="41379" y="33146"/>
                  </a:cubicBezTo>
                  <a:lnTo>
                    <a:pt x="41629" y="33289"/>
                  </a:lnTo>
                  <a:cubicBezTo>
                    <a:pt x="42453" y="33790"/>
                    <a:pt x="43383" y="34399"/>
                    <a:pt x="44242" y="34900"/>
                  </a:cubicBezTo>
                  <a:lnTo>
                    <a:pt x="44278" y="34900"/>
                  </a:lnTo>
                  <a:cubicBezTo>
                    <a:pt x="44636" y="35079"/>
                    <a:pt x="44994" y="35258"/>
                    <a:pt x="45388" y="35437"/>
                  </a:cubicBezTo>
                  <a:lnTo>
                    <a:pt x="45567" y="35508"/>
                  </a:lnTo>
                  <a:cubicBezTo>
                    <a:pt x="45173" y="35437"/>
                    <a:pt x="44815" y="35330"/>
                    <a:pt x="44421" y="35186"/>
                  </a:cubicBezTo>
                  <a:cubicBezTo>
                    <a:pt x="44171" y="35043"/>
                    <a:pt x="43885" y="34900"/>
                    <a:pt x="43598" y="34793"/>
                  </a:cubicBezTo>
                  <a:lnTo>
                    <a:pt x="43598" y="34793"/>
                  </a:lnTo>
                  <a:cubicBezTo>
                    <a:pt x="43562" y="34828"/>
                    <a:pt x="43813" y="35151"/>
                    <a:pt x="44314" y="35437"/>
                  </a:cubicBezTo>
                  <a:cubicBezTo>
                    <a:pt x="44923" y="35795"/>
                    <a:pt x="45603" y="36010"/>
                    <a:pt x="46319" y="36081"/>
                  </a:cubicBezTo>
                  <a:cubicBezTo>
                    <a:pt x="46374" y="36086"/>
                    <a:pt x="46429" y="36088"/>
                    <a:pt x="46483" y="36088"/>
                  </a:cubicBezTo>
                  <a:cubicBezTo>
                    <a:pt x="46850" y="36088"/>
                    <a:pt x="47193" y="35987"/>
                    <a:pt x="47536" y="35831"/>
                  </a:cubicBezTo>
                  <a:cubicBezTo>
                    <a:pt x="47858" y="35652"/>
                    <a:pt x="48108" y="35365"/>
                    <a:pt x="48287" y="35043"/>
                  </a:cubicBezTo>
                  <a:cubicBezTo>
                    <a:pt x="48430" y="34828"/>
                    <a:pt x="48502" y="34578"/>
                    <a:pt x="48574" y="34327"/>
                  </a:cubicBezTo>
                  <a:cubicBezTo>
                    <a:pt x="48609" y="34256"/>
                    <a:pt x="48609" y="34184"/>
                    <a:pt x="48645" y="34148"/>
                  </a:cubicBezTo>
                  <a:lnTo>
                    <a:pt x="48645" y="34077"/>
                  </a:lnTo>
                  <a:cubicBezTo>
                    <a:pt x="48645" y="34077"/>
                    <a:pt x="48645" y="33969"/>
                    <a:pt x="48645" y="33790"/>
                  </a:cubicBezTo>
                  <a:cubicBezTo>
                    <a:pt x="48681" y="33576"/>
                    <a:pt x="48681" y="33325"/>
                    <a:pt x="48681" y="33074"/>
                  </a:cubicBezTo>
                  <a:cubicBezTo>
                    <a:pt x="48645" y="32394"/>
                    <a:pt x="48538" y="31678"/>
                    <a:pt x="48395" y="30998"/>
                  </a:cubicBezTo>
                  <a:cubicBezTo>
                    <a:pt x="48287" y="30569"/>
                    <a:pt x="48144" y="30104"/>
                    <a:pt x="48001" y="29710"/>
                  </a:cubicBezTo>
                  <a:lnTo>
                    <a:pt x="48108" y="29710"/>
                  </a:lnTo>
                  <a:cubicBezTo>
                    <a:pt x="48430" y="29925"/>
                    <a:pt x="48788" y="30104"/>
                    <a:pt x="49182" y="30211"/>
                  </a:cubicBezTo>
                  <a:cubicBezTo>
                    <a:pt x="49469" y="30282"/>
                    <a:pt x="49755" y="30354"/>
                    <a:pt x="50041" y="30354"/>
                  </a:cubicBezTo>
                  <a:lnTo>
                    <a:pt x="50435" y="30354"/>
                  </a:lnTo>
                  <a:cubicBezTo>
                    <a:pt x="50578" y="30318"/>
                    <a:pt x="50721" y="30282"/>
                    <a:pt x="50865" y="30247"/>
                  </a:cubicBezTo>
                  <a:cubicBezTo>
                    <a:pt x="51187" y="30104"/>
                    <a:pt x="51437" y="29925"/>
                    <a:pt x="51616" y="29638"/>
                  </a:cubicBezTo>
                  <a:cubicBezTo>
                    <a:pt x="51759" y="29495"/>
                    <a:pt x="51831" y="29280"/>
                    <a:pt x="51867" y="29065"/>
                  </a:cubicBezTo>
                  <a:cubicBezTo>
                    <a:pt x="52010" y="28922"/>
                    <a:pt x="52010" y="28672"/>
                    <a:pt x="51867" y="28350"/>
                  </a:cubicBezTo>
                  <a:cubicBezTo>
                    <a:pt x="51688" y="28099"/>
                    <a:pt x="51580" y="27956"/>
                    <a:pt x="51580" y="27956"/>
                  </a:cubicBezTo>
                  <a:cubicBezTo>
                    <a:pt x="51580" y="27956"/>
                    <a:pt x="21119" y="9772"/>
                    <a:pt x="9343" y="931"/>
                  </a:cubicBezTo>
                  <a:cubicBezTo>
                    <a:pt x="8913" y="609"/>
                    <a:pt x="8448" y="322"/>
                    <a:pt x="8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2689400" y="2785350"/>
              <a:ext cx="349025" cy="102950"/>
            </a:xfrm>
            <a:custGeom>
              <a:avLst/>
              <a:gdLst/>
              <a:ahLst/>
              <a:cxnLst/>
              <a:rect l="l" t="t" r="r" b="b"/>
              <a:pathLst>
                <a:path w="13961" h="4118" extrusionOk="0">
                  <a:moveTo>
                    <a:pt x="6515" y="1"/>
                  </a:moveTo>
                  <a:cubicBezTo>
                    <a:pt x="5620" y="73"/>
                    <a:pt x="4725" y="144"/>
                    <a:pt x="3830" y="287"/>
                  </a:cubicBezTo>
                  <a:cubicBezTo>
                    <a:pt x="1897" y="609"/>
                    <a:pt x="0" y="1075"/>
                    <a:pt x="36" y="1146"/>
                  </a:cubicBezTo>
                  <a:cubicBezTo>
                    <a:pt x="36" y="1164"/>
                    <a:pt x="91" y="1172"/>
                    <a:pt x="191" y="1172"/>
                  </a:cubicBezTo>
                  <a:cubicBezTo>
                    <a:pt x="687" y="1172"/>
                    <a:pt x="2295" y="979"/>
                    <a:pt x="3902" y="860"/>
                  </a:cubicBezTo>
                  <a:cubicBezTo>
                    <a:pt x="4600" y="779"/>
                    <a:pt x="5318" y="739"/>
                    <a:pt x="5935" y="739"/>
                  </a:cubicBezTo>
                  <a:cubicBezTo>
                    <a:pt x="6141" y="739"/>
                    <a:pt x="6336" y="744"/>
                    <a:pt x="6515" y="753"/>
                  </a:cubicBezTo>
                  <a:cubicBezTo>
                    <a:pt x="7231" y="753"/>
                    <a:pt x="7696" y="788"/>
                    <a:pt x="7696" y="788"/>
                  </a:cubicBezTo>
                  <a:cubicBezTo>
                    <a:pt x="8090" y="788"/>
                    <a:pt x="8484" y="824"/>
                    <a:pt x="8877" y="860"/>
                  </a:cubicBezTo>
                  <a:cubicBezTo>
                    <a:pt x="9736" y="967"/>
                    <a:pt x="10560" y="1182"/>
                    <a:pt x="11347" y="1540"/>
                  </a:cubicBezTo>
                  <a:cubicBezTo>
                    <a:pt x="11741" y="1719"/>
                    <a:pt x="12135" y="1934"/>
                    <a:pt x="12493" y="2256"/>
                  </a:cubicBezTo>
                  <a:cubicBezTo>
                    <a:pt x="12815" y="2507"/>
                    <a:pt x="13065" y="2793"/>
                    <a:pt x="13316" y="3115"/>
                  </a:cubicBezTo>
                  <a:cubicBezTo>
                    <a:pt x="13710" y="3688"/>
                    <a:pt x="13924" y="4117"/>
                    <a:pt x="13960" y="4117"/>
                  </a:cubicBezTo>
                  <a:cubicBezTo>
                    <a:pt x="13924" y="3688"/>
                    <a:pt x="13781" y="3294"/>
                    <a:pt x="13566" y="2936"/>
                  </a:cubicBezTo>
                  <a:cubicBezTo>
                    <a:pt x="13352" y="2578"/>
                    <a:pt x="13065" y="2220"/>
                    <a:pt x="12779" y="1934"/>
                  </a:cubicBezTo>
                  <a:cubicBezTo>
                    <a:pt x="12421" y="1576"/>
                    <a:pt x="12027" y="1254"/>
                    <a:pt x="11598" y="1039"/>
                  </a:cubicBezTo>
                  <a:cubicBezTo>
                    <a:pt x="10774" y="609"/>
                    <a:pt x="9880" y="323"/>
                    <a:pt x="8985" y="180"/>
                  </a:cubicBezTo>
                  <a:cubicBezTo>
                    <a:pt x="8233" y="37"/>
                    <a:pt x="7732" y="1"/>
                    <a:pt x="773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2923850" y="2843200"/>
              <a:ext cx="80575" cy="81775"/>
            </a:xfrm>
            <a:custGeom>
              <a:avLst/>
              <a:gdLst/>
              <a:ahLst/>
              <a:cxnLst/>
              <a:rect l="l" t="t" r="r" b="b"/>
              <a:pathLst>
                <a:path w="3223" h="3271" extrusionOk="0">
                  <a:moveTo>
                    <a:pt x="204" y="0"/>
                  </a:moveTo>
                  <a:cubicBezTo>
                    <a:pt x="96" y="0"/>
                    <a:pt x="23" y="16"/>
                    <a:pt x="0" y="49"/>
                  </a:cubicBezTo>
                  <a:cubicBezTo>
                    <a:pt x="0" y="157"/>
                    <a:pt x="537" y="407"/>
                    <a:pt x="1039" y="694"/>
                  </a:cubicBezTo>
                  <a:cubicBezTo>
                    <a:pt x="1325" y="908"/>
                    <a:pt x="1611" y="1159"/>
                    <a:pt x="1898" y="1410"/>
                  </a:cubicBezTo>
                  <a:cubicBezTo>
                    <a:pt x="2184" y="1624"/>
                    <a:pt x="2399" y="1911"/>
                    <a:pt x="2614" y="2197"/>
                  </a:cubicBezTo>
                  <a:cubicBezTo>
                    <a:pt x="2721" y="2448"/>
                    <a:pt x="2828" y="2662"/>
                    <a:pt x="2936" y="2913"/>
                  </a:cubicBezTo>
                  <a:cubicBezTo>
                    <a:pt x="3007" y="3128"/>
                    <a:pt x="3043" y="3271"/>
                    <a:pt x="3115" y="3271"/>
                  </a:cubicBezTo>
                  <a:cubicBezTo>
                    <a:pt x="3150" y="3271"/>
                    <a:pt x="3186" y="3128"/>
                    <a:pt x="3222" y="2877"/>
                  </a:cubicBezTo>
                  <a:cubicBezTo>
                    <a:pt x="3222" y="2591"/>
                    <a:pt x="3186" y="2269"/>
                    <a:pt x="3079" y="1982"/>
                  </a:cubicBezTo>
                  <a:cubicBezTo>
                    <a:pt x="2971" y="1696"/>
                    <a:pt x="2828" y="1410"/>
                    <a:pt x="2649" y="1159"/>
                  </a:cubicBezTo>
                  <a:cubicBezTo>
                    <a:pt x="2506" y="980"/>
                    <a:pt x="2363" y="873"/>
                    <a:pt x="2363" y="873"/>
                  </a:cubicBezTo>
                  <a:lnTo>
                    <a:pt x="2291" y="765"/>
                  </a:lnTo>
                  <a:cubicBezTo>
                    <a:pt x="2220" y="729"/>
                    <a:pt x="2112" y="658"/>
                    <a:pt x="2041" y="622"/>
                  </a:cubicBezTo>
                  <a:cubicBezTo>
                    <a:pt x="1790" y="443"/>
                    <a:pt x="1540" y="336"/>
                    <a:pt x="1253" y="228"/>
                  </a:cubicBezTo>
                  <a:cubicBezTo>
                    <a:pt x="858" y="80"/>
                    <a:pt x="445" y="0"/>
                    <a:pt x="20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2880000" y="2867150"/>
              <a:ext cx="56300" cy="73975"/>
            </a:xfrm>
            <a:custGeom>
              <a:avLst/>
              <a:gdLst/>
              <a:ahLst/>
              <a:cxnLst/>
              <a:rect l="l" t="t" r="r" b="b"/>
              <a:pathLst>
                <a:path w="2252" h="2959" extrusionOk="0">
                  <a:moveTo>
                    <a:pt x="109" y="1"/>
                  </a:moveTo>
                  <a:cubicBezTo>
                    <a:pt x="69" y="1"/>
                    <a:pt x="44" y="8"/>
                    <a:pt x="36" y="22"/>
                  </a:cubicBezTo>
                  <a:cubicBezTo>
                    <a:pt x="1" y="129"/>
                    <a:pt x="358" y="416"/>
                    <a:pt x="645" y="738"/>
                  </a:cubicBezTo>
                  <a:cubicBezTo>
                    <a:pt x="788" y="953"/>
                    <a:pt x="931" y="1096"/>
                    <a:pt x="1003" y="1239"/>
                  </a:cubicBezTo>
                  <a:lnTo>
                    <a:pt x="1146" y="1454"/>
                  </a:lnTo>
                  <a:lnTo>
                    <a:pt x="1289" y="1669"/>
                  </a:lnTo>
                  <a:cubicBezTo>
                    <a:pt x="1432" y="1812"/>
                    <a:pt x="1540" y="1991"/>
                    <a:pt x="1647" y="2170"/>
                  </a:cubicBezTo>
                  <a:cubicBezTo>
                    <a:pt x="1826" y="2528"/>
                    <a:pt x="1933" y="2957"/>
                    <a:pt x="2041" y="2957"/>
                  </a:cubicBezTo>
                  <a:cubicBezTo>
                    <a:pt x="2046" y="2958"/>
                    <a:pt x="2050" y="2959"/>
                    <a:pt x="2055" y="2959"/>
                  </a:cubicBezTo>
                  <a:cubicBezTo>
                    <a:pt x="2189" y="2959"/>
                    <a:pt x="2252" y="2474"/>
                    <a:pt x="2148" y="1955"/>
                  </a:cubicBezTo>
                  <a:cubicBezTo>
                    <a:pt x="2077" y="1740"/>
                    <a:pt x="2005" y="1525"/>
                    <a:pt x="1898" y="1311"/>
                  </a:cubicBezTo>
                  <a:cubicBezTo>
                    <a:pt x="1826" y="1132"/>
                    <a:pt x="1754" y="1024"/>
                    <a:pt x="1754" y="1024"/>
                  </a:cubicBezTo>
                  <a:lnTo>
                    <a:pt x="1540" y="774"/>
                  </a:lnTo>
                  <a:cubicBezTo>
                    <a:pt x="1361" y="631"/>
                    <a:pt x="1182" y="487"/>
                    <a:pt x="1003" y="344"/>
                  </a:cubicBezTo>
                  <a:cubicBezTo>
                    <a:pt x="659" y="115"/>
                    <a:pt x="270" y="1"/>
                    <a:pt x="109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2789625" y="2727150"/>
              <a:ext cx="80550" cy="65175"/>
            </a:xfrm>
            <a:custGeom>
              <a:avLst/>
              <a:gdLst/>
              <a:ahLst/>
              <a:cxnLst/>
              <a:rect l="l" t="t" r="r" b="b"/>
              <a:pathLst>
                <a:path w="3222" h="2607" extrusionOk="0">
                  <a:moveTo>
                    <a:pt x="3105" y="0"/>
                  </a:moveTo>
                  <a:cubicBezTo>
                    <a:pt x="3020" y="0"/>
                    <a:pt x="2742" y="410"/>
                    <a:pt x="2399" y="754"/>
                  </a:cubicBezTo>
                  <a:cubicBezTo>
                    <a:pt x="2255" y="897"/>
                    <a:pt x="2076" y="1040"/>
                    <a:pt x="1897" y="1183"/>
                  </a:cubicBezTo>
                  <a:lnTo>
                    <a:pt x="1647" y="1362"/>
                  </a:lnTo>
                  <a:cubicBezTo>
                    <a:pt x="1432" y="1577"/>
                    <a:pt x="1182" y="1792"/>
                    <a:pt x="895" y="1971"/>
                  </a:cubicBezTo>
                  <a:cubicBezTo>
                    <a:pt x="501" y="2257"/>
                    <a:pt x="0" y="2472"/>
                    <a:pt x="36" y="2544"/>
                  </a:cubicBezTo>
                  <a:cubicBezTo>
                    <a:pt x="36" y="2586"/>
                    <a:pt x="125" y="2606"/>
                    <a:pt x="266" y="2606"/>
                  </a:cubicBezTo>
                  <a:cubicBezTo>
                    <a:pt x="482" y="2606"/>
                    <a:pt x="821" y="2559"/>
                    <a:pt x="1146" y="2472"/>
                  </a:cubicBezTo>
                  <a:cubicBezTo>
                    <a:pt x="1504" y="2329"/>
                    <a:pt x="1826" y="2150"/>
                    <a:pt x="2148" y="1935"/>
                  </a:cubicBezTo>
                  <a:lnTo>
                    <a:pt x="2363" y="1685"/>
                  </a:lnTo>
                  <a:cubicBezTo>
                    <a:pt x="2542" y="1506"/>
                    <a:pt x="2685" y="1291"/>
                    <a:pt x="2828" y="1076"/>
                  </a:cubicBezTo>
                  <a:cubicBezTo>
                    <a:pt x="3114" y="575"/>
                    <a:pt x="3222" y="38"/>
                    <a:pt x="3114" y="2"/>
                  </a:cubicBezTo>
                  <a:cubicBezTo>
                    <a:pt x="3112" y="1"/>
                    <a:pt x="3108" y="0"/>
                    <a:pt x="310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2473725" y="2652900"/>
              <a:ext cx="71625" cy="221975"/>
            </a:xfrm>
            <a:custGeom>
              <a:avLst/>
              <a:gdLst/>
              <a:ahLst/>
              <a:cxnLst/>
              <a:rect l="l" t="t" r="r" b="b"/>
              <a:pathLst>
                <a:path w="2865" h="8879" extrusionOk="0">
                  <a:moveTo>
                    <a:pt x="2753" y="0"/>
                  </a:moveTo>
                  <a:cubicBezTo>
                    <a:pt x="2660" y="0"/>
                    <a:pt x="1887" y="1058"/>
                    <a:pt x="1254" y="2185"/>
                  </a:cubicBezTo>
                  <a:cubicBezTo>
                    <a:pt x="967" y="2722"/>
                    <a:pt x="681" y="3294"/>
                    <a:pt x="466" y="3867"/>
                  </a:cubicBezTo>
                  <a:cubicBezTo>
                    <a:pt x="359" y="4118"/>
                    <a:pt x="287" y="4368"/>
                    <a:pt x="215" y="4655"/>
                  </a:cubicBezTo>
                  <a:lnTo>
                    <a:pt x="144" y="4869"/>
                  </a:lnTo>
                  <a:cubicBezTo>
                    <a:pt x="108" y="5084"/>
                    <a:pt x="108" y="5299"/>
                    <a:pt x="72" y="5514"/>
                  </a:cubicBezTo>
                  <a:cubicBezTo>
                    <a:pt x="1" y="6158"/>
                    <a:pt x="108" y="6802"/>
                    <a:pt x="394" y="7411"/>
                  </a:cubicBezTo>
                  <a:cubicBezTo>
                    <a:pt x="681" y="7984"/>
                    <a:pt x="1182" y="8449"/>
                    <a:pt x="1790" y="8699"/>
                  </a:cubicBezTo>
                  <a:cubicBezTo>
                    <a:pt x="2041" y="8807"/>
                    <a:pt x="2327" y="8878"/>
                    <a:pt x="2614" y="8878"/>
                  </a:cubicBezTo>
                  <a:cubicBezTo>
                    <a:pt x="2614" y="8807"/>
                    <a:pt x="2327" y="8664"/>
                    <a:pt x="1934" y="8413"/>
                  </a:cubicBezTo>
                  <a:cubicBezTo>
                    <a:pt x="1468" y="8127"/>
                    <a:pt x="1075" y="7697"/>
                    <a:pt x="896" y="7196"/>
                  </a:cubicBezTo>
                  <a:cubicBezTo>
                    <a:pt x="717" y="6659"/>
                    <a:pt x="681" y="6122"/>
                    <a:pt x="752" y="5549"/>
                  </a:cubicBezTo>
                  <a:cubicBezTo>
                    <a:pt x="788" y="5335"/>
                    <a:pt x="860" y="5156"/>
                    <a:pt x="896" y="5013"/>
                  </a:cubicBezTo>
                  <a:lnTo>
                    <a:pt x="931" y="4834"/>
                  </a:lnTo>
                  <a:cubicBezTo>
                    <a:pt x="931" y="4834"/>
                    <a:pt x="1003" y="4511"/>
                    <a:pt x="1146" y="4046"/>
                  </a:cubicBezTo>
                  <a:cubicBezTo>
                    <a:pt x="1289" y="3509"/>
                    <a:pt x="1504" y="2936"/>
                    <a:pt x="1755" y="2400"/>
                  </a:cubicBezTo>
                  <a:cubicBezTo>
                    <a:pt x="2256" y="1254"/>
                    <a:pt x="2864" y="73"/>
                    <a:pt x="2757" y="1"/>
                  </a:cubicBezTo>
                  <a:cubicBezTo>
                    <a:pt x="2756" y="1"/>
                    <a:pt x="2754" y="0"/>
                    <a:pt x="2753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2264325" y="2439050"/>
              <a:ext cx="252375" cy="455500"/>
            </a:xfrm>
            <a:custGeom>
              <a:avLst/>
              <a:gdLst/>
              <a:ahLst/>
              <a:cxnLst/>
              <a:rect l="l" t="t" r="r" b="b"/>
              <a:pathLst>
                <a:path w="10095" h="18220" extrusionOk="0">
                  <a:moveTo>
                    <a:pt x="9952" y="0"/>
                  </a:moveTo>
                  <a:cubicBezTo>
                    <a:pt x="9844" y="0"/>
                    <a:pt x="9808" y="2828"/>
                    <a:pt x="9379" y="5584"/>
                  </a:cubicBezTo>
                  <a:cubicBezTo>
                    <a:pt x="9164" y="6837"/>
                    <a:pt x="8878" y="8054"/>
                    <a:pt x="8484" y="9271"/>
                  </a:cubicBezTo>
                  <a:cubicBezTo>
                    <a:pt x="8341" y="9772"/>
                    <a:pt x="8126" y="10166"/>
                    <a:pt x="8019" y="10452"/>
                  </a:cubicBezTo>
                  <a:cubicBezTo>
                    <a:pt x="7911" y="10703"/>
                    <a:pt x="7840" y="10882"/>
                    <a:pt x="7840" y="10882"/>
                  </a:cubicBezTo>
                  <a:lnTo>
                    <a:pt x="7661" y="11347"/>
                  </a:lnTo>
                  <a:cubicBezTo>
                    <a:pt x="7482" y="11705"/>
                    <a:pt x="7303" y="12099"/>
                    <a:pt x="7088" y="12457"/>
                  </a:cubicBezTo>
                  <a:lnTo>
                    <a:pt x="6659" y="13173"/>
                  </a:lnTo>
                  <a:cubicBezTo>
                    <a:pt x="6480" y="13388"/>
                    <a:pt x="6301" y="13638"/>
                    <a:pt x="6122" y="13925"/>
                  </a:cubicBezTo>
                  <a:cubicBezTo>
                    <a:pt x="5943" y="14175"/>
                    <a:pt x="5728" y="14426"/>
                    <a:pt x="5477" y="14676"/>
                  </a:cubicBezTo>
                  <a:cubicBezTo>
                    <a:pt x="5263" y="14927"/>
                    <a:pt x="5012" y="15177"/>
                    <a:pt x="4761" y="15392"/>
                  </a:cubicBezTo>
                  <a:lnTo>
                    <a:pt x="3974" y="16072"/>
                  </a:lnTo>
                  <a:lnTo>
                    <a:pt x="3115" y="16573"/>
                  </a:lnTo>
                  <a:cubicBezTo>
                    <a:pt x="3007" y="16681"/>
                    <a:pt x="2864" y="16788"/>
                    <a:pt x="2721" y="16860"/>
                  </a:cubicBezTo>
                  <a:lnTo>
                    <a:pt x="2327" y="17074"/>
                  </a:lnTo>
                  <a:lnTo>
                    <a:pt x="1576" y="17468"/>
                  </a:lnTo>
                  <a:cubicBezTo>
                    <a:pt x="1039" y="17683"/>
                    <a:pt x="502" y="17934"/>
                    <a:pt x="1" y="18220"/>
                  </a:cubicBezTo>
                  <a:cubicBezTo>
                    <a:pt x="573" y="18112"/>
                    <a:pt x="1146" y="17969"/>
                    <a:pt x="1719" y="17755"/>
                  </a:cubicBezTo>
                  <a:lnTo>
                    <a:pt x="2506" y="17397"/>
                  </a:lnTo>
                  <a:lnTo>
                    <a:pt x="2936" y="17182"/>
                  </a:lnTo>
                  <a:cubicBezTo>
                    <a:pt x="3079" y="17110"/>
                    <a:pt x="3222" y="17039"/>
                    <a:pt x="3401" y="16931"/>
                  </a:cubicBezTo>
                  <a:lnTo>
                    <a:pt x="4296" y="16394"/>
                  </a:lnTo>
                  <a:lnTo>
                    <a:pt x="5119" y="15750"/>
                  </a:lnTo>
                  <a:cubicBezTo>
                    <a:pt x="5406" y="15535"/>
                    <a:pt x="5656" y="15285"/>
                    <a:pt x="5907" y="15034"/>
                  </a:cubicBezTo>
                  <a:cubicBezTo>
                    <a:pt x="6157" y="14784"/>
                    <a:pt x="6408" y="14533"/>
                    <a:pt x="6623" y="14247"/>
                  </a:cubicBezTo>
                  <a:lnTo>
                    <a:pt x="7231" y="13495"/>
                  </a:lnTo>
                  <a:lnTo>
                    <a:pt x="7697" y="12743"/>
                  </a:lnTo>
                  <a:cubicBezTo>
                    <a:pt x="7947" y="12385"/>
                    <a:pt x="8162" y="11992"/>
                    <a:pt x="8341" y="11598"/>
                  </a:cubicBezTo>
                  <a:cubicBezTo>
                    <a:pt x="8484" y="11347"/>
                    <a:pt x="8556" y="11168"/>
                    <a:pt x="8556" y="11168"/>
                  </a:cubicBezTo>
                  <a:lnTo>
                    <a:pt x="8735" y="10703"/>
                  </a:lnTo>
                  <a:cubicBezTo>
                    <a:pt x="8842" y="10417"/>
                    <a:pt x="9021" y="10023"/>
                    <a:pt x="9128" y="9486"/>
                  </a:cubicBezTo>
                  <a:cubicBezTo>
                    <a:pt x="9522" y="8233"/>
                    <a:pt x="9773" y="6945"/>
                    <a:pt x="9880" y="5656"/>
                  </a:cubicBezTo>
                  <a:cubicBezTo>
                    <a:pt x="10023" y="4367"/>
                    <a:pt x="10095" y="3043"/>
                    <a:pt x="10059" y="1754"/>
                  </a:cubicBezTo>
                  <a:cubicBezTo>
                    <a:pt x="10095" y="1182"/>
                    <a:pt x="10059" y="573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2344875" y="2856575"/>
              <a:ext cx="251475" cy="95250"/>
            </a:xfrm>
            <a:custGeom>
              <a:avLst/>
              <a:gdLst/>
              <a:ahLst/>
              <a:cxnLst/>
              <a:rect l="l" t="t" r="r" b="b"/>
              <a:pathLst>
                <a:path w="10059" h="3810" extrusionOk="0">
                  <a:moveTo>
                    <a:pt x="393" y="1"/>
                  </a:moveTo>
                  <a:cubicBezTo>
                    <a:pt x="147" y="1"/>
                    <a:pt x="0" y="17"/>
                    <a:pt x="0" y="51"/>
                  </a:cubicBezTo>
                  <a:cubicBezTo>
                    <a:pt x="0" y="159"/>
                    <a:pt x="1360" y="409"/>
                    <a:pt x="2756" y="767"/>
                  </a:cubicBezTo>
                  <a:cubicBezTo>
                    <a:pt x="4117" y="1089"/>
                    <a:pt x="5477" y="1447"/>
                    <a:pt x="5477" y="1447"/>
                  </a:cubicBezTo>
                  <a:cubicBezTo>
                    <a:pt x="5477" y="1447"/>
                    <a:pt x="5799" y="1519"/>
                    <a:pt x="6300" y="1662"/>
                  </a:cubicBezTo>
                  <a:cubicBezTo>
                    <a:pt x="6837" y="1769"/>
                    <a:pt x="7481" y="1948"/>
                    <a:pt x="8161" y="2163"/>
                  </a:cubicBezTo>
                  <a:cubicBezTo>
                    <a:pt x="8806" y="2414"/>
                    <a:pt x="9450" y="2700"/>
                    <a:pt x="9701" y="3058"/>
                  </a:cubicBezTo>
                  <a:cubicBezTo>
                    <a:pt x="9808" y="3237"/>
                    <a:pt x="9808" y="3416"/>
                    <a:pt x="9736" y="3559"/>
                  </a:cubicBezTo>
                  <a:cubicBezTo>
                    <a:pt x="9665" y="3702"/>
                    <a:pt x="9629" y="3774"/>
                    <a:pt x="9665" y="3810"/>
                  </a:cubicBezTo>
                  <a:cubicBezTo>
                    <a:pt x="9665" y="3810"/>
                    <a:pt x="9736" y="3774"/>
                    <a:pt x="9880" y="3667"/>
                  </a:cubicBezTo>
                  <a:lnTo>
                    <a:pt x="9951" y="3523"/>
                  </a:lnTo>
                  <a:cubicBezTo>
                    <a:pt x="9987" y="3488"/>
                    <a:pt x="9987" y="3416"/>
                    <a:pt x="9987" y="3380"/>
                  </a:cubicBezTo>
                  <a:cubicBezTo>
                    <a:pt x="10059" y="3237"/>
                    <a:pt x="10023" y="3058"/>
                    <a:pt x="9951" y="2915"/>
                  </a:cubicBezTo>
                  <a:cubicBezTo>
                    <a:pt x="9701" y="2342"/>
                    <a:pt x="8985" y="1984"/>
                    <a:pt x="8340" y="1662"/>
                  </a:cubicBezTo>
                  <a:cubicBezTo>
                    <a:pt x="7768" y="1376"/>
                    <a:pt x="7123" y="1161"/>
                    <a:pt x="6515" y="946"/>
                  </a:cubicBezTo>
                  <a:cubicBezTo>
                    <a:pt x="5978" y="803"/>
                    <a:pt x="5656" y="696"/>
                    <a:pt x="5656" y="696"/>
                  </a:cubicBezTo>
                  <a:cubicBezTo>
                    <a:pt x="5656" y="696"/>
                    <a:pt x="4260" y="409"/>
                    <a:pt x="2828" y="194"/>
                  </a:cubicBezTo>
                  <a:cubicBezTo>
                    <a:pt x="1880" y="73"/>
                    <a:pt x="914" y="1"/>
                    <a:pt x="39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2425400" y="2900400"/>
              <a:ext cx="131575" cy="78275"/>
            </a:xfrm>
            <a:custGeom>
              <a:avLst/>
              <a:gdLst/>
              <a:ahLst/>
              <a:cxnLst/>
              <a:rect l="l" t="t" r="r" b="b"/>
              <a:pathLst>
                <a:path w="5263" h="3131" extrusionOk="0">
                  <a:moveTo>
                    <a:pt x="242" y="1"/>
                  </a:moveTo>
                  <a:cubicBezTo>
                    <a:pt x="92" y="1"/>
                    <a:pt x="1" y="16"/>
                    <a:pt x="1" y="52"/>
                  </a:cubicBezTo>
                  <a:cubicBezTo>
                    <a:pt x="1" y="160"/>
                    <a:pt x="717" y="374"/>
                    <a:pt x="1468" y="661"/>
                  </a:cubicBezTo>
                  <a:cubicBezTo>
                    <a:pt x="1934" y="840"/>
                    <a:pt x="2399" y="1054"/>
                    <a:pt x="2829" y="1305"/>
                  </a:cubicBezTo>
                  <a:cubicBezTo>
                    <a:pt x="2829" y="1305"/>
                    <a:pt x="3008" y="1377"/>
                    <a:pt x="3258" y="1520"/>
                  </a:cubicBezTo>
                  <a:cubicBezTo>
                    <a:pt x="3544" y="1663"/>
                    <a:pt x="3831" y="1842"/>
                    <a:pt x="4117" y="2057"/>
                  </a:cubicBezTo>
                  <a:cubicBezTo>
                    <a:pt x="4368" y="2271"/>
                    <a:pt x="4618" y="2522"/>
                    <a:pt x="4869" y="2773"/>
                  </a:cubicBezTo>
                  <a:cubicBezTo>
                    <a:pt x="5048" y="2987"/>
                    <a:pt x="5155" y="3131"/>
                    <a:pt x="5227" y="3131"/>
                  </a:cubicBezTo>
                  <a:cubicBezTo>
                    <a:pt x="5263" y="3095"/>
                    <a:pt x="5227" y="2916"/>
                    <a:pt x="5119" y="2629"/>
                  </a:cubicBezTo>
                  <a:cubicBezTo>
                    <a:pt x="4940" y="2271"/>
                    <a:pt x="4726" y="1949"/>
                    <a:pt x="4475" y="1663"/>
                  </a:cubicBezTo>
                  <a:cubicBezTo>
                    <a:pt x="4225" y="1377"/>
                    <a:pt x="3938" y="1126"/>
                    <a:pt x="3616" y="911"/>
                  </a:cubicBezTo>
                  <a:cubicBezTo>
                    <a:pt x="3330" y="732"/>
                    <a:pt x="3151" y="625"/>
                    <a:pt x="3151" y="625"/>
                  </a:cubicBezTo>
                  <a:cubicBezTo>
                    <a:pt x="3151" y="625"/>
                    <a:pt x="2972" y="553"/>
                    <a:pt x="2685" y="446"/>
                  </a:cubicBezTo>
                  <a:cubicBezTo>
                    <a:pt x="2327" y="339"/>
                    <a:pt x="1969" y="231"/>
                    <a:pt x="1576" y="160"/>
                  </a:cubicBezTo>
                  <a:cubicBezTo>
                    <a:pt x="1075" y="64"/>
                    <a:pt x="542" y="1"/>
                    <a:pt x="24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2341300" y="2942125"/>
              <a:ext cx="112775" cy="50200"/>
            </a:xfrm>
            <a:custGeom>
              <a:avLst/>
              <a:gdLst/>
              <a:ahLst/>
              <a:cxnLst/>
              <a:rect l="l" t="t" r="r" b="b"/>
              <a:pathLst>
                <a:path w="4511" h="2008" extrusionOk="0">
                  <a:moveTo>
                    <a:pt x="763" y="1"/>
                  </a:moveTo>
                  <a:cubicBezTo>
                    <a:pt x="335" y="1"/>
                    <a:pt x="0" y="60"/>
                    <a:pt x="0" y="137"/>
                  </a:cubicBezTo>
                  <a:cubicBezTo>
                    <a:pt x="0" y="245"/>
                    <a:pt x="609" y="388"/>
                    <a:pt x="1181" y="567"/>
                  </a:cubicBezTo>
                  <a:cubicBezTo>
                    <a:pt x="1754" y="710"/>
                    <a:pt x="2291" y="960"/>
                    <a:pt x="2291" y="960"/>
                  </a:cubicBezTo>
                  <a:lnTo>
                    <a:pt x="2649" y="1104"/>
                  </a:lnTo>
                  <a:cubicBezTo>
                    <a:pt x="2899" y="1175"/>
                    <a:pt x="3114" y="1283"/>
                    <a:pt x="3365" y="1390"/>
                  </a:cubicBezTo>
                  <a:cubicBezTo>
                    <a:pt x="3825" y="1653"/>
                    <a:pt x="4256" y="2007"/>
                    <a:pt x="4406" y="2007"/>
                  </a:cubicBezTo>
                  <a:cubicBezTo>
                    <a:pt x="4419" y="2007"/>
                    <a:pt x="4430" y="2004"/>
                    <a:pt x="4439" y="1998"/>
                  </a:cubicBezTo>
                  <a:cubicBezTo>
                    <a:pt x="4510" y="1927"/>
                    <a:pt x="4188" y="1390"/>
                    <a:pt x="3651" y="960"/>
                  </a:cubicBezTo>
                  <a:cubicBezTo>
                    <a:pt x="3436" y="746"/>
                    <a:pt x="3186" y="602"/>
                    <a:pt x="2899" y="459"/>
                  </a:cubicBezTo>
                  <a:lnTo>
                    <a:pt x="2542" y="245"/>
                  </a:lnTo>
                  <a:cubicBezTo>
                    <a:pt x="2148" y="137"/>
                    <a:pt x="1718" y="66"/>
                    <a:pt x="1289" y="30"/>
                  </a:cubicBezTo>
                  <a:cubicBezTo>
                    <a:pt x="1109" y="10"/>
                    <a:pt x="929" y="1"/>
                    <a:pt x="76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1773950" y="2840850"/>
              <a:ext cx="396450" cy="137825"/>
            </a:xfrm>
            <a:custGeom>
              <a:avLst/>
              <a:gdLst/>
              <a:ahLst/>
              <a:cxnLst/>
              <a:rect l="l" t="t" r="r" b="b"/>
              <a:pathLst>
                <a:path w="15858" h="5513" extrusionOk="0">
                  <a:moveTo>
                    <a:pt x="36" y="0"/>
                  </a:moveTo>
                  <a:cubicBezTo>
                    <a:pt x="0" y="501"/>
                    <a:pt x="72" y="1002"/>
                    <a:pt x="287" y="1432"/>
                  </a:cubicBezTo>
                  <a:cubicBezTo>
                    <a:pt x="430" y="1933"/>
                    <a:pt x="680" y="2363"/>
                    <a:pt x="967" y="2792"/>
                  </a:cubicBezTo>
                  <a:cubicBezTo>
                    <a:pt x="1325" y="3257"/>
                    <a:pt x="1754" y="3651"/>
                    <a:pt x="2219" y="4009"/>
                  </a:cubicBezTo>
                  <a:cubicBezTo>
                    <a:pt x="3150" y="4582"/>
                    <a:pt x="4152" y="5011"/>
                    <a:pt x="5226" y="5226"/>
                  </a:cubicBezTo>
                  <a:cubicBezTo>
                    <a:pt x="5692" y="5334"/>
                    <a:pt x="6049" y="5369"/>
                    <a:pt x="6300" y="5405"/>
                  </a:cubicBezTo>
                  <a:cubicBezTo>
                    <a:pt x="6551" y="5441"/>
                    <a:pt x="6694" y="5441"/>
                    <a:pt x="6694" y="5441"/>
                  </a:cubicBezTo>
                  <a:cubicBezTo>
                    <a:pt x="6694" y="5441"/>
                    <a:pt x="7267" y="5513"/>
                    <a:pt x="8161" y="5513"/>
                  </a:cubicBezTo>
                  <a:cubicBezTo>
                    <a:pt x="9199" y="5513"/>
                    <a:pt x="10273" y="5441"/>
                    <a:pt x="11311" y="5334"/>
                  </a:cubicBezTo>
                  <a:cubicBezTo>
                    <a:pt x="12457" y="5226"/>
                    <a:pt x="13602" y="5083"/>
                    <a:pt x="14461" y="4940"/>
                  </a:cubicBezTo>
                  <a:cubicBezTo>
                    <a:pt x="14927" y="4904"/>
                    <a:pt x="15392" y="4832"/>
                    <a:pt x="15857" y="4689"/>
                  </a:cubicBezTo>
                  <a:cubicBezTo>
                    <a:pt x="15585" y="4647"/>
                    <a:pt x="15300" y="4630"/>
                    <a:pt x="15017" y="4630"/>
                  </a:cubicBezTo>
                  <a:cubicBezTo>
                    <a:pt x="14817" y="4630"/>
                    <a:pt x="14618" y="4639"/>
                    <a:pt x="14425" y="4653"/>
                  </a:cubicBezTo>
                  <a:lnTo>
                    <a:pt x="11276" y="4797"/>
                  </a:lnTo>
                  <a:cubicBezTo>
                    <a:pt x="10721" y="4832"/>
                    <a:pt x="10157" y="4850"/>
                    <a:pt x="9624" y="4850"/>
                  </a:cubicBezTo>
                  <a:cubicBezTo>
                    <a:pt x="9092" y="4850"/>
                    <a:pt x="8591" y="4832"/>
                    <a:pt x="8161" y="4797"/>
                  </a:cubicBezTo>
                  <a:cubicBezTo>
                    <a:pt x="7302" y="4761"/>
                    <a:pt x="6765" y="4689"/>
                    <a:pt x="6765" y="4689"/>
                  </a:cubicBezTo>
                  <a:cubicBezTo>
                    <a:pt x="6765" y="4689"/>
                    <a:pt x="6622" y="4689"/>
                    <a:pt x="6372" y="4653"/>
                  </a:cubicBezTo>
                  <a:cubicBezTo>
                    <a:pt x="6121" y="4618"/>
                    <a:pt x="5763" y="4618"/>
                    <a:pt x="5369" y="4546"/>
                  </a:cubicBezTo>
                  <a:cubicBezTo>
                    <a:pt x="4367" y="4367"/>
                    <a:pt x="3401" y="4045"/>
                    <a:pt x="2506" y="3544"/>
                  </a:cubicBezTo>
                  <a:cubicBezTo>
                    <a:pt x="2076" y="3257"/>
                    <a:pt x="1647" y="2900"/>
                    <a:pt x="1289" y="2506"/>
                  </a:cubicBezTo>
                  <a:cubicBezTo>
                    <a:pt x="1002" y="2148"/>
                    <a:pt x="716" y="1754"/>
                    <a:pt x="537" y="1325"/>
                  </a:cubicBezTo>
                  <a:cubicBezTo>
                    <a:pt x="215" y="573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1968125" y="2890650"/>
              <a:ext cx="230000" cy="33450"/>
            </a:xfrm>
            <a:custGeom>
              <a:avLst/>
              <a:gdLst/>
              <a:ahLst/>
              <a:cxnLst/>
              <a:rect l="l" t="t" r="r" b="b"/>
              <a:pathLst>
                <a:path w="9200" h="1338" extrusionOk="0">
                  <a:moveTo>
                    <a:pt x="95" y="0"/>
                  </a:moveTo>
                  <a:cubicBezTo>
                    <a:pt x="61" y="0"/>
                    <a:pt x="41" y="4"/>
                    <a:pt x="36" y="13"/>
                  </a:cubicBezTo>
                  <a:cubicBezTo>
                    <a:pt x="1" y="120"/>
                    <a:pt x="1074" y="585"/>
                    <a:pt x="2220" y="908"/>
                  </a:cubicBezTo>
                  <a:cubicBezTo>
                    <a:pt x="2793" y="1015"/>
                    <a:pt x="3365" y="1158"/>
                    <a:pt x="3795" y="1230"/>
                  </a:cubicBezTo>
                  <a:lnTo>
                    <a:pt x="4547" y="1337"/>
                  </a:lnTo>
                  <a:lnTo>
                    <a:pt x="5262" y="1337"/>
                  </a:lnTo>
                  <a:cubicBezTo>
                    <a:pt x="5799" y="1337"/>
                    <a:pt x="6336" y="1301"/>
                    <a:pt x="6873" y="1265"/>
                  </a:cubicBezTo>
                  <a:cubicBezTo>
                    <a:pt x="8054" y="1122"/>
                    <a:pt x="9200" y="764"/>
                    <a:pt x="9164" y="693"/>
                  </a:cubicBezTo>
                  <a:cubicBezTo>
                    <a:pt x="9154" y="663"/>
                    <a:pt x="9062" y="653"/>
                    <a:pt x="8910" y="653"/>
                  </a:cubicBezTo>
                  <a:cubicBezTo>
                    <a:pt x="8506" y="653"/>
                    <a:pt x="7680" y="729"/>
                    <a:pt x="6873" y="729"/>
                  </a:cubicBezTo>
                  <a:cubicBezTo>
                    <a:pt x="6301" y="693"/>
                    <a:pt x="5728" y="729"/>
                    <a:pt x="5298" y="657"/>
                  </a:cubicBezTo>
                  <a:lnTo>
                    <a:pt x="4582" y="585"/>
                  </a:lnTo>
                  <a:lnTo>
                    <a:pt x="3902" y="514"/>
                  </a:lnTo>
                  <a:cubicBezTo>
                    <a:pt x="3437" y="514"/>
                    <a:pt x="2900" y="406"/>
                    <a:pt x="2327" y="371"/>
                  </a:cubicBezTo>
                  <a:cubicBezTo>
                    <a:pt x="1351" y="213"/>
                    <a:pt x="346" y="0"/>
                    <a:pt x="9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3044650" y="2739675"/>
              <a:ext cx="482375" cy="181875"/>
            </a:xfrm>
            <a:custGeom>
              <a:avLst/>
              <a:gdLst/>
              <a:ahLst/>
              <a:cxnLst/>
              <a:rect l="l" t="t" r="r" b="b"/>
              <a:pathLst>
                <a:path w="19295" h="7275" extrusionOk="0">
                  <a:moveTo>
                    <a:pt x="19288" y="0"/>
                  </a:moveTo>
                  <a:cubicBezTo>
                    <a:pt x="19215" y="0"/>
                    <a:pt x="18682" y="409"/>
                    <a:pt x="17719" y="718"/>
                  </a:cubicBezTo>
                  <a:cubicBezTo>
                    <a:pt x="16538" y="1112"/>
                    <a:pt x="15285" y="1327"/>
                    <a:pt x="14032" y="1398"/>
                  </a:cubicBezTo>
                  <a:cubicBezTo>
                    <a:pt x="12672" y="1470"/>
                    <a:pt x="11276" y="1506"/>
                    <a:pt x="10238" y="1577"/>
                  </a:cubicBezTo>
                  <a:cubicBezTo>
                    <a:pt x="9701" y="1577"/>
                    <a:pt x="9272" y="1613"/>
                    <a:pt x="8949" y="1649"/>
                  </a:cubicBezTo>
                  <a:lnTo>
                    <a:pt x="8484" y="1721"/>
                  </a:lnTo>
                  <a:cubicBezTo>
                    <a:pt x="8484" y="1721"/>
                    <a:pt x="7804" y="1828"/>
                    <a:pt x="6766" y="2078"/>
                  </a:cubicBezTo>
                  <a:cubicBezTo>
                    <a:pt x="5513" y="2329"/>
                    <a:pt x="4260" y="2723"/>
                    <a:pt x="3043" y="3188"/>
                  </a:cubicBezTo>
                  <a:cubicBezTo>
                    <a:pt x="2399" y="3439"/>
                    <a:pt x="1791" y="3761"/>
                    <a:pt x="1182" y="4155"/>
                  </a:cubicBezTo>
                  <a:cubicBezTo>
                    <a:pt x="645" y="4477"/>
                    <a:pt x="251" y="5014"/>
                    <a:pt x="37" y="5622"/>
                  </a:cubicBezTo>
                  <a:cubicBezTo>
                    <a:pt x="37" y="5765"/>
                    <a:pt x="1" y="5873"/>
                    <a:pt x="1" y="6016"/>
                  </a:cubicBezTo>
                  <a:cubicBezTo>
                    <a:pt x="37" y="6159"/>
                    <a:pt x="37" y="6266"/>
                    <a:pt x="72" y="6374"/>
                  </a:cubicBezTo>
                  <a:cubicBezTo>
                    <a:pt x="108" y="6481"/>
                    <a:pt x="144" y="6589"/>
                    <a:pt x="180" y="6696"/>
                  </a:cubicBezTo>
                  <a:lnTo>
                    <a:pt x="323" y="6911"/>
                  </a:lnTo>
                  <a:cubicBezTo>
                    <a:pt x="516" y="7136"/>
                    <a:pt x="651" y="7274"/>
                    <a:pt x="702" y="7274"/>
                  </a:cubicBezTo>
                  <a:cubicBezTo>
                    <a:pt x="708" y="7274"/>
                    <a:pt x="713" y="7272"/>
                    <a:pt x="717" y="7269"/>
                  </a:cubicBezTo>
                  <a:cubicBezTo>
                    <a:pt x="717" y="7269"/>
                    <a:pt x="645" y="7090"/>
                    <a:pt x="502" y="6839"/>
                  </a:cubicBezTo>
                  <a:cubicBezTo>
                    <a:pt x="287" y="6481"/>
                    <a:pt x="251" y="6087"/>
                    <a:pt x="359" y="5694"/>
                  </a:cubicBezTo>
                  <a:cubicBezTo>
                    <a:pt x="574" y="5193"/>
                    <a:pt x="967" y="4763"/>
                    <a:pt x="1468" y="4513"/>
                  </a:cubicBezTo>
                  <a:cubicBezTo>
                    <a:pt x="2041" y="4155"/>
                    <a:pt x="2650" y="3868"/>
                    <a:pt x="3258" y="3689"/>
                  </a:cubicBezTo>
                  <a:cubicBezTo>
                    <a:pt x="4439" y="3260"/>
                    <a:pt x="5692" y="2973"/>
                    <a:pt x="6909" y="2759"/>
                  </a:cubicBezTo>
                  <a:cubicBezTo>
                    <a:pt x="7947" y="2580"/>
                    <a:pt x="8627" y="2472"/>
                    <a:pt x="8627" y="2472"/>
                  </a:cubicBezTo>
                  <a:lnTo>
                    <a:pt x="9057" y="2401"/>
                  </a:lnTo>
                  <a:cubicBezTo>
                    <a:pt x="9343" y="2365"/>
                    <a:pt x="9773" y="2293"/>
                    <a:pt x="10310" y="2257"/>
                  </a:cubicBezTo>
                  <a:cubicBezTo>
                    <a:pt x="11312" y="2150"/>
                    <a:pt x="12708" y="2078"/>
                    <a:pt x="14104" y="1935"/>
                  </a:cubicBezTo>
                  <a:cubicBezTo>
                    <a:pt x="15393" y="1792"/>
                    <a:pt x="16645" y="1470"/>
                    <a:pt x="17862" y="1005"/>
                  </a:cubicBezTo>
                  <a:cubicBezTo>
                    <a:pt x="18399" y="790"/>
                    <a:pt x="18900" y="468"/>
                    <a:pt x="19294" y="2"/>
                  </a:cubicBezTo>
                  <a:cubicBezTo>
                    <a:pt x="19293" y="1"/>
                    <a:pt x="19291" y="0"/>
                    <a:pt x="19288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3114450" y="2880225"/>
              <a:ext cx="128900" cy="68025"/>
            </a:xfrm>
            <a:custGeom>
              <a:avLst/>
              <a:gdLst/>
              <a:ahLst/>
              <a:cxnLst/>
              <a:rect l="l" t="t" r="r" b="b"/>
              <a:pathLst>
                <a:path w="5156" h="2721" extrusionOk="0">
                  <a:moveTo>
                    <a:pt x="3509" y="0"/>
                  </a:moveTo>
                  <a:cubicBezTo>
                    <a:pt x="3151" y="0"/>
                    <a:pt x="2757" y="0"/>
                    <a:pt x="2399" y="72"/>
                  </a:cubicBezTo>
                  <a:cubicBezTo>
                    <a:pt x="2077" y="108"/>
                    <a:pt x="1862" y="143"/>
                    <a:pt x="1862" y="143"/>
                  </a:cubicBezTo>
                  <a:cubicBezTo>
                    <a:pt x="1683" y="179"/>
                    <a:pt x="1504" y="251"/>
                    <a:pt x="1361" y="322"/>
                  </a:cubicBezTo>
                  <a:cubicBezTo>
                    <a:pt x="967" y="465"/>
                    <a:pt x="609" y="716"/>
                    <a:pt x="359" y="1038"/>
                  </a:cubicBezTo>
                  <a:cubicBezTo>
                    <a:pt x="180" y="1217"/>
                    <a:pt x="108" y="1432"/>
                    <a:pt x="37" y="1647"/>
                  </a:cubicBezTo>
                  <a:cubicBezTo>
                    <a:pt x="1" y="1861"/>
                    <a:pt x="1" y="2040"/>
                    <a:pt x="37" y="2219"/>
                  </a:cubicBezTo>
                  <a:cubicBezTo>
                    <a:pt x="144" y="2577"/>
                    <a:pt x="287" y="2721"/>
                    <a:pt x="323" y="2721"/>
                  </a:cubicBezTo>
                  <a:cubicBezTo>
                    <a:pt x="395" y="2721"/>
                    <a:pt x="359" y="2506"/>
                    <a:pt x="359" y="2219"/>
                  </a:cubicBezTo>
                  <a:cubicBezTo>
                    <a:pt x="395" y="2076"/>
                    <a:pt x="430" y="1897"/>
                    <a:pt x="466" y="1790"/>
                  </a:cubicBezTo>
                  <a:cubicBezTo>
                    <a:pt x="538" y="1611"/>
                    <a:pt x="645" y="1504"/>
                    <a:pt x="752" y="1396"/>
                  </a:cubicBezTo>
                  <a:cubicBezTo>
                    <a:pt x="1003" y="1181"/>
                    <a:pt x="1289" y="1038"/>
                    <a:pt x="1612" y="967"/>
                  </a:cubicBezTo>
                  <a:cubicBezTo>
                    <a:pt x="1862" y="895"/>
                    <a:pt x="2041" y="859"/>
                    <a:pt x="2041" y="859"/>
                  </a:cubicBezTo>
                  <a:cubicBezTo>
                    <a:pt x="2041" y="859"/>
                    <a:pt x="2220" y="823"/>
                    <a:pt x="2506" y="752"/>
                  </a:cubicBezTo>
                  <a:cubicBezTo>
                    <a:pt x="2757" y="680"/>
                    <a:pt x="3151" y="609"/>
                    <a:pt x="3544" y="537"/>
                  </a:cubicBezTo>
                  <a:cubicBezTo>
                    <a:pt x="4332" y="394"/>
                    <a:pt x="5155" y="287"/>
                    <a:pt x="5119" y="179"/>
                  </a:cubicBezTo>
                  <a:cubicBezTo>
                    <a:pt x="5119" y="72"/>
                    <a:pt x="4332" y="0"/>
                    <a:pt x="3509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3073300" y="2855825"/>
              <a:ext cx="110075" cy="75450"/>
            </a:xfrm>
            <a:custGeom>
              <a:avLst/>
              <a:gdLst/>
              <a:ahLst/>
              <a:cxnLst/>
              <a:rect l="l" t="t" r="r" b="b"/>
              <a:pathLst>
                <a:path w="4403" h="3018" extrusionOk="0">
                  <a:moveTo>
                    <a:pt x="3951" y="1"/>
                  </a:moveTo>
                  <a:cubicBezTo>
                    <a:pt x="3678" y="1"/>
                    <a:pt x="3311" y="28"/>
                    <a:pt x="2935" y="81"/>
                  </a:cubicBezTo>
                  <a:cubicBezTo>
                    <a:pt x="2613" y="117"/>
                    <a:pt x="2291" y="189"/>
                    <a:pt x="1969" y="296"/>
                  </a:cubicBezTo>
                  <a:cubicBezTo>
                    <a:pt x="1790" y="368"/>
                    <a:pt x="1647" y="403"/>
                    <a:pt x="1504" y="475"/>
                  </a:cubicBezTo>
                  <a:lnTo>
                    <a:pt x="1396" y="547"/>
                  </a:lnTo>
                  <a:cubicBezTo>
                    <a:pt x="1289" y="618"/>
                    <a:pt x="1217" y="690"/>
                    <a:pt x="1110" y="797"/>
                  </a:cubicBezTo>
                  <a:cubicBezTo>
                    <a:pt x="824" y="1012"/>
                    <a:pt x="609" y="1298"/>
                    <a:pt x="430" y="1585"/>
                  </a:cubicBezTo>
                  <a:cubicBezTo>
                    <a:pt x="36" y="2265"/>
                    <a:pt x="0" y="3016"/>
                    <a:pt x="72" y="3016"/>
                  </a:cubicBezTo>
                  <a:cubicBezTo>
                    <a:pt x="75" y="3017"/>
                    <a:pt x="79" y="3018"/>
                    <a:pt x="83" y="3018"/>
                  </a:cubicBezTo>
                  <a:cubicBezTo>
                    <a:pt x="226" y="3018"/>
                    <a:pt x="441" y="2360"/>
                    <a:pt x="859" y="1907"/>
                  </a:cubicBezTo>
                  <a:cubicBezTo>
                    <a:pt x="1038" y="1656"/>
                    <a:pt x="1253" y="1477"/>
                    <a:pt x="1504" y="1334"/>
                  </a:cubicBezTo>
                  <a:cubicBezTo>
                    <a:pt x="1611" y="1263"/>
                    <a:pt x="1683" y="1227"/>
                    <a:pt x="1754" y="1191"/>
                  </a:cubicBezTo>
                  <a:lnTo>
                    <a:pt x="1862" y="1119"/>
                  </a:lnTo>
                  <a:cubicBezTo>
                    <a:pt x="1969" y="1048"/>
                    <a:pt x="2076" y="976"/>
                    <a:pt x="2220" y="940"/>
                  </a:cubicBezTo>
                  <a:cubicBezTo>
                    <a:pt x="2470" y="797"/>
                    <a:pt x="2756" y="690"/>
                    <a:pt x="3043" y="582"/>
                  </a:cubicBezTo>
                  <a:cubicBezTo>
                    <a:pt x="3723" y="368"/>
                    <a:pt x="4403" y="189"/>
                    <a:pt x="4403" y="81"/>
                  </a:cubicBezTo>
                  <a:cubicBezTo>
                    <a:pt x="4403" y="28"/>
                    <a:pt x="4224" y="1"/>
                    <a:pt x="395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2779775" y="2575950"/>
              <a:ext cx="152150" cy="204950"/>
            </a:xfrm>
            <a:custGeom>
              <a:avLst/>
              <a:gdLst/>
              <a:ahLst/>
              <a:cxnLst/>
              <a:rect l="l" t="t" r="r" b="b"/>
              <a:pathLst>
                <a:path w="6086" h="8198" extrusionOk="0">
                  <a:moveTo>
                    <a:pt x="2900" y="1"/>
                  </a:moveTo>
                  <a:lnTo>
                    <a:pt x="2900" y="1"/>
                  </a:lnTo>
                  <a:cubicBezTo>
                    <a:pt x="2506" y="144"/>
                    <a:pt x="2184" y="323"/>
                    <a:pt x="1862" y="574"/>
                  </a:cubicBezTo>
                  <a:cubicBezTo>
                    <a:pt x="1146" y="1075"/>
                    <a:pt x="573" y="1791"/>
                    <a:pt x="215" y="2578"/>
                  </a:cubicBezTo>
                  <a:cubicBezTo>
                    <a:pt x="36" y="3044"/>
                    <a:pt x="1" y="3580"/>
                    <a:pt x="108" y="4082"/>
                  </a:cubicBezTo>
                  <a:cubicBezTo>
                    <a:pt x="180" y="4511"/>
                    <a:pt x="394" y="4905"/>
                    <a:pt x="716" y="5263"/>
                  </a:cubicBezTo>
                  <a:cubicBezTo>
                    <a:pt x="931" y="5478"/>
                    <a:pt x="1218" y="5657"/>
                    <a:pt x="1540" y="5800"/>
                  </a:cubicBezTo>
                  <a:cubicBezTo>
                    <a:pt x="1611" y="5835"/>
                    <a:pt x="1683" y="5871"/>
                    <a:pt x="1790" y="5871"/>
                  </a:cubicBezTo>
                  <a:lnTo>
                    <a:pt x="1898" y="5907"/>
                  </a:lnTo>
                  <a:lnTo>
                    <a:pt x="2112" y="5907"/>
                  </a:lnTo>
                  <a:cubicBezTo>
                    <a:pt x="2291" y="5907"/>
                    <a:pt x="2470" y="5871"/>
                    <a:pt x="2685" y="5835"/>
                  </a:cubicBezTo>
                  <a:cubicBezTo>
                    <a:pt x="2838" y="5792"/>
                    <a:pt x="3003" y="5709"/>
                    <a:pt x="3158" y="5610"/>
                  </a:cubicBezTo>
                  <a:lnTo>
                    <a:pt x="3158" y="5610"/>
                  </a:lnTo>
                  <a:cubicBezTo>
                    <a:pt x="3191" y="5771"/>
                    <a:pt x="3247" y="5931"/>
                    <a:pt x="3329" y="6086"/>
                  </a:cubicBezTo>
                  <a:cubicBezTo>
                    <a:pt x="3580" y="6623"/>
                    <a:pt x="3974" y="7053"/>
                    <a:pt x="4475" y="7410"/>
                  </a:cubicBezTo>
                  <a:cubicBezTo>
                    <a:pt x="4940" y="7804"/>
                    <a:pt x="5477" y="8055"/>
                    <a:pt x="6050" y="8198"/>
                  </a:cubicBezTo>
                  <a:cubicBezTo>
                    <a:pt x="6086" y="8126"/>
                    <a:pt x="5406" y="7804"/>
                    <a:pt x="4654" y="7160"/>
                  </a:cubicBezTo>
                  <a:cubicBezTo>
                    <a:pt x="4260" y="6802"/>
                    <a:pt x="3974" y="6408"/>
                    <a:pt x="3759" y="5907"/>
                  </a:cubicBezTo>
                  <a:cubicBezTo>
                    <a:pt x="3646" y="5637"/>
                    <a:pt x="3633" y="5339"/>
                    <a:pt x="3710" y="5066"/>
                  </a:cubicBezTo>
                  <a:lnTo>
                    <a:pt x="3710" y="5066"/>
                  </a:lnTo>
                  <a:cubicBezTo>
                    <a:pt x="3800" y="4926"/>
                    <a:pt x="3874" y="4776"/>
                    <a:pt x="3933" y="4625"/>
                  </a:cubicBezTo>
                  <a:lnTo>
                    <a:pt x="3933" y="4625"/>
                  </a:lnTo>
                  <a:cubicBezTo>
                    <a:pt x="3934" y="4623"/>
                    <a:pt x="3936" y="4621"/>
                    <a:pt x="3938" y="4618"/>
                  </a:cubicBezTo>
                  <a:lnTo>
                    <a:pt x="3936" y="4617"/>
                  </a:lnTo>
                  <a:lnTo>
                    <a:pt x="3936" y="4617"/>
                  </a:lnTo>
                  <a:cubicBezTo>
                    <a:pt x="3949" y="4582"/>
                    <a:pt x="3962" y="4547"/>
                    <a:pt x="3974" y="4511"/>
                  </a:cubicBezTo>
                  <a:lnTo>
                    <a:pt x="3437" y="4225"/>
                  </a:lnTo>
                  <a:cubicBezTo>
                    <a:pt x="3414" y="4261"/>
                    <a:pt x="3392" y="4298"/>
                    <a:pt x="3372" y="4335"/>
                  </a:cubicBezTo>
                  <a:lnTo>
                    <a:pt x="3372" y="4335"/>
                  </a:lnTo>
                  <a:lnTo>
                    <a:pt x="3365" y="4332"/>
                  </a:lnTo>
                  <a:cubicBezTo>
                    <a:pt x="3358" y="4353"/>
                    <a:pt x="3349" y="4374"/>
                    <a:pt x="3340" y="4395"/>
                  </a:cubicBezTo>
                  <a:lnTo>
                    <a:pt x="3340" y="4395"/>
                  </a:lnTo>
                  <a:cubicBezTo>
                    <a:pt x="3324" y="4428"/>
                    <a:pt x="3308" y="4461"/>
                    <a:pt x="3293" y="4494"/>
                  </a:cubicBezTo>
                  <a:lnTo>
                    <a:pt x="3293" y="4494"/>
                  </a:lnTo>
                  <a:cubicBezTo>
                    <a:pt x="3128" y="4805"/>
                    <a:pt x="2839" y="5033"/>
                    <a:pt x="2470" y="5155"/>
                  </a:cubicBezTo>
                  <a:cubicBezTo>
                    <a:pt x="2417" y="5173"/>
                    <a:pt x="2363" y="5182"/>
                    <a:pt x="2309" y="5182"/>
                  </a:cubicBezTo>
                  <a:cubicBezTo>
                    <a:pt x="2256" y="5182"/>
                    <a:pt x="2202" y="5173"/>
                    <a:pt x="2148" y="5155"/>
                  </a:cubicBezTo>
                  <a:lnTo>
                    <a:pt x="2005" y="5155"/>
                  </a:lnTo>
                  <a:cubicBezTo>
                    <a:pt x="1933" y="5155"/>
                    <a:pt x="1826" y="5120"/>
                    <a:pt x="1754" y="5084"/>
                  </a:cubicBezTo>
                  <a:cubicBezTo>
                    <a:pt x="1540" y="5012"/>
                    <a:pt x="1361" y="4905"/>
                    <a:pt x="1182" y="4762"/>
                  </a:cubicBezTo>
                  <a:cubicBezTo>
                    <a:pt x="967" y="4547"/>
                    <a:pt x="788" y="4261"/>
                    <a:pt x="681" y="3938"/>
                  </a:cubicBezTo>
                  <a:cubicBezTo>
                    <a:pt x="609" y="3545"/>
                    <a:pt x="609" y="3151"/>
                    <a:pt x="716" y="2757"/>
                  </a:cubicBezTo>
                  <a:cubicBezTo>
                    <a:pt x="1003" y="2005"/>
                    <a:pt x="1468" y="1325"/>
                    <a:pt x="2077" y="788"/>
                  </a:cubicBezTo>
                  <a:cubicBezTo>
                    <a:pt x="2542" y="359"/>
                    <a:pt x="2936" y="73"/>
                    <a:pt x="2900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2946225" y="2710200"/>
              <a:ext cx="146775" cy="153925"/>
            </a:xfrm>
            <a:custGeom>
              <a:avLst/>
              <a:gdLst/>
              <a:ahLst/>
              <a:cxnLst/>
              <a:rect l="l" t="t" r="r" b="b"/>
              <a:pathLst>
                <a:path w="5871" h="6157" extrusionOk="0">
                  <a:moveTo>
                    <a:pt x="36" y="0"/>
                  </a:moveTo>
                  <a:cubicBezTo>
                    <a:pt x="0" y="0"/>
                    <a:pt x="0" y="322"/>
                    <a:pt x="108" y="752"/>
                  </a:cubicBezTo>
                  <a:cubicBezTo>
                    <a:pt x="251" y="1253"/>
                    <a:pt x="466" y="1754"/>
                    <a:pt x="680" y="2255"/>
                  </a:cubicBezTo>
                  <a:cubicBezTo>
                    <a:pt x="931" y="2721"/>
                    <a:pt x="1182" y="3222"/>
                    <a:pt x="1468" y="3651"/>
                  </a:cubicBezTo>
                  <a:cubicBezTo>
                    <a:pt x="1719" y="4045"/>
                    <a:pt x="1897" y="4296"/>
                    <a:pt x="1897" y="4296"/>
                  </a:cubicBezTo>
                  <a:cubicBezTo>
                    <a:pt x="1897" y="4296"/>
                    <a:pt x="2076" y="4510"/>
                    <a:pt x="2399" y="4832"/>
                  </a:cubicBezTo>
                  <a:cubicBezTo>
                    <a:pt x="2757" y="5262"/>
                    <a:pt x="3222" y="5584"/>
                    <a:pt x="3687" y="5870"/>
                  </a:cubicBezTo>
                  <a:cubicBezTo>
                    <a:pt x="3974" y="6049"/>
                    <a:pt x="4260" y="6121"/>
                    <a:pt x="4582" y="6157"/>
                  </a:cubicBezTo>
                  <a:cubicBezTo>
                    <a:pt x="4868" y="6157"/>
                    <a:pt x="5155" y="6049"/>
                    <a:pt x="5405" y="5906"/>
                  </a:cubicBezTo>
                  <a:cubicBezTo>
                    <a:pt x="5799" y="5548"/>
                    <a:pt x="5871" y="5262"/>
                    <a:pt x="5835" y="5226"/>
                  </a:cubicBezTo>
                  <a:cubicBezTo>
                    <a:pt x="5830" y="5224"/>
                    <a:pt x="5825" y="5223"/>
                    <a:pt x="5820" y="5223"/>
                  </a:cubicBezTo>
                  <a:cubicBezTo>
                    <a:pt x="5744" y="5223"/>
                    <a:pt x="5597" y="5453"/>
                    <a:pt x="5262" y="5620"/>
                  </a:cubicBezTo>
                  <a:cubicBezTo>
                    <a:pt x="5128" y="5700"/>
                    <a:pt x="4974" y="5741"/>
                    <a:pt x="4814" y="5741"/>
                  </a:cubicBezTo>
                  <a:cubicBezTo>
                    <a:pt x="4761" y="5741"/>
                    <a:pt x="4707" y="5736"/>
                    <a:pt x="4654" y="5727"/>
                  </a:cubicBezTo>
                  <a:cubicBezTo>
                    <a:pt x="4403" y="5656"/>
                    <a:pt x="4188" y="5548"/>
                    <a:pt x="4009" y="5405"/>
                  </a:cubicBezTo>
                  <a:cubicBezTo>
                    <a:pt x="3580" y="5119"/>
                    <a:pt x="3222" y="4761"/>
                    <a:pt x="2936" y="4367"/>
                  </a:cubicBezTo>
                  <a:cubicBezTo>
                    <a:pt x="2649" y="4045"/>
                    <a:pt x="2506" y="3794"/>
                    <a:pt x="2506" y="3794"/>
                  </a:cubicBezTo>
                  <a:cubicBezTo>
                    <a:pt x="2506" y="3794"/>
                    <a:pt x="2327" y="3615"/>
                    <a:pt x="2041" y="3257"/>
                  </a:cubicBezTo>
                  <a:cubicBezTo>
                    <a:pt x="1790" y="2935"/>
                    <a:pt x="1468" y="2470"/>
                    <a:pt x="1146" y="1969"/>
                  </a:cubicBezTo>
                  <a:cubicBezTo>
                    <a:pt x="859" y="1504"/>
                    <a:pt x="573" y="1002"/>
                    <a:pt x="394" y="644"/>
                  </a:cubicBezTo>
                  <a:cubicBezTo>
                    <a:pt x="179" y="287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3058075" y="2575950"/>
              <a:ext cx="65350" cy="116375"/>
            </a:xfrm>
            <a:custGeom>
              <a:avLst/>
              <a:gdLst/>
              <a:ahLst/>
              <a:cxnLst/>
              <a:rect l="l" t="t" r="r" b="b"/>
              <a:pathLst>
                <a:path w="2614" h="4655" extrusionOk="0">
                  <a:moveTo>
                    <a:pt x="144" y="1"/>
                  </a:moveTo>
                  <a:cubicBezTo>
                    <a:pt x="72" y="1"/>
                    <a:pt x="1" y="824"/>
                    <a:pt x="144" y="1648"/>
                  </a:cubicBezTo>
                  <a:cubicBezTo>
                    <a:pt x="180" y="2005"/>
                    <a:pt x="251" y="2363"/>
                    <a:pt x="323" y="2721"/>
                  </a:cubicBezTo>
                  <a:cubicBezTo>
                    <a:pt x="394" y="3044"/>
                    <a:pt x="466" y="3222"/>
                    <a:pt x="466" y="3222"/>
                  </a:cubicBezTo>
                  <a:cubicBezTo>
                    <a:pt x="538" y="3401"/>
                    <a:pt x="609" y="3545"/>
                    <a:pt x="681" y="3724"/>
                  </a:cubicBezTo>
                  <a:cubicBezTo>
                    <a:pt x="752" y="3867"/>
                    <a:pt x="860" y="4046"/>
                    <a:pt x="967" y="4189"/>
                  </a:cubicBezTo>
                  <a:cubicBezTo>
                    <a:pt x="1146" y="4404"/>
                    <a:pt x="1361" y="4583"/>
                    <a:pt x="1611" y="4654"/>
                  </a:cubicBezTo>
                  <a:cubicBezTo>
                    <a:pt x="1790" y="4654"/>
                    <a:pt x="1934" y="4618"/>
                    <a:pt x="2077" y="4511"/>
                  </a:cubicBezTo>
                  <a:cubicBezTo>
                    <a:pt x="2113" y="4475"/>
                    <a:pt x="2184" y="4440"/>
                    <a:pt x="2220" y="4368"/>
                  </a:cubicBezTo>
                  <a:cubicBezTo>
                    <a:pt x="2256" y="4332"/>
                    <a:pt x="2292" y="4296"/>
                    <a:pt x="2292" y="4261"/>
                  </a:cubicBezTo>
                  <a:cubicBezTo>
                    <a:pt x="2399" y="4082"/>
                    <a:pt x="2471" y="3903"/>
                    <a:pt x="2506" y="3724"/>
                  </a:cubicBezTo>
                  <a:cubicBezTo>
                    <a:pt x="2614" y="3437"/>
                    <a:pt x="2614" y="3258"/>
                    <a:pt x="2578" y="3222"/>
                  </a:cubicBezTo>
                  <a:cubicBezTo>
                    <a:pt x="2542" y="3222"/>
                    <a:pt x="2435" y="3401"/>
                    <a:pt x="2256" y="3616"/>
                  </a:cubicBezTo>
                  <a:cubicBezTo>
                    <a:pt x="2184" y="3759"/>
                    <a:pt x="2077" y="3903"/>
                    <a:pt x="1969" y="4010"/>
                  </a:cubicBezTo>
                  <a:cubicBezTo>
                    <a:pt x="1934" y="4046"/>
                    <a:pt x="1898" y="4117"/>
                    <a:pt x="1826" y="4117"/>
                  </a:cubicBezTo>
                  <a:cubicBezTo>
                    <a:pt x="1814" y="4129"/>
                    <a:pt x="1802" y="4133"/>
                    <a:pt x="1790" y="4133"/>
                  </a:cubicBezTo>
                  <a:cubicBezTo>
                    <a:pt x="1767" y="4133"/>
                    <a:pt x="1743" y="4117"/>
                    <a:pt x="1719" y="4117"/>
                  </a:cubicBezTo>
                  <a:cubicBezTo>
                    <a:pt x="1611" y="4046"/>
                    <a:pt x="1540" y="3938"/>
                    <a:pt x="1504" y="3831"/>
                  </a:cubicBezTo>
                  <a:cubicBezTo>
                    <a:pt x="1433" y="3724"/>
                    <a:pt x="1361" y="3580"/>
                    <a:pt x="1325" y="3437"/>
                  </a:cubicBezTo>
                  <a:cubicBezTo>
                    <a:pt x="1218" y="3151"/>
                    <a:pt x="1182" y="2972"/>
                    <a:pt x="1182" y="2972"/>
                  </a:cubicBezTo>
                  <a:cubicBezTo>
                    <a:pt x="1182" y="2972"/>
                    <a:pt x="1075" y="2793"/>
                    <a:pt x="1003" y="2542"/>
                  </a:cubicBezTo>
                  <a:cubicBezTo>
                    <a:pt x="896" y="2256"/>
                    <a:pt x="752" y="1898"/>
                    <a:pt x="645" y="1540"/>
                  </a:cubicBezTo>
                  <a:cubicBezTo>
                    <a:pt x="430" y="788"/>
                    <a:pt x="251" y="1"/>
                    <a:pt x="14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3119825" y="2653775"/>
              <a:ext cx="60875" cy="91225"/>
            </a:xfrm>
            <a:custGeom>
              <a:avLst/>
              <a:gdLst/>
              <a:ahLst/>
              <a:cxnLst/>
              <a:rect l="l" t="t" r="r" b="b"/>
              <a:pathLst>
                <a:path w="2435" h="3649" extrusionOk="0">
                  <a:moveTo>
                    <a:pt x="241" y="1"/>
                  </a:moveTo>
                  <a:cubicBezTo>
                    <a:pt x="135" y="1"/>
                    <a:pt x="1" y="558"/>
                    <a:pt x="1" y="1183"/>
                  </a:cubicBezTo>
                  <a:cubicBezTo>
                    <a:pt x="1" y="1470"/>
                    <a:pt x="36" y="1756"/>
                    <a:pt x="108" y="2042"/>
                  </a:cubicBezTo>
                  <a:cubicBezTo>
                    <a:pt x="144" y="2186"/>
                    <a:pt x="180" y="2293"/>
                    <a:pt x="215" y="2436"/>
                  </a:cubicBezTo>
                  <a:lnTo>
                    <a:pt x="287" y="2544"/>
                  </a:lnTo>
                  <a:cubicBezTo>
                    <a:pt x="359" y="2615"/>
                    <a:pt x="430" y="2687"/>
                    <a:pt x="466" y="2758"/>
                  </a:cubicBezTo>
                  <a:cubicBezTo>
                    <a:pt x="681" y="3009"/>
                    <a:pt x="931" y="3188"/>
                    <a:pt x="1182" y="3331"/>
                  </a:cubicBezTo>
                  <a:cubicBezTo>
                    <a:pt x="1599" y="3566"/>
                    <a:pt x="2035" y="3648"/>
                    <a:pt x="2255" y="3648"/>
                  </a:cubicBezTo>
                  <a:cubicBezTo>
                    <a:pt x="2337" y="3648"/>
                    <a:pt x="2389" y="3637"/>
                    <a:pt x="2399" y="3617"/>
                  </a:cubicBezTo>
                  <a:cubicBezTo>
                    <a:pt x="2435" y="3510"/>
                    <a:pt x="1862" y="3259"/>
                    <a:pt x="1504" y="2901"/>
                  </a:cubicBezTo>
                  <a:cubicBezTo>
                    <a:pt x="1325" y="2758"/>
                    <a:pt x="1146" y="2579"/>
                    <a:pt x="1039" y="2365"/>
                  </a:cubicBezTo>
                  <a:cubicBezTo>
                    <a:pt x="1003" y="2293"/>
                    <a:pt x="967" y="2221"/>
                    <a:pt x="931" y="2150"/>
                  </a:cubicBezTo>
                  <a:lnTo>
                    <a:pt x="895" y="2078"/>
                  </a:lnTo>
                  <a:cubicBezTo>
                    <a:pt x="860" y="2007"/>
                    <a:pt x="788" y="1899"/>
                    <a:pt x="752" y="1792"/>
                  </a:cubicBezTo>
                  <a:cubicBezTo>
                    <a:pt x="645" y="1577"/>
                    <a:pt x="573" y="1362"/>
                    <a:pt x="502" y="1112"/>
                  </a:cubicBezTo>
                  <a:cubicBezTo>
                    <a:pt x="394" y="575"/>
                    <a:pt x="359" y="2"/>
                    <a:pt x="251" y="2"/>
                  </a:cubicBezTo>
                  <a:cubicBezTo>
                    <a:pt x="248" y="1"/>
                    <a:pt x="245" y="1"/>
                    <a:pt x="24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3652275" y="2643750"/>
              <a:ext cx="321275" cy="305175"/>
            </a:xfrm>
            <a:custGeom>
              <a:avLst/>
              <a:gdLst/>
              <a:ahLst/>
              <a:cxnLst/>
              <a:rect l="l" t="t" r="r" b="b"/>
              <a:pathLst>
                <a:path w="12851" h="12207" extrusionOk="0">
                  <a:moveTo>
                    <a:pt x="10357" y="0"/>
                  </a:moveTo>
                  <a:cubicBezTo>
                    <a:pt x="10349" y="0"/>
                    <a:pt x="10345" y="3"/>
                    <a:pt x="10345" y="9"/>
                  </a:cubicBezTo>
                  <a:cubicBezTo>
                    <a:pt x="10703" y="403"/>
                    <a:pt x="11061" y="868"/>
                    <a:pt x="11383" y="1334"/>
                  </a:cubicBezTo>
                  <a:cubicBezTo>
                    <a:pt x="11956" y="2408"/>
                    <a:pt x="12278" y="3625"/>
                    <a:pt x="12278" y="4877"/>
                  </a:cubicBezTo>
                  <a:cubicBezTo>
                    <a:pt x="12278" y="5522"/>
                    <a:pt x="12207" y="6166"/>
                    <a:pt x="12063" y="6810"/>
                  </a:cubicBezTo>
                  <a:cubicBezTo>
                    <a:pt x="11920" y="7347"/>
                    <a:pt x="11741" y="7848"/>
                    <a:pt x="11455" y="8350"/>
                  </a:cubicBezTo>
                  <a:cubicBezTo>
                    <a:pt x="11347" y="8564"/>
                    <a:pt x="11204" y="8743"/>
                    <a:pt x="11097" y="8886"/>
                  </a:cubicBezTo>
                  <a:lnTo>
                    <a:pt x="10775" y="9244"/>
                  </a:lnTo>
                  <a:lnTo>
                    <a:pt x="10417" y="9495"/>
                  </a:lnTo>
                  <a:lnTo>
                    <a:pt x="10309" y="9602"/>
                  </a:lnTo>
                  <a:cubicBezTo>
                    <a:pt x="10238" y="9674"/>
                    <a:pt x="10130" y="9710"/>
                    <a:pt x="10059" y="9781"/>
                  </a:cubicBezTo>
                  <a:cubicBezTo>
                    <a:pt x="9951" y="9853"/>
                    <a:pt x="9808" y="9960"/>
                    <a:pt x="9593" y="10068"/>
                  </a:cubicBezTo>
                  <a:cubicBezTo>
                    <a:pt x="9415" y="10175"/>
                    <a:pt x="9236" y="10282"/>
                    <a:pt x="9021" y="10390"/>
                  </a:cubicBezTo>
                  <a:cubicBezTo>
                    <a:pt x="7875" y="10891"/>
                    <a:pt x="6694" y="11249"/>
                    <a:pt x="5441" y="11428"/>
                  </a:cubicBezTo>
                  <a:cubicBezTo>
                    <a:pt x="4117" y="11643"/>
                    <a:pt x="2721" y="11786"/>
                    <a:pt x="1719" y="11893"/>
                  </a:cubicBezTo>
                  <a:cubicBezTo>
                    <a:pt x="1110" y="11929"/>
                    <a:pt x="537" y="12001"/>
                    <a:pt x="0" y="12180"/>
                  </a:cubicBezTo>
                  <a:cubicBezTo>
                    <a:pt x="287" y="12197"/>
                    <a:pt x="573" y="12206"/>
                    <a:pt x="860" y="12206"/>
                  </a:cubicBezTo>
                  <a:cubicBezTo>
                    <a:pt x="1146" y="12206"/>
                    <a:pt x="1432" y="12197"/>
                    <a:pt x="1719" y="12180"/>
                  </a:cubicBezTo>
                  <a:cubicBezTo>
                    <a:pt x="2757" y="12144"/>
                    <a:pt x="4153" y="12108"/>
                    <a:pt x="5549" y="11929"/>
                  </a:cubicBezTo>
                  <a:cubicBezTo>
                    <a:pt x="6837" y="11822"/>
                    <a:pt x="8090" y="11499"/>
                    <a:pt x="9307" y="10998"/>
                  </a:cubicBezTo>
                  <a:cubicBezTo>
                    <a:pt x="9558" y="10891"/>
                    <a:pt x="9737" y="10784"/>
                    <a:pt x="9951" y="10676"/>
                  </a:cubicBezTo>
                  <a:cubicBezTo>
                    <a:pt x="10166" y="10605"/>
                    <a:pt x="10309" y="10461"/>
                    <a:pt x="10453" y="10390"/>
                  </a:cubicBezTo>
                  <a:cubicBezTo>
                    <a:pt x="10560" y="10318"/>
                    <a:pt x="10667" y="10247"/>
                    <a:pt x="10775" y="10175"/>
                  </a:cubicBezTo>
                  <a:lnTo>
                    <a:pt x="10882" y="10103"/>
                  </a:lnTo>
                  <a:lnTo>
                    <a:pt x="11240" y="9781"/>
                  </a:lnTo>
                  <a:lnTo>
                    <a:pt x="11634" y="9316"/>
                  </a:lnTo>
                  <a:cubicBezTo>
                    <a:pt x="11777" y="9137"/>
                    <a:pt x="11920" y="8922"/>
                    <a:pt x="12063" y="8672"/>
                  </a:cubicBezTo>
                  <a:cubicBezTo>
                    <a:pt x="12350" y="8135"/>
                    <a:pt x="12529" y="7526"/>
                    <a:pt x="12672" y="6918"/>
                  </a:cubicBezTo>
                  <a:cubicBezTo>
                    <a:pt x="12779" y="6238"/>
                    <a:pt x="12851" y="5522"/>
                    <a:pt x="12779" y="4842"/>
                  </a:cubicBezTo>
                  <a:cubicBezTo>
                    <a:pt x="12743" y="3517"/>
                    <a:pt x="12314" y="2264"/>
                    <a:pt x="11598" y="1155"/>
                  </a:cubicBezTo>
                  <a:cubicBezTo>
                    <a:pt x="11491" y="976"/>
                    <a:pt x="11312" y="797"/>
                    <a:pt x="11168" y="618"/>
                  </a:cubicBezTo>
                  <a:cubicBezTo>
                    <a:pt x="11025" y="475"/>
                    <a:pt x="10918" y="332"/>
                    <a:pt x="10739" y="224"/>
                  </a:cubicBezTo>
                  <a:cubicBezTo>
                    <a:pt x="10530" y="75"/>
                    <a:pt x="10396" y="0"/>
                    <a:pt x="10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1707725" y="2552700"/>
              <a:ext cx="80550" cy="129600"/>
            </a:xfrm>
            <a:custGeom>
              <a:avLst/>
              <a:gdLst/>
              <a:ahLst/>
              <a:cxnLst/>
              <a:rect l="l" t="t" r="r" b="b"/>
              <a:pathLst>
                <a:path w="3222" h="5184" extrusionOk="0">
                  <a:moveTo>
                    <a:pt x="3079" y="0"/>
                  </a:moveTo>
                  <a:cubicBezTo>
                    <a:pt x="3007" y="251"/>
                    <a:pt x="2936" y="501"/>
                    <a:pt x="2900" y="788"/>
                  </a:cubicBezTo>
                  <a:cubicBezTo>
                    <a:pt x="2792" y="1325"/>
                    <a:pt x="2649" y="1897"/>
                    <a:pt x="2470" y="2434"/>
                  </a:cubicBezTo>
                  <a:cubicBezTo>
                    <a:pt x="2291" y="2971"/>
                    <a:pt x="2041" y="3472"/>
                    <a:pt x="1754" y="3938"/>
                  </a:cubicBezTo>
                  <a:cubicBezTo>
                    <a:pt x="1647" y="4081"/>
                    <a:pt x="1540" y="4188"/>
                    <a:pt x="1432" y="4331"/>
                  </a:cubicBezTo>
                  <a:cubicBezTo>
                    <a:pt x="1396" y="4331"/>
                    <a:pt x="1361" y="4367"/>
                    <a:pt x="1325" y="4403"/>
                  </a:cubicBezTo>
                  <a:cubicBezTo>
                    <a:pt x="1289" y="4439"/>
                    <a:pt x="1217" y="4439"/>
                    <a:pt x="1182" y="4475"/>
                  </a:cubicBezTo>
                  <a:cubicBezTo>
                    <a:pt x="1146" y="4493"/>
                    <a:pt x="1101" y="4501"/>
                    <a:pt x="1056" y="4501"/>
                  </a:cubicBezTo>
                  <a:cubicBezTo>
                    <a:pt x="1012" y="4501"/>
                    <a:pt x="967" y="4493"/>
                    <a:pt x="931" y="4475"/>
                  </a:cubicBezTo>
                  <a:cubicBezTo>
                    <a:pt x="859" y="4475"/>
                    <a:pt x="752" y="4296"/>
                    <a:pt x="680" y="4045"/>
                  </a:cubicBezTo>
                  <a:cubicBezTo>
                    <a:pt x="609" y="3759"/>
                    <a:pt x="537" y="3472"/>
                    <a:pt x="537" y="3186"/>
                  </a:cubicBezTo>
                  <a:cubicBezTo>
                    <a:pt x="501" y="1933"/>
                    <a:pt x="680" y="645"/>
                    <a:pt x="537" y="645"/>
                  </a:cubicBezTo>
                  <a:cubicBezTo>
                    <a:pt x="430" y="645"/>
                    <a:pt x="108" y="1862"/>
                    <a:pt x="0" y="3186"/>
                  </a:cubicBezTo>
                  <a:cubicBezTo>
                    <a:pt x="0" y="3508"/>
                    <a:pt x="0" y="3830"/>
                    <a:pt x="36" y="4188"/>
                  </a:cubicBezTo>
                  <a:cubicBezTo>
                    <a:pt x="108" y="4546"/>
                    <a:pt x="287" y="4868"/>
                    <a:pt x="609" y="5083"/>
                  </a:cubicBezTo>
                  <a:cubicBezTo>
                    <a:pt x="754" y="5146"/>
                    <a:pt x="924" y="5184"/>
                    <a:pt x="1097" y="5184"/>
                  </a:cubicBezTo>
                  <a:cubicBezTo>
                    <a:pt x="1222" y="5184"/>
                    <a:pt x="1348" y="5164"/>
                    <a:pt x="1468" y="5119"/>
                  </a:cubicBezTo>
                  <a:cubicBezTo>
                    <a:pt x="1540" y="5083"/>
                    <a:pt x="1647" y="5047"/>
                    <a:pt x="1718" y="4976"/>
                  </a:cubicBezTo>
                  <a:cubicBezTo>
                    <a:pt x="1790" y="4940"/>
                    <a:pt x="1862" y="4868"/>
                    <a:pt x="1933" y="4797"/>
                  </a:cubicBezTo>
                  <a:cubicBezTo>
                    <a:pt x="2112" y="4654"/>
                    <a:pt x="2220" y="4475"/>
                    <a:pt x="2327" y="4260"/>
                  </a:cubicBezTo>
                  <a:cubicBezTo>
                    <a:pt x="2613" y="3723"/>
                    <a:pt x="2828" y="3150"/>
                    <a:pt x="2971" y="2542"/>
                  </a:cubicBezTo>
                  <a:cubicBezTo>
                    <a:pt x="3114" y="1969"/>
                    <a:pt x="3186" y="1361"/>
                    <a:pt x="3222" y="752"/>
                  </a:cubicBezTo>
                  <a:cubicBezTo>
                    <a:pt x="3222" y="322"/>
                    <a:pt x="3150" y="0"/>
                    <a:pt x="3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2127425" y="1795425"/>
              <a:ext cx="665800" cy="130900"/>
            </a:xfrm>
            <a:custGeom>
              <a:avLst/>
              <a:gdLst/>
              <a:ahLst/>
              <a:cxnLst/>
              <a:rect l="l" t="t" r="r" b="b"/>
              <a:pathLst>
                <a:path w="26632" h="5236" extrusionOk="0">
                  <a:moveTo>
                    <a:pt x="4234" y="0"/>
                  </a:moveTo>
                  <a:cubicBezTo>
                    <a:pt x="3446" y="0"/>
                    <a:pt x="2641" y="80"/>
                    <a:pt x="1861" y="260"/>
                  </a:cubicBezTo>
                  <a:cubicBezTo>
                    <a:pt x="1432" y="331"/>
                    <a:pt x="1002" y="474"/>
                    <a:pt x="609" y="689"/>
                  </a:cubicBezTo>
                  <a:cubicBezTo>
                    <a:pt x="394" y="797"/>
                    <a:pt x="215" y="940"/>
                    <a:pt x="107" y="1154"/>
                  </a:cubicBezTo>
                  <a:cubicBezTo>
                    <a:pt x="0" y="1369"/>
                    <a:pt x="0" y="1584"/>
                    <a:pt x="107" y="1799"/>
                  </a:cubicBezTo>
                  <a:cubicBezTo>
                    <a:pt x="286" y="2121"/>
                    <a:pt x="537" y="2371"/>
                    <a:pt x="823" y="2550"/>
                  </a:cubicBezTo>
                  <a:cubicBezTo>
                    <a:pt x="1038" y="2694"/>
                    <a:pt x="1253" y="2837"/>
                    <a:pt x="1468" y="2944"/>
                  </a:cubicBezTo>
                  <a:cubicBezTo>
                    <a:pt x="1682" y="3052"/>
                    <a:pt x="1897" y="3159"/>
                    <a:pt x="2112" y="3195"/>
                  </a:cubicBezTo>
                  <a:cubicBezTo>
                    <a:pt x="2112" y="3195"/>
                    <a:pt x="1933" y="3052"/>
                    <a:pt x="1575" y="2837"/>
                  </a:cubicBezTo>
                  <a:cubicBezTo>
                    <a:pt x="1432" y="2694"/>
                    <a:pt x="1217" y="2550"/>
                    <a:pt x="1002" y="2371"/>
                  </a:cubicBezTo>
                  <a:cubicBezTo>
                    <a:pt x="752" y="2193"/>
                    <a:pt x="537" y="1942"/>
                    <a:pt x="394" y="1691"/>
                  </a:cubicBezTo>
                  <a:cubicBezTo>
                    <a:pt x="322" y="1548"/>
                    <a:pt x="322" y="1405"/>
                    <a:pt x="394" y="1298"/>
                  </a:cubicBezTo>
                  <a:cubicBezTo>
                    <a:pt x="501" y="1154"/>
                    <a:pt x="644" y="1047"/>
                    <a:pt x="788" y="975"/>
                  </a:cubicBezTo>
                  <a:cubicBezTo>
                    <a:pt x="1146" y="832"/>
                    <a:pt x="1539" y="689"/>
                    <a:pt x="1969" y="653"/>
                  </a:cubicBezTo>
                  <a:cubicBezTo>
                    <a:pt x="2652" y="544"/>
                    <a:pt x="3357" y="497"/>
                    <a:pt x="4050" y="497"/>
                  </a:cubicBezTo>
                  <a:cubicBezTo>
                    <a:pt x="4265" y="497"/>
                    <a:pt x="4478" y="502"/>
                    <a:pt x="4689" y="510"/>
                  </a:cubicBezTo>
                  <a:lnTo>
                    <a:pt x="7481" y="689"/>
                  </a:lnTo>
                  <a:lnTo>
                    <a:pt x="8770" y="725"/>
                  </a:lnTo>
                  <a:lnTo>
                    <a:pt x="9915" y="868"/>
                  </a:lnTo>
                  <a:lnTo>
                    <a:pt x="12242" y="1083"/>
                  </a:lnTo>
                  <a:lnTo>
                    <a:pt x="12886" y="1119"/>
                  </a:lnTo>
                  <a:cubicBezTo>
                    <a:pt x="13316" y="1119"/>
                    <a:pt x="13888" y="1262"/>
                    <a:pt x="14604" y="1369"/>
                  </a:cubicBezTo>
                  <a:cubicBezTo>
                    <a:pt x="16287" y="1620"/>
                    <a:pt x="18005" y="1942"/>
                    <a:pt x="19687" y="2371"/>
                  </a:cubicBezTo>
                  <a:cubicBezTo>
                    <a:pt x="21334" y="2801"/>
                    <a:pt x="22980" y="3410"/>
                    <a:pt x="24520" y="4161"/>
                  </a:cubicBezTo>
                  <a:lnTo>
                    <a:pt x="24985" y="4376"/>
                  </a:lnTo>
                  <a:lnTo>
                    <a:pt x="25379" y="4591"/>
                  </a:lnTo>
                  <a:lnTo>
                    <a:pt x="26023" y="4949"/>
                  </a:lnTo>
                  <a:cubicBezTo>
                    <a:pt x="26202" y="5056"/>
                    <a:pt x="26417" y="5163"/>
                    <a:pt x="26631" y="5235"/>
                  </a:cubicBezTo>
                  <a:cubicBezTo>
                    <a:pt x="26488" y="5056"/>
                    <a:pt x="26309" y="4913"/>
                    <a:pt x="26130" y="4806"/>
                  </a:cubicBezTo>
                  <a:lnTo>
                    <a:pt x="25486" y="4412"/>
                  </a:lnTo>
                  <a:lnTo>
                    <a:pt x="25092" y="4161"/>
                  </a:lnTo>
                  <a:lnTo>
                    <a:pt x="24663" y="3911"/>
                  </a:lnTo>
                  <a:cubicBezTo>
                    <a:pt x="23124" y="3052"/>
                    <a:pt x="21477" y="2371"/>
                    <a:pt x="19795" y="1870"/>
                  </a:cubicBezTo>
                  <a:cubicBezTo>
                    <a:pt x="18112" y="1369"/>
                    <a:pt x="16430" y="975"/>
                    <a:pt x="14712" y="689"/>
                  </a:cubicBezTo>
                  <a:cubicBezTo>
                    <a:pt x="13996" y="582"/>
                    <a:pt x="13423" y="439"/>
                    <a:pt x="12994" y="403"/>
                  </a:cubicBezTo>
                  <a:lnTo>
                    <a:pt x="12349" y="331"/>
                  </a:lnTo>
                  <a:lnTo>
                    <a:pt x="9951" y="188"/>
                  </a:lnTo>
                  <a:lnTo>
                    <a:pt x="8806" y="81"/>
                  </a:lnTo>
                  <a:lnTo>
                    <a:pt x="7517" y="81"/>
                  </a:lnTo>
                  <a:lnTo>
                    <a:pt x="4689" y="9"/>
                  </a:lnTo>
                  <a:cubicBezTo>
                    <a:pt x="4538" y="3"/>
                    <a:pt x="4386" y="0"/>
                    <a:pt x="4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2061200" y="1849475"/>
              <a:ext cx="83250" cy="57150"/>
            </a:xfrm>
            <a:custGeom>
              <a:avLst/>
              <a:gdLst/>
              <a:ahLst/>
              <a:cxnLst/>
              <a:rect l="l" t="t" r="r" b="b"/>
              <a:pathLst>
                <a:path w="3330" h="2286" extrusionOk="0">
                  <a:moveTo>
                    <a:pt x="1904" y="1"/>
                  </a:moveTo>
                  <a:cubicBezTo>
                    <a:pt x="1751" y="1"/>
                    <a:pt x="1592" y="10"/>
                    <a:pt x="1432" y="31"/>
                  </a:cubicBezTo>
                  <a:cubicBezTo>
                    <a:pt x="1217" y="31"/>
                    <a:pt x="1003" y="66"/>
                    <a:pt x="824" y="138"/>
                  </a:cubicBezTo>
                  <a:cubicBezTo>
                    <a:pt x="609" y="209"/>
                    <a:pt x="394" y="317"/>
                    <a:pt x="251" y="460"/>
                  </a:cubicBezTo>
                  <a:cubicBezTo>
                    <a:pt x="143" y="532"/>
                    <a:pt x="72" y="639"/>
                    <a:pt x="0" y="746"/>
                  </a:cubicBezTo>
                  <a:cubicBezTo>
                    <a:pt x="0" y="854"/>
                    <a:pt x="0" y="961"/>
                    <a:pt x="0" y="1069"/>
                  </a:cubicBezTo>
                  <a:cubicBezTo>
                    <a:pt x="36" y="1140"/>
                    <a:pt x="72" y="1212"/>
                    <a:pt x="72" y="1319"/>
                  </a:cubicBezTo>
                  <a:cubicBezTo>
                    <a:pt x="108" y="1355"/>
                    <a:pt x="179" y="1427"/>
                    <a:pt x="215" y="1462"/>
                  </a:cubicBezTo>
                  <a:cubicBezTo>
                    <a:pt x="322" y="1605"/>
                    <a:pt x="466" y="1677"/>
                    <a:pt x="609" y="1749"/>
                  </a:cubicBezTo>
                  <a:cubicBezTo>
                    <a:pt x="931" y="1928"/>
                    <a:pt x="1325" y="2071"/>
                    <a:pt x="1718" y="2142"/>
                  </a:cubicBezTo>
                  <a:cubicBezTo>
                    <a:pt x="2220" y="2238"/>
                    <a:pt x="2737" y="2286"/>
                    <a:pt x="3036" y="2286"/>
                  </a:cubicBezTo>
                  <a:cubicBezTo>
                    <a:pt x="3186" y="2286"/>
                    <a:pt x="3281" y="2274"/>
                    <a:pt x="3293" y="2250"/>
                  </a:cubicBezTo>
                  <a:cubicBezTo>
                    <a:pt x="3329" y="2142"/>
                    <a:pt x="2542" y="1892"/>
                    <a:pt x="1826" y="1641"/>
                  </a:cubicBezTo>
                  <a:cubicBezTo>
                    <a:pt x="1504" y="1498"/>
                    <a:pt x="1217" y="1355"/>
                    <a:pt x="931" y="1176"/>
                  </a:cubicBezTo>
                  <a:cubicBezTo>
                    <a:pt x="752" y="1033"/>
                    <a:pt x="716" y="961"/>
                    <a:pt x="716" y="961"/>
                  </a:cubicBezTo>
                  <a:cubicBezTo>
                    <a:pt x="716" y="961"/>
                    <a:pt x="716" y="961"/>
                    <a:pt x="716" y="925"/>
                  </a:cubicBezTo>
                  <a:cubicBezTo>
                    <a:pt x="967" y="746"/>
                    <a:pt x="1217" y="603"/>
                    <a:pt x="1539" y="532"/>
                  </a:cubicBezTo>
                  <a:cubicBezTo>
                    <a:pt x="2255" y="317"/>
                    <a:pt x="3043" y="317"/>
                    <a:pt x="3043" y="209"/>
                  </a:cubicBezTo>
                  <a:cubicBezTo>
                    <a:pt x="3072" y="152"/>
                    <a:pt x="2542" y="1"/>
                    <a:pt x="1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1824950" y="1908400"/>
              <a:ext cx="274750" cy="279225"/>
            </a:xfrm>
            <a:custGeom>
              <a:avLst/>
              <a:gdLst/>
              <a:ahLst/>
              <a:cxnLst/>
              <a:rect l="l" t="t" r="r" b="b"/>
              <a:pathLst>
                <a:path w="10990" h="11169" extrusionOk="0">
                  <a:moveTo>
                    <a:pt x="10632" y="0"/>
                  </a:moveTo>
                  <a:cubicBezTo>
                    <a:pt x="10345" y="0"/>
                    <a:pt x="10023" y="36"/>
                    <a:pt x="9701" y="108"/>
                  </a:cubicBezTo>
                  <a:cubicBezTo>
                    <a:pt x="8770" y="322"/>
                    <a:pt x="7911" y="716"/>
                    <a:pt x="7088" y="1253"/>
                  </a:cubicBezTo>
                  <a:cubicBezTo>
                    <a:pt x="6300" y="1790"/>
                    <a:pt x="5549" y="2398"/>
                    <a:pt x="4869" y="3043"/>
                  </a:cubicBezTo>
                  <a:cubicBezTo>
                    <a:pt x="4582" y="3329"/>
                    <a:pt x="4367" y="3580"/>
                    <a:pt x="4188" y="3723"/>
                  </a:cubicBezTo>
                  <a:cubicBezTo>
                    <a:pt x="4045" y="3902"/>
                    <a:pt x="3974" y="3973"/>
                    <a:pt x="3974" y="3973"/>
                  </a:cubicBezTo>
                  <a:lnTo>
                    <a:pt x="3723" y="4260"/>
                  </a:lnTo>
                  <a:cubicBezTo>
                    <a:pt x="3580" y="4439"/>
                    <a:pt x="3401" y="4689"/>
                    <a:pt x="3150" y="5011"/>
                  </a:cubicBezTo>
                  <a:cubicBezTo>
                    <a:pt x="2578" y="5763"/>
                    <a:pt x="2077" y="6551"/>
                    <a:pt x="1611" y="7374"/>
                  </a:cubicBezTo>
                  <a:cubicBezTo>
                    <a:pt x="1110" y="8197"/>
                    <a:pt x="716" y="9056"/>
                    <a:pt x="358" y="9915"/>
                  </a:cubicBezTo>
                  <a:cubicBezTo>
                    <a:pt x="179" y="10309"/>
                    <a:pt x="36" y="10739"/>
                    <a:pt x="0" y="11168"/>
                  </a:cubicBezTo>
                  <a:cubicBezTo>
                    <a:pt x="251" y="10810"/>
                    <a:pt x="466" y="10416"/>
                    <a:pt x="645" y="10058"/>
                  </a:cubicBezTo>
                  <a:cubicBezTo>
                    <a:pt x="1074" y="9235"/>
                    <a:pt x="1540" y="8412"/>
                    <a:pt x="2077" y="7660"/>
                  </a:cubicBezTo>
                  <a:cubicBezTo>
                    <a:pt x="2613" y="6801"/>
                    <a:pt x="3222" y="6014"/>
                    <a:pt x="3723" y="5405"/>
                  </a:cubicBezTo>
                  <a:cubicBezTo>
                    <a:pt x="3938" y="5119"/>
                    <a:pt x="4153" y="4904"/>
                    <a:pt x="4296" y="4725"/>
                  </a:cubicBezTo>
                  <a:lnTo>
                    <a:pt x="4546" y="4474"/>
                  </a:lnTo>
                  <a:cubicBezTo>
                    <a:pt x="4546" y="4474"/>
                    <a:pt x="4618" y="4367"/>
                    <a:pt x="4761" y="4224"/>
                  </a:cubicBezTo>
                  <a:cubicBezTo>
                    <a:pt x="4904" y="4045"/>
                    <a:pt x="5119" y="3794"/>
                    <a:pt x="5370" y="3544"/>
                  </a:cubicBezTo>
                  <a:cubicBezTo>
                    <a:pt x="5978" y="2864"/>
                    <a:pt x="6658" y="2255"/>
                    <a:pt x="7410" y="1718"/>
                  </a:cubicBezTo>
                  <a:cubicBezTo>
                    <a:pt x="8126" y="1146"/>
                    <a:pt x="8949" y="716"/>
                    <a:pt x="9772" y="394"/>
                  </a:cubicBezTo>
                  <a:cubicBezTo>
                    <a:pt x="10059" y="287"/>
                    <a:pt x="10381" y="215"/>
                    <a:pt x="10667" y="143"/>
                  </a:cubicBezTo>
                  <a:cubicBezTo>
                    <a:pt x="10882" y="72"/>
                    <a:pt x="10989" y="36"/>
                    <a:pt x="10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3153825" y="2821150"/>
              <a:ext cx="8975" cy="4500"/>
            </a:xfrm>
            <a:custGeom>
              <a:avLst/>
              <a:gdLst/>
              <a:ahLst/>
              <a:cxnLst/>
              <a:rect l="l" t="t" r="r" b="b"/>
              <a:pathLst>
                <a:path w="359" h="180" extrusionOk="0">
                  <a:moveTo>
                    <a:pt x="1" y="180"/>
                  </a:moveTo>
                  <a:cubicBezTo>
                    <a:pt x="216" y="72"/>
                    <a:pt x="359" y="1"/>
                    <a:pt x="359" y="1"/>
                  </a:cubicBezTo>
                  <a:cubicBezTo>
                    <a:pt x="359" y="1"/>
                    <a:pt x="216" y="72"/>
                    <a:pt x="1" y="18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1759625" y="2609075"/>
              <a:ext cx="2177250" cy="385150"/>
            </a:xfrm>
            <a:custGeom>
              <a:avLst/>
              <a:gdLst/>
              <a:ahLst/>
              <a:cxnLst/>
              <a:rect l="l" t="t" r="r" b="b"/>
              <a:pathLst>
                <a:path w="87090" h="15406" extrusionOk="0">
                  <a:moveTo>
                    <a:pt x="19115" y="11168"/>
                  </a:moveTo>
                  <a:lnTo>
                    <a:pt x="19115" y="11168"/>
                  </a:lnTo>
                  <a:cubicBezTo>
                    <a:pt x="19115" y="11168"/>
                    <a:pt x="19115" y="11168"/>
                    <a:pt x="19115" y="11168"/>
                  </a:cubicBezTo>
                  <a:cubicBezTo>
                    <a:pt x="19115" y="11168"/>
                    <a:pt x="19115" y="11168"/>
                    <a:pt x="19115" y="11168"/>
                  </a:cubicBezTo>
                  <a:close/>
                  <a:moveTo>
                    <a:pt x="1182" y="0"/>
                  </a:moveTo>
                  <a:cubicBezTo>
                    <a:pt x="967" y="1361"/>
                    <a:pt x="645" y="2685"/>
                    <a:pt x="0" y="2971"/>
                  </a:cubicBezTo>
                  <a:cubicBezTo>
                    <a:pt x="108" y="6050"/>
                    <a:pt x="502" y="11097"/>
                    <a:pt x="1933" y="12528"/>
                  </a:cubicBezTo>
                  <a:cubicBezTo>
                    <a:pt x="3422" y="14017"/>
                    <a:pt x="8717" y="14530"/>
                    <a:pt x="12309" y="14530"/>
                  </a:cubicBezTo>
                  <a:cubicBezTo>
                    <a:pt x="13728" y="14530"/>
                    <a:pt x="14881" y="14450"/>
                    <a:pt x="15428" y="14318"/>
                  </a:cubicBezTo>
                  <a:cubicBezTo>
                    <a:pt x="15958" y="14178"/>
                    <a:pt x="16443" y="14117"/>
                    <a:pt x="16957" y="14117"/>
                  </a:cubicBezTo>
                  <a:cubicBezTo>
                    <a:pt x="18285" y="14117"/>
                    <a:pt x="19809" y="14528"/>
                    <a:pt x="22802" y="15070"/>
                  </a:cubicBezTo>
                  <a:cubicBezTo>
                    <a:pt x="24042" y="15293"/>
                    <a:pt x="25390" y="15405"/>
                    <a:pt x="26691" y="15405"/>
                  </a:cubicBezTo>
                  <a:cubicBezTo>
                    <a:pt x="29784" y="15405"/>
                    <a:pt x="32617" y="14769"/>
                    <a:pt x="33146" y="13459"/>
                  </a:cubicBezTo>
                  <a:cubicBezTo>
                    <a:pt x="33934" y="11562"/>
                    <a:pt x="26238" y="10631"/>
                    <a:pt x="26238" y="10631"/>
                  </a:cubicBezTo>
                  <a:lnTo>
                    <a:pt x="28815" y="9951"/>
                  </a:lnTo>
                  <a:cubicBezTo>
                    <a:pt x="30748" y="10452"/>
                    <a:pt x="32681" y="11061"/>
                    <a:pt x="34507" y="11848"/>
                  </a:cubicBezTo>
                  <a:cubicBezTo>
                    <a:pt x="36497" y="12750"/>
                    <a:pt x="40271" y="13436"/>
                    <a:pt x="44091" y="13436"/>
                  </a:cubicBezTo>
                  <a:cubicBezTo>
                    <a:pt x="44667" y="13436"/>
                    <a:pt x="45245" y="13420"/>
                    <a:pt x="45818" y="13388"/>
                  </a:cubicBezTo>
                  <a:cubicBezTo>
                    <a:pt x="50184" y="13101"/>
                    <a:pt x="50936" y="11097"/>
                    <a:pt x="50936" y="11097"/>
                  </a:cubicBezTo>
                  <a:lnTo>
                    <a:pt x="50936" y="11097"/>
                  </a:lnTo>
                  <a:cubicBezTo>
                    <a:pt x="50661" y="13384"/>
                    <a:pt x="57507" y="14390"/>
                    <a:pt x="65275" y="14390"/>
                  </a:cubicBezTo>
                  <a:cubicBezTo>
                    <a:pt x="73676" y="14390"/>
                    <a:pt x="83157" y="13213"/>
                    <a:pt x="85872" y="11204"/>
                  </a:cubicBezTo>
                  <a:cubicBezTo>
                    <a:pt x="86302" y="10846"/>
                    <a:pt x="86731" y="10452"/>
                    <a:pt x="87089" y="10023"/>
                  </a:cubicBezTo>
                  <a:lnTo>
                    <a:pt x="87089" y="10023"/>
                  </a:lnTo>
                  <a:cubicBezTo>
                    <a:pt x="86588" y="10094"/>
                    <a:pt x="86015" y="10202"/>
                    <a:pt x="85335" y="10309"/>
                  </a:cubicBezTo>
                  <a:cubicBezTo>
                    <a:pt x="85013" y="10524"/>
                    <a:pt x="84655" y="10739"/>
                    <a:pt x="84297" y="10882"/>
                  </a:cubicBezTo>
                  <a:cubicBezTo>
                    <a:pt x="81512" y="12175"/>
                    <a:pt x="74382" y="12708"/>
                    <a:pt x="67837" y="12708"/>
                  </a:cubicBezTo>
                  <a:cubicBezTo>
                    <a:pt x="61515" y="12708"/>
                    <a:pt x="55737" y="12210"/>
                    <a:pt x="54945" y="11419"/>
                  </a:cubicBezTo>
                  <a:cubicBezTo>
                    <a:pt x="53693" y="10202"/>
                    <a:pt x="55089" y="9128"/>
                    <a:pt x="55769" y="8663"/>
                  </a:cubicBezTo>
                  <a:lnTo>
                    <a:pt x="55769" y="8663"/>
                  </a:lnTo>
                  <a:cubicBezTo>
                    <a:pt x="55143" y="9016"/>
                    <a:pt x="53753" y="9680"/>
                    <a:pt x="52540" y="9680"/>
                  </a:cubicBezTo>
                  <a:cubicBezTo>
                    <a:pt x="52157" y="9680"/>
                    <a:pt x="51791" y="9614"/>
                    <a:pt x="51473" y="9450"/>
                  </a:cubicBezTo>
                  <a:cubicBezTo>
                    <a:pt x="49827" y="8591"/>
                    <a:pt x="47644" y="4797"/>
                    <a:pt x="47643" y="4797"/>
                  </a:cubicBezTo>
                  <a:lnTo>
                    <a:pt x="47643" y="4797"/>
                  </a:lnTo>
                  <a:cubicBezTo>
                    <a:pt x="47643" y="4797"/>
                    <a:pt x="48121" y="6529"/>
                    <a:pt x="47086" y="6529"/>
                  </a:cubicBezTo>
                  <a:cubicBezTo>
                    <a:pt x="46987" y="6529"/>
                    <a:pt x="46876" y="6513"/>
                    <a:pt x="46748" y="6479"/>
                  </a:cubicBezTo>
                  <a:cubicBezTo>
                    <a:pt x="45245" y="6050"/>
                    <a:pt x="43778" y="3759"/>
                    <a:pt x="43778" y="3759"/>
                  </a:cubicBezTo>
                  <a:cubicBezTo>
                    <a:pt x="42632" y="5298"/>
                    <a:pt x="41164" y="6515"/>
                    <a:pt x="39482" y="7410"/>
                  </a:cubicBezTo>
                  <a:cubicBezTo>
                    <a:pt x="39482" y="7410"/>
                    <a:pt x="39628" y="7407"/>
                    <a:pt x="39883" y="7407"/>
                  </a:cubicBezTo>
                  <a:cubicBezTo>
                    <a:pt x="41541" y="7407"/>
                    <a:pt x="47822" y="7515"/>
                    <a:pt x="48753" y="9128"/>
                  </a:cubicBezTo>
                  <a:cubicBezTo>
                    <a:pt x="49400" y="10272"/>
                    <a:pt x="46588" y="11012"/>
                    <a:pt x="42989" y="11012"/>
                  </a:cubicBezTo>
                  <a:cubicBezTo>
                    <a:pt x="40618" y="11012"/>
                    <a:pt x="37905" y="10691"/>
                    <a:pt x="35616" y="9951"/>
                  </a:cubicBezTo>
                  <a:cubicBezTo>
                    <a:pt x="29818" y="8054"/>
                    <a:pt x="30247" y="7804"/>
                    <a:pt x="30247" y="5656"/>
                  </a:cubicBezTo>
                  <a:cubicBezTo>
                    <a:pt x="30247" y="4654"/>
                    <a:pt x="30426" y="3687"/>
                    <a:pt x="30748" y="2721"/>
                  </a:cubicBezTo>
                  <a:cubicBezTo>
                    <a:pt x="30498" y="2363"/>
                    <a:pt x="30319" y="1933"/>
                    <a:pt x="30247" y="1504"/>
                  </a:cubicBezTo>
                  <a:cubicBezTo>
                    <a:pt x="29495" y="2506"/>
                    <a:pt x="28636" y="3437"/>
                    <a:pt x="27670" y="4224"/>
                  </a:cubicBezTo>
                  <a:cubicBezTo>
                    <a:pt x="26775" y="6443"/>
                    <a:pt x="25594" y="8484"/>
                    <a:pt x="24126" y="9200"/>
                  </a:cubicBezTo>
                  <a:cubicBezTo>
                    <a:pt x="20606" y="11013"/>
                    <a:pt x="19135" y="11166"/>
                    <a:pt x="19115" y="11168"/>
                  </a:cubicBezTo>
                  <a:lnTo>
                    <a:pt x="19115" y="11168"/>
                  </a:lnTo>
                  <a:cubicBezTo>
                    <a:pt x="19142" y="11166"/>
                    <a:pt x="21851" y="10896"/>
                    <a:pt x="24600" y="10896"/>
                  </a:cubicBezTo>
                  <a:cubicBezTo>
                    <a:pt x="26642" y="10896"/>
                    <a:pt x="28706" y="11045"/>
                    <a:pt x="29710" y="11562"/>
                  </a:cubicBezTo>
                  <a:cubicBezTo>
                    <a:pt x="32001" y="12690"/>
                    <a:pt x="28673" y="14113"/>
                    <a:pt x="23940" y="14113"/>
                  </a:cubicBezTo>
                  <a:cubicBezTo>
                    <a:pt x="23719" y="14113"/>
                    <a:pt x="23494" y="14110"/>
                    <a:pt x="23267" y="14103"/>
                  </a:cubicBezTo>
                  <a:cubicBezTo>
                    <a:pt x="18148" y="13960"/>
                    <a:pt x="16430" y="11956"/>
                    <a:pt x="16430" y="11956"/>
                  </a:cubicBezTo>
                  <a:cubicBezTo>
                    <a:pt x="16430" y="11956"/>
                    <a:pt x="14855" y="12207"/>
                    <a:pt x="12912" y="12207"/>
                  </a:cubicBezTo>
                  <a:cubicBezTo>
                    <a:pt x="10840" y="12207"/>
                    <a:pt x="8350" y="11921"/>
                    <a:pt x="6909" y="10739"/>
                  </a:cubicBezTo>
                  <a:cubicBezTo>
                    <a:pt x="5370" y="9522"/>
                    <a:pt x="3866" y="5549"/>
                    <a:pt x="2828" y="2148"/>
                  </a:cubicBezTo>
                  <a:cubicBezTo>
                    <a:pt x="2220" y="1468"/>
                    <a:pt x="1683" y="752"/>
                    <a:pt x="1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2394075" y="1895475"/>
              <a:ext cx="141425" cy="64850"/>
            </a:xfrm>
            <a:custGeom>
              <a:avLst/>
              <a:gdLst/>
              <a:ahLst/>
              <a:cxnLst/>
              <a:rect l="l" t="t" r="r" b="b"/>
              <a:pathLst>
                <a:path w="5657" h="2594" extrusionOk="0">
                  <a:moveTo>
                    <a:pt x="2828" y="0"/>
                  </a:moveTo>
                  <a:cubicBezTo>
                    <a:pt x="2489" y="0"/>
                    <a:pt x="2146" y="71"/>
                    <a:pt x="1827" y="231"/>
                  </a:cubicBezTo>
                  <a:cubicBezTo>
                    <a:pt x="1755" y="231"/>
                    <a:pt x="1719" y="302"/>
                    <a:pt x="1683" y="338"/>
                  </a:cubicBezTo>
                  <a:cubicBezTo>
                    <a:pt x="1612" y="410"/>
                    <a:pt x="1576" y="446"/>
                    <a:pt x="1540" y="517"/>
                  </a:cubicBezTo>
                  <a:cubicBezTo>
                    <a:pt x="1504" y="589"/>
                    <a:pt x="1504" y="660"/>
                    <a:pt x="1504" y="696"/>
                  </a:cubicBezTo>
                  <a:cubicBezTo>
                    <a:pt x="1504" y="768"/>
                    <a:pt x="1504" y="804"/>
                    <a:pt x="1504" y="875"/>
                  </a:cubicBezTo>
                  <a:cubicBezTo>
                    <a:pt x="1504" y="903"/>
                    <a:pt x="1510" y="936"/>
                    <a:pt x="1520" y="970"/>
                  </a:cubicBezTo>
                  <a:lnTo>
                    <a:pt x="1520" y="970"/>
                  </a:lnTo>
                  <a:cubicBezTo>
                    <a:pt x="1412" y="947"/>
                    <a:pt x="1300" y="935"/>
                    <a:pt x="1187" y="935"/>
                  </a:cubicBezTo>
                  <a:cubicBezTo>
                    <a:pt x="866" y="935"/>
                    <a:pt x="541" y="1030"/>
                    <a:pt x="287" y="1233"/>
                  </a:cubicBezTo>
                  <a:lnTo>
                    <a:pt x="144" y="1340"/>
                  </a:lnTo>
                  <a:lnTo>
                    <a:pt x="73" y="1412"/>
                  </a:lnTo>
                  <a:cubicBezTo>
                    <a:pt x="37" y="1448"/>
                    <a:pt x="1" y="1448"/>
                    <a:pt x="37" y="1484"/>
                  </a:cubicBezTo>
                  <a:lnTo>
                    <a:pt x="252" y="1770"/>
                  </a:lnTo>
                  <a:cubicBezTo>
                    <a:pt x="323" y="1877"/>
                    <a:pt x="466" y="1985"/>
                    <a:pt x="574" y="2092"/>
                  </a:cubicBezTo>
                  <a:cubicBezTo>
                    <a:pt x="717" y="2164"/>
                    <a:pt x="824" y="2235"/>
                    <a:pt x="967" y="2271"/>
                  </a:cubicBezTo>
                  <a:cubicBezTo>
                    <a:pt x="967" y="2271"/>
                    <a:pt x="896" y="2164"/>
                    <a:pt x="681" y="1985"/>
                  </a:cubicBezTo>
                  <a:cubicBezTo>
                    <a:pt x="609" y="1949"/>
                    <a:pt x="574" y="1913"/>
                    <a:pt x="538" y="1842"/>
                  </a:cubicBezTo>
                  <a:cubicBezTo>
                    <a:pt x="466" y="1806"/>
                    <a:pt x="431" y="1734"/>
                    <a:pt x="395" y="1698"/>
                  </a:cubicBezTo>
                  <a:lnTo>
                    <a:pt x="287" y="1519"/>
                  </a:lnTo>
                  <a:cubicBezTo>
                    <a:pt x="287" y="1484"/>
                    <a:pt x="359" y="1484"/>
                    <a:pt x="431" y="1412"/>
                  </a:cubicBezTo>
                  <a:cubicBezTo>
                    <a:pt x="653" y="1264"/>
                    <a:pt x="927" y="1184"/>
                    <a:pt x="1192" y="1184"/>
                  </a:cubicBezTo>
                  <a:cubicBezTo>
                    <a:pt x="1312" y="1184"/>
                    <a:pt x="1429" y="1200"/>
                    <a:pt x="1540" y="1233"/>
                  </a:cubicBezTo>
                  <a:cubicBezTo>
                    <a:pt x="1609" y="1254"/>
                    <a:pt x="1676" y="1278"/>
                    <a:pt x="1742" y="1307"/>
                  </a:cubicBezTo>
                  <a:lnTo>
                    <a:pt x="1742" y="1307"/>
                  </a:lnTo>
                  <a:cubicBezTo>
                    <a:pt x="1767" y="1332"/>
                    <a:pt x="1795" y="1355"/>
                    <a:pt x="1827" y="1376"/>
                  </a:cubicBezTo>
                  <a:cubicBezTo>
                    <a:pt x="2005" y="1591"/>
                    <a:pt x="2220" y="1734"/>
                    <a:pt x="2471" y="1877"/>
                  </a:cubicBezTo>
                  <a:lnTo>
                    <a:pt x="3580" y="2593"/>
                  </a:lnTo>
                  <a:lnTo>
                    <a:pt x="2686" y="1627"/>
                  </a:lnTo>
                  <a:cubicBezTo>
                    <a:pt x="2680" y="1620"/>
                    <a:pt x="2674" y="1614"/>
                    <a:pt x="2669" y="1608"/>
                  </a:cubicBezTo>
                  <a:lnTo>
                    <a:pt x="2669" y="1608"/>
                  </a:lnTo>
                  <a:lnTo>
                    <a:pt x="2686" y="1591"/>
                  </a:lnTo>
                  <a:cubicBezTo>
                    <a:pt x="2662" y="1579"/>
                    <a:pt x="2639" y="1567"/>
                    <a:pt x="2617" y="1554"/>
                  </a:cubicBezTo>
                  <a:lnTo>
                    <a:pt x="2617" y="1554"/>
                  </a:lnTo>
                  <a:cubicBezTo>
                    <a:pt x="2509" y="1444"/>
                    <a:pt x="2387" y="1349"/>
                    <a:pt x="2256" y="1267"/>
                  </a:cubicBezTo>
                  <a:lnTo>
                    <a:pt x="2256" y="1267"/>
                  </a:lnTo>
                  <a:cubicBezTo>
                    <a:pt x="2208" y="1221"/>
                    <a:pt x="2160" y="1173"/>
                    <a:pt x="2113" y="1126"/>
                  </a:cubicBezTo>
                  <a:cubicBezTo>
                    <a:pt x="2041" y="1090"/>
                    <a:pt x="2005" y="1018"/>
                    <a:pt x="1970" y="947"/>
                  </a:cubicBezTo>
                  <a:cubicBezTo>
                    <a:pt x="1934" y="875"/>
                    <a:pt x="1898" y="839"/>
                    <a:pt x="1898" y="804"/>
                  </a:cubicBezTo>
                  <a:cubicBezTo>
                    <a:pt x="1862" y="660"/>
                    <a:pt x="1934" y="553"/>
                    <a:pt x="2041" y="517"/>
                  </a:cubicBezTo>
                  <a:cubicBezTo>
                    <a:pt x="2342" y="378"/>
                    <a:pt x="2672" y="299"/>
                    <a:pt x="3013" y="299"/>
                  </a:cubicBezTo>
                  <a:cubicBezTo>
                    <a:pt x="3200" y="299"/>
                    <a:pt x="3390" y="323"/>
                    <a:pt x="3580" y="374"/>
                  </a:cubicBezTo>
                  <a:cubicBezTo>
                    <a:pt x="4082" y="589"/>
                    <a:pt x="4547" y="875"/>
                    <a:pt x="5012" y="1197"/>
                  </a:cubicBezTo>
                  <a:cubicBezTo>
                    <a:pt x="5191" y="1376"/>
                    <a:pt x="5442" y="1484"/>
                    <a:pt x="5657" y="1627"/>
                  </a:cubicBezTo>
                  <a:cubicBezTo>
                    <a:pt x="5478" y="1412"/>
                    <a:pt x="5299" y="1233"/>
                    <a:pt x="5084" y="1090"/>
                  </a:cubicBezTo>
                  <a:cubicBezTo>
                    <a:pt x="4869" y="911"/>
                    <a:pt x="4690" y="732"/>
                    <a:pt x="4440" y="589"/>
                  </a:cubicBezTo>
                  <a:cubicBezTo>
                    <a:pt x="4332" y="517"/>
                    <a:pt x="4189" y="410"/>
                    <a:pt x="4082" y="338"/>
                  </a:cubicBezTo>
                  <a:cubicBezTo>
                    <a:pt x="3938" y="267"/>
                    <a:pt x="3759" y="195"/>
                    <a:pt x="3616" y="123"/>
                  </a:cubicBezTo>
                  <a:cubicBezTo>
                    <a:pt x="3363" y="44"/>
                    <a:pt x="3097" y="0"/>
                    <a:pt x="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2853150" y="1689150"/>
              <a:ext cx="325775" cy="185250"/>
            </a:xfrm>
            <a:custGeom>
              <a:avLst/>
              <a:gdLst/>
              <a:ahLst/>
              <a:cxnLst/>
              <a:rect l="l" t="t" r="r" b="b"/>
              <a:pathLst>
                <a:path w="13031" h="7410" extrusionOk="0">
                  <a:moveTo>
                    <a:pt x="13030" y="0"/>
                  </a:moveTo>
                  <a:lnTo>
                    <a:pt x="13030" y="0"/>
                  </a:lnTo>
                  <a:cubicBezTo>
                    <a:pt x="11634" y="502"/>
                    <a:pt x="10310" y="1039"/>
                    <a:pt x="8985" y="1540"/>
                  </a:cubicBezTo>
                  <a:cubicBezTo>
                    <a:pt x="8749" y="742"/>
                    <a:pt x="7538" y="213"/>
                    <a:pt x="6599" y="213"/>
                  </a:cubicBezTo>
                  <a:cubicBezTo>
                    <a:pt x="6400" y="213"/>
                    <a:pt x="6213" y="237"/>
                    <a:pt x="6050" y="287"/>
                  </a:cubicBezTo>
                  <a:cubicBezTo>
                    <a:pt x="6157" y="824"/>
                    <a:pt x="6336" y="1325"/>
                    <a:pt x="6623" y="1826"/>
                  </a:cubicBezTo>
                  <a:cubicBezTo>
                    <a:pt x="6400" y="1463"/>
                    <a:pt x="5654" y="1231"/>
                    <a:pt x="5116" y="1231"/>
                  </a:cubicBezTo>
                  <a:cubicBezTo>
                    <a:pt x="4964" y="1231"/>
                    <a:pt x="4828" y="1250"/>
                    <a:pt x="4726" y="1289"/>
                  </a:cubicBezTo>
                  <a:cubicBezTo>
                    <a:pt x="3616" y="1683"/>
                    <a:pt x="4511" y="2435"/>
                    <a:pt x="5084" y="3043"/>
                  </a:cubicBezTo>
                  <a:cubicBezTo>
                    <a:pt x="3759" y="3437"/>
                    <a:pt x="573" y="5978"/>
                    <a:pt x="1" y="7410"/>
                  </a:cubicBezTo>
                  <a:lnTo>
                    <a:pt x="1303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2853150" y="1689150"/>
              <a:ext cx="325775" cy="185250"/>
            </a:xfrm>
            <a:custGeom>
              <a:avLst/>
              <a:gdLst/>
              <a:ahLst/>
              <a:cxnLst/>
              <a:rect l="l" t="t" r="r" b="b"/>
              <a:pathLst>
                <a:path w="13031" h="7410" extrusionOk="0">
                  <a:moveTo>
                    <a:pt x="13030" y="0"/>
                  </a:moveTo>
                  <a:lnTo>
                    <a:pt x="13030" y="0"/>
                  </a:lnTo>
                  <a:cubicBezTo>
                    <a:pt x="12887" y="36"/>
                    <a:pt x="12779" y="72"/>
                    <a:pt x="12672" y="108"/>
                  </a:cubicBezTo>
                  <a:lnTo>
                    <a:pt x="11741" y="394"/>
                  </a:lnTo>
                  <a:cubicBezTo>
                    <a:pt x="11348" y="537"/>
                    <a:pt x="10882" y="681"/>
                    <a:pt x="10381" y="860"/>
                  </a:cubicBezTo>
                  <a:lnTo>
                    <a:pt x="9630" y="1110"/>
                  </a:lnTo>
                  <a:lnTo>
                    <a:pt x="9236" y="1253"/>
                  </a:lnTo>
                  <a:lnTo>
                    <a:pt x="9057" y="1325"/>
                  </a:lnTo>
                  <a:lnTo>
                    <a:pt x="9021" y="1325"/>
                  </a:lnTo>
                  <a:cubicBezTo>
                    <a:pt x="8985" y="1217"/>
                    <a:pt x="8914" y="1110"/>
                    <a:pt x="8842" y="1003"/>
                  </a:cubicBezTo>
                  <a:cubicBezTo>
                    <a:pt x="8735" y="895"/>
                    <a:pt x="8627" y="788"/>
                    <a:pt x="8484" y="681"/>
                  </a:cubicBezTo>
                  <a:cubicBezTo>
                    <a:pt x="8269" y="502"/>
                    <a:pt x="7983" y="358"/>
                    <a:pt x="7732" y="287"/>
                  </a:cubicBezTo>
                  <a:cubicBezTo>
                    <a:pt x="7446" y="179"/>
                    <a:pt x="7195" y="108"/>
                    <a:pt x="6909" y="72"/>
                  </a:cubicBezTo>
                  <a:lnTo>
                    <a:pt x="6193" y="72"/>
                  </a:lnTo>
                  <a:lnTo>
                    <a:pt x="6014" y="108"/>
                  </a:lnTo>
                  <a:lnTo>
                    <a:pt x="5835" y="144"/>
                  </a:lnTo>
                  <a:lnTo>
                    <a:pt x="5835" y="179"/>
                  </a:lnTo>
                  <a:lnTo>
                    <a:pt x="5835" y="215"/>
                  </a:lnTo>
                  <a:lnTo>
                    <a:pt x="5835" y="287"/>
                  </a:lnTo>
                  <a:cubicBezTo>
                    <a:pt x="5835" y="394"/>
                    <a:pt x="5871" y="466"/>
                    <a:pt x="5907" y="537"/>
                  </a:cubicBezTo>
                  <a:cubicBezTo>
                    <a:pt x="5907" y="645"/>
                    <a:pt x="5978" y="788"/>
                    <a:pt x="6014" y="895"/>
                  </a:cubicBezTo>
                  <a:cubicBezTo>
                    <a:pt x="6014" y="1003"/>
                    <a:pt x="6050" y="1074"/>
                    <a:pt x="6086" y="1182"/>
                  </a:cubicBezTo>
                  <a:lnTo>
                    <a:pt x="6086" y="1217"/>
                  </a:lnTo>
                  <a:cubicBezTo>
                    <a:pt x="6014" y="1182"/>
                    <a:pt x="5943" y="1146"/>
                    <a:pt x="5871" y="1146"/>
                  </a:cubicBezTo>
                  <a:lnTo>
                    <a:pt x="5764" y="1110"/>
                  </a:lnTo>
                  <a:cubicBezTo>
                    <a:pt x="5692" y="1110"/>
                    <a:pt x="5549" y="1074"/>
                    <a:pt x="5406" y="1039"/>
                  </a:cubicBezTo>
                  <a:lnTo>
                    <a:pt x="4869" y="1039"/>
                  </a:lnTo>
                  <a:cubicBezTo>
                    <a:pt x="4618" y="1074"/>
                    <a:pt x="4368" y="1182"/>
                    <a:pt x="4153" y="1361"/>
                  </a:cubicBezTo>
                  <a:cubicBezTo>
                    <a:pt x="4046" y="1504"/>
                    <a:pt x="3974" y="1683"/>
                    <a:pt x="4010" y="1862"/>
                  </a:cubicBezTo>
                  <a:cubicBezTo>
                    <a:pt x="4010" y="2005"/>
                    <a:pt x="4081" y="2148"/>
                    <a:pt x="4189" y="2291"/>
                  </a:cubicBezTo>
                  <a:cubicBezTo>
                    <a:pt x="4260" y="2435"/>
                    <a:pt x="4368" y="2542"/>
                    <a:pt x="4475" y="2649"/>
                  </a:cubicBezTo>
                  <a:lnTo>
                    <a:pt x="4618" y="2792"/>
                  </a:lnTo>
                  <a:lnTo>
                    <a:pt x="4761" y="2936"/>
                  </a:lnTo>
                  <a:lnTo>
                    <a:pt x="4797" y="2971"/>
                  </a:lnTo>
                  <a:lnTo>
                    <a:pt x="4761" y="2971"/>
                  </a:lnTo>
                  <a:lnTo>
                    <a:pt x="4582" y="3043"/>
                  </a:lnTo>
                  <a:cubicBezTo>
                    <a:pt x="4511" y="3079"/>
                    <a:pt x="4439" y="3115"/>
                    <a:pt x="4368" y="3150"/>
                  </a:cubicBezTo>
                  <a:cubicBezTo>
                    <a:pt x="4081" y="3294"/>
                    <a:pt x="3795" y="3473"/>
                    <a:pt x="3509" y="3652"/>
                  </a:cubicBezTo>
                  <a:cubicBezTo>
                    <a:pt x="2542" y="4332"/>
                    <a:pt x="1647" y="5119"/>
                    <a:pt x="824" y="5978"/>
                  </a:cubicBezTo>
                  <a:cubicBezTo>
                    <a:pt x="573" y="6300"/>
                    <a:pt x="323" y="6622"/>
                    <a:pt x="144" y="6945"/>
                  </a:cubicBezTo>
                  <a:cubicBezTo>
                    <a:pt x="72" y="7052"/>
                    <a:pt x="37" y="7124"/>
                    <a:pt x="1" y="7231"/>
                  </a:cubicBezTo>
                  <a:cubicBezTo>
                    <a:pt x="1" y="7338"/>
                    <a:pt x="1" y="7374"/>
                    <a:pt x="1" y="7410"/>
                  </a:cubicBezTo>
                  <a:cubicBezTo>
                    <a:pt x="1" y="7410"/>
                    <a:pt x="72" y="7267"/>
                    <a:pt x="215" y="7016"/>
                  </a:cubicBezTo>
                  <a:cubicBezTo>
                    <a:pt x="466" y="6694"/>
                    <a:pt x="681" y="6408"/>
                    <a:pt x="967" y="6121"/>
                  </a:cubicBezTo>
                  <a:cubicBezTo>
                    <a:pt x="1790" y="5298"/>
                    <a:pt x="2721" y="4546"/>
                    <a:pt x="3688" y="3902"/>
                  </a:cubicBezTo>
                  <a:cubicBezTo>
                    <a:pt x="3974" y="3723"/>
                    <a:pt x="4260" y="3544"/>
                    <a:pt x="4511" y="3401"/>
                  </a:cubicBezTo>
                  <a:lnTo>
                    <a:pt x="4726" y="3329"/>
                  </a:lnTo>
                  <a:lnTo>
                    <a:pt x="4833" y="3258"/>
                  </a:lnTo>
                  <a:lnTo>
                    <a:pt x="4905" y="3258"/>
                  </a:lnTo>
                  <a:lnTo>
                    <a:pt x="4976" y="3222"/>
                  </a:lnTo>
                  <a:cubicBezTo>
                    <a:pt x="5119" y="3150"/>
                    <a:pt x="5263" y="3115"/>
                    <a:pt x="5370" y="3079"/>
                  </a:cubicBezTo>
                  <a:lnTo>
                    <a:pt x="5084" y="2828"/>
                  </a:lnTo>
                  <a:lnTo>
                    <a:pt x="4869" y="2613"/>
                  </a:lnTo>
                  <a:lnTo>
                    <a:pt x="4726" y="2470"/>
                  </a:lnTo>
                  <a:cubicBezTo>
                    <a:pt x="4654" y="2363"/>
                    <a:pt x="4547" y="2256"/>
                    <a:pt x="4475" y="2148"/>
                  </a:cubicBezTo>
                  <a:cubicBezTo>
                    <a:pt x="4403" y="2041"/>
                    <a:pt x="4368" y="1933"/>
                    <a:pt x="4368" y="1826"/>
                  </a:cubicBezTo>
                  <a:cubicBezTo>
                    <a:pt x="4368" y="1754"/>
                    <a:pt x="4368" y="1683"/>
                    <a:pt x="4439" y="1647"/>
                  </a:cubicBezTo>
                  <a:cubicBezTo>
                    <a:pt x="4582" y="1540"/>
                    <a:pt x="4761" y="1468"/>
                    <a:pt x="4940" y="1432"/>
                  </a:cubicBezTo>
                  <a:lnTo>
                    <a:pt x="5370" y="1432"/>
                  </a:lnTo>
                  <a:lnTo>
                    <a:pt x="5692" y="1504"/>
                  </a:lnTo>
                  <a:lnTo>
                    <a:pt x="5799" y="1540"/>
                  </a:lnTo>
                  <a:lnTo>
                    <a:pt x="5871" y="1575"/>
                  </a:lnTo>
                  <a:cubicBezTo>
                    <a:pt x="5907" y="1575"/>
                    <a:pt x="5943" y="1575"/>
                    <a:pt x="5978" y="1611"/>
                  </a:cubicBezTo>
                  <a:lnTo>
                    <a:pt x="6193" y="1754"/>
                  </a:lnTo>
                  <a:lnTo>
                    <a:pt x="6444" y="1933"/>
                  </a:lnTo>
                  <a:lnTo>
                    <a:pt x="6480" y="1969"/>
                  </a:lnTo>
                  <a:lnTo>
                    <a:pt x="6623" y="2112"/>
                  </a:lnTo>
                  <a:lnTo>
                    <a:pt x="6873" y="2399"/>
                  </a:lnTo>
                  <a:cubicBezTo>
                    <a:pt x="7088" y="2613"/>
                    <a:pt x="7267" y="2864"/>
                    <a:pt x="7482" y="3079"/>
                  </a:cubicBezTo>
                  <a:cubicBezTo>
                    <a:pt x="7303" y="2792"/>
                    <a:pt x="7016" y="2256"/>
                    <a:pt x="6694" y="1575"/>
                  </a:cubicBezTo>
                  <a:cubicBezTo>
                    <a:pt x="6623" y="1432"/>
                    <a:pt x="6515" y="1253"/>
                    <a:pt x="6444" y="1074"/>
                  </a:cubicBezTo>
                  <a:cubicBezTo>
                    <a:pt x="6408" y="1003"/>
                    <a:pt x="6372" y="895"/>
                    <a:pt x="6336" y="824"/>
                  </a:cubicBezTo>
                  <a:cubicBezTo>
                    <a:pt x="6301" y="716"/>
                    <a:pt x="6265" y="609"/>
                    <a:pt x="6265" y="502"/>
                  </a:cubicBezTo>
                  <a:lnTo>
                    <a:pt x="6265" y="430"/>
                  </a:lnTo>
                  <a:lnTo>
                    <a:pt x="6873" y="430"/>
                  </a:lnTo>
                  <a:cubicBezTo>
                    <a:pt x="7124" y="466"/>
                    <a:pt x="7374" y="537"/>
                    <a:pt x="7625" y="609"/>
                  </a:cubicBezTo>
                  <a:cubicBezTo>
                    <a:pt x="7876" y="681"/>
                    <a:pt x="8126" y="824"/>
                    <a:pt x="8341" y="967"/>
                  </a:cubicBezTo>
                  <a:cubicBezTo>
                    <a:pt x="8448" y="1039"/>
                    <a:pt x="8556" y="1146"/>
                    <a:pt x="8627" y="1217"/>
                  </a:cubicBezTo>
                  <a:cubicBezTo>
                    <a:pt x="8735" y="1361"/>
                    <a:pt x="8806" y="1504"/>
                    <a:pt x="8878" y="1647"/>
                  </a:cubicBezTo>
                  <a:cubicBezTo>
                    <a:pt x="8878" y="1683"/>
                    <a:pt x="8878" y="1683"/>
                    <a:pt x="8914" y="1719"/>
                  </a:cubicBezTo>
                  <a:lnTo>
                    <a:pt x="8985" y="1683"/>
                  </a:lnTo>
                  <a:lnTo>
                    <a:pt x="9164" y="1611"/>
                  </a:lnTo>
                  <a:lnTo>
                    <a:pt x="9343" y="1540"/>
                  </a:lnTo>
                  <a:lnTo>
                    <a:pt x="9737" y="1396"/>
                  </a:lnTo>
                  <a:lnTo>
                    <a:pt x="10489" y="1110"/>
                  </a:lnTo>
                  <a:lnTo>
                    <a:pt x="11777" y="537"/>
                  </a:lnTo>
                  <a:lnTo>
                    <a:pt x="12672" y="179"/>
                  </a:lnTo>
                  <a:cubicBezTo>
                    <a:pt x="12815" y="144"/>
                    <a:pt x="12923" y="72"/>
                    <a:pt x="13030" y="0"/>
                  </a:cubicBezTo>
                  <a:close/>
                </a:path>
              </a:pathLst>
            </a:custGeom>
            <a:solidFill>
              <a:srgbClr val="FF6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2608850" y="1520800"/>
              <a:ext cx="583475" cy="375975"/>
            </a:xfrm>
            <a:custGeom>
              <a:avLst/>
              <a:gdLst/>
              <a:ahLst/>
              <a:cxnLst/>
              <a:rect l="l" t="t" r="r" b="b"/>
              <a:pathLst>
                <a:path w="23339" h="15039" extrusionOk="0">
                  <a:moveTo>
                    <a:pt x="7543" y="1"/>
                  </a:moveTo>
                  <a:cubicBezTo>
                    <a:pt x="5327" y="1"/>
                    <a:pt x="3393" y="207"/>
                    <a:pt x="2471" y="972"/>
                  </a:cubicBezTo>
                  <a:cubicBezTo>
                    <a:pt x="180" y="2904"/>
                    <a:pt x="1" y="11245"/>
                    <a:pt x="2077" y="12390"/>
                  </a:cubicBezTo>
                  <a:cubicBezTo>
                    <a:pt x="2526" y="12629"/>
                    <a:pt x="3106" y="12725"/>
                    <a:pt x="3745" y="12725"/>
                  </a:cubicBezTo>
                  <a:cubicBezTo>
                    <a:pt x="6263" y="12725"/>
                    <a:pt x="9701" y="11245"/>
                    <a:pt x="9701" y="11245"/>
                  </a:cubicBezTo>
                  <a:lnTo>
                    <a:pt x="10274" y="15039"/>
                  </a:lnTo>
                  <a:lnTo>
                    <a:pt x="23339" y="8023"/>
                  </a:lnTo>
                  <a:cubicBezTo>
                    <a:pt x="23339" y="8023"/>
                    <a:pt x="20631" y="208"/>
                    <a:pt x="17128" y="208"/>
                  </a:cubicBezTo>
                  <a:cubicBezTo>
                    <a:pt x="17051" y="208"/>
                    <a:pt x="16973" y="212"/>
                    <a:pt x="16896" y="220"/>
                  </a:cubicBezTo>
                  <a:cubicBezTo>
                    <a:pt x="16452" y="268"/>
                    <a:pt x="15934" y="287"/>
                    <a:pt x="15363" y="287"/>
                  </a:cubicBezTo>
                  <a:cubicBezTo>
                    <a:pt x="13156" y="287"/>
                    <a:pt x="10153" y="1"/>
                    <a:pt x="7543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2819150" y="1538800"/>
              <a:ext cx="374075" cy="357975"/>
            </a:xfrm>
            <a:custGeom>
              <a:avLst/>
              <a:gdLst/>
              <a:ahLst/>
              <a:cxnLst/>
              <a:rect l="l" t="t" r="r" b="b"/>
              <a:pathLst>
                <a:path w="14963" h="14319" extrusionOk="0">
                  <a:moveTo>
                    <a:pt x="10309" y="1"/>
                  </a:moveTo>
                  <a:cubicBezTo>
                    <a:pt x="9271" y="431"/>
                    <a:pt x="8412" y="1146"/>
                    <a:pt x="7768" y="2077"/>
                  </a:cubicBezTo>
                  <a:cubicBezTo>
                    <a:pt x="5978" y="4511"/>
                    <a:pt x="3365" y="8842"/>
                    <a:pt x="1" y="11026"/>
                  </a:cubicBezTo>
                  <a:cubicBezTo>
                    <a:pt x="788" y="10739"/>
                    <a:pt x="1289" y="10525"/>
                    <a:pt x="1289" y="10525"/>
                  </a:cubicBezTo>
                  <a:lnTo>
                    <a:pt x="1862" y="14319"/>
                  </a:lnTo>
                  <a:lnTo>
                    <a:pt x="14963" y="7303"/>
                  </a:lnTo>
                  <a:cubicBezTo>
                    <a:pt x="14963" y="7303"/>
                    <a:pt x="12994" y="1719"/>
                    <a:pt x="10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2886275" y="1596075"/>
              <a:ext cx="213000" cy="230900"/>
            </a:xfrm>
            <a:custGeom>
              <a:avLst/>
              <a:gdLst/>
              <a:ahLst/>
              <a:cxnLst/>
              <a:rect l="l" t="t" r="r" b="b"/>
              <a:pathLst>
                <a:path w="8520" h="9236" extrusionOk="0">
                  <a:moveTo>
                    <a:pt x="4940" y="1"/>
                  </a:moveTo>
                  <a:cubicBezTo>
                    <a:pt x="3651" y="1755"/>
                    <a:pt x="2005" y="4332"/>
                    <a:pt x="0" y="6408"/>
                  </a:cubicBezTo>
                  <a:cubicBezTo>
                    <a:pt x="358" y="7375"/>
                    <a:pt x="788" y="8305"/>
                    <a:pt x="1253" y="9236"/>
                  </a:cubicBezTo>
                  <a:lnTo>
                    <a:pt x="8519" y="6014"/>
                  </a:lnTo>
                  <a:cubicBezTo>
                    <a:pt x="8519" y="6014"/>
                    <a:pt x="7052" y="2184"/>
                    <a:pt x="4940" y="1"/>
                  </a:cubicBezTo>
                  <a:close/>
                </a:path>
              </a:pathLst>
            </a:custGeom>
            <a:solidFill>
              <a:srgbClr val="E25E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2922950" y="1596075"/>
              <a:ext cx="176325" cy="206750"/>
            </a:xfrm>
            <a:custGeom>
              <a:avLst/>
              <a:gdLst/>
              <a:ahLst/>
              <a:cxnLst/>
              <a:rect l="l" t="t" r="r" b="b"/>
              <a:pathLst>
                <a:path w="7053" h="8270" extrusionOk="0">
                  <a:moveTo>
                    <a:pt x="3473" y="1"/>
                  </a:moveTo>
                  <a:cubicBezTo>
                    <a:pt x="2506" y="1325"/>
                    <a:pt x="1361" y="3079"/>
                    <a:pt x="1" y="4797"/>
                  </a:cubicBezTo>
                  <a:cubicBezTo>
                    <a:pt x="573" y="5979"/>
                    <a:pt x="1218" y="7160"/>
                    <a:pt x="1934" y="8269"/>
                  </a:cubicBezTo>
                  <a:lnTo>
                    <a:pt x="7052" y="6014"/>
                  </a:lnTo>
                  <a:cubicBezTo>
                    <a:pt x="7052" y="6014"/>
                    <a:pt x="5585" y="2149"/>
                    <a:pt x="3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2614225" y="1526175"/>
              <a:ext cx="569150" cy="312750"/>
            </a:xfrm>
            <a:custGeom>
              <a:avLst/>
              <a:gdLst/>
              <a:ahLst/>
              <a:cxnLst/>
              <a:rect l="l" t="t" r="r" b="b"/>
              <a:pathLst>
                <a:path w="22766" h="12510" extrusionOk="0">
                  <a:moveTo>
                    <a:pt x="16938" y="0"/>
                  </a:moveTo>
                  <a:cubicBezTo>
                    <a:pt x="16889" y="0"/>
                    <a:pt x="16838" y="2"/>
                    <a:pt x="16788" y="5"/>
                  </a:cubicBezTo>
                  <a:cubicBezTo>
                    <a:pt x="16395" y="148"/>
                    <a:pt x="15965" y="327"/>
                    <a:pt x="15571" y="542"/>
                  </a:cubicBezTo>
                  <a:cubicBezTo>
                    <a:pt x="10954" y="2976"/>
                    <a:pt x="9128" y="7200"/>
                    <a:pt x="5513" y="7987"/>
                  </a:cubicBezTo>
                  <a:cubicBezTo>
                    <a:pt x="5359" y="8023"/>
                    <a:pt x="5211" y="8041"/>
                    <a:pt x="5067" y="8041"/>
                  </a:cubicBezTo>
                  <a:cubicBezTo>
                    <a:pt x="2946" y="8041"/>
                    <a:pt x="1978" y="4236"/>
                    <a:pt x="1575" y="1687"/>
                  </a:cubicBezTo>
                  <a:lnTo>
                    <a:pt x="1575" y="1687"/>
                  </a:lnTo>
                  <a:cubicBezTo>
                    <a:pt x="0" y="4515"/>
                    <a:pt x="36" y="11173"/>
                    <a:pt x="1898" y="12175"/>
                  </a:cubicBezTo>
                  <a:cubicBezTo>
                    <a:pt x="2340" y="12414"/>
                    <a:pt x="2914" y="12510"/>
                    <a:pt x="3548" y="12510"/>
                  </a:cubicBezTo>
                  <a:cubicBezTo>
                    <a:pt x="6048" y="12510"/>
                    <a:pt x="9486" y="11030"/>
                    <a:pt x="9486" y="11030"/>
                  </a:cubicBezTo>
                  <a:lnTo>
                    <a:pt x="9558" y="11459"/>
                  </a:lnTo>
                  <a:cubicBezTo>
                    <a:pt x="13316" y="8989"/>
                    <a:pt x="16287" y="4193"/>
                    <a:pt x="17182" y="3155"/>
                  </a:cubicBezTo>
                  <a:cubicBezTo>
                    <a:pt x="17287" y="3035"/>
                    <a:pt x="17412" y="2980"/>
                    <a:pt x="17552" y="2980"/>
                  </a:cubicBezTo>
                  <a:cubicBezTo>
                    <a:pt x="18749" y="2980"/>
                    <a:pt x="21074" y="6978"/>
                    <a:pt x="21907" y="8452"/>
                  </a:cubicBezTo>
                  <a:lnTo>
                    <a:pt x="22444" y="8166"/>
                  </a:lnTo>
                  <a:cubicBezTo>
                    <a:pt x="22587" y="7701"/>
                    <a:pt x="22694" y="7271"/>
                    <a:pt x="22766" y="6806"/>
                  </a:cubicBezTo>
                  <a:cubicBezTo>
                    <a:pt x="21922" y="4732"/>
                    <a:pt x="19663" y="0"/>
                    <a:pt x="16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2646450" y="1541500"/>
              <a:ext cx="417025" cy="298375"/>
            </a:xfrm>
            <a:custGeom>
              <a:avLst/>
              <a:gdLst/>
              <a:ahLst/>
              <a:cxnLst/>
              <a:rect l="l" t="t" r="r" b="b"/>
              <a:pathLst>
                <a:path w="16681" h="11935" extrusionOk="0">
                  <a:moveTo>
                    <a:pt x="16680" y="0"/>
                  </a:moveTo>
                  <a:cubicBezTo>
                    <a:pt x="16680" y="0"/>
                    <a:pt x="16501" y="72"/>
                    <a:pt x="16251" y="179"/>
                  </a:cubicBezTo>
                  <a:lnTo>
                    <a:pt x="15750" y="430"/>
                  </a:lnTo>
                  <a:cubicBezTo>
                    <a:pt x="15571" y="537"/>
                    <a:pt x="15356" y="716"/>
                    <a:pt x="15141" y="859"/>
                  </a:cubicBezTo>
                  <a:cubicBezTo>
                    <a:pt x="14139" y="1647"/>
                    <a:pt x="13280" y="2649"/>
                    <a:pt x="12600" y="3759"/>
                  </a:cubicBezTo>
                  <a:cubicBezTo>
                    <a:pt x="12206" y="4332"/>
                    <a:pt x="11884" y="4940"/>
                    <a:pt x="11562" y="5549"/>
                  </a:cubicBezTo>
                  <a:lnTo>
                    <a:pt x="11132" y="6372"/>
                  </a:lnTo>
                  <a:cubicBezTo>
                    <a:pt x="10989" y="6622"/>
                    <a:pt x="10846" y="6873"/>
                    <a:pt x="10739" y="7088"/>
                  </a:cubicBezTo>
                  <a:lnTo>
                    <a:pt x="10345" y="7660"/>
                  </a:lnTo>
                  <a:cubicBezTo>
                    <a:pt x="10237" y="7804"/>
                    <a:pt x="10130" y="7947"/>
                    <a:pt x="10023" y="8054"/>
                  </a:cubicBezTo>
                  <a:cubicBezTo>
                    <a:pt x="9951" y="8162"/>
                    <a:pt x="9879" y="8233"/>
                    <a:pt x="9808" y="8341"/>
                  </a:cubicBezTo>
                  <a:lnTo>
                    <a:pt x="9736" y="8412"/>
                  </a:lnTo>
                  <a:lnTo>
                    <a:pt x="9450" y="8770"/>
                  </a:lnTo>
                  <a:lnTo>
                    <a:pt x="9092" y="9128"/>
                  </a:lnTo>
                  <a:cubicBezTo>
                    <a:pt x="8949" y="9271"/>
                    <a:pt x="8770" y="9450"/>
                    <a:pt x="8555" y="9593"/>
                  </a:cubicBezTo>
                  <a:cubicBezTo>
                    <a:pt x="8126" y="9951"/>
                    <a:pt x="7660" y="10273"/>
                    <a:pt x="7159" y="10524"/>
                  </a:cubicBezTo>
                  <a:cubicBezTo>
                    <a:pt x="6551" y="10810"/>
                    <a:pt x="5942" y="11061"/>
                    <a:pt x="5298" y="11240"/>
                  </a:cubicBezTo>
                  <a:cubicBezTo>
                    <a:pt x="4653" y="11383"/>
                    <a:pt x="4009" y="11490"/>
                    <a:pt x="3329" y="11526"/>
                  </a:cubicBezTo>
                  <a:cubicBezTo>
                    <a:pt x="2924" y="11552"/>
                    <a:pt x="2519" y="11577"/>
                    <a:pt x="2101" y="11577"/>
                  </a:cubicBezTo>
                  <a:cubicBezTo>
                    <a:pt x="1928" y="11577"/>
                    <a:pt x="1753" y="11573"/>
                    <a:pt x="1575" y="11562"/>
                  </a:cubicBezTo>
                  <a:cubicBezTo>
                    <a:pt x="702" y="11497"/>
                    <a:pt x="150" y="11082"/>
                    <a:pt x="25" y="11082"/>
                  </a:cubicBezTo>
                  <a:cubicBezTo>
                    <a:pt x="12" y="11082"/>
                    <a:pt x="4" y="11086"/>
                    <a:pt x="0" y="11097"/>
                  </a:cubicBezTo>
                  <a:cubicBezTo>
                    <a:pt x="0" y="11097"/>
                    <a:pt x="107" y="11204"/>
                    <a:pt x="358" y="11383"/>
                  </a:cubicBezTo>
                  <a:cubicBezTo>
                    <a:pt x="716" y="11634"/>
                    <a:pt x="1146" y="11777"/>
                    <a:pt x="1575" y="11848"/>
                  </a:cubicBezTo>
                  <a:cubicBezTo>
                    <a:pt x="2021" y="11901"/>
                    <a:pt x="2447" y="11934"/>
                    <a:pt x="2882" y="11934"/>
                  </a:cubicBezTo>
                  <a:cubicBezTo>
                    <a:pt x="3041" y="11934"/>
                    <a:pt x="3202" y="11930"/>
                    <a:pt x="3365" y="11920"/>
                  </a:cubicBezTo>
                  <a:cubicBezTo>
                    <a:pt x="4045" y="11920"/>
                    <a:pt x="4761" y="11848"/>
                    <a:pt x="5441" y="11705"/>
                  </a:cubicBezTo>
                  <a:cubicBezTo>
                    <a:pt x="6121" y="11598"/>
                    <a:pt x="6801" y="11347"/>
                    <a:pt x="7445" y="11061"/>
                  </a:cubicBezTo>
                  <a:cubicBezTo>
                    <a:pt x="7982" y="10810"/>
                    <a:pt x="8519" y="10488"/>
                    <a:pt x="9020" y="10130"/>
                  </a:cubicBezTo>
                  <a:cubicBezTo>
                    <a:pt x="9235" y="9951"/>
                    <a:pt x="9414" y="9772"/>
                    <a:pt x="9593" y="9629"/>
                  </a:cubicBezTo>
                  <a:lnTo>
                    <a:pt x="9987" y="9235"/>
                  </a:lnTo>
                  <a:cubicBezTo>
                    <a:pt x="10202" y="9021"/>
                    <a:pt x="10345" y="8877"/>
                    <a:pt x="10345" y="8877"/>
                  </a:cubicBezTo>
                  <a:lnTo>
                    <a:pt x="10416" y="8770"/>
                  </a:lnTo>
                  <a:cubicBezTo>
                    <a:pt x="10488" y="8698"/>
                    <a:pt x="10560" y="8591"/>
                    <a:pt x="10631" y="8484"/>
                  </a:cubicBezTo>
                  <a:cubicBezTo>
                    <a:pt x="10703" y="8341"/>
                    <a:pt x="10846" y="8197"/>
                    <a:pt x="10953" y="8054"/>
                  </a:cubicBezTo>
                  <a:lnTo>
                    <a:pt x="11347" y="7410"/>
                  </a:lnTo>
                  <a:lnTo>
                    <a:pt x="11741" y="6658"/>
                  </a:lnTo>
                  <a:lnTo>
                    <a:pt x="12135" y="5799"/>
                  </a:lnTo>
                  <a:cubicBezTo>
                    <a:pt x="12421" y="5226"/>
                    <a:pt x="12707" y="4618"/>
                    <a:pt x="13065" y="4009"/>
                  </a:cubicBezTo>
                  <a:cubicBezTo>
                    <a:pt x="13638" y="2936"/>
                    <a:pt x="14425" y="1933"/>
                    <a:pt x="15356" y="1074"/>
                  </a:cubicBezTo>
                  <a:cubicBezTo>
                    <a:pt x="15535" y="931"/>
                    <a:pt x="15714" y="752"/>
                    <a:pt x="15857" y="645"/>
                  </a:cubicBezTo>
                  <a:lnTo>
                    <a:pt x="16323" y="323"/>
                  </a:lnTo>
                  <a:cubicBezTo>
                    <a:pt x="16573" y="144"/>
                    <a:pt x="16680" y="36"/>
                    <a:pt x="16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2784250" y="1510175"/>
              <a:ext cx="400025" cy="177250"/>
            </a:xfrm>
            <a:custGeom>
              <a:avLst/>
              <a:gdLst/>
              <a:ahLst/>
              <a:cxnLst/>
              <a:rect l="l" t="t" r="r" b="b"/>
              <a:pathLst>
                <a:path w="16001" h="7090" extrusionOk="0">
                  <a:moveTo>
                    <a:pt x="9057" y="1"/>
                  </a:moveTo>
                  <a:lnTo>
                    <a:pt x="8555" y="72"/>
                  </a:lnTo>
                  <a:lnTo>
                    <a:pt x="8233" y="72"/>
                  </a:lnTo>
                  <a:lnTo>
                    <a:pt x="7911" y="144"/>
                  </a:lnTo>
                  <a:cubicBezTo>
                    <a:pt x="6802" y="394"/>
                    <a:pt x="5728" y="788"/>
                    <a:pt x="4690" y="1253"/>
                  </a:cubicBezTo>
                  <a:cubicBezTo>
                    <a:pt x="4265" y="1423"/>
                    <a:pt x="3840" y="1526"/>
                    <a:pt x="3397" y="1526"/>
                  </a:cubicBezTo>
                  <a:cubicBezTo>
                    <a:pt x="3281" y="1526"/>
                    <a:pt x="3163" y="1519"/>
                    <a:pt x="3043" y="1504"/>
                  </a:cubicBezTo>
                  <a:cubicBezTo>
                    <a:pt x="2542" y="1468"/>
                    <a:pt x="2005" y="1397"/>
                    <a:pt x="1540" y="1289"/>
                  </a:cubicBezTo>
                  <a:cubicBezTo>
                    <a:pt x="1157" y="1180"/>
                    <a:pt x="753" y="1133"/>
                    <a:pt x="360" y="1133"/>
                  </a:cubicBezTo>
                  <a:cubicBezTo>
                    <a:pt x="239" y="1133"/>
                    <a:pt x="119" y="1138"/>
                    <a:pt x="1" y="1146"/>
                  </a:cubicBezTo>
                  <a:cubicBezTo>
                    <a:pt x="466" y="1325"/>
                    <a:pt x="931" y="1468"/>
                    <a:pt x="1432" y="1576"/>
                  </a:cubicBezTo>
                  <a:cubicBezTo>
                    <a:pt x="1933" y="1754"/>
                    <a:pt x="2470" y="1862"/>
                    <a:pt x="3007" y="1933"/>
                  </a:cubicBezTo>
                  <a:cubicBezTo>
                    <a:pt x="3192" y="1955"/>
                    <a:pt x="3379" y="1967"/>
                    <a:pt x="3568" y="1967"/>
                  </a:cubicBezTo>
                  <a:cubicBezTo>
                    <a:pt x="4003" y="1967"/>
                    <a:pt x="4444" y="1904"/>
                    <a:pt x="4869" y="1754"/>
                  </a:cubicBezTo>
                  <a:cubicBezTo>
                    <a:pt x="5907" y="1361"/>
                    <a:pt x="6945" y="1039"/>
                    <a:pt x="8019" y="860"/>
                  </a:cubicBezTo>
                  <a:lnTo>
                    <a:pt x="8341" y="788"/>
                  </a:lnTo>
                  <a:lnTo>
                    <a:pt x="8627" y="788"/>
                  </a:lnTo>
                  <a:lnTo>
                    <a:pt x="9057" y="752"/>
                  </a:lnTo>
                  <a:lnTo>
                    <a:pt x="9844" y="752"/>
                  </a:lnTo>
                  <a:cubicBezTo>
                    <a:pt x="10166" y="788"/>
                    <a:pt x="10488" y="895"/>
                    <a:pt x="10811" y="1003"/>
                  </a:cubicBezTo>
                  <a:cubicBezTo>
                    <a:pt x="11240" y="1218"/>
                    <a:pt x="11634" y="1468"/>
                    <a:pt x="12028" y="1790"/>
                  </a:cubicBezTo>
                  <a:cubicBezTo>
                    <a:pt x="12457" y="2184"/>
                    <a:pt x="12851" y="2614"/>
                    <a:pt x="13209" y="3079"/>
                  </a:cubicBezTo>
                  <a:cubicBezTo>
                    <a:pt x="14688" y="4911"/>
                    <a:pt x="15752" y="7090"/>
                    <a:pt x="15888" y="7090"/>
                  </a:cubicBezTo>
                  <a:cubicBezTo>
                    <a:pt x="15890" y="7090"/>
                    <a:pt x="15892" y="7089"/>
                    <a:pt x="15893" y="7088"/>
                  </a:cubicBezTo>
                  <a:cubicBezTo>
                    <a:pt x="16001" y="7052"/>
                    <a:pt x="15106" y="4761"/>
                    <a:pt x="13638" y="2721"/>
                  </a:cubicBezTo>
                  <a:cubicBezTo>
                    <a:pt x="13280" y="2256"/>
                    <a:pt x="12887" y="1754"/>
                    <a:pt x="12457" y="1325"/>
                  </a:cubicBezTo>
                  <a:cubicBezTo>
                    <a:pt x="12063" y="967"/>
                    <a:pt x="11598" y="609"/>
                    <a:pt x="11133" y="358"/>
                  </a:cubicBezTo>
                  <a:cubicBezTo>
                    <a:pt x="10739" y="180"/>
                    <a:pt x="10345" y="72"/>
                    <a:pt x="9951" y="36"/>
                  </a:cubicBezTo>
                  <a:cubicBezTo>
                    <a:pt x="9844" y="1"/>
                    <a:pt x="9737" y="1"/>
                    <a:pt x="9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2645550" y="1507500"/>
              <a:ext cx="300700" cy="101125"/>
            </a:xfrm>
            <a:custGeom>
              <a:avLst/>
              <a:gdLst/>
              <a:ahLst/>
              <a:cxnLst/>
              <a:rect l="l" t="t" r="r" b="b"/>
              <a:pathLst>
                <a:path w="12028" h="4045" extrusionOk="0">
                  <a:moveTo>
                    <a:pt x="5047" y="0"/>
                  </a:moveTo>
                  <a:cubicBezTo>
                    <a:pt x="5047" y="0"/>
                    <a:pt x="4618" y="0"/>
                    <a:pt x="3938" y="72"/>
                  </a:cubicBezTo>
                  <a:cubicBezTo>
                    <a:pt x="3079" y="143"/>
                    <a:pt x="2255" y="394"/>
                    <a:pt x="1539" y="823"/>
                  </a:cubicBezTo>
                  <a:cubicBezTo>
                    <a:pt x="1146" y="1074"/>
                    <a:pt x="788" y="1432"/>
                    <a:pt x="537" y="1826"/>
                  </a:cubicBezTo>
                  <a:cubicBezTo>
                    <a:pt x="322" y="2148"/>
                    <a:pt x="179" y="2542"/>
                    <a:pt x="108" y="2900"/>
                  </a:cubicBezTo>
                  <a:cubicBezTo>
                    <a:pt x="0" y="3293"/>
                    <a:pt x="0" y="3687"/>
                    <a:pt x="108" y="4045"/>
                  </a:cubicBezTo>
                  <a:cubicBezTo>
                    <a:pt x="215" y="3723"/>
                    <a:pt x="322" y="3365"/>
                    <a:pt x="394" y="3007"/>
                  </a:cubicBezTo>
                  <a:cubicBezTo>
                    <a:pt x="501" y="2685"/>
                    <a:pt x="680" y="2363"/>
                    <a:pt x="895" y="2076"/>
                  </a:cubicBezTo>
                  <a:cubicBezTo>
                    <a:pt x="1146" y="1754"/>
                    <a:pt x="1432" y="1504"/>
                    <a:pt x="1790" y="1325"/>
                  </a:cubicBezTo>
                  <a:cubicBezTo>
                    <a:pt x="2470" y="1002"/>
                    <a:pt x="3222" y="823"/>
                    <a:pt x="4009" y="788"/>
                  </a:cubicBezTo>
                  <a:cubicBezTo>
                    <a:pt x="4212" y="776"/>
                    <a:pt x="4395" y="772"/>
                    <a:pt x="4549" y="772"/>
                  </a:cubicBezTo>
                  <a:cubicBezTo>
                    <a:pt x="4856" y="772"/>
                    <a:pt x="5047" y="788"/>
                    <a:pt x="5047" y="788"/>
                  </a:cubicBezTo>
                  <a:lnTo>
                    <a:pt x="6121" y="788"/>
                  </a:lnTo>
                  <a:cubicBezTo>
                    <a:pt x="6766" y="788"/>
                    <a:pt x="7625" y="895"/>
                    <a:pt x="8519" y="967"/>
                  </a:cubicBezTo>
                  <a:cubicBezTo>
                    <a:pt x="9096" y="1019"/>
                    <a:pt x="9692" y="1052"/>
                    <a:pt x="10292" y="1052"/>
                  </a:cubicBezTo>
                  <a:cubicBezTo>
                    <a:pt x="10512" y="1052"/>
                    <a:pt x="10733" y="1048"/>
                    <a:pt x="10954" y="1038"/>
                  </a:cubicBezTo>
                  <a:cubicBezTo>
                    <a:pt x="11013" y="1044"/>
                    <a:pt x="11074" y="1047"/>
                    <a:pt x="11135" y="1047"/>
                  </a:cubicBezTo>
                  <a:cubicBezTo>
                    <a:pt x="11441" y="1047"/>
                    <a:pt x="11759" y="973"/>
                    <a:pt x="12027" y="823"/>
                  </a:cubicBezTo>
                  <a:cubicBezTo>
                    <a:pt x="12027" y="788"/>
                    <a:pt x="11920" y="788"/>
                    <a:pt x="11732" y="788"/>
                  </a:cubicBezTo>
                  <a:cubicBezTo>
                    <a:pt x="11544" y="788"/>
                    <a:pt x="11276" y="788"/>
                    <a:pt x="10954" y="752"/>
                  </a:cubicBezTo>
                  <a:cubicBezTo>
                    <a:pt x="10309" y="680"/>
                    <a:pt x="9450" y="573"/>
                    <a:pt x="8591" y="430"/>
                  </a:cubicBezTo>
                  <a:cubicBezTo>
                    <a:pt x="7696" y="287"/>
                    <a:pt x="6837" y="179"/>
                    <a:pt x="6193" y="108"/>
                  </a:cubicBezTo>
                  <a:cubicBezTo>
                    <a:pt x="5513" y="36"/>
                    <a:pt x="5047" y="0"/>
                    <a:pt x="504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2767250" y="1739150"/>
              <a:ext cx="70725" cy="52150"/>
            </a:xfrm>
            <a:custGeom>
              <a:avLst/>
              <a:gdLst/>
              <a:ahLst/>
              <a:cxnLst/>
              <a:rect l="l" t="t" r="r" b="b"/>
              <a:pathLst>
                <a:path w="2829" h="2086" extrusionOk="0">
                  <a:moveTo>
                    <a:pt x="2205" y="1"/>
                  </a:moveTo>
                  <a:cubicBezTo>
                    <a:pt x="1873" y="1"/>
                    <a:pt x="1422" y="167"/>
                    <a:pt x="1003" y="470"/>
                  </a:cubicBezTo>
                  <a:cubicBezTo>
                    <a:pt x="323" y="971"/>
                    <a:pt x="0" y="1616"/>
                    <a:pt x="215" y="1938"/>
                  </a:cubicBezTo>
                  <a:cubicBezTo>
                    <a:pt x="290" y="2038"/>
                    <a:pt x="430" y="2085"/>
                    <a:pt x="608" y="2085"/>
                  </a:cubicBezTo>
                  <a:cubicBezTo>
                    <a:pt x="941" y="2085"/>
                    <a:pt x="1406" y="1919"/>
                    <a:pt x="1826" y="1616"/>
                  </a:cubicBezTo>
                  <a:cubicBezTo>
                    <a:pt x="2470" y="1115"/>
                    <a:pt x="2828" y="470"/>
                    <a:pt x="2613" y="148"/>
                  </a:cubicBezTo>
                  <a:cubicBezTo>
                    <a:pt x="2526" y="48"/>
                    <a:pt x="2382" y="1"/>
                    <a:pt x="2205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2612425" y="1686500"/>
              <a:ext cx="1363825" cy="1194850"/>
            </a:xfrm>
            <a:custGeom>
              <a:avLst/>
              <a:gdLst/>
              <a:ahLst/>
              <a:cxnLst/>
              <a:rect l="l" t="t" r="r" b="b"/>
              <a:pathLst>
                <a:path w="54553" h="47794" extrusionOk="0">
                  <a:moveTo>
                    <a:pt x="26464" y="0"/>
                  </a:moveTo>
                  <a:cubicBezTo>
                    <a:pt x="25684" y="0"/>
                    <a:pt x="24903" y="48"/>
                    <a:pt x="24127" y="142"/>
                  </a:cubicBezTo>
                  <a:cubicBezTo>
                    <a:pt x="20404" y="608"/>
                    <a:pt x="16753" y="2934"/>
                    <a:pt x="13675" y="5010"/>
                  </a:cubicBezTo>
                  <a:cubicBezTo>
                    <a:pt x="11563" y="6406"/>
                    <a:pt x="10023" y="8411"/>
                    <a:pt x="8126" y="10093"/>
                  </a:cubicBezTo>
                  <a:cubicBezTo>
                    <a:pt x="7768" y="10451"/>
                    <a:pt x="7410" y="10773"/>
                    <a:pt x="7052" y="11060"/>
                  </a:cubicBezTo>
                  <a:cubicBezTo>
                    <a:pt x="5835" y="12026"/>
                    <a:pt x="4797" y="13243"/>
                    <a:pt x="4046" y="14603"/>
                  </a:cubicBezTo>
                  <a:cubicBezTo>
                    <a:pt x="2399" y="17538"/>
                    <a:pt x="645" y="21154"/>
                    <a:pt x="180" y="24483"/>
                  </a:cubicBezTo>
                  <a:cubicBezTo>
                    <a:pt x="69" y="25181"/>
                    <a:pt x="465" y="25387"/>
                    <a:pt x="999" y="25387"/>
                  </a:cubicBezTo>
                  <a:cubicBezTo>
                    <a:pt x="1670" y="25387"/>
                    <a:pt x="2558" y="25063"/>
                    <a:pt x="2936" y="24984"/>
                  </a:cubicBezTo>
                  <a:lnTo>
                    <a:pt x="2936" y="24984"/>
                  </a:lnTo>
                  <a:cubicBezTo>
                    <a:pt x="609" y="26952"/>
                    <a:pt x="1" y="28026"/>
                    <a:pt x="1970" y="30675"/>
                  </a:cubicBezTo>
                  <a:cubicBezTo>
                    <a:pt x="4797" y="34541"/>
                    <a:pt x="9701" y="34827"/>
                    <a:pt x="9701" y="34827"/>
                  </a:cubicBezTo>
                  <a:cubicBezTo>
                    <a:pt x="9701" y="34827"/>
                    <a:pt x="6337" y="38443"/>
                    <a:pt x="7124" y="40232"/>
                  </a:cubicBezTo>
                  <a:cubicBezTo>
                    <a:pt x="7447" y="40936"/>
                    <a:pt x="8053" y="41215"/>
                    <a:pt x="8642" y="41215"/>
                  </a:cubicBezTo>
                  <a:cubicBezTo>
                    <a:pt x="9161" y="41215"/>
                    <a:pt x="9667" y="40997"/>
                    <a:pt x="9952" y="40662"/>
                  </a:cubicBezTo>
                  <a:cubicBezTo>
                    <a:pt x="10560" y="41485"/>
                    <a:pt x="9988" y="41915"/>
                    <a:pt x="10560" y="42809"/>
                  </a:cubicBezTo>
                  <a:cubicBezTo>
                    <a:pt x="11133" y="43704"/>
                    <a:pt x="11777" y="44563"/>
                    <a:pt x="12493" y="45351"/>
                  </a:cubicBezTo>
                  <a:cubicBezTo>
                    <a:pt x="13245" y="46174"/>
                    <a:pt x="14247" y="47355"/>
                    <a:pt x="15393" y="47713"/>
                  </a:cubicBezTo>
                  <a:cubicBezTo>
                    <a:pt x="15588" y="47768"/>
                    <a:pt x="15761" y="47793"/>
                    <a:pt x="15917" y="47793"/>
                  </a:cubicBezTo>
                  <a:cubicBezTo>
                    <a:pt x="16676" y="47793"/>
                    <a:pt x="17049" y="47210"/>
                    <a:pt x="17791" y="46675"/>
                  </a:cubicBezTo>
                  <a:cubicBezTo>
                    <a:pt x="19259" y="45673"/>
                    <a:pt x="20869" y="44241"/>
                    <a:pt x="22731" y="43669"/>
                  </a:cubicBezTo>
                  <a:cubicBezTo>
                    <a:pt x="23558" y="43432"/>
                    <a:pt x="24562" y="43360"/>
                    <a:pt x="25627" y="43360"/>
                  </a:cubicBezTo>
                  <a:cubicBezTo>
                    <a:pt x="27313" y="43360"/>
                    <a:pt x="29154" y="43541"/>
                    <a:pt x="30702" y="43541"/>
                  </a:cubicBezTo>
                  <a:cubicBezTo>
                    <a:pt x="31138" y="43541"/>
                    <a:pt x="31550" y="43526"/>
                    <a:pt x="31930" y="43490"/>
                  </a:cubicBezTo>
                  <a:cubicBezTo>
                    <a:pt x="33362" y="43346"/>
                    <a:pt x="33648" y="42953"/>
                    <a:pt x="35008" y="42809"/>
                  </a:cubicBezTo>
                  <a:cubicBezTo>
                    <a:pt x="35688" y="42738"/>
                    <a:pt x="36476" y="42201"/>
                    <a:pt x="37156" y="42058"/>
                  </a:cubicBezTo>
                  <a:cubicBezTo>
                    <a:pt x="37943" y="41879"/>
                    <a:pt x="38552" y="41235"/>
                    <a:pt x="39411" y="41163"/>
                  </a:cubicBezTo>
                  <a:cubicBezTo>
                    <a:pt x="39446" y="41159"/>
                    <a:pt x="39482" y="41158"/>
                    <a:pt x="39519" y="41158"/>
                  </a:cubicBezTo>
                  <a:cubicBezTo>
                    <a:pt x="41141" y="41158"/>
                    <a:pt x="44565" y="44461"/>
                    <a:pt x="46605" y="44461"/>
                  </a:cubicBezTo>
                  <a:cubicBezTo>
                    <a:pt x="47366" y="44461"/>
                    <a:pt x="47934" y="44001"/>
                    <a:pt x="48145" y="42738"/>
                  </a:cubicBezTo>
                  <a:cubicBezTo>
                    <a:pt x="48360" y="41413"/>
                    <a:pt x="47751" y="39660"/>
                    <a:pt x="47322" y="38407"/>
                  </a:cubicBezTo>
                  <a:lnTo>
                    <a:pt x="47322" y="38407"/>
                  </a:lnTo>
                  <a:cubicBezTo>
                    <a:pt x="47322" y="38407"/>
                    <a:pt x="47820" y="38447"/>
                    <a:pt x="48500" y="38447"/>
                  </a:cubicBezTo>
                  <a:cubicBezTo>
                    <a:pt x="49521" y="38447"/>
                    <a:pt x="50951" y="38357"/>
                    <a:pt x="51724" y="37906"/>
                  </a:cubicBezTo>
                  <a:cubicBezTo>
                    <a:pt x="53013" y="37118"/>
                    <a:pt x="47608" y="31964"/>
                    <a:pt x="47608" y="31964"/>
                  </a:cubicBezTo>
                  <a:lnTo>
                    <a:pt x="50436" y="29637"/>
                  </a:lnTo>
                  <a:cubicBezTo>
                    <a:pt x="54552" y="25270"/>
                    <a:pt x="51187" y="23194"/>
                    <a:pt x="51187" y="23194"/>
                  </a:cubicBezTo>
                  <a:cubicBezTo>
                    <a:pt x="52154" y="22729"/>
                    <a:pt x="52870" y="21941"/>
                    <a:pt x="53264" y="20975"/>
                  </a:cubicBezTo>
                  <a:cubicBezTo>
                    <a:pt x="53872" y="19113"/>
                    <a:pt x="50722" y="15892"/>
                    <a:pt x="49756" y="14496"/>
                  </a:cubicBezTo>
                  <a:cubicBezTo>
                    <a:pt x="47680" y="11418"/>
                    <a:pt x="44709" y="8876"/>
                    <a:pt x="41773" y="6657"/>
                  </a:cubicBezTo>
                  <a:cubicBezTo>
                    <a:pt x="38695" y="4366"/>
                    <a:pt x="34972" y="1574"/>
                    <a:pt x="31178" y="608"/>
                  </a:cubicBezTo>
                  <a:cubicBezTo>
                    <a:pt x="29641" y="199"/>
                    <a:pt x="28055" y="0"/>
                    <a:pt x="26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2780675" y="2604600"/>
              <a:ext cx="104725" cy="162000"/>
            </a:xfrm>
            <a:custGeom>
              <a:avLst/>
              <a:gdLst/>
              <a:ahLst/>
              <a:cxnLst/>
              <a:rect l="l" t="t" r="r" b="b"/>
              <a:pathLst>
                <a:path w="4189" h="6480" extrusionOk="0">
                  <a:moveTo>
                    <a:pt x="3830" y="0"/>
                  </a:moveTo>
                  <a:cubicBezTo>
                    <a:pt x="3830" y="5"/>
                    <a:pt x="3829" y="9"/>
                    <a:pt x="3829" y="14"/>
                  </a:cubicBezTo>
                  <a:lnTo>
                    <a:pt x="3829" y="14"/>
                  </a:lnTo>
                  <a:cubicBezTo>
                    <a:pt x="3829" y="9"/>
                    <a:pt x="3830" y="5"/>
                    <a:pt x="3830" y="0"/>
                  </a:cubicBezTo>
                  <a:close/>
                  <a:moveTo>
                    <a:pt x="0" y="2220"/>
                  </a:moveTo>
                  <a:cubicBezTo>
                    <a:pt x="28" y="2393"/>
                    <a:pt x="118" y="2630"/>
                    <a:pt x="249" y="2886"/>
                  </a:cubicBezTo>
                  <a:lnTo>
                    <a:pt x="249" y="2886"/>
                  </a:lnTo>
                  <a:cubicBezTo>
                    <a:pt x="191" y="2669"/>
                    <a:pt x="155" y="2446"/>
                    <a:pt x="144" y="2220"/>
                  </a:cubicBezTo>
                  <a:close/>
                  <a:moveTo>
                    <a:pt x="249" y="2886"/>
                  </a:moveTo>
                  <a:cubicBezTo>
                    <a:pt x="343" y="3236"/>
                    <a:pt x="495" y="3572"/>
                    <a:pt x="700" y="3889"/>
                  </a:cubicBezTo>
                  <a:lnTo>
                    <a:pt x="700" y="3889"/>
                  </a:lnTo>
                  <a:cubicBezTo>
                    <a:pt x="579" y="3686"/>
                    <a:pt x="498" y="3468"/>
                    <a:pt x="452" y="3242"/>
                  </a:cubicBezTo>
                  <a:lnTo>
                    <a:pt x="452" y="3242"/>
                  </a:lnTo>
                  <a:cubicBezTo>
                    <a:pt x="377" y="3122"/>
                    <a:pt x="309" y="3002"/>
                    <a:pt x="249" y="2886"/>
                  </a:cubicBezTo>
                  <a:close/>
                  <a:moveTo>
                    <a:pt x="700" y="3889"/>
                  </a:moveTo>
                  <a:lnTo>
                    <a:pt x="700" y="3889"/>
                  </a:lnTo>
                  <a:cubicBezTo>
                    <a:pt x="747" y="3967"/>
                    <a:pt x="800" y="4043"/>
                    <a:pt x="859" y="4117"/>
                  </a:cubicBezTo>
                  <a:cubicBezTo>
                    <a:pt x="803" y="4042"/>
                    <a:pt x="750" y="3966"/>
                    <a:pt x="700" y="3889"/>
                  </a:cubicBezTo>
                  <a:close/>
                  <a:moveTo>
                    <a:pt x="3829" y="14"/>
                  </a:moveTo>
                  <a:lnTo>
                    <a:pt x="3829" y="14"/>
                  </a:lnTo>
                  <a:cubicBezTo>
                    <a:pt x="3754" y="605"/>
                    <a:pt x="2947" y="1093"/>
                    <a:pt x="2260" y="1093"/>
                  </a:cubicBezTo>
                  <a:cubicBezTo>
                    <a:pt x="1790" y="1093"/>
                    <a:pt x="1376" y="865"/>
                    <a:pt x="1289" y="287"/>
                  </a:cubicBezTo>
                  <a:cubicBezTo>
                    <a:pt x="717" y="1077"/>
                    <a:pt x="248" y="2241"/>
                    <a:pt x="452" y="3242"/>
                  </a:cubicBezTo>
                  <a:lnTo>
                    <a:pt x="452" y="3242"/>
                  </a:lnTo>
                  <a:cubicBezTo>
                    <a:pt x="865" y="3903"/>
                    <a:pt x="1486" y="4567"/>
                    <a:pt x="2013" y="4567"/>
                  </a:cubicBezTo>
                  <a:cubicBezTo>
                    <a:pt x="2271" y="4567"/>
                    <a:pt x="2507" y="4407"/>
                    <a:pt x="2685" y="4009"/>
                  </a:cubicBezTo>
                  <a:cubicBezTo>
                    <a:pt x="3007" y="4868"/>
                    <a:pt x="3687" y="5692"/>
                    <a:pt x="4188" y="6479"/>
                  </a:cubicBezTo>
                  <a:cubicBezTo>
                    <a:pt x="3188" y="4479"/>
                    <a:pt x="3578" y="2158"/>
                    <a:pt x="3829" y="14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2865675" y="2000575"/>
              <a:ext cx="1080150" cy="881600"/>
            </a:xfrm>
            <a:custGeom>
              <a:avLst/>
              <a:gdLst/>
              <a:ahLst/>
              <a:cxnLst/>
              <a:rect l="l" t="t" r="r" b="b"/>
              <a:pathLst>
                <a:path w="43206" h="35264" extrusionOk="0">
                  <a:moveTo>
                    <a:pt x="9988" y="26416"/>
                  </a:moveTo>
                  <a:cubicBezTo>
                    <a:pt x="9990" y="26427"/>
                    <a:pt x="9993" y="26438"/>
                    <a:pt x="9995" y="26448"/>
                  </a:cubicBezTo>
                  <a:lnTo>
                    <a:pt x="9995" y="26448"/>
                  </a:lnTo>
                  <a:cubicBezTo>
                    <a:pt x="9993" y="26438"/>
                    <a:pt x="9990" y="26427"/>
                    <a:pt x="9988" y="26416"/>
                  </a:cubicBezTo>
                  <a:close/>
                  <a:moveTo>
                    <a:pt x="38623" y="0"/>
                  </a:moveTo>
                  <a:cubicBezTo>
                    <a:pt x="39769" y="2040"/>
                    <a:pt x="41487" y="5298"/>
                    <a:pt x="41380" y="6550"/>
                  </a:cubicBezTo>
                  <a:cubicBezTo>
                    <a:pt x="41343" y="7167"/>
                    <a:pt x="40740" y="7371"/>
                    <a:pt x="39956" y="7371"/>
                  </a:cubicBezTo>
                  <a:cubicBezTo>
                    <a:pt x="38419" y="7371"/>
                    <a:pt x="36190" y="6586"/>
                    <a:pt x="36189" y="6586"/>
                  </a:cubicBezTo>
                  <a:lnTo>
                    <a:pt x="36189" y="6586"/>
                  </a:lnTo>
                  <a:cubicBezTo>
                    <a:pt x="36190" y="6586"/>
                    <a:pt x="39089" y="9521"/>
                    <a:pt x="38623" y="10595"/>
                  </a:cubicBezTo>
                  <a:cubicBezTo>
                    <a:pt x="38408" y="11109"/>
                    <a:pt x="37603" y="11247"/>
                    <a:pt x="36800" y="11247"/>
                  </a:cubicBezTo>
                  <a:cubicBezTo>
                    <a:pt x="35867" y="11247"/>
                    <a:pt x="34937" y="11061"/>
                    <a:pt x="34937" y="11061"/>
                  </a:cubicBezTo>
                  <a:lnTo>
                    <a:pt x="34937" y="11061"/>
                  </a:lnTo>
                  <a:cubicBezTo>
                    <a:pt x="35509" y="11884"/>
                    <a:pt x="35652" y="12922"/>
                    <a:pt x="35259" y="13888"/>
                  </a:cubicBezTo>
                  <a:cubicBezTo>
                    <a:pt x="34614" y="15428"/>
                    <a:pt x="31214" y="15428"/>
                    <a:pt x="31214" y="15428"/>
                  </a:cubicBezTo>
                  <a:cubicBezTo>
                    <a:pt x="31214" y="15428"/>
                    <a:pt x="32109" y="16931"/>
                    <a:pt x="31142" y="17611"/>
                  </a:cubicBezTo>
                  <a:cubicBezTo>
                    <a:pt x="30941" y="17760"/>
                    <a:pt x="30687" y="17819"/>
                    <a:pt x="30411" y="17819"/>
                  </a:cubicBezTo>
                  <a:cubicBezTo>
                    <a:pt x="29361" y="17819"/>
                    <a:pt x="27993" y="16967"/>
                    <a:pt x="27992" y="16967"/>
                  </a:cubicBezTo>
                  <a:lnTo>
                    <a:pt x="27992" y="16967"/>
                  </a:lnTo>
                  <a:lnTo>
                    <a:pt x="28458" y="19365"/>
                  </a:lnTo>
                  <a:cubicBezTo>
                    <a:pt x="28458" y="19365"/>
                    <a:pt x="24986" y="23159"/>
                    <a:pt x="22444" y="23553"/>
                  </a:cubicBezTo>
                  <a:cubicBezTo>
                    <a:pt x="22042" y="23608"/>
                    <a:pt x="21640" y="23635"/>
                    <a:pt x="21239" y="23635"/>
                  </a:cubicBezTo>
                  <a:cubicBezTo>
                    <a:pt x="20072" y="23635"/>
                    <a:pt x="18919" y="23407"/>
                    <a:pt x="17827" y="22980"/>
                  </a:cubicBezTo>
                  <a:lnTo>
                    <a:pt x="17755" y="23732"/>
                  </a:lnTo>
                  <a:cubicBezTo>
                    <a:pt x="19231" y="24752"/>
                    <a:pt x="20902" y="25003"/>
                    <a:pt x="22191" y="25003"/>
                  </a:cubicBezTo>
                  <a:cubicBezTo>
                    <a:pt x="23435" y="25003"/>
                    <a:pt x="24324" y="24770"/>
                    <a:pt x="24341" y="24770"/>
                  </a:cubicBezTo>
                  <a:lnTo>
                    <a:pt x="24341" y="24770"/>
                  </a:lnTo>
                  <a:cubicBezTo>
                    <a:pt x="24055" y="24841"/>
                    <a:pt x="23554" y="26667"/>
                    <a:pt x="23339" y="26953"/>
                  </a:cubicBezTo>
                  <a:cubicBezTo>
                    <a:pt x="22802" y="27741"/>
                    <a:pt x="22122" y="28457"/>
                    <a:pt x="21370" y="29065"/>
                  </a:cubicBezTo>
                  <a:cubicBezTo>
                    <a:pt x="19652" y="30354"/>
                    <a:pt x="17576" y="31106"/>
                    <a:pt x="15393" y="31213"/>
                  </a:cubicBezTo>
                  <a:cubicBezTo>
                    <a:pt x="15309" y="31217"/>
                    <a:pt x="15225" y="31219"/>
                    <a:pt x="15143" y="31219"/>
                  </a:cubicBezTo>
                  <a:cubicBezTo>
                    <a:pt x="12428" y="31219"/>
                    <a:pt x="10594" y="28972"/>
                    <a:pt x="9995" y="26448"/>
                  </a:cubicBezTo>
                  <a:lnTo>
                    <a:pt x="9995" y="26448"/>
                  </a:lnTo>
                  <a:cubicBezTo>
                    <a:pt x="10124" y="27016"/>
                    <a:pt x="9912" y="27222"/>
                    <a:pt x="9599" y="27222"/>
                  </a:cubicBezTo>
                  <a:cubicBezTo>
                    <a:pt x="9205" y="27222"/>
                    <a:pt x="8650" y="26896"/>
                    <a:pt x="8413" y="26560"/>
                  </a:cubicBezTo>
                  <a:cubicBezTo>
                    <a:pt x="7768" y="25593"/>
                    <a:pt x="7804" y="23982"/>
                    <a:pt x="7625" y="22873"/>
                  </a:cubicBezTo>
                  <a:lnTo>
                    <a:pt x="7625" y="22873"/>
                  </a:lnTo>
                  <a:cubicBezTo>
                    <a:pt x="7733" y="23553"/>
                    <a:pt x="6694" y="24985"/>
                    <a:pt x="6694" y="25880"/>
                  </a:cubicBezTo>
                  <a:cubicBezTo>
                    <a:pt x="6694" y="26846"/>
                    <a:pt x="6766" y="27812"/>
                    <a:pt x="6873" y="28779"/>
                  </a:cubicBezTo>
                  <a:cubicBezTo>
                    <a:pt x="7017" y="29745"/>
                    <a:pt x="7303" y="30819"/>
                    <a:pt x="6050" y="30962"/>
                  </a:cubicBezTo>
                  <a:cubicBezTo>
                    <a:pt x="5983" y="30969"/>
                    <a:pt x="5918" y="30972"/>
                    <a:pt x="5856" y="30972"/>
                  </a:cubicBezTo>
                  <a:cubicBezTo>
                    <a:pt x="4507" y="30972"/>
                    <a:pt x="4456" y="29521"/>
                    <a:pt x="4046" y="28528"/>
                  </a:cubicBezTo>
                  <a:cubicBezTo>
                    <a:pt x="4046" y="29907"/>
                    <a:pt x="3406" y="30452"/>
                    <a:pt x="2605" y="30452"/>
                  </a:cubicBezTo>
                  <a:cubicBezTo>
                    <a:pt x="1720" y="30452"/>
                    <a:pt x="639" y="29789"/>
                    <a:pt x="1" y="28850"/>
                  </a:cubicBezTo>
                  <a:lnTo>
                    <a:pt x="1" y="28850"/>
                  </a:lnTo>
                  <a:cubicBezTo>
                    <a:pt x="216" y="30962"/>
                    <a:pt x="2506" y="32000"/>
                    <a:pt x="4153" y="32788"/>
                  </a:cubicBezTo>
                  <a:cubicBezTo>
                    <a:pt x="5227" y="33325"/>
                    <a:pt x="5513" y="33898"/>
                    <a:pt x="6372" y="34613"/>
                  </a:cubicBezTo>
                  <a:cubicBezTo>
                    <a:pt x="6864" y="35047"/>
                    <a:pt x="7194" y="35263"/>
                    <a:pt x="7528" y="35263"/>
                  </a:cubicBezTo>
                  <a:cubicBezTo>
                    <a:pt x="7802" y="35263"/>
                    <a:pt x="8078" y="35118"/>
                    <a:pt x="8448" y="34828"/>
                  </a:cubicBezTo>
                  <a:cubicBezTo>
                    <a:pt x="11240" y="32824"/>
                    <a:pt x="14319" y="32466"/>
                    <a:pt x="17612" y="31929"/>
                  </a:cubicBezTo>
                  <a:cubicBezTo>
                    <a:pt x="18507" y="31786"/>
                    <a:pt x="19294" y="31285"/>
                    <a:pt x="20118" y="31141"/>
                  </a:cubicBezTo>
                  <a:cubicBezTo>
                    <a:pt x="20351" y="31104"/>
                    <a:pt x="20575" y="31091"/>
                    <a:pt x="20791" y="31091"/>
                  </a:cubicBezTo>
                  <a:cubicBezTo>
                    <a:pt x="21402" y="31091"/>
                    <a:pt x="21957" y="31200"/>
                    <a:pt x="22532" y="31200"/>
                  </a:cubicBezTo>
                  <a:cubicBezTo>
                    <a:pt x="22937" y="31200"/>
                    <a:pt x="23352" y="31146"/>
                    <a:pt x="23804" y="30962"/>
                  </a:cubicBezTo>
                  <a:cubicBezTo>
                    <a:pt x="24842" y="30569"/>
                    <a:pt x="25952" y="29745"/>
                    <a:pt x="27026" y="29495"/>
                  </a:cubicBezTo>
                  <a:cubicBezTo>
                    <a:pt x="27849" y="29316"/>
                    <a:pt x="28458" y="28707"/>
                    <a:pt x="29317" y="28600"/>
                  </a:cubicBezTo>
                  <a:cubicBezTo>
                    <a:pt x="29340" y="28598"/>
                    <a:pt x="29364" y="28598"/>
                    <a:pt x="29388" y="28598"/>
                  </a:cubicBezTo>
                  <a:cubicBezTo>
                    <a:pt x="30444" y="28598"/>
                    <a:pt x="32364" y="30090"/>
                    <a:pt x="34113" y="31070"/>
                  </a:cubicBezTo>
                  <a:lnTo>
                    <a:pt x="34543" y="31070"/>
                  </a:lnTo>
                  <a:cubicBezTo>
                    <a:pt x="34722" y="31249"/>
                    <a:pt x="34901" y="31392"/>
                    <a:pt x="35116" y="31464"/>
                  </a:cubicBezTo>
                  <a:cubicBezTo>
                    <a:pt x="35330" y="31571"/>
                    <a:pt x="35509" y="31642"/>
                    <a:pt x="35724" y="31678"/>
                  </a:cubicBezTo>
                  <a:cubicBezTo>
                    <a:pt x="35889" y="31704"/>
                    <a:pt x="36049" y="31716"/>
                    <a:pt x="36208" y="31716"/>
                  </a:cubicBezTo>
                  <a:cubicBezTo>
                    <a:pt x="36498" y="31716"/>
                    <a:pt x="36784" y="31676"/>
                    <a:pt x="37084" y="31607"/>
                  </a:cubicBezTo>
                  <a:lnTo>
                    <a:pt x="37227" y="31535"/>
                  </a:lnTo>
                  <a:cubicBezTo>
                    <a:pt x="37478" y="31320"/>
                    <a:pt x="37693" y="31034"/>
                    <a:pt x="37764" y="30676"/>
                  </a:cubicBezTo>
                  <a:cubicBezTo>
                    <a:pt x="38122" y="29244"/>
                    <a:pt x="37371" y="26560"/>
                    <a:pt x="37156" y="25772"/>
                  </a:cubicBezTo>
                  <a:lnTo>
                    <a:pt x="37156" y="25736"/>
                  </a:lnTo>
                  <a:lnTo>
                    <a:pt x="37084" y="25557"/>
                  </a:lnTo>
                  <a:lnTo>
                    <a:pt x="37084" y="25557"/>
                  </a:lnTo>
                  <a:cubicBezTo>
                    <a:pt x="37084" y="25557"/>
                    <a:pt x="37550" y="25595"/>
                    <a:pt x="38195" y="25595"/>
                  </a:cubicBezTo>
                  <a:cubicBezTo>
                    <a:pt x="39208" y="25595"/>
                    <a:pt x="40664" y="25502"/>
                    <a:pt x="41451" y="25020"/>
                  </a:cubicBezTo>
                  <a:cubicBezTo>
                    <a:pt x="41666" y="24913"/>
                    <a:pt x="41702" y="24698"/>
                    <a:pt x="41630" y="24412"/>
                  </a:cubicBezTo>
                  <a:cubicBezTo>
                    <a:pt x="41594" y="24305"/>
                    <a:pt x="41523" y="24197"/>
                    <a:pt x="41487" y="24090"/>
                  </a:cubicBezTo>
                  <a:cubicBezTo>
                    <a:pt x="41487" y="24090"/>
                    <a:pt x="41487" y="24054"/>
                    <a:pt x="41487" y="24054"/>
                  </a:cubicBezTo>
                  <a:cubicBezTo>
                    <a:pt x="41415" y="23947"/>
                    <a:pt x="41380" y="23839"/>
                    <a:pt x="41308" y="23696"/>
                  </a:cubicBezTo>
                  <a:cubicBezTo>
                    <a:pt x="41201" y="23589"/>
                    <a:pt x="41129" y="23481"/>
                    <a:pt x="41057" y="23338"/>
                  </a:cubicBezTo>
                  <a:cubicBezTo>
                    <a:pt x="40950" y="23231"/>
                    <a:pt x="40843" y="23088"/>
                    <a:pt x="40771" y="22944"/>
                  </a:cubicBezTo>
                  <a:lnTo>
                    <a:pt x="40735" y="22909"/>
                  </a:lnTo>
                  <a:cubicBezTo>
                    <a:pt x="40521" y="22658"/>
                    <a:pt x="40306" y="22372"/>
                    <a:pt x="40091" y="22121"/>
                  </a:cubicBezTo>
                  <a:lnTo>
                    <a:pt x="40055" y="22085"/>
                  </a:lnTo>
                  <a:lnTo>
                    <a:pt x="39697" y="21692"/>
                  </a:lnTo>
                  <a:lnTo>
                    <a:pt x="39661" y="21656"/>
                  </a:lnTo>
                  <a:cubicBezTo>
                    <a:pt x="39411" y="21369"/>
                    <a:pt x="39196" y="21119"/>
                    <a:pt x="38981" y="20904"/>
                  </a:cubicBezTo>
                  <a:lnTo>
                    <a:pt x="38946" y="20868"/>
                  </a:lnTo>
                  <a:lnTo>
                    <a:pt x="38623" y="20510"/>
                  </a:lnTo>
                  <a:lnTo>
                    <a:pt x="38623" y="20475"/>
                  </a:lnTo>
                  <a:lnTo>
                    <a:pt x="38337" y="20188"/>
                  </a:lnTo>
                  <a:lnTo>
                    <a:pt x="38051" y="19938"/>
                  </a:lnTo>
                  <a:lnTo>
                    <a:pt x="38051" y="19902"/>
                  </a:lnTo>
                  <a:lnTo>
                    <a:pt x="37657" y="19508"/>
                  </a:lnTo>
                  <a:cubicBezTo>
                    <a:pt x="37585" y="19472"/>
                    <a:pt x="37550" y="19437"/>
                    <a:pt x="37550" y="19401"/>
                  </a:cubicBezTo>
                  <a:lnTo>
                    <a:pt x="37514" y="19365"/>
                  </a:lnTo>
                  <a:lnTo>
                    <a:pt x="37585" y="19329"/>
                  </a:lnTo>
                  <a:lnTo>
                    <a:pt x="37442" y="19186"/>
                  </a:lnTo>
                  <a:lnTo>
                    <a:pt x="40270" y="16859"/>
                  </a:lnTo>
                  <a:cubicBezTo>
                    <a:pt x="42275" y="14712"/>
                    <a:pt x="42525" y="13137"/>
                    <a:pt x="42239" y="12063"/>
                  </a:cubicBezTo>
                  <a:cubicBezTo>
                    <a:pt x="42024" y="11490"/>
                    <a:pt x="41630" y="10953"/>
                    <a:pt x="41129" y="10595"/>
                  </a:cubicBezTo>
                  <a:lnTo>
                    <a:pt x="41165" y="10595"/>
                  </a:lnTo>
                  <a:lnTo>
                    <a:pt x="41236" y="10559"/>
                  </a:lnTo>
                  <a:cubicBezTo>
                    <a:pt x="41165" y="10524"/>
                    <a:pt x="41129" y="10452"/>
                    <a:pt x="41057" y="10416"/>
                  </a:cubicBezTo>
                  <a:cubicBezTo>
                    <a:pt x="41272" y="10380"/>
                    <a:pt x="41487" y="10345"/>
                    <a:pt x="41702" y="10273"/>
                  </a:cubicBezTo>
                  <a:cubicBezTo>
                    <a:pt x="41738" y="10237"/>
                    <a:pt x="41809" y="10201"/>
                    <a:pt x="41881" y="10130"/>
                  </a:cubicBezTo>
                  <a:lnTo>
                    <a:pt x="42060" y="9987"/>
                  </a:lnTo>
                  <a:cubicBezTo>
                    <a:pt x="42203" y="9844"/>
                    <a:pt x="42310" y="9700"/>
                    <a:pt x="42453" y="9557"/>
                  </a:cubicBezTo>
                  <a:cubicBezTo>
                    <a:pt x="42453" y="9557"/>
                    <a:pt x="42489" y="9521"/>
                    <a:pt x="42489" y="9521"/>
                  </a:cubicBezTo>
                  <a:cubicBezTo>
                    <a:pt x="42525" y="9450"/>
                    <a:pt x="42597" y="9414"/>
                    <a:pt x="42632" y="9342"/>
                  </a:cubicBezTo>
                  <a:cubicBezTo>
                    <a:pt x="42632" y="9307"/>
                    <a:pt x="42668" y="9271"/>
                    <a:pt x="42668" y="9271"/>
                  </a:cubicBezTo>
                  <a:cubicBezTo>
                    <a:pt x="42740" y="9199"/>
                    <a:pt x="42776" y="9163"/>
                    <a:pt x="42811" y="9092"/>
                  </a:cubicBezTo>
                  <a:lnTo>
                    <a:pt x="42847" y="8984"/>
                  </a:lnTo>
                  <a:cubicBezTo>
                    <a:pt x="42883" y="8913"/>
                    <a:pt x="42919" y="8877"/>
                    <a:pt x="42955" y="8805"/>
                  </a:cubicBezTo>
                  <a:cubicBezTo>
                    <a:pt x="42955" y="8770"/>
                    <a:pt x="42990" y="8734"/>
                    <a:pt x="42990" y="8734"/>
                  </a:cubicBezTo>
                  <a:cubicBezTo>
                    <a:pt x="43026" y="8627"/>
                    <a:pt x="43098" y="8519"/>
                    <a:pt x="43134" y="8412"/>
                  </a:cubicBezTo>
                  <a:cubicBezTo>
                    <a:pt x="43169" y="8304"/>
                    <a:pt x="43169" y="8197"/>
                    <a:pt x="43169" y="8090"/>
                  </a:cubicBezTo>
                  <a:cubicBezTo>
                    <a:pt x="43205" y="8054"/>
                    <a:pt x="43205" y="8018"/>
                    <a:pt x="43169" y="8018"/>
                  </a:cubicBezTo>
                  <a:cubicBezTo>
                    <a:pt x="43205" y="7911"/>
                    <a:pt x="43205" y="7803"/>
                    <a:pt x="43169" y="7696"/>
                  </a:cubicBezTo>
                  <a:cubicBezTo>
                    <a:pt x="43205" y="7660"/>
                    <a:pt x="43205" y="7588"/>
                    <a:pt x="43169" y="7553"/>
                  </a:cubicBezTo>
                  <a:cubicBezTo>
                    <a:pt x="43169" y="7481"/>
                    <a:pt x="43169" y="7374"/>
                    <a:pt x="43134" y="7302"/>
                  </a:cubicBezTo>
                  <a:cubicBezTo>
                    <a:pt x="43134" y="7231"/>
                    <a:pt x="43098" y="7159"/>
                    <a:pt x="43098" y="7087"/>
                  </a:cubicBezTo>
                  <a:lnTo>
                    <a:pt x="43026" y="6873"/>
                  </a:lnTo>
                  <a:cubicBezTo>
                    <a:pt x="42990" y="6729"/>
                    <a:pt x="42955" y="6586"/>
                    <a:pt x="42883" y="6443"/>
                  </a:cubicBezTo>
                  <a:lnTo>
                    <a:pt x="42883" y="6407"/>
                  </a:lnTo>
                  <a:cubicBezTo>
                    <a:pt x="42346" y="5369"/>
                    <a:pt x="41594" y="4152"/>
                    <a:pt x="40843" y="2971"/>
                  </a:cubicBezTo>
                  <a:lnTo>
                    <a:pt x="40127" y="2005"/>
                  </a:lnTo>
                  <a:lnTo>
                    <a:pt x="40091" y="1897"/>
                  </a:lnTo>
                  <a:cubicBezTo>
                    <a:pt x="40019" y="1826"/>
                    <a:pt x="39948" y="1718"/>
                    <a:pt x="39876" y="1647"/>
                  </a:cubicBezTo>
                  <a:cubicBezTo>
                    <a:pt x="39697" y="1360"/>
                    <a:pt x="39518" y="1145"/>
                    <a:pt x="39339" y="895"/>
                  </a:cubicBezTo>
                  <a:lnTo>
                    <a:pt x="39196" y="716"/>
                  </a:lnTo>
                  <a:cubicBezTo>
                    <a:pt x="39017" y="465"/>
                    <a:pt x="38838" y="251"/>
                    <a:pt x="38623" y="0"/>
                  </a:cubicBezTo>
                  <a:close/>
                </a:path>
              </a:pathLst>
            </a:custGeom>
            <a:solidFill>
              <a:srgbClr val="FFB469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2612425" y="2235925"/>
              <a:ext cx="403625" cy="327575"/>
            </a:xfrm>
            <a:custGeom>
              <a:avLst/>
              <a:gdLst/>
              <a:ahLst/>
              <a:cxnLst/>
              <a:rect l="l" t="t" r="r" b="b"/>
              <a:pathLst>
                <a:path w="16145" h="13103" extrusionOk="0">
                  <a:moveTo>
                    <a:pt x="860" y="0"/>
                  </a:moveTo>
                  <a:cubicBezTo>
                    <a:pt x="574" y="823"/>
                    <a:pt x="323" y="1647"/>
                    <a:pt x="144" y="2506"/>
                  </a:cubicBezTo>
                  <a:cubicBezTo>
                    <a:pt x="50" y="3199"/>
                    <a:pt x="441" y="3407"/>
                    <a:pt x="969" y="3407"/>
                  </a:cubicBezTo>
                  <a:cubicBezTo>
                    <a:pt x="1641" y="3407"/>
                    <a:pt x="2535" y="3071"/>
                    <a:pt x="2936" y="2971"/>
                  </a:cubicBezTo>
                  <a:lnTo>
                    <a:pt x="2936" y="2971"/>
                  </a:lnTo>
                  <a:cubicBezTo>
                    <a:pt x="609" y="4940"/>
                    <a:pt x="1" y="6049"/>
                    <a:pt x="1970" y="8698"/>
                  </a:cubicBezTo>
                  <a:cubicBezTo>
                    <a:pt x="4475" y="12134"/>
                    <a:pt x="10632" y="12993"/>
                    <a:pt x="11491" y="13065"/>
                  </a:cubicBezTo>
                  <a:cubicBezTo>
                    <a:pt x="11703" y="13091"/>
                    <a:pt x="11914" y="13103"/>
                    <a:pt x="12124" y="13103"/>
                  </a:cubicBezTo>
                  <a:cubicBezTo>
                    <a:pt x="14221" y="13103"/>
                    <a:pt x="16144" y="11920"/>
                    <a:pt x="16144" y="11920"/>
                  </a:cubicBezTo>
                  <a:cubicBezTo>
                    <a:pt x="16144" y="11920"/>
                    <a:pt x="8413" y="11168"/>
                    <a:pt x="5120" y="7803"/>
                  </a:cubicBezTo>
                  <a:cubicBezTo>
                    <a:pt x="2578" y="5226"/>
                    <a:pt x="6551" y="4331"/>
                    <a:pt x="6551" y="4331"/>
                  </a:cubicBezTo>
                  <a:lnTo>
                    <a:pt x="6551" y="4331"/>
                  </a:lnTo>
                  <a:cubicBezTo>
                    <a:pt x="6551" y="4331"/>
                    <a:pt x="4791" y="4464"/>
                    <a:pt x="3496" y="4464"/>
                  </a:cubicBezTo>
                  <a:cubicBezTo>
                    <a:pt x="2776" y="4464"/>
                    <a:pt x="2200" y="4423"/>
                    <a:pt x="2149" y="4295"/>
                  </a:cubicBezTo>
                  <a:cubicBezTo>
                    <a:pt x="2041" y="3937"/>
                    <a:pt x="3831" y="2971"/>
                    <a:pt x="4941" y="2577"/>
                  </a:cubicBezTo>
                  <a:cubicBezTo>
                    <a:pt x="6014" y="2219"/>
                    <a:pt x="7124" y="716"/>
                    <a:pt x="7124" y="716"/>
                  </a:cubicBezTo>
                  <a:lnTo>
                    <a:pt x="7124" y="716"/>
                  </a:lnTo>
                  <a:cubicBezTo>
                    <a:pt x="6036" y="897"/>
                    <a:pt x="4948" y="992"/>
                    <a:pt x="3860" y="992"/>
                  </a:cubicBezTo>
                  <a:cubicBezTo>
                    <a:pt x="3230" y="992"/>
                    <a:pt x="2600" y="961"/>
                    <a:pt x="1970" y="895"/>
                  </a:cubicBezTo>
                  <a:cubicBezTo>
                    <a:pt x="1433" y="859"/>
                    <a:pt x="1003" y="501"/>
                    <a:pt x="86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3326550" y="2534675"/>
              <a:ext cx="221950" cy="71725"/>
            </a:xfrm>
            <a:custGeom>
              <a:avLst/>
              <a:gdLst/>
              <a:ahLst/>
              <a:cxnLst/>
              <a:rect l="l" t="t" r="r" b="b"/>
              <a:pathLst>
                <a:path w="8878" h="2869" extrusionOk="0">
                  <a:moveTo>
                    <a:pt x="8789" y="0"/>
                  </a:moveTo>
                  <a:cubicBezTo>
                    <a:pt x="8639" y="0"/>
                    <a:pt x="7715" y="639"/>
                    <a:pt x="6694" y="1115"/>
                  </a:cubicBezTo>
                  <a:cubicBezTo>
                    <a:pt x="6228" y="1330"/>
                    <a:pt x="5727" y="1509"/>
                    <a:pt x="5226" y="1688"/>
                  </a:cubicBezTo>
                  <a:cubicBezTo>
                    <a:pt x="5011" y="1759"/>
                    <a:pt x="4832" y="1795"/>
                    <a:pt x="4725" y="1831"/>
                  </a:cubicBezTo>
                  <a:lnTo>
                    <a:pt x="4546" y="1903"/>
                  </a:lnTo>
                  <a:lnTo>
                    <a:pt x="4367" y="1974"/>
                  </a:lnTo>
                  <a:cubicBezTo>
                    <a:pt x="4224" y="1974"/>
                    <a:pt x="4045" y="2046"/>
                    <a:pt x="3866" y="2117"/>
                  </a:cubicBezTo>
                  <a:cubicBezTo>
                    <a:pt x="3329" y="2225"/>
                    <a:pt x="2828" y="2296"/>
                    <a:pt x="2291" y="2332"/>
                  </a:cubicBezTo>
                  <a:cubicBezTo>
                    <a:pt x="2202" y="2338"/>
                    <a:pt x="2112" y="2341"/>
                    <a:pt x="2022" y="2341"/>
                  </a:cubicBezTo>
                  <a:cubicBezTo>
                    <a:pt x="1601" y="2341"/>
                    <a:pt x="1164" y="2277"/>
                    <a:pt x="752" y="2189"/>
                  </a:cubicBezTo>
                  <a:cubicBezTo>
                    <a:pt x="398" y="2101"/>
                    <a:pt x="142" y="2036"/>
                    <a:pt x="42" y="2036"/>
                  </a:cubicBezTo>
                  <a:cubicBezTo>
                    <a:pt x="21" y="2036"/>
                    <a:pt x="7" y="2039"/>
                    <a:pt x="0" y="2046"/>
                  </a:cubicBezTo>
                  <a:cubicBezTo>
                    <a:pt x="0" y="2082"/>
                    <a:pt x="251" y="2260"/>
                    <a:pt x="644" y="2475"/>
                  </a:cubicBezTo>
                  <a:cubicBezTo>
                    <a:pt x="1181" y="2690"/>
                    <a:pt x="1718" y="2797"/>
                    <a:pt x="2291" y="2869"/>
                  </a:cubicBezTo>
                  <a:cubicBezTo>
                    <a:pt x="2864" y="2869"/>
                    <a:pt x="3436" y="2833"/>
                    <a:pt x="4009" y="2762"/>
                  </a:cubicBezTo>
                  <a:cubicBezTo>
                    <a:pt x="4439" y="2654"/>
                    <a:pt x="4725" y="2583"/>
                    <a:pt x="4725" y="2583"/>
                  </a:cubicBezTo>
                  <a:lnTo>
                    <a:pt x="4940" y="2511"/>
                  </a:lnTo>
                  <a:cubicBezTo>
                    <a:pt x="5083" y="2475"/>
                    <a:pt x="5262" y="2404"/>
                    <a:pt x="5441" y="2332"/>
                  </a:cubicBezTo>
                  <a:cubicBezTo>
                    <a:pt x="5978" y="2082"/>
                    <a:pt x="6479" y="1831"/>
                    <a:pt x="6944" y="1545"/>
                  </a:cubicBezTo>
                  <a:cubicBezTo>
                    <a:pt x="7982" y="900"/>
                    <a:pt x="8877" y="77"/>
                    <a:pt x="8806" y="5"/>
                  </a:cubicBezTo>
                  <a:cubicBezTo>
                    <a:pt x="8802" y="2"/>
                    <a:pt x="8796" y="0"/>
                    <a:pt x="8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2612425" y="2155325"/>
              <a:ext cx="149475" cy="173675"/>
            </a:xfrm>
            <a:custGeom>
              <a:avLst/>
              <a:gdLst/>
              <a:ahLst/>
              <a:cxnLst/>
              <a:rect l="l" t="t" r="r" b="b"/>
              <a:pathLst>
                <a:path w="5979" h="6947" extrusionOk="0">
                  <a:moveTo>
                    <a:pt x="2000" y="0"/>
                  </a:moveTo>
                  <a:cubicBezTo>
                    <a:pt x="1953" y="0"/>
                    <a:pt x="1777" y="348"/>
                    <a:pt x="1504" y="826"/>
                  </a:cubicBezTo>
                  <a:cubicBezTo>
                    <a:pt x="1182" y="1470"/>
                    <a:pt x="860" y="2150"/>
                    <a:pt x="609" y="2830"/>
                  </a:cubicBezTo>
                  <a:cubicBezTo>
                    <a:pt x="466" y="3188"/>
                    <a:pt x="359" y="3582"/>
                    <a:pt x="251" y="3940"/>
                  </a:cubicBezTo>
                  <a:cubicBezTo>
                    <a:pt x="144" y="4262"/>
                    <a:pt x="108" y="4620"/>
                    <a:pt x="72" y="4978"/>
                  </a:cubicBezTo>
                  <a:cubicBezTo>
                    <a:pt x="37" y="5300"/>
                    <a:pt x="1" y="5515"/>
                    <a:pt x="1" y="5694"/>
                  </a:cubicBezTo>
                  <a:cubicBezTo>
                    <a:pt x="1" y="5765"/>
                    <a:pt x="1" y="5837"/>
                    <a:pt x="1" y="5909"/>
                  </a:cubicBezTo>
                  <a:lnTo>
                    <a:pt x="1" y="6016"/>
                  </a:lnTo>
                  <a:cubicBezTo>
                    <a:pt x="1" y="6016"/>
                    <a:pt x="1" y="6052"/>
                    <a:pt x="1" y="6088"/>
                  </a:cubicBezTo>
                  <a:cubicBezTo>
                    <a:pt x="1" y="6159"/>
                    <a:pt x="37" y="6267"/>
                    <a:pt x="72" y="6338"/>
                  </a:cubicBezTo>
                  <a:cubicBezTo>
                    <a:pt x="108" y="6517"/>
                    <a:pt x="216" y="6660"/>
                    <a:pt x="359" y="6768"/>
                  </a:cubicBezTo>
                  <a:cubicBezTo>
                    <a:pt x="538" y="6911"/>
                    <a:pt x="717" y="6947"/>
                    <a:pt x="932" y="6947"/>
                  </a:cubicBezTo>
                  <a:cubicBezTo>
                    <a:pt x="1290" y="6911"/>
                    <a:pt x="1647" y="6875"/>
                    <a:pt x="1970" y="6803"/>
                  </a:cubicBezTo>
                  <a:cubicBezTo>
                    <a:pt x="2328" y="6732"/>
                    <a:pt x="2757" y="6696"/>
                    <a:pt x="3151" y="6553"/>
                  </a:cubicBezTo>
                  <a:cubicBezTo>
                    <a:pt x="3509" y="6446"/>
                    <a:pt x="3938" y="6338"/>
                    <a:pt x="4260" y="6159"/>
                  </a:cubicBezTo>
                  <a:cubicBezTo>
                    <a:pt x="4583" y="6016"/>
                    <a:pt x="4905" y="5873"/>
                    <a:pt x="5155" y="5730"/>
                  </a:cubicBezTo>
                  <a:cubicBezTo>
                    <a:pt x="5656" y="5407"/>
                    <a:pt x="5979" y="5193"/>
                    <a:pt x="5943" y="5121"/>
                  </a:cubicBezTo>
                  <a:cubicBezTo>
                    <a:pt x="5941" y="5114"/>
                    <a:pt x="5933" y="5111"/>
                    <a:pt x="5920" y="5111"/>
                  </a:cubicBezTo>
                  <a:cubicBezTo>
                    <a:pt x="5730" y="5111"/>
                    <a:pt x="4414" y="5817"/>
                    <a:pt x="2972" y="6052"/>
                  </a:cubicBezTo>
                  <a:cubicBezTo>
                    <a:pt x="2614" y="6088"/>
                    <a:pt x="2220" y="6159"/>
                    <a:pt x="1862" y="6195"/>
                  </a:cubicBezTo>
                  <a:cubicBezTo>
                    <a:pt x="1540" y="6231"/>
                    <a:pt x="1218" y="6267"/>
                    <a:pt x="896" y="6267"/>
                  </a:cubicBezTo>
                  <a:cubicBezTo>
                    <a:pt x="788" y="6267"/>
                    <a:pt x="717" y="6231"/>
                    <a:pt x="717" y="6231"/>
                  </a:cubicBezTo>
                  <a:cubicBezTo>
                    <a:pt x="753" y="6231"/>
                    <a:pt x="717" y="6195"/>
                    <a:pt x="717" y="6159"/>
                  </a:cubicBezTo>
                  <a:cubicBezTo>
                    <a:pt x="717" y="6088"/>
                    <a:pt x="717" y="6052"/>
                    <a:pt x="717" y="6016"/>
                  </a:cubicBezTo>
                  <a:cubicBezTo>
                    <a:pt x="717" y="5980"/>
                    <a:pt x="717" y="5980"/>
                    <a:pt x="717" y="5944"/>
                  </a:cubicBezTo>
                  <a:cubicBezTo>
                    <a:pt x="717" y="5909"/>
                    <a:pt x="717" y="5909"/>
                    <a:pt x="717" y="5873"/>
                  </a:cubicBezTo>
                  <a:cubicBezTo>
                    <a:pt x="717" y="5837"/>
                    <a:pt x="717" y="5765"/>
                    <a:pt x="717" y="5694"/>
                  </a:cubicBezTo>
                  <a:lnTo>
                    <a:pt x="717" y="5014"/>
                  </a:lnTo>
                  <a:cubicBezTo>
                    <a:pt x="753" y="4692"/>
                    <a:pt x="788" y="4369"/>
                    <a:pt x="824" y="4083"/>
                  </a:cubicBezTo>
                  <a:cubicBezTo>
                    <a:pt x="896" y="3725"/>
                    <a:pt x="1003" y="3331"/>
                    <a:pt x="1111" y="2973"/>
                  </a:cubicBezTo>
                  <a:cubicBezTo>
                    <a:pt x="1540" y="1506"/>
                    <a:pt x="2077" y="2"/>
                    <a:pt x="2005" y="2"/>
                  </a:cubicBezTo>
                  <a:cubicBezTo>
                    <a:pt x="2004" y="1"/>
                    <a:pt x="2002" y="0"/>
                    <a:pt x="200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2657175" y="2315550"/>
              <a:ext cx="111000" cy="130400"/>
            </a:xfrm>
            <a:custGeom>
              <a:avLst/>
              <a:gdLst/>
              <a:ahLst/>
              <a:cxnLst/>
              <a:rect l="l" t="t" r="r" b="b"/>
              <a:pathLst>
                <a:path w="4440" h="5216" extrusionOk="0">
                  <a:moveTo>
                    <a:pt x="896" y="1"/>
                  </a:moveTo>
                  <a:cubicBezTo>
                    <a:pt x="895" y="1"/>
                    <a:pt x="824" y="37"/>
                    <a:pt x="717" y="72"/>
                  </a:cubicBezTo>
                  <a:lnTo>
                    <a:pt x="538" y="215"/>
                  </a:lnTo>
                  <a:lnTo>
                    <a:pt x="323" y="430"/>
                  </a:lnTo>
                  <a:cubicBezTo>
                    <a:pt x="251" y="538"/>
                    <a:pt x="180" y="609"/>
                    <a:pt x="108" y="717"/>
                  </a:cubicBezTo>
                  <a:cubicBezTo>
                    <a:pt x="36" y="860"/>
                    <a:pt x="1" y="1039"/>
                    <a:pt x="1" y="1182"/>
                  </a:cubicBezTo>
                  <a:cubicBezTo>
                    <a:pt x="36" y="1504"/>
                    <a:pt x="215" y="1826"/>
                    <a:pt x="502" y="2005"/>
                  </a:cubicBezTo>
                  <a:cubicBezTo>
                    <a:pt x="752" y="2184"/>
                    <a:pt x="1039" y="2327"/>
                    <a:pt x="1361" y="2399"/>
                  </a:cubicBezTo>
                  <a:cubicBezTo>
                    <a:pt x="1504" y="2435"/>
                    <a:pt x="1611" y="2471"/>
                    <a:pt x="1755" y="2471"/>
                  </a:cubicBezTo>
                  <a:lnTo>
                    <a:pt x="1934" y="2506"/>
                  </a:lnTo>
                  <a:lnTo>
                    <a:pt x="1969" y="2506"/>
                  </a:lnTo>
                  <a:cubicBezTo>
                    <a:pt x="2041" y="2542"/>
                    <a:pt x="1969" y="2542"/>
                    <a:pt x="1969" y="2542"/>
                  </a:cubicBezTo>
                  <a:lnTo>
                    <a:pt x="1934" y="2578"/>
                  </a:lnTo>
                  <a:cubicBezTo>
                    <a:pt x="1755" y="2829"/>
                    <a:pt x="1683" y="3151"/>
                    <a:pt x="1719" y="3473"/>
                  </a:cubicBezTo>
                  <a:cubicBezTo>
                    <a:pt x="1719" y="3831"/>
                    <a:pt x="1862" y="4153"/>
                    <a:pt x="2113" y="4439"/>
                  </a:cubicBezTo>
                  <a:cubicBezTo>
                    <a:pt x="2542" y="4869"/>
                    <a:pt x="3079" y="5155"/>
                    <a:pt x="3688" y="5191"/>
                  </a:cubicBezTo>
                  <a:cubicBezTo>
                    <a:pt x="3799" y="5208"/>
                    <a:pt x="3901" y="5215"/>
                    <a:pt x="3991" y="5215"/>
                  </a:cubicBezTo>
                  <a:cubicBezTo>
                    <a:pt x="4274" y="5215"/>
                    <a:pt x="4439" y="5147"/>
                    <a:pt x="4439" y="5119"/>
                  </a:cubicBezTo>
                  <a:cubicBezTo>
                    <a:pt x="4439" y="5048"/>
                    <a:pt x="4153" y="5048"/>
                    <a:pt x="3795" y="4940"/>
                  </a:cubicBezTo>
                  <a:cubicBezTo>
                    <a:pt x="3294" y="4833"/>
                    <a:pt x="2864" y="4547"/>
                    <a:pt x="2578" y="4117"/>
                  </a:cubicBezTo>
                  <a:cubicBezTo>
                    <a:pt x="2435" y="3938"/>
                    <a:pt x="2327" y="3723"/>
                    <a:pt x="2363" y="3473"/>
                  </a:cubicBezTo>
                  <a:cubicBezTo>
                    <a:pt x="2363" y="3294"/>
                    <a:pt x="2435" y="3115"/>
                    <a:pt x="2542" y="2936"/>
                  </a:cubicBezTo>
                  <a:lnTo>
                    <a:pt x="2578" y="2936"/>
                  </a:lnTo>
                  <a:lnTo>
                    <a:pt x="2614" y="2864"/>
                  </a:lnTo>
                  <a:lnTo>
                    <a:pt x="2721" y="2721"/>
                  </a:lnTo>
                  <a:cubicBezTo>
                    <a:pt x="2828" y="2650"/>
                    <a:pt x="2972" y="2578"/>
                    <a:pt x="3043" y="2506"/>
                  </a:cubicBezTo>
                  <a:lnTo>
                    <a:pt x="3580" y="2113"/>
                  </a:lnTo>
                  <a:lnTo>
                    <a:pt x="4045" y="1790"/>
                  </a:lnTo>
                  <a:cubicBezTo>
                    <a:pt x="4045" y="1790"/>
                    <a:pt x="4045" y="1790"/>
                    <a:pt x="4296" y="1611"/>
                  </a:cubicBezTo>
                  <a:lnTo>
                    <a:pt x="4296" y="1611"/>
                  </a:lnTo>
                  <a:lnTo>
                    <a:pt x="3652" y="1683"/>
                  </a:lnTo>
                  <a:lnTo>
                    <a:pt x="3079" y="1790"/>
                  </a:lnTo>
                  <a:cubicBezTo>
                    <a:pt x="2828" y="1826"/>
                    <a:pt x="2614" y="1826"/>
                    <a:pt x="2363" y="1862"/>
                  </a:cubicBezTo>
                  <a:lnTo>
                    <a:pt x="1862" y="1862"/>
                  </a:lnTo>
                  <a:cubicBezTo>
                    <a:pt x="1719" y="1826"/>
                    <a:pt x="1611" y="1826"/>
                    <a:pt x="1504" y="1826"/>
                  </a:cubicBezTo>
                  <a:cubicBezTo>
                    <a:pt x="1253" y="1790"/>
                    <a:pt x="1003" y="1719"/>
                    <a:pt x="788" y="1576"/>
                  </a:cubicBezTo>
                  <a:cubicBezTo>
                    <a:pt x="609" y="1504"/>
                    <a:pt x="466" y="1325"/>
                    <a:pt x="430" y="1146"/>
                  </a:cubicBezTo>
                  <a:cubicBezTo>
                    <a:pt x="394" y="1039"/>
                    <a:pt x="394" y="967"/>
                    <a:pt x="430" y="860"/>
                  </a:cubicBezTo>
                  <a:cubicBezTo>
                    <a:pt x="466" y="752"/>
                    <a:pt x="502" y="681"/>
                    <a:pt x="538" y="573"/>
                  </a:cubicBezTo>
                  <a:lnTo>
                    <a:pt x="681" y="359"/>
                  </a:lnTo>
                  <a:lnTo>
                    <a:pt x="824" y="180"/>
                  </a:lnTo>
                  <a:cubicBezTo>
                    <a:pt x="896" y="108"/>
                    <a:pt x="931" y="37"/>
                    <a:pt x="89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3566375" y="2300350"/>
              <a:ext cx="196000" cy="149575"/>
            </a:xfrm>
            <a:custGeom>
              <a:avLst/>
              <a:gdLst/>
              <a:ahLst/>
              <a:cxnLst/>
              <a:rect l="l" t="t" r="r" b="b"/>
              <a:pathLst>
                <a:path w="7840" h="5983" extrusionOk="0">
                  <a:moveTo>
                    <a:pt x="7231" y="0"/>
                  </a:moveTo>
                  <a:cubicBezTo>
                    <a:pt x="7231" y="36"/>
                    <a:pt x="7231" y="108"/>
                    <a:pt x="7302" y="251"/>
                  </a:cubicBezTo>
                  <a:lnTo>
                    <a:pt x="7410" y="537"/>
                  </a:lnTo>
                  <a:cubicBezTo>
                    <a:pt x="7410" y="645"/>
                    <a:pt x="7446" y="788"/>
                    <a:pt x="7481" y="895"/>
                  </a:cubicBezTo>
                  <a:cubicBezTo>
                    <a:pt x="7589" y="1539"/>
                    <a:pt x="7302" y="2184"/>
                    <a:pt x="6765" y="2542"/>
                  </a:cubicBezTo>
                  <a:cubicBezTo>
                    <a:pt x="6193" y="2864"/>
                    <a:pt x="5548" y="3114"/>
                    <a:pt x="4904" y="3222"/>
                  </a:cubicBezTo>
                  <a:cubicBezTo>
                    <a:pt x="4618" y="3258"/>
                    <a:pt x="4403" y="3293"/>
                    <a:pt x="4224" y="3329"/>
                  </a:cubicBezTo>
                  <a:lnTo>
                    <a:pt x="3866" y="3365"/>
                  </a:lnTo>
                  <a:lnTo>
                    <a:pt x="2935" y="3472"/>
                  </a:lnTo>
                  <a:cubicBezTo>
                    <a:pt x="3007" y="3580"/>
                    <a:pt x="3114" y="3723"/>
                    <a:pt x="3222" y="3866"/>
                  </a:cubicBezTo>
                  <a:lnTo>
                    <a:pt x="3436" y="4117"/>
                  </a:lnTo>
                  <a:lnTo>
                    <a:pt x="3508" y="4260"/>
                  </a:lnTo>
                  <a:cubicBezTo>
                    <a:pt x="3508" y="4260"/>
                    <a:pt x="3544" y="4296"/>
                    <a:pt x="3544" y="4331"/>
                  </a:cubicBezTo>
                  <a:cubicBezTo>
                    <a:pt x="3615" y="4475"/>
                    <a:pt x="3615" y="4654"/>
                    <a:pt x="3544" y="4797"/>
                  </a:cubicBezTo>
                  <a:cubicBezTo>
                    <a:pt x="3401" y="5011"/>
                    <a:pt x="3222" y="5155"/>
                    <a:pt x="2971" y="5262"/>
                  </a:cubicBezTo>
                  <a:cubicBezTo>
                    <a:pt x="2721" y="5369"/>
                    <a:pt x="2434" y="5477"/>
                    <a:pt x="2148" y="5513"/>
                  </a:cubicBezTo>
                  <a:cubicBezTo>
                    <a:pt x="2018" y="5530"/>
                    <a:pt x="1887" y="5539"/>
                    <a:pt x="1758" y="5539"/>
                  </a:cubicBezTo>
                  <a:cubicBezTo>
                    <a:pt x="1352" y="5539"/>
                    <a:pt x="952" y="5452"/>
                    <a:pt x="573" y="5262"/>
                  </a:cubicBezTo>
                  <a:cubicBezTo>
                    <a:pt x="215" y="5047"/>
                    <a:pt x="72" y="4797"/>
                    <a:pt x="36" y="4797"/>
                  </a:cubicBezTo>
                  <a:lnTo>
                    <a:pt x="36" y="4797"/>
                  </a:lnTo>
                  <a:cubicBezTo>
                    <a:pt x="0" y="4832"/>
                    <a:pt x="72" y="5155"/>
                    <a:pt x="430" y="5477"/>
                  </a:cubicBezTo>
                  <a:cubicBezTo>
                    <a:pt x="889" y="5805"/>
                    <a:pt x="1438" y="5982"/>
                    <a:pt x="2022" y="5982"/>
                  </a:cubicBezTo>
                  <a:cubicBezTo>
                    <a:pt x="2076" y="5982"/>
                    <a:pt x="2130" y="5981"/>
                    <a:pt x="2184" y="5978"/>
                  </a:cubicBezTo>
                  <a:cubicBezTo>
                    <a:pt x="2542" y="5978"/>
                    <a:pt x="2864" y="5906"/>
                    <a:pt x="3222" y="5763"/>
                  </a:cubicBezTo>
                  <a:cubicBezTo>
                    <a:pt x="3544" y="5656"/>
                    <a:pt x="3866" y="5441"/>
                    <a:pt x="4081" y="5119"/>
                  </a:cubicBezTo>
                  <a:cubicBezTo>
                    <a:pt x="4260" y="4832"/>
                    <a:pt x="4331" y="4439"/>
                    <a:pt x="4224" y="4117"/>
                  </a:cubicBezTo>
                  <a:cubicBezTo>
                    <a:pt x="4210" y="4074"/>
                    <a:pt x="4201" y="4054"/>
                    <a:pt x="4196" y="4045"/>
                  </a:cubicBezTo>
                  <a:lnTo>
                    <a:pt x="4331" y="4045"/>
                  </a:lnTo>
                  <a:cubicBezTo>
                    <a:pt x="4510" y="4009"/>
                    <a:pt x="4761" y="3973"/>
                    <a:pt x="5047" y="3902"/>
                  </a:cubicBezTo>
                  <a:cubicBezTo>
                    <a:pt x="5369" y="3794"/>
                    <a:pt x="5727" y="3687"/>
                    <a:pt x="6050" y="3580"/>
                  </a:cubicBezTo>
                  <a:cubicBezTo>
                    <a:pt x="6407" y="3437"/>
                    <a:pt x="6765" y="3222"/>
                    <a:pt x="7088" y="2971"/>
                  </a:cubicBezTo>
                  <a:cubicBezTo>
                    <a:pt x="7410" y="2721"/>
                    <a:pt x="7660" y="2327"/>
                    <a:pt x="7768" y="1933"/>
                  </a:cubicBezTo>
                  <a:cubicBezTo>
                    <a:pt x="7803" y="1897"/>
                    <a:pt x="7803" y="1826"/>
                    <a:pt x="7839" y="1790"/>
                  </a:cubicBezTo>
                  <a:lnTo>
                    <a:pt x="7839" y="1647"/>
                  </a:lnTo>
                  <a:cubicBezTo>
                    <a:pt x="7839" y="1539"/>
                    <a:pt x="7839" y="1468"/>
                    <a:pt x="7839" y="1360"/>
                  </a:cubicBezTo>
                  <a:cubicBezTo>
                    <a:pt x="7803" y="1181"/>
                    <a:pt x="7768" y="1038"/>
                    <a:pt x="7732" y="859"/>
                  </a:cubicBezTo>
                  <a:lnTo>
                    <a:pt x="7589" y="501"/>
                  </a:lnTo>
                  <a:cubicBezTo>
                    <a:pt x="7517" y="394"/>
                    <a:pt x="7481" y="287"/>
                    <a:pt x="7410" y="215"/>
                  </a:cubicBezTo>
                  <a:cubicBezTo>
                    <a:pt x="7338" y="72"/>
                    <a:pt x="7231" y="0"/>
                    <a:pt x="7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3735500" y="2232325"/>
              <a:ext cx="196900" cy="272100"/>
            </a:xfrm>
            <a:custGeom>
              <a:avLst/>
              <a:gdLst/>
              <a:ahLst/>
              <a:cxnLst/>
              <a:rect l="l" t="t" r="r" b="b"/>
              <a:pathLst>
                <a:path w="7876" h="10884" extrusionOk="0">
                  <a:moveTo>
                    <a:pt x="4654" y="1"/>
                  </a:moveTo>
                  <a:lnTo>
                    <a:pt x="4654" y="1"/>
                  </a:lnTo>
                  <a:cubicBezTo>
                    <a:pt x="4940" y="287"/>
                    <a:pt x="5262" y="574"/>
                    <a:pt x="5584" y="824"/>
                  </a:cubicBezTo>
                  <a:cubicBezTo>
                    <a:pt x="6264" y="1361"/>
                    <a:pt x="6801" y="2077"/>
                    <a:pt x="7124" y="2900"/>
                  </a:cubicBezTo>
                  <a:cubicBezTo>
                    <a:pt x="7267" y="3330"/>
                    <a:pt x="7303" y="3759"/>
                    <a:pt x="7195" y="4189"/>
                  </a:cubicBezTo>
                  <a:cubicBezTo>
                    <a:pt x="7088" y="4583"/>
                    <a:pt x="6945" y="4940"/>
                    <a:pt x="6766" y="5263"/>
                  </a:cubicBezTo>
                  <a:cubicBezTo>
                    <a:pt x="6551" y="5621"/>
                    <a:pt x="6336" y="5979"/>
                    <a:pt x="6121" y="6301"/>
                  </a:cubicBezTo>
                  <a:cubicBezTo>
                    <a:pt x="5871" y="6659"/>
                    <a:pt x="5656" y="6981"/>
                    <a:pt x="5405" y="7303"/>
                  </a:cubicBezTo>
                  <a:cubicBezTo>
                    <a:pt x="4833" y="7983"/>
                    <a:pt x="4224" y="8627"/>
                    <a:pt x="3508" y="9200"/>
                  </a:cubicBezTo>
                  <a:cubicBezTo>
                    <a:pt x="2792" y="9737"/>
                    <a:pt x="2005" y="10202"/>
                    <a:pt x="1182" y="10489"/>
                  </a:cubicBezTo>
                  <a:cubicBezTo>
                    <a:pt x="502" y="10739"/>
                    <a:pt x="0" y="10775"/>
                    <a:pt x="0" y="10847"/>
                  </a:cubicBezTo>
                  <a:cubicBezTo>
                    <a:pt x="153" y="10872"/>
                    <a:pt x="305" y="10884"/>
                    <a:pt x="455" y="10884"/>
                  </a:cubicBezTo>
                  <a:cubicBezTo>
                    <a:pt x="730" y="10884"/>
                    <a:pt x="999" y="10844"/>
                    <a:pt x="1253" y="10775"/>
                  </a:cubicBezTo>
                  <a:cubicBezTo>
                    <a:pt x="2184" y="10524"/>
                    <a:pt x="3043" y="10131"/>
                    <a:pt x="3795" y="9594"/>
                  </a:cubicBezTo>
                  <a:cubicBezTo>
                    <a:pt x="4582" y="9057"/>
                    <a:pt x="5298" y="8413"/>
                    <a:pt x="5907" y="7697"/>
                  </a:cubicBezTo>
                  <a:cubicBezTo>
                    <a:pt x="6193" y="7410"/>
                    <a:pt x="6443" y="7052"/>
                    <a:pt x="6694" y="6694"/>
                  </a:cubicBezTo>
                  <a:cubicBezTo>
                    <a:pt x="6945" y="6336"/>
                    <a:pt x="7159" y="5979"/>
                    <a:pt x="7338" y="5585"/>
                  </a:cubicBezTo>
                  <a:cubicBezTo>
                    <a:pt x="7553" y="5191"/>
                    <a:pt x="7696" y="4762"/>
                    <a:pt x="7804" y="4296"/>
                  </a:cubicBezTo>
                  <a:cubicBezTo>
                    <a:pt x="7875" y="3759"/>
                    <a:pt x="7804" y="3222"/>
                    <a:pt x="7625" y="2721"/>
                  </a:cubicBezTo>
                  <a:cubicBezTo>
                    <a:pt x="7231" y="1826"/>
                    <a:pt x="6587" y="1110"/>
                    <a:pt x="5763" y="574"/>
                  </a:cubicBezTo>
                  <a:cubicBezTo>
                    <a:pt x="5441" y="323"/>
                    <a:pt x="5047" y="144"/>
                    <a:pt x="4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3701500" y="2609950"/>
              <a:ext cx="127975" cy="197075"/>
            </a:xfrm>
            <a:custGeom>
              <a:avLst/>
              <a:gdLst/>
              <a:ahLst/>
              <a:cxnLst/>
              <a:rect l="l" t="t" r="r" b="b"/>
              <a:pathLst>
                <a:path w="5119" h="7883" extrusionOk="0">
                  <a:moveTo>
                    <a:pt x="3763" y="0"/>
                  </a:moveTo>
                  <a:cubicBezTo>
                    <a:pt x="3761" y="0"/>
                    <a:pt x="3760" y="1"/>
                    <a:pt x="3759" y="1"/>
                  </a:cubicBezTo>
                  <a:cubicBezTo>
                    <a:pt x="3687" y="37"/>
                    <a:pt x="4081" y="1469"/>
                    <a:pt x="4331" y="2901"/>
                  </a:cubicBezTo>
                  <a:cubicBezTo>
                    <a:pt x="4439" y="3545"/>
                    <a:pt x="4475" y="4225"/>
                    <a:pt x="4475" y="4869"/>
                  </a:cubicBezTo>
                  <a:cubicBezTo>
                    <a:pt x="4439" y="5084"/>
                    <a:pt x="4439" y="5299"/>
                    <a:pt x="4403" y="5514"/>
                  </a:cubicBezTo>
                  <a:cubicBezTo>
                    <a:pt x="4367" y="5657"/>
                    <a:pt x="4367" y="5728"/>
                    <a:pt x="4367" y="5728"/>
                  </a:cubicBezTo>
                  <a:lnTo>
                    <a:pt x="4367" y="5800"/>
                  </a:lnTo>
                  <a:lnTo>
                    <a:pt x="4331" y="5979"/>
                  </a:lnTo>
                  <a:cubicBezTo>
                    <a:pt x="4296" y="6158"/>
                    <a:pt x="4224" y="6337"/>
                    <a:pt x="4152" y="6516"/>
                  </a:cubicBezTo>
                  <a:cubicBezTo>
                    <a:pt x="4045" y="6766"/>
                    <a:pt x="3866" y="6945"/>
                    <a:pt x="3651" y="7089"/>
                  </a:cubicBezTo>
                  <a:cubicBezTo>
                    <a:pt x="3401" y="7267"/>
                    <a:pt x="3079" y="7339"/>
                    <a:pt x="2756" y="7339"/>
                  </a:cubicBezTo>
                  <a:cubicBezTo>
                    <a:pt x="2112" y="7339"/>
                    <a:pt x="1468" y="7232"/>
                    <a:pt x="859" y="6981"/>
                  </a:cubicBezTo>
                  <a:cubicBezTo>
                    <a:pt x="395" y="6782"/>
                    <a:pt x="115" y="6583"/>
                    <a:pt x="48" y="6583"/>
                  </a:cubicBezTo>
                  <a:cubicBezTo>
                    <a:pt x="43" y="6583"/>
                    <a:pt x="39" y="6585"/>
                    <a:pt x="36" y="6587"/>
                  </a:cubicBezTo>
                  <a:cubicBezTo>
                    <a:pt x="0" y="6623"/>
                    <a:pt x="251" y="6945"/>
                    <a:pt x="752" y="7232"/>
                  </a:cubicBezTo>
                  <a:cubicBezTo>
                    <a:pt x="1360" y="7590"/>
                    <a:pt x="2041" y="7804"/>
                    <a:pt x="2756" y="7876"/>
                  </a:cubicBezTo>
                  <a:cubicBezTo>
                    <a:pt x="2812" y="7881"/>
                    <a:pt x="2867" y="7883"/>
                    <a:pt x="2921" y="7883"/>
                  </a:cubicBezTo>
                  <a:cubicBezTo>
                    <a:pt x="3287" y="7883"/>
                    <a:pt x="3626" y="7781"/>
                    <a:pt x="3938" y="7625"/>
                  </a:cubicBezTo>
                  <a:cubicBezTo>
                    <a:pt x="4296" y="7446"/>
                    <a:pt x="4546" y="7160"/>
                    <a:pt x="4725" y="6838"/>
                  </a:cubicBezTo>
                  <a:cubicBezTo>
                    <a:pt x="4832" y="6623"/>
                    <a:pt x="4940" y="6373"/>
                    <a:pt x="5011" y="6122"/>
                  </a:cubicBezTo>
                  <a:lnTo>
                    <a:pt x="5047" y="5943"/>
                  </a:lnTo>
                  <a:lnTo>
                    <a:pt x="5047" y="5871"/>
                  </a:lnTo>
                  <a:cubicBezTo>
                    <a:pt x="5047" y="5871"/>
                    <a:pt x="5083" y="5764"/>
                    <a:pt x="5083" y="5585"/>
                  </a:cubicBezTo>
                  <a:cubicBezTo>
                    <a:pt x="5119" y="5370"/>
                    <a:pt x="5119" y="5120"/>
                    <a:pt x="5083" y="4869"/>
                  </a:cubicBezTo>
                  <a:cubicBezTo>
                    <a:pt x="5083" y="4189"/>
                    <a:pt x="4976" y="3473"/>
                    <a:pt x="4797" y="2793"/>
                  </a:cubicBezTo>
                  <a:cubicBezTo>
                    <a:pt x="4443" y="1344"/>
                    <a:pt x="3881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3811550" y="2614450"/>
              <a:ext cx="97575" cy="49900"/>
            </a:xfrm>
            <a:custGeom>
              <a:avLst/>
              <a:gdLst/>
              <a:ahLst/>
              <a:cxnLst/>
              <a:rect l="l" t="t" r="r" b="b"/>
              <a:pathLst>
                <a:path w="3903" h="1996" extrusionOk="0">
                  <a:moveTo>
                    <a:pt x="3831" y="0"/>
                  </a:moveTo>
                  <a:cubicBezTo>
                    <a:pt x="3759" y="0"/>
                    <a:pt x="3688" y="143"/>
                    <a:pt x="3616" y="358"/>
                  </a:cubicBezTo>
                  <a:cubicBezTo>
                    <a:pt x="3509" y="609"/>
                    <a:pt x="3401" y="788"/>
                    <a:pt x="3222" y="967"/>
                  </a:cubicBezTo>
                  <a:cubicBezTo>
                    <a:pt x="3044" y="1110"/>
                    <a:pt x="2829" y="1217"/>
                    <a:pt x="2614" y="1253"/>
                  </a:cubicBezTo>
                  <a:cubicBezTo>
                    <a:pt x="2542" y="1253"/>
                    <a:pt x="2435" y="1289"/>
                    <a:pt x="2328" y="1289"/>
                  </a:cubicBezTo>
                  <a:lnTo>
                    <a:pt x="2220" y="1289"/>
                  </a:lnTo>
                  <a:cubicBezTo>
                    <a:pt x="2149" y="1289"/>
                    <a:pt x="2077" y="1325"/>
                    <a:pt x="2005" y="1325"/>
                  </a:cubicBezTo>
                  <a:lnTo>
                    <a:pt x="1254" y="1325"/>
                  </a:lnTo>
                  <a:cubicBezTo>
                    <a:pt x="855" y="1275"/>
                    <a:pt x="439" y="1208"/>
                    <a:pt x="211" y="1208"/>
                  </a:cubicBezTo>
                  <a:cubicBezTo>
                    <a:pt x="111" y="1208"/>
                    <a:pt x="48" y="1220"/>
                    <a:pt x="37" y="1253"/>
                  </a:cubicBezTo>
                  <a:cubicBezTo>
                    <a:pt x="1" y="1360"/>
                    <a:pt x="538" y="1647"/>
                    <a:pt x="1146" y="1826"/>
                  </a:cubicBezTo>
                  <a:cubicBezTo>
                    <a:pt x="1433" y="1897"/>
                    <a:pt x="1719" y="1969"/>
                    <a:pt x="2005" y="1969"/>
                  </a:cubicBezTo>
                  <a:cubicBezTo>
                    <a:pt x="2059" y="1987"/>
                    <a:pt x="2104" y="1996"/>
                    <a:pt x="2149" y="1996"/>
                  </a:cubicBezTo>
                  <a:cubicBezTo>
                    <a:pt x="2193" y="1996"/>
                    <a:pt x="2238" y="1987"/>
                    <a:pt x="2292" y="1969"/>
                  </a:cubicBezTo>
                  <a:lnTo>
                    <a:pt x="2435" y="1969"/>
                  </a:lnTo>
                  <a:cubicBezTo>
                    <a:pt x="2542" y="1969"/>
                    <a:pt x="2686" y="1897"/>
                    <a:pt x="2829" y="1861"/>
                  </a:cubicBezTo>
                  <a:cubicBezTo>
                    <a:pt x="3151" y="1754"/>
                    <a:pt x="3401" y="1539"/>
                    <a:pt x="3616" y="1289"/>
                  </a:cubicBezTo>
                  <a:cubicBezTo>
                    <a:pt x="3759" y="1002"/>
                    <a:pt x="3867" y="716"/>
                    <a:pt x="3903" y="430"/>
                  </a:cubicBezTo>
                  <a:cubicBezTo>
                    <a:pt x="3903" y="179"/>
                    <a:pt x="3867" y="0"/>
                    <a:pt x="3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3288950" y="1687350"/>
              <a:ext cx="658650" cy="577225"/>
            </a:xfrm>
            <a:custGeom>
              <a:avLst/>
              <a:gdLst/>
              <a:ahLst/>
              <a:cxnLst/>
              <a:rect l="l" t="t" r="r" b="b"/>
              <a:pathLst>
                <a:path w="26346" h="23089" extrusionOk="0">
                  <a:moveTo>
                    <a:pt x="573" y="1"/>
                  </a:moveTo>
                  <a:cubicBezTo>
                    <a:pt x="752" y="4869"/>
                    <a:pt x="1" y="9737"/>
                    <a:pt x="538" y="14605"/>
                  </a:cubicBezTo>
                  <a:cubicBezTo>
                    <a:pt x="897" y="17869"/>
                    <a:pt x="2454" y="21218"/>
                    <a:pt x="5421" y="21218"/>
                  </a:cubicBezTo>
                  <a:cubicBezTo>
                    <a:pt x="6294" y="21218"/>
                    <a:pt x="7290" y="20928"/>
                    <a:pt x="8413" y="20261"/>
                  </a:cubicBezTo>
                  <a:cubicBezTo>
                    <a:pt x="9678" y="19505"/>
                    <a:pt x="10485" y="19098"/>
                    <a:pt x="11307" y="19098"/>
                  </a:cubicBezTo>
                  <a:cubicBezTo>
                    <a:pt x="12043" y="19098"/>
                    <a:pt x="12790" y="19424"/>
                    <a:pt x="13889" y="20117"/>
                  </a:cubicBezTo>
                  <a:cubicBezTo>
                    <a:pt x="14541" y="20532"/>
                    <a:pt x="17055" y="22858"/>
                    <a:pt x="18430" y="22858"/>
                  </a:cubicBezTo>
                  <a:cubicBezTo>
                    <a:pt x="18717" y="22858"/>
                    <a:pt x="18955" y="22757"/>
                    <a:pt x="19115" y="22516"/>
                  </a:cubicBezTo>
                  <a:cubicBezTo>
                    <a:pt x="19740" y="21563"/>
                    <a:pt x="19054" y="20141"/>
                    <a:pt x="19689" y="20141"/>
                  </a:cubicBezTo>
                  <a:cubicBezTo>
                    <a:pt x="19818" y="20141"/>
                    <a:pt x="20001" y="20199"/>
                    <a:pt x="20261" y="20332"/>
                  </a:cubicBezTo>
                  <a:cubicBezTo>
                    <a:pt x="21263" y="20833"/>
                    <a:pt x="22838" y="22373"/>
                    <a:pt x="24305" y="23088"/>
                  </a:cubicBezTo>
                  <a:cubicBezTo>
                    <a:pt x="25165" y="22623"/>
                    <a:pt x="25845" y="21836"/>
                    <a:pt x="26203" y="20905"/>
                  </a:cubicBezTo>
                  <a:cubicBezTo>
                    <a:pt x="26346" y="20332"/>
                    <a:pt x="26310" y="19724"/>
                    <a:pt x="26095" y="19223"/>
                  </a:cubicBezTo>
                  <a:cubicBezTo>
                    <a:pt x="25129" y="17433"/>
                    <a:pt x="24091" y="15751"/>
                    <a:pt x="22945" y="14104"/>
                  </a:cubicBezTo>
                  <a:cubicBezTo>
                    <a:pt x="20869" y="11061"/>
                    <a:pt x="17648" y="8806"/>
                    <a:pt x="14712" y="6587"/>
                  </a:cubicBezTo>
                  <a:cubicBezTo>
                    <a:pt x="11670" y="4296"/>
                    <a:pt x="7911" y="1540"/>
                    <a:pt x="4117" y="538"/>
                  </a:cubicBezTo>
                  <a:cubicBezTo>
                    <a:pt x="3043" y="251"/>
                    <a:pt x="1934" y="72"/>
                    <a:pt x="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2644650" y="1690050"/>
              <a:ext cx="571850" cy="563350"/>
            </a:xfrm>
            <a:custGeom>
              <a:avLst/>
              <a:gdLst/>
              <a:ahLst/>
              <a:cxnLst/>
              <a:rect l="l" t="t" r="r" b="b"/>
              <a:pathLst>
                <a:path w="22874" h="22534" extrusionOk="0">
                  <a:moveTo>
                    <a:pt x="22873" y="0"/>
                  </a:moveTo>
                  <a:lnTo>
                    <a:pt x="22873" y="0"/>
                  </a:lnTo>
                  <a:cubicBezTo>
                    <a:pt x="22014" y="108"/>
                    <a:pt x="20081" y="358"/>
                    <a:pt x="19509" y="537"/>
                  </a:cubicBezTo>
                  <a:cubicBezTo>
                    <a:pt x="18184" y="967"/>
                    <a:pt x="16931" y="1504"/>
                    <a:pt x="15714" y="2148"/>
                  </a:cubicBezTo>
                  <a:cubicBezTo>
                    <a:pt x="11849" y="4009"/>
                    <a:pt x="7589" y="7052"/>
                    <a:pt x="5048" y="10560"/>
                  </a:cubicBezTo>
                  <a:cubicBezTo>
                    <a:pt x="4690" y="11097"/>
                    <a:pt x="1" y="18613"/>
                    <a:pt x="645" y="18900"/>
                  </a:cubicBezTo>
                  <a:cubicBezTo>
                    <a:pt x="970" y="19063"/>
                    <a:pt x="1318" y="19144"/>
                    <a:pt x="1664" y="19144"/>
                  </a:cubicBezTo>
                  <a:cubicBezTo>
                    <a:pt x="2080" y="19144"/>
                    <a:pt x="2493" y="19027"/>
                    <a:pt x="2864" y="18792"/>
                  </a:cubicBezTo>
                  <a:cubicBezTo>
                    <a:pt x="4098" y="18021"/>
                    <a:pt x="5703" y="16480"/>
                    <a:pt x="6536" y="16480"/>
                  </a:cubicBezTo>
                  <a:cubicBezTo>
                    <a:pt x="6670" y="16480"/>
                    <a:pt x="6784" y="16520"/>
                    <a:pt x="6873" y="16609"/>
                  </a:cubicBezTo>
                  <a:cubicBezTo>
                    <a:pt x="7517" y="17253"/>
                    <a:pt x="7231" y="21513"/>
                    <a:pt x="10596" y="22408"/>
                  </a:cubicBezTo>
                  <a:cubicBezTo>
                    <a:pt x="10905" y="22493"/>
                    <a:pt x="11216" y="22534"/>
                    <a:pt x="11526" y="22534"/>
                  </a:cubicBezTo>
                  <a:cubicBezTo>
                    <a:pt x="14585" y="22534"/>
                    <a:pt x="17597" y="18593"/>
                    <a:pt x="19222" y="15213"/>
                  </a:cubicBezTo>
                  <a:cubicBezTo>
                    <a:pt x="20905" y="11741"/>
                    <a:pt x="21370" y="2792"/>
                    <a:pt x="22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2924750" y="1948650"/>
              <a:ext cx="68925" cy="40300"/>
            </a:xfrm>
            <a:custGeom>
              <a:avLst/>
              <a:gdLst/>
              <a:ahLst/>
              <a:cxnLst/>
              <a:rect l="l" t="t" r="r" b="b"/>
              <a:pathLst>
                <a:path w="2757" h="1612" extrusionOk="0">
                  <a:moveTo>
                    <a:pt x="1038" y="1"/>
                  </a:moveTo>
                  <a:cubicBezTo>
                    <a:pt x="931" y="37"/>
                    <a:pt x="824" y="73"/>
                    <a:pt x="752" y="144"/>
                  </a:cubicBezTo>
                  <a:cubicBezTo>
                    <a:pt x="501" y="251"/>
                    <a:pt x="322" y="430"/>
                    <a:pt x="179" y="645"/>
                  </a:cubicBezTo>
                  <a:cubicBezTo>
                    <a:pt x="72" y="824"/>
                    <a:pt x="0" y="1075"/>
                    <a:pt x="36" y="1325"/>
                  </a:cubicBezTo>
                  <a:cubicBezTo>
                    <a:pt x="72" y="1504"/>
                    <a:pt x="108" y="1612"/>
                    <a:pt x="179" y="1612"/>
                  </a:cubicBezTo>
                  <a:cubicBezTo>
                    <a:pt x="287" y="1612"/>
                    <a:pt x="358" y="1540"/>
                    <a:pt x="430" y="1433"/>
                  </a:cubicBezTo>
                  <a:cubicBezTo>
                    <a:pt x="537" y="1325"/>
                    <a:pt x="645" y="1218"/>
                    <a:pt x="752" y="1146"/>
                  </a:cubicBezTo>
                  <a:cubicBezTo>
                    <a:pt x="859" y="1111"/>
                    <a:pt x="967" y="1075"/>
                    <a:pt x="1110" y="1075"/>
                  </a:cubicBezTo>
                  <a:lnTo>
                    <a:pt x="1253" y="1075"/>
                  </a:lnTo>
                  <a:cubicBezTo>
                    <a:pt x="1289" y="1039"/>
                    <a:pt x="1360" y="1039"/>
                    <a:pt x="1396" y="1003"/>
                  </a:cubicBezTo>
                  <a:cubicBezTo>
                    <a:pt x="1539" y="967"/>
                    <a:pt x="1718" y="932"/>
                    <a:pt x="1862" y="932"/>
                  </a:cubicBezTo>
                  <a:cubicBezTo>
                    <a:pt x="1981" y="920"/>
                    <a:pt x="2100" y="920"/>
                    <a:pt x="2209" y="920"/>
                  </a:cubicBezTo>
                  <a:lnTo>
                    <a:pt x="2209" y="920"/>
                  </a:lnTo>
                  <a:cubicBezTo>
                    <a:pt x="2426" y="920"/>
                    <a:pt x="2601" y="920"/>
                    <a:pt x="2649" y="824"/>
                  </a:cubicBezTo>
                  <a:cubicBezTo>
                    <a:pt x="2756" y="717"/>
                    <a:pt x="2470" y="359"/>
                    <a:pt x="2005" y="180"/>
                  </a:cubicBezTo>
                  <a:cubicBezTo>
                    <a:pt x="1790" y="73"/>
                    <a:pt x="1575" y="37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3430350" y="1964525"/>
              <a:ext cx="68025" cy="40625"/>
            </a:xfrm>
            <a:custGeom>
              <a:avLst/>
              <a:gdLst/>
              <a:ahLst/>
              <a:cxnLst/>
              <a:rect l="l" t="t" r="r" b="b"/>
              <a:pathLst>
                <a:path w="2721" h="1625" extrusionOk="0">
                  <a:moveTo>
                    <a:pt x="1189" y="1"/>
                  </a:moveTo>
                  <a:cubicBezTo>
                    <a:pt x="975" y="1"/>
                    <a:pt x="750" y="65"/>
                    <a:pt x="573" y="153"/>
                  </a:cubicBezTo>
                  <a:cubicBezTo>
                    <a:pt x="358" y="225"/>
                    <a:pt x="179" y="404"/>
                    <a:pt x="72" y="619"/>
                  </a:cubicBezTo>
                  <a:cubicBezTo>
                    <a:pt x="0" y="798"/>
                    <a:pt x="0" y="905"/>
                    <a:pt x="72" y="977"/>
                  </a:cubicBezTo>
                  <a:cubicBezTo>
                    <a:pt x="93" y="987"/>
                    <a:pt x="117" y="992"/>
                    <a:pt x="144" y="992"/>
                  </a:cubicBezTo>
                  <a:cubicBezTo>
                    <a:pt x="210" y="992"/>
                    <a:pt x="293" y="966"/>
                    <a:pt x="394" y="941"/>
                  </a:cubicBezTo>
                  <a:cubicBezTo>
                    <a:pt x="501" y="869"/>
                    <a:pt x="645" y="869"/>
                    <a:pt x="788" y="869"/>
                  </a:cubicBezTo>
                  <a:cubicBezTo>
                    <a:pt x="895" y="905"/>
                    <a:pt x="1003" y="941"/>
                    <a:pt x="1110" y="977"/>
                  </a:cubicBezTo>
                  <a:lnTo>
                    <a:pt x="1253" y="1084"/>
                  </a:lnTo>
                  <a:cubicBezTo>
                    <a:pt x="1289" y="1084"/>
                    <a:pt x="1361" y="1084"/>
                    <a:pt x="1432" y="1120"/>
                  </a:cubicBezTo>
                  <a:cubicBezTo>
                    <a:pt x="1575" y="1156"/>
                    <a:pt x="1719" y="1191"/>
                    <a:pt x="1826" y="1263"/>
                  </a:cubicBezTo>
                  <a:cubicBezTo>
                    <a:pt x="2127" y="1397"/>
                    <a:pt x="2397" y="1624"/>
                    <a:pt x="2548" y="1624"/>
                  </a:cubicBezTo>
                  <a:cubicBezTo>
                    <a:pt x="2558" y="1624"/>
                    <a:pt x="2568" y="1623"/>
                    <a:pt x="2578" y="1621"/>
                  </a:cubicBezTo>
                  <a:cubicBezTo>
                    <a:pt x="2721" y="1549"/>
                    <a:pt x="2649" y="1084"/>
                    <a:pt x="2363" y="726"/>
                  </a:cubicBezTo>
                  <a:cubicBezTo>
                    <a:pt x="2220" y="547"/>
                    <a:pt x="2076" y="368"/>
                    <a:pt x="1897" y="225"/>
                  </a:cubicBezTo>
                  <a:cubicBezTo>
                    <a:pt x="1826" y="189"/>
                    <a:pt x="1790" y="153"/>
                    <a:pt x="1719" y="118"/>
                  </a:cubicBezTo>
                  <a:lnTo>
                    <a:pt x="1647" y="82"/>
                  </a:lnTo>
                  <a:cubicBezTo>
                    <a:pt x="1540" y="46"/>
                    <a:pt x="1432" y="10"/>
                    <a:pt x="1325" y="10"/>
                  </a:cubicBezTo>
                  <a:cubicBezTo>
                    <a:pt x="1280" y="4"/>
                    <a:pt x="1235" y="1"/>
                    <a:pt x="1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3575325" y="1836800"/>
              <a:ext cx="900" cy="6300"/>
            </a:xfrm>
            <a:custGeom>
              <a:avLst/>
              <a:gdLst/>
              <a:ahLst/>
              <a:cxnLst/>
              <a:rect l="l" t="t" r="r" b="b"/>
              <a:pathLst>
                <a:path w="36" h="252" extrusionOk="0">
                  <a:moveTo>
                    <a:pt x="0" y="251"/>
                  </a:moveTo>
                  <a:cubicBezTo>
                    <a:pt x="0" y="144"/>
                    <a:pt x="36" y="72"/>
                    <a:pt x="36" y="1"/>
                  </a:cubicBezTo>
                  <a:cubicBezTo>
                    <a:pt x="36" y="72"/>
                    <a:pt x="0" y="144"/>
                    <a:pt x="0" y="25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3314025" y="1922700"/>
              <a:ext cx="633575" cy="341875"/>
            </a:xfrm>
            <a:custGeom>
              <a:avLst/>
              <a:gdLst/>
              <a:ahLst/>
              <a:cxnLst/>
              <a:rect l="l" t="t" r="r" b="b"/>
              <a:pathLst>
                <a:path w="25343" h="13675" extrusionOk="0">
                  <a:moveTo>
                    <a:pt x="16215" y="1"/>
                  </a:moveTo>
                  <a:lnTo>
                    <a:pt x="16215" y="1"/>
                  </a:lnTo>
                  <a:cubicBezTo>
                    <a:pt x="17504" y="932"/>
                    <a:pt x="18578" y="3473"/>
                    <a:pt x="19437" y="4797"/>
                  </a:cubicBezTo>
                  <a:cubicBezTo>
                    <a:pt x="20224" y="6050"/>
                    <a:pt x="21584" y="8019"/>
                    <a:pt x="21083" y="9630"/>
                  </a:cubicBezTo>
                  <a:cubicBezTo>
                    <a:pt x="20964" y="9987"/>
                    <a:pt x="20752" y="10133"/>
                    <a:pt x="20485" y="10133"/>
                  </a:cubicBezTo>
                  <a:cubicBezTo>
                    <a:pt x="19310" y="10133"/>
                    <a:pt x="17075" y="7303"/>
                    <a:pt x="17074" y="7303"/>
                  </a:cubicBezTo>
                  <a:lnTo>
                    <a:pt x="17074" y="7303"/>
                  </a:lnTo>
                  <a:cubicBezTo>
                    <a:pt x="17074" y="7303"/>
                    <a:pt x="17862" y="10274"/>
                    <a:pt x="16573" y="11169"/>
                  </a:cubicBezTo>
                  <a:cubicBezTo>
                    <a:pt x="16417" y="11277"/>
                    <a:pt x="16223" y="11325"/>
                    <a:pt x="16002" y="11325"/>
                  </a:cubicBezTo>
                  <a:cubicBezTo>
                    <a:pt x="14391" y="11325"/>
                    <a:pt x="11306" y="8794"/>
                    <a:pt x="10488" y="8448"/>
                  </a:cubicBezTo>
                  <a:cubicBezTo>
                    <a:pt x="10412" y="8415"/>
                    <a:pt x="10332" y="8399"/>
                    <a:pt x="10247" y="8399"/>
                  </a:cubicBezTo>
                  <a:cubicBezTo>
                    <a:pt x="9341" y="8399"/>
                    <a:pt x="7910" y="10198"/>
                    <a:pt x="4832" y="10918"/>
                  </a:cubicBezTo>
                  <a:cubicBezTo>
                    <a:pt x="4619" y="10965"/>
                    <a:pt x="4411" y="10987"/>
                    <a:pt x="4208" y="10987"/>
                  </a:cubicBezTo>
                  <a:cubicBezTo>
                    <a:pt x="2230" y="10987"/>
                    <a:pt x="747" y="8910"/>
                    <a:pt x="0" y="7482"/>
                  </a:cubicBezTo>
                  <a:lnTo>
                    <a:pt x="0" y="7482"/>
                  </a:lnTo>
                  <a:lnTo>
                    <a:pt x="72" y="7697"/>
                  </a:lnTo>
                  <a:cubicBezTo>
                    <a:pt x="72" y="7733"/>
                    <a:pt x="72" y="7768"/>
                    <a:pt x="107" y="7840"/>
                  </a:cubicBezTo>
                  <a:cubicBezTo>
                    <a:pt x="143" y="7876"/>
                    <a:pt x="143" y="7947"/>
                    <a:pt x="179" y="8019"/>
                  </a:cubicBezTo>
                  <a:cubicBezTo>
                    <a:pt x="179" y="8055"/>
                    <a:pt x="215" y="8126"/>
                    <a:pt x="215" y="8162"/>
                  </a:cubicBezTo>
                  <a:lnTo>
                    <a:pt x="286" y="8341"/>
                  </a:lnTo>
                  <a:lnTo>
                    <a:pt x="358" y="8484"/>
                  </a:lnTo>
                  <a:lnTo>
                    <a:pt x="430" y="8663"/>
                  </a:lnTo>
                  <a:cubicBezTo>
                    <a:pt x="465" y="8735"/>
                    <a:pt x="501" y="8806"/>
                    <a:pt x="501" y="8842"/>
                  </a:cubicBezTo>
                  <a:lnTo>
                    <a:pt x="609" y="9057"/>
                  </a:lnTo>
                  <a:lnTo>
                    <a:pt x="716" y="9236"/>
                  </a:lnTo>
                  <a:lnTo>
                    <a:pt x="788" y="9379"/>
                  </a:lnTo>
                  <a:lnTo>
                    <a:pt x="895" y="9558"/>
                  </a:lnTo>
                  <a:lnTo>
                    <a:pt x="966" y="9665"/>
                  </a:lnTo>
                  <a:lnTo>
                    <a:pt x="1074" y="9844"/>
                  </a:lnTo>
                  <a:lnTo>
                    <a:pt x="1145" y="9952"/>
                  </a:lnTo>
                  <a:cubicBezTo>
                    <a:pt x="1181" y="9988"/>
                    <a:pt x="1217" y="10059"/>
                    <a:pt x="1289" y="10131"/>
                  </a:cubicBezTo>
                  <a:lnTo>
                    <a:pt x="1324" y="10202"/>
                  </a:lnTo>
                  <a:cubicBezTo>
                    <a:pt x="1396" y="10274"/>
                    <a:pt x="1468" y="10346"/>
                    <a:pt x="1539" y="10453"/>
                  </a:cubicBezTo>
                  <a:lnTo>
                    <a:pt x="1611" y="10525"/>
                  </a:lnTo>
                  <a:cubicBezTo>
                    <a:pt x="1647" y="10560"/>
                    <a:pt x="1718" y="10632"/>
                    <a:pt x="1754" y="10668"/>
                  </a:cubicBezTo>
                  <a:lnTo>
                    <a:pt x="1826" y="10739"/>
                  </a:lnTo>
                  <a:lnTo>
                    <a:pt x="2005" y="10882"/>
                  </a:lnTo>
                  <a:lnTo>
                    <a:pt x="2076" y="10954"/>
                  </a:lnTo>
                  <a:lnTo>
                    <a:pt x="2255" y="11097"/>
                  </a:lnTo>
                  <a:lnTo>
                    <a:pt x="2327" y="11133"/>
                  </a:lnTo>
                  <a:cubicBezTo>
                    <a:pt x="2398" y="11205"/>
                    <a:pt x="2470" y="11240"/>
                    <a:pt x="2577" y="11312"/>
                  </a:cubicBezTo>
                  <a:lnTo>
                    <a:pt x="2613" y="11312"/>
                  </a:lnTo>
                  <a:cubicBezTo>
                    <a:pt x="2685" y="11348"/>
                    <a:pt x="2756" y="11384"/>
                    <a:pt x="2828" y="11419"/>
                  </a:cubicBezTo>
                  <a:lnTo>
                    <a:pt x="2935" y="11455"/>
                  </a:lnTo>
                  <a:lnTo>
                    <a:pt x="3114" y="11563"/>
                  </a:lnTo>
                  <a:lnTo>
                    <a:pt x="3222" y="11598"/>
                  </a:lnTo>
                  <a:lnTo>
                    <a:pt x="3436" y="11634"/>
                  </a:lnTo>
                  <a:lnTo>
                    <a:pt x="3508" y="11670"/>
                  </a:lnTo>
                  <a:lnTo>
                    <a:pt x="3794" y="11742"/>
                  </a:lnTo>
                  <a:lnTo>
                    <a:pt x="3830" y="11742"/>
                  </a:lnTo>
                  <a:cubicBezTo>
                    <a:pt x="3902" y="11742"/>
                    <a:pt x="4009" y="11777"/>
                    <a:pt x="4116" y="11777"/>
                  </a:cubicBezTo>
                  <a:lnTo>
                    <a:pt x="4940" y="11777"/>
                  </a:lnTo>
                  <a:lnTo>
                    <a:pt x="5190" y="11742"/>
                  </a:lnTo>
                  <a:lnTo>
                    <a:pt x="5298" y="11742"/>
                  </a:lnTo>
                  <a:cubicBezTo>
                    <a:pt x="5405" y="11706"/>
                    <a:pt x="5548" y="11670"/>
                    <a:pt x="5656" y="11634"/>
                  </a:cubicBezTo>
                  <a:lnTo>
                    <a:pt x="5727" y="11634"/>
                  </a:lnTo>
                  <a:cubicBezTo>
                    <a:pt x="5835" y="11598"/>
                    <a:pt x="5942" y="11563"/>
                    <a:pt x="6049" y="11527"/>
                  </a:cubicBezTo>
                  <a:lnTo>
                    <a:pt x="6157" y="11455"/>
                  </a:lnTo>
                  <a:lnTo>
                    <a:pt x="6443" y="11348"/>
                  </a:lnTo>
                  <a:lnTo>
                    <a:pt x="6586" y="11312"/>
                  </a:lnTo>
                  <a:lnTo>
                    <a:pt x="6873" y="11169"/>
                  </a:lnTo>
                  <a:lnTo>
                    <a:pt x="7016" y="11097"/>
                  </a:lnTo>
                  <a:lnTo>
                    <a:pt x="7445" y="10882"/>
                  </a:lnTo>
                  <a:cubicBezTo>
                    <a:pt x="8725" y="10118"/>
                    <a:pt x="9536" y="9701"/>
                    <a:pt x="10374" y="9701"/>
                  </a:cubicBezTo>
                  <a:cubicBezTo>
                    <a:pt x="11105" y="9701"/>
                    <a:pt x="11856" y="10019"/>
                    <a:pt x="12958" y="10703"/>
                  </a:cubicBezTo>
                  <a:cubicBezTo>
                    <a:pt x="13580" y="11118"/>
                    <a:pt x="16088" y="13444"/>
                    <a:pt x="17463" y="13444"/>
                  </a:cubicBezTo>
                  <a:cubicBezTo>
                    <a:pt x="17750" y="13444"/>
                    <a:pt x="17987" y="13343"/>
                    <a:pt x="18148" y="13102"/>
                  </a:cubicBezTo>
                  <a:cubicBezTo>
                    <a:pt x="18806" y="12145"/>
                    <a:pt x="18090" y="10739"/>
                    <a:pt x="18733" y="10739"/>
                  </a:cubicBezTo>
                  <a:cubicBezTo>
                    <a:pt x="18860" y="10739"/>
                    <a:pt x="19040" y="10794"/>
                    <a:pt x="19293" y="10918"/>
                  </a:cubicBezTo>
                  <a:lnTo>
                    <a:pt x="19508" y="11026"/>
                  </a:lnTo>
                  <a:lnTo>
                    <a:pt x="19544" y="11026"/>
                  </a:lnTo>
                  <a:cubicBezTo>
                    <a:pt x="19580" y="11061"/>
                    <a:pt x="19651" y="11097"/>
                    <a:pt x="19723" y="11133"/>
                  </a:cubicBezTo>
                  <a:cubicBezTo>
                    <a:pt x="20689" y="11777"/>
                    <a:pt x="22050" y="13030"/>
                    <a:pt x="23302" y="13674"/>
                  </a:cubicBezTo>
                  <a:cubicBezTo>
                    <a:pt x="24162" y="13173"/>
                    <a:pt x="24842" y="12422"/>
                    <a:pt x="25200" y="11491"/>
                  </a:cubicBezTo>
                  <a:cubicBezTo>
                    <a:pt x="25343" y="10918"/>
                    <a:pt x="25307" y="10310"/>
                    <a:pt x="25092" y="9773"/>
                  </a:cubicBezTo>
                  <a:cubicBezTo>
                    <a:pt x="24126" y="8019"/>
                    <a:pt x="23088" y="6337"/>
                    <a:pt x="21942" y="4690"/>
                  </a:cubicBezTo>
                  <a:cubicBezTo>
                    <a:pt x="21047" y="3366"/>
                    <a:pt x="19974" y="2184"/>
                    <a:pt x="18757" y="1146"/>
                  </a:cubicBezTo>
                  <a:cubicBezTo>
                    <a:pt x="17862" y="860"/>
                    <a:pt x="17038" y="466"/>
                    <a:pt x="16215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3366800" y="2103400"/>
              <a:ext cx="158425" cy="101225"/>
            </a:xfrm>
            <a:custGeom>
              <a:avLst/>
              <a:gdLst/>
              <a:ahLst/>
              <a:cxnLst/>
              <a:rect l="l" t="t" r="r" b="b"/>
              <a:pathLst>
                <a:path w="6337" h="4049" extrusionOk="0">
                  <a:moveTo>
                    <a:pt x="1024" y="0"/>
                  </a:moveTo>
                  <a:cubicBezTo>
                    <a:pt x="940" y="0"/>
                    <a:pt x="737" y="245"/>
                    <a:pt x="502" y="648"/>
                  </a:cubicBezTo>
                  <a:cubicBezTo>
                    <a:pt x="180" y="1185"/>
                    <a:pt x="1" y="1829"/>
                    <a:pt x="1" y="2473"/>
                  </a:cubicBezTo>
                  <a:cubicBezTo>
                    <a:pt x="37" y="2688"/>
                    <a:pt x="73" y="2903"/>
                    <a:pt x="144" y="3118"/>
                  </a:cubicBezTo>
                  <a:cubicBezTo>
                    <a:pt x="251" y="3332"/>
                    <a:pt x="395" y="3511"/>
                    <a:pt x="609" y="3654"/>
                  </a:cubicBezTo>
                  <a:cubicBezTo>
                    <a:pt x="896" y="3905"/>
                    <a:pt x="1290" y="4012"/>
                    <a:pt x="1683" y="4048"/>
                  </a:cubicBezTo>
                  <a:cubicBezTo>
                    <a:pt x="1934" y="4048"/>
                    <a:pt x="2149" y="4012"/>
                    <a:pt x="2399" y="3977"/>
                  </a:cubicBezTo>
                  <a:cubicBezTo>
                    <a:pt x="2471" y="3977"/>
                    <a:pt x="2542" y="3941"/>
                    <a:pt x="2650" y="3941"/>
                  </a:cubicBezTo>
                  <a:cubicBezTo>
                    <a:pt x="2936" y="3833"/>
                    <a:pt x="3187" y="3726"/>
                    <a:pt x="3437" y="3583"/>
                  </a:cubicBezTo>
                  <a:cubicBezTo>
                    <a:pt x="4010" y="3261"/>
                    <a:pt x="4511" y="2903"/>
                    <a:pt x="4941" y="2437"/>
                  </a:cubicBezTo>
                  <a:cubicBezTo>
                    <a:pt x="5370" y="2008"/>
                    <a:pt x="5764" y="1507"/>
                    <a:pt x="6050" y="970"/>
                  </a:cubicBezTo>
                  <a:cubicBezTo>
                    <a:pt x="6265" y="540"/>
                    <a:pt x="6337" y="182"/>
                    <a:pt x="6229" y="147"/>
                  </a:cubicBezTo>
                  <a:cubicBezTo>
                    <a:pt x="6225" y="144"/>
                    <a:pt x="6219" y="143"/>
                    <a:pt x="6214" y="143"/>
                  </a:cubicBezTo>
                  <a:cubicBezTo>
                    <a:pt x="6130" y="143"/>
                    <a:pt x="5922" y="382"/>
                    <a:pt x="5621" y="683"/>
                  </a:cubicBezTo>
                  <a:cubicBezTo>
                    <a:pt x="5227" y="1077"/>
                    <a:pt x="4797" y="1399"/>
                    <a:pt x="4332" y="1722"/>
                  </a:cubicBezTo>
                  <a:cubicBezTo>
                    <a:pt x="3903" y="2008"/>
                    <a:pt x="3437" y="2258"/>
                    <a:pt x="2936" y="2473"/>
                  </a:cubicBezTo>
                  <a:cubicBezTo>
                    <a:pt x="2721" y="2545"/>
                    <a:pt x="2507" y="2616"/>
                    <a:pt x="2292" y="2652"/>
                  </a:cubicBezTo>
                  <a:cubicBezTo>
                    <a:pt x="2220" y="2688"/>
                    <a:pt x="2149" y="2688"/>
                    <a:pt x="2113" y="2724"/>
                  </a:cubicBezTo>
                  <a:cubicBezTo>
                    <a:pt x="1970" y="2760"/>
                    <a:pt x="1826" y="2795"/>
                    <a:pt x="1647" y="2795"/>
                  </a:cubicBezTo>
                  <a:cubicBezTo>
                    <a:pt x="1606" y="2806"/>
                    <a:pt x="1564" y="2810"/>
                    <a:pt x="1522" y="2810"/>
                  </a:cubicBezTo>
                  <a:cubicBezTo>
                    <a:pt x="1420" y="2810"/>
                    <a:pt x="1319" y="2785"/>
                    <a:pt x="1218" y="2760"/>
                  </a:cubicBezTo>
                  <a:cubicBezTo>
                    <a:pt x="1075" y="2688"/>
                    <a:pt x="967" y="2545"/>
                    <a:pt x="932" y="2366"/>
                  </a:cubicBezTo>
                  <a:cubicBezTo>
                    <a:pt x="860" y="1829"/>
                    <a:pt x="860" y="1328"/>
                    <a:pt x="1003" y="827"/>
                  </a:cubicBezTo>
                  <a:cubicBezTo>
                    <a:pt x="1075" y="361"/>
                    <a:pt x="1146" y="39"/>
                    <a:pt x="1039" y="3"/>
                  </a:cubicBezTo>
                  <a:cubicBezTo>
                    <a:pt x="1034" y="1"/>
                    <a:pt x="1029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2865675" y="2109725"/>
              <a:ext cx="139625" cy="98475"/>
            </a:xfrm>
            <a:custGeom>
              <a:avLst/>
              <a:gdLst/>
              <a:ahLst/>
              <a:cxnLst/>
              <a:rect l="l" t="t" r="r" b="b"/>
              <a:pathLst>
                <a:path w="5585" h="3939" extrusionOk="0">
                  <a:moveTo>
                    <a:pt x="5406" y="1"/>
                  </a:moveTo>
                  <a:cubicBezTo>
                    <a:pt x="5334" y="1"/>
                    <a:pt x="5227" y="287"/>
                    <a:pt x="4976" y="609"/>
                  </a:cubicBezTo>
                  <a:cubicBezTo>
                    <a:pt x="4690" y="1003"/>
                    <a:pt x="4332" y="1361"/>
                    <a:pt x="3938" y="1683"/>
                  </a:cubicBezTo>
                  <a:cubicBezTo>
                    <a:pt x="3580" y="2005"/>
                    <a:pt x="3187" y="2256"/>
                    <a:pt x="2721" y="2471"/>
                  </a:cubicBezTo>
                  <a:cubicBezTo>
                    <a:pt x="2614" y="2542"/>
                    <a:pt x="2471" y="2578"/>
                    <a:pt x="2327" y="2614"/>
                  </a:cubicBezTo>
                  <a:cubicBezTo>
                    <a:pt x="2292" y="2614"/>
                    <a:pt x="2220" y="2614"/>
                    <a:pt x="2184" y="2650"/>
                  </a:cubicBezTo>
                  <a:lnTo>
                    <a:pt x="2041" y="2686"/>
                  </a:lnTo>
                  <a:lnTo>
                    <a:pt x="1647" y="2686"/>
                  </a:lnTo>
                  <a:lnTo>
                    <a:pt x="1504" y="2614"/>
                  </a:lnTo>
                  <a:cubicBezTo>
                    <a:pt x="1433" y="2614"/>
                    <a:pt x="1325" y="2578"/>
                    <a:pt x="1254" y="2542"/>
                  </a:cubicBezTo>
                  <a:cubicBezTo>
                    <a:pt x="1075" y="2435"/>
                    <a:pt x="1003" y="2363"/>
                    <a:pt x="931" y="2220"/>
                  </a:cubicBezTo>
                  <a:cubicBezTo>
                    <a:pt x="896" y="2005"/>
                    <a:pt x="931" y="1791"/>
                    <a:pt x="967" y="1576"/>
                  </a:cubicBezTo>
                  <a:cubicBezTo>
                    <a:pt x="1039" y="1325"/>
                    <a:pt x="1110" y="1075"/>
                    <a:pt x="1146" y="860"/>
                  </a:cubicBezTo>
                  <a:cubicBezTo>
                    <a:pt x="1254" y="466"/>
                    <a:pt x="1289" y="144"/>
                    <a:pt x="1218" y="108"/>
                  </a:cubicBezTo>
                  <a:cubicBezTo>
                    <a:pt x="1211" y="106"/>
                    <a:pt x="1204" y="105"/>
                    <a:pt x="1196" y="105"/>
                  </a:cubicBezTo>
                  <a:cubicBezTo>
                    <a:pt x="1087" y="105"/>
                    <a:pt x="916" y="346"/>
                    <a:pt x="681" y="681"/>
                  </a:cubicBezTo>
                  <a:cubicBezTo>
                    <a:pt x="538" y="860"/>
                    <a:pt x="395" y="1111"/>
                    <a:pt x="251" y="1325"/>
                  </a:cubicBezTo>
                  <a:cubicBezTo>
                    <a:pt x="72" y="1648"/>
                    <a:pt x="1" y="2005"/>
                    <a:pt x="1" y="2363"/>
                  </a:cubicBezTo>
                  <a:cubicBezTo>
                    <a:pt x="1" y="2471"/>
                    <a:pt x="1" y="2578"/>
                    <a:pt x="37" y="2686"/>
                  </a:cubicBezTo>
                  <a:cubicBezTo>
                    <a:pt x="72" y="2793"/>
                    <a:pt x="144" y="2900"/>
                    <a:pt x="180" y="3008"/>
                  </a:cubicBezTo>
                  <a:cubicBezTo>
                    <a:pt x="287" y="3151"/>
                    <a:pt x="430" y="3330"/>
                    <a:pt x="609" y="3437"/>
                  </a:cubicBezTo>
                  <a:cubicBezTo>
                    <a:pt x="717" y="3545"/>
                    <a:pt x="860" y="3652"/>
                    <a:pt x="1003" y="3724"/>
                  </a:cubicBezTo>
                  <a:lnTo>
                    <a:pt x="1218" y="3831"/>
                  </a:lnTo>
                  <a:lnTo>
                    <a:pt x="1468" y="3903"/>
                  </a:lnTo>
                  <a:cubicBezTo>
                    <a:pt x="1540" y="3903"/>
                    <a:pt x="1612" y="3938"/>
                    <a:pt x="1683" y="3938"/>
                  </a:cubicBezTo>
                  <a:lnTo>
                    <a:pt x="2220" y="3938"/>
                  </a:lnTo>
                  <a:lnTo>
                    <a:pt x="2471" y="3903"/>
                  </a:lnTo>
                  <a:lnTo>
                    <a:pt x="2542" y="3903"/>
                  </a:lnTo>
                  <a:lnTo>
                    <a:pt x="2721" y="3831"/>
                  </a:lnTo>
                  <a:cubicBezTo>
                    <a:pt x="2900" y="3759"/>
                    <a:pt x="3115" y="3652"/>
                    <a:pt x="3294" y="3545"/>
                  </a:cubicBezTo>
                  <a:cubicBezTo>
                    <a:pt x="3795" y="3222"/>
                    <a:pt x="4260" y="2829"/>
                    <a:pt x="4618" y="2363"/>
                  </a:cubicBezTo>
                  <a:cubicBezTo>
                    <a:pt x="5012" y="1898"/>
                    <a:pt x="5298" y="1361"/>
                    <a:pt x="5442" y="824"/>
                  </a:cubicBezTo>
                  <a:cubicBezTo>
                    <a:pt x="5585" y="359"/>
                    <a:pt x="5513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2922050" y="2233225"/>
              <a:ext cx="37625" cy="19725"/>
            </a:xfrm>
            <a:custGeom>
              <a:avLst/>
              <a:gdLst/>
              <a:ahLst/>
              <a:cxnLst/>
              <a:rect l="l" t="t" r="r" b="b"/>
              <a:pathLst>
                <a:path w="1505" h="789" extrusionOk="0">
                  <a:moveTo>
                    <a:pt x="717" y="1"/>
                  </a:moveTo>
                  <a:cubicBezTo>
                    <a:pt x="645" y="1"/>
                    <a:pt x="574" y="36"/>
                    <a:pt x="538" y="36"/>
                  </a:cubicBezTo>
                  <a:cubicBezTo>
                    <a:pt x="395" y="72"/>
                    <a:pt x="287" y="144"/>
                    <a:pt x="180" y="251"/>
                  </a:cubicBezTo>
                  <a:cubicBezTo>
                    <a:pt x="72" y="359"/>
                    <a:pt x="1" y="466"/>
                    <a:pt x="1" y="609"/>
                  </a:cubicBezTo>
                  <a:cubicBezTo>
                    <a:pt x="1" y="717"/>
                    <a:pt x="37" y="788"/>
                    <a:pt x="72" y="788"/>
                  </a:cubicBezTo>
                  <a:cubicBezTo>
                    <a:pt x="216" y="752"/>
                    <a:pt x="323" y="717"/>
                    <a:pt x="466" y="681"/>
                  </a:cubicBezTo>
                  <a:cubicBezTo>
                    <a:pt x="502" y="681"/>
                    <a:pt x="574" y="681"/>
                    <a:pt x="609" y="717"/>
                  </a:cubicBezTo>
                  <a:cubicBezTo>
                    <a:pt x="645" y="717"/>
                    <a:pt x="681" y="752"/>
                    <a:pt x="681" y="752"/>
                  </a:cubicBezTo>
                  <a:lnTo>
                    <a:pt x="788" y="681"/>
                  </a:lnTo>
                  <a:lnTo>
                    <a:pt x="1003" y="681"/>
                  </a:lnTo>
                  <a:cubicBezTo>
                    <a:pt x="1093" y="681"/>
                    <a:pt x="1191" y="690"/>
                    <a:pt x="1272" y="690"/>
                  </a:cubicBezTo>
                  <a:cubicBezTo>
                    <a:pt x="1352" y="690"/>
                    <a:pt x="1415" y="681"/>
                    <a:pt x="1433" y="645"/>
                  </a:cubicBezTo>
                  <a:cubicBezTo>
                    <a:pt x="1504" y="573"/>
                    <a:pt x="1361" y="359"/>
                    <a:pt x="1182" y="215"/>
                  </a:cubicBezTo>
                  <a:cubicBezTo>
                    <a:pt x="1075" y="144"/>
                    <a:pt x="967" y="108"/>
                    <a:pt x="896" y="36"/>
                  </a:cubicBezTo>
                  <a:lnTo>
                    <a:pt x="717" y="1"/>
                  </a:ln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2939950" y="2233225"/>
              <a:ext cx="484150" cy="198700"/>
            </a:xfrm>
            <a:custGeom>
              <a:avLst/>
              <a:gdLst/>
              <a:ahLst/>
              <a:cxnLst/>
              <a:rect l="l" t="t" r="r" b="b"/>
              <a:pathLst>
                <a:path w="19366" h="7948" extrusionOk="0">
                  <a:moveTo>
                    <a:pt x="18578" y="1"/>
                  </a:moveTo>
                  <a:cubicBezTo>
                    <a:pt x="18220" y="36"/>
                    <a:pt x="18077" y="251"/>
                    <a:pt x="18149" y="323"/>
                  </a:cubicBezTo>
                  <a:cubicBezTo>
                    <a:pt x="18185" y="394"/>
                    <a:pt x="18435" y="394"/>
                    <a:pt x="18543" y="502"/>
                  </a:cubicBezTo>
                  <a:cubicBezTo>
                    <a:pt x="18578" y="538"/>
                    <a:pt x="18614" y="573"/>
                    <a:pt x="18614" y="609"/>
                  </a:cubicBezTo>
                  <a:cubicBezTo>
                    <a:pt x="18543" y="645"/>
                    <a:pt x="18471" y="681"/>
                    <a:pt x="18399" y="717"/>
                  </a:cubicBezTo>
                  <a:cubicBezTo>
                    <a:pt x="17934" y="1003"/>
                    <a:pt x="17540" y="1325"/>
                    <a:pt x="17218" y="1719"/>
                  </a:cubicBezTo>
                  <a:cubicBezTo>
                    <a:pt x="16789" y="2291"/>
                    <a:pt x="16395" y="2864"/>
                    <a:pt x="16037" y="3508"/>
                  </a:cubicBezTo>
                  <a:cubicBezTo>
                    <a:pt x="15679" y="4224"/>
                    <a:pt x="15249" y="4869"/>
                    <a:pt x="14748" y="5513"/>
                  </a:cubicBezTo>
                  <a:cubicBezTo>
                    <a:pt x="14247" y="6086"/>
                    <a:pt x="13639" y="6551"/>
                    <a:pt x="12923" y="6873"/>
                  </a:cubicBezTo>
                  <a:cubicBezTo>
                    <a:pt x="12408" y="7131"/>
                    <a:pt x="11806" y="7272"/>
                    <a:pt x="11222" y="7272"/>
                  </a:cubicBezTo>
                  <a:cubicBezTo>
                    <a:pt x="11156" y="7272"/>
                    <a:pt x="11091" y="7271"/>
                    <a:pt x="11026" y="7267"/>
                  </a:cubicBezTo>
                  <a:cubicBezTo>
                    <a:pt x="10560" y="7231"/>
                    <a:pt x="10095" y="7160"/>
                    <a:pt x="9665" y="6981"/>
                  </a:cubicBezTo>
                  <a:lnTo>
                    <a:pt x="9093" y="6837"/>
                  </a:lnTo>
                  <a:cubicBezTo>
                    <a:pt x="9093" y="6837"/>
                    <a:pt x="8878" y="6802"/>
                    <a:pt x="8520" y="6730"/>
                  </a:cubicBezTo>
                  <a:cubicBezTo>
                    <a:pt x="8126" y="6623"/>
                    <a:pt x="7732" y="6587"/>
                    <a:pt x="7303" y="6551"/>
                  </a:cubicBezTo>
                  <a:cubicBezTo>
                    <a:pt x="7339" y="6479"/>
                    <a:pt x="7375" y="6372"/>
                    <a:pt x="7375" y="6265"/>
                  </a:cubicBezTo>
                  <a:cubicBezTo>
                    <a:pt x="7410" y="5978"/>
                    <a:pt x="7446" y="5692"/>
                    <a:pt x="7446" y="5692"/>
                  </a:cubicBezTo>
                  <a:cubicBezTo>
                    <a:pt x="7446" y="5692"/>
                    <a:pt x="7375" y="5441"/>
                    <a:pt x="7303" y="5155"/>
                  </a:cubicBezTo>
                  <a:cubicBezTo>
                    <a:pt x="7231" y="4904"/>
                    <a:pt x="7196" y="4618"/>
                    <a:pt x="7088" y="4582"/>
                  </a:cubicBezTo>
                  <a:cubicBezTo>
                    <a:pt x="6981" y="4582"/>
                    <a:pt x="6873" y="4869"/>
                    <a:pt x="6802" y="5155"/>
                  </a:cubicBezTo>
                  <a:cubicBezTo>
                    <a:pt x="6730" y="5477"/>
                    <a:pt x="6730" y="5764"/>
                    <a:pt x="6730" y="5764"/>
                  </a:cubicBezTo>
                  <a:cubicBezTo>
                    <a:pt x="6730" y="5764"/>
                    <a:pt x="6802" y="6014"/>
                    <a:pt x="6873" y="6300"/>
                  </a:cubicBezTo>
                  <a:cubicBezTo>
                    <a:pt x="6909" y="6408"/>
                    <a:pt x="6909" y="6479"/>
                    <a:pt x="6945" y="6551"/>
                  </a:cubicBezTo>
                  <a:lnTo>
                    <a:pt x="6480" y="6551"/>
                  </a:lnTo>
                  <a:cubicBezTo>
                    <a:pt x="6301" y="6587"/>
                    <a:pt x="6122" y="6587"/>
                    <a:pt x="5943" y="6623"/>
                  </a:cubicBezTo>
                  <a:cubicBezTo>
                    <a:pt x="5549" y="6694"/>
                    <a:pt x="5227" y="6766"/>
                    <a:pt x="4869" y="6802"/>
                  </a:cubicBezTo>
                  <a:cubicBezTo>
                    <a:pt x="4705" y="6825"/>
                    <a:pt x="4540" y="6836"/>
                    <a:pt x="4375" y="6836"/>
                  </a:cubicBezTo>
                  <a:cubicBezTo>
                    <a:pt x="3781" y="6836"/>
                    <a:pt x="3189" y="6688"/>
                    <a:pt x="2685" y="6408"/>
                  </a:cubicBezTo>
                  <a:cubicBezTo>
                    <a:pt x="2041" y="6014"/>
                    <a:pt x="1540" y="5441"/>
                    <a:pt x="1254" y="4726"/>
                  </a:cubicBezTo>
                  <a:cubicBezTo>
                    <a:pt x="967" y="4081"/>
                    <a:pt x="752" y="3437"/>
                    <a:pt x="574" y="2757"/>
                  </a:cubicBezTo>
                  <a:cubicBezTo>
                    <a:pt x="430" y="2148"/>
                    <a:pt x="323" y="1647"/>
                    <a:pt x="216" y="1325"/>
                  </a:cubicBezTo>
                  <a:cubicBezTo>
                    <a:pt x="108" y="967"/>
                    <a:pt x="37" y="788"/>
                    <a:pt x="1" y="788"/>
                  </a:cubicBezTo>
                  <a:cubicBezTo>
                    <a:pt x="1" y="967"/>
                    <a:pt x="1" y="1182"/>
                    <a:pt x="72" y="1361"/>
                  </a:cubicBezTo>
                  <a:cubicBezTo>
                    <a:pt x="108" y="1719"/>
                    <a:pt x="180" y="2220"/>
                    <a:pt x="287" y="2828"/>
                  </a:cubicBezTo>
                  <a:cubicBezTo>
                    <a:pt x="430" y="3508"/>
                    <a:pt x="609" y="4224"/>
                    <a:pt x="860" y="4869"/>
                  </a:cubicBezTo>
                  <a:cubicBezTo>
                    <a:pt x="1146" y="5692"/>
                    <a:pt x="1683" y="6408"/>
                    <a:pt x="2435" y="6873"/>
                  </a:cubicBezTo>
                  <a:cubicBezTo>
                    <a:pt x="3079" y="7241"/>
                    <a:pt x="3802" y="7425"/>
                    <a:pt x="4537" y="7425"/>
                  </a:cubicBezTo>
                  <a:cubicBezTo>
                    <a:pt x="4659" y="7425"/>
                    <a:pt x="4782" y="7420"/>
                    <a:pt x="4905" y="7410"/>
                  </a:cubicBezTo>
                  <a:cubicBezTo>
                    <a:pt x="5298" y="7374"/>
                    <a:pt x="5692" y="7303"/>
                    <a:pt x="6014" y="7267"/>
                  </a:cubicBezTo>
                  <a:cubicBezTo>
                    <a:pt x="6193" y="7231"/>
                    <a:pt x="6336" y="7231"/>
                    <a:pt x="6515" y="7195"/>
                  </a:cubicBezTo>
                  <a:lnTo>
                    <a:pt x="6945" y="7195"/>
                  </a:lnTo>
                  <a:cubicBezTo>
                    <a:pt x="7446" y="7231"/>
                    <a:pt x="7911" y="7303"/>
                    <a:pt x="8377" y="7410"/>
                  </a:cubicBezTo>
                  <a:cubicBezTo>
                    <a:pt x="8699" y="7482"/>
                    <a:pt x="8914" y="7517"/>
                    <a:pt x="8914" y="7517"/>
                  </a:cubicBezTo>
                  <a:lnTo>
                    <a:pt x="9451" y="7661"/>
                  </a:lnTo>
                  <a:cubicBezTo>
                    <a:pt x="9952" y="7840"/>
                    <a:pt x="10489" y="7911"/>
                    <a:pt x="10990" y="7947"/>
                  </a:cubicBezTo>
                  <a:cubicBezTo>
                    <a:pt x="11777" y="7947"/>
                    <a:pt x="12493" y="7768"/>
                    <a:pt x="13173" y="7410"/>
                  </a:cubicBezTo>
                  <a:cubicBezTo>
                    <a:pt x="13925" y="7016"/>
                    <a:pt x="14605" y="6479"/>
                    <a:pt x="15142" y="5799"/>
                  </a:cubicBezTo>
                  <a:cubicBezTo>
                    <a:pt x="15643" y="5155"/>
                    <a:pt x="16037" y="4439"/>
                    <a:pt x="16395" y="3687"/>
                  </a:cubicBezTo>
                  <a:cubicBezTo>
                    <a:pt x="16681" y="3079"/>
                    <a:pt x="17039" y="2470"/>
                    <a:pt x="17433" y="1898"/>
                  </a:cubicBezTo>
                  <a:cubicBezTo>
                    <a:pt x="17791" y="1432"/>
                    <a:pt x="18185" y="1039"/>
                    <a:pt x="18650" y="717"/>
                  </a:cubicBezTo>
                  <a:lnTo>
                    <a:pt x="18721" y="752"/>
                  </a:lnTo>
                  <a:cubicBezTo>
                    <a:pt x="18757" y="824"/>
                    <a:pt x="18829" y="860"/>
                    <a:pt x="18865" y="931"/>
                  </a:cubicBezTo>
                  <a:cubicBezTo>
                    <a:pt x="18972" y="1110"/>
                    <a:pt x="19008" y="1325"/>
                    <a:pt x="19115" y="1361"/>
                  </a:cubicBezTo>
                  <a:cubicBezTo>
                    <a:pt x="19223" y="1361"/>
                    <a:pt x="19366" y="1110"/>
                    <a:pt x="19366" y="860"/>
                  </a:cubicBezTo>
                  <a:cubicBezTo>
                    <a:pt x="19366" y="717"/>
                    <a:pt x="19330" y="573"/>
                    <a:pt x="19294" y="430"/>
                  </a:cubicBezTo>
                  <a:cubicBezTo>
                    <a:pt x="19258" y="394"/>
                    <a:pt x="19258" y="359"/>
                    <a:pt x="19223" y="323"/>
                  </a:cubicBezTo>
                  <a:lnTo>
                    <a:pt x="19187" y="251"/>
                  </a:lnTo>
                  <a:cubicBezTo>
                    <a:pt x="19151" y="215"/>
                    <a:pt x="19079" y="144"/>
                    <a:pt x="19044" y="108"/>
                  </a:cubicBezTo>
                  <a:cubicBezTo>
                    <a:pt x="18900" y="36"/>
                    <a:pt x="18721" y="1"/>
                    <a:pt x="18578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2969075" y="2219500"/>
              <a:ext cx="271550" cy="136350"/>
            </a:xfrm>
            <a:custGeom>
              <a:avLst/>
              <a:gdLst/>
              <a:ahLst/>
              <a:cxnLst/>
              <a:rect l="l" t="t" r="r" b="b"/>
              <a:pathLst>
                <a:path w="10862" h="5454" extrusionOk="0">
                  <a:moveTo>
                    <a:pt x="5475" y="1"/>
                  </a:moveTo>
                  <a:cubicBezTo>
                    <a:pt x="2674" y="1"/>
                    <a:pt x="0" y="1261"/>
                    <a:pt x="3024" y="3879"/>
                  </a:cubicBezTo>
                  <a:cubicBezTo>
                    <a:pt x="3811" y="4523"/>
                    <a:pt x="4706" y="5024"/>
                    <a:pt x="5673" y="5382"/>
                  </a:cubicBezTo>
                  <a:cubicBezTo>
                    <a:pt x="5816" y="5418"/>
                    <a:pt x="5923" y="5453"/>
                    <a:pt x="6066" y="5453"/>
                  </a:cubicBezTo>
                  <a:cubicBezTo>
                    <a:pt x="6675" y="5382"/>
                    <a:pt x="7462" y="4666"/>
                    <a:pt x="7892" y="4308"/>
                  </a:cubicBezTo>
                  <a:cubicBezTo>
                    <a:pt x="8321" y="3986"/>
                    <a:pt x="8715" y="3628"/>
                    <a:pt x="9073" y="3270"/>
                  </a:cubicBezTo>
                  <a:cubicBezTo>
                    <a:pt x="10861" y="1118"/>
                    <a:pt x="8112" y="1"/>
                    <a:pt x="5475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3028550" y="2227075"/>
              <a:ext cx="166475" cy="55600"/>
            </a:xfrm>
            <a:custGeom>
              <a:avLst/>
              <a:gdLst/>
              <a:ahLst/>
              <a:cxnLst/>
              <a:rect l="l" t="t" r="r" b="b"/>
              <a:pathLst>
                <a:path w="6659" h="2224" extrusionOk="0">
                  <a:moveTo>
                    <a:pt x="3198" y="0"/>
                  </a:moveTo>
                  <a:cubicBezTo>
                    <a:pt x="1656" y="0"/>
                    <a:pt x="164" y="448"/>
                    <a:pt x="0" y="1356"/>
                  </a:cubicBezTo>
                  <a:cubicBezTo>
                    <a:pt x="573" y="1822"/>
                    <a:pt x="1754" y="2180"/>
                    <a:pt x="3150" y="2215"/>
                  </a:cubicBezTo>
                  <a:cubicBezTo>
                    <a:pt x="3276" y="2221"/>
                    <a:pt x="3400" y="2223"/>
                    <a:pt x="3523" y="2223"/>
                  </a:cubicBezTo>
                  <a:cubicBezTo>
                    <a:pt x="5077" y="2223"/>
                    <a:pt x="6360" y="1813"/>
                    <a:pt x="6658" y="1249"/>
                  </a:cubicBezTo>
                  <a:cubicBezTo>
                    <a:pt x="6235" y="421"/>
                    <a:pt x="4694" y="0"/>
                    <a:pt x="3198" y="0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3012450" y="2257400"/>
              <a:ext cx="200475" cy="98450"/>
            </a:xfrm>
            <a:custGeom>
              <a:avLst/>
              <a:gdLst/>
              <a:ahLst/>
              <a:cxnLst/>
              <a:rect l="l" t="t" r="r" b="b"/>
              <a:pathLst>
                <a:path w="8019" h="3938" extrusionOk="0">
                  <a:moveTo>
                    <a:pt x="7803" y="0"/>
                  </a:moveTo>
                  <a:lnTo>
                    <a:pt x="7803" y="0"/>
                  </a:lnTo>
                  <a:cubicBezTo>
                    <a:pt x="7374" y="859"/>
                    <a:pt x="6443" y="2005"/>
                    <a:pt x="4188" y="2076"/>
                  </a:cubicBezTo>
                  <a:cubicBezTo>
                    <a:pt x="4137" y="2077"/>
                    <a:pt x="4086" y="2078"/>
                    <a:pt x="4034" y="2078"/>
                  </a:cubicBezTo>
                  <a:cubicBezTo>
                    <a:pt x="2551" y="2078"/>
                    <a:pt x="1142" y="1577"/>
                    <a:pt x="0" y="609"/>
                  </a:cubicBezTo>
                  <a:lnTo>
                    <a:pt x="0" y="609"/>
                  </a:lnTo>
                  <a:cubicBezTo>
                    <a:pt x="251" y="1289"/>
                    <a:pt x="716" y="1897"/>
                    <a:pt x="1289" y="2327"/>
                  </a:cubicBezTo>
                  <a:cubicBezTo>
                    <a:pt x="2076" y="3007"/>
                    <a:pt x="2971" y="3508"/>
                    <a:pt x="3938" y="3866"/>
                  </a:cubicBezTo>
                  <a:cubicBezTo>
                    <a:pt x="4081" y="3902"/>
                    <a:pt x="4188" y="3937"/>
                    <a:pt x="4331" y="3937"/>
                  </a:cubicBezTo>
                  <a:cubicBezTo>
                    <a:pt x="4940" y="3866"/>
                    <a:pt x="5727" y="3150"/>
                    <a:pt x="6157" y="2792"/>
                  </a:cubicBezTo>
                  <a:cubicBezTo>
                    <a:pt x="6586" y="2470"/>
                    <a:pt x="6980" y="2112"/>
                    <a:pt x="7302" y="1754"/>
                  </a:cubicBezTo>
                  <a:cubicBezTo>
                    <a:pt x="7875" y="1074"/>
                    <a:pt x="8018" y="465"/>
                    <a:pt x="7803" y="0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3101025" y="2241275"/>
              <a:ext cx="53725" cy="26975"/>
            </a:xfrm>
            <a:custGeom>
              <a:avLst/>
              <a:gdLst/>
              <a:ahLst/>
              <a:cxnLst/>
              <a:rect l="l" t="t" r="r" b="b"/>
              <a:pathLst>
                <a:path w="2149" h="1079" extrusionOk="0">
                  <a:moveTo>
                    <a:pt x="1075" y="1"/>
                  </a:moveTo>
                  <a:cubicBezTo>
                    <a:pt x="502" y="1"/>
                    <a:pt x="1" y="216"/>
                    <a:pt x="1" y="502"/>
                  </a:cubicBezTo>
                  <a:cubicBezTo>
                    <a:pt x="1" y="788"/>
                    <a:pt x="466" y="1075"/>
                    <a:pt x="1039" y="1075"/>
                  </a:cubicBezTo>
                  <a:cubicBezTo>
                    <a:pt x="1076" y="1077"/>
                    <a:pt x="1112" y="1078"/>
                    <a:pt x="1148" y="1078"/>
                  </a:cubicBezTo>
                  <a:cubicBezTo>
                    <a:pt x="1674" y="1078"/>
                    <a:pt x="2113" y="841"/>
                    <a:pt x="2113" y="573"/>
                  </a:cubicBezTo>
                  <a:cubicBezTo>
                    <a:pt x="2149" y="287"/>
                    <a:pt x="1647" y="37"/>
                    <a:pt x="1075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3190525" y="2346875"/>
              <a:ext cx="23300" cy="19050"/>
            </a:xfrm>
            <a:custGeom>
              <a:avLst/>
              <a:gdLst/>
              <a:ahLst/>
              <a:cxnLst/>
              <a:rect l="l" t="t" r="r" b="b"/>
              <a:pathLst>
                <a:path w="932" h="762" extrusionOk="0">
                  <a:moveTo>
                    <a:pt x="537" y="1"/>
                  </a:moveTo>
                  <a:cubicBezTo>
                    <a:pt x="179" y="1"/>
                    <a:pt x="0" y="394"/>
                    <a:pt x="251" y="645"/>
                  </a:cubicBezTo>
                  <a:cubicBezTo>
                    <a:pt x="332" y="725"/>
                    <a:pt x="431" y="762"/>
                    <a:pt x="528" y="762"/>
                  </a:cubicBezTo>
                  <a:cubicBezTo>
                    <a:pt x="733" y="762"/>
                    <a:pt x="931" y="601"/>
                    <a:pt x="931" y="358"/>
                  </a:cubicBezTo>
                  <a:cubicBezTo>
                    <a:pt x="931" y="144"/>
                    <a:pt x="752" y="1"/>
                    <a:pt x="537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3237950" y="2329875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72" y="0"/>
                    <a:pt x="0" y="36"/>
                    <a:pt x="0" y="144"/>
                  </a:cubicBezTo>
                  <a:cubicBezTo>
                    <a:pt x="0" y="215"/>
                    <a:pt x="72" y="287"/>
                    <a:pt x="144" y="287"/>
                  </a:cubicBezTo>
                  <a:cubicBezTo>
                    <a:pt x="215" y="287"/>
                    <a:pt x="287" y="215"/>
                    <a:pt x="287" y="144"/>
                  </a:cubicBez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3242625" y="2368300"/>
              <a:ext cx="9675" cy="9975"/>
            </a:xfrm>
            <a:custGeom>
              <a:avLst/>
              <a:gdLst/>
              <a:ahLst/>
              <a:cxnLst/>
              <a:rect l="l" t="t" r="r" b="b"/>
              <a:pathLst>
                <a:path w="387" h="399" extrusionOk="0">
                  <a:moveTo>
                    <a:pt x="184" y="1"/>
                  </a:moveTo>
                  <a:cubicBezTo>
                    <a:pt x="0" y="1"/>
                    <a:pt x="0" y="398"/>
                    <a:pt x="184" y="398"/>
                  </a:cubicBezTo>
                  <a:cubicBezTo>
                    <a:pt x="192" y="398"/>
                    <a:pt x="199" y="398"/>
                    <a:pt x="207" y="396"/>
                  </a:cubicBezTo>
                  <a:cubicBezTo>
                    <a:pt x="315" y="396"/>
                    <a:pt x="386" y="289"/>
                    <a:pt x="386" y="182"/>
                  </a:cubicBezTo>
                  <a:cubicBezTo>
                    <a:pt x="386" y="74"/>
                    <a:pt x="315" y="3"/>
                    <a:pt x="207" y="3"/>
                  </a:cubicBezTo>
                  <a:cubicBezTo>
                    <a:pt x="199" y="1"/>
                    <a:pt x="192" y="1"/>
                    <a:pt x="18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2997300" y="2358500"/>
              <a:ext cx="16050" cy="11000"/>
            </a:xfrm>
            <a:custGeom>
              <a:avLst/>
              <a:gdLst/>
              <a:ahLst/>
              <a:cxnLst/>
              <a:rect l="l" t="t" r="r" b="b"/>
              <a:pathLst>
                <a:path w="642" h="440" extrusionOk="0">
                  <a:moveTo>
                    <a:pt x="356" y="1"/>
                  </a:moveTo>
                  <a:cubicBezTo>
                    <a:pt x="0" y="1"/>
                    <a:pt x="355" y="439"/>
                    <a:pt x="542" y="439"/>
                  </a:cubicBezTo>
                  <a:cubicBezTo>
                    <a:pt x="600" y="439"/>
                    <a:pt x="642" y="397"/>
                    <a:pt x="642" y="287"/>
                  </a:cubicBezTo>
                  <a:cubicBezTo>
                    <a:pt x="642" y="144"/>
                    <a:pt x="535" y="1"/>
                    <a:pt x="35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3021400" y="2339575"/>
              <a:ext cx="16125" cy="10750"/>
            </a:xfrm>
            <a:custGeom>
              <a:avLst/>
              <a:gdLst/>
              <a:ahLst/>
              <a:cxnLst/>
              <a:rect l="l" t="t" r="r" b="b"/>
              <a:pathLst>
                <a:path w="645" h="430" extrusionOk="0">
                  <a:moveTo>
                    <a:pt x="403" y="1"/>
                  </a:moveTo>
                  <a:cubicBezTo>
                    <a:pt x="388" y="1"/>
                    <a:pt x="373" y="2"/>
                    <a:pt x="358" y="6"/>
                  </a:cubicBezTo>
                  <a:cubicBezTo>
                    <a:pt x="0" y="6"/>
                    <a:pt x="362" y="430"/>
                    <a:pt x="549" y="430"/>
                  </a:cubicBezTo>
                  <a:cubicBezTo>
                    <a:pt x="604" y="430"/>
                    <a:pt x="644" y="392"/>
                    <a:pt x="644" y="293"/>
                  </a:cubicBezTo>
                  <a:cubicBezTo>
                    <a:pt x="644" y="132"/>
                    <a:pt x="530" y="1"/>
                    <a:pt x="40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3049125" y="2378200"/>
              <a:ext cx="7200" cy="717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cubicBezTo>
                    <a:pt x="251" y="287"/>
                    <a:pt x="287" y="215"/>
                    <a:pt x="287" y="144"/>
                  </a:cubicBezTo>
                  <a:cubicBezTo>
                    <a:pt x="287" y="36"/>
                    <a:pt x="251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3027650" y="2405850"/>
              <a:ext cx="178100" cy="100575"/>
            </a:xfrm>
            <a:custGeom>
              <a:avLst/>
              <a:gdLst/>
              <a:ahLst/>
              <a:cxnLst/>
              <a:rect l="l" t="t" r="r" b="b"/>
              <a:pathLst>
                <a:path w="7124" h="4023" extrusionOk="0">
                  <a:moveTo>
                    <a:pt x="45" y="1"/>
                  </a:moveTo>
                  <a:cubicBezTo>
                    <a:pt x="41" y="1"/>
                    <a:pt x="39" y="2"/>
                    <a:pt x="36" y="4"/>
                  </a:cubicBezTo>
                  <a:cubicBezTo>
                    <a:pt x="1" y="4"/>
                    <a:pt x="36" y="290"/>
                    <a:pt x="180" y="684"/>
                  </a:cubicBezTo>
                  <a:cubicBezTo>
                    <a:pt x="359" y="1185"/>
                    <a:pt x="609" y="1651"/>
                    <a:pt x="931" y="2080"/>
                  </a:cubicBezTo>
                  <a:cubicBezTo>
                    <a:pt x="1218" y="2510"/>
                    <a:pt x="1611" y="2903"/>
                    <a:pt x="2041" y="3226"/>
                  </a:cubicBezTo>
                  <a:cubicBezTo>
                    <a:pt x="2184" y="3333"/>
                    <a:pt x="2327" y="3440"/>
                    <a:pt x="2471" y="3512"/>
                  </a:cubicBezTo>
                  <a:lnTo>
                    <a:pt x="2650" y="3619"/>
                  </a:lnTo>
                  <a:lnTo>
                    <a:pt x="2828" y="3691"/>
                  </a:lnTo>
                  <a:cubicBezTo>
                    <a:pt x="3007" y="3762"/>
                    <a:pt x="3186" y="3834"/>
                    <a:pt x="3365" y="3870"/>
                  </a:cubicBezTo>
                  <a:cubicBezTo>
                    <a:pt x="3778" y="3958"/>
                    <a:pt x="4214" y="4022"/>
                    <a:pt x="4655" y="4022"/>
                  </a:cubicBezTo>
                  <a:cubicBezTo>
                    <a:pt x="4750" y="4022"/>
                    <a:pt x="4845" y="4019"/>
                    <a:pt x="4940" y="4013"/>
                  </a:cubicBezTo>
                  <a:cubicBezTo>
                    <a:pt x="5477" y="3977"/>
                    <a:pt x="5978" y="3870"/>
                    <a:pt x="6480" y="3727"/>
                  </a:cubicBezTo>
                  <a:cubicBezTo>
                    <a:pt x="6873" y="3583"/>
                    <a:pt x="7124" y="3440"/>
                    <a:pt x="7124" y="3404"/>
                  </a:cubicBezTo>
                  <a:cubicBezTo>
                    <a:pt x="7113" y="3394"/>
                    <a:pt x="7084" y="3390"/>
                    <a:pt x="7038" y="3390"/>
                  </a:cubicBezTo>
                  <a:cubicBezTo>
                    <a:pt x="6926" y="3390"/>
                    <a:pt x="6712" y="3415"/>
                    <a:pt x="6408" y="3440"/>
                  </a:cubicBezTo>
                  <a:cubicBezTo>
                    <a:pt x="5943" y="3512"/>
                    <a:pt x="5442" y="3512"/>
                    <a:pt x="4940" y="3512"/>
                  </a:cubicBezTo>
                  <a:cubicBezTo>
                    <a:pt x="4475" y="3476"/>
                    <a:pt x="4010" y="3404"/>
                    <a:pt x="3544" y="3226"/>
                  </a:cubicBezTo>
                  <a:cubicBezTo>
                    <a:pt x="3401" y="3190"/>
                    <a:pt x="3258" y="3118"/>
                    <a:pt x="3079" y="3047"/>
                  </a:cubicBezTo>
                  <a:lnTo>
                    <a:pt x="2936" y="2975"/>
                  </a:lnTo>
                  <a:lnTo>
                    <a:pt x="2793" y="2903"/>
                  </a:lnTo>
                  <a:cubicBezTo>
                    <a:pt x="2650" y="2832"/>
                    <a:pt x="2506" y="2760"/>
                    <a:pt x="2363" y="2689"/>
                  </a:cubicBezTo>
                  <a:cubicBezTo>
                    <a:pt x="1969" y="2438"/>
                    <a:pt x="1611" y="2116"/>
                    <a:pt x="1289" y="1758"/>
                  </a:cubicBezTo>
                  <a:cubicBezTo>
                    <a:pt x="967" y="1400"/>
                    <a:pt x="681" y="970"/>
                    <a:pt x="394" y="577"/>
                  </a:cubicBezTo>
                  <a:cubicBezTo>
                    <a:pt x="227" y="242"/>
                    <a:pt x="91" y="1"/>
                    <a:pt x="45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3399925" y="1703475"/>
              <a:ext cx="401825" cy="357725"/>
            </a:xfrm>
            <a:custGeom>
              <a:avLst/>
              <a:gdLst/>
              <a:ahLst/>
              <a:cxnLst/>
              <a:rect l="l" t="t" r="r" b="b"/>
              <a:pathLst>
                <a:path w="16073" h="14309" extrusionOk="0">
                  <a:moveTo>
                    <a:pt x="2578" y="8877"/>
                  </a:moveTo>
                  <a:cubicBezTo>
                    <a:pt x="2774" y="9400"/>
                    <a:pt x="2969" y="9892"/>
                    <a:pt x="3193" y="10383"/>
                  </a:cubicBezTo>
                  <a:lnTo>
                    <a:pt x="3193" y="10383"/>
                  </a:lnTo>
                  <a:cubicBezTo>
                    <a:pt x="2931" y="9905"/>
                    <a:pt x="2720" y="9391"/>
                    <a:pt x="2578" y="887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03" y="788"/>
                    <a:pt x="1933" y="1718"/>
                    <a:pt x="2112" y="2792"/>
                  </a:cubicBezTo>
                  <a:lnTo>
                    <a:pt x="2184" y="2828"/>
                  </a:lnTo>
                  <a:cubicBezTo>
                    <a:pt x="2184" y="2900"/>
                    <a:pt x="2184" y="2935"/>
                    <a:pt x="2148" y="3007"/>
                  </a:cubicBezTo>
                  <a:cubicBezTo>
                    <a:pt x="2184" y="3329"/>
                    <a:pt x="2148" y="3651"/>
                    <a:pt x="2076" y="3938"/>
                  </a:cubicBezTo>
                  <a:cubicBezTo>
                    <a:pt x="2041" y="4009"/>
                    <a:pt x="2005" y="4081"/>
                    <a:pt x="1969" y="4117"/>
                  </a:cubicBezTo>
                  <a:cubicBezTo>
                    <a:pt x="1933" y="4618"/>
                    <a:pt x="1862" y="5155"/>
                    <a:pt x="1790" y="5656"/>
                  </a:cubicBezTo>
                  <a:cubicBezTo>
                    <a:pt x="1683" y="6765"/>
                    <a:pt x="1754" y="7875"/>
                    <a:pt x="1969" y="8985"/>
                  </a:cubicBezTo>
                  <a:cubicBezTo>
                    <a:pt x="2184" y="9951"/>
                    <a:pt x="2578" y="10882"/>
                    <a:pt x="3186" y="11669"/>
                  </a:cubicBezTo>
                  <a:cubicBezTo>
                    <a:pt x="3651" y="12206"/>
                    <a:pt x="4153" y="12671"/>
                    <a:pt x="4761" y="13065"/>
                  </a:cubicBezTo>
                  <a:cubicBezTo>
                    <a:pt x="4976" y="13208"/>
                    <a:pt x="5155" y="13280"/>
                    <a:pt x="5262" y="13352"/>
                  </a:cubicBezTo>
                  <a:lnTo>
                    <a:pt x="5441" y="13459"/>
                  </a:lnTo>
                  <a:cubicBezTo>
                    <a:pt x="5513" y="13495"/>
                    <a:pt x="5584" y="13531"/>
                    <a:pt x="5656" y="13531"/>
                  </a:cubicBezTo>
                  <a:lnTo>
                    <a:pt x="6085" y="13745"/>
                  </a:lnTo>
                  <a:cubicBezTo>
                    <a:pt x="6443" y="13924"/>
                    <a:pt x="6837" y="14067"/>
                    <a:pt x="7231" y="14175"/>
                  </a:cubicBezTo>
                  <a:cubicBezTo>
                    <a:pt x="7481" y="14211"/>
                    <a:pt x="7768" y="14246"/>
                    <a:pt x="8054" y="14246"/>
                  </a:cubicBezTo>
                  <a:lnTo>
                    <a:pt x="8197" y="14282"/>
                  </a:lnTo>
                  <a:cubicBezTo>
                    <a:pt x="8425" y="14299"/>
                    <a:pt x="8656" y="14308"/>
                    <a:pt x="8886" y="14308"/>
                  </a:cubicBezTo>
                  <a:cubicBezTo>
                    <a:pt x="9633" y="14308"/>
                    <a:pt x="10386" y="14215"/>
                    <a:pt x="11097" y="13996"/>
                  </a:cubicBezTo>
                  <a:cubicBezTo>
                    <a:pt x="12171" y="13638"/>
                    <a:pt x="13173" y="13137"/>
                    <a:pt x="14068" y="12457"/>
                  </a:cubicBezTo>
                  <a:cubicBezTo>
                    <a:pt x="14784" y="11920"/>
                    <a:pt x="15464" y="11311"/>
                    <a:pt x="16072" y="10631"/>
                  </a:cubicBezTo>
                  <a:cubicBezTo>
                    <a:pt x="14211" y="8949"/>
                    <a:pt x="12278" y="7410"/>
                    <a:pt x="10238" y="5978"/>
                  </a:cubicBezTo>
                  <a:cubicBezTo>
                    <a:pt x="7267" y="3759"/>
                    <a:pt x="3687" y="1074"/>
                    <a:pt x="0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3384700" y="1558325"/>
              <a:ext cx="569500" cy="479450"/>
            </a:xfrm>
            <a:custGeom>
              <a:avLst/>
              <a:gdLst/>
              <a:ahLst/>
              <a:cxnLst/>
              <a:rect l="l" t="t" r="r" b="b"/>
              <a:pathLst>
                <a:path w="22780" h="19178" extrusionOk="0">
                  <a:moveTo>
                    <a:pt x="8982" y="1"/>
                  </a:moveTo>
                  <a:cubicBezTo>
                    <a:pt x="8393" y="1"/>
                    <a:pt x="7934" y="53"/>
                    <a:pt x="7661" y="151"/>
                  </a:cubicBezTo>
                  <a:cubicBezTo>
                    <a:pt x="5585" y="902"/>
                    <a:pt x="1" y="5162"/>
                    <a:pt x="323" y="5699"/>
                  </a:cubicBezTo>
                  <a:cubicBezTo>
                    <a:pt x="645" y="6236"/>
                    <a:pt x="4081" y="7739"/>
                    <a:pt x="4081" y="7739"/>
                  </a:cubicBezTo>
                  <a:cubicBezTo>
                    <a:pt x="3545" y="10352"/>
                    <a:pt x="3902" y="13073"/>
                    <a:pt x="5119" y="15435"/>
                  </a:cubicBezTo>
                  <a:cubicBezTo>
                    <a:pt x="6265" y="17654"/>
                    <a:pt x="7554" y="18800"/>
                    <a:pt x="9057" y="19086"/>
                  </a:cubicBezTo>
                  <a:cubicBezTo>
                    <a:pt x="9361" y="19148"/>
                    <a:pt x="9671" y="19178"/>
                    <a:pt x="9988" y="19178"/>
                  </a:cubicBezTo>
                  <a:cubicBezTo>
                    <a:pt x="11501" y="19178"/>
                    <a:pt x="13170" y="18499"/>
                    <a:pt x="15035" y="17404"/>
                  </a:cubicBezTo>
                  <a:cubicBezTo>
                    <a:pt x="17970" y="15793"/>
                    <a:pt x="20118" y="13073"/>
                    <a:pt x="20941" y="9851"/>
                  </a:cubicBezTo>
                  <a:cubicBezTo>
                    <a:pt x="22780" y="2402"/>
                    <a:pt x="12949" y="1"/>
                    <a:pt x="8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3383825" y="1559400"/>
              <a:ext cx="212100" cy="196900"/>
            </a:xfrm>
            <a:custGeom>
              <a:avLst/>
              <a:gdLst/>
              <a:ahLst/>
              <a:cxnLst/>
              <a:rect l="l" t="t" r="r" b="b"/>
              <a:pathLst>
                <a:path w="8484" h="7876" extrusionOk="0">
                  <a:moveTo>
                    <a:pt x="8483" y="0"/>
                  </a:moveTo>
                  <a:cubicBezTo>
                    <a:pt x="8197" y="0"/>
                    <a:pt x="7946" y="36"/>
                    <a:pt x="7696" y="108"/>
                  </a:cubicBezTo>
                  <a:cubicBezTo>
                    <a:pt x="5584" y="895"/>
                    <a:pt x="0" y="5119"/>
                    <a:pt x="322" y="5656"/>
                  </a:cubicBezTo>
                  <a:cubicBezTo>
                    <a:pt x="644" y="6193"/>
                    <a:pt x="4116" y="7660"/>
                    <a:pt x="4081" y="7732"/>
                  </a:cubicBezTo>
                  <a:cubicBezTo>
                    <a:pt x="4045" y="7768"/>
                    <a:pt x="4045" y="7803"/>
                    <a:pt x="4045" y="7875"/>
                  </a:cubicBezTo>
                  <a:cubicBezTo>
                    <a:pt x="5119" y="4403"/>
                    <a:pt x="7302" y="1611"/>
                    <a:pt x="8483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3383825" y="1558275"/>
              <a:ext cx="481450" cy="479500"/>
            </a:xfrm>
            <a:custGeom>
              <a:avLst/>
              <a:gdLst/>
              <a:ahLst/>
              <a:cxnLst/>
              <a:rect l="l" t="t" r="r" b="b"/>
              <a:pathLst>
                <a:path w="19258" h="19180" extrusionOk="0">
                  <a:moveTo>
                    <a:pt x="8953" y="0"/>
                  </a:moveTo>
                  <a:cubicBezTo>
                    <a:pt x="8521" y="0"/>
                    <a:pt x="8108" y="64"/>
                    <a:pt x="7696" y="153"/>
                  </a:cubicBezTo>
                  <a:cubicBezTo>
                    <a:pt x="5584" y="940"/>
                    <a:pt x="0" y="5164"/>
                    <a:pt x="322" y="5701"/>
                  </a:cubicBezTo>
                  <a:cubicBezTo>
                    <a:pt x="644" y="6238"/>
                    <a:pt x="4081" y="7777"/>
                    <a:pt x="4081" y="7777"/>
                  </a:cubicBezTo>
                  <a:cubicBezTo>
                    <a:pt x="3544" y="10354"/>
                    <a:pt x="3937" y="13075"/>
                    <a:pt x="5119" y="15473"/>
                  </a:cubicBezTo>
                  <a:cubicBezTo>
                    <a:pt x="6300" y="17656"/>
                    <a:pt x="7589" y="18802"/>
                    <a:pt x="9092" y="19088"/>
                  </a:cubicBezTo>
                  <a:cubicBezTo>
                    <a:pt x="9396" y="19150"/>
                    <a:pt x="9706" y="19180"/>
                    <a:pt x="10023" y="19180"/>
                  </a:cubicBezTo>
                  <a:cubicBezTo>
                    <a:pt x="11536" y="19180"/>
                    <a:pt x="13205" y="18501"/>
                    <a:pt x="15070" y="17406"/>
                  </a:cubicBezTo>
                  <a:cubicBezTo>
                    <a:pt x="16752" y="16475"/>
                    <a:pt x="18184" y="15186"/>
                    <a:pt x="19258" y="13611"/>
                  </a:cubicBezTo>
                  <a:lnTo>
                    <a:pt x="19258" y="13611"/>
                  </a:lnTo>
                  <a:cubicBezTo>
                    <a:pt x="17609" y="14835"/>
                    <a:pt x="15386" y="16078"/>
                    <a:pt x="13178" y="16078"/>
                  </a:cubicBezTo>
                  <a:cubicBezTo>
                    <a:pt x="12415" y="16078"/>
                    <a:pt x="11653" y="15930"/>
                    <a:pt x="10917" y="15580"/>
                  </a:cubicBezTo>
                  <a:cubicBezTo>
                    <a:pt x="6407" y="13361"/>
                    <a:pt x="8662" y="2336"/>
                    <a:pt x="9235" y="9"/>
                  </a:cubicBezTo>
                  <a:cubicBezTo>
                    <a:pt x="9140" y="3"/>
                    <a:pt x="9046" y="0"/>
                    <a:pt x="8953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3472400" y="1612200"/>
              <a:ext cx="443000" cy="427000"/>
            </a:xfrm>
            <a:custGeom>
              <a:avLst/>
              <a:gdLst/>
              <a:ahLst/>
              <a:cxnLst/>
              <a:rect l="l" t="t" r="r" b="b"/>
              <a:pathLst>
                <a:path w="17720" h="17080" extrusionOk="0">
                  <a:moveTo>
                    <a:pt x="2757" y="0"/>
                  </a:moveTo>
                  <a:cubicBezTo>
                    <a:pt x="2614" y="215"/>
                    <a:pt x="2471" y="430"/>
                    <a:pt x="2399" y="680"/>
                  </a:cubicBezTo>
                  <a:cubicBezTo>
                    <a:pt x="2184" y="1110"/>
                    <a:pt x="1898" y="1754"/>
                    <a:pt x="1611" y="2506"/>
                  </a:cubicBezTo>
                  <a:cubicBezTo>
                    <a:pt x="824" y="4403"/>
                    <a:pt x="323" y="6407"/>
                    <a:pt x="108" y="8448"/>
                  </a:cubicBezTo>
                  <a:cubicBezTo>
                    <a:pt x="1" y="9557"/>
                    <a:pt x="37" y="10667"/>
                    <a:pt x="287" y="11741"/>
                  </a:cubicBezTo>
                  <a:cubicBezTo>
                    <a:pt x="466" y="12743"/>
                    <a:pt x="896" y="13638"/>
                    <a:pt x="1504" y="14425"/>
                  </a:cubicBezTo>
                  <a:cubicBezTo>
                    <a:pt x="1934" y="14998"/>
                    <a:pt x="2471" y="15463"/>
                    <a:pt x="3079" y="15857"/>
                  </a:cubicBezTo>
                  <a:cubicBezTo>
                    <a:pt x="3294" y="16000"/>
                    <a:pt x="3473" y="16072"/>
                    <a:pt x="3580" y="16144"/>
                  </a:cubicBezTo>
                  <a:lnTo>
                    <a:pt x="3759" y="16251"/>
                  </a:lnTo>
                  <a:cubicBezTo>
                    <a:pt x="3831" y="16287"/>
                    <a:pt x="3902" y="16287"/>
                    <a:pt x="3938" y="16322"/>
                  </a:cubicBezTo>
                  <a:cubicBezTo>
                    <a:pt x="4081" y="16394"/>
                    <a:pt x="4260" y="16466"/>
                    <a:pt x="4475" y="16573"/>
                  </a:cubicBezTo>
                  <a:cubicBezTo>
                    <a:pt x="5155" y="16824"/>
                    <a:pt x="5835" y="16967"/>
                    <a:pt x="6515" y="17038"/>
                  </a:cubicBezTo>
                  <a:cubicBezTo>
                    <a:pt x="6762" y="17066"/>
                    <a:pt x="7011" y="17079"/>
                    <a:pt x="7261" y="17079"/>
                  </a:cubicBezTo>
                  <a:cubicBezTo>
                    <a:pt x="7989" y="17079"/>
                    <a:pt x="8722" y="16965"/>
                    <a:pt x="9415" y="16752"/>
                  </a:cubicBezTo>
                  <a:cubicBezTo>
                    <a:pt x="10489" y="16430"/>
                    <a:pt x="11491" y="15929"/>
                    <a:pt x="12386" y="15249"/>
                  </a:cubicBezTo>
                  <a:cubicBezTo>
                    <a:pt x="13996" y="13996"/>
                    <a:pt x="15392" y="12457"/>
                    <a:pt x="16466" y="10703"/>
                  </a:cubicBezTo>
                  <a:cubicBezTo>
                    <a:pt x="16824" y="10130"/>
                    <a:pt x="17146" y="9557"/>
                    <a:pt x="17433" y="8949"/>
                  </a:cubicBezTo>
                  <a:cubicBezTo>
                    <a:pt x="17540" y="8734"/>
                    <a:pt x="17648" y="8519"/>
                    <a:pt x="17719" y="8269"/>
                  </a:cubicBezTo>
                  <a:cubicBezTo>
                    <a:pt x="17718" y="8268"/>
                    <a:pt x="17716" y="8268"/>
                    <a:pt x="17715" y="8268"/>
                  </a:cubicBezTo>
                  <a:cubicBezTo>
                    <a:pt x="17629" y="8268"/>
                    <a:pt x="17130" y="9224"/>
                    <a:pt x="16216" y="10560"/>
                  </a:cubicBezTo>
                  <a:cubicBezTo>
                    <a:pt x="15070" y="12206"/>
                    <a:pt x="13674" y="13638"/>
                    <a:pt x="12064" y="14819"/>
                  </a:cubicBezTo>
                  <a:cubicBezTo>
                    <a:pt x="11205" y="15428"/>
                    <a:pt x="10274" y="15857"/>
                    <a:pt x="9272" y="16144"/>
                  </a:cubicBezTo>
                  <a:cubicBezTo>
                    <a:pt x="8645" y="16319"/>
                    <a:pt x="8019" y="16407"/>
                    <a:pt x="7392" y="16407"/>
                  </a:cubicBezTo>
                  <a:cubicBezTo>
                    <a:pt x="7124" y="16407"/>
                    <a:pt x="6855" y="16391"/>
                    <a:pt x="6587" y="16358"/>
                  </a:cubicBezTo>
                  <a:cubicBezTo>
                    <a:pt x="5943" y="16251"/>
                    <a:pt x="5334" y="16108"/>
                    <a:pt x="4726" y="15857"/>
                  </a:cubicBezTo>
                  <a:cubicBezTo>
                    <a:pt x="4547" y="15786"/>
                    <a:pt x="4368" y="15678"/>
                    <a:pt x="4260" y="15642"/>
                  </a:cubicBezTo>
                  <a:cubicBezTo>
                    <a:pt x="4189" y="15607"/>
                    <a:pt x="4153" y="15607"/>
                    <a:pt x="4081" y="15571"/>
                  </a:cubicBezTo>
                  <a:lnTo>
                    <a:pt x="3902" y="15463"/>
                  </a:lnTo>
                  <a:cubicBezTo>
                    <a:pt x="3759" y="15392"/>
                    <a:pt x="3616" y="15320"/>
                    <a:pt x="3473" y="15213"/>
                  </a:cubicBezTo>
                  <a:cubicBezTo>
                    <a:pt x="2936" y="14891"/>
                    <a:pt x="2471" y="14497"/>
                    <a:pt x="2041" y="13996"/>
                  </a:cubicBezTo>
                  <a:cubicBezTo>
                    <a:pt x="1504" y="13280"/>
                    <a:pt x="1110" y="12492"/>
                    <a:pt x="896" y="11598"/>
                  </a:cubicBezTo>
                  <a:cubicBezTo>
                    <a:pt x="645" y="10595"/>
                    <a:pt x="573" y="9522"/>
                    <a:pt x="645" y="8483"/>
                  </a:cubicBezTo>
                  <a:cubicBezTo>
                    <a:pt x="824" y="6479"/>
                    <a:pt x="1218" y="4510"/>
                    <a:pt x="1862" y="2613"/>
                  </a:cubicBezTo>
                  <a:cubicBezTo>
                    <a:pt x="2399" y="1038"/>
                    <a:pt x="2829" y="36"/>
                    <a:pt x="2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3639750" y="1606175"/>
              <a:ext cx="276525" cy="171600"/>
            </a:xfrm>
            <a:custGeom>
              <a:avLst/>
              <a:gdLst/>
              <a:ahLst/>
              <a:cxnLst/>
              <a:rect l="l" t="t" r="r" b="b"/>
              <a:pathLst>
                <a:path w="11061" h="6864" extrusionOk="0">
                  <a:moveTo>
                    <a:pt x="5715" y="0"/>
                  </a:moveTo>
                  <a:cubicBezTo>
                    <a:pt x="5027" y="0"/>
                    <a:pt x="4329" y="87"/>
                    <a:pt x="3651" y="277"/>
                  </a:cubicBezTo>
                  <a:cubicBezTo>
                    <a:pt x="2864" y="563"/>
                    <a:pt x="2005" y="706"/>
                    <a:pt x="1146" y="742"/>
                  </a:cubicBezTo>
                  <a:cubicBezTo>
                    <a:pt x="895" y="706"/>
                    <a:pt x="609" y="635"/>
                    <a:pt x="358" y="527"/>
                  </a:cubicBezTo>
                  <a:cubicBezTo>
                    <a:pt x="182" y="439"/>
                    <a:pt x="78" y="375"/>
                    <a:pt x="26" y="375"/>
                  </a:cubicBezTo>
                  <a:cubicBezTo>
                    <a:pt x="15" y="375"/>
                    <a:pt x="7" y="378"/>
                    <a:pt x="0" y="384"/>
                  </a:cubicBezTo>
                  <a:cubicBezTo>
                    <a:pt x="0" y="384"/>
                    <a:pt x="72" y="492"/>
                    <a:pt x="215" y="635"/>
                  </a:cubicBezTo>
                  <a:cubicBezTo>
                    <a:pt x="466" y="850"/>
                    <a:pt x="752" y="957"/>
                    <a:pt x="1074" y="1029"/>
                  </a:cubicBezTo>
                  <a:cubicBezTo>
                    <a:pt x="1274" y="1076"/>
                    <a:pt x="1492" y="1096"/>
                    <a:pt x="1721" y="1096"/>
                  </a:cubicBezTo>
                  <a:cubicBezTo>
                    <a:pt x="2354" y="1096"/>
                    <a:pt x="3076" y="945"/>
                    <a:pt x="3759" y="814"/>
                  </a:cubicBezTo>
                  <a:cubicBezTo>
                    <a:pt x="4273" y="702"/>
                    <a:pt x="4788" y="646"/>
                    <a:pt x="5311" y="646"/>
                  </a:cubicBezTo>
                  <a:cubicBezTo>
                    <a:pt x="5625" y="646"/>
                    <a:pt x="5942" y="666"/>
                    <a:pt x="6264" y="706"/>
                  </a:cubicBezTo>
                  <a:cubicBezTo>
                    <a:pt x="6515" y="742"/>
                    <a:pt x="6766" y="814"/>
                    <a:pt x="7016" y="921"/>
                  </a:cubicBezTo>
                  <a:lnTo>
                    <a:pt x="7302" y="1029"/>
                  </a:lnTo>
                  <a:lnTo>
                    <a:pt x="7589" y="1136"/>
                  </a:lnTo>
                  <a:cubicBezTo>
                    <a:pt x="7696" y="1172"/>
                    <a:pt x="7804" y="1243"/>
                    <a:pt x="7911" y="1279"/>
                  </a:cubicBezTo>
                  <a:cubicBezTo>
                    <a:pt x="8054" y="1351"/>
                    <a:pt x="8162" y="1458"/>
                    <a:pt x="8305" y="1530"/>
                  </a:cubicBezTo>
                  <a:cubicBezTo>
                    <a:pt x="8985" y="1995"/>
                    <a:pt x="9558" y="2604"/>
                    <a:pt x="9987" y="3319"/>
                  </a:cubicBezTo>
                  <a:cubicBezTo>
                    <a:pt x="10417" y="4035"/>
                    <a:pt x="10703" y="4859"/>
                    <a:pt x="10739" y="5682"/>
                  </a:cubicBezTo>
                  <a:cubicBezTo>
                    <a:pt x="10739" y="6076"/>
                    <a:pt x="10775" y="6469"/>
                    <a:pt x="10810" y="6863"/>
                  </a:cubicBezTo>
                  <a:cubicBezTo>
                    <a:pt x="10989" y="6505"/>
                    <a:pt x="11061" y="6076"/>
                    <a:pt x="11061" y="5682"/>
                  </a:cubicBezTo>
                  <a:cubicBezTo>
                    <a:pt x="11061" y="4751"/>
                    <a:pt x="10882" y="3856"/>
                    <a:pt x="10452" y="3033"/>
                  </a:cubicBezTo>
                  <a:cubicBezTo>
                    <a:pt x="10023" y="2210"/>
                    <a:pt x="9414" y="1494"/>
                    <a:pt x="8663" y="957"/>
                  </a:cubicBezTo>
                  <a:cubicBezTo>
                    <a:pt x="8520" y="850"/>
                    <a:pt x="8376" y="742"/>
                    <a:pt x="8233" y="671"/>
                  </a:cubicBezTo>
                  <a:cubicBezTo>
                    <a:pt x="8126" y="599"/>
                    <a:pt x="8018" y="527"/>
                    <a:pt x="7875" y="456"/>
                  </a:cubicBezTo>
                  <a:lnTo>
                    <a:pt x="7625" y="313"/>
                  </a:lnTo>
                  <a:lnTo>
                    <a:pt x="7267" y="205"/>
                  </a:lnTo>
                  <a:cubicBezTo>
                    <a:pt x="6980" y="134"/>
                    <a:pt x="6694" y="62"/>
                    <a:pt x="6372" y="26"/>
                  </a:cubicBezTo>
                  <a:cubicBezTo>
                    <a:pt x="6155" y="9"/>
                    <a:pt x="5935" y="0"/>
                    <a:pt x="5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3439300" y="1550450"/>
              <a:ext cx="375875" cy="102025"/>
            </a:xfrm>
            <a:custGeom>
              <a:avLst/>
              <a:gdLst/>
              <a:ahLst/>
              <a:cxnLst/>
              <a:rect l="l" t="t" r="r" b="b"/>
              <a:pathLst>
                <a:path w="15035" h="4081" extrusionOk="0">
                  <a:moveTo>
                    <a:pt x="6873" y="0"/>
                  </a:moveTo>
                  <a:cubicBezTo>
                    <a:pt x="6730" y="36"/>
                    <a:pt x="6587" y="36"/>
                    <a:pt x="6443" y="72"/>
                  </a:cubicBezTo>
                  <a:cubicBezTo>
                    <a:pt x="6264" y="108"/>
                    <a:pt x="6050" y="143"/>
                    <a:pt x="5871" y="179"/>
                  </a:cubicBezTo>
                  <a:cubicBezTo>
                    <a:pt x="4940" y="430"/>
                    <a:pt x="4009" y="859"/>
                    <a:pt x="3186" y="1396"/>
                  </a:cubicBezTo>
                  <a:cubicBezTo>
                    <a:pt x="2399" y="1933"/>
                    <a:pt x="1611" y="2506"/>
                    <a:pt x="895" y="3150"/>
                  </a:cubicBezTo>
                  <a:cubicBezTo>
                    <a:pt x="573" y="3437"/>
                    <a:pt x="251" y="3723"/>
                    <a:pt x="0" y="4081"/>
                  </a:cubicBezTo>
                  <a:cubicBezTo>
                    <a:pt x="394" y="3902"/>
                    <a:pt x="788" y="3687"/>
                    <a:pt x="1110" y="3401"/>
                  </a:cubicBezTo>
                  <a:cubicBezTo>
                    <a:pt x="1897" y="2828"/>
                    <a:pt x="2685" y="2327"/>
                    <a:pt x="3508" y="1862"/>
                  </a:cubicBezTo>
                  <a:cubicBezTo>
                    <a:pt x="4296" y="1396"/>
                    <a:pt x="5155" y="1074"/>
                    <a:pt x="6085" y="859"/>
                  </a:cubicBezTo>
                  <a:cubicBezTo>
                    <a:pt x="6229" y="824"/>
                    <a:pt x="6408" y="788"/>
                    <a:pt x="6587" y="788"/>
                  </a:cubicBezTo>
                  <a:cubicBezTo>
                    <a:pt x="6694" y="752"/>
                    <a:pt x="6837" y="752"/>
                    <a:pt x="6945" y="752"/>
                  </a:cubicBezTo>
                  <a:lnTo>
                    <a:pt x="7625" y="752"/>
                  </a:lnTo>
                  <a:cubicBezTo>
                    <a:pt x="7839" y="752"/>
                    <a:pt x="8162" y="788"/>
                    <a:pt x="8519" y="824"/>
                  </a:cubicBezTo>
                  <a:cubicBezTo>
                    <a:pt x="9271" y="895"/>
                    <a:pt x="10309" y="1003"/>
                    <a:pt x="11311" y="1182"/>
                  </a:cubicBezTo>
                  <a:cubicBezTo>
                    <a:pt x="12242" y="1325"/>
                    <a:pt x="13137" y="1611"/>
                    <a:pt x="13996" y="1969"/>
                  </a:cubicBezTo>
                  <a:cubicBezTo>
                    <a:pt x="14175" y="2076"/>
                    <a:pt x="14318" y="2148"/>
                    <a:pt x="14461" y="2255"/>
                  </a:cubicBezTo>
                  <a:lnTo>
                    <a:pt x="14748" y="2470"/>
                  </a:lnTo>
                  <a:cubicBezTo>
                    <a:pt x="14891" y="2649"/>
                    <a:pt x="14998" y="2756"/>
                    <a:pt x="14998" y="2756"/>
                  </a:cubicBezTo>
                  <a:cubicBezTo>
                    <a:pt x="15034" y="2721"/>
                    <a:pt x="14998" y="2613"/>
                    <a:pt x="14855" y="2399"/>
                  </a:cubicBezTo>
                  <a:cubicBezTo>
                    <a:pt x="14819" y="2291"/>
                    <a:pt x="14712" y="2184"/>
                    <a:pt x="14605" y="2076"/>
                  </a:cubicBezTo>
                  <a:cubicBezTo>
                    <a:pt x="14461" y="1933"/>
                    <a:pt x="14318" y="1826"/>
                    <a:pt x="14139" y="1718"/>
                  </a:cubicBezTo>
                  <a:cubicBezTo>
                    <a:pt x="13316" y="1217"/>
                    <a:pt x="12385" y="859"/>
                    <a:pt x="11455" y="680"/>
                  </a:cubicBezTo>
                  <a:cubicBezTo>
                    <a:pt x="10417" y="394"/>
                    <a:pt x="9379" y="251"/>
                    <a:pt x="8591" y="143"/>
                  </a:cubicBezTo>
                  <a:cubicBezTo>
                    <a:pt x="8197" y="72"/>
                    <a:pt x="7911" y="36"/>
                    <a:pt x="7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2618700" y="2317350"/>
              <a:ext cx="272950" cy="243950"/>
            </a:xfrm>
            <a:custGeom>
              <a:avLst/>
              <a:gdLst/>
              <a:ahLst/>
              <a:cxnLst/>
              <a:rect l="l" t="t" r="r" b="b"/>
              <a:pathLst>
                <a:path w="10918" h="9758" extrusionOk="0">
                  <a:moveTo>
                    <a:pt x="1898" y="0"/>
                  </a:moveTo>
                  <a:cubicBezTo>
                    <a:pt x="1575" y="287"/>
                    <a:pt x="1253" y="609"/>
                    <a:pt x="1003" y="967"/>
                  </a:cubicBezTo>
                  <a:cubicBezTo>
                    <a:pt x="716" y="1325"/>
                    <a:pt x="466" y="1754"/>
                    <a:pt x="287" y="2148"/>
                  </a:cubicBezTo>
                  <a:cubicBezTo>
                    <a:pt x="36" y="2685"/>
                    <a:pt x="0" y="3258"/>
                    <a:pt x="144" y="3830"/>
                  </a:cubicBezTo>
                  <a:cubicBezTo>
                    <a:pt x="287" y="4367"/>
                    <a:pt x="537" y="4868"/>
                    <a:pt x="895" y="5298"/>
                  </a:cubicBezTo>
                  <a:cubicBezTo>
                    <a:pt x="1182" y="5656"/>
                    <a:pt x="1504" y="6014"/>
                    <a:pt x="1826" y="6336"/>
                  </a:cubicBezTo>
                  <a:cubicBezTo>
                    <a:pt x="2112" y="6587"/>
                    <a:pt x="2399" y="6837"/>
                    <a:pt x="2578" y="6980"/>
                  </a:cubicBezTo>
                  <a:lnTo>
                    <a:pt x="2828" y="7195"/>
                  </a:lnTo>
                  <a:lnTo>
                    <a:pt x="3150" y="7446"/>
                  </a:lnTo>
                  <a:lnTo>
                    <a:pt x="3473" y="7696"/>
                  </a:lnTo>
                  <a:lnTo>
                    <a:pt x="3938" y="7983"/>
                  </a:lnTo>
                  <a:cubicBezTo>
                    <a:pt x="4797" y="8519"/>
                    <a:pt x="5728" y="8913"/>
                    <a:pt x="6658" y="9200"/>
                  </a:cubicBezTo>
                  <a:lnTo>
                    <a:pt x="7446" y="9414"/>
                  </a:lnTo>
                  <a:cubicBezTo>
                    <a:pt x="7696" y="9486"/>
                    <a:pt x="7983" y="9522"/>
                    <a:pt x="8197" y="9557"/>
                  </a:cubicBezTo>
                  <a:cubicBezTo>
                    <a:pt x="8663" y="9665"/>
                    <a:pt x="9128" y="9701"/>
                    <a:pt x="9593" y="9736"/>
                  </a:cubicBezTo>
                  <a:cubicBezTo>
                    <a:pt x="9751" y="9750"/>
                    <a:pt x="9913" y="9758"/>
                    <a:pt x="10076" y="9758"/>
                  </a:cubicBezTo>
                  <a:cubicBezTo>
                    <a:pt x="10359" y="9758"/>
                    <a:pt x="10646" y="9733"/>
                    <a:pt x="10918" y="9665"/>
                  </a:cubicBezTo>
                  <a:cubicBezTo>
                    <a:pt x="10488" y="9557"/>
                    <a:pt x="10059" y="9486"/>
                    <a:pt x="9593" y="9450"/>
                  </a:cubicBezTo>
                  <a:cubicBezTo>
                    <a:pt x="9236" y="9343"/>
                    <a:pt x="8734" y="9307"/>
                    <a:pt x="8305" y="9164"/>
                  </a:cubicBezTo>
                  <a:cubicBezTo>
                    <a:pt x="8054" y="9092"/>
                    <a:pt x="7804" y="9056"/>
                    <a:pt x="7553" y="8949"/>
                  </a:cubicBezTo>
                  <a:lnTo>
                    <a:pt x="6837" y="8698"/>
                  </a:lnTo>
                  <a:cubicBezTo>
                    <a:pt x="5942" y="8376"/>
                    <a:pt x="5083" y="7947"/>
                    <a:pt x="4332" y="7410"/>
                  </a:cubicBezTo>
                  <a:lnTo>
                    <a:pt x="3866" y="7123"/>
                  </a:lnTo>
                  <a:lnTo>
                    <a:pt x="3544" y="6837"/>
                  </a:lnTo>
                  <a:lnTo>
                    <a:pt x="3294" y="6622"/>
                  </a:lnTo>
                  <a:lnTo>
                    <a:pt x="3007" y="6408"/>
                  </a:lnTo>
                  <a:cubicBezTo>
                    <a:pt x="2828" y="6264"/>
                    <a:pt x="2578" y="6050"/>
                    <a:pt x="2256" y="5799"/>
                  </a:cubicBezTo>
                  <a:cubicBezTo>
                    <a:pt x="1933" y="5548"/>
                    <a:pt x="1611" y="5226"/>
                    <a:pt x="1325" y="4904"/>
                  </a:cubicBezTo>
                  <a:cubicBezTo>
                    <a:pt x="1003" y="4546"/>
                    <a:pt x="752" y="4152"/>
                    <a:pt x="609" y="3687"/>
                  </a:cubicBezTo>
                  <a:cubicBezTo>
                    <a:pt x="466" y="3222"/>
                    <a:pt x="466" y="2757"/>
                    <a:pt x="645" y="2327"/>
                  </a:cubicBezTo>
                  <a:cubicBezTo>
                    <a:pt x="788" y="1897"/>
                    <a:pt x="1003" y="1504"/>
                    <a:pt x="1217" y="1146"/>
                  </a:cubicBezTo>
                  <a:cubicBezTo>
                    <a:pt x="1468" y="788"/>
                    <a:pt x="1719" y="394"/>
                    <a:pt x="1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2283;p40">
            <a:extLst>
              <a:ext uri="{FF2B5EF4-FFF2-40B4-BE49-F238E27FC236}">
                <a16:creationId xmlns:a16="http://schemas.microsoft.com/office/drawing/2014/main" id="{4C7D509A-C2BB-4D3D-BC25-94463F2E24ED}"/>
              </a:ext>
            </a:extLst>
          </p:cNvPr>
          <p:cNvGrpSpPr/>
          <p:nvPr/>
        </p:nvGrpSpPr>
        <p:grpSpPr>
          <a:xfrm flipH="1">
            <a:off x="44351" y="85337"/>
            <a:ext cx="2027707" cy="1725838"/>
            <a:chOff x="3479300" y="2479500"/>
            <a:chExt cx="2492265" cy="2121497"/>
          </a:xfrm>
        </p:grpSpPr>
        <p:sp>
          <p:nvSpPr>
            <p:cNvPr id="190" name="Google Shape;2284;p40">
              <a:extLst>
                <a:ext uri="{FF2B5EF4-FFF2-40B4-BE49-F238E27FC236}">
                  <a16:creationId xmlns:a16="http://schemas.microsoft.com/office/drawing/2014/main" id="{038AB22E-9001-41BB-9E25-58FCFBF58149}"/>
                </a:ext>
              </a:extLst>
            </p:cNvPr>
            <p:cNvSpPr/>
            <p:nvPr/>
          </p:nvSpPr>
          <p:spPr>
            <a:xfrm flipH="1">
              <a:off x="3536576" y="2589093"/>
              <a:ext cx="617046" cy="951682"/>
            </a:xfrm>
            <a:custGeom>
              <a:avLst/>
              <a:gdLst/>
              <a:ahLst/>
              <a:cxnLst/>
              <a:rect l="l" t="t" r="r" b="b"/>
              <a:pathLst>
                <a:path w="29289" h="45173" extrusionOk="0">
                  <a:moveTo>
                    <a:pt x="0" y="0"/>
                  </a:moveTo>
                  <a:lnTo>
                    <a:pt x="22849" y="45173"/>
                  </a:lnTo>
                  <a:cubicBezTo>
                    <a:pt x="22849" y="45173"/>
                    <a:pt x="29289" y="36873"/>
                    <a:pt x="24328" y="30529"/>
                  </a:cubicBezTo>
                  <a:cubicBezTo>
                    <a:pt x="19367" y="24232"/>
                    <a:pt x="15980" y="9683"/>
                    <a:pt x="13118" y="5390"/>
                  </a:cubicBezTo>
                  <a:cubicBezTo>
                    <a:pt x="10208" y="105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85;p40">
              <a:extLst>
                <a:ext uri="{FF2B5EF4-FFF2-40B4-BE49-F238E27FC236}">
                  <a16:creationId xmlns:a16="http://schemas.microsoft.com/office/drawing/2014/main" id="{0127CDBD-3E93-4F53-9863-600F126B8E0D}"/>
                </a:ext>
              </a:extLst>
            </p:cNvPr>
            <p:cNvSpPr/>
            <p:nvPr/>
          </p:nvSpPr>
          <p:spPr>
            <a:xfrm flipH="1">
              <a:off x="3479300" y="2479500"/>
              <a:ext cx="2265135" cy="2121497"/>
            </a:xfrm>
            <a:custGeom>
              <a:avLst/>
              <a:gdLst/>
              <a:ahLst/>
              <a:cxnLst/>
              <a:rect l="l" t="t" r="r" b="b"/>
              <a:pathLst>
                <a:path w="107518" h="100700" extrusionOk="0">
                  <a:moveTo>
                    <a:pt x="63874" y="1"/>
                  </a:moveTo>
                  <a:cubicBezTo>
                    <a:pt x="63841" y="1"/>
                    <a:pt x="63808" y="2"/>
                    <a:pt x="63776" y="3"/>
                  </a:cubicBezTo>
                  <a:cubicBezTo>
                    <a:pt x="53664" y="480"/>
                    <a:pt x="51374" y="4391"/>
                    <a:pt x="45984" y="5202"/>
                  </a:cubicBezTo>
                  <a:cubicBezTo>
                    <a:pt x="40594" y="6013"/>
                    <a:pt x="26474" y="7253"/>
                    <a:pt x="20511" y="16793"/>
                  </a:cubicBezTo>
                  <a:cubicBezTo>
                    <a:pt x="14549" y="26334"/>
                    <a:pt x="7871" y="42266"/>
                    <a:pt x="3959" y="49516"/>
                  </a:cubicBezTo>
                  <a:cubicBezTo>
                    <a:pt x="0" y="56767"/>
                    <a:pt x="8491" y="77278"/>
                    <a:pt x="15741" y="81428"/>
                  </a:cubicBezTo>
                  <a:cubicBezTo>
                    <a:pt x="23040" y="85578"/>
                    <a:pt x="44982" y="100699"/>
                    <a:pt x="54904" y="100699"/>
                  </a:cubicBezTo>
                  <a:cubicBezTo>
                    <a:pt x="64825" y="100699"/>
                    <a:pt x="79565" y="92829"/>
                    <a:pt x="88867" y="79997"/>
                  </a:cubicBezTo>
                  <a:cubicBezTo>
                    <a:pt x="98216" y="67166"/>
                    <a:pt x="107518" y="52855"/>
                    <a:pt x="99647" y="42266"/>
                  </a:cubicBezTo>
                  <a:cubicBezTo>
                    <a:pt x="91776" y="31724"/>
                    <a:pt x="88676" y="20943"/>
                    <a:pt x="85766" y="14742"/>
                  </a:cubicBezTo>
                  <a:cubicBezTo>
                    <a:pt x="82880" y="8592"/>
                    <a:pt x="67934" y="1"/>
                    <a:pt x="63874" y="1"/>
                  </a:cubicBezTo>
                  <a:close/>
                </a:path>
              </a:pathLst>
            </a:custGeom>
            <a:solidFill>
              <a:srgbClr val="FFF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86;p40">
              <a:extLst>
                <a:ext uri="{FF2B5EF4-FFF2-40B4-BE49-F238E27FC236}">
                  <a16:creationId xmlns:a16="http://schemas.microsoft.com/office/drawing/2014/main" id="{BDCF34B1-9067-4DAC-B7A5-44EF798BF2CA}"/>
                </a:ext>
              </a:extLst>
            </p:cNvPr>
            <p:cNvSpPr/>
            <p:nvPr/>
          </p:nvSpPr>
          <p:spPr>
            <a:xfrm flipH="1">
              <a:off x="5190698" y="2798357"/>
              <a:ext cx="780867" cy="1225328"/>
            </a:xfrm>
            <a:custGeom>
              <a:avLst/>
              <a:gdLst/>
              <a:ahLst/>
              <a:cxnLst/>
              <a:rect l="l" t="t" r="r" b="b"/>
              <a:pathLst>
                <a:path w="37065" h="58162" extrusionOk="0">
                  <a:moveTo>
                    <a:pt x="33725" y="1"/>
                  </a:moveTo>
                  <a:cubicBezTo>
                    <a:pt x="31579" y="1"/>
                    <a:pt x="28478" y="418"/>
                    <a:pt x="24662" y="2088"/>
                  </a:cubicBezTo>
                  <a:cubicBezTo>
                    <a:pt x="16982" y="5379"/>
                    <a:pt x="10543" y="15539"/>
                    <a:pt x="6870" y="18878"/>
                  </a:cubicBezTo>
                  <a:cubicBezTo>
                    <a:pt x="3149" y="22170"/>
                    <a:pt x="1" y="34190"/>
                    <a:pt x="812" y="38340"/>
                  </a:cubicBezTo>
                  <a:cubicBezTo>
                    <a:pt x="1623" y="42490"/>
                    <a:pt x="6011" y="40821"/>
                    <a:pt x="7251" y="45400"/>
                  </a:cubicBezTo>
                  <a:cubicBezTo>
                    <a:pt x="8492" y="49979"/>
                    <a:pt x="10352" y="54177"/>
                    <a:pt x="14693" y="56610"/>
                  </a:cubicBezTo>
                  <a:cubicBezTo>
                    <a:pt x="16578" y="57659"/>
                    <a:pt x="17991" y="58162"/>
                    <a:pt x="19056" y="58162"/>
                  </a:cubicBezTo>
                  <a:cubicBezTo>
                    <a:pt x="23028" y="58162"/>
                    <a:pt x="22165" y="51164"/>
                    <a:pt x="22993" y="39390"/>
                  </a:cubicBezTo>
                  <a:cubicBezTo>
                    <a:pt x="24042" y="24459"/>
                    <a:pt x="26284" y="1897"/>
                    <a:pt x="37064" y="418"/>
                  </a:cubicBezTo>
                  <a:cubicBezTo>
                    <a:pt x="37064" y="418"/>
                    <a:pt x="35872" y="1"/>
                    <a:pt x="33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87;p40">
              <a:extLst>
                <a:ext uri="{FF2B5EF4-FFF2-40B4-BE49-F238E27FC236}">
                  <a16:creationId xmlns:a16="http://schemas.microsoft.com/office/drawing/2014/main" id="{A21F2380-D559-412B-94B1-7E8C2B4EAE71}"/>
                </a:ext>
              </a:extLst>
            </p:cNvPr>
            <p:cNvSpPr/>
            <p:nvPr/>
          </p:nvSpPr>
          <p:spPr>
            <a:xfrm flipH="1">
              <a:off x="4435993" y="2988913"/>
              <a:ext cx="604995" cy="490578"/>
            </a:xfrm>
            <a:custGeom>
              <a:avLst/>
              <a:gdLst/>
              <a:ahLst/>
              <a:cxnLst/>
              <a:rect l="l" t="t" r="r" b="b"/>
              <a:pathLst>
                <a:path w="28717" h="23286" extrusionOk="0">
                  <a:moveTo>
                    <a:pt x="13087" y="0"/>
                  </a:moveTo>
                  <a:cubicBezTo>
                    <a:pt x="8966" y="0"/>
                    <a:pt x="4358" y="2252"/>
                    <a:pt x="1" y="8069"/>
                  </a:cubicBezTo>
                  <a:cubicBezTo>
                    <a:pt x="1" y="8069"/>
                    <a:pt x="6376" y="1478"/>
                    <a:pt x="12577" y="1478"/>
                  </a:cubicBezTo>
                  <a:cubicBezTo>
                    <a:pt x="12902" y="1478"/>
                    <a:pt x="13225" y="1496"/>
                    <a:pt x="13548" y="1534"/>
                  </a:cubicBezTo>
                  <a:cubicBezTo>
                    <a:pt x="20035" y="2297"/>
                    <a:pt x="26713" y="6638"/>
                    <a:pt x="26236" y="23285"/>
                  </a:cubicBezTo>
                  <a:cubicBezTo>
                    <a:pt x="26236" y="23285"/>
                    <a:pt x="28717" y="17752"/>
                    <a:pt x="25330" y="9118"/>
                  </a:cubicBezTo>
                  <a:cubicBezTo>
                    <a:pt x="23355" y="4125"/>
                    <a:pt x="18666" y="0"/>
                    <a:pt x="13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88;p40">
              <a:extLst>
                <a:ext uri="{FF2B5EF4-FFF2-40B4-BE49-F238E27FC236}">
                  <a16:creationId xmlns:a16="http://schemas.microsoft.com/office/drawing/2014/main" id="{A849D9E8-2513-4DF7-8DD2-5A475C0EFEF2}"/>
                </a:ext>
              </a:extLst>
            </p:cNvPr>
            <p:cNvSpPr/>
            <p:nvPr/>
          </p:nvSpPr>
          <p:spPr>
            <a:xfrm flipH="1">
              <a:off x="4081255" y="2829937"/>
              <a:ext cx="226117" cy="488745"/>
            </a:xfrm>
            <a:custGeom>
              <a:avLst/>
              <a:gdLst/>
              <a:ahLst/>
              <a:cxnLst/>
              <a:rect l="l" t="t" r="r" b="b"/>
              <a:pathLst>
                <a:path w="10733" h="23199" extrusionOk="0">
                  <a:moveTo>
                    <a:pt x="9024" y="0"/>
                  </a:moveTo>
                  <a:cubicBezTo>
                    <a:pt x="6131" y="0"/>
                    <a:pt x="1415" y="1421"/>
                    <a:pt x="763" y="7553"/>
                  </a:cubicBezTo>
                  <a:cubicBezTo>
                    <a:pt x="0" y="15185"/>
                    <a:pt x="6583" y="23199"/>
                    <a:pt x="6583" y="23199"/>
                  </a:cubicBezTo>
                  <a:cubicBezTo>
                    <a:pt x="6583" y="23199"/>
                    <a:pt x="620" y="14804"/>
                    <a:pt x="1861" y="7553"/>
                  </a:cubicBezTo>
                  <a:cubicBezTo>
                    <a:pt x="3101" y="255"/>
                    <a:pt x="10733" y="207"/>
                    <a:pt x="10733" y="207"/>
                  </a:cubicBezTo>
                  <a:cubicBezTo>
                    <a:pt x="10330" y="85"/>
                    <a:pt x="9731" y="0"/>
                    <a:pt x="9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89;p40">
              <a:extLst>
                <a:ext uri="{FF2B5EF4-FFF2-40B4-BE49-F238E27FC236}">
                  <a16:creationId xmlns:a16="http://schemas.microsoft.com/office/drawing/2014/main" id="{95017182-A414-43E9-B6DB-87824BB7E8A4}"/>
                </a:ext>
              </a:extLst>
            </p:cNvPr>
            <p:cNvSpPr/>
            <p:nvPr/>
          </p:nvSpPr>
          <p:spPr>
            <a:xfrm flipH="1">
              <a:off x="4242801" y="3074468"/>
              <a:ext cx="163062" cy="274741"/>
            </a:xfrm>
            <a:custGeom>
              <a:avLst/>
              <a:gdLst/>
              <a:ahLst/>
              <a:cxnLst/>
              <a:rect l="l" t="t" r="r" b="b"/>
              <a:pathLst>
                <a:path w="7740" h="13041" extrusionOk="0">
                  <a:moveTo>
                    <a:pt x="1" y="1"/>
                  </a:moveTo>
                  <a:lnTo>
                    <a:pt x="1" y="1"/>
                  </a:lnTo>
                  <a:cubicBezTo>
                    <a:pt x="1527" y="5820"/>
                    <a:pt x="1241" y="13023"/>
                    <a:pt x="1241" y="13023"/>
                  </a:cubicBezTo>
                  <a:cubicBezTo>
                    <a:pt x="1241" y="13023"/>
                    <a:pt x="1676" y="13041"/>
                    <a:pt x="2300" y="13041"/>
                  </a:cubicBezTo>
                  <a:cubicBezTo>
                    <a:pt x="4171" y="13041"/>
                    <a:pt x="7740" y="12880"/>
                    <a:pt x="6345" y="11592"/>
                  </a:cubicBezTo>
                  <a:cubicBezTo>
                    <a:pt x="4485" y="99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90;p40">
              <a:extLst>
                <a:ext uri="{FF2B5EF4-FFF2-40B4-BE49-F238E27FC236}">
                  <a16:creationId xmlns:a16="http://schemas.microsoft.com/office/drawing/2014/main" id="{A947E346-C0D9-467F-BD33-810609FE2810}"/>
                </a:ext>
              </a:extLst>
            </p:cNvPr>
            <p:cNvSpPr/>
            <p:nvPr/>
          </p:nvSpPr>
          <p:spPr>
            <a:xfrm flipH="1">
              <a:off x="3877238" y="3993981"/>
              <a:ext cx="584897" cy="412312"/>
            </a:xfrm>
            <a:custGeom>
              <a:avLst/>
              <a:gdLst/>
              <a:ahLst/>
              <a:cxnLst/>
              <a:rect l="l" t="t" r="r" b="b"/>
              <a:pathLst>
                <a:path w="27763" h="19571" extrusionOk="0">
                  <a:moveTo>
                    <a:pt x="16791" y="1"/>
                  </a:moveTo>
                  <a:lnTo>
                    <a:pt x="3339" y="5820"/>
                  </a:lnTo>
                  <a:lnTo>
                    <a:pt x="0" y="18032"/>
                  </a:lnTo>
                  <a:cubicBezTo>
                    <a:pt x="2338" y="19057"/>
                    <a:pt x="4830" y="19570"/>
                    <a:pt x="7322" y="19570"/>
                  </a:cubicBezTo>
                  <a:cubicBezTo>
                    <a:pt x="9815" y="19570"/>
                    <a:pt x="12307" y="19057"/>
                    <a:pt x="14644" y="18032"/>
                  </a:cubicBezTo>
                  <a:cubicBezTo>
                    <a:pt x="22467" y="14597"/>
                    <a:pt x="27762" y="6011"/>
                    <a:pt x="27762" y="6011"/>
                  </a:cubicBezTo>
                  <a:lnTo>
                    <a:pt x="16791" y="1"/>
                  </a:lnTo>
                  <a:close/>
                </a:path>
              </a:pathLst>
            </a:custGeom>
            <a:solidFill>
              <a:srgbClr val="5B2018">
                <a:alpha val="7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91;p40">
              <a:extLst>
                <a:ext uri="{FF2B5EF4-FFF2-40B4-BE49-F238E27FC236}">
                  <a16:creationId xmlns:a16="http://schemas.microsoft.com/office/drawing/2014/main" id="{EAE2FE78-0B10-44F2-A131-5EC75695072E}"/>
                </a:ext>
              </a:extLst>
            </p:cNvPr>
            <p:cNvSpPr/>
            <p:nvPr/>
          </p:nvSpPr>
          <p:spPr>
            <a:xfrm flipH="1">
              <a:off x="3518483" y="3250382"/>
              <a:ext cx="1581284" cy="1223011"/>
            </a:xfrm>
            <a:custGeom>
              <a:avLst/>
              <a:gdLst/>
              <a:ahLst/>
              <a:cxnLst/>
              <a:rect l="l" t="t" r="r" b="b"/>
              <a:pathLst>
                <a:path w="75058" h="58052" extrusionOk="0">
                  <a:moveTo>
                    <a:pt x="37923" y="0"/>
                  </a:moveTo>
                  <a:cubicBezTo>
                    <a:pt x="36883" y="0"/>
                    <a:pt x="35909" y="220"/>
                    <a:pt x="35036" y="714"/>
                  </a:cubicBezTo>
                  <a:cubicBezTo>
                    <a:pt x="29980" y="3624"/>
                    <a:pt x="24065" y="19556"/>
                    <a:pt x="19295" y="26425"/>
                  </a:cubicBezTo>
                  <a:cubicBezTo>
                    <a:pt x="14525" y="33246"/>
                    <a:pt x="8753" y="43788"/>
                    <a:pt x="4174" y="47938"/>
                  </a:cubicBezTo>
                  <a:cubicBezTo>
                    <a:pt x="0" y="51760"/>
                    <a:pt x="15656" y="58051"/>
                    <a:pt x="23968" y="58051"/>
                  </a:cubicBezTo>
                  <a:cubicBezTo>
                    <a:pt x="24680" y="58051"/>
                    <a:pt x="25338" y="58005"/>
                    <a:pt x="25926" y="57907"/>
                  </a:cubicBezTo>
                  <a:cubicBezTo>
                    <a:pt x="32819" y="56758"/>
                    <a:pt x="40655" y="40994"/>
                    <a:pt x="46018" y="40994"/>
                  </a:cubicBezTo>
                  <a:cubicBezTo>
                    <a:pt x="46444" y="40994"/>
                    <a:pt x="46855" y="41093"/>
                    <a:pt x="47248" y="41307"/>
                  </a:cubicBezTo>
                  <a:cubicBezTo>
                    <a:pt x="49704" y="42633"/>
                    <a:pt x="52675" y="43226"/>
                    <a:pt x="55457" y="43226"/>
                  </a:cubicBezTo>
                  <a:cubicBezTo>
                    <a:pt x="58780" y="43226"/>
                    <a:pt x="61834" y="42380"/>
                    <a:pt x="63418" y="40926"/>
                  </a:cubicBezTo>
                  <a:cubicBezTo>
                    <a:pt x="66328" y="38207"/>
                    <a:pt x="75057" y="25804"/>
                    <a:pt x="71098" y="23515"/>
                  </a:cubicBezTo>
                  <a:cubicBezTo>
                    <a:pt x="67139" y="21225"/>
                    <a:pt x="59507" y="16694"/>
                    <a:pt x="55357" y="11494"/>
                  </a:cubicBezTo>
                  <a:cubicBezTo>
                    <a:pt x="51829" y="7074"/>
                    <a:pt x="43820" y="0"/>
                    <a:pt x="37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92;p40">
              <a:extLst>
                <a:ext uri="{FF2B5EF4-FFF2-40B4-BE49-F238E27FC236}">
                  <a16:creationId xmlns:a16="http://schemas.microsoft.com/office/drawing/2014/main" id="{808D9633-307A-4FFC-AD21-68462E668E7E}"/>
                </a:ext>
              </a:extLst>
            </p:cNvPr>
            <p:cNvSpPr/>
            <p:nvPr/>
          </p:nvSpPr>
          <p:spPr>
            <a:xfrm flipH="1">
              <a:off x="4491242" y="3142024"/>
              <a:ext cx="688781" cy="725038"/>
            </a:xfrm>
            <a:custGeom>
              <a:avLst/>
              <a:gdLst/>
              <a:ahLst/>
              <a:cxnLst/>
              <a:rect l="l" t="t" r="r" b="b"/>
              <a:pathLst>
                <a:path w="32694" h="34415" extrusionOk="0">
                  <a:moveTo>
                    <a:pt x="18001" y="0"/>
                  </a:moveTo>
                  <a:cubicBezTo>
                    <a:pt x="12221" y="0"/>
                    <a:pt x="7056" y="7245"/>
                    <a:pt x="3691" y="16149"/>
                  </a:cubicBezTo>
                  <a:cubicBezTo>
                    <a:pt x="0" y="25800"/>
                    <a:pt x="1741" y="34414"/>
                    <a:pt x="10305" y="34414"/>
                  </a:cubicBezTo>
                  <a:cubicBezTo>
                    <a:pt x="10927" y="34414"/>
                    <a:pt x="11584" y="34369"/>
                    <a:pt x="12278" y="34275"/>
                  </a:cubicBezTo>
                  <a:cubicBezTo>
                    <a:pt x="22486" y="32892"/>
                    <a:pt x="24394" y="27550"/>
                    <a:pt x="27685" y="20299"/>
                  </a:cubicBezTo>
                  <a:cubicBezTo>
                    <a:pt x="31024" y="13001"/>
                    <a:pt x="32693" y="5560"/>
                    <a:pt x="20864" y="599"/>
                  </a:cubicBezTo>
                  <a:cubicBezTo>
                    <a:pt x="19897" y="192"/>
                    <a:pt x="18941" y="0"/>
                    <a:pt x="180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93;p40">
              <a:extLst>
                <a:ext uri="{FF2B5EF4-FFF2-40B4-BE49-F238E27FC236}">
                  <a16:creationId xmlns:a16="http://schemas.microsoft.com/office/drawing/2014/main" id="{B4870081-F276-4B46-B54E-B5A41AF87C51}"/>
                </a:ext>
              </a:extLst>
            </p:cNvPr>
            <p:cNvSpPr/>
            <p:nvPr/>
          </p:nvSpPr>
          <p:spPr>
            <a:xfrm flipH="1">
              <a:off x="3721328" y="2902285"/>
              <a:ext cx="564967" cy="493022"/>
            </a:xfrm>
            <a:custGeom>
              <a:avLst/>
              <a:gdLst/>
              <a:ahLst/>
              <a:cxnLst/>
              <a:rect l="l" t="t" r="r" b="b"/>
              <a:pathLst>
                <a:path w="26817" h="23402" extrusionOk="0">
                  <a:moveTo>
                    <a:pt x="10618" y="1"/>
                  </a:moveTo>
                  <a:cubicBezTo>
                    <a:pt x="9244" y="1"/>
                    <a:pt x="7897" y="483"/>
                    <a:pt x="6631" y="1602"/>
                  </a:cubicBezTo>
                  <a:cubicBezTo>
                    <a:pt x="0" y="7422"/>
                    <a:pt x="2529" y="14148"/>
                    <a:pt x="10208" y="20587"/>
                  </a:cubicBezTo>
                  <a:cubicBezTo>
                    <a:pt x="12601" y="22596"/>
                    <a:pt x="15479" y="23402"/>
                    <a:pt x="18155" y="23402"/>
                  </a:cubicBezTo>
                  <a:cubicBezTo>
                    <a:pt x="22789" y="23402"/>
                    <a:pt x="26816" y="20984"/>
                    <a:pt x="26665" y="18202"/>
                  </a:cubicBezTo>
                  <a:cubicBezTo>
                    <a:pt x="26463" y="14491"/>
                    <a:pt x="18143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94;p40">
              <a:extLst>
                <a:ext uri="{FF2B5EF4-FFF2-40B4-BE49-F238E27FC236}">
                  <a16:creationId xmlns:a16="http://schemas.microsoft.com/office/drawing/2014/main" id="{39EE3E89-B437-4261-BE55-4479E57AA407}"/>
                </a:ext>
              </a:extLst>
            </p:cNvPr>
            <p:cNvSpPr/>
            <p:nvPr/>
          </p:nvSpPr>
          <p:spPr>
            <a:xfrm flipH="1">
              <a:off x="4169679" y="2700562"/>
              <a:ext cx="813016" cy="288519"/>
            </a:xfrm>
            <a:custGeom>
              <a:avLst/>
              <a:gdLst/>
              <a:ahLst/>
              <a:cxnLst/>
              <a:rect l="l" t="t" r="r" b="b"/>
              <a:pathLst>
                <a:path w="38591" h="13695" extrusionOk="0">
                  <a:moveTo>
                    <a:pt x="35005" y="1"/>
                  </a:moveTo>
                  <a:cubicBezTo>
                    <a:pt x="33686" y="1"/>
                    <a:pt x="32163" y="501"/>
                    <a:pt x="30720" y="2150"/>
                  </a:cubicBezTo>
                  <a:cubicBezTo>
                    <a:pt x="27047" y="6348"/>
                    <a:pt x="27667" y="8542"/>
                    <a:pt x="24757" y="9115"/>
                  </a:cubicBezTo>
                  <a:cubicBezTo>
                    <a:pt x="23844" y="9309"/>
                    <a:pt x="23016" y="9415"/>
                    <a:pt x="22161" y="9415"/>
                  </a:cubicBezTo>
                  <a:cubicBezTo>
                    <a:pt x="20289" y="9415"/>
                    <a:pt x="18285" y="8910"/>
                    <a:pt x="14978" y="7731"/>
                  </a:cubicBezTo>
                  <a:cubicBezTo>
                    <a:pt x="13655" y="7260"/>
                    <a:pt x="12176" y="6993"/>
                    <a:pt x="10660" y="6993"/>
                  </a:cubicBezTo>
                  <a:cubicBezTo>
                    <a:pt x="6656" y="6993"/>
                    <a:pt x="2387" y="8851"/>
                    <a:pt x="0" y="13694"/>
                  </a:cubicBezTo>
                  <a:cubicBezTo>
                    <a:pt x="0" y="13694"/>
                    <a:pt x="4290" y="7996"/>
                    <a:pt x="10347" y="7996"/>
                  </a:cubicBezTo>
                  <a:cubicBezTo>
                    <a:pt x="11600" y="7996"/>
                    <a:pt x="12929" y="8240"/>
                    <a:pt x="14311" y="8829"/>
                  </a:cubicBezTo>
                  <a:cubicBezTo>
                    <a:pt x="17438" y="10153"/>
                    <a:pt x="20169" y="10790"/>
                    <a:pt x="22450" y="10790"/>
                  </a:cubicBezTo>
                  <a:cubicBezTo>
                    <a:pt x="26082" y="10790"/>
                    <a:pt x="28575" y="9175"/>
                    <a:pt x="29718" y="6157"/>
                  </a:cubicBezTo>
                  <a:cubicBezTo>
                    <a:pt x="31169" y="2288"/>
                    <a:pt x="33403" y="885"/>
                    <a:pt x="36150" y="885"/>
                  </a:cubicBezTo>
                  <a:cubicBezTo>
                    <a:pt x="36924" y="885"/>
                    <a:pt x="37740" y="997"/>
                    <a:pt x="38590" y="1196"/>
                  </a:cubicBezTo>
                  <a:cubicBezTo>
                    <a:pt x="38590" y="1196"/>
                    <a:pt x="37043" y="1"/>
                    <a:pt x="35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95;p40">
              <a:extLst>
                <a:ext uri="{FF2B5EF4-FFF2-40B4-BE49-F238E27FC236}">
                  <a16:creationId xmlns:a16="http://schemas.microsoft.com/office/drawing/2014/main" id="{E9F07D85-B850-4BA5-B489-8CF39863CE50}"/>
                </a:ext>
              </a:extLst>
            </p:cNvPr>
            <p:cNvSpPr/>
            <p:nvPr/>
          </p:nvSpPr>
          <p:spPr>
            <a:xfrm flipH="1">
              <a:off x="4195799" y="3482483"/>
              <a:ext cx="61327" cy="356778"/>
            </a:xfrm>
            <a:custGeom>
              <a:avLst/>
              <a:gdLst/>
              <a:ahLst/>
              <a:cxnLst/>
              <a:rect l="l" t="t" r="r" b="b"/>
              <a:pathLst>
                <a:path w="2911" h="16935" extrusionOk="0">
                  <a:moveTo>
                    <a:pt x="0" y="0"/>
                  </a:moveTo>
                  <a:cubicBezTo>
                    <a:pt x="477" y="5629"/>
                    <a:pt x="525" y="11305"/>
                    <a:pt x="96" y="16934"/>
                  </a:cubicBezTo>
                  <a:lnTo>
                    <a:pt x="2910" y="16934"/>
                  </a:lnTo>
                  <a:cubicBezTo>
                    <a:pt x="1145" y="13690"/>
                    <a:pt x="859" y="0"/>
                    <a:pt x="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96;p40">
              <a:extLst>
                <a:ext uri="{FF2B5EF4-FFF2-40B4-BE49-F238E27FC236}">
                  <a16:creationId xmlns:a16="http://schemas.microsoft.com/office/drawing/2014/main" id="{2A90B747-592F-455C-A7C9-221CA54D8A40}"/>
                </a:ext>
              </a:extLst>
            </p:cNvPr>
            <p:cNvSpPr/>
            <p:nvPr/>
          </p:nvSpPr>
          <p:spPr>
            <a:xfrm flipH="1">
              <a:off x="4129480" y="3281225"/>
              <a:ext cx="320605" cy="231426"/>
            </a:xfrm>
            <a:custGeom>
              <a:avLst/>
              <a:gdLst/>
              <a:ahLst/>
              <a:cxnLst/>
              <a:rect l="l" t="t" r="r" b="b"/>
              <a:pathLst>
                <a:path w="15218" h="10985" extrusionOk="0">
                  <a:moveTo>
                    <a:pt x="7990" y="0"/>
                  </a:moveTo>
                  <a:cubicBezTo>
                    <a:pt x="7102" y="0"/>
                    <a:pt x="6228" y="170"/>
                    <a:pt x="5439" y="585"/>
                  </a:cubicBezTo>
                  <a:cubicBezTo>
                    <a:pt x="669" y="3114"/>
                    <a:pt x="1" y="5976"/>
                    <a:pt x="382" y="7931"/>
                  </a:cubicBezTo>
                  <a:cubicBezTo>
                    <a:pt x="637" y="9238"/>
                    <a:pt x="2362" y="9970"/>
                    <a:pt x="3422" y="9970"/>
                  </a:cubicBezTo>
                  <a:cubicBezTo>
                    <a:pt x="3948" y="9970"/>
                    <a:pt x="4309" y="9790"/>
                    <a:pt x="4246" y="9410"/>
                  </a:cubicBezTo>
                  <a:cubicBezTo>
                    <a:pt x="4103" y="8218"/>
                    <a:pt x="2529" y="8265"/>
                    <a:pt x="3244" y="6930"/>
                  </a:cubicBezTo>
                  <a:cubicBezTo>
                    <a:pt x="3563" y="6335"/>
                    <a:pt x="4042" y="6033"/>
                    <a:pt x="4505" y="6033"/>
                  </a:cubicBezTo>
                  <a:cubicBezTo>
                    <a:pt x="5083" y="6033"/>
                    <a:pt x="5635" y="6502"/>
                    <a:pt x="5820" y="7454"/>
                  </a:cubicBezTo>
                  <a:cubicBezTo>
                    <a:pt x="6154" y="9172"/>
                    <a:pt x="7156" y="10889"/>
                    <a:pt x="9684" y="10984"/>
                  </a:cubicBezTo>
                  <a:cubicBezTo>
                    <a:pt x="9702" y="10985"/>
                    <a:pt x="9720" y="10985"/>
                    <a:pt x="9738" y="10985"/>
                  </a:cubicBezTo>
                  <a:cubicBezTo>
                    <a:pt x="12270" y="10985"/>
                    <a:pt x="12973" y="7640"/>
                    <a:pt x="12594" y="6930"/>
                  </a:cubicBezTo>
                  <a:cubicBezTo>
                    <a:pt x="12222" y="6310"/>
                    <a:pt x="11814" y="4188"/>
                    <a:pt x="12393" y="4188"/>
                  </a:cubicBezTo>
                  <a:cubicBezTo>
                    <a:pt x="12483" y="4188"/>
                    <a:pt x="12596" y="4239"/>
                    <a:pt x="12737" y="4354"/>
                  </a:cubicBezTo>
                  <a:cubicBezTo>
                    <a:pt x="13834" y="5212"/>
                    <a:pt x="13452" y="6548"/>
                    <a:pt x="14072" y="6548"/>
                  </a:cubicBezTo>
                  <a:cubicBezTo>
                    <a:pt x="14693" y="6548"/>
                    <a:pt x="15217" y="4306"/>
                    <a:pt x="14979" y="3209"/>
                  </a:cubicBezTo>
                  <a:cubicBezTo>
                    <a:pt x="14791" y="2345"/>
                    <a:pt x="11287" y="0"/>
                    <a:pt x="7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97;p40">
              <a:extLst>
                <a:ext uri="{FF2B5EF4-FFF2-40B4-BE49-F238E27FC236}">
                  <a16:creationId xmlns:a16="http://schemas.microsoft.com/office/drawing/2014/main" id="{26AFCC3E-C047-47CE-8CD2-644198C572E3}"/>
                </a:ext>
              </a:extLst>
            </p:cNvPr>
            <p:cNvSpPr/>
            <p:nvPr/>
          </p:nvSpPr>
          <p:spPr>
            <a:xfrm flipH="1">
              <a:off x="3751572" y="3818910"/>
              <a:ext cx="924758" cy="567580"/>
            </a:xfrm>
            <a:custGeom>
              <a:avLst/>
              <a:gdLst/>
              <a:ahLst/>
              <a:cxnLst/>
              <a:rect l="l" t="t" r="r" b="b"/>
              <a:pathLst>
                <a:path w="43895" h="26941" extrusionOk="0">
                  <a:moveTo>
                    <a:pt x="21659" y="0"/>
                  </a:moveTo>
                  <a:cubicBezTo>
                    <a:pt x="21568" y="0"/>
                    <a:pt x="21474" y="4"/>
                    <a:pt x="21377" y="11"/>
                  </a:cubicBezTo>
                  <a:cubicBezTo>
                    <a:pt x="18610" y="250"/>
                    <a:pt x="17132" y="9837"/>
                    <a:pt x="15367" y="14607"/>
                  </a:cubicBezTo>
                  <a:cubicBezTo>
                    <a:pt x="14126" y="18137"/>
                    <a:pt x="12409" y="21476"/>
                    <a:pt x="10167" y="24482"/>
                  </a:cubicBezTo>
                  <a:cubicBezTo>
                    <a:pt x="9831" y="24916"/>
                    <a:pt x="9188" y="25073"/>
                    <a:pt x="8388" y="25073"/>
                  </a:cubicBezTo>
                  <a:cubicBezTo>
                    <a:pt x="6275" y="25073"/>
                    <a:pt x="3067" y="23973"/>
                    <a:pt x="1524" y="23973"/>
                  </a:cubicBezTo>
                  <a:cubicBezTo>
                    <a:pt x="1085" y="23973"/>
                    <a:pt x="781" y="24062"/>
                    <a:pt x="675" y="24291"/>
                  </a:cubicBezTo>
                  <a:cubicBezTo>
                    <a:pt x="1" y="25723"/>
                    <a:pt x="2600" y="26940"/>
                    <a:pt x="5524" y="26940"/>
                  </a:cubicBezTo>
                  <a:cubicBezTo>
                    <a:pt x="7566" y="26940"/>
                    <a:pt x="9768" y="26346"/>
                    <a:pt x="11121" y="24815"/>
                  </a:cubicBezTo>
                  <a:cubicBezTo>
                    <a:pt x="14413" y="21095"/>
                    <a:pt x="18372" y="8311"/>
                    <a:pt x="22283" y="6880"/>
                  </a:cubicBezTo>
                  <a:cubicBezTo>
                    <a:pt x="22689" y="6733"/>
                    <a:pt x="23096" y="6667"/>
                    <a:pt x="23503" y="6667"/>
                  </a:cubicBezTo>
                  <a:cubicBezTo>
                    <a:pt x="27073" y="6667"/>
                    <a:pt x="30627" y="11777"/>
                    <a:pt x="32682" y="12890"/>
                  </a:cubicBezTo>
                  <a:cubicBezTo>
                    <a:pt x="34171" y="13714"/>
                    <a:pt x="36269" y="14579"/>
                    <a:pt x="38307" y="14579"/>
                  </a:cubicBezTo>
                  <a:cubicBezTo>
                    <a:pt x="39339" y="14579"/>
                    <a:pt x="40355" y="14358"/>
                    <a:pt x="41268" y="13797"/>
                  </a:cubicBezTo>
                  <a:cubicBezTo>
                    <a:pt x="43407" y="12498"/>
                    <a:pt x="43895" y="10893"/>
                    <a:pt x="42779" y="10893"/>
                  </a:cubicBezTo>
                  <a:cubicBezTo>
                    <a:pt x="42502" y="10893"/>
                    <a:pt x="42125" y="10993"/>
                    <a:pt x="41650" y="11221"/>
                  </a:cubicBezTo>
                  <a:cubicBezTo>
                    <a:pt x="39793" y="12112"/>
                    <a:pt x="39382" y="13581"/>
                    <a:pt x="37828" y="13581"/>
                  </a:cubicBezTo>
                  <a:cubicBezTo>
                    <a:pt x="37386" y="13581"/>
                    <a:pt x="36851" y="13462"/>
                    <a:pt x="36164" y="13176"/>
                  </a:cubicBezTo>
                  <a:cubicBezTo>
                    <a:pt x="33064" y="11936"/>
                    <a:pt x="31108" y="11125"/>
                    <a:pt x="27578" y="6641"/>
                  </a:cubicBezTo>
                  <a:cubicBezTo>
                    <a:pt x="24182" y="2327"/>
                    <a:pt x="23965" y="0"/>
                    <a:pt x="21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98;p40">
              <a:extLst>
                <a:ext uri="{FF2B5EF4-FFF2-40B4-BE49-F238E27FC236}">
                  <a16:creationId xmlns:a16="http://schemas.microsoft.com/office/drawing/2014/main" id="{8F01C4EE-DB99-4A3A-B9CE-0D445F41C193}"/>
                </a:ext>
              </a:extLst>
            </p:cNvPr>
            <p:cNvSpPr/>
            <p:nvPr/>
          </p:nvSpPr>
          <p:spPr>
            <a:xfrm flipH="1">
              <a:off x="4004212" y="3881396"/>
              <a:ext cx="320247" cy="235092"/>
            </a:xfrm>
            <a:custGeom>
              <a:avLst/>
              <a:gdLst/>
              <a:ahLst/>
              <a:cxnLst/>
              <a:rect l="l" t="t" r="r" b="b"/>
              <a:pathLst>
                <a:path w="15201" h="11159" extrusionOk="0">
                  <a:moveTo>
                    <a:pt x="5688" y="1"/>
                  </a:moveTo>
                  <a:cubicBezTo>
                    <a:pt x="3573" y="1"/>
                    <a:pt x="1956" y="670"/>
                    <a:pt x="1956" y="670"/>
                  </a:cubicBezTo>
                  <a:cubicBezTo>
                    <a:pt x="1431" y="2006"/>
                    <a:pt x="0" y="7205"/>
                    <a:pt x="0" y="7205"/>
                  </a:cubicBezTo>
                  <a:cubicBezTo>
                    <a:pt x="912" y="6603"/>
                    <a:pt x="1524" y="6322"/>
                    <a:pt x="2023" y="6322"/>
                  </a:cubicBezTo>
                  <a:cubicBezTo>
                    <a:pt x="3144" y="6322"/>
                    <a:pt x="3693" y="7739"/>
                    <a:pt x="5772" y="10115"/>
                  </a:cubicBezTo>
                  <a:cubicBezTo>
                    <a:pt x="6400" y="10843"/>
                    <a:pt x="7214" y="11158"/>
                    <a:pt x="8072" y="11158"/>
                  </a:cubicBezTo>
                  <a:cubicBezTo>
                    <a:pt x="11319" y="11158"/>
                    <a:pt x="15200" y="6647"/>
                    <a:pt x="12069" y="2912"/>
                  </a:cubicBezTo>
                  <a:cubicBezTo>
                    <a:pt x="10124" y="597"/>
                    <a:pt x="7684" y="1"/>
                    <a:pt x="5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99;p40">
              <a:extLst>
                <a:ext uri="{FF2B5EF4-FFF2-40B4-BE49-F238E27FC236}">
                  <a16:creationId xmlns:a16="http://schemas.microsoft.com/office/drawing/2014/main" id="{84FDBFE6-E802-4DC8-9163-D52688B3840A}"/>
                </a:ext>
              </a:extLst>
            </p:cNvPr>
            <p:cNvSpPr/>
            <p:nvPr/>
          </p:nvSpPr>
          <p:spPr>
            <a:xfrm flipH="1">
              <a:off x="4153601" y="3926439"/>
              <a:ext cx="145745" cy="67563"/>
            </a:xfrm>
            <a:custGeom>
              <a:avLst/>
              <a:gdLst/>
              <a:ahLst/>
              <a:cxnLst/>
              <a:rect l="l" t="t" r="r" b="b"/>
              <a:pathLst>
                <a:path w="6918" h="3207" extrusionOk="0">
                  <a:moveTo>
                    <a:pt x="1934" y="1"/>
                  </a:moveTo>
                  <a:cubicBezTo>
                    <a:pt x="1299" y="1"/>
                    <a:pt x="710" y="70"/>
                    <a:pt x="239" y="154"/>
                  </a:cubicBezTo>
                  <a:cubicBezTo>
                    <a:pt x="144" y="345"/>
                    <a:pt x="96" y="536"/>
                    <a:pt x="1" y="774"/>
                  </a:cubicBezTo>
                  <a:cubicBezTo>
                    <a:pt x="679" y="551"/>
                    <a:pt x="1314" y="456"/>
                    <a:pt x="1903" y="456"/>
                  </a:cubicBezTo>
                  <a:cubicBezTo>
                    <a:pt x="5084" y="456"/>
                    <a:pt x="6917" y="3207"/>
                    <a:pt x="6917" y="3207"/>
                  </a:cubicBezTo>
                  <a:cubicBezTo>
                    <a:pt x="6098" y="605"/>
                    <a:pt x="3813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00;p40">
              <a:extLst>
                <a:ext uri="{FF2B5EF4-FFF2-40B4-BE49-F238E27FC236}">
                  <a16:creationId xmlns:a16="http://schemas.microsoft.com/office/drawing/2014/main" id="{2B6A8734-D00B-4246-9414-82E71288C04A}"/>
                </a:ext>
              </a:extLst>
            </p:cNvPr>
            <p:cNvSpPr/>
            <p:nvPr/>
          </p:nvSpPr>
          <p:spPr>
            <a:xfrm flipH="1">
              <a:off x="4660088" y="3315649"/>
              <a:ext cx="377888" cy="377888"/>
            </a:xfrm>
            <a:custGeom>
              <a:avLst/>
              <a:gdLst/>
              <a:ahLst/>
              <a:cxnLst/>
              <a:rect l="l" t="t" r="r" b="b"/>
              <a:pathLst>
                <a:path w="17937" h="17937" extrusionOk="0">
                  <a:moveTo>
                    <a:pt x="8969" y="1"/>
                  </a:moveTo>
                  <a:cubicBezTo>
                    <a:pt x="4008" y="1"/>
                    <a:pt x="1" y="4008"/>
                    <a:pt x="1" y="8969"/>
                  </a:cubicBezTo>
                  <a:cubicBezTo>
                    <a:pt x="1" y="13930"/>
                    <a:pt x="4008" y="17936"/>
                    <a:pt x="8969" y="17936"/>
                  </a:cubicBezTo>
                  <a:cubicBezTo>
                    <a:pt x="13929" y="17936"/>
                    <a:pt x="17936" y="13930"/>
                    <a:pt x="17936" y="8969"/>
                  </a:cubicBezTo>
                  <a:cubicBezTo>
                    <a:pt x="17936" y="4008"/>
                    <a:pt x="13929" y="1"/>
                    <a:pt x="8969" y="1"/>
                  </a:cubicBezTo>
                  <a:close/>
                </a:path>
              </a:pathLst>
            </a:custGeom>
            <a:solidFill>
              <a:srgbClr val="5B2018">
                <a:alpha val="6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01;p40">
              <a:extLst>
                <a:ext uri="{FF2B5EF4-FFF2-40B4-BE49-F238E27FC236}">
                  <a16:creationId xmlns:a16="http://schemas.microsoft.com/office/drawing/2014/main" id="{3E0B7A9D-1A75-4842-ACE1-86AC218041FF}"/>
                </a:ext>
              </a:extLst>
            </p:cNvPr>
            <p:cNvSpPr/>
            <p:nvPr/>
          </p:nvSpPr>
          <p:spPr>
            <a:xfrm flipH="1">
              <a:off x="4767616" y="3422188"/>
              <a:ext cx="190956" cy="164706"/>
            </a:xfrm>
            <a:custGeom>
              <a:avLst/>
              <a:gdLst/>
              <a:ahLst/>
              <a:cxnLst/>
              <a:rect l="l" t="t" r="r" b="b"/>
              <a:pathLst>
                <a:path w="9064" h="7818" extrusionOk="0">
                  <a:moveTo>
                    <a:pt x="5200" y="0"/>
                  </a:moveTo>
                  <a:cubicBezTo>
                    <a:pt x="1717" y="0"/>
                    <a:pt x="0" y="4198"/>
                    <a:pt x="2433" y="6678"/>
                  </a:cubicBezTo>
                  <a:cubicBezTo>
                    <a:pt x="3234" y="7464"/>
                    <a:pt x="4210" y="7817"/>
                    <a:pt x="5164" y="7817"/>
                  </a:cubicBezTo>
                  <a:cubicBezTo>
                    <a:pt x="7162" y="7817"/>
                    <a:pt x="9063" y="6269"/>
                    <a:pt x="9063" y="3912"/>
                  </a:cubicBezTo>
                  <a:cubicBezTo>
                    <a:pt x="9063" y="1765"/>
                    <a:pt x="7346" y="0"/>
                    <a:pt x="5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02;p40">
              <a:extLst>
                <a:ext uri="{FF2B5EF4-FFF2-40B4-BE49-F238E27FC236}">
                  <a16:creationId xmlns:a16="http://schemas.microsoft.com/office/drawing/2014/main" id="{9BE64D75-6130-4B73-97D3-BE9BB7562452}"/>
                </a:ext>
              </a:extLst>
            </p:cNvPr>
            <p:cNvSpPr/>
            <p:nvPr/>
          </p:nvSpPr>
          <p:spPr>
            <a:xfrm flipH="1">
              <a:off x="3809867" y="3034630"/>
              <a:ext cx="319594" cy="314559"/>
            </a:xfrm>
            <a:custGeom>
              <a:avLst/>
              <a:gdLst/>
              <a:ahLst/>
              <a:cxnLst/>
              <a:rect l="l" t="t" r="r" b="b"/>
              <a:pathLst>
                <a:path w="15170" h="14931" extrusionOk="0">
                  <a:moveTo>
                    <a:pt x="7585" y="0"/>
                  </a:moveTo>
                  <a:cubicBezTo>
                    <a:pt x="3388" y="0"/>
                    <a:pt x="1" y="3339"/>
                    <a:pt x="1" y="7441"/>
                  </a:cubicBezTo>
                  <a:cubicBezTo>
                    <a:pt x="1" y="11591"/>
                    <a:pt x="3388" y="14930"/>
                    <a:pt x="7585" y="14930"/>
                  </a:cubicBezTo>
                  <a:cubicBezTo>
                    <a:pt x="11783" y="14930"/>
                    <a:pt x="15170" y="11591"/>
                    <a:pt x="15170" y="7441"/>
                  </a:cubicBezTo>
                  <a:cubicBezTo>
                    <a:pt x="15170" y="3339"/>
                    <a:pt x="11783" y="0"/>
                    <a:pt x="7585" y="0"/>
                  </a:cubicBezTo>
                  <a:close/>
                </a:path>
              </a:pathLst>
            </a:custGeom>
            <a:solidFill>
              <a:srgbClr val="5B2018">
                <a:alpha val="6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03;p40">
              <a:extLst>
                <a:ext uri="{FF2B5EF4-FFF2-40B4-BE49-F238E27FC236}">
                  <a16:creationId xmlns:a16="http://schemas.microsoft.com/office/drawing/2014/main" id="{80B46C99-4193-429C-B4CB-01B0447BD3F9}"/>
                </a:ext>
              </a:extLst>
            </p:cNvPr>
            <p:cNvSpPr/>
            <p:nvPr/>
          </p:nvSpPr>
          <p:spPr>
            <a:xfrm flipH="1">
              <a:off x="3886237" y="3115023"/>
              <a:ext cx="179895" cy="154193"/>
            </a:xfrm>
            <a:custGeom>
              <a:avLst/>
              <a:gdLst/>
              <a:ahLst/>
              <a:cxnLst/>
              <a:rect l="l" t="t" r="r" b="b"/>
              <a:pathLst>
                <a:path w="8539" h="7319" extrusionOk="0">
                  <a:moveTo>
                    <a:pt x="4866" y="0"/>
                  </a:moveTo>
                  <a:cubicBezTo>
                    <a:pt x="1622" y="0"/>
                    <a:pt x="0" y="3912"/>
                    <a:pt x="2290" y="6249"/>
                  </a:cubicBezTo>
                  <a:cubicBezTo>
                    <a:pt x="3028" y="6987"/>
                    <a:pt x="3940" y="7319"/>
                    <a:pt x="4837" y="7319"/>
                  </a:cubicBezTo>
                  <a:cubicBezTo>
                    <a:pt x="6721" y="7319"/>
                    <a:pt x="8539" y="5855"/>
                    <a:pt x="8539" y="3625"/>
                  </a:cubicBezTo>
                  <a:cubicBezTo>
                    <a:pt x="8539" y="1622"/>
                    <a:pt x="6917" y="0"/>
                    <a:pt x="4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04;p40">
              <a:extLst>
                <a:ext uri="{FF2B5EF4-FFF2-40B4-BE49-F238E27FC236}">
                  <a16:creationId xmlns:a16="http://schemas.microsoft.com/office/drawing/2014/main" id="{2A0B7722-ED76-4323-95A4-77D4D496C6D2}"/>
                </a:ext>
              </a:extLst>
            </p:cNvPr>
            <p:cNvSpPr/>
            <p:nvPr/>
          </p:nvSpPr>
          <p:spPr>
            <a:xfrm flipH="1">
              <a:off x="4882181" y="3411127"/>
              <a:ext cx="92486" cy="79045"/>
            </a:xfrm>
            <a:custGeom>
              <a:avLst/>
              <a:gdLst/>
              <a:ahLst/>
              <a:cxnLst/>
              <a:rect l="l" t="t" r="r" b="b"/>
              <a:pathLst>
                <a:path w="4390" h="3752" extrusionOk="0">
                  <a:moveTo>
                    <a:pt x="2529" y="0"/>
                  </a:moveTo>
                  <a:cubicBezTo>
                    <a:pt x="860" y="0"/>
                    <a:pt x="1" y="2004"/>
                    <a:pt x="1193" y="3196"/>
                  </a:cubicBezTo>
                  <a:cubicBezTo>
                    <a:pt x="1578" y="3580"/>
                    <a:pt x="2046" y="3752"/>
                    <a:pt x="2504" y="3752"/>
                  </a:cubicBezTo>
                  <a:cubicBezTo>
                    <a:pt x="3469" y="3752"/>
                    <a:pt x="4389" y="2993"/>
                    <a:pt x="4389" y="1861"/>
                  </a:cubicBezTo>
                  <a:cubicBezTo>
                    <a:pt x="4389" y="811"/>
                    <a:pt x="3578" y="0"/>
                    <a:pt x="2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05;p40">
              <a:extLst>
                <a:ext uri="{FF2B5EF4-FFF2-40B4-BE49-F238E27FC236}">
                  <a16:creationId xmlns:a16="http://schemas.microsoft.com/office/drawing/2014/main" id="{7D6D0B95-9F96-43CD-AFD6-8161C9091B5A}"/>
                </a:ext>
              </a:extLst>
            </p:cNvPr>
            <p:cNvSpPr/>
            <p:nvPr/>
          </p:nvSpPr>
          <p:spPr>
            <a:xfrm flipH="1">
              <a:off x="3896285" y="3070803"/>
              <a:ext cx="78413" cy="79403"/>
            </a:xfrm>
            <a:custGeom>
              <a:avLst/>
              <a:gdLst/>
              <a:ahLst/>
              <a:cxnLst/>
              <a:rect l="l" t="t" r="r" b="b"/>
              <a:pathLst>
                <a:path w="3722" h="3769" extrusionOk="0">
                  <a:moveTo>
                    <a:pt x="1861" y="0"/>
                  </a:moveTo>
                  <a:cubicBezTo>
                    <a:pt x="812" y="0"/>
                    <a:pt x="1" y="811"/>
                    <a:pt x="1" y="1861"/>
                  </a:cubicBezTo>
                  <a:cubicBezTo>
                    <a:pt x="1" y="2910"/>
                    <a:pt x="812" y="3769"/>
                    <a:pt x="1861" y="3769"/>
                  </a:cubicBezTo>
                  <a:cubicBezTo>
                    <a:pt x="2911" y="3769"/>
                    <a:pt x="3722" y="2910"/>
                    <a:pt x="3722" y="1861"/>
                  </a:cubicBezTo>
                  <a:cubicBezTo>
                    <a:pt x="3722" y="811"/>
                    <a:pt x="2911" y="0"/>
                    <a:pt x="1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06;p40">
              <a:extLst>
                <a:ext uri="{FF2B5EF4-FFF2-40B4-BE49-F238E27FC236}">
                  <a16:creationId xmlns:a16="http://schemas.microsoft.com/office/drawing/2014/main" id="{0800A1B8-CE80-4919-9ECB-16F3EA066067}"/>
                </a:ext>
              </a:extLst>
            </p:cNvPr>
            <p:cNvSpPr/>
            <p:nvPr/>
          </p:nvSpPr>
          <p:spPr>
            <a:xfrm flipH="1">
              <a:off x="4809835" y="3394041"/>
              <a:ext cx="66342" cy="56903"/>
            </a:xfrm>
            <a:custGeom>
              <a:avLst/>
              <a:gdLst/>
              <a:ahLst/>
              <a:cxnLst/>
              <a:rect l="l" t="t" r="r" b="b"/>
              <a:pathLst>
                <a:path w="3149" h="2701" extrusionOk="0">
                  <a:moveTo>
                    <a:pt x="1813" y="1"/>
                  </a:moveTo>
                  <a:cubicBezTo>
                    <a:pt x="621" y="1"/>
                    <a:pt x="1" y="1432"/>
                    <a:pt x="859" y="2290"/>
                  </a:cubicBezTo>
                  <a:cubicBezTo>
                    <a:pt x="1126" y="2573"/>
                    <a:pt x="1465" y="2700"/>
                    <a:pt x="1800" y="2700"/>
                  </a:cubicBezTo>
                  <a:cubicBezTo>
                    <a:pt x="2483" y="2700"/>
                    <a:pt x="3149" y="2169"/>
                    <a:pt x="3149" y="1336"/>
                  </a:cubicBezTo>
                  <a:cubicBezTo>
                    <a:pt x="3149" y="621"/>
                    <a:pt x="2529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07;p40">
              <a:extLst>
                <a:ext uri="{FF2B5EF4-FFF2-40B4-BE49-F238E27FC236}">
                  <a16:creationId xmlns:a16="http://schemas.microsoft.com/office/drawing/2014/main" id="{55E02067-02A6-4EE4-9F32-60CA161C8489}"/>
                </a:ext>
              </a:extLst>
            </p:cNvPr>
            <p:cNvSpPr/>
            <p:nvPr/>
          </p:nvSpPr>
          <p:spPr>
            <a:xfrm flipH="1">
              <a:off x="3996778" y="3115023"/>
              <a:ext cx="66342" cy="56672"/>
            </a:xfrm>
            <a:custGeom>
              <a:avLst/>
              <a:gdLst/>
              <a:ahLst/>
              <a:cxnLst/>
              <a:rect l="l" t="t" r="r" b="b"/>
              <a:pathLst>
                <a:path w="3149" h="2690" extrusionOk="0">
                  <a:moveTo>
                    <a:pt x="1813" y="0"/>
                  </a:moveTo>
                  <a:cubicBezTo>
                    <a:pt x="620" y="0"/>
                    <a:pt x="0" y="1431"/>
                    <a:pt x="859" y="2290"/>
                  </a:cubicBezTo>
                  <a:cubicBezTo>
                    <a:pt x="1135" y="2566"/>
                    <a:pt x="1471" y="2690"/>
                    <a:pt x="1800" y="2690"/>
                  </a:cubicBezTo>
                  <a:cubicBezTo>
                    <a:pt x="2491" y="2690"/>
                    <a:pt x="3148" y="2144"/>
                    <a:pt x="3148" y="1336"/>
                  </a:cubicBezTo>
                  <a:cubicBezTo>
                    <a:pt x="3148" y="573"/>
                    <a:pt x="2528" y="0"/>
                    <a:pt x="1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" name="圖片 121">
            <a:extLst>
              <a:ext uri="{FF2B5EF4-FFF2-40B4-BE49-F238E27FC236}">
                <a16:creationId xmlns:a16="http://schemas.microsoft.com/office/drawing/2014/main" id="{E3949D46-D7CF-423A-9DCA-A93ACF364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286" y="39516"/>
            <a:ext cx="1181161" cy="103510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066DD05-1588-4FA9-BAB1-B3849EB53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699" y="948256"/>
            <a:ext cx="2022718" cy="39483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2CE760-8670-4764-8538-24F4AC8617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19"/>
          <a:stretch/>
        </p:blipFill>
        <p:spPr>
          <a:xfrm>
            <a:off x="500251" y="2292589"/>
            <a:ext cx="1552472" cy="22118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4DB55B8-6BFC-4B6B-9653-CF74A68FF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5684" y="948256"/>
            <a:ext cx="2028632" cy="3965298"/>
          </a:xfrm>
          <a:prstGeom prst="rect">
            <a:avLst/>
          </a:prstGeom>
        </p:spPr>
      </p:pic>
      <p:sp>
        <p:nvSpPr>
          <p:cNvPr id="127" name="矩形 126">
            <a:extLst>
              <a:ext uri="{FF2B5EF4-FFF2-40B4-BE49-F238E27FC236}">
                <a16:creationId xmlns:a16="http://schemas.microsoft.com/office/drawing/2014/main" id="{50E8B9B7-63DB-44D3-9CCA-346364487378}"/>
              </a:ext>
            </a:extLst>
          </p:cNvPr>
          <p:cNvSpPr/>
          <p:nvPr/>
        </p:nvSpPr>
        <p:spPr>
          <a:xfrm>
            <a:off x="3279167" y="1878057"/>
            <a:ext cx="1125619" cy="278403"/>
          </a:xfrm>
          <a:prstGeom prst="rect">
            <a:avLst/>
          </a:prstGeom>
          <a:noFill/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86A7D824-8E87-4994-9E8A-8CE1ACA4D507}"/>
              </a:ext>
            </a:extLst>
          </p:cNvPr>
          <p:cNvCxnSpPr>
            <a:stCxn id="127" idx="1"/>
            <a:endCxn id="5" idx="0"/>
          </p:cNvCxnSpPr>
          <p:nvPr/>
        </p:nvCxnSpPr>
        <p:spPr>
          <a:xfrm rot="10800000" flipV="1">
            <a:off x="1276487" y="2017259"/>
            <a:ext cx="2002680" cy="275330"/>
          </a:xfrm>
          <a:prstGeom prst="bentConnector2">
            <a:avLst/>
          </a:prstGeom>
          <a:ln w="19050">
            <a:solidFill>
              <a:schemeClr val="accent6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4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36"/>
          <p:cNvSpPr txBox="1">
            <a:spLocks noGrp="1"/>
          </p:cNvSpPr>
          <p:nvPr>
            <p:ph type="title"/>
          </p:nvPr>
        </p:nvSpPr>
        <p:spPr>
          <a:xfrm>
            <a:off x="2711765" y="314596"/>
            <a:ext cx="3720471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Weight Manage</a:t>
            </a:r>
            <a:endParaRPr dirty="0"/>
          </a:p>
        </p:txBody>
      </p:sp>
      <p:sp>
        <p:nvSpPr>
          <p:cNvPr id="2047" name="Google Shape;2047;p36"/>
          <p:cNvSpPr/>
          <p:nvPr/>
        </p:nvSpPr>
        <p:spPr>
          <a:xfrm rot="-711">
            <a:off x="1580658" y="4471961"/>
            <a:ext cx="6021464" cy="572704"/>
          </a:xfrm>
          <a:custGeom>
            <a:avLst/>
            <a:gdLst/>
            <a:ahLst/>
            <a:cxnLst/>
            <a:rect l="l" t="t" r="r" b="b"/>
            <a:pathLst>
              <a:path w="85285" h="5648" extrusionOk="0">
                <a:moveTo>
                  <a:pt x="42648" y="0"/>
                </a:moveTo>
                <a:cubicBezTo>
                  <a:pt x="19096" y="0"/>
                  <a:pt x="0" y="1260"/>
                  <a:pt x="0" y="2818"/>
                </a:cubicBezTo>
                <a:cubicBezTo>
                  <a:pt x="0" y="4376"/>
                  <a:pt x="19096" y="5648"/>
                  <a:pt x="42648" y="5648"/>
                </a:cubicBezTo>
                <a:cubicBezTo>
                  <a:pt x="66200" y="5648"/>
                  <a:pt x="85284" y="4376"/>
                  <a:pt x="85284" y="2818"/>
                </a:cubicBezTo>
                <a:cubicBezTo>
                  <a:pt x="85284" y="1260"/>
                  <a:pt x="66200" y="0"/>
                  <a:pt x="42648" y="0"/>
                </a:cubicBezTo>
                <a:close/>
              </a:path>
            </a:pathLst>
          </a:custGeom>
          <a:solidFill>
            <a:srgbClr val="000000">
              <a:alpha val="1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8" name="Google Shape;2048;p36"/>
          <p:cNvGrpSpPr/>
          <p:nvPr/>
        </p:nvGrpSpPr>
        <p:grpSpPr>
          <a:xfrm>
            <a:off x="7259748" y="3918773"/>
            <a:ext cx="1781776" cy="968490"/>
            <a:chOff x="1212850" y="1507500"/>
            <a:chExt cx="3208150" cy="1743800"/>
          </a:xfrm>
        </p:grpSpPr>
        <p:sp>
          <p:nvSpPr>
            <p:cNvPr id="2049" name="Google Shape;2049;p36"/>
            <p:cNvSpPr/>
            <p:nvPr/>
          </p:nvSpPr>
          <p:spPr>
            <a:xfrm>
              <a:off x="1212850" y="2259225"/>
              <a:ext cx="3208150" cy="992075"/>
            </a:xfrm>
            <a:custGeom>
              <a:avLst/>
              <a:gdLst/>
              <a:ahLst/>
              <a:cxnLst/>
              <a:rect l="l" t="t" r="r" b="b"/>
              <a:pathLst>
                <a:path w="128326" h="39683" extrusionOk="0">
                  <a:moveTo>
                    <a:pt x="18901" y="0"/>
                  </a:moveTo>
                  <a:cubicBezTo>
                    <a:pt x="17266" y="0"/>
                    <a:pt x="14994" y="613"/>
                    <a:pt x="11527" y="2218"/>
                  </a:cubicBezTo>
                  <a:cubicBezTo>
                    <a:pt x="1" y="7587"/>
                    <a:pt x="6444" y="18326"/>
                    <a:pt x="9844" y="22335"/>
                  </a:cubicBezTo>
                  <a:cubicBezTo>
                    <a:pt x="13209" y="26379"/>
                    <a:pt x="6158" y="31462"/>
                    <a:pt x="10668" y="36294"/>
                  </a:cubicBezTo>
                  <a:cubicBezTo>
                    <a:pt x="12962" y="38752"/>
                    <a:pt x="35863" y="39682"/>
                    <a:pt x="59293" y="39682"/>
                  </a:cubicBezTo>
                  <a:cubicBezTo>
                    <a:pt x="81924" y="39682"/>
                    <a:pt x="105049" y="38815"/>
                    <a:pt x="110571" y="37619"/>
                  </a:cubicBezTo>
                  <a:cubicBezTo>
                    <a:pt x="121846" y="35221"/>
                    <a:pt x="117623" y="30138"/>
                    <a:pt x="119878" y="26093"/>
                  </a:cubicBezTo>
                  <a:cubicBezTo>
                    <a:pt x="122133" y="22084"/>
                    <a:pt x="128325" y="8912"/>
                    <a:pt x="121560" y="4079"/>
                  </a:cubicBezTo>
                  <a:cubicBezTo>
                    <a:pt x="118969" y="2232"/>
                    <a:pt x="116256" y="1664"/>
                    <a:pt x="113898" y="1664"/>
                  </a:cubicBezTo>
                  <a:cubicBezTo>
                    <a:pt x="110134" y="1664"/>
                    <a:pt x="107278" y="3113"/>
                    <a:pt x="107278" y="3113"/>
                  </a:cubicBezTo>
                  <a:cubicBezTo>
                    <a:pt x="107278" y="3113"/>
                    <a:pt x="61748" y="5995"/>
                    <a:pt x="39116" y="5995"/>
                  </a:cubicBezTo>
                  <a:cubicBezTo>
                    <a:pt x="32773" y="5995"/>
                    <a:pt x="28228" y="5769"/>
                    <a:pt x="26990" y="5189"/>
                  </a:cubicBezTo>
                  <a:cubicBezTo>
                    <a:pt x="23061" y="3312"/>
                    <a:pt x="22701" y="0"/>
                    <a:pt x="18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1637475" y="2367150"/>
              <a:ext cx="2596025" cy="679925"/>
            </a:xfrm>
            <a:custGeom>
              <a:avLst/>
              <a:gdLst/>
              <a:ahLst/>
              <a:cxnLst/>
              <a:rect l="l" t="t" r="r" b="b"/>
              <a:pathLst>
                <a:path w="103841" h="27197" extrusionOk="0">
                  <a:moveTo>
                    <a:pt x="97982" y="0"/>
                  </a:moveTo>
                  <a:cubicBezTo>
                    <a:pt x="95139" y="0"/>
                    <a:pt x="92321" y="827"/>
                    <a:pt x="89469" y="827"/>
                  </a:cubicBezTo>
                  <a:cubicBezTo>
                    <a:pt x="89213" y="827"/>
                    <a:pt x="88956" y="821"/>
                    <a:pt x="88700" y="806"/>
                  </a:cubicBezTo>
                  <a:cubicBezTo>
                    <a:pt x="87597" y="744"/>
                    <a:pt x="86495" y="705"/>
                    <a:pt x="85385" y="705"/>
                  </a:cubicBezTo>
                  <a:cubicBezTo>
                    <a:pt x="84585" y="705"/>
                    <a:pt x="83782" y="725"/>
                    <a:pt x="82973" y="770"/>
                  </a:cubicBezTo>
                  <a:cubicBezTo>
                    <a:pt x="78570" y="1021"/>
                    <a:pt x="74131" y="1236"/>
                    <a:pt x="69728" y="1486"/>
                  </a:cubicBezTo>
                  <a:cubicBezTo>
                    <a:pt x="59097" y="2023"/>
                    <a:pt x="48466" y="2524"/>
                    <a:pt x="37835" y="2811"/>
                  </a:cubicBezTo>
                  <a:cubicBezTo>
                    <a:pt x="33557" y="2947"/>
                    <a:pt x="29299" y="3062"/>
                    <a:pt x="25047" y="3062"/>
                  </a:cubicBezTo>
                  <a:cubicBezTo>
                    <a:pt x="23713" y="3062"/>
                    <a:pt x="22380" y="3051"/>
                    <a:pt x="21047" y="3025"/>
                  </a:cubicBezTo>
                  <a:cubicBezTo>
                    <a:pt x="18900" y="2967"/>
                    <a:pt x="16681" y="2739"/>
                    <a:pt x="14528" y="2739"/>
                  </a:cubicBezTo>
                  <a:cubicBezTo>
                    <a:pt x="14060" y="2739"/>
                    <a:pt x="13596" y="2749"/>
                    <a:pt x="13137" y="2775"/>
                  </a:cubicBezTo>
                  <a:cubicBezTo>
                    <a:pt x="12963" y="2782"/>
                    <a:pt x="12797" y="2786"/>
                    <a:pt x="12637" y="2786"/>
                  </a:cubicBezTo>
                  <a:cubicBezTo>
                    <a:pt x="10534" y="2786"/>
                    <a:pt x="9606" y="2149"/>
                    <a:pt x="7410" y="1450"/>
                  </a:cubicBezTo>
                  <a:cubicBezTo>
                    <a:pt x="6464" y="1151"/>
                    <a:pt x="5206" y="895"/>
                    <a:pt x="4067" y="895"/>
                  </a:cubicBezTo>
                  <a:cubicBezTo>
                    <a:pt x="3439" y="895"/>
                    <a:pt x="2846" y="973"/>
                    <a:pt x="2363" y="1164"/>
                  </a:cubicBezTo>
                  <a:cubicBezTo>
                    <a:pt x="0" y="2131"/>
                    <a:pt x="36" y="4171"/>
                    <a:pt x="358" y="6354"/>
                  </a:cubicBezTo>
                  <a:cubicBezTo>
                    <a:pt x="644" y="8538"/>
                    <a:pt x="465" y="10685"/>
                    <a:pt x="1038" y="12797"/>
                  </a:cubicBezTo>
                  <a:cubicBezTo>
                    <a:pt x="2112" y="16985"/>
                    <a:pt x="4081" y="22784"/>
                    <a:pt x="7445" y="25755"/>
                  </a:cubicBezTo>
                  <a:cubicBezTo>
                    <a:pt x="8756" y="26907"/>
                    <a:pt x="11451" y="27196"/>
                    <a:pt x="14454" y="27196"/>
                  </a:cubicBezTo>
                  <a:cubicBezTo>
                    <a:pt x="17480" y="27196"/>
                    <a:pt x="20817" y="26903"/>
                    <a:pt x="23365" y="26903"/>
                  </a:cubicBezTo>
                  <a:cubicBezTo>
                    <a:pt x="24024" y="26903"/>
                    <a:pt x="24630" y="26923"/>
                    <a:pt x="25164" y="26972"/>
                  </a:cubicBezTo>
                  <a:cubicBezTo>
                    <a:pt x="26108" y="27052"/>
                    <a:pt x="27443" y="27082"/>
                    <a:pt x="29044" y="27082"/>
                  </a:cubicBezTo>
                  <a:cubicBezTo>
                    <a:pt x="33730" y="27082"/>
                    <a:pt x="40692" y="26827"/>
                    <a:pt x="46793" y="26827"/>
                  </a:cubicBezTo>
                  <a:cubicBezTo>
                    <a:pt x="48877" y="26827"/>
                    <a:pt x="50860" y="26856"/>
                    <a:pt x="52618" y="26936"/>
                  </a:cubicBezTo>
                  <a:cubicBezTo>
                    <a:pt x="53734" y="26987"/>
                    <a:pt x="55192" y="27011"/>
                    <a:pt x="56894" y="27011"/>
                  </a:cubicBezTo>
                  <a:cubicBezTo>
                    <a:pt x="68408" y="27011"/>
                    <a:pt x="91085" y="25886"/>
                    <a:pt x="94391" y="24108"/>
                  </a:cubicBezTo>
                  <a:cubicBezTo>
                    <a:pt x="98221" y="22104"/>
                    <a:pt x="95035" y="10650"/>
                    <a:pt x="96109" y="7822"/>
                  </a:cubicBezTo>
                  <a:cubicBezTo>
                    <a:pt x="97111" y="5137"/>
                    <a:pt x="100333" y="4672"/>
                    <a:pt x="102087" y="2918"/>
                  </a:cubicBezTo>
                  <a:cubicBezTo>
                    <a:pt x="103841" y="1164"/>
                    <a:pt x="102123" y="484"/>
                    <a:pt x="100011" y="162"/>
                  </a:cubicBezTo>
                  <a:cubicBezTo>
                    <a:pt x="99333" y="47"/>
                    <a:pt x="98657" y="0"/>
                    <a:pt x="97982" y="0"/>
                  </a:cubicBezTo>
                  <a:close/>
                </a:path>
              </a:pathLst>
            </a:custGeom>
            <a:solidFill>
              <a:srgbClr val="CF17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1276400" y="2406825"/>
              <a:ext cx="3112375" cy="844475"/>
            </a:xfrm>
            <a:custGeom>
              <a:avLst/>
              <a:gdLst/>
              <a:ahLst/>
              <a:cxnLst/>
              <a:rect l="l" t="t" r="r" b="b"/>
              <a:pathLst>
                <a:path w="124495" h="33779" extrusionOk="0">
                  <a:moveTo>
                    <a:pt x="120772" y="1"/>
                  </a:moveTo>
                  <a:cubicBezTo>
                    <a:pt x="120951" y="2864"/>
                    <a:pt x="120951" y="7518"/>
                    <a:pt x="119519" y="10524"/>
                  </a:cubicBezTo>
                  <a:cubicBezTo>
                    <a:pt x="117300" y="15178"/>
                    <a:pt x="114687" y="17576"/>
                    <a:pt x="114687" y="20189"/>
                  </a:cubicBezTo>
                  <a:cubicBezTo>
                    <a:pt x="114687" y="22802"/>
                    <a:pt x="114293" y="26811"/>
                    <a:pt x="109640" y="28028"/>
                  </a:cubicBezTo>
                  <a:cubicBezTo>
                    <a:pt x="105859" y="29024"/>
                    <a:pt x="68370" y="30956"/>
                    <a:pt x="43528" y="30956"/>
                  </a:cubicBezTo>
                  <a:cubicBezTo>
                    <a:pt x="38027" y="30956"/>
                    <a:pt x="33145" y="30862"/>
                    <a:pt x="29388" y="30641"/>
                  </a:cubicBezTo>
                  <a:cubicBezTo>
                    <a:pt x="8663" y="29424"/>
                    <a:pt x="9271" y="25236"/>
                    <a:pt x="9665" y="20976"/>
                  </a:cubicBezTo>
                  <a:cubicBezTo>
                    <a:pt x="10094" y="16753"/>
                    <a:pt x="9271" y="16753"/>
                    <a:pt x="5656" y="10131"/>
                  </a:cubicBezTo>
                  <a:cubicBezTo>
                    <a:pt x="3508" y="6193"/>
                    <a:pt x="3186" y="2972"/>
                    <a:pt x="3938" y="251"/>
                  </a:cubicBezTo>
                  <a:lnTo>
                    <a:pt x="3938" y="251"/>
                  </a:lnTo>
                  <a:cubicBezTo>
                    <a:pt x="0" y="5871"/>
                    <a:pt x="4618" y="13245"/>
                    <a:pt x="7302" y="16431"/>
                  </a:cubicBezTo>
                  <a:cubicBezTo>
                    <a:pt x="10667" y="20475"/>
                    <a:pt x="3651" y="25558"/>
                    <a:pt x="8126" y="30390"/>
                  </a:cubicBezTo>
                  <a:cubicBezTo>
                    <a:pt x="10420" y="32848"/>
                    <a:pt x="33321" y="33778"/>
                    <a:pt x="56756" y="33778"/>
                  </a:cubicBezTo>
                  <a:cubicBezTo>
                    <a:pt x="79392" y="33778"/>
                    <a:pt x="102525" y="32911"/>
                    <a:pt x="108065" y="31715"/>
                  </a:cubicBezTo>
                  <a:cubicBezTo>
                    <a:pt x="119304" y="29317"/>
                    <a:pt x="115116" y="24234"/>
                    <a:pt x="117336" y="20189"/>
                  </a:cubicBezTo>
                  <a:cubicBezTo>
                    <a:pt x="119340" y="16609"/>
                    <a:pt x="124495" y="5728"/>
                    <a:pt x="120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1704150" y="2783800"/>
              <a:ext cx="2269400" cy="229125"/>
            </a:xfrm>
            <a:custGeom>
              <a:avLst/>
              <a:gdLst/>
              <a:ahLst/>
              <a:cxnLst/>
              <a:rect l="l" t="t" r="r" b="b"/>
              <a:pathLst>
                <a:path w="90776" h="9165" extrusionOk="0">
                  <a:moveTo>
                    <a:pt x="37752" y="1"/>
                  </a:moveTo>
                  <a:cubicBezTo>
                    <a:pt x="17416" y="1"/>
                    <a:pt x="4433" y="1134"/>
                    <a:pt x="0" y="5110"/>
                  </a:cubicBezTo>
                  <a:cubicBezTo>
                    <a:pt x="644" y="6076"/>
                    <a:pt x="1396" y="6935"/>
                    <a:pt x="2219" y="7723"/>
                  </a:cubicBezTo>
                  <a:cubicBezTo>
                    <a:pt x="3530" y="8875"/>
                    <a:pt x="6239" y="9164"/>
                    <a:pt x="9255" y="9164"/>
                  </a:cubicBezTo>
                  <a:cubicBezTo>
                    <a:pt x="12293" y="9164"/>
                    <a:pt x="15641" y="8871"/>
                    <a:pt x="18183" y="8871"/>
                  </a:cubicBezTo>
                  <a:cubicBezTo>
                    <a:pt x="18840" y="8871"/>
                    <a:pt x="19444" y="8891"/>
                    <a:pt x="19974" y="8940"/>
                  </a:cubicBezTo>
                  <a:cubicBezTo>
                    <a:pt x="20916" y="9020"/>
                    <a:pt x="22255" y="9050"/>
                    <a:pt x="23864" y="9050"/>
                  </a:cubicBezTo>
                  <a:cubicBezTo>
                    <a:pt x="28420" y="9050"/>
                    <a:pt x="35136" y="8812"/>
                    <a:pt x="41101" y="8812"/>
                  </a:cubicBezTo>
                  <a:cubicBezTo>
                    <a:pt x="43358" y="8812"/>
                    <a:pt x="45508" y="8846"/>
                    <a:pt x="47392" y="8940"/>
                  </a:cubicBezTo>
                  <a:cubicBezTo>
                    <a:pt x="48487" y="8990"/>
                    <a:pt x="49911" y="9014"/>
                    <a:pt x="51572" y="9014"/>
                  </a:cubicBezTo>
                  <a:cubicBezTo>
                    <a:pt x="63061" y="9014"/>
                    <a:pt x="85886" y="7864"/>
                    <a:pt x="89201" y="6112"/>
                  </a:cubicBezTo>
                  <a:cubicBezTo>
                    <a:pt x="90024" y="5683"/>
                    <a:pt x="90525" y="4824"/>
                    <a:pt x="90776" y="3678"/>
                  </a:cubicBezTo>
                  <a:cubicBezTo>
                    <a:pt x="85550" y="2067"/>
                    <a:pt x="76422" y="671"/>
                    <a:pt x="60422" y="313"/>
                  </a:cubicBezTo>
                  <a:cubicBezTo>
                    <a:pt x="52082" y="126"/>
                    <a:pt x="44511" y="1"/>
                    <a:pt x="37752" y="1"/>
                  </a:cubicBezTo>
                  <a:close/>
                </a:path>
              </a:pathLst>
            </a:custGeom>
            <a:solidFill>
              <a:srgbClr val="CF17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1501900" y="2096450"/>
              <a:ext cx="344875" cy="339675"/>
            </a:xfrm>
            <a:custGeom>
              <a:avLst/>
              <a:gdLst/>
              <a:ahLst/>
              <a:cxnLst/>
              <a:rect l="l" t="t" r="r" b="b"/>
              <a:pathLst>
                <a:path w="13795" h="13587" extrusionOk="0">
                  <a:moveTo>
                    <a:pt x="8979" y="136"/>
                  </a:moveTo>
                  <a:cubicBezTo>
                    <a:pt x="8981" y="137"/>
                    <a:pt x="8983" y="137"/>
                    <a:pt x="8985" y="138"/>
                  </a:cubicBezTo>
                  <a:cubicBezTo>
                    <a:pt x="8983" y="137"/>
                    <a:pt x="8981" y="137"/>
                    <a:pt x="8979" y="136"/>
                  </a:cubicBezTo>
                  <a:close/>
                  <a:moveTo>
                    <a:pt x="8264" y="1"/>
                  </a:moveTo>
                  <a:cubicBezTo>
                    <a:pt x="6552" y="1"/>
                    <a:pt x="4690" y="2098"/>
                    <a:pt x="4690" y="3539"/>
                  </a:cubicBezTo>
                  <a:lnTo>
                    <a:pt x="4690" y="5937"/>
                  </a:lnTo>
                  <a:cubicBezTo>
                    <a:pt x="4690" y="5937"/>
                    <a:pt x="1" y="10769"/>
                    <a:pt x="6157" y="13167"/>
                  </a:cubicBezTo>
                  <a:cubicBezTo>
                    <a:pt x="6732" y="13397"/>
                    <a:pt x="7912" y="13586"/>
                    <a:pt x="9149" y="13586"/>
                  </a:cubicBezTo>
                  <a:cubicBezTo>
                    <a:pt x="11380" y="13586"/>
                    <a:pt x="13795" y="12972"/>
                    <a:pt x="13173" y="10877"/>
                  </a:cubicBezTo>
                  <a:cubicBezTo>
                    <a:pt x="13030" y="10340"/>
                    <a:pt x="11849" y="10018"/>
                    <a:pt x="10990" y="9624"/>
                  </a:cubicBezTo>
                  <a:cubicBezTo>
                    <a:pt x="10811" y="9516"/>
                    <a:pt x="10596" y="9409"/>
                    <a:pt x="10453" y="9266"/>
                  </a:cubicBezTo>
                  <a:cubicBezTo>
                    <a:pt x="9737" y="8514"/>
                    <a:pt x="9164" y="7619"/>
                    <a:pt x="8806" y="6653"/>
                  </a:cubicBezTo>
                  <a:cubicBezTo>
                    <a:pt x="8490" y="5916"/>
                    <a:pt x="8415" y="131"/>
                    <a:pt x="8951" y="131"/>
                  </a:cubicBezTo>
                  <a:cubicBezTo>
                    <a:pt x="8960" y="131"/>
                    <a:pt x="8970" y="132"/>
                    <a:pt x="8979" y="136"/>
                  </a:cubicBezTo>
                  <a:lnTo>
                    <a:pt x="8979" y="136"/>
                  </a:lnTo>
                  <a:cubicBezTo>
                    <a:pt x="8748" y="43"/>
                    <a:pt x="8508" y="1"/>
                    <a:pt x="8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1613750" y="2089150"/>
              <a:ext cx="138750" cy="216575"/>
            </a:xfrm>
            <a:custGeom>
              <a:avLst/>
              <a:gdLst/>
              <a:ahLst/>
              <a:cxnLst/>
              <a:rect l="l" t="t" r="r" b="b"/>
              <a:pathLst>
                <a:path w="5550" h="8663" extrusionOk="0">
                  <a:moveTo>
                    <a:pt x="4762" y="1"/>
                  </a:moveTo>
                  <a:lnTo>
                    <a:pt x="4010" y="72"/>
                  </a:lnTo>
                  <a:lnTo>
                    <a:pt x="3759" y="72"/>
                  </a:lnTo>
                  <a:cubicBezTo>
                    <a:pt x="3688" y="72"/>
                    <a:pt x="3616" y="72"/>
                    <a:pt x="3580" y="108"/>
                  </a:cubicBezTo>
                  <a:cubicBezTo>
                    <a:pt x="3294" y="144"/>
                    <a:pt x="3008" y="215"/>
                    <a:pt x="2757" y="323"/>
                  </a:cubicBezTo>
                  <a:cubicBezTo>
                    <a:pt x="2614" y="359"/>
                    <a:pt x="2471" y="394"/>
                    <a:pt x="2363" y="466"/>
                  </a:cubicBezTo>
                  <a:lnTo>
                    <a:pt x="1970" y="681"/>
                  </a:lnTo>
                  <a:cubicBezTo>
                    <a:pt x="1468" y="1003"/>
                    <a:pt x="1039" y="1397"/>
                    <a:pt x="717" y="1898"/>
                  </a:cubicBezTo>
                  <a:cubicBezTo>
                    <a:pt x="395" y="2435"/>
                    <a:pt x="144" y="3007"/>
                    <a:pt x="72" y="3616"/>
                  </a:cubicBezTo>
                  <a:cubicBezTo>
                    <a:pt x="1" y="4224"/>
                    <a:pt x="37" y="4869"/>
                    <a:pt x="180" y="5477"/>
                  </a:cubicBezTo>
                  <a:cubicBezTo>
                    <a:pt x="359" y="6086"/>
                    <a:pt x="609" y="6658"/>
                    <a:pt x="967" y="7160"/>
                  </a:cubicBezTo>
                  <a:lnTo>
                    <a:pt x="788" y="6694"/>
                  </a:lnTo>
                  <a:cubicBezTo>
                    <a:pt x="609" y="6301"/>
                    <a:pt x="466" y="5871"/>
                    <a:pt x="395" y="5441"/>
                  </a:cubicBezTo>
                  <a:cubicBezTo>
                    <a:pt x="287" y="4797"/>
                    <a:pt x="323" y="4117"/>
                    <a:pt x="502" y="3509"/>
                  </a:cubicBezTo>
                  <a:cubicBezTo>
                    <a:pt x="717" y="2721"/>
                    <a:pt x="1146" y="2041"/>
                    <a:pt x="1755" y="1504"/>
                  </a:cubicBezTo>
                  <a:cubicBezTo>
                    <a:pt x="2113" y="1253"/>
                    <a:pt x="2507" y="1039"/>
                    <a:pt x="2900" y="896"/>
                  </a:cubicBezTo>
                  <a:cubicBezTo>
                    <a:pt x="3008" y="860"/>
                    <a:pt x="3115" y="824"/>
                    <a:pt x="3222" y="788"/>
                  </a:cubicBezTo>
                  <a:lnTo>
                    <a:pt x="3545" y="717"/>
                  </a:lnTo>
                  <a:cubicBezTo>
                    <a:pt x="3652" y="717"/>
                    <a:pt x="3795" y="681"/>
                    <a:pt x="3903" y="681"/>
                  </a:cubicBezTo>
                  <a:lnTo>
                    <a:pt x="3974" y="681"/>
                  </a:lnTo>
                  <a:lnTo>
                    <a:pt x="3938" y="860"/>
                  </a:lnTo>
                  <a:cubicBezTo>
                    <a:pt x="3903" y="1110"/>
                    <a:pt x="3867" y="1361"/>
                    <a:pt x="3831" y="1611"/>
                  </a:cubicBezTo>
                  <a:cubicBezTo>
                    <a:pt x="3759" y="2148"/>
                    <a:pt x="3724" y="2649"/>
                    <a:pt x="3688" y="3186"/>
                  </a:cubicBezTo>
                  <a:cubicBezTo>
                    <a:pt x="3688" y="4189"/>
                    <a:pt x="3831" y="5227"/>
                    <a:pt x="4153" y="6193"/>
                  </a:cubicBezTo>
                  <a:cubicBezTo>
                    <a:pt x="4439" y="7124"/>
                    <a:pt x="4905" y="7947"/>
                    <a:pt x="5549" y="8663"/>
                  </a:cubicBezTo>
                  <a:lnTo>
                    <a:pt x="5370" y="8341"/>
                  </a:lnTo>
                  <a:cubicBezTo>
                    <a:pt x="5191" y="8054"/>
                    <a:pt x="5048" y="7732"/>
                    <a:pt x="4905" y="7410"/>
                  </a:cubicBezTo>
                  <a:cubicBezTo>
                    <a:pt x="4439" y="6265"/>
                    <a:pt x="4225" y="5012"/>
                    <a:pt x="4260" y="3723"/>
                  </a:cubicBezTo>
                  <a:cubicBezTo>
                    <a:pt x="4296" y="2864"/>
                    <a:pt x="4368" y="2005"/>
                    <a:pt x="4547" y="1146"/>
                  </a:cubicBezTo>
                  <a:lnTo>
                    <a:pt x="4583" y="967"/>
                  </a:lnTo>
                  <a:lnTo>
                    <a:pt x="4618" y="717"/>
                  </a:lnTo>
                  <a:cubicBezTo>
                    <a:pt x="4690" y="466"/>
                    <a:pt x="4726" y="215"/>
                    <a:pt x="4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1568125" y="2235925"/>
              <a:ext cx="51925" cy="170925"/>
            </a:xfrm>
            <a:custGeom>
              <a:avLst/>
              <a:gdLst/>
              <a:ahLst/>
              <a:cxnLst/>
              <a:rect l="l" t="t" r="r" b="b"/>
              <a:pathLst>
                <a:path w="2077" h="6837" extrusionOk="0">
                  <a:moveTo>
                    <a:pt x="2076" y="0"/>
                  </a:moveTo>
                  <a:cubicBezTo>
                    <a:pt x="2076" y="0"/>
                    <a:pt x="1897" y="107"/>
                    <a:pt x="1575" y="358"/>
                  </a:cubicBezTo>
                  <a:cubicBezTo>
                    <a:pt x="1110" y="716"/>
                    <a:pt x="752" y="1181"/>
                    <a:pt x="466" y="1682"/>
                  </a:cubicBezTo>
                  <a:cubicBezTo>
                    <a:pt x="72" y="2506"/>
                    <a:pt x="0" y="3436"/>
                    <a:pt x="251" y="4295"/>
                  </a:cubicBezTo>
                  <a:cubicBezTo>
                    <a:pt x="537" y="5333"/>
                    <a:pt x="1182" y="6228"/>
                    <a:pt x="2041" y="6837"/>
                  </a:cubicBezTo>
                  <a:lnTo>
                    <a:pt x="1897" y="6658"/>
                  </a:lnTo>
                  <a:cubicBezTo>
                    <a:pt x="1826" y="6550"/>
                    <a:pt x="1719" y="6407"/>
                    <a:pt x="1611" y="6192"/>
                  </a:cubicBezTo>
                  <a:cubicBezTo>
                    <a:pt x="1253" y="5620"/>
                    <a:pt x="1003" y="5047"/>
                    <a:pt x="859" y="4439"/>
                  </a:cubicBezTo>
                  <a:cubicBezTo>
                    <a:pt x="824" y="4260"/>
                    <a:pt x="788" y="4081"/>
                    <a:pt x="752" y="3866"/>
                  </a:cubicBezTo>
                  <a:cubicBezTo>
                    <a:pt x="716" y="3687"/>
                    <a:pt x="716" y="3508"/>
                    <a:pt x="716" y="3293"/>
                  </a:cubicBezTo>
                  <a:cubicBezTo>
                    <a:pt x="716" y="2899"/>
                    <a:pt x="788" y="2506"/>
                    <a:pt x="931" y="2112"/>
                  </a:cubicBezTo>
                  <a:cubicBezTo>
                    <a:pt x="1217" y="1360"/>
                    <a:pt x="1575" y="644"/>
                    <a:pt x="2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1501900" y="2134800"/>
              <a:ext cx="304275" cy="301275"/>
            </a:xfrm>
            <a:custGeom>
              <a:avLst/>
              <a:gdLst/>
              <a:ahLst/>
              <a:cxnLst/>
              <a:rect l="l" t="t" r="r" b="b"/>
              <a:pathLst>
                <a:path w="12171" h="12051" extrusionOk="0">
                  <a:moveTo>
                    <a:pt x="5549" y="0"/>
                  </a:moveTo>
                  <a:cubicBezTo>
                    <a:pt x="5048" y="573"/>
                    <a:pt x="4725" y="1253"/>
                    <a:pt x="4690" y="2005"/>
                  </a:cubicBezTo>
                  <a:lnTo>
                    <a:pt x="4690" y="4403"/>
                  </a:lnTo>
                  <a:cubicBezTo>
                    <a:pt x="4690" y="4403"/>
                    <a:pt x="1" y="9235"/>
                    <a:pt x="6157" y="11633"/>
                  </a:cubicBezTo>
                  <a:cubicBezTo>
                    <a:pt x="7104" y="11916"/>
                    <a:pt x="8096" y="12050"/>
                    <a:pt x="9089" y="12050"/>
                  </a:cubicBezTo>
                  <a:cubicBezTo>
                    <a:pt x="9861" y="12050"/>
                    <a:pt x="10632" y="11969"/>
                    <a:pt x="11383" y="11812"/>
                  </a:cubicBezTo>
                  <a:cubicBezTo>
                    <a:pt x="11813" y="10774"/>
                    <a:pt x="12063" y="9701"/>
                    <a:pt x="12171" y="8591"/>
                  </a:cubicBezTo>
                  <a:cubicBezTo>
                    <a:pt x="11777" y="8412"/>
                    <a:pt x="11347" y="8269"/>
                    <a:pt x="10990" y="8090"/>
                  </a:cubicBezTo>
                  <a:cubicBezTo>
                    <a:pt x="10811" y="7982"/>
                    <a:pt x="10596" y="7875"/>
                    <a:pt x="10453" y="7732"/>
                  </a:cubicBezTo>
                  <a:cubicBezTo>
                    <a:pt x="9951" y="7267"/>
                    <a:pt x="9558" y="6730"/>
                    <a:pt x="9271" y="6121"/>
                  </a:cubicBezTo>
                  <a:cubicBezTo>
                    <a:pt x="8980" y="6761"/>
                    <a:pt x="8595" y="7283"/>
                    <a:pt x="8076" y="7283"/>
                  </a:cubicBezTo>
                  <a:cubicBezTo>
                    <a:pt x="7957" y="7283"/>
                    <a:pt x="7830" y="7255"/>
                    <a:pt x="7696" y="7195"/>
                  </a:cubicBezTo>
                  <a:cubicBezTo>
                    <a:pt x="6300" y="6586"/>
                    <a:pt x="4869" y="3007"/>
                    <a:pt x="5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1672825" y="1800000"/>
              <a:ext cx="2363375" cy="1194225"/>
            </a:xfrm>
            <a:custGeom>
              <a:avLst/>
              <a:gdLst/>
              <a:ahLst/>
              <a:cxnLst/>
              <a:rect l="l" t="t" r="r" b="b"/>
              <a:pathLst>
                <a:path w="94535" h="47769" extrusionOk="0">
                  <a:moveTo>
                    <a:pt x="25821" y="0"/>
                  </a:moveTo>
                  <a:cubicBezTo>
                    <a:pt x="21794" y="0"/>
                    <a:pt x="18957" y="526"/>
                    <a:pt x="18578" y="614"/>
                  </a:cubicBezTo>
                  <a:cubicBezTo>
                    <a:pt x="17611" y="792"/>
                    <a:pt x="19258" y="2725"/>
                    <a:pt x="19258" y="2725"/>
                  </a:cubicBezTo>
                  <a:cubicBezTo>
                    <a:pt x="19258" y="2725"/>
                    <a:pt x="18115" y="2448"/>
                    <a:pt x="17226" y="2448"/>
                  </a:cubicBezTo>
                  <a:cubicBezTo>
                    <a:pt x="16837" y="2448"/>
                    <a:pt x="16497" y="2501"/>
                    <a:pt x="16323" y="2654"/>
                  </a:cubicBezTo>
                  <a:cubicBezTo>
                    <a:pt x="15786" y="3119"/>
                    <a:pt x="17576" y="3584"/>
                    <a:pt x="17576" y="3584"/>
                  </a:cubicBezTo>
                  <a:cubicBezTo>
                    <a:pt x="5513" y="7593"/>
                    <a:pt x="2649" y="25312"/>
                    <a:pt x="2649" y="25312"/>
                  </a:cubicBezTo>
                  <a:cubicBezTo>
                    <a:pt x="2649" y="25312"/>
                    <a:pt x="0" y="29392"/>
                    <a:pt x="466" y="30180"/>
                  </a:cubicBezTo>
                  <a:cubicBezTo>
                    <a:pt x="570" y="30336"/>
                    <a:pt x="717" y="30398"/>
                    <a:pt x="886" y="30398"/>
                  </a:cubicBezTo>
                  <a:cubicBezTo>
                    <a:pt x="1527" y="30398"/>
                    <a:pt x="2470" y="29500"/>
                    <a:pt x="2470" y="29500"/>
                  </a:cubicBezTo>
                  <a:lnTo>
                    <a:pt x="2470" y="29500"/>
                  </a:lnTo>
                  <a:cubicBezTo>
                    <a:pt x="2470" y="29500"/>
                    <a:pt x="1253" y="32650"/>
                    <a:pt x="2005" y="33974"/>
                  </a:cubicBezTo>
                  <a:cubicBezTo>
                    <a:pt x="2164" y="34254"/>
                    <a:pt x="2320" y="34365"/>
                    <a:pt x="2466" y="34365"/>
                  </a:cubicBezTo>
                  <a:cubicBezTo>
                    <a:pt x="3014" y="34365"/>
                    <a:pt x="3437" y="32829"/>
                    <a:pt x="3437" y="32829"/>
                  </a:cubicBezTo>
                  <a:lnTo>
                    <a:pt x="3437" y="32829"/>
                  </a:lnTo>
                  <a:cubicBezTo>
                    <a:pt x="3437" y="32830"/>
                    <a:pt x="3329" y="42816"/>
                    <a:pt x="5405" y="44891"/>
                  </a:cubicBezTo>
                  <a:cubicBezTo>
                    <a:pt x="6894" y="46380"/>
                    <a:pt x="12189" y="46893"/>
                    <a:pt x="15781" y="46893"/>
                  </a:cubicBezTo>
                  <a:cubicBezTo>
                    <a:pt x="17200" y="46893"/>
                    <a:pt x="18353" y="46813"/>
                    <a:pt x="18900" y="46681"/>
                  </a:cubicBezTo>
                  <a:cubicBezTo>
                    <a:pt x="19430" y="46541"/>
                    <a:pt x="19915" y="46480"/>
                    <a:pt x="20429" y="46480"/>
                  </a:cubicBezTo>
                  <a:cubicBezTo>
                    <a:pt x="21757" y="46480"/>
                    <a:pt x="23281" y="46891"/>
                    <a:pt x="26274" y="47433"/>
                  </a:cubicBezTo>
                  <a:cubicBezTo>
                    <a:pt x="27514" y="47656"/>
                    <a:pt x="28862" y="47768"/>
                    <a:pt x="30163" y="47768"/>
                  </a:cubicBezTo>
                  <a:cubicBezTo>
                    <a:pt x="33256" y="47768"/>
                    <a:pt x="36089" y="47132"/>
                    <a:pt x="36618" y="45822"/>
                  </a:cubicBezTo>
                  <a:cubicBezTo>
                    <a:pt x="37406" y="43925"/>
                    <a:pt x="29710" y="42994"/>
                    <a:pt x="29710" y="42994"/>
                  </a:cubicBezTo>
                  <a:lnTo>
                    <a:pt x="32251" y="42314"/>
                  </a:lnTo>
                  <a:cubicBezTo>
                    <a:pt x="34220" y="42815"/>
                    <a:pt x="36117" y="43424"/>
                    <a:pt x="37979" y="44211"/>
                  </a:cubicBezTo>
                  <a:cubicBezTo>
                    <a:pt x="39938" y="45113"/>
                    <a:pt x="43708" y="45799"/>
                    <a:pt x="47527" y="45799"/>
                  </a:cubicBezTo>
                  <a:cubicBezTo>
                    <a:pt x="48104" y="45799"/>
                    <a:pt x="48681" y="45783"/>
                    <a:pt x="49254" y="45751"/>
                  </a:cubicBezTo>
                  <a:cubicBezTo>
                    <a:pt x="53620" y="45464"/>
                    <a:pt x="54372" y="43460"/>
                    <a:pt x="54373" y="43460"/>
                  </a:cubicBezTo>
                  <a:lnTo>
                    <a:pt x="54373" y="43460"/>
                  </a:lnTo>
                  <a:cubicBezTo>
                    <a:pt x="54098" y="45747"/>
                    <a:pt x="60943" y="46753"/>
                    <a:pt x="68711" y="46753"/>
                  </a:cubicBezTo>
                  <a:cubicBezTo>
                    <a:pt x="77113" y="46753"/>
                    <a:pt x="86593" y="45576"/>
                    <a:pt x="89308" y="43567"/>
                  </a:cubicBezTo>
                  <a:cubicBezTo>
                    <a:pt x="94534" y="39665"/>
                    <a:pt x="89308" y="33366"/>
                    <a:pt x="89308" y="33366"/>
                  </a:cubicBezTo>
                  <a:cubicBezTo>
                    <a:pt x="89308" y="33366"/>
                    <a:pt x="58847" y="15182"/>
                    <a:pt x="47071" y="6341"/>
                  </a:cubicBezTo>
                  <a:cubicBezTo>
                    <a:pt x="40086" y="1118"/>
                    <a:pt x="31690" y="0"/>
                    <a:pt x="25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1725625" y="2569700"/>
              <a:ext cx="2211250" cy="424525"/>
            </a:xfrm>
            <a:custGeom>
              <a:avLst/>
              <a:gdLst/>
              <a:ahLst/>
              <a:cxnLst/>
              <a:rect l="l" t="t" r="r" b="b"/>
              <a:pathLst>
                <a:path w="88450" h="16981" extrusionOk="0">
                  <a:moveTo>
                    <a:pt x="1683" y="0"/>
                  </a:moveTo>
                  <a:cubicBezTo>
                    <a:pt x="1074" y="1074"/>
                    <a:pt x="501" y="2184"/>
                    <a:pt x="0" y="3365"/>
                  </a:cubicBezTo>
                  <a:cubicBezTo>
                    <a:pt x="123" y="3524"/>
                    <a:pt x="242" y="3590"/>
                    <a:pt x="356" y="3590"/>
                  </a:cubicBezTo>
                  <a:cubicBezTo>
                    <a:pt x="906" y="3590"/>
                    <a:pt x="1325" y="2041"/>
                    <a:pt x="1325" y="2041"/>
                  </a:cubicBezTo>
                  <a:lnTo>
                    <a:pt x="1325" y="2041"/>
                  </a:lnTo>
                  <a:cubicBezTo>
                    <a:pt x="1325" y="2042"/>
                    <a:pt x="1217" y="12028"/>
                    <a:pt x="3293" y="14103"/>
                  </a:cubicBezTo>
                  <a:cubicBezTo>
                    <a:pt x="4782" y="15592"/>
                    <a:pt x="10077" y="16105"/>
                    <a:pt x="13669" y="16105"/>
                  </a:cubicBezTo>
                  <a:cubicBezTo>
                    <a:pt x="15088" y="16105"/>
                    <a:pt x="16241" y="16025"/>
                    <a:pt x="16788" y="15893"/>
                  </a:cubicBezTo>
                  <a:cubicBezTo>
                    <a:pt x="17318" y="15753"/>
                    <a:pt x="17803" y="15692"/>
                    <a:pt x="18317" y="15692"/>
                  </a:cubicBezTo>
                  <a:cubicBezTo>
                    <a:pt x="19645" y="15692"/>
                    <a:pt x="21169" y="16103"/>
                    <a:pt x="24162" y="16645"/>
                  </a:cubicBezTo>
                  <a:cubicBezTo>
                    <a:pt x="25402" y="16868"/>
                    <a:pt x="26750" y="16980"/>
                    <a:pt x="28051" y="16980"/>
                  </a:cubicBezTo>
                  <a:cubicBezTo>
                    <a:pt x="31144" y="16980"/>
                    <a:pt x="33977" y="16344"/>
                    <a:pt x="34506" y="15034"/>
                  </a:cubicBezTo>
                  <a:cubicBezTo>
                    <a:pt x="35294" y="13137"/>
                    <a:pt x="27634" y="12206"/>
                    <a:pt x="27634" y="12206"/>
                  </a:cubicBezTo>
                  <a:lnTo>
                    <a:pt x="30175" y="11526"/>
                  </a:lnTo>
                  <a:cubicBezTo>
                    <a:pt x="32144" y="12027"/>
                    <a:pt x="34041" y="12636"/>
                    <a:pt x="35867" y="13423"/>
                  </a:cubicBezTo>
                  <a:cubicBezTo>
                    <a:pt x="37857" y="14325"/>
                    <a:pt x="41631" y="15011"/>
                    <a:pt x="45451" y="15011"/>
                  </a:cubicBezTo>
                  <a:cubicBezTo>
                    <a:pt x="46027" y="15011"/>
                    <a:pt x="46605" y="14995"/>
                    <a:pt x="47178" y="14963"/>
                  </a:cubicBezTo>
                  <a:cubicBezTo>
                    <a:pt x="51544" y="14676"/>
                    <a:pt x="52296" y="12672"/>
                    <a:pt x="52296" y="12672"/>
                  </a:cubicBezTo>
                  <a:lnTo>
                    <a:pt x="52296" y="12672"/>
                  </a:lnTo>
                  <a:cubicBezTo>
                    <a:pt x="52021" y="14959"/>
                    <a:pt x="58867" y="15965"/>
                    <a:pt x="66635" y="15965"/>
                  </a:cubicBezTo>
                  <a:cubicBezTo>
                    <a:pt x="75036" y="15965"/>
                    <a:pt x="84517" y="14788"/>
                    <a:pt x="87232" y="12779"/>
                  </a:cubicBezTo>
                  <a:cubicBezTo>
                    <a:pt x="87698" y="12421"/>
                    <a:pt x="88091" y="12027"/>
                    <a:pt x="88449" y="11598"/>
                  </a:cubicBezTo>
                  <a:lnTo>
                    <a:pt x="88449" y="11598"/>
                  </a:lnTo>
                  <a:cubicBezTo>
                    <a:pt x="86381" y="11987"/>
                    <a:pt x="82133" y="12493"/>
                    <a:pt x="78649" y="12493"/>
                  </a:cubicBezTo>
                  <a:cubicBezTo>
                    <a:pt x="76043" y="12493"/>
                    <a:pt x="73865" y="12210"/>
                    <a:pt x="73344" y="11383"/>
                  </a:cubicBezTo>
                  <a:cubicBezTo>
                    <a:pt x="71840" y="9128"/>
                    <a:pt x="75348" y="4940"/>
                    <a:pt x="75348" y="4940"/>
                  </a:cubicBezTo>
                  <a:lnTo>
                    <a:pt x="75348" y="4940"/>
                  </a:lnTo>
                  <a:lnTo>
                    <a:pt x="45173" y="5370"/>
                  </a:lnTo>
                  <a:cubicBezTo>
                    <a:pt x="45173" y="5370"/>
                    <a:pt x="42978" y="8370"/>
                    <a:pt x="39413" y="8370"/>
                  </a:cubicBezTo>
                  <a:cubicBezTo>
                    <a:pt x="38659" y="8370"/>
                    <a:pt x="37844" y="8236"/>
                    <a:pt x="36976" y="7911"/>
                  </a:cubicBezTo>
                  <a:cubicBezTo>
                    <a:pt x="32001" y="6014"/>
                    <a:pt x="31607" y="3079"/>
                    <a:pt x="31607" y="3079"/>
                  </a:cubicBezTo>
                  <a:cubicBezTo>
                    <a:pt x="31607" y="3079"/>
                    <a:pt x="26803" y="10184"/>
                    <a:pt x="17523" y="10184"/>
                  </a:cubicBezTo>
                  <a:cubicBezTo>
                    <a:pt x="17258" y="10184"/>
                    <a:pt x="16989" y="10178"/>
                    <a:pt x="16716" y="10166"/>
                  </a:cubicBezTo>
                  <a:cubicBezTo>
                    <a:pt x="6944" y="9772"/>
                    <a:pt x="1969" y="645"/>
                    <a:pt x="1969" y="645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2785150" y="2690500"/>
              <a:ext cx="5400" cy="14350"/>
            </a:xfrm>
            <a:custGeom>
              <a:avLst/>
              <a:gdLst/>
              <a:ahLst/>
              <a:cxnLst/>
              <a:rect l="l" t="t" r="r" b="b"/>
              <a:pathLst>
                <a:path w="216" h="574" extrusionOk="0">
                  <a:moveTo>
                    <a:pt x="0" y="1"/>
                  </a:moveTo>
                  <a:cubicBezTo>
                    <a:pt x="72" y="180"/>
                    <a:pt x="143" y="394"/>
                    <a:pt x="215" y="573"/>
                  </a:cubicBezTo>
                  <a:cubicBezTo>
                    <a:pt x="179" y="359"/>
                    <a:pt x="143" y="180"/>
                    <a:pt x="143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2616025" y="1934350"/>
              <a:ext cx="1300250" cy="902225"/>
            </a:xfrm>
            <a:custGeom>
              <a:avLst/>
              <a:gdLst/>
              <a:ahLst/>
              <a:cxnLst/>
              <a:rect l="l" t="t" r="r" b="b"/>
              <a:pathLst>
                <a:path w="52010" h="36089" extrusionOk="0">
                  <a:moveTo>
                    <a:pt x="2076" y="16824"/>
                  </a:moveTo>
                  <a:lnTo>
                    <a:pt x="2112" y="16859"/>
                  </a:lnTo>
                  <a:lnTo>
                    <a:pt x="2184" y="16859"/>
                  </a:lnTo>
                  <a:lnTo>
                    <a:pt x="2148" y="16895"/>
                  </a:lnTo>
                  <a:cubicBezTo>
                    <a:pt x="2076" y="16967"/>
                    <a:pt x="2005" y="17074"/>
                    <a:pt x="1969" y="17182"/>
                  </a:cubicBezTo>
                  <a:cubicBezTo>
                    <a:pt x="1933" y="17217"/>
                    <a:pt x="1933" y="17253"/>
                    <a:pt x="1897" y="17289"/>
                  </a:cubicBezTo>
                  <a:cubicBezTo>
                    <a:pt x="1826" y="17396"/>
                    <a:pt x="1718" y="17504"/>
                    <a:pt x="1647" y="17575"/>
                  </a:cubicBezTo>
                  <a:cubicBezTo>
                    <a:pt x="1826" y="17253"/>
                    <a:pt x="1969" y="17003"/>
                    <a:pt x="2076" y="16824"/>
                  </a:cubicBezTo>
                  <a:close/>
                  <a:moveTo>
                    <a:pt x="859" y="19437"/>
                  </a:moveTo>
                  <a:lnTo>
                    <a:pt x="859" y="19437"/>
                  </a:lnTo>
                  <a:cubicBezTo>
                    <a:pt x="967" y="20117"/>
                    <a:pt x="1181" y="20761"/>
                    <a:pt x="1575" y="21334"/>
                  </a:cubicBezTo>
                  <a:cubicBezTo>
                    <a:pt x="1324" y="20976"/>
                    <a:pt x="1110" y="20618"/>
                    <a:pt x="967" y="20224"/>
                  </a:cubicBezTo>
                  <a:cubicBezTo>
                    <a:pt x="895" y="19974"/>
                    <a:pt x="859" y="19687"/>
                    <a:pt x="859" y="19437"/>
                  </a:cubicBezTo>
                  <a:close/>
                  <a:moveTo>
                    <a:pt x="51008" y="29495"/>
                  </a:moveTo>
                  <a:cubicBezTo>
                    <a:pt x="50900" y="29567"/>
                    <a:pt x="50793" y="29602"/>
                    <a:pt x="50650" y="29638"/>
                  </a:cubicBezTo>
                  <a:cubicBezTo>
                    <a:pt x="50471" y="29674"/>
                    <a:pt x="50328" y="29674"/>
                    <a:pt x="50328" y="29674"/>
                  </a:cubicBezTo>
                  <a:lnTo>
                    <a:pt x="50256" y="29674"/>
                  </a:lnTo>
                  <a:cubicBezTo>
                    <a:pt x="50184" y="29674"/>
                    <a:pt x="50113" y="29710"/>
                    <a:pt x="50005" y="29710"/>
                  </a:cubicBezTo>
                  <a:cubicBezTo>
                    <a:pt x="49791" y="29746"/>
                    <a:pt x="49576" y="29746"/>
                    <a:pt x="49361" y="29746"/>
                  </a:cubicBezTo>
                  <a:cubicBezTo>
                    <a:pt x="49898" y="29710"/>
                    <a:pt x="50471" y="29638"/>
                    <a:pt x="51008" y="29495"/>
                  </a:cubicBezTo>
                  <a:close/>
                  <a:moveTo>
                    <a:pt x="47643" y="29710"/>
                  </a:moveTo>
                  <a:cubicBezTo>
                    <a:pt x="47750" y="30175"/>
                    <a:pt x="47858" y="30640"/>
                    <a:pt x="47929" y="31142"/>
                  </a:cubicBezTo>
                  <a:cubicBezTo>
                    <a:pt x="47929" y="31321"/>
                    <a:pt x="47965" y="31499"/>
                    <a:pt x="48001" y="31678"/>
                  </a:cubicBezTo>
                  <a:cubicBezTo>
                    <a:pt x="47822" y="30963"/>
                    <a:pt x="47607" y="30282"/>
                    <a:pt x="47392" y="29710"/>
                  </a:cubicBezTo>
                  <a:close/>
                  <a:moveTo>
                    <a:pt x="8018" y="0"/>
                  </a:moveTo>
                  <a:cubicBezTo>
                    <a:pt x="7410" y="645"/>
                    <a:pt x="6873" y="1289"/>
                    <a:pt x="6372" y="1969"/>
                  </a:cubicBezTo>
                  <a:cubicBezTo>
                    <a:pt x="6014" y="2470"/>
                    <a:pt x="2005" y="8913"/>
                    <a:pt x="1897" y="10130"/>
                  </a:cubicBezTo>
                  <a:cubicBezTo>
                    <a:pt x="1826" y="10273"/>
                    <a:pt x="1647" y="10524"/>
                    <a:pt x="1503" y="10846"/>
                  </a:cubicBezTo>
                  <a:cubicBezTo>
                    <a:pt x="1146" y="11490"/>
                    <a:pt x="859" y="12170"/>
                    <a:pt x="609" y="12850"/>
                  </a:cubicBezTo>
                  <a:cubicBezTo>
                    <a:pt x="465" y="13208"/>
                    <a:pt x="358" y="13602"/>
                    <a:pt x="215" y="13960"/>
                  </a:cubicBezTo>
                  <a:cubicBezTo>
                    <a:pt x="143" y="14318"/>
                    <a:pt x="107" y="14640"/>
                    <a:pt x="36" y="14998"/>
                  </a:cubicBezTo>
                  <a:cubicBezTo>
                    <a:pt x="36" y="15320"/>
                    <a:pt x="0" y="15535"/>
                    <a:pt x="0" y="15714"/>
                  </a:cubicBezTo>
                  <a:cubicBezTo>
                    <a:pt x="0" y="15821"/>
                    <a:pt x="0" y="15893"/>
                    <a:pt x="36" y="16000"/>
                  </a:cubicBezTo>
                  <a:lnTo>
                    <a:pt x="36" y="16072"/>
                  </a:lnTo>
                  <a:cubicBezTo>
                    <a:pt x="36" y="16072"/>
                    <a:pt x="36" y="16108"/>
                    <a:pt x="36" y="16144"/>
                  </a:cubicBezTo>
                  <a:cubicBezTo>
                    <a:pt x="36" y="16215"/>
                    <a:pt x="72" y="16323"/>
                    <a:pt x="72" y="16394"/>
                  </a:cubicBezTo>
                  <a:cubicBezTo>
                    <a:pt x="143" y="16573"/>
                    <a:pt x="215" y="16716"/>
                    <a:pt x="358" y="16859"/>
                  </a:cubicBezTo>
                  <a:cubicBezTo>
                    <a:pt x="537" y="16967"/>
                    <a:pt x="752" y="17003"/>
                    <a:pt x="967" y="17003"/>
                  </a:cubicBezTo>
                  <a:cubicBezTo>
                    <a:pt x="1253" y="16967"/>
                    <a:pt x="1575" y="16931"/>
                    <a:pt x="1861" y="16895"/>
                  </a:cubicBezTo>
                  <a:lnTo>
                    <a:pt x="1861" y="16895"/>
                  </a:lnTo>
                  <a:cubicBezTo>
                    <a:pt x="1718" y="17038"/>
                    <a:pt x="1539" y="17253"/>
                    <a:pt x="1324" y="17504"/>
                  </a:cubicBezTo>
                  <a:cubicBezTo>
                    <a:pt x="1038" y="17862"/>
                    <a:pt x="788" y="18291"/>
                    <a:pt x="573" y="18685"/>
                  </a:cubicBezTo>
                  <a:cubicBezTo>
                    <a:pt x="358" y="19222"/>
                    <a:pt x="286" y="19795"/>
                    <a:pt x="430" y="20367"/>
                  </a:cubicBezTo>
                  <a:cubicBezTo>
                    <a:pt x="573" y="20904"/>
                    <a:pt x="859" y="21405"/>
                    <a:pt x="1181" y="21835"/>
                  </a:cubicBezTo>
                  <a:cubicBezTo>
                    <a:pt x="1503" y="22193"/>
                    <a:pt x="1790" y="22551"/>
                    <a:pt x="2148" y="22873"/>
                  </a:cubicBezTo>
                  <a:cubicBezTo>
                    <a:pt x="2434" y="23124"/>
                    <a:pt x="2720" y="23338"/>
                    <a:pt x="2864" y="23517"/>
                  </a:cubicBezTo>
                  <a:cubicBezTo>
                    <a:pt x="3043" y="23660"/>
                    <a:pt x="3150" y="23732"/>
                    <a:pt x="3150" y="23732"/>
                  </a:cubicBezTo>
                  <a:lnTo>
                    <a:pt x="3436" y="23983"/>
                  </a:lnTo>
                  <a:lnTo>
                    <a:pt x="3794" y="24233"/>
                  </a:lnTo>
                  <a:lnTo>
                    <a:pt x="4260" y="24520"/>
                  </a:lnTo>
                  <a:cubicBezTo>
                    <a:pt x="5119" y="25056"/>
                    <a:pt x="6014" y="25450"/>
                    <a:pt x="6980" y="25737"/>
                  </a:cubicBezTo>
                  <a:lnTo>
                    <a:pt x="7768" y="25951"/>
                  </a:lnTo>
                  <a:cubicBezTo>
                    <a:pt x="8018" y="26023"/>
                    <a:pt x="8269" y="26059"/>
                    <a:pt x="8519" y="26095"/>
                  </a:cubicBezTo>
                  <a:cubicBezTo>
                    <a:pt x="8877" y="26166"/>
                    <a:pt x="9235" y="26238"/>
                    <a:pt x="9629" y="26238"/>
                  </a:cubicBezTo>
                  <a:cubicBezTo>
                    <a:pt x="8949" y="26989"/>
                    <a:pt x="8340" y="27813"/>
                    <a:pt x="7839" y="28672"/>
                  </a:cubicBezTo>
                  <a:lnTo>
                    <a:pt x="7768" y="28779"/>
                  </a:lnTo>
                  <a:cubicBezTo>
                    <a:pt x="7732" y="28851"/>
                    <a:pt x="7696" y="28922"/>
                    <a:pt x="7660" y="28958"/>
                  </a:cubicBezTo>
                  <a:cubicBezTo>
                    <a:pt x="7302" y="29567"/>
                    <a:pt x="7087" y="30247"/>
                    <a:pt x="7052" y="30963"/>
                  </a:cubicBezTo>
                  <a:lnTo>
                    <a:pt x="6980" y="30819"/>
                  </a:lnTo>
                  <a:lnTo>
                    <a:pt x="6980" y="30819"/>
                  </a:lnTo>
                  <a:cubicBezTo>
                    <a:pt x="6980" y="30891"/>
                    <a:pt x="7016" y="30998"/>
                    <a:pt x="7052" y="31070"/>
                  </a:cubicBezTo>
                  <a:cubicBezTo>
                    <a:pt x="7087" y="31213"/>
                    <a:pt x="7123" y="31356"/>
                    <a:pt x="7159" y="31499"/>
                  </a:cubicBezTo>
                  <a:cubicBezTo>
                    <a:pt x="7374" y="32072"/>
                    <a:pt x="7875" y="32430"/>
                    <a:pt x="8448" y="32502"/>
                  </a:cubicBezTo>
                  <a:cubicBezTo>
                    <a:pt x="8547" y="32552"/>
                    <a:pt x="8655" y="32578"/>
                    <a:pt x="8763" y="32578"/>
                  </a:cubicBezTo>
                  <a:cubicBezTo>
                    <a:pt x="8887" y="32578"/>
                    <a:pt x="9013" y="32543"/>
                    <a:pt x="9128" y="32466"/>
                  </a:cubicBezTo>
                  <a:cubicBezTo>
                    <a:pt x="9271" y="32430"/>
                    <a:pt x="9414" y="32359"/>
                    <a:pt x="9557" y="32323"/>
                  </a:cubicBezTo>
                  <a:cubicBezTo>
                    <a:pt x="9629" y="32466"/>
                    <a:pt x="9772" y="32573"/>
                    <a:pt x="9808" y="32717"/>
                  </a:cubicBezTo>
                  <a:cubicBezTo>
                    <a:pt x="9967" y="32590"/>
                    <a:pt x="10176" y="32535"/>
                    <a:pt x="10418" y="32535"/>
                  </a:cubicBezTo>
                  <a:cubicBezTo>
                    <a:pt x="11752" y="32535"/>
                    <a:pt x="14109" y="34195"/>
                    <a:pt x="14927" y="34649"/>
                  </a:cubicBezTo>
                  <a:cubicBezTo>
                    <a:pt x="16030" y="35283"/>
                    <a:pt x="16963" y="35671"/>
                    <a:pt x="18000" y="35671"/>
                  </a:cubicBezTo>
                  <a:cubicBezTo>
                    <a:pt x="18545" y="35671"/>
                    <a:pt x="19118" y="35564"/>
                    <a:pt x="19759" y="35330"/>
                  </a:cubicBezTo>
                  <a:cubicBezTo>
                    <a:pt x="21728" y="34614"/>
                    <a:pt x="23839" y="32895"/>
                    <a:pt x="25916" y="32752"/>
                  </a:cubicBezTo>
                  <a:cubicBezTo>
                    <a:pt x="28922" y="32502"/>
                    <a:pt x="32036" y="32287"/>
                    <a:pt x="35043" y="32251"/>
                  </a:cubicBezTo>
                  <a:cubicBezTo>
                    <a:pt x="36018" y="32237"/>
                    <a:pt x="36847" y="32169"/>
                    <a:pt x="37630" y="32169"/>
                  </a:cubicBezTo>
                  <a:cubicBezTo>
                    <a:pt x="38861" y="32169"/>
                    <a:pt x="39979" y="32337"/>
                    <a:pt x="41379" y="33146"/>
                  </a:cubicBezTo>
                  <a:lnTo>
                    <a:pt x="41629" y="33289"/>
                  </a:lnTo>
                  <a:cubicBezTo>
                    <a:pt x="42453" y="33790"/>
                    <a:pt x="43383" y="34399"/>
                    <a:pt x="44242" y="34900"/>
                  </a:cubicBezTo>
                  <a:lnTo>
                    <a:pt x="44278" y="34900"/>
                  </a:lnTo>
                  <a:cubicBezTo>
                    <a:pt x="44636" y="35079"/>
                    <a:pt x="44994" y="35258"/>
                    <a:pt x="45388" y="35437"/>
                  </a:cubicBezTo>
                  <a:lnTo>
                    <a:pt x="45567" y="35508"/>
                  </a:lnTo>
                  <a:cubicBezTo>
                    <a:pt x="45173" y="35437"/>
                    <a:pt x="44815" y="35330"/>
                    <a:pt x="44421" y="35186"/>
                  </a:cubicBezTo>
                  <a:cubicBezTo>
                    <a:pt x="44171" y="35043"/>
                    <a:pt x="43885" y="34900"/>
                    <a:pt x="43598" y="34793"/>
                  </a:cubicBezTo>
                  <a:lnTo>
                    <a:pt x="43598" y="34793"/>
                  </a:lnTo>
                  <a:cubicBezTo>
                    <a:pt x="43562" y="34828"/>
                    <a:pt x="43813" y="35151"/>
                    <a:pt x="44314" y="35437"/>
                  </a:cubicBezTo>
                  <a:cubicBezTo>
                    <a:pt x="44923" y="35795"/>
                    <a:pt x="45603" y="36010"/>
                    <a:pt x="46319" y="36081"/>
                  </a:cubicBezTo>
                  <a:cubicBezTo>
                    <a:pt x="46374" y="36086"/>
                    <a:pt x="46429" y="36088"/>
                    <a:pt x="46483" y="36088"/>
                  </a:cubicBezTo>
                  <a:cubicBezTo>
                    <a:pt x="46850" y="36088"/>
                    <a:pt x="47193" y="35987"/>
                    <a:pt x="47536" y="35831"/>
                  </a:cubicBezTo>
                  <a:cubicBezTo>
                    <a:pt x="47858" y="35652"/>
                    <a:pt x="48108" y="35365"/>
                    <a:pt x="48287" y="35043"/>
                  </a:cubicBezTo>
                  <a:cubicBezTo>
                    <a:pt x="48430" y="34828"/>
                    <a:pt x="48502" y="34578"/>
                    <a:pt x="48574" y="34327"/>
                  </a:cubicBezTo>
                  <a:cubicBezTo>
                    <a:pt x="48609" y="34256"/>
                    <a:pt x="48609" y="34184"/>
                    <a:pt x="48645" y="34148"/>
                  </a:cubicBezTo>
                  <a:lnTo>
                    <a:pt x="48645" y="34077"/>
                  </a:lnTo>
                  <a:cubicBezTo>
                    <a:pt x="48645" y="34077"/>
                    <a:pt x="48645" y="33969"/>
                    <a:pt x="48645" y="33790"/>
                  </a:cubicBezTo>
                  <a:cubicBezTo>
                    <a:pt x="48681" y="33576"/>
                    <a:pt x="48681" y="33325"/>
                    <a:pt x="48681" y="33074"/>
                  </a:cubicBezTo>
                  <a:cubicBezTo>
                    <a:pt x="48645" y="32394"/>
                    <a:pt x="48538" y="31678"/>
                    <a:pt x="48395" y="30998"/>
                  </a:cubicBezTo>
                  <a:cubicBezTo>
                    <a:pt x="48287" y="30569"/>
                    <a:pt x="48144" y="30104"/>
                    <a:pt x="48001" y="29710"/>
                  </a:cubicBezTo>
                  <a:lnTo>
                    <a:pt x="48108" y="29710"/>
                  </a:lnTo>
                  <a:cubicBezTo>
                    <a:pt x="48430" y="29925"/>
                    <a:pt x="48788" y="30104"/>
                    <a:pt x="49182" y="30211"/>
                  </a:cubicBezTo>
                  <a:cubicBezTo>
                    <a:pt x="49469" y="30282"/>
                    <a:pt x="49755" y="30354"/>
                    <a:pt x="50041" y="30354"/>
                  </a:cubicBezTo>
                  <a:lnTo>
                    <a:pt x="50435" y="30354"/>
                  </a:lnTo>
                  <a:cubicBezTo>
                    <a:pt x="50578" y="30318"/>
                    <a:pt x="50721" y="30282"/>
                    <a:pt x="50865" y="30247"/>
                  </a:cubicBezTo>
                  <a:cubicBezTo>
                    <a:pt x="51187" y="30104"/>
                    <a:pt x="51437" y="29925"/>
                    <a:pt x="51616" y="29638"/>
                  </a:cubicBezTo>
                  <a:cubicBezTo>
                    <a:pt x="51759" y="29495"/>
                    <a:pt x="51831" y="29280"/>
                    <a:pt x="51867" y="29065"/>
                  </a:cubicBezTo>
                  <a:cubicBezTo>
                    <a:pt x="52010" y="28922"/>
                    <a:pt x="52010" y="28672"/>
                    <a:pt x="51867" y="28350"/>
                  </a:cubicBezTo>
                  <a:cubicBezTo>
                    <a:pt x="51688" y="28099"/>
                    <a:pt x="51580" y="27956"/>
                    <a:pt x="51580" y="27956"/>
                  </a:cubicBezTo>
                  <a:cubicBezTo>
                    <a:pt x="51580" y="27956"/>
                    <a:pt x="21119" y="9772"/>
                    <a:pt x="9343" y="931"/>
                  </a:cubicBezTo>
                  <a:cubicBezTo>
                    <a:pt x="8913" y="609"/>
                    <a:pt x="8448" y="322"/>
                    <a:pt x="8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2689400" y="2785350"/>
              <a:ext cx="349025" cy="102950"/>
            </a:xfrm>
            <a:custGeom>
              <a:avLst/>
              <a:gdLst/>
              <a:ahLst/>
              <a:cxnLst/>
              <a:rect l="l" t="t" r="r" b="b"/>
              <a:pathLst>
                <a:path w="13961" h="4118" extrusionOk="0">
                  <a:moveTo>
                    <a:pt x="6515" y="1"/>
                  </a:moveTo>
                  <a:cubicBezTo>
                    <a:pt x="5620" y="73"/>
                    <a:pt x="4725" y="144"/>
                    <a:pt x="3830" y="287"/>
                  </a:cubicBezTo>
                  <a:cubicBezTo>
                    <a:pt x="1897" y="609"/>
                    <a:pt x="0" y="1075"/>
                    <a:pt x="36" y="1146"/>
                  </a:cubicBezTo>
                  <a:cubicBezTo>
                    <a:pt x="36" y="1164"/>
                    <a:pt x="91" y="1172"/>
                    <a:pt x="191" y="1172"/>
                  </a:cubicBezTo>
                  <a:cubicBezTo>
                    <a:pt x="687" y="1172"/>
                    <a:pt x="2295" y="979"/>
                    <a:pt x="3902" y="860"/>
                  </a:cubicBezTo>
                  <a:cubicBezTo>
                    <a:pt x="4600" y="779"/>
                    <a:pt x="5318" y="739"/>
                    <a:pt x="5935" y="739"/>
                  </a:cubicBezTo>
                  <a:cubicBezTo>
                    <a:pt x="6141" y="739"/>
                    <a:pt x="6336" y="744"/>
                    <a:pt x="6515" y="753"/>
                  </a:cubicBezTo>
                  <a:cubicBezTo>
                    <a:pt x="7231" y="753"/>
                    <a:pt x="7696" y="788"/>
                    <a:pt x="7696" y="788"/>
                  </a:cubicBezTo>
                  <a:cubicBezTo>
                    <a:pt x="8090" y="788"/>
                    <a:pt x="8484" y="824"/>
                    <a:pt x="8877" y="860"/>
                  </a:cubicBezTo>
                  <a:cubicBezTo>
                    <a:pt x="9736" y="967"/>
                    <a:pt x="10560" y="1182"/>
                    <a:pt x="11347" y="1540"/>
                  </a:cubicBezTo>
                  <a:cubicBezTo>
                    <a:pt x="11741" y="1719"/>
                    <a:pt x="12135" y="1934"/>
                    <a:pt x="12493" y="2256"/>
                  </a:cubicBezTo>
                  <a:cubicBezTo>
                    <a:pt x="12815" y="2507"/>
                    <a:pt x="13065" y="2793"/>
                    <a:pt x="13316" y="3115"/>
                  </a:cubicBezTo>
                  <a:cubicBezTo>
                    <a:pt x="13710" y="3688"/>
                    <a:pt x="13924" y="4117"/>
                    <a:pt x="13960" y="4117"/>
                  </a:cubicBezTo>
                  <a:cubicBezTo>
                    <a:pt x="13924" y="3688"/>
                    <a:pt x="13781" y="3294"/>
                    <a:pt x="13566" y="2936"/>
                  </a:cubicBezTo>
                  <a:cubicBezTo>
                    <a:pt x="13352" y="2578"/>
                    <a:pt x="13065" y="2220"/>
                    <a:pt x="12779" y="1934"/>
                  </a:cubicBezTo>
                  <a:cubicBezTo>
                    <a:pt x="12421" y="1576"/>
                    <a:pt x="12027" y="1254"/>
                    <a:pt x="11598" y="1039"/>
                  </a:cubicBezTo>
                  <a:cubicBezTo>
                    <a:pt x="10774" y="609"/>
                    <a:pt x="9880" y="323"/>
                    <a:pt x="8985" y="180"/>
                  </a:cubicBezTo>
                  <a:cubicBezTo>
                    <a:pt x="8233" y="37"/>
                    <a:pt x="7732" y="1"/>
                    <a:pt x="773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2923850" y="2843200"/>
              <a:ext cx="80575" cy="81775"/>
            </a:xfrm>
            <a:custGeom>
              <a:avLst/>
              <a:gdLst/>
              <a:ahLst/>
              <a:cxnLst/>
              <a:rect l="l" t="t" r="r" b="b"/>
              <a:pathLst>
                <a:path w="3223" h="3271" extrusionOk="0">
                  <a:moveTo>
                    <a:pt x="204" y="0"/>
                  </a:moveTo>
                  <a:cubicBezTo>
                    <a:pt x="96" y="0"/>
                    <a:pt x="23" y="16"/>
                    <a:pt x="0" y="49"/>
                  </a:cubicBezTo>
                  <a:cubicBezTo>
                    <a:pt x="0" y="157"/>
                    <a:pt x="537" y="407"/>
                    <a:pt x="1039" y="694"/>
                  </a:cubicBezTo>
                  <a:cubicBezTo>
                    <a:pt x="1325" y="908"/>
                    <a:pt x="1611" y="1159"/>
                    <a:pt x="1898" y="1410"/>
                  </a:cubicBezTo>
                  <a:cubicBezTo>
                    <a:pt x="2184" y="1624"/>
                    <a:pt x="2399" y="1911"/>
                    <a:pt x="2614" y="2197"/>
                  </a:cubicBezTo>
                  <a:cubicBezTo>
                    <a:pt x="2721" y="2448"/>
                    <a:pt x="2828" y="2662"/>
                    <a:pt x="2936" y="2913"/>
                  </a:cubicBezTo>
                  <a:cubicBezTo>
                    <a:pt x="3007" y="3128"/>
                    <a:pt x="3043" y="3271"/>
                    <a:pt x="3115" y="3271"/>
                  </a:cubicBezTo>
                  <a:cubicBezTo>
                    <a:pt x="3150" y="3271"/>
                    <a:pt x="3186" y="3128"/>
                    <a:pt x="3222" y="2877"/>
                  </a:cubicBezTo>
                  <a:cubicBezTo>
                    <a:pt x="3222" y="2591"/>
                    <a:pt x="3186" y="2269"/>
                    <a:pt x="3079" y="1982"/>
                  </a:cubicBezTo>
                  <a:cubicBezTo>
                    <a:pt x="2971" y="1696"/>
                    <a:pt x="2828" y="1410"/>
                    <a:pt x="2649" y="1159"/>
                  </a:cubicBezTo>
                  <a:cubicBezTo>
                    <a:pt x="2506" y="980"/>
                    <a:pt x="2363" y="873"/>
                    <a:pt x="2363" y="873"/>
                  </a:cubicBezTo>
                  <a:lnTo>
                    <a:pt x="2291" y="765"/>
                  </a:lnTo>
                  <a:cubicBezTo>
                    <a:pt x="2220" y="729"/>
                    <a:pt x="2112" y="658"/>
                    <a:pt x="2041" y="622"/>
                  </a:cubicBezTo>
                  <a:cubicBezTo>
                    <a:pt x="1790" y="443"/>
                    <a:pt x="1540" y="336"/>
                    <a:pt x="1253" y="228"/>
                  </a:cubicBezTo>
                  <a:cubicBezTo>
                    <a:pt x="858" y="80"/>
                    <a:pt x="445" y="0"/>
                    <a:pt x="20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2880000" y="2867150"/>
              <a:ext cx="56300" cy="73975"/>
            </a:xfrm>
            <a:custGeom>
              <a:avLst/>
              <a:gdLst/>
              <a:ahLst/>
              <a:cxnLst/>
              <a:rect l="l" t="t" r="r" b="b"/>
              <a:pathLst>
                <a:path w="2252" h="2959" extrusionOk="0">
                  <a:moveTo>
                    <a:pt x="109" y="1"/>
                  </a:moveTo>
                  <a:cubicBezTo>
                    <a:pt x="69" y="1"/>
                    <a:pt x="44" y="8"/>
                    <a:pt x="36" y="22"/>
                  </a:cubicBezTo>
                  <a:cubicBezTo>
                    <a:pt x="1" y="129"/>
                    <a:pt x="358" y="416"/>
                    <a:pt x="645" y="738"/>
                  </a:cubicBezTo>
                  <a:cubicBezTo>
                    <a:pt x="788" y="953"/>
                    <a:pt x="931" y="1096"/>
                    <a:pt x="1003" y="1239"/>
                  </a:cubicBezTo>
                  <a:lnTo>
                    <a:pt x="1146" y="1454"/>
                  </a:lnTo>
                  <a:lnTo>
                    <a:pt x="1289" y="1669"/>
                  </a:lnTo>
                  <a:cubicBezTo>
                    <a:pt x="1432" y="1812"/>
                    <a:pt x="1540" y="1991"/>
                    <a:pt x="1647" y="2170"/>
                  </a:cubicBezTo>
                  <a:cubicBezTo>
                    <a:pt x="1826" y="2528"/>
                    <a:pt x="1933" y="2957"/>
                    <a:pt x="2041" y="2957"/>
                  </a:cubicBezTo>
                  <a:cubicBezTo>
                    <a:pt x="2046" y="2958"/>
                    <a:pt x="2050" y="2959"/>
                    <a:pt x="2055" y="2959"/>
                  </a:cubicBezTo>
                  <a:cubicBezTo>
                    <a:pt x="2189" y="2959"/>
                    <a:pt x="2252" y="2474"/>
                    <a:pt x="2148" y="1955"/>
                  </a:cubicBezTo>
                  <a:cubicBezTo>
                    <a:pt x="2077" y="1740"/>
                    <a:pt x="2005" y="1525"/>
                    <a:pt x="1898" y="1311"/>
                  </a:cubicBezTo>
                  <a:cubicBezTo>
                    <a:pt x="1826" y="1132"/>
                    <a:pt x="1754" y="1024"/>
                    <a:pt x="1754" y="1024"/>
                  </a:cubicBezTo>
                  <a:lnTo>
                    <a:pt x="1540" y="774"/>
                  </a:lnTo>
                  <a:cubicBezTo>
                    <a:pt x="1361" y="631"/>
                    <a:pt x="1182" y="487"/>
                    <a:pt x="1003" y="344"/>
                  </a:cubicBezTo>
                  <a:cubicBezTo>
                    <a:pt x="659" y="115"/>
                    <a:pt x="270" y="1"/>
                    <a:pt x="109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2789625" y="2727150"/>
              <a:ext cx="80550" cy="65175"/>
            </a:xfrm>
            <a:custGeom>
              <a:avLst/>
              <a:gdLst/>
              <a:ahLst/>
              <a:cxnLst/>
              <a:rect l="l" t="t" r="r" b="b"/>
              <a:pathLst>
                <a:path w="3222" h="2607" extrusionOk="0">
                  <a:moveTo>
                    <a:pt x="3105" y="0"/>
                  </a:moveTo>
                  <a:cubicBezTo>
                    <a:pt x="3020" y="0"/>
                    <a:pt x="2742" y="410"/>
                    <a:pt x="2399" y="754"/>
                  </a:cubicBezTo>
                  <a:cubicBezTo>
                    <a:pt x="2255" y="897"/>
                    <a:pt x="2076" y="1040"/>
                    <a:pt x="1897" y="1183"/>
                  </a:cubicBezTo>
                  <a:lnTo>
                    <a:pt x="1647" y="1362"/>
                  </a:lnTo>
                  <a:cubicBezTo>
                    <a:pt x="1432" y="1577"/>
                    <a:pt x="1182" y="1792"/>
                    <a:pt x="895" y="1971"/>
                  </a:cubicBezTo>
                  <a:cubicBezTo>
                    <a:pt x="501" y="2257"/>
                    <a:pt x="0" y="2472"/>
                    <a:pt x="36" y="2544"/>
                  </a:cubicBezTo>
                  <a:cubicBezTo>
                    <a:pt x="36" y="2586"/>
                    <a:pt x="125" y="2606"/>
                    <a:pt x="266" y="2606"/>
                  </a:cubicBezTo>
                  <a:cubicBezTo>
                    <a:pt x="482" y="2606"/>
                    <a:pt x="821" y="2559"/>
                    <a:pt x="1146" y="2472"/>
                  </a:cubicBezTo>
                  <a:cubicBezTo>
                    <a:pt x="1504" y="2329"/>
                    <a:pt x="1826" y="2150"/>
                    <a:pt x="2148" y="1935"/>
                  </a:cubicBezTo>
                  <a:lnTo>
                    <a:pt x="2363" y="1685"/>
                  </a:lnTo>
                  <a:cubicBezTo>
                    <a:pt x="2542" y="1506"/>
                    <a:pt x="2685" y="1291"/>
                    <a:pt x="2828" y="1076"/>
                  </a:cubicBezTo>
                  <a:cubicBezTo>
                    <a:pt x="3114" y="575"/>
                    <a:pt x="3222" y="38"/>
                    <a:pt x="3114" y="2"/>
                  </a:cubicBezTo>
                  <a:cubicBezTo>
                    <a:pt x="3112" y="1"/>
                    <a:pt x="3108" y="0"/>
                    <a:pt x="310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2473725" y="2652900"/>
              <a:ext cx="71625" cy="221975"/>
            </a:xfrm>
            <a:custGeom>
              <a:avLst/>
              <a:gdLst/>
              <a:ahLst/>
              <a:cxnLst/>
              <a:rect l="l" t="t" r="r" b="b"/>
              <a:pathLst>
                <a:path w="2865" h="8879" extrusionOk="0">
                  <a:moveTo>
                    <a:pt x="2753" y="0"/>
                  </a:moveTo>
                  <a:cubicBezTo>
                    <a:pt x="2660" y="0"/>
                    <a:pt x="1887" y="1058"/>
                    <a:pt x="1254" y="2185"/>
                  </a:cubicBezTo>
                  <a:cubicBezTo>
                    <a:pt x="967" y="2722"/>
                    <a:pt x="681" y="3294"/>
                    <a:pt x="466" y="3867"/>
                  </a:cubicBezTo>
                  <a:cubicBezTo>
                    <a:pt x="359" y="4118"/>
                    <a:pt x="287" y="4368"/>
                    <a:pt x="215" y="4655"/>
                  </a:cubicBezTo>
                  <a:lnTo>
                    <a:pt x="144" y="4869"/>
                  </a:lnTo>
                  <a:cubicBezTo>
                    <a:pt x="108" y="5084"/>
                    <a:pt x="108" y="5299"/>
                    <a:pt x="72" y="5514"/>
                  </a:cubicBezTo>
                  <a:cubicBezTo>
                    <a:pt x="1" y="6158"/>
                    <a:pt x="108" y="6802"/>
                    <a:pt x="394" y="7411"/>
                  </a:cubicBezTo>
                  <a:cubicBezTo>
                    <a:pt x="681" y="7984"/>
                    <a:pt x="1182" y="8449"/>
                    <a:pt x="1790" y="8699"/>
                  </a:cubicBezTo>
                  <a:cubicBezTo>
                    <a:pt x="2041" y="8807"/>
                    <a:pt x="2327" y="8878"/>
                    <a:pt x="2614" y="8878"/>
                  </a:cubicBezTo>
                  <a:cubicBezTo>
                    <a:pt x="2614" y="8807"/>
                    <a:pt x="2327" y="8664"/>
                    <a:pt x="1934" y="8413"/>
                  </a:cubicBezTo>
                  <a:cubicBezTo>
                    <a:pt x="1468" y="8127"/>
                    <a:pt x="1075" y="7697"/>
                    <a:pt x="896" y="7196"/>
                  </a:cubicBezTo>
                  <a:cubicBezTo>
                    <a:pt x="717" y="6659"/>
                    <a:pt x="681" y="6122"/>
                    <a:pt x="752" y="5549"/>
                  </a:cubicBezTo>
                  <a:cubicBezTo>
                    <a:pt x="788" y="5335"/>
                    <a:pt x="860" y="5156"/>
                    <a:pt x="896" y="5013"/>
                  </a:cubicBezTo>
                  <a:lnTo>
                    <a:pt x="931" y="4834"/>
                  </a:lnTo>
                  <a:cubicBezTo>
                    <a:pt x="931" y="4834"/>
                    <a:pt x="1003" y="4511"/>
                    <a:pt x="1146" y="4046"/>
                  </a:cubicBezTo>
                  <a:cubicBezTo>
                    <a:pt x="1289" y="3509"/>
                    <a:pt x="1504" y="2936"/>
                    <a:pt x="1755" y="2400"/>
                  </a:cubicBezTo>
                  <a:cubicBezTo>
                    <a:pt x="2256" y="1254"/>
                    <a:pt x="2864" y="73"/>
                    <a:pt x="2757" y="1"/>
                  </a:cubicBezTo>
                  <a:cubicBezTo>
                    <a:pt x="2756" y="1"/>
                    <a:pt x="2754" y="0"/>
                    <a:pt x="2753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2264325" y="2439050"/>
              <a:ext cx="252375" cy="455500"/>
            </a:xfrm>
            <a:custGeom>
              <a:avLst/>
              <a:gdLst/>
              <a:ahLst/>
              <a:cxnLst/>
              <a:rect l="l" t="t" r="r" b="b"/>
              <a:pathLst>
                <a:path w="10095" h="18220" extrusionOk="0">
                  <a:moveTo>
                    <a:pt x="9952" y="0"/>
                  </a:moveTo>
                  <a:cubicBezTo>
                    <a:pt x="9844" y="0"/>
                    <a:pt x="9808" y="2828"/>
                    <a:pt x="9379" y="5584"/>
                  </a:cubicBezTo>
                  <a:cubicBezTo>
                    <a:pt x="9164" y="6837"/>
                    <a:pt x="8878" y="8054"/>
                    <a:pt x="8484" y="9271"/>
                  </a:cubicBezTo>
                  <a:cubicBezTo>
                    <a:pt x="8341" y="9772"/>
                    <a:pt x="8126" y="10166"/>
                    <a:pt x="8019" y="10452"/>
                  </a:cubicBezTo>
                  <a:cubicBezTo>
                    <a:pt x="7911" y="10703"/>
                    <a:pt x="7840" y="10882"/>
                    <a:pt x="7840" y="10882"/>
                  </a:cubicBezTo>
                  <a:lnTo>
                    <a:pt x="7661" y="11347"/>
                  </a:lnTo>
                  <a:cubicBezTo>
                    <a:pt x="7482" y="11705"/>
                    <a:pt x="7303" y="12099"/>
                    <a:pt x="7088" y="12457"/>
                  </a:cubicBezTo>
                  <a:lnTo>
                    <a:pt x="6659" y="13173"/>
                  </a:lnTo>
                  <a:cubicBezTo>
                    <a:pt x="6480" y="13388"/>
                    <a:pt x="6301" y="13638"/>
                    <a:pt x="6122" y="13925"/>
                  </a:cubicBezTo>
                  <a:cubicBezTo>
                    <a:pt x="5943" y="14175"/>
                    <a:pt x="5728" y="14426"/>
                    <a:pt x="5477" y="14676"/>
                  </a:cubicBezTo>
                  <a:cubicBezTo>
                    <a:pt x="5263" y="14927"/>
                    <a:pt x="5012" y="15177"/>
                    <a:pt x="4761" y="15392"/>
                  </a:cubicBezTo>
                  <a:lnTo>
                    <a:pt x="3974" y="16072"/>
                  </a:lnTo>
                  <a:lnTo>
                    <a:pt x="3115" y="16573"/>
                  </a:lnTo>
                  <a:cubicBezTo>
                    <a:pt x="3007" y="16681"/>
                    <a:pt x="2864" y="16788"/>
                    <a:pt x="2721" y="16860"/>
                  </a:cubicBezTo>
                  <a:lnTo>
                    <a:pt x="2327" y="17074"/>
                  </a:lnTo>
                  <a:lnTo>
                    <a:pt x="1576" y="17468"/>
                  </a:lnTo>
                  <a:cubicBezTo>
                    <a:pt x="1039" y="17683"/>
                    <a:pt x="502" y="17934"/>
                    <a:pt x="1" y="18220"/>
                  </a:cubicBezTo>
                  <a:cubicBezTo>
                    <a:pt x="573" y="18112"/>
                    <a:pt x="1146" y="17969"/>
                    <a:pt x="1719" y="17755"/>
                  </a:cubicBezTo>
                  <a:lnTo>
                    <a:pt x="2506" y="17397"/>
                  </a:lnTo>
                  <a:lnTo>
                    <a:pt x="2936" y="17182"/>
                  </a:lnTo>
                  <a:cubicBezTo>
                    <a:pt x="3079" y="17110"/>
                    <a:pt x="3222" y="17039"/>
                    <a:pt x="3401" y="16931"/>
                  </a:cubicBezTo>
                  <a:lnTo>
                    <a:pt x="4296" y="16394"/>
                  </a:lnTo>
                  <a:lnTo>
                    <a:pt x="5119" y="15750"/>
                  </a:lnTo>
                  <a:cubicBezTo>
                    <a:pt x="5406" y="15535"/>
                    <a:pt x="5656" y="15285"/>
                    <a:pt x="5907" y="15034"/>
                  </a:cubicBezTo>
                  <a:cubicBezTo>
                    <a:pt x="6157" y="14784"/>
                    <a:pt x="6408" y="14533"/>
                    <a:pt x="6623" y="14247"/>
                  </a:cubicBezTo>
                  <a:lnTo>
                    <a:pt x="7231" y="13495"/>
                  </a:lnTo>
                  <a:lnTo>
                    <a:pt x="7697" y="12743"/>
                  </a:lnTo>
                  <a:cubicBezTo>
                    <a:pt x="7947" y="12385"/>
                    <a:pt x="8162" y="11992"/>
                    <a:pt x="8341" y="11598"/>
                  </a:cubicBezTo>
                  <a:cubicBezTo>
                    <a:pt x="8484" y="11347"/>
                    <a:pt x="8556" y="11168"/>
                    <a:pt x="8556" y="11168"/>
                  </a:cubicBezTo>
                  <a:lnTo>
                    <a:pt x="8735" y="10703"/>
                  </a:lnTo>
                  <a:cubicBezTo>
                    <a:pt x="8842" y="10417"/>
                    <a:pt x="9021" y="10023"/>
                    <a:pt x="9128" y="9486"/>
                  </a:cubicBezTo>
                  <a:cubicBezTo>
                    <a:pt x="9522" y="8233"/>
                    <a:pt x="9773" y="6945"/>
                    <a:pt x="9880" y="5656"/>
                  </a:cubicBezTo>
                  <a:cubicBezTo>
                    <a:pt x="10023" y="4367"/>
                    <a:pt x="10095" y="3043"/>
                    <a:pt x="10059" y="1754"/>
                  </a:cubicBezTo>
                  <a:cubicBezTo>
                    <a:pt x="10095" y="1182"/>
                    <a:pt x="10059" y="573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2344875" y="2856575"/>
              <a:ext cx="251475" cy="95250"/>
            </a:xfrm>
            <a:custGeom>
              <a:avLst/>
              <a:gdLst/>
              <a:ahLst/>
              <a:cxnLst/>
              <a:rect l="l" t="t" r="r" b="b"/>
              <a:pathLst>
                <a:path w="10059" h="3810" extrusionOk="0">
                  <a:moveTo>
                    <a:pt x="393" y="1"/>
                  </a:moveTo>
                  <a:cubicBezTo>
                    <a:pt x="147" y="1"/>
                    <a:pt x="0" y="17"/>
                    <a:pt x="0" y="51"/>
                  </a:cubicBezTo>
                  <a:cubicBezTo>
                    <a:pt x="0" y="159"/>
                    <a:pt x="1360" y="409"/>
                    <a:pt x="2756" y="767"/>
                  </a:cubicBezTo>
                  <a:cubicBezTo>
                    <a:pt x="4117" y="1089"/>
                    <a:pt x="5477" y="1447"/>
                    <a:pt x="5477" y="1447"/>
                  </a:cubicBezTo>
                  <a:cubicBezTo>
                    <a:pt x="5477" y="1447"/>
                    <a:pt x="5799" y="1519"/>
                    <a:pt x="6300" y="1662"/>
                  </a:cubicBezTo>
                  <a:cubicBezTo>
                    <a:pt x="6837" y="1769"/>
                    <a:pt x="7481" y="1948"/>
                    <a:pt x="8161" y="2163"/>
                  </a:cubicBezTo>
                  <a:cubicBezTo>
                    <a:pt x="8806" y="2414"/>
                    <a:pt x="9450" y="2700"/>
                    <a:pt x="9701" y="3058"/>
                  </a:cubicBezTo>
                  <a:cubicBezTo>
                    <a:pt x="9808" y="3237"/>
                    <a:pt x="9808" y="3416"/>
                    <a:pt x="9736" y="3559"/>
                  </a:cubicBezTo>
                  <a:cubicBezTo>
                    <a:pt x="9665" y="3702"/>
                    <a:pt x="9629" y="3774"/>
                    <a:pt x="9665" y="3810"/>
                  </a:cubicBezTo>
                  <a:cubicBezTo>
                    <a:pt x="9665" y="3810"/>
                    <a:pt x="9736" y="3774"/>
                    <a:pt x="9880" y="3667"/>
                  </a:cubicBezTo>
                  <a:lnTo>
                    <a:pt x="9951" y="3523"/>
                  </a:lnTo>
                  <a:cubicBezTo>
                    <a:pt x="9987" y="3488"/>
                    <a:pt x="9987" y="3416"/>
                    <a:pt x="9987" y="3380"/>
                  </a:cubicBezTo>
                  <a:cubicBezTo>
                    <a:pt x="10059" y="3237"/>
                    <a:pt x="10023" y="3058"/>
                    <a:pt x="9951" y="2915"/>
                  </a:cubicBezTo>
                  <a:cubicBezTo>
                    <a:pt x="9701" y="2342"/>
                    <a:pt x="8985" y="1984"/>
                    <a:pt x="8340" y="1662"/>
                  </a:cubicBezTo>
                  <a:cubicBezTo>
                    <a:pt x="7768" y="1376"/>
                    <a:pt x="7123" y="1161"/>
                    <a:pt x="6515" y="946"/>
                  </a:cubicBezTo>
                  <a:cubicBezTo>
                    <a:pt x="5978" y="803"/>
                    <a:pt x="5656" y="696"/>
                    <a:pt x="5656" y="696"/>
                  </a:cubicBezTo>
                  <a:cubicBezTo>
                    <a:pt x="5656" y="696"/>
                    <a:pt x="4260" y="409"/>
                    <a:pt x="2828" y="194"/>
                  </a:cubicBezTo>
                  <a:cubicBezTo>
                    <a:pt x="1880" y="73"/>
                    <a:pt x="914" y="1"/>
                    <a:pt x="39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2425400" y="2900400"/>
              <a:ext cx="131575" cy="78275"/>
            </a:xfrm>
            <a:custGeom>
              <a:avLst/>
              <a:gdLst/>
              <a:ahLst/>
              <a:cxnLst/>
              <a:rect l="l" t="t" r="r" b="b"/>
              <a:pathLst>
                <a:path w="5263" h="3131" extrusionOk="0">
                  <a:moveTo>
                    <a:pt x="242" y="1"/>
                  </a:moveTo>
                  <a:cubicBezTo>
                    <a:pt x="92" y="1"/>
                    <a:pt x="1" y="16"/>
                    <a:pt x="1" y="52"/>
                  </a:cubicBezTo>
                  <a:cubicBezTo>
                    <a:pt x="1" y="160"/>
                    <a:pt x="717" y="374"/>
                    <a:pt x="1468" y="661"/>
                  </a:cubicBezTo>
                  <a:cubicBezTo>
                    <a:pt x="1934" y="840"/>
                    <a:pt x="2399" y="1054"/>
                    <a:pt x="2829" y="1305"/>
                  </a:cubicBezTo>
                  <a:cubicBezTo>
                    <a:pt x="2829" y="1305"/>
                    <a:pt x="3008" y="1377"/>
                    <a:pt x="3258" y="1520"/>
                  </a:cubicBezTo>
                  <a:cubicBezTo>
                    <a:pt x="3544" y="1663"/>
                    <a:pt x="3831" y="1842"/>
                    <a:pt x="4117" y="2057"/>
                  </a:cubicBezTo>
                  <a:cubicBezTo>
                    <a:pt x="4368" y="2271"/>
                    <a:pt x="4618" y="2522"/>
                    <a:pt x="4869" y="2773"/>
                  </a:cubicBezTo>
                  <a:cubicBezTo>
                    <a:pt x="5048" y="2987"/>
                    <a:pt x="5155" y="3131"/>
                    <a:pt x="5227" y="3131"/>
                  </a:cubicBezTo>
                  <a:cubicBezTo>
                    <a:pt x="5263" y="3095"/>
                    <a:pt x="5227" y="2916"/>
                    <a:pt x="5119" y="2629"/>
                  </a:cubicBezTo>
                  <a:cubicBezTo>
                    <a:pt x="4940" y="2271"/>
                    <a:pt x="4726" y="1949"/>
                    <a:pt x="4475" y="1663"/>
                  </a:cubicBezTo>
                  <a:cubicBezTo>
                    <a:pt x="4225" y="1377"/>
                    <a:pt x="3938" y="1126"/>
                    <a:pt x="3616" y="911"/>
                  </a:cubicBezTo>
                  <a:cubicBezTo>
                    <a:pt x="3330" y="732"/>
                    <a:pt x="3151" y="625"/>
                    <a:pt x="3151" y="625"/>
                  </a:cubicBezTo>
                  <a:cubicBezTo>
                    <a:pt x="3151" y="625"/>
                    <a:pt x="2972" y="553"/>
                    <a:pt x="2685" y="446"/>
                  </a:cubicBezTo>
                  <a:cubicBezTo>
                    <a:pt x="2327" y="339"/>
                    <a:pt x="1969" y="231"/>
                    <a:pt x="1576" y="160"/>
                  </a:cubicBezTo>
                  <a:cubicBezTo>
                    <a:pt x="1075" y="64"/>
                    <a:pt x="542" y="1"/>
                    <a:pt x="24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2341300" y="2942125"/>
              <a:ext cx="112775" cy="50200"/>
            </a:xfrm>
            <a:custGeom>
              <a:avLst/>
              <a:gdLst/>
              <a:ahLst/>
              <a:cxnLst/>
              <a:rect l="l" t="t" r="r" b="b"/>
              <a:pathLst>
                <a:path w="4511" h="2008" extrusionOk="0">
                  <a:moveTo>
                    <a:pt x="763" y="1"/>
                  </a:moveTo>
                  <a:cubicBezTo>
                    <a:pt x="335" y="1"/>
                    <a:pt x="0" y="60"/>
                    <a:pt x="0" y="137"/>
                  </a:cubicBezTo>
                  <a:cubicBezTo>
                    <a:pt x="0" y="245"/>
                    <a:pt x="609" y="388"/>
                    <a:pt x="1181" y="567"/>
                  </a:cubicBezTo>
                  <a:cubicBezTo>
                    <a:pt x="1754" y="710"/>
                    <a:pt x="2291" y="960"/>
                    <a:pt x="2291" y="960"/>
                  </a:cubicBezTo>
                  <a:lnTo>
                    <a:pt x="2649" y="1104"/>
                  </a:lnTo>
                  <a:cubicBezTo>
                    <a:pt x="2899" y="1175"/>
                    <a:pt x="3114" y="1283"/>
                    <a:pt x="3365" y="1390"/>
                  </a:cubicBezTo>
                  <a:cubicBezTo>
                    <a:pt x="3825" y="1653"/>
                    <a:pt x="4256" y="2007"/>
                    <a:pt x="4406" y="2007"/>
                  </a:cubicBezTo>
                  <a:cubicBezTo>
                    <a:pt x="4419" y="2007"/>
                    <a:pt x="4430" y="2004"/>
                    <a:pt x="4439" y="1998"/>
                  </a:cubicBezTo>
                  <a:cubicBezTo>
                    <a:pt x="4510" y="1927"/>
                    <a:pt x="4188" y="1390"/>
                    <a:pt x="3651" y="960"/>
                  </a:cubicBezTo>
                  <a:cubicBezTo>
                    <a:pt x="3436" y="746"/>
                    <a:pt x="3186" y="602"/>
                    <a:pt x="2899" y="459"/>
                  </a:cubicBezTo>
                  <a:lnTo>
                    <a:pt x="2542" y="245"/>
                  </a:lnTo>
                  <a:cubicBezTo>
                    <a:pt x="2148" y="137"/>
                    <a:pt x="1718" y="66"/>
                    <a:pt x="1289" y="30"/>
                  </a:cubicBezTo>
                  <a:cubicBezTo>
                    <a:pt x="1109" y="10"/>
                    <a:pt x="929" y="1"/>
                    <a:pt x="76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1773950" y="2840850"/>
              <a:ext cx="396450" cy="137825"/>
            </a:xfrm>
            <a:custGeom>
              <a:avLst/>
              <a:gdLst/>
              <a:ahLst/>
              <a:cxnLst/>
              <a:rect l="l" t="t" r="r" b="b"/>
              <a:pathLst>
                <a:path w="15858" h="5513" extrusionOk="0">
                  <a:moveTo>
                    <a:pt x="36" y="0"/>
                  </a:moveTo>
                  <a:cubicBezTo>
                    <a:pt x="0" y="501"/>
                    <a:pt x="72" y="1002"/>
                    <a:pt x="287" y="1432"/>
                  </a:cubicBezTo>
                  <a:cubicBezTo>
                    <a:pt x="430" y="1933"/>
                    <a:pt x="680" y="2363"/>
                    <a:pt x="967" y="2792"/>
                  </a:cubicBezTo>
                  <a:cubicBezTo>
                    <a:pt x="1325" y="3257"/>
                    <a:pt x="1754" y="3651"/>
                    <a:pt x="2219" y="4009"/>
                  </a:cubicBezTo>
                  <a:cubicBezTo>
                    <a:pt x="3150" y="4582"/>
                    <a:pt x="4152" y="5011"/>
                    <a:pt x="5226" y="5226"/>
                  </a:cubicBezTo>
                  <a:cubicBezTo>
                    <a:pt x="5692" y="5334"/>
                    <a:pt x="6049" y="5369"/>
                    <a:pt x="6300" y="5405"/>
                  </a:cubicBezTo>
                  <a:cubicBezTo>
                    <a:pt x="6551" y="5441"/>
                    <a:pt x="6694" y="5441"/>
                    <a:pt x="6694" y="5441"/>
                  </a:cubicBezTo>
                  <a:cubicBezTo>
                    <a:pt x="6694" y="5441"/>
                    <a:pt x="7267" y="5513"/>
                    <a:pt x="8161" y="5513"/>
                  </a:cubicBezTo>
                  <a:cubicBezTo>
                    <a:pt x="9199" y="5513"/>
                    <a:pt x="10273" y="5441"/>
                    <a:pt x="11311" y="5334"/>
                  </a:cubicBezTo>
                  <a:cubicBezTo>
                    <a:pt x="12457" y="5226"/>
                    <a:pt x="13602" y="5083"/>
                    <a:pt x="14461" y="4940"/>
                  </a:cubicBezTo>
                  <a:cubicBezTo>
                    <a:pt x="14927" y="4904"/>
                    <a:pt x="15392" y="4832"/>
                    <a:pt x="15857" y="4689"/>
                  </a:cubicBezTo>
                  <a:cubicBezTo>
                    <a:pt x="15585" y="4647"/>
                    <a:pt x="15300" y="4630"/>
                    <a:pt x="15017" y="4630"/>
                  </a:cubicBezTo>
                  <a:cubicBezTo>
                    <a:pt x="14817" y="4630"/>
                    <a:pt x="14618" y="4639"/>
                    <a:pt x="14425" y="4653"/>
                  </a:cubicBezTo>
                  <a:lnTo>
                    <a:pt x="11276" y="4797"/>
                  </a:lnTo>
                  <a:cubicBezTo>
                    <a:pt x="10721" y="4832"/>
                    <a:pt x="10157" y="4850"/>
                    <a:pt x="9624" y="4850"/>
                  </a:cubicBezTo>
                  <a:cubicBezTo>
                    <a:pt x="9092" y="4850"/>
                    <a:pt x="8591" y="4832"/>
                    <a:pt x="8161" y="4797"/>
                  </a:cubicBezTo>
                  <a:cubicBezTo>
                    <a:pt x="7302" y="4761"/>
                    <a:pt x="6765" y="4689"/>
                    <a:pt x="6765" y="4689"/>
                  </a:cubicBezTo>
                  <a:cubicBezTo>
                    <a:pt x="6765" y="4689"/>
                    <a:pt x="6622" y="4689"/>
                    <a:pt x="6372" y="4653"/>
                  </a:cubicBezTo>
                  <a:cubicBezTo>
                    <a:pt x="6121" y="4618"/>
                    <a:pt x="5763" y="4618"/>
                    <a:pt x="5369" y="4546"/>
                  </a:cubicBezTo>
                  <a:cubicBezTo>
                    <a:pt x="4367" y="4367"/>
                    <a:pt x="3401" y="4045"/>
                    <a:pt x="2506" y="3544"/>
                  </a:cubicBezTo>
                  <a:cubicBezTo>
                    <a:pt x="2076" y="3257"/>
                    <a:pt x="1647" y="2900"/>
                    <a:pt x="1289" y="2506"/>
                  </a:cubicBezTo>
                  <a:cubicBezTo>
                    <a:pt x="1002" y="2148"/>
                    <a:pt x="716" y="1754"/>
                    <a:pt x="537" y="1325"/>
                  </a:cubicBezTo>
                  <a:cubicBezTo>
                    <a:pt x="215" y="573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1968125" y="2890650"/>
              <a:ext cx="230000" cy="33450"/>
            </a:xfrm>
            <a:custGeom>
              <a:avLst/>
              <a:gdLst/>
              <a:ahLst/>
              <a:cxnLst/>
              <a:rect l="l" t="t" r="r" b="b"/>
              <a:pathLst>
                <a:path w="9200" h="1338" extrusionOk="0">
                  <a:moveTo>
                    <a:pt x="95" y="0"/>
                  </a:moveTo>
                  <a:cubicBezTo>
                    <a:pt x="61" y="0"/>
                    <a:pt x="41" y="4"/>
                    <a:pt x="36" y="13"/>
                  </a:cubicBezTo>
                  <a:cubicBezTo>
                    <a:pt x="1" y="120"/>
                    <a:pt x="1074" y="585"/>
                    <a:pt x="2220" y="908"/>
                  </a:cubicBezTo>
                  <a:cubicBezTo>
                    <a:pt x="2793" y="1015"/>
                    <a:pt x="3365" y="1158"/>
                    <a:pt x="3795" y="1230"/>
                  </a:cubicBezTo>
                  <a:lnTo>
                    <a:pt x="4547" y="1337"/>
                  </a:lnTo>
                  <a:lnTo>
                    <a:pt x="5262" y="1337"/>
                  </a:lnTo>
                  <a:cubicBezTo>
                    <a:pt x="5799" y="1337"/>
                    <a:pt x="6336" y="1301"/>
                    <a:pt x="6873" y="1265"/>
                  </a:cubicBezTo>
                  <a:cubicBezTo>
                    <a:pt x="8054" y="1122"/>
                    <a:pt x="9200" y="764"/>
                    <a:pt x="9164" y="693"/>
                  </a:cubicBezTo>
                  <a:cubicBezTo>
                    <a:pt x="9154" y="663"/>
                    <a:pt x="9062" y="653"/>
                    <a:pt x="8910" y="653"/>
                  </a:cubicBezTo>
                  <a:cubicBezTo>
                    <a:pt x="8506" y="653"/>
                    <a:pt x="7680" y="729"/>
                    <a:pt x="6873" y="729"/>
                  </a:cubicBezTo>
                  <a:cubicBezTo>
                    <a:pt x="6301" y="693"/>
                    <a:pt x="5728" y="729"/>
                    <a:pt x="5298" y="657"/>
                  </a:cubicBezTo>
                  <a:lnTo>
                    <a:pt x="4582" y="585"/>
                  </a:lnTo>
                  <a:lnTo>
                    <a:pt x="3902" y="514"/>
                  </a:lnTo>
                  <a:cubicBezTo>
                    <a:pt x="3437" y="514"/>
                    <a:pt x="2900" y="406"/>
                    <a:pt x="2327" y="371"/>
                  </a:cubicBezTo>
                  <a:cubicBezTo>
                    <a:pt x="1351" y="213"/>
                    <a:pt x="346" y="0"/>
                    <a:pt x="9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3044650" y="2739675"/>
              <a:ext cx="482375" cy="181875"/>
            </a:xfrm>
            <a:custGeom>
              <a:avLst/>
              <a:gdLst/>
              <a:ahLst/>
              <a:cxnLst/>
              <a:rect l="l" t="t" r="r" b="b"/>
              <a:pathLst>
                <a:path w="19295" h="7275" extrusionOk="0">
                  <a:moveTo>
                    <a:pt x="19288" y="0"/>
                  </a:moveTo>
                  <a:cubicBezTo>
                    <a:pt x="19215" y="0"/>
                    <a:pt x="18682" y="409"/>
                    <a:pt x="17719" y="718"/>
                  </a:cubicBezTo>
                  <a:cubicBezTo>
                    <a:pt x="16538" y="1112"/>
                    <a:pt x="15285" y="1327"/>
                    <a:pt x="14032" y="1398"/>
                  </a:cubicBezTo>
                  <a:cubicBezTo>
                    <a:pt x="12672" y="1470"/>
                    <a:pt x="11276" y="1506"/>
                    <a:pt x="10238" y="1577"/>
                  </a:cubicBezTo>
                  <a:cubicBezTo>
                    <a:pt x="9701" y="1577"/>
                    <a:pt x="9272" y="1613"/>
                    <a:pt x="8949" y="1649"/>
                  </a:cubicBezTo>
                  <a:lnTo>
                    <a:pt x="8484" y="1721"/>
                  </a:lnTo>
                  <a:cubicBezTo>
                    <a:pt x="8484" y="1721"/>
                    <a:pt x="7804" y="1828"/>
                    <a:pt x="6766" y="2078"/>
                  </a:cubicBezTo>
                  <a:cubicBezTo>
                    <a:pt x="5513" y="2329"/>
                    <a:pt x="4260" y="2723"/>
                    <a:pt x="3043" y="3188"/>
                  </a:cubicBezTo>
                  <a:cubicBezTo>
                    <a:pt x="2399" y="3439"/>
                    <a:pt x="1791" y="3761"/>
                    <a:pt x="1182" y="4155"/>
                  </a:cubicBezTo>
                  <a:cubicBezTo>
                    <a:pt x="645" y="4477"/>
                    <a:pt x="251" y="5014"/>
                    <a:pt x="37" y="5622"/>
                  </a:cubicBezTo>
                  <a:cubicBezTo>
                    <a:pt x="37" y="5765"/>
                    <a:pt x="1" y="5873"/>
                    <a:pt x="1" y="6016"/>
                  </a:cubicBezTo>
                  <a:cubicBezTo>
                    <a:pt x="37" y="6159"/>
                    <a:pt x="37" y="6266"/>
                    <a:pt x="72" y="6374"/>
                  </a:cubicBezTo>
                  <a:cubicBezTo>
                    <a:pt x="108" y="6481"/>
                    <a:pt x="144" y="6589"/>
                    <a:pt x="180" y="6696"/>
                  </a:cubicBezTo>
                  <a:lnTo>
                    <a:pt x="323" y="6911"/>
                  </a:lnTo>
                  <a:cubicBezTo>
                    <a:pt x="516" y="7136"/>
                    <a:pt x="651" y="7274"/>
                    <a:pt x="702" y="7274"/>
                  </a:cubicBezTo>
                  <a:cubicBezTo>
                    <a:pt x="708" y="7274"/>
                    <a:pt x="713" y="7272"/>
                    <a:pt x="717" y="7269"/>
                  </a:cubicBezTo>
                  <a:cubicBezTo>
                    <a:pt x="717" y="7269"/>
                    <a:pt x="645" y="7090"/>
                    <a:pt x="502" y="6839"/>
                  </a:cubicBezTo>
                  <a:cubicBezTo>
                    <a:pt x="287" y="6481"/>
                    <a:pt x="251" y="6087"/>
                    <a:pt x="359" y="5694"/>
                  </a:cubicBezTo>
                  <a:cubicBezTo>
                    <a:pt x="574" y="5193"/>
                    <a:pt x="967" y="4763"/>
                    <a:pt x="1468" y="4513"/>
                  </a:cubicBezTo>
                  <a:cubicBezTo>
                    <a:pt x="2041" y="4155"/>
                    <a:pt x="2650" y="3868"/>
                    <a:pt x="3258" y="3689"/>
                  </a:cubicBezTo>
                  <a:cubicBezTo>
                    <a:pt x="4439" y="3260"/>
                    <a:pt x="5692" y="2973"/>
                    <a:pt x="6909" y="2759"/>
                  </a:cubicBezTo>
                  <a:cubicBezTo>
                    <a:pt x="7947" y="2580"/>
                    <a:pt x="8627" y="2472"/>
                    <a:pt x="8627" y="2472"/>
                  </a:cubicBezTo>
                  <a:lnTo>
                    <a:pt x="9057" y="2401"/>
                  </a:lnTo>
                  <a:cubicBezTo>
                    <a:pt x="9343" y="2365"/>
                    <a:pt x="9773" y="2293"/>
                    <a:pt x="10310" y="2257"/>
                  </a:cubicBezTo>
                  <a:cubicBezTo>
                    <a:pt x="11312" y="2150"/>
                    <a:pt x="12708" y="2078"/>
                    <a:pt x="14104" y="1935"/>
                  </a:cubicBezTo>
                  <a:cubicBezTo>
                    <a:pt x="15393" y="1792"/>
                    <a:pt x="16645" y="1470"/>
                    <a:pt x="17862" y="1005"/>
                  </a:cubicBezTo>
                  <a:cubicBezTo>
                    <a:pt x="18399" y="790"/>
                    <a:pt x="18900" y="468"/>
                    <a:pt x="19294" y="2"/>
                  </a:cubicBezTo>
                  <a:cubicBezTo>
                    <a:pt x="19293" y="1"/>
                    <a:pt x="19291" y="0"/>
                    <a:pt x="19288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3114450" y="2880225"/>
              <a:ext cx="128900" cy="68025"/>
            </a:xfrm>
            <a:custGeom>
              <a:avLst/>
              <a:gdLst/>
              <a:ahLst/>
              <a:cxnLst/>
              <a:rect l="l" t="t" r="r" b="b"/>
              <a:pathLst>
                <a:path w="5156" h="2721" extrusionOk="0">
                  <a:moveTo>
                    <a:pt x="3509" y="0"/>
                  </a:moveTo>
                  <a:cubicBezTo>
                    <a:pt x="3151" y="0"/>
                    <a:pt x="2757" y="0"/>
                    <a:pt x="2399" y="72"/>
                  </a:cubicBezTo>
                  <a:cubicBezTo>
                    <a:pt x="2077" y="108"/>
                    <a:pt x="1862" y="143"/>
                    <a:pt x="1862" y="143"/>
                  </a:cubicBezTo>
                  <a:cubicBezTo>
                    <a:pt x="1683" y="179"/>
                    <a:pt x="1504" y="251"/>
                    <a:pt x="1361" y="322"/>
                  </a:cubicBezTo>
                  <a:cubicBezTo>
                    <a:pt x="967" y="465"/>
                    <a:pt x="609" y="716"/>
                    <a:pt x="359" y="1038"/>
                  </a:cubicBezTo>
                  <a:cubicBezTo>
                    <a:pt x="180" y="1217"/>
                    <a:pt x="108" y="1432"/>
                    <a:pt x="37" y="1647"/>
                  </a:cubicBezTo>
                  <a:cubicBezTo>
                    <a:pt x="1" y="1861"/>
                    <a:pt x="1" y="2040"/>
                    <a:pt x="37" y="2219"/>
                  </a:cubicBezTo>
                  <a:cubicBezTo>
                    <a:pt x="144" y="2577"/>
                    <a:pt x="287" y="2721"/>
                    <a:pt x="323" y="2721"/>
                  </a:cubicBezTo>
                  <a:cubicBezTo>
                    <a:pt x="395" y="2721"/>
                    <a:pt x="359" y="2506"/>
                    <a:pt x="359" y="2219"/>
                  </a:cubicBezTo>
                  <a:cubicBezTo>
                    <a:pt x="395" y="2076"/>
                    <a:pt x="430" y="1897"/>
                    <a:pt x="466" y="1790"/>
                  </a:cubicBezTo>
                  <a:cubicBezTo>
                    <a:pt x="538" y="1611"/>
                    <a:pt x="645" y="1504"/>
                    <a:pt x="752" y="1396"/>
                  </a:cubicBezTo>
                  <a:cubicBezTo>
                    <a:pt x="1003" y="1181"/>
                    <a:pt x="1289" y="1038"/>
                    <a:pt x="1612" y="967"/>
                  </a:cubicBezTo>
                  <a:cubicBezTo>
                    <a:pt x="1862" y="895"/>
                    <a:pt x="2041" y="859"/>
                    <a:pt x="2041" y="859"/>
                  </a:cubicBezTo>
                  <a:cubicBezTo>
                    <a:pt x="2041" y="859"/>
                    <a:pt x="2220" y="823"/>
                    <a:pt x="2506" y="752"/>
                  </a:cubicBezTo>
                  <a:cubicBezTo>
                    <a:pt x="2757" y="680"/>
                    <a:pt x="3151" y="609"/>
                    <a:pt x="3544" y="537"/>
                  </a:cubicBezTo>
                  <a:cubicBezTo>
                    <a:pt x="4332" y="394"/>
                    <a:pt x="5155" y="287"/>
                    <a:pt x="5119" y="179"/>
                  </a:cubicBezTo>
                  <a:cubicBezTo>
                    <a:pt x="5119" y="72"/>
                    <a:pt x="4332" y="0"/>
                    <a:pt x="3509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3073300" y="2855825"/>
              <a:ext cx="110075" cy="75450"/>
            </a:xfrm>
            <a:custGeom>
              <a:avLst/>
              <a:gdLst/>
              <a:ahLst/>
              <a:cxnLst/>
              <a:rect l="l" t="t" r="r" b="b"/>
              <a:pathLst>
                <a:path w="4403" h="3018" extrusionOk="0">
                  <a:moveTo>
                    <a:pt x="3951" y="1"/>
                  </a:moveTo>
                  <a:cubicBezTo>
                    <a:pt x="3678" y="1"/>
                    <a:pt x="3311" y="28"/>
                    <a:pt x="2935" y="81"/>
                  </a:cubicBezTo>
                  <a:cubicBezTo>
                    <a:pt x="2613" y="117"/>
                    <a:pt x="2291" y="189"/>
                    <a:pt x="1969" y="296"/>
                  </a:cubicBezTo>
                  <a:cubicBezTo>
                    <a:pt x="1790" y="368"/>
                    <a:pt x="1647" y="403"/>
                    <a:pt x="1504" y="475"/>
                  </a:cubicBezTo>
                  <a:lnTo>
                    <a:pt x="1396" y="547"/>
                  </a:lnTo>
                  <a:cubicBezTo>
                    <a:pt x="1289" y="618"/>
                    <a:pt x="1217" y="690"/>
                    <a:pt x="1110" y="797"/>
                  </a:cubicBezTo>
                  <a:cubicBezTo>
                    <a:pt x="824" y="1012"/>
                    <a:pt x="609" y="1298"/>
                    <a:pt x="430" y="1585"/>
                  </a:cubicBezTo>
                  <a:cubicBezTo>
                    <a:pt x="36" y="2265"/>
                    <a:pt x="0" y="3016"/>
                    <a:pt x="72" y="3016"/>
                  </a:cubicBezTo>
                  <a:cubicBezTo>
                    <a:pt x="75" y="3017"/>
                    <a:pt x="79" y="3018"/>
                    <a:pt x="83" y="3018"/>
                  </a:cubicBezTo>
                  <a:cubicBezTo>
                    <a:pt x="226" y="3018"/>
                    <a:pt x="441" y="2360"/>
                    <a:pt x="859" y="1907"/>
                  </a:cubicBezTo>
                  <a:cubicBezTo>
                    <a:pt x="1038" y="1656"/>
                    <a:pt x="1253" y="1477"/>
                    <a:pt x="1504" y="1334"/>
                  </a:cubicBezTo>
                  <a:cubicBezTo>
                    <a:pt x="1611" y="1263"/>
                    <a:pt x="1683" y="1227"/>
                    <a:pt x="1754" y="1191"/>
                  </a:cubicBezTo>
                  <a:lnTo>
                    <a:pt x="1862" y="1119"/>
                  </a:lnTo>
                  <a:cubicBezTo>
                    <a:pt x="1969" y="1048"/>
                    <a:pt x="2076" y="976"/>
                    <a:pt x="2220" y="940"/>
                  </a:cubicBezTo>
                  <a:cubicBezTo>
                    <a:pt x="2470" y="797"/>
                    <a:pt x="2756" y="690"/>
                    <a:pt x="3043" y="582"/>
                  </a:cubicBezTo>
                  <a:cubicBezTo>
                    <a:pt x="3723" y="368"/>
                    <a:pt x="4403" y="189"/>
                    <a:pt x="4403" y="81"/>
                  </a:cubicBezTo>
                  <a:cubicBezTo>
                    <a:pt x="4403" y="28"/>
                    <a:pt x="4224" y="1"/>
                    <a:pt x="395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2779775" y="2575950"/>
              <a:ext cx="152150" cy="204950"/>
            </a:xfrm>
            <a:custGeom>
              <a:avLst/>
              <a:gdLst/>
              <a:ahLst/>
              <a:cxnLst/>
              <a:rect l="l" t="t" r="r" b="b"/>
              <a:pathLst>
                <a:path w="6086" h="8198" extrusionOk="0">
                  <a:moveTo>
                    <a:pt x="2900" y="1"/>
                  </a:moveTo>
                  <a:lnTo>
                    <a:pt x="2900" y="1"/>
                  </a:lnTo>
                  <a:cubicBezTo>
                    <a:pt x="2506" y="144"/>
                    <a:pt x="2184" y="323"/>
                    <a:pt x="1862" y="574"/>
                  </a:cubicBezTo>
                  <a:cubicBezTo>
                    <a:pt x="1146" y="1075"/>
                    <a:pt x="573" y="1791"/>
                    <a:pt x="215" y="2578"/>
                  </a:cubicBezTo>
                  <a:cubicBezTo>
                    <a:pt x="36" y="3044"/>
                    <a:pt x="1" y="3580"/>
                    <a:pt x="108" y="4082"/>
                  </a:cubicBezTo>
                  <a:cubicBezTo>
                    <a:pt x="180" y="4511"/>
                    <a:pt x="394" y="4905"/>
                    <a:pt x="716" y="5263"/>
                  </a:cubicBezTo>
                  <a:cubicBezTo>
                    <a:pt x="931" y="5478"/>
                    <a:pt x="1218" y="5657"/>
                    <a:pt x="1540" y="5800"/>
                  </a:cubicBezTo>
                  <a:cubicBezTo>
                    <a:pt x="1611" y="5835"/>
                    <a:pt x="1683" y="5871"/>
                    <a:pt x="1790" y="5871"/>
                  </a:cubicBezTo>
                  <a:lnTo>
                    <a:pt x="1898" y="5907"/>
                  </a:lnTo>
                  <a:lnTo>
                    <a:pt x="2112" y="5907"/>
                  </a:lnTo>
                  <a:cubicBezTo>
                    <a:pt x="2291" y="5907"/>
                    <a:pt x="2470" y="5871"/>
                    <a:pt x="2685" y="5835"/>
                  </a:cubicBezTo>
                  <a:cubicBezTo>
                    <a:pt x="2838" y="5792"/>
                    <a:pt x="3003" y="5709"/>
                    <a:pt x="3158" y="5610"/>
                  </a:cubicBezTo>
                  <a:lnTo>
                    <a:pt x="3158" y="5610"/>
                  </a:lnTo>
                  <a:cubicBezTo>
                    <a:pt x="3191" y="5771"/>
                    <a:pt x="3247" y="5931"/>
                    <a:pt x="3329" y="6086"/>
                  </a:cubicBezTo>
                  <a:cubicBezTo>
                    <a:pt x="3580" y="6623"/>
                    <a:pt x="3974" y="7053"/>
                    <a:pt x="4475" y="7410"/>
                  </a:cubicBezTo>
                  <a:cubicBezTo>
                    <a:pt x="4940" y="7804"/>
                    <a:pt x="5477" y="8055"/>
                    <a:pt x="6050" y="8198"/>
                  </a:cubicBezTo>
                  <a:cubicBezTo>
                    <a:pt x="6086" y="8126"/>
                    <a:pt x="5406" y="7804"/>
                    <a:pt x="4654" y="7160"/>
                  </a:cubicBezTo>
                  <a:cubicBezTo>
                    <a:pt x="4260" y="6802"/>
                    <a:pt x="3974" y="6408"/>
                    <a:pt x="3759" y="5907"/>
                  </a:cubicBezTo>
                  <a:cubicBezTo>
                    <a:pt x="3646" y="5637"/>
                    <a:pt x="3633" y="5339"/>
                    <a:pt x="3710" y="5066"/>
                  </a:cubicBezTo>
                  <a:lnTo>
                    <a:pt x="3710" y="5066"/>
                  </a:lnTo>
                  <a:cubicBezTo>
                    <a:pt x="3800" y="4926"/>
                    <a:pt x="3874" y="4776"/>
                    <a:pt x="3933" y="4625"/>
                  </a:cubicBezTo>
                  <a:lnTo>
                    <a:pt x="3933" y="4625"/>
                  </a:lnTo>
                  <a:cubicBezTo>
                    <a:pt x="3934" y="4623"/>
                    <a:pt x="3936" y="4621"/>
                    <a:pt x="3938" y="4618"/>
                  </a:cubicBezTo>
                  <a:lnTo>
                    <a:pt x="3936" y="4617"/>
                  </a:lnTo>
                  <a:lnTo>
                    <a:pt x="3936" y="4617"/>
                  </a:lnTo>
                  <a:cubicBezTo>
                    <a:pt x="3949" y="4582"/>
                    <a:pt x="3962" y="4547"/>
                    <a:pt x="3974" y="4511"/>
                  </a:cubicBezTo>
                  <a:lnTo>
                    <a:pt x="3437" y="4225"/>
                  </a:lnTo>
                  <a:cubicBezTo>
                    <a:pt x="3414" y="4261"/>
                    <a:pt x="3392" y="4298"/>
                    <a:pt x="3372" y="4335"/>
                  </a:cubicBezTo>
                  <a:lnTo>
                    <a:pt x="3372" y="4335"/>
                  </a:lnTo>
                  <a:lnTo>
                    <a:pt x="3365" y="4332"/>
                  </a:lnTo>
                  <a:cubicBezTo>
                    <a:pt x="3358" y="4353"/>
                    <a:pt x="3349" y="4374"/>
                    <a:pt x="3340" y="4395"/>
                  </a:cubicBezTo>
                  <a:lnTo>
                    <a:pt x="3340" y="4395"/>
                  </a:lnTo>
                  <a:cubicBezTo>
                    <a:pt x="3324" y="4428"/>
                    <a:pt x="3308" y="4461"/>
                    <a:pt x="3293" y="4494"/>
                  </a:cubicBezTo>
                  <a:lnTo>
                    <a:pt x="3293" y="4494"/>
                  </a:lnTo>
                  <a:cubicBezTo>
                    <a:pt x="3128" y="4805"/>
                    <a:pt x="2839" y="5033"/>
                    <a:pt x="2470" y="5155"/>
                  </a:cubicBezTo>
                  <a:cubicBezTo>
                    <a:pt x="2417" y="5173"/>
                    <a:pt x="2363" y="5182"/>
                    <a:pt x="2309" y="5182"/>
                  </a:cubicBezTo>
                  <a:cubicBezTo>
                    <a:pt x="2256" y="5182"/>
                    <a:pt x="2202" y="5173"/>
                    <a:pt x="2148" y="5155"/>
                  </a:cubicBezTo>
                  <a:lnTo>
                    <a:pt x="2005" y="5155"/>
                  </a:lnTo>
                  <a:cubicBezTo>
                    <a:pt x="1933" y="5155"/>
                    <a:pt x="1826" y="5120"/>
                    <a:pt x="1754" y="5084"/>
                  </a:cubicBezTo>
                  <a:cubicBezTo>
                    <a:pt x="1540" y="5012"/>
                    <a:pt x="1361" y="4905"/>
                    <a:pt x="1182" y="4762"/>
                  </a:cubicBezTo>
                  <a:cubicBezTo>
                    <a:pt x="967" y="4547"/>
                    <a:pt x="788" y="4261"/>
                    <a:pt x="681" y="3938"/>
                  </a:cubicBezTo>
                  <a:cubicBezTo>
                    <a:pt x="609" y="3545"/>
                    <a:pt x="609" y="3151"/>
                    <a:pt x="716" y="2757"/>
                  </a:cubicBezTo>
                  <a:cubicBezTo>
                    <a:pt x="1003" y="2005"/>
                    <a:pt x="1468" y="1325"/>
                    <a:pt x="2077" y="788"/>
                  </a:cubicBezTo>
                  <a:cubicBezTo>
                    <a:pt x="2542" y="359"/>
                    <a:pt x="2936" y="73"/>
                    <a:pt x="2900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2946225" y="2710200"/>
              <a:ext cx="146775" cy="153925"/>
            </a:xfrm>
            <a:custGeom>
              <a:avLst/>
              <a:gdLst/>
              <a:ahLst/>
              <a:cxnLst/>
              <a:rect l="l" t="t" r="r" b="b"/>
              <a:pathLst>
                <a:path w="5871" h="6157" extrusionOk="0">
                  <a:moveTo>
                    <a:pt x="36" y="0"/>
                  </a:moveTo>
                  <a:cubicBezTo>
                    <a:pt x="0" y="0"/>
                    <a:pt x="0" y="322"/>
                    <a:pt x="108" y="752"/>
                  </a:cubicBezTo>
                  <a:cubicBezTo>
                    <a:pt x="251" y="1253"/>
                    <a:pt x="466" y="1754"/>
                    <a:pt x="680" y="2255"/>
                  </a:cubicBezTo>
                  <a:cubicBezTo>
                    <a:pt x="931" y="2721"/>
                    <a:pt x="1182" y="3222"/>
                    <a:pt x="1468" y="3651"/>
                  </a:cubicBezTo>
                  <a:cubicBezTo>
                    <a:pt x="1719" y="4045"/>
                    <a:pt x="1897" y="4296"/>
                    <a:pt x="1897" y="4296"/>
                  </a:cubicBezTo>
                  <a:cubicBezTo>
                    <a:pt x="1897" y="4296"/>
                    <a:pt x="2076" y="4510"/>
                    <a:pt x="2399" y="4832"/>
                  </a:cubicBezTo>
                  <a:cubicBezTo>
                    <a:pt x="2757" y="5262"/>
                    <a:pt x="3222" y="5584"/>
                    <a:pt x="3687" y="5870"/>
                  </a:cubicBezTo>
                  <a:cubicBezTo>
                    <a:pt x="3974" y="6049"/>
                    <a:pt x="4260" y="6121"/>
                    <a:pt x="4582" y="6157"/>
                  </a:cubicBezTo>
                  <a:cubicBezTo>
                    <a:pt x="4868" y="6157"/>
                    <a:pt x="5155" y="6049"/>
                    <a:pt x="5405" y="5906"/>
                  </a:cubicBezTo>
                  <a:cubicBezTo>
                    <a:pt x="5799" y="5548"/>
                    <a:pt x="5871" y="5262"/>
                    <a:pt x="5835" y="5226"/>
                  </a:cubicBezTo>
                  <a:cubicBezTo>
                    <a:pt x="5830" y="5224"/>
                    <a:pt x="5825" y="5223"/>
                    <a:pt x="5820" y="5223"/>
                  </a:cubicBezTo>
                  <a:cubicBezTo>
                    <a:pt x="5744" y="5223"/>
                    <a:pt x="5597" y="5453"/>
                    <a:pt x="5262" y="5620"/>
                  </a:cubicBezTo>
                  <a:cubicBezTo>
                    <a:pt x="5128" y="5700"/>
                    <a:pt x="4974" y="5741"/>
                    <a:pt x="4814" y="5741"/>
                  </a:cubicBezTo>
                  <a:cubicBezTo>
                    <a:pt x="4761" y="5741"/>
                    <a:pt x="4707" y="5736"/>
                    <a:pt x="4654" y="5727"/>
                  </a:cubicBezTo>
                  <a:cubicBezTo>
                    <a:pt x="4403" y="5656"/>
                    <a:pt x="4188" y="5548"/>
                    <a:pt x="4009" y="5405"/>
                  </a:cubicBezTo>
                  <a:cubicBezTo>
                    <a:pt x="3580" y="5119"/>
                    <a:pt x="3222" y="4761"/>
                    <a:pt x="2936" y="4367"/>
                  </a:cubicBezTo>
                  <a:cubicBezTo>
                    <a:pt x="2649" y="4045"/>
                    <a:pt x="2506" y="3794"/>
                    <a:pt x="2506" y="3794"/>
                  </a:cubicBezTo>
                  <a:cubicBezTo>
                    <a:pt x="2506" y="3794"/>
                    <a:pt x="2327" y="3615"/>
                    <a:pt x="2041" y="3257"/>
                  </a:cubicBezTo>
                  <a:cubicBezTo>
                    <a:pt x="1790" y="2935"/>
                    <a:pt x="1468" y="2470"/>
                    <a:pt x="1146" y="1969"/>
                  </a:cubicBezTo>
                  <a:cubicBezTo>
                    <a:pt x="859" y="1504"/>
                    <a:pt x="573" y="1002"/>
                    <a:pt x="394" y="644"/>
                  </a:cubicBezTo>
                  <a:cubicBezTo>
                    <a:pt x="179" y="287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3058075" y="2575950"/>
              <a:ext cx="65350" cy="116375"/>
            </a:xfrm>
            <a:custGeom>
              <a:avLst/>
              <a:gdLst/>
              <a:ahLst/>
              <a:cxnLst/>
              <a:rect l="l" t="t" r="r" b="b"/>
              <a:pathLst>
                <a:path w="2614" h="4655" extrusionOk="0">
                  <a:moveTo>
                    <a:pt x="144" y="1"/>
                  </a:moveTo>
                  <a:cubicBezTo>
                    <a:pt x="72" y="1"/>
                    <a:pt x="1" y="824"/>
                    <a:pt x="144" y="1648"/>
                  </a:cubicBezTo>
                  <a:cubicBezTo>
                    <a:pt x="180" y="2005"/>
                    <a:pt x="251" y="2363"/>
                    <a:pt x="323" y="2721"/>
                  </a:cubicBezTo>
                  <a:cubicBezTo>
                    <a:pt x="394" y="3044"/>
                    <a:pt x="466" y="3222"/>
                    <a:pt x="466" y="3222"/>
                  </a:cubicBezTo>
                  <a:cubicBezTo>
                    <a:pt x="538" y="3401"/>
                    <a:pt x="609" y="3545"/>
                    <a:pt x="681" y="3724"/>
                  </a:cubicBezTo>
                  <a:cubicBezTo>
                    <a:pt x="752" y="3867"/>
                    <a:pt x="860" y="4046"/>
                    <a:pt x="967" y="4189"/>
                  </a:cubicBezTo>
                  <a:cubicBezTo>
                    <a:pt x="1146" y="4404"/>
                    <a:pt x="1361" y="4583"/>
                    <a:pt x="1611" y="4654"/>
                  </a:cubicBezTo>
                  <a:cubicBezTo>
                    <a:pt x="1790" y="4654"/>
                    <a:pt x="1934" y="4618"/>
                    <a:pt x="2077" y="4511"/>
                  </a:cubicBezTo>
                  <a:cubicBezTo>
                    <a:pt x="2113" y="4475"/>
                    <a:pt x="2184" y="4440"/>
                    <a:pt x="2220" y="4368"/>
                  </a:cubicBezTo>
                  <a:cubicBezTo>
                    <a:pt x="2256" y="4332"/>
                    <a:pt x="2292" y="4296"/>
                    <a:pt x="2292" y="4261"/>
                  </a:cubicBezTo>
                  <a:cubicBezTo>
                    <a:pt x="2399" y="4082"/>
                    <a:pt x="2471" y="3903"/>
                    <a:pt x="2506" y="3724"/>
                  </a:cubicBezTo>
                  <a:cubicBezTo>
                    <a:pt x="2614" y="3437"/>
                    <a:pt x="2614" y="3258"/>
                    <a:pt x="2578" y="3222"/>
                  </a:cubicBezTo>
                  <a:cubicBezTo>
                    <a:pt x="2542" y="3222"/>
                    <a:pt x="2435" y="3401"/>
                    <a:pt x="2256" y="3616"/>
                  </a:cubicBezTo>
                  <a:cubicBezTo>
                    <a:pt x="2184" y="3759"/>
                    <a:pt x="2077" y="3903"/>
                    <a:pt x="1969" y="4010"/>
                  </a:cubicBezTo>
                  <a:cubicBezTo>
                    <a:pt x="1934" y="4046"/>
                    <a:pt x="1898" y="4117"/>
                    <a:pt x="1826" y="4117"/>
                  </a:cubicBezTo>
                  <a:cubicBezTo>
                    <a:pt x="1814" y="4129"/>
                    <a:pt x="1802" y="4133"/>
                    <a:pt x="1790" y="4133"/>
                  </a:cubicBezTo>
                  <a:cubicBezTo>
                    <a:pt x="1767" y="4133"/>
                    <a:pt x="1743" y="4117"/>
                    <a:pt x="1719" y="4117"/>
                  </a:cubicBezTo>
                  <a:cubicBezTo>
                    <a:pt x="1611" y="4046"/>
                    <a:pt x="1540" y="3938"/>
                    <a:pt x="1504" y="3831"/>
                  </a:cubicBezTo>
                  <a:cubicBezTo>
                    <a:pt x="1433" y="3724"/>
                    <a:pt x="1361" y="3580"/>
                    <a:pt x="1325" y="3437"/>
                  </a:cubicBezTo>
                  <a:cubicBezTo>
                    <a:pt x="1218" y="3151"/>
                    <a:pt x="1182" y="2972"/>
                    <a:pt x="1182" y="2972"/>
                  </a:cubicBezTo>
                  <a:cubicBezTo>
                    <a:pt x="1182" y="2972"/>
                    <a:pt x="1075" y="2793"/>
                    <a:pt x="1003" y="2542"/>
                  </a:cubicBezTo>
                  <a:cubicBezTo>
                    <a:pt x="896" y="2256"/>
                    <a:pt x="752" y="1898"/>
                    <a:pt x="645" y="1540"/>
                  </a:cubicBezTo>
                  <a:cubicBezTo>
                    <a:pt x="430" y="788"/>
                    <a:pt x="251" y="1"/>
                    <a:pt x="14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3119825" y="2653775"/>
              <a:ext cx="60875" cy="91225"/>
            </a:xfrm>
            <a:custGeom>
              <a:avLst/>
              <a:gdLst/>
              <a:ahLst/>
              <a:cxnLst/>
              <a:rect l="l" t="t" r="r" b="b"/>
              <a:pathLst>
                <a:path w="2435" h="3649" extrusionOk="0">
                  <a:moveTo>
                    <a:pt x="241" y="1"/>
                  </a:moveTo>
                  <a:cubicBezTo>
                    <a:pt x="135" y="1"/>
                    <a:pt x="1" y="558"/>
                    <a:pt x="1" y="1183"/>
                  </a:cubicBezTo>
                  <a:cubicBezTo>
                    <a:pt x="1" y="1470"/>
                    <a:pt x="36" y="1756"/>
                    <a:pt x="108" y="2042"/>
                  </a:cubicBezTo>
                  <a:cubicBezTo>
                    <a:pt x="144" y="2186"/>
                    <a:pt x="180" y="2293"/>
                    <a:pt x="215" y="2436"/>
                  </a:cubicBezTo>
                  <a:lnTo>
                    <a:pt x="287" y="2544"/>
                  </a:lnTo>
                  <a:cubicBezTo>
                    <a:pt x="359" y="2615"/>
                    <a:pt x="430" y="2687"/>
                    <a:pt x="466" y="2758"/>
                  </a:cubicBezTo>
                  <a:cubicBezTo>
                    <a:pt x="681" y="3009"/>
                    <a:pt x="931" y="3188"/>
                    <a:pt x="1182" y="3331"/>
                  </a:cubicBezTo>
                  <a:cubicBezTo>
                    <a:pt x="1599" y="3566"/>
                    <a:pt x="2035" y="3648"/>
                    <a:pt x="2255" y="3648"/>
                  </a:cubicBezTo>
                  <a:cubicBezTo>
                    <a:pt x="2337" y="3648"/>
                    <a:pt x="2389" y="3637"/>
                    <a:pt x="2399" y="3617"/>
                  </a:cubicBezTo>
                  <a:cubicBezTo>
                    <a:pt x="2435" y="3510"/>
                    <a:pt x="1862" y="3259"/>
                    <a:pt x="1504" y="2901"/>
                  </a:cubicBezTo>
                  <a:cubicBezTo>
                    <a:pt x="1325" y="2758"/>
                    <a:pt x="1146" y="2579"/>
                    <a:pt x="1039" y="2365"/>
                  </a:cubicBezTo>
                  <a:cubicBezTo>
                    <a:pt x="1003" y="2293"/>
                    <a:pt x="967" y="2221"/>
                    <a:pt x="931" y="2150"/>
                  </a:cubicBezTo>
                  <a:lnTo>
                    <a:pt x="895" y="2078"/>
                  </a:lnTo>
                  <a:cubicBezTo>
                    <a:pt x="860" y="2007"/>
                    <a:pt x="788" y="1899"/>
                    <a:pt x="752" y="1792"/>
                  </a:cubicBezTo>
                  <a:cubicBezTo>
                    <a:pt x="645" y="1577"/>
                    <a:pt x="573" y="1362"/>
                    <a:pt x="502" y="1112"/>
                  </a:cubicBezTo>
                  <a:cubicBezTo>
                    <a:pt x="394" y="575"/>
                    <a:pt x="359" y="2"/>
                    <a:pt x="251" y="2"/>
                  </a:cubicBezTo>
                  <a:cubicBezTo>
                    <a:pt x="248" y="1"/>
                    <a:pt x="245" y="1"/>
                    <a:pt x="24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3652275" y="2643750"/>
              <a:ext cx="321275" cy="305175"/>
            </a:xfrm>
            <a:custGeom>
              <a:avLst/>
              <a:gdLst/>
              <a:ahLst/>
              <a:cxnLst/>
              <a:rect l="l" t="t" r="r" b="b"/>
              <a:pathLst>
                <a:path w="12851" h="12207" extrusionOk="0">
                  <a:moveTo>
                    <a:pt x="10357" y="0"/>
                  </a:moveTo>
                  <a:cubicBezTo>
                    <a:pt x="10349" y="0"/>
                    <a:pt x="10345" y="3"/>
                    <a:pt x="10345" y="9"/>
                  </a:cubicBezTo>
                  <a:cubicBezTo>
                    <a:pt x="10703" y="403"/>
                    <a:pt x="11061" y="868"/>
                    <a:pt x="11383" y="1334"/>
                  </a:cubicBezTo>
                  <a:cubicBezTo>
                    <a:pt x="11956" y="2408"/>
                    <a:pt x="12278" y="3625"/>
                    <a:pt x="12278" y="4877"/>
                  </a:cubicBezTo>
                  <a:cubicBezTo>
                    <a:pt x="12278" y="5522"/>
                    <a:pt x="12207" y="6166"/>
                    <a:pt x="12063" y="6810"/>
                  </a:cubicBezTo>
                  <a:cubicBezTo>
                    <a:pt x="11920" y="7347"/>
                    <a:pt x="11741" y="7848"/>
                    <a:pt x="11455" y="8350"/>
                  </a:cubicBezTo>
                  <a:cubicBezTo>
                    <a:pt x="11347" y="8564"/>
                    <a:pt x="11204" y="8743"/>
                    <a:pt x="11097" y="8886"/>
                  </a:cubicBezTo>
                  <a:lnTo>
                    <a:pt x="10775" y="9244"/>
                  </a:lnTo>
                  <a:lnTo>
                    <a:pt x="10417" y="9495"/>
                  </a:lnTo>
                  <a:lnTo>
                    <a:pt x="10309" y="9602"/>
                  </a:lnTo>
                  <a:cubicBezTo>
                    <a:pt x="10238" y="9674"/>
                    <a:pt x="10130" y="9710"/>
                    <a:pt x="10059" y="9781"/>
                  </a:cubicBezTo>
                  <a:cubicBezTo>
                    <a:pt x="9951" y="9853"/>
                    <a:pt x="9808" y="9960"/>
                    <a:pt x="9593" y="10068"/>
                  </a:cubicBezTo>
                  <a:cubicBezTo>
                    <a:pt x="9415" y="10175"/>
                    <a:pt x="9236" y="10282"/>
                    <a:pt x="9021" y="10390"/>
                  </a:cubicBezTo>
                  <a:cubicBezTo>
                    <a:pt x="7875" y="10891"/>
                    <a:pt x="6694" y="11249"/>
                    <a:pt x="5441" y="11428"/>
                  </a:cubicBezTo>
                  <a:cubicBezTo>
                    <a:pt x="4117" y="11643"/>
                    <a:pt x="2721" y="11786"/>
                    <a:pt x="1719" y="11893"/>
                  </a:cubicBezTo>
                  <a:cubicBezTo>
                    <a:pt x="1110" y="11929"/>
                    <a:pt x="537" y="12001"/>
                    <a:pt x="0" y="12180"/>
                  </a:cubicBezTo>
                  <a:cubicBezTo>
                    <a:pt x="287" y="12197"/>
                    <a:pt x="573" y="12206"/>
                    <a:pt x="860" y="12206"/>
                  </a:cubicBezTo>
                  <a:cubicBezTo>
                    <a:pt x="1146" y="12206"/>
                    <a:pt x="1432" y="12197"/>
                    <a:pt x="1719" y="12180"/>
                  </a:cubicBezTo>
                  <a:cubicBezTo>
                    <a:pt x="2757" y="12144"/>
                    <a:pt x="4153" y="12108"/>
                    <a:pt x="5549" y="11929"/>
                  </a:cubicBezTo>
                  <a:cubicBezTo>
                    <a:pt x="6837" y="11822"/>
                    <a:pt x="8090" y="11499"/>
                    <a:pt x="9307" y="10998"/>
                  </a:cubicBezTo>
                  <a:cubicBezTo>
                    <a:pt x="9558" y="10891"/>
                    <a:pt x="9737" y="10784"/>
                    <a:pt x="9951" y="10676"/>
                  </a:cubicBezTo>
                  <a:cubicBezTo>
                    <a:pt x="10166" y="10605"/>
                    <a:pt x="10309" y="10461"/>
                    <a:pt x="10453" y="10390"/>
                  </a:cubicBezTo>
                  <a:cubicBezTo>
                    <a:pt x="10560" y="10318"/>
                    <a:pt x="10667" y="10247"/>
                    <a:pt x="10775" y="10175"/>
                  </a:cubicBezTo>
                  <a:lnTo>
                    <a:pt x="10882" y="10103"/>
                  </a:lnTo>
                  <a:lnTo>
                    <a:pt x="11240" y="9781"/>
                  </a:lnTo>
                  <a:lnTo>
                    <a:pt x="11634" y="9316"/>
                  </a:lnTo>
                  <a:cubicBezTo>
                    <a:pt x="11777" y="9137"/>
                    <a:pt x="11920" y="8922"/>
                    <a:pt x="12063" y="8672"/>
                  </a:cubicBezTo>
                  <a:cubicBezTo>
                    <a:pt x="12350" y="8135"/>
                    <a:pt x="12529" y="7526"/>
                    <a:pt x="12672" y="6918"/>
                  </a:cubicBezTo>
                  <a:cubicBezTo>
                    <a:pt x="12779" y="6238"/>
                    <a:pt x="12851" y="5522"/>
                    <a:pt x="12779" y="4842"/>
                  </a:cubicBezTo>
                  <a:cubicBezTo>
                    <a:pt x="12743" y="3517"/>
                    <a:pt x="12314" y="2264"/>
                    <a:pt x="11598" y="1155"/>
                  </a:cubicBezTo>
                  <a:cubicBezTo>
                    <a:pt x="11491" y="976"/>
                    <a:pt x="11312" y="797"/>
                    <a:pt x="11168" y="618"/>
                  </a:cubicBezTo>
                  <a:cubicBezTo>
                    <a:pt x="11025" y="475"/>
                    <a:pt x="10918" y="332"/>
                    <a:pt x="10739" y="224"/>
                  </a:cubicBezTo>
                  <a:cubicBezTo>
                    <a:pt x="10530" y="75"/>
                    <a:pt x="10396" y="0"/>
                    <a:pt x="10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1707725" y="2552700"/>
              <a:ext cx="80550" cy="129600"/>
            </a:xfrm>
            <a:custGeom>
              <a:avLst/>
              <a:gdLst/>
              <a:ahLst/>
              <a:cxnLst/>
              <a:rect l="l" t="t" r="r" b="b"/>
              <a:pathLst>
                <a:path w="3222" h="5184" extrusionOk="0">
                  <a:moveTo>
                    <a:pt x="3079" y="0"/>
                  </a:moveTo>
                  <a:cubicBezTo>
                    <a:pt x="3007" y="251"/>
                    <a:pt x="2936" y="501"/>
                    <a:pt x="2900" y="788"/>
                  </a:cubicBezTo>
                  <a:cubicBezTo>
                    <a:pt x="2792" y="1325"/>
                    <a:pt x="2649" y="1897"/>
                    <a:pt x="2470" y="2434"/>
                  </a:cubicBezTo>
                  <a:cubicBezTo>
                    <a:pt x="2291" y="2971"/>
                    <a:pt x="2041" y="3472"/>
                    <a:pt x="1754" y="3938"/>
                  </a:cubicBezTo>
                  <a:cubicBezTo>
                    <a:pt x="1647" y="4081"/>
                    <a:pt x="1540" y="4188"/>
                    <a:pt x="1432" y="4331"/>
                  </a:cubicBezTo>
                  <a:cubicBezTo>
                    <a:pt x="1396" y="4331"/>
                    <a:pt x="1361" y="4367"/>
                    <a:pt x="1325" y="4403"/>
                  </a:cubicBezTo>
                  <a:cubicBezTo>
                    <a:pt x="1289" y="4439"/>
                    <a:pt x="1217" y="4439"/>
                    <a:pt x="1182" y="4475"/>
                  </a:cubicBezTo>
                  <a:cubicBezTo>
                    <a:pt x="1146" y="4493"/>
                    <a:pt x="1101" y="4501"/>
                    <a:pt x="1056" y="4501"/>
                  </a:cubicBezTo>
                  <a:cubicBezTo>
                    <a:pt x="1012" y="4501"/>
                    <a:pt x="967" y="4493"/>
                    <a:pt x="931" y="4475"/>
                  </a:cubicBezTo>
                  <a:cubicBezTo>
                    <a:pt x="859" y="4475"/>
                    <a:pt x="752" y="4296"/>
                    <a:pt x="680" y="4045"/>
                  </a:cubicBezTo>
                  <a:cubicBezTo>
                    <a:pt x="609" y="3759"/>
                    <a:pt x="537" y="3472"/>
                    <a:pt x="537" y="3186"/>
                  </a:cubicBezTo>
                  <a:cubicBezTo>
                    <a:pt x="501" y="1933"/>
                    <a:pt x="680" y="645"/>
                    <a:pt x="537" y="645"/>
                  </a:cubicBezTo>
                  <a:cubicBezTo>
                    <a:pt x="430" y="645"/>
                    <a:pt x="108" y="1862"/>
                    <a:pt x="0" y="3186"/>
                  </a:cubicBezTo>
                  <a:cubicBezTo>
                    <a:pt x="0" y="3508"/>
                    <a:pt x="0" y="3830"/>
                    <a:pt x="36" y="4188"/>
                  </a:cubicBezTo>
                  <a:cubicBezTo>
                    <a:pt x="108" y="4546"/>
                    <a:pt x="287" y="4868"/>
                    <a:pt x="609" y="5083"/>
                  </a:cubicBezTo>
                  <a:cubicBezTo>
                    <a:pt x="754" y="5146"/>
                    <a:pt x="924" y="5184"/>
                    <a:pt x="1097" y="5184"/>
                  </a:cubicBezTo>
                  <a:cubicBezTo>
                    <a:pt x="1222" y="5184"/>
                    <a:pt x="1348" y="5164"/>
                    <a:pt x="1468" y="5119"/>
                  </a:cubicBezTo>
                  <a:cubicBezTo>
                    <a:pt x="1540" y="5083"/>
                    <a:pt x="1647" y="5047"/>
                    <a:pt x="1718" y="4976"/>
                  </a:cubicBezTo>
                  <a:cubicBezTo>
                    <a:pt x="1790" y="4940"/>
                    <a:pt x="1862" y="4868"/>
                    <a:pt x="1933" y="4797"/>
                  </a:cubicBezTo>
                  <a:cubicBezTo>
                    <a:pt x="2112" y="4654"/>
                    <a:pt x="2220" y="4475"/>
                    <a:pt x="2327" y="4260"/>
                  </a:cubicBezTo>
                  <a:cubicBezTo>
                    <a:pt x="2613" y="3723"/>
                    <a:pt x="2828" y="3150"/>
                    <a:pt x="2971" y="2542"/>
                  </a:cubicBezTo>
                  <a:cubicBezTo>
                    <a:pt x="3114" y="1969"/>
                    <a:pt x="3186" y="1361"/>
                    <a:pt x="3222" y="752"/>
                  </a:cubicBezTo>
                  <a:cubicBezTo>
                    <a:pt x="3222" y="322"/>
                    <a:pt x="3150" y="0"/>
                    <a:pt x="3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2127425" y="1795425"/>
              <a:ext cx="665800" cy="130900"/>
            </a:xfrm>
            <a:custGeom>
              <a:avLst/>
              <a:gdLst/>
              <a:ahLst/>
              <a:cxnLst/>
              <a:rect l="l" t="t" r="r" b="b"/>
              <a:pathLst>
                <a:path w="26632" h="5236" extrusionOk="0">
                  <a:moveTo>
                    <a:pt x="4234" y="0"/>
                  </a:moveTo>
                  <a:cubicBezTo>
                    <a:pt x="3446" y="0"/>
                    <a:pt x="2641" y="80"/>
                    <a:pt x="1861" y="260"/>
                  </a:cubicBezTo>
                  <a:cubicBezTo>
                    <a:pt x="1432" y="331"/>
                    <a:pt x="1002" y="474"/>
                    <a:pt x="609" y="689"/>
                  </a:cubicBezTo>
                  <a:cubicBezTo>
                    <a:pt x="394" y="797"/>
                    <a:pt x="215" y="940"/>
                    <a:pt x="107" y="1154"/>
                  </a:cubicBezTo>
                  <a:cubicBezTo>
                    <a:pt x="0" y="1369"/>
                    <a:pt x="0" y="1584"/>
                    <a:pt x="107" y="1799"/>
                  </a:cubicBezTo>
                  <a:cubicBezTo>
                    <a:pt x="286" y="2121"/>
                    <a:pt x="537" y="2371"/>
                    <a:pt x="823" y="2550"/>
                  </a:cubicBezTo>
                  <a:cubicBezTo>
                    <a:pt x="1038" y="2694"/>
                    <a:pt x="1253" y="2837"/>
                    <a:pt x="1468" y="2944"/>
                  </a:cubicBezTo>
                  <a:cubicBezTo>
                    <a:pt x="1682" y="3052"/>
                    <a:pt x="1897" y="3159"/>
                    <a:pt x="2112" y="3195"/>
                  </a:cubicBezTo>
                  <a:cubicBezTo>
                    <a:pt x="2112" y="3195"/>
                    <a:pt x="1933" y="3052"/>
                    <a:pt x="1575" y="2837"/>
                  </a:cubicBezTo>
                  <a:cubicBezTo>
                    <a:pt x="1432" y="2694"/>
                    <a:pt x="1217" y="2550"/>
                    <a:pt x="1002" y="2371"/>
                  </a:cubicBezTo>
                  <a:cubicBezTo>
                    <a:pt x="752" y="2193"/>
                    <a:pt x="537" y="1942"/>
                    <a:pt x="394" y="1691"/>
                  </a:cubicBezTo>
                  <a:cubicBezTo>
                    <a:pt x="322" y="1548"/>
                    <a:pt x="322" y="1405"/>
                    <a:pt x="394" y="1298"/>
                  </a:cubicBezTo>
                  <a:cubicBezTo>
                    <a:pt x="501" y="1154"/>
                    <a:pt x="644" y="1047"/>
                    <a:pt x="788" y="975"/>
                  </a:cubicBezTo>
                  <a:cubicBezTo>
                    <a:pt x="1146" y="832"/>
                    <a:pt x="1539" y="689"/>
                    <a:pt x="1969" y="653"/>
                  </a:cubicBezTo>
                  <a:cubicBezTo>
                    <a:pt x="2652" y="544"/>
                    <a:pt x="3357" y="497"/>
                    <a:pt x="4050" y="497"/>
                  </a:cubicBezTo>
                  <a:cubicBezTo>
                    <a:pt x="4265" y="497"/>
                    <a:pt x="4478" y="502"/>
                    <a:pt x="4689" y="510"/>
                  </a:cubicBezTo>
                  <a:lnTo>
                    <a:pt x="7481" y="689"/>
                  </a:lnTo>
                  <a:lnTo>
                    <a:pt x="8770" y="725"/>
                  </a:lnTo>
                  <a:lnTo>
                    <a:pt x="9915" y="868"/>
                  </a:lnTo>
                  <a:lnTo>
                    <a:pt x="12242" y="1083"/>
                  </a:lnTo>
                  <a:lnTo>
                    <a:pt x="12886" y="1119"/>
                  </a:lnTo>
                  <a:cubicBezTo>
                    <a:pt x="13316" y="1119"/>
                    <a:pt x="13888" y="1262"/>
                    <a:pt x="14604" y="1369"/>
                  </a:cubicBezTo>
                  <a:cubicBezTo>
                    <a:pt x="16287" y="1620"/>
                    <a:pt x="18005" y="1942"/>
                    <a:pt x="19687" y="2371"/>
                  </a:cubicBezTo>
                  <a:cubicBezTo>
                    <a:pt x="21334" y="2801"/>
                    <a:pt x="22980" y="3410"/>
                    <a:pt x="24520" y="4161"/>
                  </a:cubicBezTo>
                  <a:lnTo>
                    <a:pt x="24985" y="4376"/>
                  </a:lnTo>
                  <a:lnTo>
                    <a:pt x="25379" y="4591"/>
                  </a:lnTo>
                  <a:lnTo>
                    <a:pt x="26023" y="4949"/>
                  </a:lnTo>
                  <a:cubicBezTo>
                    <a:pt x="26202" y="5056"/>
                    <a:pt x="26417" y="5163"/>
                    <a:pt x="26631" y="5235"/>
                  </a:cubicBezTo>
                  <a:cubicBezTo>
                    <a:pt x="26488" y="5056"/>
                    <a:pt x="26309" y="4913"/>
                    <a:pt x="26130" y="4806"/>
                  </a:cubicBezTo>
                  <a:lnTo>
                    <a:pt x="25486" y="4412"/>
                  </a:lnTo>
                  <a:lnTo>
                    <a:pt x="25092" y="4161"/>
                  </a:lnTo>
                  <a:lnTo>
                    <a:pt x="24663" y="3911"/>
                  </a:lnTo>
                  <a:cubicBezTo>
                    <a:pt x="23124" y="3052"/>
                    <a:pt x="21477" y="2371"/>
                    <a:pt x="19795" y="1870"/>
                  </a:cubicBezTo>
                  <a:cubicBezTo>
                    <a:pt x="18112" y="1369"/>
                    <a:pt x="16430" y="975"/>
                    <a:pt x="14712" y="689"/>
                  </a:cubicBezTo>
                  <a:cubicBezTo>
                    <a:pt x="13996" y="582"/>
                    <a:pt x="13423" y="439"/>
                    <a:pt x="12994" y="403"/>
                  </a:cubicBezTo>
                  <a:lnTo>
                    <a:pt x="12349" y="331"/>
                  </a:lnTo>
                  <a:lnTo>
                    <a:pt x="9951" y="188"/>
                  </a:lnTo>
                  <a:lnTo>
                    <a:pt x="8806" y="81"/>
                  </a:lnTo>
                  <a:lnTo>
                    <a:pt x="7517" y="81"/>
                  </a:lnTo>
                  <a:lnTo>
                    <a:pt x="4689" y="9"/>
                  </a:lnTo>
                  <a:cubicBezTo>
                    <a:pt x="4538" y="3"/>
                    <a:pt x="4386" y="0"/>
                    <a:pt x="4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2061200" y="1849475"/>
              <a:ext cx="83250" cy="57150"/>
            </a:xfrm>
            <a:custGeom>
              <a:avLst/>
              <a:gdLst/>
              <a:ahLst/>
              <a:cxnLst/>
              <a:rect l="l" t="t" r="r" b="b"/>
              <a:pathLst>
                <a:path w="3330" h="2286" extrusionOk="0">
                  <a:moveTo>
                    <a:pt x="1904" y="1"/>
                  </a:moveTo>
                  <a:cubicBezTo>
                    <a:pt x="1751" y="1"/>
                    <a:pt x="1592" y="10"/>
                    <a:pt x="1432" y="31"/>
                  </a:cubicBezTo>
                  <a:cubicBezTo>
                    <a:pt x="1217" y="31"/>
                    <a:pt x="1003" y="66"/>
                    <a:pt x="824" y="138"/>
                  </a:cubicBezTo>
                  <a:cubicBezTo>
                    <a:pt x="609" y="209"/>
                    <a:pt x="394" y="317"/>
                    <a:pt x="251" y="460"/>
                  </a:cubicBezTo>
                  <a:cubicBezTo>
                    <a:pt x="143" y="532"/>
                    <a:pt x="72" y="639"/>
                    <a:pt x="0" y="746"/>
                  </a:cubicBezTo>
                  <a:cubicBezTo>
                    <a:pt x="0" y="854"/>
                    <a:pt x="0" y="961"/>
                    <a:pt x="0" y="1069"/>
                  </a:cubicBezTo>
                  <a:cubicBezTo>
                    <a:pt x="36" y="1140"/>
                    <a:pt x="72" y="1212"/>
                    <a:pt x="72" y="1319"/>
                  </a:cubicBezTo>
                  <a:cubicBezTo>
                    <a:pt x="108" y="1355"/>
                    <a:pt x="179" y="1427"/>
                    <a:pt x="215" y="1462"/>
                  </a:cubicBezTo>
                  <a:cubicBezTo>
                    <a:pt x="322" y="1605"/>
                    <a:pt x="466" y="1677"/>
                    <a:pt x="609" y="1749"/>
                  </a:cubicBezTo>
                  <a:cubicBezTo>
                    <a:pt x="931" y="1928"/>
                    <a:pt x="1325" y="2071"/>
                    <a:pt x="1718" y="2142"/>
                  </a:cubicBezTo>
                  <a:cubicBezTo>
                    <a:pt x="2220" y="2238"/>
                    <a:pt x="2737" y="2286"/>
                    <a:pt x="3036" y="2286"/>
                  </a:cubicBezTo>
                  <a:cubicBezTo>
                    <a:pt x="3186" y="2286"/>
                    <a:pt x="3281" y="2274"/>
                    <a:pt x="3293" y="2250"/>
                  </a:cubicBezTo>
                  <a:cubicBezTo>
                    <a:pt x="3329" y="2142"/>
                    <a:pt x="2542" y="1892"/>
                    <a:pt x="1826" y="1641"/>
                  </a:cubicBezTo>
                  <a:cubicBezTo>
                    <a:pt x="1504" y="1498"/>
                    <a:pt x="1217" y="1355"/>
                    <a:pt x="931" y="1176"/>
                  </a:cubicBezTo>
                  <a:cubicBezTo>
                    <a:pt x="752" y="1033"/>
                    <a:pt x="716" y="961"/>
                    <a:pt x="716" y="961"/>
                  </a:cubicBezTo>
                  <a:cubicBezTo>
                    <a:pt x="716" y="961"/>
                    <a:pt x="716" y="961"/>
                    <a:pt x="716" y="925"/>
                  </a:cubicBezTo>
                  <a:cubicBezTo>
                    <a:pt x="967" y="746"/>
                    <a:pt x="1217" y="603"/>
                    <a:pt x="1539" y="532"/>
                  </a:cubicBezTo>
                  <a:cubicBezTo>
                    <a:pt x="2255" y="317"/>
                    <a:pt x="3043" y="317"/>
                    <a:pt x="3043" y="209"/>
                  </a:cubicBezTo>
                  <a:cubicBezTo>
                    <a:pt x="3072" y="152"/>
                    <a:pt x="2542" y="1"/>
                    <a:pt x="1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1824950" y="1908400"/>
              <a:ext cx="274750" cy="279225"/>
            </a:xfrm>
            <a:custGeom>
              <a:avLst/>
              <a:gdLst/>
              <a:ahLst/>
              <a:cxnLst/>
              <a:rect l="l" t="t" r="r" b="b"/>
              <a:pathLst>
                <a:path w="10990" h="11169" extrusionOk="0">
                  <a:moveTo>
                    <a:pt x="10632" y="0"/>
                  </a:moveTo>
                  <a:cubicBezTo>
                    <a:pt x="10345" y="0"/>
                    <a:pt x="10023" y="36"/>
                    <a:pt x="9701" y="108"/>
                  </a:cubicBezTo>
                  <a:cubicBezTo>
                    <a:pt x="8770" y="322"/>
                    <a:pt x="7911" y="716"/>
                    <a:pt x="7088" y="1253"/>
                  </a:cubicBezTo>
                  <a:cubicBezTo>
                    <a:pt x="6300" y="1790"/>
                    <a:pt x="5549" y="2398"/>
                    <a:pt x="4869" y="3043"/>
                  </a:cubicBezTo>
                  <a:cubicBezTo>
                    <a:pt x="4582" y="3329"/>
                    <a:pt x="4367" y="3580"/>
                    <a:pt x="4188" y="3723"/>
                  </a:cubicBezTo>
                  <a:cubicBezTo>
                    <a:pt x="4045" y="3902"/>
                    <a:pt x="3974" y="3973"/>
                    <a:pt x="3974" y="3973"/>
                  </a:cubicBezTo>
                  <a:lnTo>
                    <a:pt x="3723" y="4260"/>
                  </a:lnTo>
                  <a:cubicBezTo>
                    <a:pt x="3580" y="4439"/>
                    <a:pt x="3401" y="4689"/>
                    <a:pt x="3150" y="5011"/>
                  </a:cubicBezTo>
                  <a:cubicBezTo>
                    <a:pt x="2578" y="5763"/>
                    <a:pt x="2077" y="6551"/>
                    <a:pt x="1611" y="7374"/>
                  </a:cubicBezTo>
                  <a:cubicBezTo>
                    <a:pt x="1110" y="8197"/>
                    <a:pt x="716" y="9056"/>
                    <a:pt x="358" y="9915"/>
                  </a:cubicBezTo>
                  <a:cubicBezTo>
                    <a:pt x="179" y="10309"/>
                    <a:pt x="36" y="10739"/>
                    <a:pt x="0" y="11168"/>
                  </a:cubicBezTo>
                  <a:cubicBezTo>
                    <a:pt x="251" y="10810"/>
                    <a:pt x="466" y="10416"/>
                    <a:pt x="645" y="10058"/>
                  </a:cubicBezTo>
                  <a:cubicBezTo>
                    <a:pt x="1074" y="9235"/>
                    <a:pt x="1540" y="8412"/>
                    <a:pt x="2077" y="7660"/>
                  </a:cubicBezTo>
                  <a:cubicBezTo>
                    <a:pt x="2613" y="6801"/>
                    <a:pt x="3222" y="6014"/>
                    <a:pt x="3723" y="5405"/>
                  </a:cubicBezTo>
                  <a:cubicBezTo>
                    <a:pt x="3938" y="5119"/>
                    <a:pt x="4153" y="4904"/>
                    <a:pt x="4296" y="4725"/>
                  </a:cubicBezTo>
                  <a:lnTo>
                    <a:pt x="4546" y="4474"/>
                  </a:lnTo>
                  <a:cubicBezTo>
                    <a:pt x="4546" y="4474"/>
                    <a:pt x="4618" y="4367"/>
                    <a:pt x="4761" y="4224"/>
                  </a:cubicBezTo>
                  <a:cubicBezTo>
                    <a:pt x="4904" y="4045"/>
                    <a:pt x="5119" y="3794"/>
                    <a:pt x="5370" y="3544"/>
                  </a:cubicBezTo>
                  <a:cubicBezTo>
                    <a:pt x="5978" y="2864"/>
                    <a:pt x="6658" y="2255"/>
                    <a:pt x="7410" y="1718"/>
                  </a:cubicBezTo>
                  <a:cubicBezTo>
                    <a:pt x="8126" y="1146"/>
                    <a:pt x="8949" y="716"/>
                    <a:pt x="9772" y="394"/>
                  </a:cubicBezTo>
                  <a:cubicBezTo>
                    <a:pt x="10059" y="287"/>
                    <a:pt x="10381" y="215"/>
                    <a:pt x="10667" y="143"/>
                  </a:cubicBezTo>
                  <a:cubicBezTo>
                    <a:pt x="10882" y="72"/>
                    <a:pt x="10989" y="36"/>
                    <a:pt x="10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3153825" y="2821150"/>
              <a:ext cx="8975" cy="4500"/>
            </a:xfrm>
            <a:custGeom>
              <a:avLst/>
              <a:gdLst/>
              <a:ahLst/>
              <a:cxnLst/>
              <a:rect l="l" t="t" r="r" b="b"/>
              <a:pathLst>
                <a:path w="359" h="180" extrusionOk="0">
                  <a:moveTo>
                    <a:pt x="1" y="180"/>
                  </a:moveTo>
                  <a:cubicBezTo>
                    <a:pt x="216" y="72"/>
                    <a:pt x="359" y="1"/>
                    <a:pt x="359" y="1"/>
                  </a:cubicBezTo>
                  <a:cubicBezTo>
                    <a:pt x="359" y="1"/>
                    <a:pt x="216" y="72"/>
                    <a:pt x="1" y="18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1759625" y="2609075"/>
              <a:ext cx="2177250" cy="385150"/>
            </a:xfrm>
            <a:custGeom>
              <a:avLst/>
              <a:gdLst/>
              <a:ahLst/>
              <a:cxnLst/>
              <a:rect l="l" t="t" r="r" b="b"/>
              <a:pathLst>
                <a:path w="87090" h="15406" extrusionOk="0">
                  <a:moveTo>
                    <a:pt x="19115" y="11168"/>
                  </a:moveTo>
                  <a:lnTo>
                    <a:pt x="19115" y="11168"/>
                  </a:lnTo>
                  <a:cubicBezTo>
                    <a:pt x="19115" y="11168"/>
                    <a:pt x="19115" y="11168"/>
                    <a:pt x="19115" y="11168"/>
                  </a:cubicBezTo>
                  <a:cubicBezTo>
                    <a:pt x="19115" y="11168"/>
                    <a:pt x="19115" y="11168"/>
                    <a:pt x="19115" y="11168"/>
                  </a:cubicBezTo>
                  <a:close/>
                  <a:moveTo>
                    <a:pt x="1182" y="0"/>
                  </a:moveTo>
                  <a:cubicBezTo>
                    <a:pt x="967" y="1361"/>
                    <a:pt x="645" y="2685"/>
                    <a:pt x="0" y="2971"/>
                  </a:cubicBezTo>
                  <a:cubicBezTo>
                    <a:pt x="108" y="6050"/>
                    <a:pt x="502" y="11097"/>
                    <a:pt x="1933" y="12528"/>
                  </a:cubicBezTo>
                  <a:cubicBezTo>
                    <a:pt x="3422" y="14017"/>
                    <a:pt x="8717" y="14530"/>
                    <a:pt x="12309" y="14530"/>
                  </a:cubicBezTo>
                  <a:cubicBezTo>
                    <a:pt x="13728" y="14530"/>
                    <a:pt x="14881" y="14450"/>
                    <a:pt x="15428" y="14318"/>
                  </a:cubicBezTo>
                  <a:cubicBezTo>
                    <a:pt x="15958" y="14178"/>
                    <a:pt x="16443" y="14117"/>
                    <a:pt x="16957" y="14117"/>
                  </a:cubicBezTo>
                  <a:cubicBezTo>
                    <a:pt x="18285" y="14117"/>
                    <a:pt x="19809" y="14528"/>
                    <a:pt x="22802" y="15070"/>
                  </a:cubicBezTo>
                  <a:cubicBezTo>
                    <a:pt x="24042" y="15293"/>
                    <a:pt x="25390" y="15405"/>
                    <a:pt x="26691" y="15405"/>
                  </a:cubicBezTo>
                  <a:cubicBezTo>
                    <a:pt x="29784" y="15405"/>
                    <a:pt x="32617" y="14769"/>
                    <a:pt x="33146" y="13459"/>
                  </a:cubicBezTo>
                  <a:cubicBezTo>
                    <a:pt x="33934" y="11562"/>
                    <a:pt x="26238" y="10631"/>
                    <a:pt x="26238" y="10631"/>
                  </a:cubicBezTo>
                  <a:lnTo>
                    <a:pt x="28815" y="9951"/>
                  </a:lnTo>
                  <a:cubicBezTo>
                    <a:pt x="30748" y="10452"/>
                    <a:pt x="32681" y="11061"/>
                    <a:pt x="34507" y="11848"/>
                  </a:cubicBezTo>
                  <a:cubicBezTo>
                    <a:pt x="36497" y="12750"/>
                    <a:pt x="40271" y="13436"/>
                    <a:pt x="44091" y="13436"/>
                  </a:cubicBezTo>
                  <a:cubicBezTo>
                    <a:pt x="44667" y="13436"/>
                    <a:pt x="45245" y="13420"/>
                    <a:pt x="45818" y="13388"/>
                  </a:cubicBezTo>
                  <a:cubicBezTo>
                    <a:pt x="50184" y="13101"/>
                    <a:pt x="50936" y="11097"/>
                    <a:pt x="50936" y="11097"/>
                  </a:cubicBezTo>
                  <a:lnTo>
                    <a:pt x="50936" y="11097"/>
                  </a:lnTo>
                  <a:cubicBezTo>
                    <a:pt x="50661" y="13384"/>
                    <a:pt x="57507" y="14390"/>
                    <a:pt x="65275" y="14390"/>
                  </a:cubicBezTo>
                  <a:cubicBezTo>
                    <a:pt x="73676" y="14390"/>
                    <a:pt x="83157" y="13213"/>
                    <a:pt x="85872" y="11204"/>
                  </a:cubicBezTo>
                  <a:cubicBezTo>
                    <a:pt x="86302" y="10846"/>
                    <a:pt x="86731" y="10452"/>
                    <a:pt x="87089" y="10023"/>
                  </a:cubicBezTo>
                  <a:lnTo>
                    <a:pt x="87089" y="10023"/>
                  </a:lnTo>
                  <a:cubicBezTo>
                    <a:pt x="86588" y="10094"/>
                    <a:pt x="86015" y="10202"/>
                    <a:pt x="85335" y="10309"/>
                  </a:cubicBezTo>
                  <a:cubicBezTo>
                    <a:pt x="85013" y="10524"/>
                    <a:pt x="84655" y="10739"/>
                    <a:pt x="84297" y="10882"/>
                  </a:cubicBezTo>
                  <a:cubicBezTo>
                    <a:pt x="81512" y="12175"/>
                    <a:pt x="74382" y="12708"/>
                    <a:pt x="67837" y="12708"/>
                  </a:cubicBezTo>
                  <a:cubicBezTo>
                    <a:pt x="61515" y="12708"/>
                    <a:pt x="55737" y="12210"/>
                    <a:pt x="54945" y="11419"/>
                  </a:cubicBezTo>
                  <a:cubicBezTo>
                    <a:pt x="53693" y="10202"/>
                    <a:pt x="55089" y="9128"/>
                    <a:pt x="55769" y="8663"/>
                  </a:cubicBezTo>
                  <a:lnTo>
                    <a:pt x="55769" y="8663"/>
                  </a:lnTo>
                  <a:cubicBezTo>
                    <a:pt x="55143" y="9016"/>
                    <a:pt x="53753" y="9680"/>
                    <a:pt x="52540" y="9680"/>
                  </a:cubicBezTo>
                  <a:cubicBezTo>
                    <a:pt x="52157" y="9680"/>
                    <a:pt x="51791" y="9614"/>
                    <a:pt x="51473" y="9450"/>
                  </a:cubicBezTo>
                  <a:cubicBezTo>
                    <a:pt x="49827" y="8591"/>
                    <a:pt x="47644" y="4797"/>
                    <a:pt x="47643" y="4797"/>
                  </a:cubicBezTo>
                  <a:lnTo>
                    <a:pt x="47643" y="4797"/>
                  </a:lnTo>
                  <a:cubicBezTo>
                    <a:pt x="47643" y="4797"/>
                    <a:pt x="48121" y="6529"/>
                    <a:pt x="47086" y="6529"/>
                  </a:cubicBezTo>
                  <a:cubicBezTo>
                    <a:pt x="46987" y="6529"/>
                    <a:pt x="46876" y="6513"/>
                    <a:pt x="46748" y="6479"/>
                  </a:cubicBezTo>
                  <a:cubicBezTo>
                    <a:pt x="45245" y="6050"/>
                    <a:pt x="43778" y="3759"/>
                    <a:pt x="43778" y="3759"/>
                  </a:cubicBezTo>
                  <a:cubicBezTo>
                    <a:pt x="42632" y="5298"/>
                    <a:pt x="41164" y="6515"/>
                    <a:pt x="39482" y="7410"/>
                  </a:cubicBezTo>
                  <a:cubicBezTo>
                    <a:pt x="39482" y="7410"/>
                    <a:pt x="39628" y="7407"/>
                    <a:pt x="39883" y="7407"/>
                  </a:cubicBezTo>
                  <a:cubicBezTo>
                    <a:pt x="41541" y="7407"/>
                    <a:pt x="47822" y="7515"/>
                    <a:pt x="48753" y="9128"/>
                  </a:cubicBezTo>
                  <a:cubicBezTo>
                    <a:pt x="49400" y="10272"/>
                    <a:pt x="46588" y="11012"/>
                    <a:pt x="42989" y="11012"/>
                  </a:cubicBezTo>
                  <a:cubicBezTo>
                    <a:pt x="40618" y="11012"/>
                    <a:pt x="37905" y="10691"/>
                    <a:pt x="35616" y="9951"/>
                  </a:cubicBezTo>
                  <a:cubicBezTo>
                    <a:pt x="29818" y="8054"/>
                    <a:pt x="30247" y="7804"/>
                    <a:pt x="30247" y="5656"/>
                  </a:cubicBezTo>
                  <a:cubicBezTo>
                    <a:pt x="30247" y="4654"/>
                    <a:pt x="30426" y="3687"/>
                    <a:pt x="30748" y="2721"/>
                  </a:cubicBezTo>
                  <a:cubicBezTo>
                    <a:pt x="30498" y="2363"/>
                    <a:pt x="30319" y="1933"/>
                    <a:pt x="30247" y="1504"/>
                  </a:cubicBezTo>
                  <a:cubicBezTo>
                    <a:pt x="29495" y="2506"/>
                    <a:pt x="28636" y="3437"/>
                    <a:pt x="27670" y="4224"/>
                  </a:cubicBezTo>
                  <a:cubicBezTo>
                    <a:pt x="26775" y="6443"/>
                    <a:pt x="25594" y="8484"/>
                    <a:pt x="24126" y="9200"/>
                  </a:cubicBezTo>
                  <a:cubicBezTo>
                    <a:pt x="20606" y="11013"/>
                    <a:pt x="19135" y="11166"/>
                    <a:pt x="19115" y="11168"/>
                  </a:cubicBezTo>
                  <a:lnTo>
                    <a:pt x="19115" y="11168"/>
                  </a:lnTo>
                  <a:cubicBezTo>
                    <a:pt x="19142" y="11166"/>
                    <a:pt x="21851" y="10896"/>
                    <a:pt x="24600" y="10896"/>
                  </a:cubicBezTo>
                  <a:cubicBezTo>
                    <a:pt x="26642" y="10896"/>
                    <a:pt x="28706" y="11045"/>
                    <a:pt x="29710" y="11562"/>
                  </a:cubicBezTo>
                  <a:cubicBezTo>
                    <a:pt x="32001" y="12690"/>
                    <a:pt x="28673" y="14113"/>
                    <a:pt x="23940" y="14113"/>
                  </a:cubicBezTo>
                  <a:cubicBezTo>
                    <a:pt x="23719" y="14113"/>
                    <a:pt x="23494" y="14110"/>
                    <a:pt x="23267" y="14103"/>
                  </a:cubicBezTo>
                  <a:cubicBezTo>
                    <a:pt x="18148" y="13960"/>
                    <a:pt x="16430" y="11956"/>
                    <a:pt x="16430" y="11956"/>
                  </a:cubicBezTo>
                  <a:cubicBezTo>
                    <a:pt x="16430" y="11956"/>
                    <a:pt x="14855" y="12207"/>
                    <a:pt x="12912" y="12207"/>
                  </a:cubicBezTo>
                  <a:cubicBezTo>
                    <a:pt x="10840" y="12207"/>
                    <a:pt x="8350" y="11921"/>
                    <a:pt x="6909" y="10739"/>
                  </a:cubicBezTo>
                  <a:cubicBezTo>
                    <a:pt x="5370" y="9522"/>
                    <a:pt x="3866" y="5549"/>
                    <a:pt x="2828" y="2148"/>
                  </a:cubicBezTo>
                  <a:cubicBezTo>
                    <a:pt x="2220" y="1468"/>
                    <a:pt x="1683" y="752"/>
                    <a:pt x="1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2394075" y="1895475"/>
              <a:ext cx="141425" cy="64850"/>
            </a:xfrm>
            <a:custGeom>
              <a:avLst/>
              <a:gdLst/>
              <a:ahLst/>
              <a:cxnLst/>
              <a:rect l="l" t="t" r="r" b="b"/>
              <a:pathLst>
                <a:path w="5657" h="2594" extrusionOk="0">
                  <a:moveTo>
                    <a:pt x="2828" y="0"/>
                  </a:moveTo>
                  <a:cubicBezTo>
                    <a:pt x="2489" y="0"/>
                    <a:pt x="2146" y="71"/>
                    <a:pt x="1827" y="231"/>
                  </a:cubicBezTo>
                  <a:cubicBezTo>
                    <a:pt x="1755" y="231"/>
                    <a:pt x="1719" y="302"/>
                    <a:pt x="1683" y="338"/>
                  </a:cubicBezTo>
                  <a:cubicBezTo>
                    <a:pt x="1612" y="410"/>
                    <a:pt x="1576" y="446"/>
                    <a:pt x="1540" y="517"/>
                  </a:cubicBezTo>
                  <a:cubicBezTo>
                    <a:pt x="1504" y="589"/>
                    <a:pt x="1504" y="660"/>
                    <a:pt x="1504" y="696"/>
                  </a:cubicBezTo>
                  <a:cubicBezTo>
                    <a:pt x="1504" y="768"/>
                    <a:pt x="1504" y="804"/>
                    <a:pt x="1504" y="875"/>
                  </a:cubicBezTo>
                  <a:cubicBezTo>
                    <a:pt x="1504" y="903"/>
                    <a:pt x="1510" y="936"/>
                    <a:pt x="1520" y="970"/>
                  </a:cubicBezTo>
                  <a:lnTo>
                    <a:pt x="1520" y="970"/>
                  </a:lnTo>
                  <a:cubicBezTo>
                    <a:pt x="1412" y="947"/>
                    <a:pt x="1300" y="935"/>
                    <a:pt x="1187" y="935"/>
                  </a:cubicBezTo>
                  <a:cubicBezTo>
                    <a:pt x="866" y="935"/>
                    <a:pt x="541" y="1030"/>
                    <a:pt x="287" y="1233"/>
                  </a:cubicBezTo>
                  <a:lnTo>
                    <a:pt x="144" y="1340"/>
                  </a:lnTo>
                  <a:lnTo>
                    <a:pt x="73" y="1412"/>
                  </a:lnTo>
                  <a:cubicBezTo>
                    <a:pt x="37" y="1448"/>
                    <a:pt x="1" y="1448"/>
                    <a:pt x="37" y="1484"/>
                  </a:cubicBezTo>
                  <a:lnTo>
                    <a:pt x="252" y="1770"/>
                  </a:lnTo>
                  <a:cubicBezTo>
                    <a:pt x="323" y="1877"/>
                    <a:pt x="466" y="1985"/>
                    <a:pt x="574" y="2092"/>
                  </a:cubicBezTo>
                  <a:cubicBezTo>
                    <a:pt x="717" y="2164"/>
                    <a:pt x="824" y="2235"/>
                    <a:pt x="967" y="2271"/>
                  </a:cubicBezTo>
                  <a:cubicBezTo>
                    <a:pt x="967" y="2271"/>
                    <a:pt x="896" y="2164"/>
                    <a:pt x="681" y="1985"/>
                  </a:cubicBezTo>
                  <a:cubicBezTo>
                    <a:pt x="609" y="1949"/>
                    <a:pt x="574" y="1913"/>
                    <a:pt x="538" y="1842"/>
                  </a:cubicBezTo>
                  <a:cubicBezTo>
                    <a:pt x="466" y="1806"/>
                    <a:pt x="431" y="1734"/>
                    <a:pt x="395" y="1698"/>
                  </a:cubicBezTo>
                  <a:lnTo>
                    <a:pt x="287" y="1519"/>
                  </a:lnTo>
                  <a:cubicBezTo>
                    <a:pt x="287" y="1484"/>
                    <a:pt x="359" y="1484"/>
                    <a:pt x="431" y="1412"/>
                  </a:cubicBezTo>
                  <a:cubicBezTo>
                    <a:pt x="653" y="1264"/>
                    <a:pt x="927" y="1184"/>
                    <a:pt x="1192" y="1184"/>
                  </a:cubicBezTo>
                  <a:cubicBezTo>
                    <a:pt x="1312" y="1184"/>
                    <a:pt x="1429" y="1200"/>
                    <a:pt x="1540" y="1233"/>
                  </a:cubicBezTo>
                  <a:cubicBezTo>
                    <a:pt x="1609" y="1254"/>
                    <a:pt x="1676" y="1278"/>
                    <a:pt x="1742" y="1307"/>
                  </a:cubicBezTo>
                  <a:lnTo>
                    <a:pt x="1742" y="1307"/>
                  </a:lnTo>
                  <a:cubicBezTo>
                    <a:pt x="1767" y="1332"/>
                    <a:pt x="1795" y="1355"/>
                    <a:pt x="1827" y="1376"/>
                  </a:cubicBezTo>
                  <a:cubicBezTo>
                    <a:pt x="2005" y="1591"/>
                    <a:pt x="2220" y="1734"/>
                    <a:pt x="2471" y="1877"/>
                  </a:cubicBezTo>
                  <a:lnTo>
                    <a:pt x="3580" y="2593"/>
                  </a:lnTo>
                  <a:lnTo>
                    <a:pt x="2686" y="1627"/>
                  </a:lnTo>
                  <a:cubicBezTo>
                    <a:pt x="2680" y="1620"/>
                    <a:pt x="2674" y="1614"/>
                    <a:pt x="2669" y="1608"/>
                  </a:cubicBezTo>
                  <a:lnTo>
                    <a:pt x="2669" y="1608"/>
                  </a:lnTo>
                  <a:lnTo>
                    <a:pt x="2686" y="1591"/>
                  </a:lnTo>
                  <a:cubicBezTo>
                    <a:pt x="2662" y="1579"/>
                    <a:pt x="2639" y="1567"/>
                    <a:pt x="2617" y="1554"/>
                  </a:cubicBezTo>
                  <a:lnTo>
                    <a:pt x="2617" y="1554"/>
                  </a:lnTo>
                  <a:cubicBezTo>
                    <a:pt x="2509" y="1444"/>
                    <a:pt x="2387" y="1349"/>
                    <a:pt x="2256" y="1267"/>
                  </a:cubicBezTo>
                  <a:lnTo>
                    <a:pt x="2256" y="1267"/>
                  </a:lnTo>
                  <a:cubicBezTo>
                    <a:pt x="2208" y="1221"/>
                    <a:pt x="2160" y="1173"/>
                    <a:pt x="2113" y="1126"/>
                  </a:cubicBezTo>
                  <a:cubicBezTo>
                    <a:pt x="2041" y="1090"/>
                    <a:pt x="2005" y="1018"/>
                    <a:pt x="1970" y="947"/>
                  </a:cubicBezTo>
                  <a:cubicBezTo>
                    <a:pt x="1934" y="875"/>
                    <a:pt x="1898" y="839"/>
                    <a:pt x="1898" y="804"/>
                  </a:cubicBezTo>
                  <a:cubicBezTo>
                    <a:pt x="1862" y="660"/>
                    <a:pt x="1934" y="553"/>
                    <a:pt x="2041" y="517"/>
                  </a:cubicBezTo>
                  <a:cubicBezTo>
                    <a:pt x="2342" y="378"/>
                    <a:pt x="2672" y="299"/>
                    <a:pt x="3013" y="299"/>
                  </a:cubicBezTo>
                  <a:cubicBezTo>
                    <a:pt x="3200" y="299"/>
                    <a:pt x="3390" y="323"/>
                    <a:pt x="3580" y="374"/>
                  </a:cubicBezTo>
                  <a:cubicBezTo>
                    <a:pt x="4082" y="589"/>
                    <a:pt x="4547" y="875"/>
                    <a:pt x="5012" y="1197"/>
                  </a:cubicBezTo>
                  <a:cubicBezTo>
                    <a:pt x="5191" y="1376"/>
                    <a:pt x="5442" y="1484"/>
                    <a:pt x="5657" y="1627"/>
                  </a:cubicBezTo>
                  <a:cubicBezTo>
                    <a:pt x="5478" y="1412"/>
                    <a:pt x="5299" y="1233"/>
                    <a:pt x="5084" y="1090"/>
                  </a:cubicBezTo>
                  <a:cubicBezTo>
                    <a:pt x="4869" y="911"/>
                    <a:pt x="4690" y="732"/>
                    <a:pt x="4440" y="589"/>
                  </a:cubicBezTo>
                  <a:cubicBezTo>
                    <a:pt x="4332" y="517"/>
                    <a:pt x="4189" y="410"/>
                    <a:pt x="4082" y="338"/>
                  </a:cubicBezTo>
                  <a:cubicBezTo>
                    <a:pt x="3938" y="267"/>
                    <a:pt x="3759" y="195"/>
                    <a:pt x="3616" y="123"/>
                  </a:cubicBezTo>
                  <a:cubicBezTo>
                    <a:pt x="3363" y="44"/>
                    <a:pt x="3097" y="0"/>
                    <a:pt x="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2853150" y="1689150"/>
              <a:ext cx="325775" cy="185250"/>
            </a:xfrm>
            <a:custGeom>
              <a:avLst/>
              <a:gdLst/>
              <a:ahLst/>
              <a:cxnLst/>
              <a:rect l="l" t="t" r="r" b="b"/>
              <a:pathLst>
                <a:path w="13031" h="7410" extrusionOk="0">
                  <a:moveTo>
                    <a:pt x="13030" y="0"/>
                  </a:moveTo>
                  <a:lnTo>
                    <a:pt x="13030" y="0"/>
                  </a:lnTo>
                  <a:cubicBezTo>
                    <a:pt x="11634" y="502"/>
                    <a:pt x="10310" y="1039"/>
                    <a:pt x="8985" y="1540"/>
                  </a:cubicBezTo>
                  <a:cubicBezTo>
                    <a:pt x="8749" y="742"/>
                    <a:pt x="7538" y="213"/>
                    <a:pt x="6599" y="213"/>
                  </a:cubicBezTo>
                  <a:cubicBezTo>
                    <a:pt x="6400" y="213"/>
                    <a:pt x="6213" y="237"/>
                    <a:pt x="6050" y="287"/>
                  </a:cubicBezTo>
                  <a:cubicBezTo>
                    <a:pt x="6157" y="824"/>
                    <a:pt x="6336" y="1325"/>
                    <a:pt x="6623" y="1826"/>
                  </a:cubicBezTo>
                  <a:cubicBezTo>
                    <a:pt x="6400" y="1463"/>
                    <a:pt x="5654" y="1231"/>
                    <a:pt x="5116" y="1231"/>
                  </a:cubicBezTo>
                  <a:cubicBezTo>
                    <a:pt x="4964" y="1231"/>
                    <a:pt x="4828" y="1250"/>
                    <a:pt x="4726" y="1289"/>
                  </a:cubicBezTo>
                  <a:cubicBezTo>
                    <a:pt x="3616" y="1683"/>
                    <a:pt x="4511" y="2435"/>
                    <a:pt x="5084" y="3043"/>
                  </a:cubicBezTo>
                  <a:cubicBezTo>
                    <a:pt x="3759" y="3437"/>
                    <a:pt x="573" y="5978"/>
                    <a:pt x="1" y="7410"/>
                  </a:cubicBezTo>
                  <a:lnTo>
                    <a:pt x="1303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2853150" y="1689150"/>
              <a:ext cx="325775" cy="185250"/>
            </a:xfrm>
            <a:custGeom>
              <a:avLst/>
              <a:gdLst/>
              <a:ahLst/>
              <a:cxnLst/>
              <a:rect l="l" t="t" r="r" b="b"/>
              <a:pathLst>
                <a:path w="13031" h="7410" extrusionOk="0">
                  <a:moveTo>
                    <a:pt x="13030" y="0"/>
                  </a:moveTo>
                  <a:lnTo>
                    <a:pt x="13030" y="0"/>
                  </a:lnTo>
                  <a:cubicBezTo>
                    <a:pt x="12887" y="36"/>
                    <a:pt x="12779" y="72"/>
                    <a:pt x="12672" y="108"/>
                  </a:cubicBezTo>
                  <a:lnTo>
                    <a:pt x="11741" y="394"/>
                  </a:lnTo>
                  <a:cubicBezTo>
                    <a:pt x="11348" y="537"/>
                    <a:pt x="10882" y="681"/>
                    <a:pt x="10381" y="860"/>
                  </a:cubicBezTo>
                  <a:lnTo>
                    <a:pt x="9630" y="1110"/>
                  </a:lnTo>
                  <a:lnTo>
                    <a:pt x="9236" y="1253"/>
                  </a:lnTo>
                  <a:lnTo>
                    <a:pt x="9057" y="1325"/>
                  </a:lnTo>
                  <a:lnTo>
                    <a:pt x="9021" y="1325"/>
                  </a:lnTo>
                  <a:cubicBezTo>
                    <a:pt x="8985" y="1217"/>
                    <a:pt x="8914" y="1110"/>
                    <a:pt x="8842" y="1003"/>
                  </a:cubicBezTo>
                  <a:cubicBezTo>
                    <a:pt x="8735" y="895"/>
                    <a:pt x="8627" y="788"/>
                    <a:pt x="8484" y="681"/>
                  </a:cubicBezTo>
                  <a:cubicBezTo>
                    <a:pt x="8269" y="502"/>
                    <a:pt x="7983" y="358"/>
                    <a:pt x="7732" y="287"/>
                  </a:cubicBezTo>
                  <a:cubicBezTo>
                    <a:pt x="7446" y="179"/>
                    <a:pt x="7195" y="108"/>
                    <a:pt x="6909" y="72"/>
                  </a:cubicBezTo>
                  <a:lnTo>
                    <a:pt x="6193" y="72"/>
                  </a:lnTo>
                  <a:lnTo>
                    <a:pt x="6014" y="108"/>
                  </a:lnTo>
                  <a:lnTo>
                    <a:pt x="5835" y="144"/>
                  </a:lnTo>
                  <a:lnTo>
                    <a:pt x="5835" y="179"/>
                  </a:lnTo>
                  <a:lnTo>
                    <a:pt x="5835" y="215"/>
                  </a:lnTo>
                  <a:lnTo>
                    <a:pt x="5835" y="287"/>
                  </a:lnTo>
                  <a:cubicBezTo>
                    <a:pt x="5835" y="394"/>
                    <a:pt x="5871" y="466"/>
                    <a:pt x="5907" y="537"/>
                  </a:cubicBezTo>
                  <a:cubicBezTo>
                    <a:pt x="5907" y="645"/>
                    <a:pt x="5978" y="788"/>
                    <a:pt x="6014" y="895"/>
                  </a:cubicBezTo>
                  <a:cubicBezTo>
                    <a:pt x="6014" y="1003"/>
                    <a:pt x="6050" y="1074"/>
                    <a:pt x="6086" y="1182"/>
                  </a:cubicBezTo>
                  <a:lnTo>
                    <a:pt x="6086" y="1217"/>
                  </a:lnTo>
                  <a:cubicBezTo>
                    <a:pt x="6014" y="1182"/>
                    <a:pt x="5943" y="1146"/>
                    <a:pt x="5871" y="1146"/>
                  </a:cubicBezTo>
                  <a:lnTo>
                    <a:pt x="5764" y="1110"/>
                  </a:lnTo>
                  <a:cubicBezTo>
                    <a:pt x="5692" y="1110"/>
                    <a:pt x="5549" y="1074"/>
                    <a:pt x="5406" y="1039"/>
                  </a:cubicBezTo>
                  <a:lnTo>
                    <a:pt x="4869" y="1039"/>
                  </a:lnTo>
                  <a:cubicBezTo>
                    <a:pt x="4618" y="1074"/>
                    <a:pt x="4368" y="1182"/>
                    <a:pt x="4153" y="1361"/>
                  </a:cubicBezTo>
                  <a:cubicBezTo>
                    <a:pt x="4046" y="1504"/>
                    <a:pt x="3974" y="1683"/>
                    <a:pt x="4010" y="1862"/>
                  </a:cubicBezTo>
                  <a:cubicBezTo>
                    <a:pt x="4010" y="2005"/>
                    <a:pt x="4081" y="2148"/>
                    <a:pt x="4189" y="2291"/>
                  </a:cubicBezTo>
                  <a:cubicBezTo>
                    <a:pt x="4260" y="2435"/>
                    <a:pt x="4368" y="2542"/>
                    <a:pt x="4475" y="2649"/>
                  </a:cubicBezTo>
                  <a:lnTo>
                    <a:pt x="4618" y="2792"/>
                  </a:lnTo>
                  <a:lnTo>
                    <a:pt x="4761" y="2936"/>
                  </a:lnTo>
                  <a:lnTo>
                    <a:pt x="4797" y="2971"/>
                  </a:lnTo>
                  <a:lnTo>
                    <a:pt x="4761" y="2971"/>
                  </a:lnTo>
                  <a:lnTo>
                    <a:pt x="4582" y="3043"/>
                  </a:lnTo>
                  <a:cubicBezTo>
                    <a:pt x="4511" y="3079"/>
                    <a:pt x="4439" y="3115"/>
                    <a:pt x="4368" y="3150"/>
                  </a:cubicBezTo>
                  <a:cubicBezTo>
                    <a:pt x="4081" y="3294"/>
                    <a:pt x="3795" y="3473"/>
                    <a:pt x="3509" y="3652"/>
                  </a:cubicBezTo>
                  <a:cubicBezTo>
                    <a:pt x="2542" y="4332"/>
                    <a:pt x="1647" y="5119"/>
                    <a:pt x="824" y="5978"/>
                  </a:cubicBezTo>
                  <a:cubicBezTo>
                    <a:pt x="573" y="6300"/>
                    <a:pt x="323" y="6622"/>
                    <a:pt x="144" y="6945"/>
                  </a:cubicBezTo>
                  <a:cubicBezTo>
                    <a:pt x="72" y="7052"/>
                    <a:pt x="37" y="7124"/>
                    <a:pt x="1" y="7231"/>
                  </a:cubicBezTo>
                  <a:cubicBezTo>
                    <a:pt x="1" y="7338"/>
                    <a:pt x="1" y="7374"/>
                    <a:pt x="1" y="7410"/>
                  </a:cubicBezTo>
                  <a:cubicBezTo>
                    <a:pt x="1" y="7410"/>
                    <a:pt x="72" y="7267"/>
                    <a:pt x="215" y="7016"/>
                  </a:cubicBezTo>
                  <a:cubicBezTo>
                    <a:pt x="466" y="6694"/>
                    <a:pt x="681" y="6408"/>
                    <a:pt x="967" y="6121"/>
                  </a:cubicBezTo>
                  <a:cubicBezTo>
                    <a:pt x="1790" y="5298"/>
                    <a:pt x="2721" y="4546"/>
                    <a:pt x="3688" y="3902"/>
                  </a:cubicBezTo>
                  <a:cubicBezTo>
                    <a:pt x="3974" y="3723"/>
                    <a:pt x="4260" y="3544"/>
                    <a:pt x="4511" y="3401"/>
                  </a:cubicBezTo>
                  <a:lnTo>
                    <a:pt x="4726" y="3329"/>
                  </a:lnTo>
                  <a:lnTo>
                    <a:pt x="4833" y="3258"/>
                  </a:lnTo>
                  <a:lnTo>
                    <a:pt x="4905" y="3258"/>
                  </a:lnTo>
                  <a:lnTo>
                    <a:pt x="4976" y="3222"/>
                  </a:lnTo>
                  <a:cubicBezTo>
                    <a:pt x="5119" y="3150"/>
                    <a:pt x="5263" y="3115"/>
                    <a:pt x="5370" y="3079"/>
                  </a:cubicBezTo>
                  <a:lnTo>
                    <a:pt x="5084" y="2828"/>
                  </a:lnTo>
                  <a:lnTo>
                    <a:pt x="4869" y="2613"/>
                  </a:lnTo>
                  <a:lnTo>
                    <a:pt x="4726" y="2470"/>
                  </a:lnTo>
                  <a:cubicBezTo>
                    <a:pt x="4654" y="2363"/>
                    <a:pt x="4547" y="2256"/>
                    <a:pt x="4475" y="2148"/>
                  </a:cubicBezTo>
                  <a:cubicBezTo>
                    <a:pt x="4403" y="2041"/>
                    <a:pt x="4368" y="1933"/>
                    <a:pt x="4368" y="1826"/>
                  </a:cubicBezTo>
                  <a:cubicBezTo>
                    <a:pt x="4368" y="1754"/>
                    <a:pt x="4368" y="1683"/>
                    <a:pt x="4439" y="1647"/>
                  </a:cubicBezTo>
                  <a:cubicBezTo>
                    <a:pt x="4582" y="1540"/>
                    <a:pt x="4761" y="1468"/>
                    <a:pt x="4940" y="1432"/>
                  </a:cubicBezTo>
                  <a:lnTo>
                    <a:pt x="5370" y="1432"/>
                  </a:lnTo>
                  <a:lnTo>
                    <a:pt x="5692" y="1504"/>
                  </a:lnTo>
                  <a:lnTo>
                    <a:pt x="5799" y="1540"/>
                  </a:lnTo>
                  <a:lnTo>
                    <a:pt x="5871" y="1575"/>
                  </a:lnTo>
                  <a:cubicBezTo>
                    <a:pt x="5907" y="1575"/>
                    <a:pt x="5943" y="1575"/>
                    <a:pt x="5978" y="1611"/>
                  </a:cubicBezTo>
                  <a:lnTo>
                    <a:pt x="6193" y="1754"/>
                  </a:lnTo>
                  <a:lnTo>
                    <a:pt x="6444" y="1933"/>
                  </a:lnTo>
                  <a:lnTo>
                    <a:pt x="6480" y="1969"/>
                  </a:lnTo>
                  <a:lnTo>
                    <a:pt x="6623" y="2112"/>
                  </a:lnTo>
                  <a:lnTo>
                    <a:pt x="6873" y="2399"/>
                  </a:lnTo>
                  <a:cubicBezTo>
                    <a:pt x="7088" y="2613"/>
                    <a:pt x="7267" y="2864"/>
                    <a:pt x="7482" y="3079"/>
                  </a:cubicBezTo>
                  <a:cubicBezTo>
                    <a:pt x="7303" y="2792"/>
                    <a:pt x="7016" y="2256"/>
                    <a:pt x="6694" y="1575"/>
                  </a:cubicBezTo>
                  <a:cubicBezTo>
                    <a:pt x="6623" y="1432"/>
                    <a:pt x="6515" y="1253"/>
                    <a:pt x="6444" y="1074"/>
                  </a:cubicBezTo>
                  <a:cubicBezTo>
                    <a:pt x="6408" y="1003"/>
                    <a:pt x="6372" y="895"/>
                    <a:pt x="6336" y="824"/>
                  </a:cubicBezTo>
                  <a:cubicBezTo>
                    <a:pt x="6301" y="716"/>
                    <a:pt x="6265" y="609"/>
                    <a:pt x="6265" y="502"/>
                  </a:cubicBezTo>
                  <a:lnTo>
                    <a:pt x="6265" y="430"/>
                  </a:lnTo>
                  <a:lnTo>
                    <a:pt x="6873" y="430"/>
                  </a:lnTo>
                  <a:cubicBezTo>
                    <a:pt x="7124" y="466"/>
                    <a:pt x="7374" y="537"/>
                    <a:pt x="7625" y="609"/>
                  </a:cubicBezTo>
                  <a:cubicBezTo>
                    <a:pt x="7876" y="681"/>
                    <a:pt x="8126" y="824"/>
                    <a:pt x="8341" y="967"/>
                  </a:cubicBezTo>
                  <a:cubicBezTo>
                    <a:pt x="8448" y="1039"/>
                    <a:pt x="8556" y="1146"/>
                    <a:pt x="8627" y="1217"/>
                  </a:cubicBezTo>
                  <a:cubicBezTo>
                    <a:pt x="8735" y="1361"/>
                    <a:pt x="8806" y="1504"/>
                    <a:pt x="8878" y="1647"/>
                  </a:cubicBezTo>
                  <a:cubicBezTo>
                    <a:pt x="8878" y="1683"/>
                    <a:pt x="8878" y="1683"/>
                    <a:pt x="8914" y="1719"/>
                  </a:cubicBezTo>
                  <a:lnTo>
                    <a:pt x="8985" y="1683"/>
                  </a:lnTo>
                  <a:lnTo>
                    <a:pt x="9164" y="1611"/>
                  </a:lnTo>
                  <a:lnTo>
                    <a:pt x="9343" y="1540"/>
                  </a:lnTo>
                  <a:lnTo>
                    <a:pt x="9737" y="1396"/>
                  </a:lnTo>
                  <a:lnTo>
                    <a:pt x="10489" y="1110"/>
                  </a:lnTo>
                  <a:lnTo>
                    <a:pt x="11777" y="537"/>
                  </a:lnTo>
                  <a:lnTo>
                    <a:pt x="12672" y="179"/>
                  </a:lnTo>
                  <a:cubicBezTo>
                    <a:pt x="12815" y="144"/>
                    <a:pt x="12923" y="72"/>
                    <a:pt x="13030" y="0"/>
                  </a:cubicBezTo>
                  <a:close/>
                </a:path>
              </a:pathLst>
            </a:custGeom>
            <a:solidFill>
              <a:srgbClr val="FF6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2608850" y="1520800"/>
              <a:ext cx="583475" cy="375975"/>
            </a:xfrm>
            <a:custGeom>
              <a:avLst/>
              <a:gdLst/>
              <a:ahLst/>
              <a:cxnLst/>
              <a:rect l="l" t="t" r="r" b="b"/>
              <a:pathLst>
                <a:path w="23339" h="15039" extrusionOk="0">
                  <a:moveTo>
                    <a:pt x="7543" y="1"/>
                  </a:moveTo>
                  <a:cubicBezTo>
                    <a:pt x="5327" y="1"/>
                    <a:pt x="3393" y="207"/>
                    <a:pt x="2471" y="972"/>
                  </a:cubicBezTo>
                  <a:cubicBezTo>
                    <a:pt x="180" y="2904"/>
                    <a:pt x="1" y="11245"/>
                    <a:pt x="2077" y="12390"/>
                  </a:cubicBezTo>
                  <a:cubicBezTo>
                    <a:pt x="2526" y="12629"/>
                    <a:pt x="3106" y="12725"/>
                    <a:pt x="3745" y="12725"/>
                  </a:cubicBezTo>
                  <a:cubicBezTo>
                    <a:pt x="6263" y="12725"/>
                    <a:pt x="9701" y="11245"/>
                    <a:pt x="9701" y="11245"/>
                  </a:cubicBezTo>
                  <a:lnTo>
                    <a:pt x="10274" y="15039"/>
                  </a:lnTo>
                  <a:lnTo>
                    <a:pt x="23339" y="8023"/>
                  </a:lnTo>
                  <a:cubicBezTo>
                    <a:pt x="23339" y="8023"/>
                    <a:pt x="20631" y="208"/>
                    <a:pt x="17128" y="208"/>
                  </a:cubicBezTo>
                  <a:cubicBezTo>
                    <a:pt x="17051" y="208"/>
                    <a:pt x="16973" y="212"/>
                    <a:pt x="16896" y="220"/>
                  </a:cubicBezTo>
                  <a:cubicBezTo>
                    <a:pt x="16452" y="268"/>
                    <a:pt x="15934" y="287"/>
                    <a:pt x="15363" y="287"/>
                  </a:cubicBezTo>
                  <a:cubicBezTo>
                    <a:pt x="13156" y="287"/>
                    <a:pt x="10153" y="1"/>
                    <a:pt x="7543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2819150" y="1538800"/>
              <a:ext cx="374075" cy="357975"/>
            </a:xfrm>
            <a:custGeom>
              <a:avLst/>
              <a:gdLst/>
              <a:ahLst/>
              <a:cxnLst/>
              <a:rect l="l" t="t" r="r" b="b"/>
              <a:pathLst>
                <a:path w="14963" h="14319" extrusionOk="0">
                  <a:moveTo>
                    <a:pt x="10309" y="1"/>
                  </a:moveTo>
                  <a:cubicBezTo>
                    <a:pt x="9271" y="431"/>
                    <a:pt x="8412" y="1146"/>
                    <a:pt x="7768" y="2077"/>
                  </a:cubicBezTo>
                  <a:cubicBezTo>
                    <a:pt x="5978" y="4511"/>
                    <a:pt x="3365" y="8842"/>
                    <a:pt x="1" y="11026"/>
                  </a:cubicBezTo>
                  <a:cubicBezTo>
                    <a:pt x="788" y="10739"/>
                    <a:pt x="1289" y="10525"/>
                    <a:pt x="1289" y="10525"/>
                  </a:cubicBezTo>
                  <a:lnTo>
                    <a:pt x="1862" y="14319"/>
                  </a:lnTo>
                  <a:lnTo>
                    <a:pt x="14963" y="7303"/>
                  </a:lnTo>
                  <a:cubicBezTo>
                    <a:pt x="14963" y="7303"/>
                    <a:pt x="12994" y="1719"/>
                    <a:pt x="10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2886275" y="1596075"/>
              <a:ext cx="213000" cy="230900"/>
            </a:xfrm>
            <a:custGeom>
              <a:avLst/>
              <a:gdLst/>
              <a:ahLst/>
              <a:cxnLst/>
              <a:rect l="l" t="t" r="r" b="b"/>
              <a:pathLst>
                <a:path w="8520" h="9236" extrusionOk="0">
                  <a:moveTo>
                    <a:pt x="4940" y="1"/>
                  </a:moveTo>
                  <a:cubicBezTo>
                    <a:pt x="3651" y="1755"/>
                    <a:pt x="2005" y="4332"/>
                    <a:pt x="0" y="6408"/>
                  </a:cubicBezTo>
                  <a:cubicBezTo>
                    <a:pt x="358" y="7375"/>
                    <a:pt x="788" y="8305"/>
                    <a:pt x="1253" y="9236"/>
                  </a:cubicBezTo>
                  <a:lnTo>
                    <a:pt x="8519" y="6014"/>
                  </a:lnTo>
                  <a:cubicBezTo>
                    <a:pt x="8519" y="6014"/>
                    <a:pt x="7052" y="2184"/>
                    <a:pt x="4940" y="1"/>
                  </a:cubicBezTo>
                  <a:close/>
                </a:path>
              </a:pathLst>
            </a:custGeom>
            <a:solidFill>
              <a:srgbClr val="E25E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2922950" y="1596075"/>
              <a:ext cx="176325" cy="206750"/>
            </a:xfrm>
            <a:custGeom>
              <a:avLst/>
              <a:gdLst/>
              <a:ahLst/>
              <a:cxnLst/>
              <a:rect l="l" t="t" r="r" b="b"/>
              <a:pathLst>
                <a:path w="7053" h="8270" extrusionOk="0">
                  <a:moveTo>
                    <a:pt x="3473" y="1"/>
                  </a:moveTo>
                  <a:cubicBezTo>
                    <a:pt x="2506" y="1325"/>
                    <a:pt x="1361" y="3079"/>
                    <a:pt x="1" y="4797"/>
                  </a:cubicBezTo>
                  <a:cubicBezTo>
                    <a:pt x="573" y="5979"/>
                    <a:pt x="1218" y="7160"/>
                    <a:pt x="1934" y="8269"/>
                  </a:cubicBezTo>
                  <a:lnTo>
                    <a:pt x="7052" y="6014"/>
                  </a:lnTo>
                  <a:cubicBezTo>
                    <a:pt x="7052" y="6014"/>
                    <a:pt x="5585" y="2149"/>
                    <a:pt x="3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2614225" y="1526175"/>
              <a:ext cx="569150" cy="312750"/>
            </a:xfrm>
            <a:custGeom>
              <a:avLst/>
              <a:gdLst/>
              <a:ahLst/>
              <a:cxnLst/>
              <a:rect l="l" t="t" r="r" b="b"/>
              <a:pathLst>
                <a:path w="22766" h="12510" extrusionOk="0">
                  <a:moveTo>
                    <a:pt x="16938" y="0"/>
                  </a:moveTo>
                  <a:cubicBezTo>
                    <a:pt x="16889" y="0"/>
                    <a:pt x="16838" y="2"/>
                    <a:pt x="16788" y="5"/>
                  </a:cubicBezTo>
                  <a:cubicBezTo>
                    <a:pt x="16395" y="148"/>
                    <a:pt x="15965" y="327"/>
                    <a:pt x="15571" y="542"/>
                  </a:cubicBezTo>
                  <a:cubicBezTo>
                    <a:pt x="10954" y="2976"/>
                    <a:pt x="9128" y="7200"/>
                    <a:pt x="5513" y="7987"/>
                  </a:cubicBezTo>
                  <a:cubicBezTo>
                    <a:pt x="5359" y="8023"/>
                    <a:pt x="5211" y="8041"/>
                    <a:pt x="5067" y="8041"/>
                  </a:cubicBezTo>
                  <a:cubicBezTo>
                    <a:pt x="2946" y="8041"/>
                    <a:pt x="1978" y="4236"/>
                    <a:pt x="1575" y="1687"/>
                  </a:cubicBezTo>
                  <a:lnTo>
                    <a:pt x="1575" y="1687"/>
                  </a:lnTo>
                  <a:cubicBezTo>
                    <a:pt x="0" y="4515"/>
                    <a:pt x="36" y="11173"/>
                    <a:pt x="1898" y="12175"/>
                  </a:cubicBezTo>
                  <a:cubicBezTo>
                    <a:pt x="2340" y="12414"/>
                    <a:pt x="2914" y="12510"/>
                    <a:pt x="3548" y="12510"/>
                  </a:cubicBezTo>
                  <a:cubicBezTo>
                    <a:pt x="6048" y="12510"/>
                    <a:pt x="9486" y="11030"/>
                    <a:pt x="9486" y="11030"/>
                  </a:cubicBezTo>
                  <a:lnTo>
                    <a:pt x="9558" y="11459"/>
                  </a:lnTo>
                  <a:cubicBezTo>
                    <a:pt x="13316" y="8989"/>
                    <a:pt x="16287" y="4193"/>
                    <a:pt x="17182" y="3155"/>
                  </a:cubicBezTo>
                  <a:cubicBezTo>
                    <a:pt x="17287" y="3035"/>
                    <a:pt x="17412" y="2980"/>
                    <a:pt x="17552" y="2980"/>
                  </a:cubicBezTo>
                  <a:cubicBezTo>
                    <a:pt x="18749" y="2980"/>
                    <a:pt x="21074" y="6978"/>
                    <a:pt x="21907" y="8452"/>
                  </a:cubicBezTo>
                  <a:lnTo>
                    <a:pt x="22444" y="8166"/>
                  </a:lnTo>
                  <a:cubicBezTo>
                    <a:pt x="22587" y="7701"/>
                    <a:pt x="22694" y="7271"/>
                    <a:pt x="22766" y="6806"/>
                  </a:cubicBezTo>
                  <a:cubicBezTo>
                    <a:pt x="21922" y="4732"/>
                    <a:pt x="19663" y="0"/>
                    <a:pt x="16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2646450" y="1541500"/>
              <a:ext cx="417025" cy="298375"/>
            </a:xfrm>
            <a:custGeom>
              <a:avLst/>
              <a:gdLst/>
              <a:ahLst/>
              <a:cxnLst/>
              <a:rect l="l" t="t" r="r" b="b"/>
              <a:pathLst>
                <a:path w="16681" h="11935" extrusionOk="0">
                  <a:moveTo>
                    <a:pt x="16680" y="0"/>
                  </a:moveTo>
                  <a:cubicBezTo>
                    <a:pt x="16680" y="0"/>
                    <a:pt x="16501" y="72"/>
                    <a:pt x="16251" y="179"/>
                  </a:cubicBezTo>
                  <a:lnTo>
                    <a:pt x="15750" y="430"/>
                  </a:lnTo>
                  <a:cubicBezTo>
                    <a:pt x="15571" y="537"/>
                    <a:pt x="15356" y="716"/>
                    <a:pt x="15141" y="859"/>
                  </a:cubicBezTo>
                  <a:cubicBezTo>
                    <a:pt x="14139" y="1647"/>
                    <a:pt x="13280" y="2649"/>
                    <a:pt x="12600" y="3759"/>
                  </a:cubicBezTo>
                  <a:cubicBezTo>
                    <a:pt x="12206" y="4332"/>
                    <a:pt x="11884" y="4940"/>
                    <a:pt x="11562" y="5549"/>
                  </a:cubicBezTo>
                  <a:lnTo>
                    <a:pt x="11132" y="6372"/>
                  </a:lnTo>
                  <a:cubicBezTo>
                    <a:pt x="10989" y="6622"/>
                    <a:pt x="10846" y="6873"/>
                    <a:pt x="10739" y="7088"/>
                  </a:cubicBezTo>
                  <a:lnTo>
                    <a:pt x="10345" y="7660"/>
                  </a:lnTo>
                  <a:cubicBezTo>
                    <a:pt x="10237" y="7804"/>
                    <a:pt x="10130" y="7947"/>
                    <a:pt x="10023" y="8054"/>
                  </a:cubicBezTo>
                  <a:cubicBezTo>
                    <a:pt x="9951" y="8162"/>
                    <a:pt x="9879" y="8233"/>
                    <a:pt x="9808" y="8341"/>
                  </a:cubicBezTo>
                  <a:lnTo>
                    <a:pt x="9736" y="8412"/>
                  </a:lnTo>
                  <a:lnTo>
                    <a:pt x="9450" y="8770"/>
                  </a:lnTo>
                  <a:lnTo>
                    <a:pt x="9092" y="9128"/>
                  </a:lnTo>
                  <a:cubicBezTo>
                    <a:pt x="8949" y="9271"/>
                    <a:pt x="8770" y="9450"/>
                    <a:pt x="8555" y="9593"/>
                  </a:cubicBezTo>
                  <a:cubicBezTo>
                    <a:pt x="8126" y="9951"/>
                    <a:pt x="7660" y="10273"/>
                    <a:pt x="7159" y="10524"/>
                  </a:cubicBezTo>
                  <a:cubicBezTo>
                    <a:pt x="6551" y="10810"/>
                    <a:pt x="5942" y="11061"/>
                    <a:pt x="5298" y="11240"/>
                  </a:cubicBezTo>
                  <a:cubicBezTo>
                    <a:pt x="4653" y="11383"/>
                    <a:pt x="4009" y="11490"/>
                    <a:pt x="3329" y="11526"/>
                  </a:cubicBezTo>
                  <a:cubicBezTo>
                    <a:pt x="2924" y="11552"/>
                    <a:pt x="2519" y="11577"/>
                    <a:pt x="2101" y="11577"/>
                  </a:cubicBezTo>
                  <a:cubicBezTo>
                    <a:pt x="1928" y="11577"/>
                    <a:pt x="1753" y="11573"/>
                    <a:pt x="1575" y="11562"/>
                  </a:cubicBezTo>
                  <a:cubicBezTo>
                    <a:pt x="702" y="11497"/>
                    <a:pt x="150" y="11082"/>
                    <a:pt x="25" y="11082"/>
                  </a:cubicBezTo>
                  <a:cubicBezTo>
                    <a:pt x="12" y="11082"/>
                    <a:pt x="4" y="11086"/>
                    <a:pt x="0" y="11097"/>
                  </a:cubicBezTo>
                  <a:cubicBezTo>
                    <a:pt x="0" y="11097"/>
                    <a:pt x="107" y="11204"/>
                    <a:pt x="358" y="11383"/>
                  </a:cubicBezTo>
                  <a:cubicBezTo>
                    <a:pt x="716" y="11634"/>
                    <a:pt x="1146" y="11777"/>
                    <a:pt x="1575" y="11848"/>
                  </a:cubicBezTo>
                  <a:cubicBezTo>
                    <a:pt x="2021" y="11901"/>
                    <a:pt x="2447" y="11934"/>
                    <a:pt x="2882" y="11934"/>
                  </a:cubicBezTo>
                  <a:cubicBezTo>
                    <a:pt x="3041" y="11934"/>
                    <a:pt x="3202" y="11930"/>
                    <a:pt x="3365" y="11920"/>
                  </a:cubicBezTo>
                  <a:cubicBezTo>
                    <a:pt x="4045" y="11920"/>
                    <a:pt x="4761" y="11848"/>
                    <a:pt x="5441" y="11705"/>
                  </a:cubicBezTo>
                  <a:cubicBezTo>
                    <a:pt x="6121" y="11598"/>
                    <a:pt x="6801" y="11347"/>
                    <a:pt x="7445" y="11061"/>
                  </a:cubicBezTo>
                  <a:cubicBezTo>
                    <a:pt x="7982" y="10810"/>
                    <a:pt x="8519" y="10488"/>
                    <a:pt x="9020" y="10130"/>
                  </a:cubicBezTo>
                  <a:cubicBezTo>
                    <a:pt x="9235" y="9951"/>
                    <a:pt x="9414" y="9772"/>
                    <a:pt x="9593" y="9629"/>
                  </a:cubicBezTo>
                  <a:lnTo>
                    <a:pt x="9987" y="9235"/>
                  </a:lnTo>
                  <a:cubicBezTo>
                    <a:pt x="10202" y="9021"/>
                    <a:pt x="10345" y="8877"/>
                    <a:pt x="10345" y="8877"/>
                  </a:cubicBezTo>
                  <a:lnTo>
                    <a:pt x="10416" y="8770"/>
                  </a:lnTo>
                  <a:cubicBezTo>
                    <a:pt x="10488" y="8698"/>
                    <a:pt x="10560" y="8591"/>
                    <a:pt x="10631" y="8484"/>
                  </a:cubicBezTo>
                  <a:cubicBezTo>
                    <a:pt x="10703" y="8341"/>
                    <a:pt x="10846" y="8197"/>
                    <a:pt x="10953" y="8054"/>
                  </a:cubicBezTo>
                  <a:lnTo>
                    <a:pt x="11347" y="7410"/>
                  </a:lnTo>
                  <a:lnTo>
                    <a:pt x="11741" y="6658"/>
                  </a:lnTo>
                  <a:lnTo>
                    <a:pt x="12135" y="5799"/>
                  </a:lnTo>
                  <a:cubicBezTo>
                    <a:pt x="12421" y="5226"/>
                    <a:pt x="12707" y="4618"/>
                    <a:pt x="13065" y="4009"/>
                  </a:cubicBezTo>
                  <a:cubicBezTo>
                    <a:pt x="13638" y="2936"/>
                    <a:pt x="14425" y="1933"/>
                    <a:pt x="15356" y="1074"/>
                  </a:cubicBezTo>
                  <a:cubicBezTo>
                    <a:pt x="15535" y="931"/>
                    <a:pt x="15714" y="752"/>
                    <a:pt x="15857" y="645"/>
                  </a:cubicBezTo>
                  <a:lnTo>
                    <a:pt x="16323" y="323"/>
                  </a:lnTo>
                  <a:cubicBezTo>
                    <a:pt x="16573" y="144"/>
                    <a:pt x="16680" y="36"/>
                    <a:pt x="16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2784250" y="1510175"/>
              <a:ext cx="400025" cy="177250"/>
            </a:xfrm>
            <a:custGeom>
              <a:avLst/>
              <a:gdLst/>
              <a:ahLst/>
              <a:cxnLst/>
              <a:rect l="l" t="t" r="r" b="b"/>
              <a:pathLst>
                <a:path w="16001" h="7090" extrusionOk="0">
                  <a:moveTo>
                    <a:pt x="9057" y="1"/>
                  </a:moveTo>
                  <a:lnTo>
                    <a:pt x="8555" y="72"/>
                  </a:lnTo>
                  <a:lnTo>
                    <a:pt x="8233" y="72"/>
                  </a:lnTo>
                  <a:lnTo>
                    <a:pt x="7911" y="144"/>
                  </a:lnTo>
                  <a:cubicBezTo>
                    <a:pt x="6802" y="394"/>
                    <a:pt x="5728" y="788"/>
                    <a:pt x="4690" y="1253"/>
                  </a:cubicBezTo>
                  <a:cubicBezTo>
                    <a:pt x="4265" y="1423"/>
                    <a:pt x="3840" y="1526"/>
                    <a:pt x="3397" y="1526"/>
                  </a:cubicBezTo>
                  <a:cubicBezTo>
                    <a:pt x="3281" y="1526"/>
                    <a:pt x="3163" y="1519"/>
                    <a:pt x="3043" y="1504"/>
                  </a:cubicBezTo>
                  <a:cubicBezTo>
                    <a:pt x="2542" y="1468"/>
                    <a:pt x="2005" y="1397"/>
                    <a:pt x="1540" y="1289"/>
                  </a:cubicBezTo>
                  <a:cubicBezTo>
                    <a:pt x="1157" y="1180"/>
                    <a:pt x="753" y="1133"/>
                    <a:pt x="360" y="1133"/>
                  </a:cubicBezTo>
                  <a:cubicBezTo>
                    <a:pt x="239" y="1133"/>
                    <a:pt x="119" y="1138"/>
                    <a:pt x="1" y="1146"/>
                  </a:cubicBezTo>
                  <a:cubicBezTo>
                    <a:pt x="466" y="1325"/>
                    <a:pt x="931" y="1468"/>
                    <a:pt x="1432" y="1576"/>
                  </a:cubicBezTo>
                  <a:cubicBezTo>
                    <a:pt x="1933" y="1754"/>
                    <a:pt x="2470" y="1862"/>
                    <a:pt x="3007" y="1933"/>
                  </a:cubicBezTo>
                  <a:cubicBezTo>
                    <a:pt x="3192" y="1955"/>
                    <a:pt x="3379" y="1967"/>
                    <a:pt x="3568" y="1967"/>
                  </a:cubicBezTo>
                  <a:cubicBezTo>
                    <a:pt x="4003" y="1967"/>
                    <a:pt x="4444" y="1904"/>
                    <a:pt x="4869" y="1754"/>
                  </a:cubicBezTo>
                  <a:cubicBezTo>
                    <a:pt x="5907" y="1361"/>
                    <a:pt x="6945" y="1039"/>
                    <a:pt x="8019" y="860"/>
                  </a:cubicBezTo>
                  <a:lnTo>
                    <a:pt x="8341" y="788"/>
                  </a:lnTo>
                  <a:lnTo>
                    <a:pt x="8627" y="788"/>
                  </a:lnTo>
                  <a:lnTo>
                    <a:pt x="9057" y="752"/>
                  </a:lnTo>
                  <a:lnTo>
                    <a:pt x="9844" y="752"/>
                  </a:lnTo>
                  <a:cubicBezTo>
                    <a:pt x="10166" y="788"/>
                    <a:pt x="10488" y="895"/>
                    <a:pt x="10811" y="1003"/>
                  </a:cubicBezTo>
                  <a:cubicBezTo>
                    <a:pt x="11240" y="1218"/>
                    <a:pt x="11634" y="1468"/>
                    <a:pt x="12028" y="1790"/>
                  </a:cubicBezTo>
                  <a:cubicBezTo>
                    <a:pt x="12457" y="2184"/>
                    <a:pt x="12851" y="2614"/>
                    <a:pt x="13209" y="3079"/>
                  </a:cubicBezTo>
                  <a:cubicBezTo>
                    <a:pt x="14688" y="4911"/>
                    <a:pt x="15752" y="7090"/>
                    <a:pt x="15888" y="7090"/>
                  </a:cubicBezTo>
                  <a:cubicBezTo>
                    <a:pt x="15890" y="7090"/>
                    <a:pt x="15892" y="7089"/>
                    <a:pt x="15893" y="7088"/>
                  </a:cubicBezTo>
                  <a:cubicBezTo>
                    <a:pt x="16001" y="7052"/>
                    <a:pt x="15106" y="4761"/>
                    <a:pt x="13638" y="2721"/>
                  </a:cubicBezTo>
                  <a:cubicBezTo>
                    <a:pt x="13280" y="2256"/>
                    <a:pt x="12887" y="1754"/>
                    <a:pt x="12457" y="1325"/>
                  </a:cubicBezTo>
                  <a:cubicBezTo>
                    <a:pt x="12063" y="967"/>
                    <a:pt x="11598" y="609"/>
                    <a:pt x="11133" y="358"/>
                  </a:cubicBezTo>
                  <a:cubicBezTo>
                    <a:pt x="10739" y="180"/>
                    <a:pt x="10345" y="72"/>
                    <a:pt x="9951" y="36"/>
                  </a:cubicBezTo>
                  <a:cubicBezTo>
                    <a:pt x="9844" y="1"/>
                    <a:pt x="9737" y="1"/>
                    <a:pt x="9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2645550" y="1507500"/>
              <a:ext cx="300700" cy="101125"/>
            </a:xfrm>
            <a:custGeom>
              <a:avLst/>
              <a:gdLst/>
              <a:ahLst/>
              <a:cxnLst/>
              <a:rect l="l" t="t" r="r" b="b"/>
              <a:pathLst>
                <a:path w="12028" h="4045" extrusionOk="0">
                  <a:moveTo>
                    <a:pt x="5047" y="0"/>
                  </a:moveTo>
                  <a:cubicBezTo>
                    <a:pt x="5047" y="0"/>
                    <a:pt x="4618" y="0"/>
                    <a:pt x="3938" y="72"/>
                  </a:cubicBezTo>
                  <a:cubicBezTo>
                    <a:pt x="3079" y="143"/>
                    <a:pt x="2255" y="394"/>
                    <a:pt x="1539" y="823"/>
                  </a:cubicBezTo>
                  <a:cubicBezTo>
                    <a:pt x="1146" y="1074"/>
                    <a:pt x="788" y="1432"/>
                    <a:pt x="537" y="1826"/>
                  </a:cubicBezTo>
                  <a:cubicBezTo>
                    <a:pt x="322" y="2148"/>
                    <a:pt x="179" y="2542"/>
                    <a:pt x="108" y="2900"/>
                  </a:cubicBezTo>
                  <a:cubicBezTo>
                    <a:pt x="0" y="3293"/>
                    <a:pt x="0" y="3687"/>
                    <a:pt x="108" y="4045"/>
                  </a:cubicBezTo>
                  <a:cubicBezTo>
                    <a:pt x="215" y="3723"/>
                    <a:pt x="322" y="3365"/>
                    <a:pt x="394" y="3007"/>
                  </a:cubicBezTo>
                  <a:cubicBezTo>
                    <a:pt x="501" y="2685"/>
                    <a:pt x="680" y="2363"/>
                    <a:pt x="895" y="2076"/>
                  </a:cubicBezTo>
                  <a:cubicBezTo>
                    <a:pt x="1146" y="1754"/>
                    <a:pt x="1432" y="1504"/>
                    <a:pt x="1790" y="1325"/>
                  </a:cubicBezTo>
                  <a:cubicBezTo>
                    <a:pt x="2470" y="1002"/>
                    <a:pt x="3222" y="823"/>
                    <a:pt x="4009" y="788"/>
                  </a:cubicBezTo>
                  <a:cubicBezTo>
                    <a:pt x="4212" y="776"/>
                    <a:pt x="4395" y="772"/>
                    <a:pt x="4549" y="772"/>
                  </a:cubicBezTo>
                  <a:cubicBezTo>
                    <a:pt x="4856" y="772"/>
                    <a:pt x="5047" y="788"/>
                    <a:pt x="5047" y="788"/>
                  </a:cubicBezTo>
                  <a:lnTo>
                    <a:pt x="6121" y="788"/>
                  </a:lnTo>
                  <a:cubicBezTo>
                    <a:pt x="6766" y="788"/>
                    <a:pt x="7625" y="895"/>
                    <a:pt x="8519" y="967"/>
                  </a:cubicBezTo>
                  <a:cubicBezTo>
                    <a:pt x="9096" y="1019"/>
                    <a:pt x="9692" y="1052"/>
                    <a:pt x="10292" y="1052"/>
                  </a:cubicBezTo>
                  <a:cubicBezTo>
                    <a:pt x="10512" y="1052"/>
                    <a:pt x="10733" y="1048"/>
                    <a:pt x="10954" y="1038"/>
                  </a:cubicBezTo>
                  <a:cubicBezTo>
                    <a:pt x="11013" y="1044"/>
                    <a:pt x="11074" y="1047"/>
                    <a:pt x="11135" y="1047"/>
                  </a:cubicBezTo>
                  <a:cubicBezTo>
                    <a:pt x="11441" y="1047"/>
                    <a:pt x="11759" y="973"/>
                    <a:pt x="12027" y="823"/>
                  </a:cubicBezTo>
                  <a:cubicBezTo>
                    <a:pt x="12027" y="788"/>
                    <a:pt x="11920" y="788"/>
                    <a:pt x="11732" y="788"/>
                  </a:cubicBezTo>
                  <a:cubicBezTo>
                    <a:pt x="11544" y="788"/>
                    <a:pt x="11276" y="788"/>
                    <a:pt x="10954" y="752"/>
                  </a:cubicBezTo>
                  <a:cubicBezTo>
                    <a:pt x="10309" y="680"/>
                    <a:pt x="9450" y="573"/>
                    <a:pt x="8591" y="430"/>
                  </a:cubicBezTo>
                  <a:cubicBezTo>
                    <a:pt x="7696" y="287"/>
                    <a:pt x="6837" y="179"/>
                    <a:pt x="6193" y="108"/>
                  </a:cubicBezTo>
                  <a:cubicBezTo>
                    <a:pt x="5513" y="36"/>
                    <a:pt x="5047" y="0"/>
                    <a:pt x="504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2767250" y="1739150"/>
              <a:ext cx="70725" cy="52150"/>
            </a:xfrm>
            <a:custGeom>
              <a:avLst/>
              <a:gdLst/>
              <a:ahLst/>
              <a:cxnLst/>
              <a:rect l="l" t="t" r="r" b="b"/>
              <a:pathLst>
                <a:path w="2829" h="2086" extrusionOk="0">
                  <a:moveTo>
                    <a:pt x="2205" y="1"/>
                  </a:moveTo>
                  <a:cubicBezTo>
                    <a:pt x="1873" y="1"/>
                    <a:pt x="1422" y="167"/>
                    <a:pt x="1003" y="470"/>
                  </a:cubicBezTo>
                  <a:cubicBezTo>
                    <a:pt x="323" y="971"/>
                    <a:pt x="0" y="1616"/>
                    <a:pt x="215" y="1938"/>
                  </a:cubicBezTo>
                  <a:cubicBezTo>
                    <a:pt x="290" y="2038"/>
                    <a:pt x="430" y="2085"/>
                    <a:pt x="608" y="2085"/>
                  </a:cubicBezTo>
                  <a:cubicBezTo>
                    <a:pt x="941" y="2085"/>
                    <a:pt x="1406" y="1919"/>
                    <a:pt x="1826" y="1616"/>
                  </a:cubicBezTo>
                  <a:cubicBezTo>
                    <a:pt x="2470" y="1115"/>
                    <a:pt x="2828" y="470"/>
                    <a:pt x="2613" y="148"/>
                  </a:cubicBezTo>
                  <a:cubicBezTo>
                    <a:pt x="2526" y="48"/>
                    <a:pt x="2382" y="1"/>
                    <a:pt x="2205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2612425" y="1686500"/>
              <a:ext cx="1363825" cy="1194850"/>
            </a:xfrm>
            <a:custGeom>
              <a:avLst/>
              <a:gdLst/>
              <a:ahLst/>
              <a:cxnLst/>
              <a:rect l="l" t="t" r="r" b="b"/>
              <a:pathLst>
                <a:path w="54553" h="47794" extrusionOk="0">
                  <a:moveTo>
                    <a:pt x="26464" y="0"/>
                  </a:moveTo>
                  <a:cubicBezTo>
                    <a:pt x="25684" y="0"/>
                    <a:pt x="24903" y="48"/>
                    <a:pt x="24127" y="142"/>
                  </a:cubicBezTo>
                  <a:cubicBezTo>
                    <a:pt x="20404" y="608"/>
                    <a:pt x="16753" y="2934"/>
                    <a:pt x="13675" y="5010"/>
                  </a:cubicBezTo>
                  <a:cubicBezTo>
                    <a:pt x="11563" y="6406"/>
                    <a:pt x="10023" y="8411"/>
                    <a:pt x="8126" y="10093"/>
                  </a:cubicBezTo>
                  <a:cubicBezTo>
                    <a:pt x="7768" y="10451"/>
                    <a:pt x="7410" y="10773"/>
                    <a:pt x="7052" y="11060"/>
                  </a:cubicBezTo>
                  <a:cubicBezTo>
                    <a:pt x="5835" y="12026"/>
                    <a:pt x="4797" y="13243"/>
                    <a:pt x="4046" y="14603"/>
                  </a:cubicBezTo>
                  <a:cubicBezTo>
                    <a:pt x="2399" y="17538"/>
                    <a:pt x="645" y="21154"/>
                    <a:pt x="180" y="24483"/>
                  </a:cubicBezTo>
                  <a:cubicBezTo>
                    <a:pt x="69" y="25181"/>
                    <a:pt x="465" y="25387"/>
                    <a:pt x="999" y="25387"/>
                  </a:cubicBezTo>
                  <a:cubicBezTo>
                    <a:pt x="1670" y="25387"/>
                    <a:pt x="2558" y="25063"/>
                    <a:pt x="2936" y="24984"/>
                  </a:cubicBezTo>
                  <a:lnTo>
                    <a:pt x="2936" y="24984"/>
                  </a:lnTo>
                  <a:cubicBezTo>
                    <a:pt x="609" y="26952"/>
                    <a:pt x="1" y="28026"/>
                    <a:pt x="1970" y="30675"/>
                  </a:cubicBezTo>
                  <a:cubicBezTo>
                    <a:pt x="4797" y="34541"/>
                    <a:pt x="9701" y="34827"/>
                    <a:pt x="9701" y="34827"/>
                  </a:cubicBezTo>
                  <a:cubicBezTo>
                    <a:pt x="9701" y="34827"/>
                    <a:pt x="6337" y="38443"/>
                    <a:pt x="7124" y="40232"/>
                  </a:cubicBezTo>
                  <a:cubicBezTo>
                    <a:pt x="7447" y="40936"/>
                    <a:pt x="8053" y="41215"/>
                    <a:pt x="8642" y="41215"/>
                  </a:cubicBezTo>
                  <a:cubicBezTo>
                    <a:pt x="9161" y="41215"/>
                    <a:pt x="9667" y="40997"/>
                    <a:pt x="9952" y="40662"/>
                  </a:cubicBezTo>
                  <a:cubicBezTo>
                    <a:pt x="10560" y="41485"/>
                    <a:pt x="9988" y="41915"/>
                    <a:pt x="10560" y="42809"/>
                  </a:cubicBezTo>
                  <a:cubicBezTo>
                    <a:pt x="11133" y="43704"/>
                    <a:pt x="11777" y="44563"/>
                    <a:pt x="12493" y="45351"/>
                  </a:cubicBezTo>
                  <a:cubicBezTo>
                    <a:pt x="13245" y="46174"/>
                    <a:pt x="14247" y="47355"/>
                    <a:pt x="15393" y="47713"/>
                  </a:cubicBezTo>
                  <a:cubicBezTo>
                    <a:pt x="15588" y="47768"/>
                    <a:pt x="15761" y="47793"/>
                    <a:pt x="15917" y="47793"/>
                  </a:cubicBezTo>
                  <a:cubicBezTo>
                    <a:pt x="16676" y="47793"/>
                    <a:pt x="17049" y="47210"/>
                    <a:pt x="17791" y="46675"/>
                  </a:cubicBezTo>
                  <a:cubicBezTo>
                    <a:pt x="19259" y="45673"/>
                    <a:pt x="20869" y="44241"/>
                    <a:pt x="22731" y="43669"/>
                  </a:cubicBezTo>
                  <a:cubicBezTo>
                    <a:pt x="23558" y="43432"/>
                    <a:pt x="24562" y="43360"/>
                    <a:pt x="25627" y="43360"/>
                  </a:cubicBezTo>
                  <a:cubicBezTo>
                    <a:pt x="27313" y="43360"/>
                    <a:pt x="29154" y="43541"/>
                    <a:pt x="30702" y="43541"/>
                  </a:cubicBezTo>
                  <a:cubicBezTo>
                    <a:pt x="31138" y="43541"/>
                    <a:pt x="31550" y="43526"/>
                    <a:pt x="31930" y="43490"/>
                  </a:cubicBezTo>
                  <a:cubicBezTo>
                    <a:pt x="33362" y="43346"/>
                    <a:pt x="33648" y="42953"/>
                    <a:pt x="35008" y="42809"/>
                  </a:cubicBezTo>
                  <a:cubicBezTo>
                    <a:pt x="35688" y="42738"/>
                    <a:pt x="36476" y="42201"/>
                    <a:pt x="37156" y="42058"/>
                  </a:cubicBezTo>
                  <a:cubicBezTo>
                    <a:pt x="37943" y="41879"/>
                    <a:pt x="38552" y="41235"/>
                    <a:pt x="39411" y="41163"/>
                  </a:cubicBezTo>
                  <a:cubicBezTo>
                    <a:pt x="39446" y="41159"/>
                    <a:pt x="39482" y="41158"/>
                    <a:pt x="39519" y="41158"/>
                  </a:cubicBezTo>
                  <a:cubicBezTo>
                    <a:pt x="41141" y="41158"/>
                    <a:pt x="44565" y="44461"/>
                    <a:pt x="46605" y="44461"/>
                  </a:cubicBezTo>
                  <a:cubicBezTo>
                    <a:pt x="47366" y="44461"/>
                    <a:pt x="47934" y="44001"/>
                    <a:pt x="48145" y="42738"/>
                  </a:cubicBezTo>
                  <a:cubicBezTo>
                    <a:pt x="48360" y="41413"/>
                    <a:pt x="47751" y="39660"/>
                    <a:pt x="47322" y="38407"/>
                  </a:cubicBezTo>
                  <a:lnTo>
                    <a:pt x="47322" y="38407"/>
                  </a:lnTo>
                  <a:cubicBezTo>
                    <a:pt x="47322" y="38407"/>
                    <a:pt x="47820" y="38447"/>
                    <a:pt x="48500" y="38447"/>
                  </a:cubicBezTo>
                  <a:cubicBezTo>
                    <a:pt x="49521" y="38447"/>
                    <a:pt x="50951" y="38357"/>
                    <a:pt x="51724" y="37906"/>
                  </a:cubicBezTo>
                  <a:cubicBezTo>
                    <a:pt x="53013" y="37118"/>
                    <a:pt x="47608" y="31964"/>
                    <a:pt x="47608" y="31964"/>
                  </a:cubicBezTo>
                  <a:lnTo>
                    <a:pt x="50436" y="29637"/>
                  </a:lnTo>
                  <a:cubicBezTo>
                    <a:pt x="54552" y="25270"/>
                    <a:pt x="51187" y="23194"/>
                    <a:pt x="51187" y="23194"/>
                  </a:cubicBezTo>
                  <a:cubicBezTo>
                    <a:pt x="52154" y="22729"/>
                    <a:pt x="52870" y="21941"/>
                    <a:pt x="53264" y="20975"/>
                  </a:cubicBezTo>
                  <a:cubicBezTo>
                    <a:pt x="53872" y="19113"/>
                    <a:pt x="50722" y="15892"/>
                    <a:pt x="49756" y="14496"/>
                  </a:cubicBezTo>
                  <a:cubicBezTo>
                    <a:pt x="47680" y="11418"/>
                    <a:pt x="44709" y="8876"/>
                    <a:pt x="41773" y="6657"/>
                  </a:cubicBezTo>
                  <a:cubicBezTo>
                    <a:pt x="38695" y="4366"/>
                    <a:pt x="34972" y="1574"/>
                    <a:pt x="31178" y="608"/>
                  </a:cubicBezTo>
                  <a:cubicBezTo>
                    <a:pt x="29641" y="199"/>
                    <a:pt x="28055" y="0"/>
                    <a:pt x="26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2780675" y="2604600"/>
              <a:ext cx="104725" cy="162000"/>
            </a:xfrm>
            <a:custGeom>
              <a:avLst/>
              <a:gdLst/>
              <a:ahLst/>
              <a:cxnLst/>
              <a:rect l="l" t="t" r="r" b="b"/>
              <a:pathLst>
                <a:path w="4189" h="6480" extrusionOk="0">
                  <a:moveTo>
                    <a:pt x="3830" y="0"/>
                  </a:moveTo>
                  <a:cubicBezTo>
                    <a:pt x="3830" y="5"/>
                    <a:pt x="3829" y="9"/>
                    <a:pt x="3829" y="14"/>
                  </a:cubicBezTo>
                  <a:lnTo>
                    <a:pt x="3829" y="14"/>
                  </a:lnTo>
                  <a:cubicBezTo>
                    <a:pt x="3829" y="9"/>
                    <a:pt x="3830" y="5"/>
                    <a:pt x="3830" y="0"/>
                  </a:cubicBezTo>
                  <a:close/>
                  <a:moveTo>
                    <a:pt x="0" y="2220"/>
                  </a:moveTo>
                  <a:cubicBezTo>
                    <a:pt x="28" y="2393"/>
                    <a:pt x="118" y="2630"/>
                    <a:pt x="249" y="2886"/>
                  </a:cubicBezTo>
                  <a:lnTo>
                    <a:pt x="249" y="2886"/>
                  </a:lnTo>
                  <a:cubicBezTo>
                    <a:pt x="191" y="2669"/>
                    <a:pt x="155" y="2446"/>
                    <a:pt x="144" y="2220"/>
                  </a:cubicBezTo>
                  <a:close/>
                  <a:moveTo>
                    <a:pt x="249" y="2886"/>
                  </a:moveTo>
                  <a:cubicBezTo>
                    <a:pt x="343" y="3236"/>
                    <a:pt x="495" y="3572"/>
                    <a:pt x="700" y="3889"/>
                  </a:cubicBezTo>
                  <a:lnTo>
                    <a:pt x="700" y="3889"/>
                  </a:lnTo>
                  <a:cubicBezTo>
                    <a:pt x="579" y="3686"/>
                    <a:pt x="498" y="3468"/>
                    <a:pt x="452" y="3242"/>
                  </a:cubicBezTo>
                  <a:lnTo>
                    <a:pt x="452" y="3242"/>
                  </a:lnTo>
                  <a:cubicBezTo>
                    <a:pt x="377" y="3122"/>
                    <a:pt x="309" y="3002"/>
                    <a:pt x="249" y="2886"/>
                  </a:cubicBezTo>
                  <a:close/>
                  <a:moveTo>
                    <a:pt x="700" y="3889"/>
                  </a:moveTo>
                  <a:lnTo>
                    <a:pt x="700" y="3889"/>
                  </a:lnTo>
                  <a:cubicBezTo>
                    <a:pt x="747" y="3967"/>
                    <a:pt x="800" y="4043"/>
                    <a:pt x="859" y="4117"/>
                  </a:cubicBezTo>
                  <a:cubicBezTo>
                    <a:pt x="803" y="4042"/>
                    <a:pt x="750" y="3966"/>
                    <a:pt x="700" y="3889"/>
                  </a:cubicBezTo>
                  <a:close/>
                  <a:moveTo>
                    <a:pt x="3829" y="14"/>
                  </a:moveTo>
                  <a:lnTo>
                    <a:pt x="3829" y="14"/>
                  </a:lnTo>
                  <a:cubicBezTo>
                    <a:pt x="3754" y="605"/>
                    <a:pt x="2947" y="1093"/>
                    <a:pt x="2260" y="1093"/>
                  </a:cubicBezTo>
                  <a:cubicBezTo>
                    <a:pt x="1790" y="1093"/>
                    <a:pt x="1376" y="865"/>
                    <a:pt x="1289" y="287"/>
                  </a:cubicBezTo>
                  <a:cubicBezTo>
                    <a:pt x="717" y="1077"/>
                    <a:pt x="248" y="2241"/>
                    <a:pt x="452" y="3242"/>
                  </a:cubicBezTo>
                  <a:lnTo>
                    <a:pt x="452" y="3242"/>
                  </a:lnTo>
                  <a:cubicBezTo>
                    <a:pt x="865" y="3903"/>
                    <a:pt x="1486" y="4567"/>
                    <a:pt x="2013" y="4567"/>
                  </a:cubicBezTo>
                  <a:cubicBezTo>
                    <a:pt x="2271" y="4567"/>
                    <a:pt x="2507" y="4407"/>
                    <a:pt x="2685" y="4009"/>
                  </a:cubicBezTo>
                  <a:cubicBezTo>
                    <a:pt x="3007" y="4868"/>
                    <a:pt x="3687" y="5692"/>
                    <a:pt x="4188" y="6479"/>
                  </a:cubicBezTo>
                  <a:cubicBezTo>
                    <a:pt x="3188" y="4479"/>
                    <a:pt x="3578" y="2158"/>
                    <a:pt x="3829" y="14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2865675" y="2000575"/>
              <a:ext cx="1080150" cy="881600"/>
            </a:xfrm>
            <a:custGeom>
              <a:avLst/>
              <a:gdLst/>
              <a:ahLst/>
              <a:cxnLst/>
              <a:rect l="l" t="t" r="r" b="b"/>
              <a:pathLst>
                <a:path w="43206" h="35264" extrusionOk="0">
                  <a:moveTo>
                    <a:pt x="9988" y="26416"/>
                  </a:moveTo>
                  <a:cubicBezTo>
                    <a:pt x="9990" y="26427"/>
                    <a:pt x="9993" y="26438"/>
                    <a:pt x="9995" y="26448"/>
                  </a:cubicBezTo>
                  <a:lnTo>
                    <a:pt x="9995" y="26448"/>
                  </a:lnTo>
                  <a:cubicBezTo>
                    <a:pt x="9993" y="26438"/>
                    <a:pt x="9990" y="26427"/>
                    <a:pt x="9988" y="26416"/>
                  </a:cubicBezTo>
                  <a:close/>
                  <a:moveTo>
                    <a:pt x="38623" y="0"/>
                  </a:moveTo>
                  <a:cubicBezTo>
                    <a:pt x="39769" y="2040"/>
                    <a:pt x="41487" y="5298"/>
                    <a:pt x="41380" y="6550"/>
                  </a:cubicBezTo>
                  <a:cubicBezTo>
                    <a:pt x="41343" y="7167"/>
                    <a:pt x="40740" y="7371"/>
                    <a:pt x="39956" y="7371"/>
                  </a:cubicBezTo>
                  <a:cubicBezTo>
                    <a:pt x="38419" y="7371"/>
                    <a:pt x="36190" y="6586"/>
                    <a:pt x="36189" y="6586"/>
                  </a:cubicBezTo>
                  <a:lnTo>
                    <a:pt x="36189" y="6586"/>
                  </a:lnTo>
                  <a:cubicBezTo>
                    <a:pt x="36190" y="6586"/>
                    <a:pt x="39089" y="9521"/>
                    <a:pt x="38623" y="10595"/>
                  </a:cubicBezTo>
                  <a:cubicBezTo>
                    <a:pt x="38408" y="11109"/>
                    <a:pt x="37603" y="11247"/>
                    <a:pt x="36800" y="11247"/>
                  </a:cubicBezTo>
                  <a:cubicBezTo>
                    <a:pt x="35867" y="11247"/>
                    <a:pt x="34937" y="11061"/>
                    <a:pt x="34937" y="11061"/>
                  </a:cubicBezTo>
                  <a:lnTo>
                    <a:pt x="34937" y="11061"/>
                  </a:lnTo>
                  <a:cubicBezTo>
                    <a:pt x="35509" y="11884"/>
                    <a:pt x="35652" y="12922"/>
                    <a:pt x="35259" y="13888"/>
                  </a:cubicBezTo>
                  <a:cubicBezTo>
                    <a:pt x="34614" y="15428"/>
                    <a:pt x="31214" y="15428"/>
                    <a:pt x="31214" y="15428"/>
                  </a:cubicBezTo>
                  <a:cubicBezTo>
                    <a:pt x="31214" y="15428"/>
                    <a:pt x="32109" y="16931"/>
                    <a:pt x="31142" y="17611"/>
                  </a:cubicBezTo>
                  <a:cubicBezTo>
                    <a:pt x="30941" y="17760"/>
                    <a:pt x="30687" y="17819"/>
                    <a:pt x="30411" y="17819"/>
                  </a:cubicBezTo>
                  <a:cubicBezTo>
                    <a:pt x="29361" y="17819"/>
                    <a:pt x="27993" y="16967"/>
                    <a:pt x="27992" y="16967"/>
                  </a:cubicBezTo>
                  <a:lnTo>
                    <a:pt x="27992" y="16967"/>
                  </a:lnTo>
                  <a:lnTo>
                    <a:pt x="28458" y="19365"/>
                  </a:lnTo>
                  <a:cubicBezTo>
                    <a:pt x="28458" y="19365"/>
                    <a:pt x="24986" y="23159"/>
                    <a:pt x="22444" y="23553"/>
                  </a:cubicBezTo>
                  <a:cubicBezTo>
                    <a:pt x="22042" y="23608"/>
                    <a:pt x="21640" y="23635"/>
                    <a:pt x="21239" y="23635"/>
                  </a:cubicBezTo>
                  <a:cubicBezTo>
                    <a:pt x="20072" y="23635"/>
                    <a:pt x="18919" y="23407"/>
                    <a:pt x="17827" y="22980"/>
                  </a:cubicBezTo>
                  <a:lnTo>
                    <a:pt x="17755" y="23732"/>
                  </a:lnTo>
                  <a:cubicBezTo>
                    <a:pt x="19231" y="24752"/>
                    <a:pt x="20902" y="25003"/>
                    <a:pt x="22191" y="25003"/>
                  </a:cubicBezTo>
                  <a:cubicBezTo>
                    <a:pt x="23435" y="25003"/>
                    <a:pt x="24324" y="24770"/>
                    <a:pt x="24341" y="24770"/>
                  </a:cubicBezTo>
                  <a:lnTo>
                    <a:pt x="24341" y="24770"/>
                  </a:lnTo>
                  <a:cubicBezTo>
                    <a:pt x="24055" y="24841"/>
                    <a:pt x="23554" y="26667"/>
                    <a:pt x="23339" y="26953"/>
                  </a:cubicBezTo>
                  <a:cubicBezTo>
                    <a:pt x="22802" y="27741"/>
                    <a:pt x="22122" y="28457"/>
                    <a:pt x="21370" y="29065"/>
                  </a:cubicBezTo>
                  <a:cubicBezTo>
                    <a:pt x="19652" y="30354"/>
                    <a:pt x="17576" y="31106"/>
                    <a:pt x="15393" y="31213"/>
                  </a:cubicBezTo>
                  <a:cubicBezTo>
                    <a:pt x="15309" y="31217"/>
                    <a:pt x="15225" y="31219"/>
                    <a:pt x="15143" y="31219"/>
                  </a:cubicBezTo>
                  <a:cubicBezTo>
                    <a:pt x="12428" y="31219"/>
                    <a:pt x="10594" y="28972"/>
                    <a:pt x="9995" y="26448"/>
                  </a:cubicBezTo>
                  <a:lnTo>
                    <a:pt x="9995" y="26448"/>
                  </a:lnTo>
                  <a:cubicBezTo>
                    <a:pt x="10124" y="27016"/>
                    <a:pt x="9912" y="27222"/>
                    <a:pt x="9599" y="27222"/>
                  </a:cubicBezTo>
                  <a:cubicBezTo>
                    <a:pt x="9205" y="27222"/>
                    <a:pt x="8650" y="26896"/>
                    <a:pt x="8413" y="26560"/>
                  </a:cubicBezTo>
                  <a:cubicBezTo>
                    <a:pt x="7768" y="25593"/>
                    <a:pt x="7804" y="23982"/>
                    <a:pt x="7625" y="22873"/>
                  </a:cubicBezTo>
                  <a:lnTo>
                    <a:pt x="7625" y="22873"/>
                  </a:lnTo>
                  <a:cubicBezTo>
                    <a:pt x="7733" y="23553"/>
                    <a:pt x="6694" y="24985"/>
                    <a:pt x="6694" y="25880"/>
                  </a:cubicBezTo>
                  <a:cubicBezTo>
                    <a:pt x="6694" y="26846"/>
                    <a:pt x="6766" y="27812"/>
                    <a:pt x="6873" y="28779"/>
                  </a:cubicBezTo>
                  <a:cubicBezTo>
                    <a:pt x="7017" y="29745"/>
                    <a:pt x="7303" y="30819"/>
                    <a:pt x="6050" y="30962"/>
                  </a:cubicBezTo>
                  <a:cubicBezTo>
                    <a:pt x="5983" y="30969"/>
                    <a:pt x="5918" y="30972"/>
                    <a:pt x="5856" y="30972"/>
                  </a:cubicBezTo>
                  <a:cubicBezTo>
                    <a:pt x="4507" y="30972"/>
                    <a:pt x="4456" y="29521"/>
                    <a:pt x="4046" y="28528"/>
                  </a:cubicBezTo>
                  <a:cubicBezTo>
                    <a:pt x="4046" y="29907"/>
                    <a:pt x="3406" y="30452"/>
                    <a:pt x="2605" y="30452"/>
                  </a:cubicBezTo>
                  <a:cubicBezTo>
                    <a:pt x="1720" y="30452"/>
                    <a:pt x="639" y="29789"/>
                    <a:pt x="1" y="28850"/>
                  </a:cubicBezTo>
                  <a:lnTo>
                    <a:pt x="1" y="28850"/>
                  </a:lnTo>
                  <a:cubicBezTo>
                    <a:pt x="216" y="30962"/>
                    <a:pt x="2506" y="32000"/>
                    <a:pt x="4153" y="32788"/>
                  </a:cubicBezTo>
                  <a:cubicBezTo>
                    <a:pt x="5227" y="33325"/>
                    <a:pt x="5513" y="33898"/>
                    <a:pt x="6372" y="34613"/>
                  </a:cubicBezTo>
                  <a:cubicBezTo>
                    <a:pt x="6864" y="35047"/>
                    <a:pt x="7194" y="35263"/>
                    <a:pt x="7528" y="35263"/>
                  </a:cubicBezTo>
                  <a:cubicBezTo>
                    <a:pt x="7802" y="35263"/>
                    <a:pt x="8078" y="35118"/>
                    <a:pt x="8448" y="34828"/>
                  </a:cubicBezTo>
                  <a:cubicBezTo>
                    <a:pt x="11240" y="32824"/>
                    <a:pt x="14319" y="32466"/>
                    <a:pt x="17612" y="31929"/>
                  </a:cubicBezTo>
                  <a:cubicBezTo>
                    <a:pt x="18507" y="31786"/>
                    <a:pt x="19294" y="31285"/>
                    <a:pt x="20118" y="31141"/>
                  </a:cubicBezTo>
                  <a:cubicBezTo>
                    <a:pt x="20351" y="31104"/>
                    <a:pt x="20575" y="31091"/>
                    <a:pt x="20791" y="31091"/>
                  </a:cubicBezTo>
                  <a:cubicBezTo>
                    <a:pt x="21402" y="31091"/>
                    <a:pt x="21957" y="31200"/>
                    <a:pt x="22532" y="31200"/>
                  </a:cubicBezTo>
                  <a:cubicBezTo>
                    <a:pt x="22937" y="31200"/>
                    <a:pt x="23352" y="31146"/>
                    <a:pt x="23804" y="30962"/>
                  </a:cubicBezTo>
                  <a:cubicBezTo>
                    <a:pt x="24842" y="30569"/>
                    <a:pt x="25952" y="29745"/>
                    <a:pt x="27026" y="29495"/>
                  </a:cubicBezTo>
                  <a:cubicBezTo>
                    <a:pt x="27849" y="29316"/>
                    <a:pt x="28458" y="28707"/>
                    <a:pt x="29317" y="28600"/>
                  </a:cubicBezTo>
                  <a:cubicBezTo>
                    <a:pt x="29340" y="28598"/>
                    <a:pt x="29364" y="28598"/>
                    <a:pt x="29388" y="28598"/>
                  </a:cubicBezTo>
                  <a:cubicBezTo>
                    <a:pt x="30444" y="28598"/>
                    <a:pt x="32364" y="30090"/>
                    <a:pt x="34113" y="31070"/>
                  </a:cubicBezTo>
                  <a:lnTo>
                    <a:pt x="34543" y="31070"/>
                  </a:lnTo>
                  <a:cubicBezTo>
                    <a:pt x="34722" y="31249"/>
                    <a:pt x="34901" y="31392"/>
                    <a:pt x="35116" y="31464"/>
                  </a:cubicBezTo>
                  <a:cubicBezTo>
                    <a:pt x="35330" y="31571"/>
                    <a:pt x="35509" y="31642"/>
                    <a:pt x="35724" y="31678"/>
                  </a:cubicBezTo>
                  <a:cubicBezTo>
                    <a:pt x="35889" y="31704"/>
                    <a:pt x="36049" y="31716"/>
                    <a:pt x="36208" y="31716"/>
                  </a:cubicBezTo>
                  <a:cubicBezTo>
                    <a:pt x="36498" y="31716"/>
                    <a:pt x="36784" y="31676"/>
                    <a:pt x="37084" y="31607"/>
                  </a:cubicBezTo>
                  <a:lnTo>
                    <a:pt x="37227" y="31535"/>
                  </a:lnTo>
                  <a:cubicBezTo>
                    <a:pt x="37478" y="31320"/>
                    <a:pt x="37693" y="31034"/>
                    <a:pt x="37764" y="30676"/>
                  </a:cubicBezTo>
                  <a:cubicBezTo>
                    <a:pt x="38122" y="29244"/>
                    <a:pt x="37371" y="26560"/>
                    <a:pt x="37156" y="25772"/>
                  </a:cubicBezTo>
                  <a:lnTo>
                    <a:pt x="37156" y="25736"/>
                  </a:lnTo>
                  <a:lnTo>
                    <a:pt x="37084" y="25557"/>
                  </a:lnTo>
                  <a:lnTo>
                    <a:pt x="37084" y="25557"/>
                  </a:lnTo>
                  <a:cubicBezTo>
                    <a:pt x="37084" y="25557"/>
                    <a:pt x="37550" y="25595"/>
                    <a:pt x="38195" y="25595"/>
                  </a:cubicBezTo>
                  <a:cubicBezTo>
                    <a:pt x="39208" y="25595"/>
                    <a:pt x="40664" y="25502"/>
                    <a:pt x="41451" y="25020"/>
                  </a:cubicBezTo>
                  <a:cubicBezTo>
                    <a:pt x="41666" y="24913"/>
                    <a:pt x="41702" y="24698"/>
                    <a:pt x="41630" y="24412"/>
                  </a:cubicBezTo>
                  <a:cubicBezTo>
                    <a:pt x="41594" y="24305"/>
                    <a:pt x="41523" y="24197"/>
                    <a:pt x="41487" y="24090"/>
                  </a:cubicBezTo>
                  <a:cubicBezTo>
                    <a:pt x="41487" y="24090"/>
                    <a:pt x="41487" y="24054"/>
                    <a:pt x="41487" y="24054"/>
                  </a:cubicBezTo>
                  <a:cubicBezTo>
                    <a:pt x="41415" y="23947"/>
                    <a:pt x="41380" y="23839"/>
                    <a:pt x="41308" y="23696"/>
                  </a:cubicBezTo>
                  <a:cubicBezTo>
                    <a:pt x="41201" y="23589"/>
                    <a:pt x="41129" y="23481"/>
                    <a:pt x="41057" y="23338"/>
                  </a:cubicBezTo>
                  <a:cubicBezTo>
                    <a:pt x="40950" y="23231"/>
                    <a:pt x="40843" y="23088"/>
                    <a:pt x="40771" y="22944"/>
                  </a:cubicBezTo>
                  <a:lnTo>
                    <a:pt x="40735" y="22909"/>
                  </a:lnTo>
                  <a:cubicBezTo>
                    <a:pt x="40521" y="22658"/>
                    <a:pt x="40306" y="22372"/>
                    <a:pt x="40091" y="22121"/>
                  </a:cubicBezTo>
                  <a:lnTo>
                    <a:pt x="40055" y="22085"/>
                  </a:lnTo>
                  <a:lnTo>
                    <a:pt x="39697" y="21692"/>
                  </a:lnTo>
                  <a:lnTo>
                    <a:pt x="39661" y="21656"/>
                  </a:lnTo>
                  <a:cubicBezTo>
                    <a:pt x="39411" y="21369"/>
                    <a:pt x="39196" y="21119"/>
                    <a:pt x="38981" y="20904"/>
                  </a:cubicBezTo>
                  <a:lnTo>
                    <a:pt x="38946" y="20868"/>
                  </a:lnTo>
                  <a:lnTo>
                    <a:pt x="38623" y="20510"/>
                  </a:lnTo>
                  <a:lnTo>
                    <a:pt x="38623" y="20475"/>
                  </a:lnTo>
                  <a:lnTo>
                    <a:pt x="38337" y="20188"/>
                  </a:lnTo>
                  <a:lnTo>
                    <a:pt x="38051" y="19938"/>
                  </a:lnTo>
                  <a:lnTo>
                    <a:pt x="38051" y="19902"/>
                  </a:lnTo>
                  <a:lnTo>
                    <a:pt x="37657" y="19508"/>
                  </a:lnTo>
                  <a:cubicBezTo>
                    <a:pt x="37585" y="19472"/>
                    <a:pt x="37550" y="19437"/>
                    <a:pt x="37550" y="19401"/>
                  </a:cubicBezTo>
                  <a:lnTo>
                    <a:pt x="37514" y="19365"/>
                  </a:lnTo>
                  <a:lnTo>
                    <a:pt x="37585" y="19329"/>
                  </a:lnTo>
                  <a:lnTo>
                    <a:pt x="37442" y="19186"/>
                  </a:lnTo>
                  <a:lnTo>
                    <a:pt x="40270" y="16859"/>
                  </a:lnTo>
                  <a:cubicBezTo>
                    <a:pt x="42275" y="14712"/>
                    <a:pt x="42525" y="13137"/>
                    <a:pt x="42239" y="12063"/>
                  </a:cubicBezTo>
                  <a:cubicBezTo>
                    <a:pt x="42024" y="11490"/>
                    <a:pt x="41630" y="10953"/>
                    <a:pt x="41129" y="10595"/>
                  </a:cubicBezTo>
                  <a:lnTo>
                    <a:pt x="41165" y="10595"/>
                  </a:lnTo>
                  <a:lnTo>
                    <a:pt x="41236" y="10559"/>
                  </a:lnTo>
                  <a:cubicBezTo>
                    <a:pt x="41165" y="10524"/>
                    <a:pt x="41129" y="10452"/>
                    <a:pt x="41057" y="10416"/>
                  </a:cubicBezTo>
                  <a:cubicBezTo>
                    <a:pt x="41272" y="10380"/>
                    <a:pt x="41487" y="10345"/>
                    <a:pt x="41702" y="10273"/>
                  </a:cubicBezTo>
                  <a:cubicBezTo>
                    <a:pt x="41738" y="10237"/>
                    <a:pt x="41809" y="10201"/>
                    <a:pt x="41881" y="10130"/>
                  </a:cubicBezTo>
                  <a:lnTo>
                    <a:pt x="42060" y="9987"/>
                  </a:lnTo>
                  <a:cubicBezTo>
                    <a:pt x="42203" y="9844"/>
                    <a:pt x="42310" y="9700"/>
                    <a:pt x="42453" y="9557"/>
                  </a:cubicBezTo>
                  <a:cubicBezTo>
                    <a:pt x="42453" y="9557"/>
                    <a:pt x="42489" y="9521"/>
                    <a:pt x="42489" y="9521"/>
                  </a:cubicBezTo>
                  <a:cubicBezTo>
                    <a:pt x="42525" y="9450"/>
                    <a:pt x="42597" y="9414"/>
                    <a:pt x="42632" y="9342"/>
                  </a:cubicBezTo>
                  <a:cubicBezTo>
                    <a:pt x="42632" y="9307"/>
                    <a:pt x="42668" y="9271"/>
                    <a:pt x="42668" y="9271"/>
                  </a:cubicBezTo>
                  <a:cubicBezTo>
                    <a:pt x="42740" y="9199"/>
                    <a:pt x="42776" y="9163"/>
                    <a:pt x="42811" y="9092"/>
                  </a:cubicBezTo>
                  <a:lnTo>
                    <a:pt x="42847" y="8984"/>
                  </a:lnTo>
                  <a:cubicBezTo>
                    <a:pt x="42883" y="8913"/>
                    <a:pt x="42919" y="8877"/>
                    <a:pt x="42955" y="8805"/>
                  </a:cubicBezTo>
                  <a:cubicBezTo>
                    <a:pt x="42955" y="8770"/>
                    <a:pt x="42990" y="8734"/>
                    <a:pt x="42990" y="8734"/>
                  </a:cubicBezTo>
                  <a:cubicBezTo>
                    <a:pt x="43026" y="8627"/>
                    <a:pt x="43098" y="8519"/>
                    <a:pt x="43134" y="8412"/>
                  </a:cubicBezTo>
                  <a:cubicBezTo>
                    <a:pt x="43169" y="8304"/>
                    <a:pt x="43169" y="8197"/>
                    <a:pt x="43169" y="8090"/>
                  </a:cubicBezTo>
                  <a:cubicBezTo>
                    <a:pt x="43205" y="8054"/>
                    <a:pt x="43205" y="8018"/>
                    <a:pt x="43169" y="8018"/>
                  </a:cubicBezTo>
                  <a:cubicBezTo>
                    <a:pt x="43205" y="7911"/>
                    <a:pt x="43205" y="7803"/>
                    <a:pt x="43169" y="7696"/>
                  </a:cubicBezTo>
                  <a:cubicBezTo>
                    <a:pt x="43205" y="7660"/>
                    <a:pt x="43205" y="7588"/>
                    <a:pt x="43169" y="7553"/>
                  </a:cubicBezTo>
                  <a:cubicBezTo>
                    <a:pt x="43169" y="7481"/>
                    <a:pt x="43169" y="7374"/>
                    <a:pt x="43134" y="7302"/>
                  </a:cubicBezTo>
                  <a:cubicBezTo>
                    <a:pt x="43134" y="7231"/>
                    <a:pt x="43098" y="7159"/>
                    <a:pt x="43098" y="7087"/>
                  </a:cubicBezTo>
                  <a:lnTo>
                    <a:pt x="43026" y="6873"/>
                  </a:lnTo>
                  <a:cubicBezTo>
                    <a:pt x="42990" y="6729"/>
                    <a:pt x="42955" y="6586"/>
                    <a:pt x="42883" y="6443"/>
                  </a:cubicBezTo>
                  <a:lnTo>
                    <a:pt x="42883" y="6407"/>
                  </a:lnTo>
                  <a:cubicBezTo>
                    <a:pt x="42346" y="5369"/>
                    <a:pt x="41594" y="4152"/>
                    <a:pt x="40843" y="2971"/>
                  </a:cubicBezTo>
                  <a:lnTo>
                    <a:pt x="40127" y="2005"/>
                  </a:lnTo>
                  <a:lnTo>
                    <a:pt x="40091" y="1897"/>
                  </a:lnTo>
                  <a:cubicBezTo>
                    <a:pt x="40019" y="1826"/>
                    <a:pt x="39948" y="1718"/>
                    <a:pt x="39876" y="1647"/>
                  </a:cubicBezTo>
                  <a:cubicBezTo>
                    <a:pt x="39697" y="1360"/>
                    <a:pt x="39518" y="1145"/>
                    <a:pt x="39339" y="895"/>
                  </a:cubicBezTo>
                  <a:lnTo>
                    <a:pt x="39196" y="716"/>
                  </a:lnTo>
                  <a:cubicBezTo>
                    <a:pt x="39017" y="465"/>
                    <a:pt x="38838" y="251"/>
                    <a:pt x="38623" y="0"/>
                  </a:cubicBezTo>
                  <a:close/>
                </a:path>
              </a:pathLst>
            </a:custGeom>
            <a:solidFill>
              <a:srgbClr val="FFB469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2612425" y="2235925"/>
              <a:ext cx="403625" cy="327575"/>
            </a:xfrm>
            <a:custGeom>
              <a:avLst/>
              <a:gdLst/>
              <a:ahLst/>
              <a:cxnLst/>
              <a:rect l="l" t="t" r="r" b="b"/>
              <a:pathLst>
                <a:path w="16145" h="13103" extrusionOk="0">
                  <a:moveTo>
                    <a:pt x="860" y="0"/>
                  </a:moveTo>
                  <a:cubicBezTo>
                    <a:pt x="574" y="823"/>
                    <a:pt x="323" y="1647"/>
                    <a:pt x="144" y="2506"/>
                  </a:cubicBezTo>
                  <a:cubicBezTo>
                    <a:pt x="50" y="3199"/>
                    <a:pt x="441" y="3407"/>
                    <a:pt x="969" y="3407"/>
                  </a:cubicBezTo>
                  <a:cubicBezTo>
                    <a:pt x="1641" y="3407"/>
                    <a:pt x="2535" y="3071"/>
                    <a:pt x="2936" y="2971"/>
                  </a:cubicBezTo>
                  <a:lnTo>
                    <a:pt x="2936" y="2971"/>
                  </a:lnTo>
                  <a:cubicBezTo>
                    <a:pt x="609" y="4940"/>
                    <a:pt x="1" y="6049"/>
                    <a:pt x="1970" y="8698"/>
                  </a:cubicBezTo>
                  <a:cubicBezTo>
                    <a:pt x="4475" y="12134"/>
                    <a:pt x="10632" y="12993"/>
                    <a:pt x="11491" y="13065"/>
                  </a:cubicBezTo>
                  <a:cubicBezTo>
                    <a:pt x="11703" y="13091"/>
                    <a:pt x="11914" y="13103"/>
                    <a:pt x="12124" y="13103"/>
                  </a:cubicBezTo>
                  <a:cubicBezTo>
                    <a:pt x="14221" y="13103"/>
                    <a:pt x="16144" y="11920"/>
                    <a:pt x="16144" y="11920"/>
                  </a:cubicBezTo>
                  <a:cubicBezTo>
                    <a:pt x="16144" y="11920"/>
                    <a:pt x="8413" y="11168"/>
                    <a:pt x="5120" y="7803"/>
                  </a:cubicBezTo>
                  <a:cubicBezTo>
                    <a:pt x="2578" y="5226"/>
                    <a:pt x="6551" y="4331"/>
                    <a:pt x="6551" y="4331"/>
                  </a:cubicBezTo>
                  <a:lnTo>
                    <a:pt x="6551" y="4331"/>
                  </a:lnTo>
                  <a:cubicBezTo>
                    <a:pt x="6551" y="4331"/>
                    <a:pt x="4791" y="4464"/>
                    <a:pt x="3496" y="4464"/>
                  </a:cubicBezTo>
                  <a:cubicBezTo>
                    <a:pt x="2776" y="4464"/>
                    <a:pt x="2200" y="4423"/>
                    <a:pt x="2149" y="4295"/>
                  </a:cubicBezTo>
                  <a:cubicBezTo>
                    <a:pt x="2041" y="3937"/>
                    <a:pt x="3831" y="2971"/>
                    <a:pt x="4941" y="2577"/>
                  </a:cubicBezTo>
                  <a:cubicBezTo>
                    <a:pt x="6014" y="2219"/>
                    <a:pt x="7124" y="716"/>
                    <a:pt x="7124" y="716"/>
                  </a:cubicBezTo>
                  <a:lnTo>
                    <a:pt x="7124" y="716"/>
                  </a:lnTo>
                  <a:cubicBezTo>
                    <a:pt x="6036" y="897"/>
                    <a:pt x="4948" y="992"/>
                    <a:pt x="3860" y="992"/>
                  </a:cubicBezTo>
                  <a:cubicBezTo>
                    <a:pt x="3230" y="992"/>
                    <a:pt x="2600" y="961"/>
                    <a:pt x="1970" y="895"/>
                  </a:cubicBezTo>
                  <a:cubicBezTo>
                    <a:pt x="1433" y="859"/>
                    <a:pt x="1003" y="501"/>
                    <a:pt x="86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3326550" y="2534675"/>
              <a:ext cx="221950" cy="71725"/>
            </a:xfrm>
            <a:custGeom>
              <a:avLst/>
              <a:gdLst/>
              <a:ahLst/>
              <a:cxnLst/>
              <a:rect l="l" t="t" r="r" b="b"/>
              <a:pathLst>
                <a:path w="8878" h="2869" extrusionOk="0">
                  <a:moveTo>
                    <a:pt x="8789" y="0"/>
                  </a:moveTo>
                  <a:cubicBezTo>
                    <a:pt x="8639" y="0"/>
                    <a:pt x="7715" y="639"/>
                    <a:pt x="6694" y="1115"/>
                  </a:cubicBezTo>
                  <a:cubicBezTo>
                    <a:pt x="6228" y="1330"/>
                    <a:pt x="5727" y="1509"/>
                    <a:pt x="5226" y="1688"/>
                  </a:cubicBezTo>
                  <a:cubicBezTo>
                    <a:pt x="5011" y="1759"/>
                    <a:pt x="4832" y="1795"/>
                    <a:pt x="4725" y="1831"/>
                  </a:cubicBezTo>
                  <a:lnTo>
                    <a:pt x="4546" y="1903"/>
                  </a:lnTo>
                  <a:lnTo>
                    <a:pt x="4367" y="1974"/>
                  </a:lnTo>
                  <a:cubicBezTo>
                    <a:pt x="4224" y="1974"/>
                    <a:pt x="4045" y="2046"/>
                    <a:pt x="3866" y="2117"/>
                  </a:cubicBezTo>
                  <a:cubicBezTo>
                    <a:pt x="3329" y="2225"/>
                    <a:pt x="2828" y="2296"/>
                    <a:pt x="2291" y="2332"/>
                  </a:cubicBezTo>
                  <a:cubicBezTo>
                    <a:pt x="2202" y="2338"/>
                    <a:pt x="2112" y="2341"/>
                    <a:pt x="2022" y="2341"/>
                  </a:cubicBezTo>
                  <a:cubicBezTo>
                    <a:pt x="1601" y="2341"/>
                    <a:pt x="1164" y="2277"/>
                    <a:pt x="752" y="2189"/>
                  </a:cubicBezTo>
                  <a:cubicBezTo>
                    <a:pt x="398" y="2101"/>
                    <a:pt x="142" y="2036"/>
                    <a:pt x="42" y="2036"/>
                  </a:cubicBezTo>
                  <a:cubicBezTo>
                    <a:pt x="21" y="2036"/>
                    <a:pt x="7" y="2039"/>
                    <a:pt x="0" y="2046"/>
                  </a:cubicBezTo>
                  <a:cubicBezTo>
                    <a:pt x="0" y="2082"/>
                    <a:pt x="251" y="2260"/>
                    <a:pt x="644" y="2475"/>
                  </a:cubicBezTo>
                  <a:cubicBezTo>
                    <a:pt x="1181" y="2690"/>
                    <a:pt x="1718" y="2797"/>
                    <a:pt x="2291" y="2869"/>
                  </a:cubicBezTo>
                  <a:cubicBezTo>
                    <a:pt x="2864" y="2869"/>
                    <a:pt x="3436" y="2833"/>
                    <a:pt x="4009" y="2762"/>
                  </a:cubicBezTo>
                  <a:cubicBezTo>
                    <a:pt x="4439" y="2654"/>
                    <a:pt x="4725" y="2583"/>
                    <a:pt x="4725" y="2583"/>
                  </a:cubicBezTo>
                  <a:lnTo>
                    <a:pt x="4940" y="2511"/>
                  </a:lnTo>
                  <a:cubicBezTo>
                    <a:pt x="5083" y="2475"/>
                    <a:pt x="5262" y="2404"/>
                    <a:pt x="5441" y="2332"/>
                  </a:cubicBezTo>
                  <a:cubicBezTo>
                    <a:pt x="5978" y="2082"/>
                    <a:pt x="6479" y="1831"/>
                    <a:pt x="6944" y="1545"/>
                  </a:cubicBezTo>
                  <a:cubicBezTo>
                    <a:pt x="7982" y="900"/>
                    <a:pt x="8877" y="77"/>
                    <a:pt x="8806" y="5"/>
                  </a:cubicBezTo>
                  <a:cubicBezTo>
                    <a:pt x="8802" y="2"/>
                    <a:pt x="8796" y="0"/>
                    <a:pt x="8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2612425" y="2155325"/>
              <a:ext cx="149475" cy="173675"/>
            </a:xfrm>
            <a:custGeom>
              <a:avLst/>
              <a:gdLst/>
              <a:ahLst/>
              <a:cxnLst/>
              <a:rect l="l" t="t" r="r" b="b"/>
              <a:pathLst>
                <a:path w="5979" h="6947" extrusionOk="0">
                  <a:moveTo>
                    <a:pt x="2000" y="0"/>
                  </a:moveTo>
                  <a:cubicBezTo>
                    <a:pt x="1953" y="0"/>
                    <a:pt x="1777" y="348"/>
                    <a:pt x="1504" y="826"/>
                  </a:cubicBezTo>
                  <a:cubicBezTo>
                    <a:pt x="1182" y="1470"/>
                    <a:pt x="860" y="2150"/>
                    <a:pt x="609" y="2830"/>
                  </a:cubicBezTo>
                  <a:cubicBezTo>
                    <a:pt x="466" y="3188"/>
                    <a:pt x="359" y="3582"/>
                    <a:pt x="251" y="3940"/>
                  </a:cubicBezTo>
                  <a:cubicBezTo>
                    <a:pt x="144" y="4262"/>
                    <a:pt x="108" y="4620"/>
                    <a:pt x="72" y="4978"/>
                  </a:cubicBezTo>
                  <a:cubicBezTo>
                    <a:pt x="37" y="5300"/>
                    <a:pt x="1" y="5515"/>
                    <a:pt x="1" y="5694"/>
                  </a:cubicBezTo>
                  <a:cubicBezTo>
                    <a:pt x="1" y="5765"/>
                    <a:pt x="1" y="5837"/>
                    <a:pt x="1" y="5909"/>
                  </a:cubicBezTo>
                  <a:lnTo>
                    <a:pt x="1" y="6016"/>
                  </a:lnTo>
                  <a:cubicBezTo>
                    <a:pt x="1" y="6016"/>
                    <a:pt x="1" y="6052"/>
                    <a:pt x="1" y="6088"/>
                  </a:cubicBezTo>
                  <a:cubicBezTo>
                    <a:pt x="1" y="6159"/>
                    <a:pt x="37" y="6267"/>
                    <a:pt x="72" y="6338"/>
                  </a:cubicBezTo>
                  <a:cubicBezTo>
                    <a:pt x="108" y="6517"/>
                    <a:pt x="216" y="6660"/>
                    <a:pt x="359" y="6768"/>
                  </a:cubicBezTo>
                  <a:cubicBezTo>
                    <a:pt x="538" y="6911"/>
                    <a:pt x="717" y="6947"/>
                    <a:pt x="932" y="6947"/>
                  </a:cubicBezTo>
                  <a:cubicBezTo>
                    <a:pt x="1290" y="6911"/>
                    <a:pt x="1647" y="6875"/>
                    <a:pt x="1970" y="6803"/>
                  </a:cubicBezTo>
                  <a:cubicBezTo>
                    <a:pt x="2328" y="6732"/>
                    <a:pt x="2757" y="6696"/>
                    <a:pt x="3151" y="6553"/>
                  </a:cubicBezTo>
                  <a:cubicBezTo>
                    <a:pt x="3509" y="6446"/>
                    <a:pt x="3938" y="6338"/>
                    <a:pt x="4260" y="6159"/>
                  </a:cubicBezTo>
                  <a:cubicBezTo>
                    <a:pt x="4583" y="6016"/>
                    <a:pt x="4905" y="5873"/>
                    <a:pt x="5155" y="5730"/>
                  </a:cubicBezTo>
                  <a:cubicBezTo>
                    <a:pt x="5656" y="5407"/>
                    <a:pt x="5979" y="5193"/>
                    <a:pt x="5943" y="5121"/>
                  </a:cubicBezTo>
                  <a:cubicBezTo>
                    <a:pt x="5941" y="5114"/>
                    <a:pt x="5933" y="5111"/>
                    <a:pt x="5920" y="5111"/>
                  </a:cubicBezTo>
                  <a:cubicBezTo>
                    <a:pt x="5730" y="5111"/>
                    <a:pt x="4414" y="5817"/>
                    <a:pt x="2972" y="6052"/>
                  </a:cubicBezTo>
                  <a:cubicBezTo>
                    <a:pt x="2614" y="6088"/>
                    <a:pt x="2220" y="6159"/>
                    <a:pt x="1862" y="6195"/>
                  </a:cubicBezTo>
                  <a:cubicBezTo>
                    <a:pt x="1540" y="6231"/>
                    <a:pt x="1218" y="6267"/>
                    <a:pt x="896" y="6267"/>
                  </a:cubicBezTo>
                  <a:cubicBezTo>
                    <a:pt x="788" y="6267"/>
                    <a:pt x="717" y="6231"/>
                    <a:pt x="717" y="6231"/>
                  </a:cubicBezTo>
                  <a:cubicBezTo>
                    <a:pt x="753" y="6231"/>
                    <a:pt x="717" y="6195"/>
                    <a:pt x="717" y="6159"/>
                  </a:cubicBezTo>
                  <a:cubicBezTo>
                    <a:pt x="717" y="6088"/>
                    <a:pt x="717" y="6052"/>
                    <a:pt x="717" y="6016"/>
                  </a:cubicBezTo>
                  <a:cubicBezTo>
                    <a:pt x="717" y="5980"/>
                    <a:pt x="717" y="5980"/>
                    <a:pt x="717" y="5944"/>
                  </a:cubicBezTo>
                  <a:cubicBezTo>
                    <a:pt x="717" y="5909"/>
                    <a:pt x="717" y="5909"/>
                    <a:pt x="717" y="5873"/>
                  </a:cubicBezTo>
                  <a:cubicBezTo>
                    <a:pt x="717" y="5837"/>
                    <a:pt x="717" y="5765"/>
                    <a:pt x="717" y="5694"/>
                  </a:cubicBezTo>
                  <a:lnTo>
                    <a:pt x="717" y="5014"/>
                  </a:lnTo>
                  <a:cubicBezTo>
                    <a:pt x="753" y="4692"/>
                    <a:pt x="788" y="4369"/>
                    <a:pt x="824" y="4083"/>
                  </a:cubicBezTo>
                  <a:cubicBezTo>
                    <a:pt x="896" y="3725"/>
                    <a:pt x="1003" y="3331"/>
                    <a:pt x="1111" y="2973"/>
                  </a:cubicBezTo>
                  <a:cubicBezTo>
                    <a:pt x="1540" y="1506"/>
                    <a:pt x="2077" y="2"/>
                    <a:pt x="2005" y="2"/>
                  </a:cubicBezTo>
                  <a:cubicBezTo>
                    <a:pt x="2004" y="1"/>
                    <a:pt x="2002" y="0"/>
                    <a:pt x="200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2657175" y="2315550"/>
              <a:ext cx="111000" cy="130400"/>
            </a:xfrm>
            <a:custGeom>
              <a:avLst/>
              <a:gdLst/>
              <a:ahLst/>
              <a:cxnLst/>
              <a:rect l="l" t="t" r="r" b="b"/>
              <a:pathLst>
                <a:path w="4440" h="5216" extrusionOk="0">
                  <a:moveTo>
                    <a:pt x="896" y="1"/>
                  </a:moveTo>
                  <a:cubicBezTo>
                    <a:pt x="895" y="1"/>
                    <a:pt x="824" y="37"/>
                    <a:pt x="717" y="72"/>
                  </a:cubicBezTo>
                  <a:lnTo>
                    <a:pt x="538" y="215"/>
                  </a:lnTo>
                  <a:lnTo>
                    <a:pt x="323" y="430"/>
                  </a:lnTo>
                  <a:cubicBezTo>
                    <a:pt x="251" y="538"/>
                    <a:pt x="180" y="609"/>
                    <a:pt x="108" y="717"/>
                  </a:cubicBezTo>
                  <a:cubicBezTo>
                    <a:pt x="36" y="860"/>
                    <a:pt x="1" y="1039"/>
                    <a:pt x="1" y="1182"/>
                  </a:cubicBezTo>
                  <a:cubicBezTo>
                    <a:pt x="36" y="1504"/>
                    <a:pt x="215" y="1826"/>
                    <a:pt x="502" y="2005"/>
                  </a:cubicBezTo>
                  <a:cubicBezTo>
                    <a:pt x="752" y="2184"/>
                    <a:pt x="1039" y="2327"/>
                    <a:pt x="1361" y="2399"/>
                  </a:cubicBezTo>
                  <a:cubicBezTo>
                    <a:pt x="1504" y="2435"/>
                    <a:pt x="1611" y="2471"/>
                    <a:pt x="1755" y="2471"/>
                  </a:cubicBezTo>
                  <a:lnTo>
                    <a:pt x="1934" y="2506"/>
                  </a:lnTo>
                  <a:lnTo>
                    <a:pt x="1969" y="2506"/>
                  </a:lnTo>
                  <a:cubicBezTo>
                    <a:pt x="2041" y="2542"/>
                    <a:pt x="1969" y="2542"/>
                    <a:pt x="1969" y="2542"/>
                  </a:cubicBezTo>
                  <a:lnTo>
                    <a:pt x="1934" y="2578"/>
                  </a:lnTo>
                  <a:cubicBezTo>
                    <a:pt x="1755" y="2829"/>
                    <a:pt x="1683" y="3151"/>
                    <a:pt x="1719" y="3473"/>
                  </a:cubicBezTo>
                  <a:cubicBezTo>
                    <a:pt x="1719" y="3831"/>
                    <a:pt x="1862" y="4153"/>
                    <a:pt x="2113" y="4439"/>
                  </a:cubicBezTo>
                  <a:cubicBezTo>
                    <a:pt x="2542" y="4869"/>
                    <a:pt x="3079" y="5155"/>
                    <a:pt x="3688" y="5191"/>
                  </a:cubicBezTo>
                  <a:cubicBezTo>
                    <a:pt x="3799" y="5208"/>
                    <a:pt x="3901" y="5215"/>
                    <a:pt x="3991" y="5215"/>
                  </a:cubicBezTo>
                  <a:cubicBezTo>
                    <a:pt x="4274" y="5215"/>
                    <a:pt x="4439" y="5147"/>
                    <a:pt x="4439" y="5119"/>
                  </a:cubicBezTo>
                  <a:cubicBezTo>
                    <a:pt x="4439" y="5048"/>
                    <a:pt x="4153" y="5048"/>
                    <a:pt x="3795" y="4940"/>
                  </a:cubicBezTo>
                  <a:cubicBezTo>
                    <a:pt x="3294" y="4833"/>
                    <a:pt x="2864" y="4547"/>
                    <a:pt x="2578" y="4117"/>
                  </a:cubicBezTo>
                  <a:cubicBezTo>
                    <a:pt x="2435" y="3938"/>
                    <a:pt x="2327" y="3723"/>
                    <a:pt x="2363" y="3473"/>
                  </a:cubicBezTo>
                  <a:cubicBezTo>
                    <a:pt x="2363" y="3294"/>
                    <a:pt x="2435" y="3115"/>
                    <a:pt x="2542" y="2936"/>
                  </a:cubicBezTo>
                  <a:lnTo>
                    <a:pt x="2578" y="2936"/>
                  </a:lnTo>
                  <a:lnTo>
                    <a:pt x="2614" y="2864"/>
                  </a:lnTo>
                  <a:lnTo>
                    <a:pt x="2721" y="2721"/>
                  </a:lnTo>
                  <a:cubicBezTo>
                    <a:pt x="2828" y="2650"/>
                    <a:pt x="2972" y="2578"/>
                    <a:pt x="3043" y="2506"/>
                  </a:cubicBezTo>
                  <a:lnTo>
                    <a:pt x="3580" y="2113"/>
                  </a:lnTo>
                  <a:lnTo>
                    <a:pt x="4045" y="1790"/>
                  </a:lnTo>
                  <a:cubicBezTo>
                    <a:pt x="4045" y="1790"/>
                    <a:pt x="4045" y="1790"/>
                    <a:pt x="4296" y="1611"/>
                  </a:cubicBezTo>
                  <a:lnTo>
                    <a:pt x="4296" y="1611"/>
                  </a:lnTo>
                  <a:lnTo>
                    <a:pt x="3652" y="1683"/>
                  </a:lnTo>
                  <a:lnTo>
                    <a:pt x="3079" y="1790"/>
                  </a:lnTo>
                  <a:cubicBezTo>
                    <a:pt x="2828" y="1826"/>
                    <a:pt x="2614" y="1826"/>
                    <a:pt x="2363" y="1862"/>
                  </a:cubicBezTo>
                  <a:lnTo>
                    <a:pt x="1862" y="1862"/>
                  </a:lnTo>
                  <a:cubicBezTo>
                    <a:pt x="1719" y="1826"/>
                    <a:pt x="1611" y="1826"/>
                    <a:pt x="1504" y="1826"/>
                  </a:cubicBezTo>
                  <a:cubicBezTo>
                    <a:pt x="1253" y="1790"/>
                    <a:pt x="1003" y="1719"/>
                    <a:pt x="788" y="1576"/>
                  </a:cubicBezTo>
                  <a:cubicBezTo>
                    <a:pt x="609" y="1504"/>
                    <a:pt x="466" y="1325"/>
                    <a:pt x="430" y="1146"/>
                  </a:cubicBezTo>
                  <a:cubicBezTo>
                    <a:pt x="394" y="1039"/>
                    <a:pt x="394" y="967"/>
                    <a:pt x="430" y="860"/>
                  </a:cubicBezTo>
                  <a:cubicBezTo>
                    <a:pt x="466" y="752"/>
                    <a:pt x="502" y="681"/>
                    <a:pt x="538" y="573"/>
                  </a:cubicBezTo>
                  <a:lnTo>
                    <a:pt x="681" y="359"/>
                  </a:lnTo>
                  <a:lnTo>
                    <a:pt x="824" y="180"/>
                  </a:lnTo>
                  <a:cubicBezTo>
                    <a:pt x="896" y="108"/>
                    <a:pt x="931" y="37"/>
                    <a:pt x="89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3566375" y="2300350"/>
              <a:ext cx="196000" cy="149575"/>
            </a:xfrm>
            <a:custGeom>
              <a:avLst/>
              <a:gdLst/>
              <a:ahLst/>
              <a:cxnLst/>
              <a:rect l="l" t="t" r="r" b="b"/>
              <a:pathLst>
                <a:path w="7840" h="5983" extrusionOk="0">
                  <a:moveTo>
                    <a:pt x="7231" y="0"/>
                  </a:moveTo>
                  <a:cubicBezTo>
                    <a:pt x="7231" y="36"/>
                    <a:pt x="7231" y="108"/>
                    <a:pt x="7302" y="251"/>
                  </a:cubicBezTo>
                  <a:lnTo>
                    <a:pt x="7410" y="537"/>
                  </a:lnTo>
                  <a:cubicBezTo>
                    <a:pt x="7410" y="645"/>
                    <a:pt x="7446" y="788"/>
                    <a:pt x="7481" y="895"/>
                  </a:cubicBezTo>
                  <a:cubicBezTo>
                    <a:pt x="7589" y="1539"/>
                    <a:pt x="7302" y="2184"/>
                    <a:pt x="6765" y="2542"/>
                  </a:cubicBezTo>
                  <a:cubicBezTo>
                    <a:pt x="6193" y="2864"/>
                    <a:pt x="5548" y="3114"/>
                    <a:pt x="4904" y="3222"/>
                  </a:cubicBezTo>
                  <a:cubicBezTo>
                    <a:pt x="4618" y="3258"/>
                    <a:pt x="4403" y="3293"/>
                    <a:pt x="4224" y="3329"/>
                  </a:cubicBezTo>
                  <a:lnTo>
                    <a:pt x="3866" y="3365"/>
                  </a:lnTo>
                  <a:lnTo>
                    <a:pt x="2935" y="3472"/>
                  </a:lnTo>
                  <a:cubicBezTo>
                    <a:pt x="3007" y="3580"/>
                    <a:pt x="3114" y="3723"/>
                    <a:pt x="3222" y="3866"/>
                  </a:cubicBezTo>
                  <a:lnTo>
                    <a:pt x="3436" y="4117"/>
                  </a:lnTo>
                  <a:lnTo>
                    <a:pt x="3508" y="4260"/>
                  </a:lnTo>
                  <a:cubicBezTo>
                    <a:pt x="3508" y="4260"/>
                    <a:pt x="3544" y="4296"/>
                    <a:pt x="3544" y="4331"/>
                  </a:cubicBezTo>
                  <a:cubicBezTo>
                    <a:pt x="3615" y="4475"/>
                    <a:pt x="3615" y="4654"/>
                    <a:pt x="3544" y="4797"/>
                  </a:cubicBezTo>
                  <a:cubicBezTo>
                    <a:pt x="3401" y="5011"/>
                    <a:pt x="3222" y="5155"/>
                    <a:pt x="2971" y="5262"/>
                  </a:cubicBezTo>
                  <a:cubicBezTo>
                    <a:pt x="2721" y="5369"/>
                    <a:pt x="2434" y="5477"/>
                    <a:pt x="2148" y="5513"/>
                  </a:cubicBezTo>
                  <a:cubicBezTo>
                    <a:pt x="2018" y="5530"/>
                    <a:pt x="1887" y="5539"/>
                    <a:pt x="1758" y="5539"/>
                  </a:cubicBezTo>
                  <a:cubicBezTo>
                    <a:pt x="1352" y="5539"/>
                    <a:pt x="952" y="5452"/>
                    <a:pt x="573" y="5262"/>
                  </a:cubicBezTo>
                  <a:cubicBezTo>
                    <a:pt x="215" y="5047"/>
                    <a:pt x="72" y="4797"/>
                    <a:pt x="36" y="4797"/>
                  </a:cubicBezTo>
                  <a:lnTo>
                    <a:pt x="36" y="4797"/>
                  </a:lnTo>
                  <a:cubicBezTo>
                    <a:pt x="0" y="4832"/>
                    <a:pt x="72" y="5155"/>
                    <a:pt x="430" y="5477"/>
                  </a:cubicBezTo>
                  <a:cubicBezTo>
                    <a:pt x="889" y="5805"/>
                    <a:pt x="1438" y="5982"/>
                    <a:pt x="2022" y="5982"/>
                  </a:cubicBezTo>
                  <a:cubicBezTo>
                    <a:pt x="2076" y="5982"/>
                    <a:pt x="2130" y="5981"/>
                    <a:pt x="2184" y="5978"/>
                  </a:cubicBezTo>
                  <a:cubicBezTo>
                    <a:pt x="2542" y="5978"/>
                    <a:pt x="2864" y="5906"/>
                    <a:pt x="3222" y="5763"/>
                  </a:cubicBezTo>
                  <a:cubicBezTo>
                    <a:pt x="3544" y="5656"/>
                    <a:pt x="3866" y="5441"/>
                    <a:pt x="4081" y="5119"/>
                  </a:cubicBezTo>
                  <a:cubicBezTo>
                    <a:pt x="4260" y="4832"/>
                    <a:pt x="4331" y="4439"/>
                    <a:pt x="4224" y="4117"/>
                  </a:cubicBezTo>
                  <a:cubicBezTo>
                    <a:pt x="4210" y="4074"/>
                    <a:pt x="4201" y="4054"/>
                    <a:pt x="4196" y="4045"/>
                  </a:cubicBezTo>
                  <a:lnTo>
                    <a:pt x="4331" y="4045"/>
                  </a:lnTo>
                  <a:cubicBezTo>
                    <a:pt x="4510" y="4009"/>
                    <a:pt x="4761" y="3973"/>
                    <a:pt x="5047" y="3902"/>
                  </a:cubicBezTo>
                  <a:cubicBezTo>
                    <a:pt x="5369" y="3794"/>
                    <a:pt x="5727" y="3687"/>
                    <a:pt x="6050" y="3580"/>
                  </a:cubicBezTo>
                  <a:cubicBezTo>
                    <a:pt x="6407" y="3437"/>
                    <a:pt x="6765" y="3222"/>
                    <a:pt x="7088" y="2971"/>
                  </a:cubicBezTo>
                  <a:cubicBezTo>
                    <a:pt x="7410" y="2721"/>
                    <a:pt x="7660" y="2327"/>
                    <a:pt x="7768" y="1933"/>
                  </a:cubicBezTo>
                  <a:cubicBezTo>
                    <a:pt x="7803" y="1897"/>
                    <a:pt x="7803" y="1826"/>
                    <a:pt x="7839" y="1790"/>
                  </a:cubicBezTo>
                  <a:lnTo>
                    <a:pt x="7839" y="1647"/>
                  </a:lnTo>
                  <a:cubicBezTo>
                    <a:pt x="7839" y="1539"/>
                    <a:pt x="7839" y="1468"/>
                    <a:pt x="7839" y="1360"/>
                  </a:cubicBezTo>
                  <a:cubicBezTo>
                    <a:pt x="7803" y="1181"/>
                    <a:pt x="7768" y="1038"/>
                    <a:pt x="7732" y="859"/>
                  </a:cubicBezTo>
                  <a:lnTo>
                    <a:pt x="7589" y="501"/>
                  </a:lnTo>
                  <a:cubicBezTo>
                    <a:pt x="7517" y="394"/>
                    <a:pt x="7481" y="287"/>
                    <a:pt x="7410" y="215"/>
                  </a:cubicBezTo>
                  <a:cubicBezTo>
                    <a:pt x="7338" y="72"/>
                    <a:pt x="7231" y="0"/>
                    <a:pt x="7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3735500" y="2232325"/>
              <a:ext cx="196900" cy="272100"/>
            </a:xfrm>
            <a:custGeom>
              <a:avLst/>
              <a:gdLst/>
              <a:ahLst/>
              <a:cxnLst/>
              <a:rect l="l" t="t" r="r" b="b"/>
              <a:pathLst>
                <a:path w="7876" h="10884" extrusionOk="0">
                  <a:moveTo>
                    <a:pt x="4654" y="1"/>
                  </a:moveTo>
                  <a:lnTo>
                    <a:pt x="4654" y="1"/>
                  </a:lnTo>
                  <a:cubicBezTo>
                    <a:pt x="4940" y="287"/>
                    <a:pt x="5262" y="574"/>
                    <a:pt x="5584" y="824"/>
                  </a:cubicBezTo>
                  <a:cubicBezTo>
                    <a:pt x="6264" y="1361"/>
                    <a:pt x="6801" y="2077"/>
                    <a:pt x="7124" y="2900"/>
                  </a:cubicBezTo>
                  <a:cubicBezTo>
                    <a:pt x="7267" y="3330"/>
                    <a:pt x="7303" y="3759"/>
                    <a:pt x="7195" y="4189"/>
                  </a:cubicBezTo>
                  <a:cubicBezTo>
                    <a:pt x="7088" y="4583"/>
                    <a:pt x="6945" y="4940"/>
                    <a:pt x="6766" y="5263"/>
                  </a:cubicBezTo>
                  <a:cubicBezTo>
                    <a:pt x="6551" y="5621"/>
                    <a:pt x="6336" y="5979"/>
                    <a:pt x="6121" y="6301"/>
                  </a:cubicBezTo>
                  <a:cubicBezTo>
                    <a:pt x="5871" y="6659"/>
                    <a:pt x="5656" y="6981"/>
                    <a:pt x="5405" y="7303"/>
                  </a:cubicBezTo>
                  <a:cubicBezTo>
                    <a:pt x="4833" y="7983"/>
                    <a:pt x="4224" y="8627"/>
                    <a:pt x="3508" y="9200"/>
                  </a:cubicBezTo>
                  <a:cubicBezTo>
                    <a:pt x="2792" y="9737"/>
                    <a:pt x="2005" y="10202"/>
                    <a:pt x="1182" y="10489"/>
                  </a:cubicBezTo>
                  <a:cubicBezTo>
                    <a:pt x="502" y="10739"/>
                    <a:pt x="0" y="10775"/>
                    <a:pt x="0" y="10847"/>
                  </a:cubicBezTo>
                  <a:cubicBezTo>
                    <a:pt x="153" y="10872"/>
                    <a:pt x="305" y="10884"/>
                    <a:pt x="455" y="10884"/>
                  </a:cubicBezTo>
                  <a:cubicBezTo>
                    <a:pt x="730" y="10884"/>
                    <a:pt x="999" y="10844"/>
                    <a:pt x="1253" y="10775"/>
                  </a:cubicBezTo>
                  <a:cubicBezTo>
                    <a:pt x="2184" y="10524"/>
                    <a:pt x="3043" y="10131"/>
                    <a:pt x="3795" y="9594"/>
                  </a:cubicBezTo>
                  <a:cubicBezTo>
                    <a:pt x="4582" y="9057"/>
                    <a:pt x="5298" y="8413"/>
                    <a:pt x="5907" y="7697"/>
                  </a:cubicBezTo>
                  <a:cubicBezTo>
                    <a:pt x="6193" y="7410"/>
                    <a:pt x="6443" y="7052"/>
                    <a:pt x="6694" y="6694"/>
                  </a:cubicBezTo>
                  <a:cubicBezTo>
                    <a:pt x="6945" y="6336"/>
                    <a:pt x="7159" y="5979"/>
                    <a:pt x="7338" y="5585"/>
                  </a:cubicBezTo>
                  <a:cubicBezTo>
                    <a:pt x="7553" y="5191"/>
                    <a:pt x="7696" y="4762"/>
                    <a:pt x="7804" y="4296"/>
                  </a:cubicBezTo>
                  <a:cubicBezTo>
                    <a:pt x="7875" y="3759"/>
                    <a:pt x="7804" y="3222"/>
                    <a:pt x="7625" y="2721"/>
                  </a:cubicBezTo>
                  <a:cubicBezTo>
                    <a:pt x="7231" y="1826"/>
                    <a:pt x="6587" y="1110"/>
                    <a:pt x="5763" y="574"/>
                  </a:cubicBezTo>
                  <a:cubicBezTo>
                    <a:pt x="5441" y="323"/>
                    <a:pt x="5047" y="144"/>
                    <a:pt x="4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3701500" y="2609950"/>
              <a:ext cx="127975" cy="197075"/>
            </a:xfrm>
            <a:custGeom>
              <a:avLst/>
              <a:gdLst/>
              <a:ahLst/>
              <a:cxnLst/>
              <a:rect l="l" t="t" r="r" b="b"/>
              <a:pathLst>
                <a:path w="5119" h="7883" extrusionOk="0">
                  <a:moveTo>
                    <a:pt x="3763" y="0"/>
                  </a:moveTo>
                  <a:cubicBezTo>
                    <a:pt x="3761" y="0"/>
                    <a:pt x="3760" y="1"/>
                    <a:pt x="3759" y="1"/>
                  </a:cubicBezTo>
                  <a:cubicBezTo>
                    <a:pt x="3687" y="37"/>
                    <a:pt x="4081" y="1469"/>
                    <a:pt x="4331" y="2901"/>
                  </a:cubicBezTo>
                  <a:cubicBezTo>
                    <a:pt x="4439" y="3545"/>
                    <a:pt x="4475" y="4225"/>
                    <a:pt x="4475" y="4869"/>
                  </a:cubicBezTo>
                  <a:cubicBezTo>
                    <a:pt x="4439" y="5084"/>
                    <a:pt x="4439" y="5299"/>
                    <a:pt x="4403" y="5514"/>
                  </a:cubicBezTo>
                  <a:cubicBezTo>
                    <a:pt x="4367" y="5657"/>
                    <a:pt x="4367" y="5728"/>
                    <a:pt x="4367" y="5728"/>
                  </a:cubicBezTo>
                  <a:lnTo>
                    <a:pt x="4367" y="5800"/>
                  </a:lnTo>
                  <a:lnTo>
                    <a:pt x="4331" y="5979"/>
                  </a:lnTo>
                  <a:cubicBezTo>
                    <a:pt x="4296" y="6158"/>
                    <a:pt x="4224" y="6337"/>
                    <a:pt x="4152" y="6516"/>
                  </a:cubicBezTo>
                  <a:cubicBezTo>
                    <a:pt x="4045" y="6766"/>
                    <a:pt x="3866" y="6945"/>
                    <a:pt x="3651" y="7089"/>
                  </a:cubicBezTo>
                  <a:cubicBezTo>
                    <a:pt x="3401" y="7267"/>
                    <a:pt x="3079" y="7339"/>
                    <a:pt x="2756" y="7339"/>
                  </a:cubicBezTo>
                  <a:cubicBezTo>
                    <a:pt x="2112" y="7339"/>
                    <a:pt x="1468" y="7232"/>
                    <a:pt x="859" y="6981"/>
                  </a:cubicBezTo>
                  <a:cubicBezTo>
                    <a:pt x="395" y="6782"/>
                    <a:pt x="115" y="6583"/>
                    <a:pt x="48" y="6583"/>
                  </a:cubicBezTo>
                  <a:cubicBezTo>
                    <a:pt x="43" y="6583"/>
                    <a:pt x="39" y="6585"/>
                    <a:pt x="36" y="6587"/>
                  </a:cubicBezTo>
                  <a:cubicBezTo>
                    <a:pt x="0" y="6623"/>
                    <a:pt x="251" y="6945"/>
                    <a:pt x="752" y="7232"/>
                  </a:cubicBezTo>
                  <a:cubicBezTo>
                    <a:pt x="1360" y="7590"/>
                    <a:pt x="2041" y="7804"/>
                    <a:pt x="2756" y="7876"/>
                  </a:cubicBezTo>
                  <a:cubicBezTo>
                    <a:pt x="2812" y="7881"/>
                    <a:pt x="2867" y="7883"/>
                    <a:pt x="2921" y="7883"/>
                  </a:cubicBezTo>
                  <a:cubicBezTo>
                    <a:pt x="3287" y="7883"/>
                    <a:pt x="3626" y="7781"/>
                    <a:pt x="3938" y="7625"/>
                  </a:cubicBezTo>
                  <a:cubicBezTo>
                    <a:pt x="4296" y="7446"/>
                    <a:pt x="4546" y="7160"/>
                    <a:pt x="4725" y="6838"/>
                  </a:cubicBezTo>
                  <a:cubicBezTo>
                    <a:pt x="4832" y="6623"/>
                    <a:pt x="4940" y="6373"/>
                    <a:pt x="5011" y="6122"/>
                  </a:cubicBezTo>
                  <a:lnTo>
                    <a:pt x="5047" y="5943"/>
                  </a:lnTo>
                  <a:lnTo>
                    <a:pt x="5047" y="5871"/>
                  </a:lnTo>
                  <a:cubicBezTo>
                    <a:pt x="5047" y="5871"/>
                    <a:pt x="5083" y="5764"/>
                    <a:pt x="5083" y="5585"/>
                  </a:cubicBezTo>
                  <a:cubicBezTo>
                    <a:pt x="5119" y="5370"/>
                    <a:pt x="5119" y="5120"/>
                    <a:pt x="5083" y="4869"/>
                  </a:cubicBezTo>
                  <a:cubicBezTo>
                    <a:pt x="5083" y="4189"/>
                    <a:pt x="4976" y="3473"/>
                    <a:pt x="4797" y="2793"/>
                  </a:cubicBezTo>
                  <a:cubicBezTo>
                    <a:pt x="4443" y="1344"/>
                    <a:pt x="3881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3811550" y="2614450"/>
              <a:ext cx="97575" cy="49900"/>
            </a:xfrm>
            <a:custGeom>
              <a:avLst/>
              <a:gdLst/>
              <a:ahLst/>
              <a:cxnLst/>
              <a:rect l="l" t="t" r="r" b="b"/>
              <a:pathLst>
                <a:path w="3903" h="1996" extrusionOk="0">
                  <a:moveTo>
                    <a:pt x="3831" y="0"/>
                  </a:moveTo>
                  <a:cubicBezTo>
                    <a:pt x="3759" y="0"/>
                    <a:pt x="3688" y="143"/>
                    <a:pt x="3616" y="358"/>
                  </a:cubicBezTo>
                  <a:cubicBezTo>
                    <a:pt x="3509" y="609"/>
                    <a:pt x="3401" y="788"/>
                    <a:pt x="3222" y="967"/>
                  </a:cubicBezTo>
                  <a:cubicBezTo>
                    <a:pt x="3044" y="1110"/>
                    <a:pt x="2829" y="1217"/>
                    <a:pt x="2614" y="1253"/>
                  </a:cubicBezTo>
                  <a:cubicBezTo>
                    <a:pt x="2542" y="1253"/>
                    <a:pt x="2435" y="1289"/>
                    <a:pt x="2328" y="1289"/>
                  </a:cubicBezTo>
                  <a:lnTo>
                    <a:pt x="2220" y="1289"/>
                  </a:lnTo>
                  <a:cubicBezTo>
                    <a:pt x="2149" y="1289"/>
                    <a:pt x="2077" y="1325"/>
                    <a:pt x="2005" y="1325"/>
                  </a:cubicBezTo>
                  <a:lnTo>
                    <a:pt x="1254" y="1325"/>
                  </a:lnTo>
                  <a:cubicBezTo>
                    <a:pt x="855" y="1275"/>
                    <a:pt x="439" y="1208"/>
                    <a:pt x="211" y="1208"/>
                  </a:cubicBezTo>
                  <a:cubicBezTo>
                    <a:pt x="111" y="1208"/>
                    <a:pt x="48" y="1220"/>
                    <a:pt x="37" y="1253"/>
                  </a:cubicBezTo>
                  <a:cubicBezTo>
                    <a:pt x="1" y="1360"/>
                    <a:pt x="538" y="1647"/>
                    <a:pt x="1146" y="1826"/>
                  </a:cubicBezTo>
                  <a:cubicBezTo>
                    <a:pt x="1433" y="1897"/>
                    <a:pt x="1719" y="1969"/>
                    <a:pt x="2005" y="1969"/>
                  </a:cubicBezTo>
                  <a:cubicBezTo>
                    <a:pt x="2059" y="1987"/>
                    <a:pt x="2104" y="1996"/>
                    <a:pt x="2149" y="1996"/>
                  </a:cubicBezTo>
                  <a:cubicBezTo>
                    <a:pt x="2193" y="1996"/>
                    <a:pt x="2238" y="1987"/>
                    <a:pt x="2292" y="1969"/>
                  </a:cubicBezTo>
                  <a:lnTo>
                    <a:pt x="2435" y="1969"/>
                  </a:lnTo>
                  <a:cubicBezTo>
                    <a:pt x="2542" y="1969"/>
                    <a:pt x="2686" y="1897"/>
                    <a:pt x="2829" y="1861"/>
                  </a:cubicBezTo>
                  <a:cubicBezTo>
                    <a:pt x="3151" y="1754"/>
                    <a:pt x="3401" y="1539"/>
                    <a:pt x="3616" y="1289"/>
                  </a:cubicBezTo>
                  <a:cubicBezTo>
                    <a:pt x="3759" y="1002"/>
                    <a:pt x="3867" y="716"/>
                    <a:pt x="3903" y="430"/>
                  </a:cubicBezTo>
                  <a:cubicBezTo>
                    <a:pt x="3903" y="179"/>
                    <a:pt x="3867" y="0"/>
                    <a:pt x="3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3288950" y="1687350"/>
              <a:ext cx="658650" cy="577225"/>
            </a:xfrm>
            <a:custGeom>
              <a:avLst/>
              <a:gdLst/>
              <a:ahLst/>
              <a:cxnLst/>
              <a:rect l="l" t="t" r="r" b="b"/>
              <a:pathLst>
                <a:path w="26346" h="23089" extrusionOk="0">
                  <a:moveTo>
                    <a:pt x="573" y="1"/>
                  </a:moveTo>
                  <a:cubicBezTo>
                    <a:pt x="752" y="4869"/>
                    <a:pt x="1" y="9737"/>
                    <a:pt x="538" y="14605"/>
                  </a:cubicBezTo>
                  <a:cubicBezTo>
                    <a:pt x="897" y="17869"/>
                    <a:pt x="2454" y="21218"/>
                    <a:pt x="5421" y="21218"/>
                  </a:cubicBezTo>
                  <a:cubicBezTo>
                    <a:pt x="6294" y="21218"/>
                    <a:pt x="7290" y="20928"/>
                    <a:pt x="8413" y="20261"/>
                  </a:cubicBezTo>
                  <a:cubicBezTo>
                    <a:pt x="9678" y="19505"/>
                    <a:pt x="10485" y="19098"/>
                    <a:pt x="11307" y="19098"/>
                  </a:cubicBezTo>
                  <a:cubicBezTo>
                    <a:pt x="12043" y="19098"/>
                    <a:pt x="12790" y="19424"/>
                    <a:pt x="13889" y="20117"/>
                  </a:cubicBezTo>
                  <a:cubicBezTo>
                    <a:pt x="14541" y="20532"/>
                    <a:pt x="17055" y="22858"/>
                    <a:pt x="18430" y="22858"/>
                  </a:cubicBezTo>
                  <a:cubicBezTo>
                    <a:pt x="18717" y="22858"/>
                    <a:pt x="18955" y="22757"/>
                    <a:pt x="19115" y="22516"/>
                  </a:cubicBezTo>
                  <a:cubicBezTo>
                    <a:pt x="19740" y="21563"/>
                    <a:pt x="19054" y="20141"/>
                    <a:pt x="19689" y="20141"/>
                  </a:cubicBezTo>
                  <a:cubicBezTo>
                    <a:pt x="19818" y="20141"/>
                    <a:pt x="20001" y="20199"/>
                    <a:pt x="20261" y="20332"/>
                  </a:cubicBezTo>
                  <a:cubicBezTo>
                    <a:pt x="21263" y="20833"/>
                    <a:pt x="22838" y="22373"/>
                    <a:pt x="24305" y="23088"/>
                  </a:cubicBezTo>
                  <a:cubicBezTo>
                    <a:pt x="25165" y="22623"/>
                    <a:pt x="25845" y="21836"/>
                    <a:pt x="26203" y="20905"/>
                  </a:cubicBezTo>
                  <a:cubicBezTo>
                    <a:pt x="26346" y="20332"/>
                    <a:pt x="26310" y="19724"/>
                    <a:pt x="26095" y="19223"/>
                  </a:cubicBezTo>
                  <a:cubicBezTo>
                    <a:pt x="25129" y="17433"/>
                    <a:pt x="24091" y="15751"/>
                    <a:pt x="22945" y="14104"/>
                  </a:cubicBezTo>
                  <a:cubicBezTo>
                    <a:pt x="20869" y="11061"/>
                    <a:pt x="17648" y="8806"/>
                    <a:pt x="14712" y="6587"/>
                  </a:cubicBezTo>
                  <a:cubicBezTo>
                    <a:pt x="11670" y="4296"/>
                    <a:pt x="7911" y="1540"/>
                    <a:pt x="4117" y="538"/>
                  </a:cubicBezTo>
                  <a:cubicBezTo>
                    <a:pt x="3043" y="251"/>
                    <a:pt x="1934" y="72"/>
                    <a:pt x="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2644650" y="1690050"/>
              <a:ext cx="571850" cy="563350"/>
            </a:xfrm>
            <a:custGeom>
              <a:avLst/>
              <a:gdLst/>
              <a:ahLst/>
              <a:cxnLst/>
              <a:rect l="l" t="t" r="r" b="b"/>
              <a:pathLst>
                <a:path w="22874" h="22534" extrusionOk="0">
                  <a:moveTo>
                    <a:pt x="22873" y="0"/>
                  </a:moveTo>
                  <a:lnTo>
                    <a:pt x="22873" y="0"/>
                  </a:lnTo>
                  <a:cubicBezTo>
                    <a:pt x="22014" y="108"/>
                    <a:pt x="20081" y="358"/>
                    <a:pt x="19509" y="537"/>
                  </a:cubicBezTo>
                  <a:cubicBezTo>
                    <a:pt x="18184" y="967"/>
                    <a:pt x="16931" y="1504"/>
                    <a:pt x="15714" y="2148"/>
                  </a:cubicBezTo>
                  <a:cubicBezTo>
                    <a:pt x="11849" y="4009"/>
                    <a:pt x="7589" y="7052"/>
                    <a:pt x="5048" y="10560"/>
                  </a:cubicBezTo>
                  <a:cubicBezTo>
                    <a:pt x="4690" y="11097"/>
                    <a:pt x="1" y="18613"/>
                    <a:pt x="645" y="18900"/>
                  </a:cubicBezTo>
                  <a:cubicBezTo>
                    <a:pt x="970" y="19063"/>
                    <a:pt x="1318" y="19144"/>
                    <a:pt x="1664" y="19144"/>
                  </a:cubicBezTo>
                  <a:cubicBezTo>
                    <a:pt x="2080" y="19144"/>
                    <a:pt x="2493" y="19027"/>
                    <a:pt x="2864" y="18792"/>
                  </a:cubicBezTo>
                  <a:cubicBezTo>
                    <a:pt x="4098" y="18021"/>
                    <a:pt x="5703" y="16480"/>
                    <a:pt x="6536" y="16480"/>
                  </a:cubicBezTo>
                  <a:cubicBezTo>
                    <a:pt x="6670" y="16480"/>
                    <a:pt x="6784" y="16520"/>
                    <a:pt x="6873" y="16609"/>
                  </a:cubicBezTo>
                  <a:cubicBezTo>
                    <a:pt x="7517" y="17253"/>
                    <a:pt x="7231" y="21513"/>
                    <a:pt x="10596" y="22408"/>
                  </a:cubicBezTo>
                  <a:cubicBezTo>
                    <a:pt x="10905" y="22493"/>
                    <a:pt x="11216" y="22534"/>
                    <a:pt x="11526" y="22534"/>
                  </a:cubicBezTo>
                  <a:cubicBezTo>
                    <a:pt x="14585" y="22534"/>
                    <a:pt x="17597" y="18593"/>
                    <a:pt x="19222" y="15213"/>
                  </a:cubicBezTo>
                  <a:cubicBezTo>
                    <a:pt x="20905" y="11741"/>
                    <a:pt x="21370" y="2792"/>
                    <a:pt x="22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2924750" y="1948650"/>
              <a:ext cx="68925" cy="40300"/>
            </a:xfrm>
            <a:custGeom>
              <a:avLst/>
              <a:gdLst/>
              <a:ahLst/>
              <a:cxnLst/>
              <a:rect l="l" t="t" r="r" b="b"/>
              <a:pathLst>
                <a:path w="2757" h="1612" extrusionOk="0">
                  <a:moveTo>
                    <a:pt x="1038" y="1"/>
                  </a:moveTo>
                  <a:cubicBezTo>
                    <a:pt x="931" y="37"/>
                    <a:pt x="824" y="73"/>
                    <a:pt x="752" y="144"/>
                  </a:cubicBezTo>
                  <a:cubicBezTo>
                    <a:pt x="501" y="251"/>
                    <a:pt x="322" y="430"/>
                    <a:pt x="179" y="645"/>
                  </a:cubicBezTo>
                  <a:cubicBezTo>
                    <a:pt x="72" y="824"/>
                    <a:pt x="0" y="1075"/>
                    <a:pt x="36" y="1325"/>
                  </a:cubicBezTo>
                  <a:cubicBezTo>
                    <a:pt x="72" y="1504"/>
                    <a:pt x="108" y="1612"/>
                    <a:pt x="179" y="1612"/>
                  </a:cubicBezTo>
                  <a:cubicBezTo>
                    <a:pt x="287" y="1612"/>
                    <a:pt x="358" y="1540"/>
                    <a:pt x="430" y="1433"/>
                  </a:cubicBezTo>
                  <a:cubicBezTo>
                    <a:pt x="537" y="1325"/>
                    <a:pt x="645" y="1218"/>
                    <a:pt x="752" y="1146"/>
                  </a:cubicBezTo>
                  <a:cubicBezTo>
                    <a:pt x="859" y="1111"/>
                    <a:pt x="967" y="1075"/>
                    <a:pt x="1110" y="1075"/>
                  </a:cubicBezTo>
                  <a:lnTo>
                    <a:pt x="1253" y="1075"/>
                  </a:lnTo>
                  <a:cubicBezTo>
                    <a:pt x="1289" y="1039"/>
                    <a:pt x="1360" y="1039"/>
                    <a:pt x="1396" y="1003"/>
                  </a:cubicBezTo>
                  <a:cubicBezTo>
                    <a:pt x="1539" y="967"/>
                    <a:pt x="1718" y="932"/>
                    <a:pt x="1862" y="932"/>
                  </a:cubicBezTo>
                  <a:cubicBezTo>
                    <a:pt x="1981" y="920"/>
                    <a:pt x="2100" y="920"/>
                    <a:pt x="2209" y="920"/>
                  </a:cubicBezTo>
                  <a:lnTo>
                    <a:pt x="2209" y="920"/>
                  </a:lnTo>
                  <a:cubicBezTo>
                    <a:pt x="2426" y="920"/>
                    <a:pt x="2601" y="920"/>
                    <a:pt x="2649" y="824"/>
                  </a:cubicBezTo>
                  <a:cubicBezTo>
                    <a:pt x="2756" y="717"/>
                    <a:pt x="2470" y="359"/>
                    <a:pt x="2005" y="180"/>
                  </a:cubicBezTo>
                  <a:cubicBezTo>
                    <a:pt x="1790" y="73"/>
                    <a:pt x="1575" y="37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3430350" y="1964525"/>
              <a:ext cx="68025" cy="40625"/>
            </a:xfrm>
            <a:custGeom>
              <a:avLst/>
              <a:gdLst/>
              <a:ahLst/>
              <a:cxnLst/>
              <a:rect l="l" t="t" r="r" b="b"/>
              <a:pathLst>
                <a:path w="2721" h="1625" extrusionOk="0">
                  <a:moveTo>
                    <a:pt x="1189" y="1"/>
                  </a:moveTo>
                  <a:cubicBezTo>
                    <a:pt x="975" y="1"/>
                    <a:pt x="750" y="65"/>
                    <a:pt x="573" y="153"/>
                  </a:cubicBezTo>
                  <a:cubicBezTo>
                    <a:pt x="358" y="225"/>
                    <a:pt x="179" y="404"/>
                    <a:pt x="72" y="619"/>
                  </a:cubicBezTo>
                  <a:cubicBezTo>
                    <a:pt x="0" y="798"/>
                    <a:pt x="0" y="905"/>
                    <a:pt x="72" y="977"/>
                  </a:cubicBezTo>
                  <a:cubicBezTo>
                    <a:pt x="93" y="987"/>
                    <a:pt x="117" y="992"/>
                    <a:pt x="144" y="992"/>
                  </a:cubicBezTo>
                  <a:cubicBezTo>
                    <a:pt x="210" y="992"/>
                    <a:pt x="293" y="966"/>
                    <a:pt x="394" y="941"/>
                  </a:cubicBezTo>
                  <a:cubicBezTo>
                    <a:pt x="501" y="869"/>
                    <a:pt x="645" y="869"/>
                    <a:pt x="788" y="869"/>
                  </a:cubicBezTo>
                  <a:cubicBezTo>
                    <a:pt x="895" y="905"/>
                    <a:pt x="1003" y="941"/>
                    <a:pt x="1110" y="977"/>
                  </a:cubicBezTo>
                  <a:lnTo>
                    <a:pt x="1253" y="1084"/>
                  </a:lnTo>
                  <a:cubicBezTo>
                    <a:pt x="1289" y="1084"/>
                    <a:pt x="1361" y="1084"/>
                    <a:pt x="1432" y="1120"/>
                  </a:cubicBezTo>
                  <a:cubicBezTo>
                    <a:pt x="1575" y="1156"/>
                    <a:pt x="1719" y="1191"/>
                    <a:pt x="1826" y="1263"/>
                  </a:cubicBezTo>
                  <a:cubicBezTo>
                    <a:pt x="2127" y="1397"/>
                    <a:pt x="2397" y="1624"/>
                    <a:pt x="2548" y="1624"/>
                  </a:cubicBezTo>
                  <a:cubicBezTo>
                    <a:pt x="2558" y="1624"/>
                    <a:pt x="2568" y="1623"/>
                    <a:pt x="2578" y="1621"/>
                  </a:cubicBezTo>
                  <a:cubicBezTo>
                    <a:pt x="2721" y="1549"/>
                    <a:pt x="2649" y="1084"/>
                    <a:pt x="2363" y="726"/>
                  </a:cubicBezTo>
                  <a:cubicBezTo>
                    <a:pt x="2220" y="547"/>
                    <a:pt x="2076" y="368"/>
                    <a:pt x="1897" y="225"/>
                  </a:cubicBezTo>
                  <a:cubicBezTo>
                    <a:pt x="1826" y="189"/>
                    <a:pt x="1790" y="153"/>
                    <a:pt x="1719" y="118"/>
                  </a:cubicBezTo>
                  <a:lnTo>
                    <a:pt x="1647" y="82"/>
                  </a:lnTo>
                  <a:cubicBezTo>
                    <a:pt x="1540" y="46"/>
                    <a:pt x="1432" y="10"/>
                    <a:pt x="1325" y="10"/>
                  </a:cubicBezTo>
                  <a:cubicBezTo>
                    <a:pt x="1280" y="4"/>
                    <a:pt x="1235" y="1"/>
                    <a:pt x="1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3575325" y="1836800"/>
              <a:ext cx="900" cy="6300"/>
            </a:xfrm>
            <a:custGeom>
              <a:avLst/>
              <a:gdLst/>
              <a:ahLst/>
              <a:cxnLst/>
              <a:rect l="l" t="t" r="r" b="b"/>
              <a:pathLst>
                <a:path w="36" h="252" extrusionOk="0">
                  <a:moveTo>
                    <a:pt x="0" y="251"/>
                  </a:moveTo>
                  <a:cubicBezTo>
                    <a:pt x="0" y="144"/>
                    <a:pt x="36" y="72"/>
                    <a:pt x="36" y="1"/>
                  </a:cubicBezTo>
                  <a:cubicBezTo>
                    <a:pt x="36" y="72"/>
                    <a:pt x="0" y="144"/>
                    <a:pt x="0" y="25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3314025" y="1922700"/>
              <a:ext cx="633575" cy="341875"/>
            </a:xfrm>
            <a:custGeom>
              <a:avLst/>
              <a:gdLst/>
              <a:ahLst/>
              <a:cxnLst/>
              <a:rect l="l" t="t" r="r" b="b"/>
              <a:pathLst>
                <a:path w="25343" h="13675" extrusionOk="0">
                  <a:moveTo>
                    <a:pt x="16215" y="1"/>
                  </a:moveTo>
                  <a:lnTo>
                    <a:pt x="16215" y="1"/>
                  </a:lnTo>
                  <a:cubicBezTo>
                    <a:pt x="17504" y="932"/>
                    <a:pt x="18578" y="3473"/>
                    <a:pt x="19437" y="4797"/>
                  </a:cubicBezTo>
                  <a:cubicBezTo>
                    <a:pt x="20224" y="6050"/>
                    <a:pt x="21584" y="8019"/>
                    <a:pt x="21083" y="9630"/>
                  </a:cubicBezTo>
                  <a:cubicBezTo>
                    <a:pt x="20964" y="9987"/>
                    <a:pt x="20752" y="10133"/>
                    <a:pt x="20485" y="10133"/>
                  </a:cubicBezTo>
                  <a:cubicBezTo>
                    <a:pt x="19310" y="10133"/>
                    <a:pt x="17075" y="7303"/>
                    <a:pt x="17074" y="7303"/>
                  </a:cubicBezTo>
                  <a:lnTo>
                    <a:pt x="17074" y="7303"/>
                  </a:lnTo>
                  <a:cubicBezTo>
                    <a:pt x="17074" y="7303"/>
                    <a:pt x="17862" y="10274"/>
                    <a:pt x="16573" y="11169"/>
                  </a:cubicBezTo>
                  <a:cubicBezTo>
                    <a:pt x="16417" y="11277"/>
                    <a:pt x="16223" y="11325"/>
                    <a:pt x="16002" y="11325"/>
                  </a:cubicBezTo>
                  <a:cubicBezTo>
                    <a:pt x="14391" y="11325"/>
                    <a:pt x="11306" y="8794"/>
                    <a:pt x="10488" y="8448"/>
                  </a:cubicBezTo>
                  <a:cubicBezTo>
                    <a:pt x="10412" y="8415"/>
                    <a:pt x="10332" y="8399"/>
                    <a:pt x="10247" y="8399"/>
                  </a:cubicBezTo>
                  <a:cubicBezTo>
                    <a:pt x="9341" y="8399"/>
                    <a:pt x="7910" y="10198"/>
                    <a:pt x="4832" y="10918"/>
                  </a:cubicBezTo>
                  <a:cubicBezTo>
                    <a:pt x="4619" y="10965"/>
                    <a:pt x="4411" y="10987"/>
                    <a:pt x="4208" y="10987"/>
                  </a:cubicBezTo>
                  <a:cubicBezTo>
                    <a:pt x="2230" y="10987"/>
                    <a:pt x="747" y="8910"/>
                    <a:pt x="0" y="7482"/>
                  </a:cubicBezTo>
                  <a:lnTo>
                    <a:pt x="0" y="7482"/>
                  </a:lnTo>
                  <a:lnTo>
                    <a:pt x="72" y="7697"/>
                  </a:lnTo>
                  <a:cubicBezTo>
                    <a:pt x="72" y="7733"/>
                    <a:pt x="72" y="7768"/>
                    <a:pt x="107" y="7840"/>
                  </a:cubicBezTo>
                  <a:cubicBezTo>
                    <a:pt x="143" y="7876"/>
                    <a:pt x="143" y="7947"/>
                    <a:pt x="179" y="8019"/>
                  </a:cubicBezTo>
                  <a:cubicBezTo>
                    <a:pt x="179" y="8055"/>
                    <a:pt x="215" y="8126"/>
                    <a:pt x="215" y="8162"/>
                  </a:cubicBezTo>
                  <a:lnTo>
                    <a:pt x="286" y="8341"/>
                  </a:lnTo>
                  <a:lnTo>
                    <a:pt x="358" y="8484"/>
                  </a:lnTo>
                  <a:lnTo>
                    <a:pt x="430" y="8663"/>
                  </a:lnTo>
                  <a:cubicBezTo>
                    <a:pt x="465" y="8735"/>
                    <a:pt x="501" y="8806"/>
                    <a:pt x="501" y="8842"/>
                  </a:cubicBezTo>
                  <a:lnTo>
                    <a:pt x="609" y="9057"/>
                  </a:lnTo>
                  <a:lnTo>
                    <a:pt x="716" y="9236"/>
                  </a:lnTo>
                  <a:lnTo>
                    <a:pt x="788" y="9379"/>
                  </a:lnTo>
                  <a:lnTo>
                    <a:pt x="895" y="9558"/>
                  </a:lnTo>
                  <a:lnTo>
                    <a:pt x="966" y="9665"/>
                  </a:lnTo>
                  <a:lnTo>
                    <a:pt x="1074" y="9844"/>
                  </a:lnTo>
                  <a:lnTo>
                    <a:pt x="1145" y="9952"/>
                  </a:lnTo>
                  <a:cubicBezTo>
                    <a:pt x="1181" y="9988"/>
                    <a:pt x="1217" y="10059"/>
                    <a:pt x="1289" y="10131"/>
                  </a:cubicBezTo>
                  <a:lnTo>
                    <a:pt x="1324" y="10202"/>
                  </a:lnTo>
                  <a:cubicBezTo>
                    <a:pt x="1396" y="10274"/>
                    <a:pt x="1468" y="10346"/>
                    <a:pt x="1539" y="10453"/>
                  </a:cubicBezTo>
                  <a:lnTo>
                    <a:pt x="1611" y="10525"/>
                  </a:lnTo>
                  <a:cubicBezTo>
                    <a:pt x="1647" y="10560"/>
                    <a:pt x="1718" y="10632"/>
                    <a:pt x="1754" y="10668"/>
                  </a:cubicBezTo>
                  <a:lnTo>
                    <a:pt x="1826" y="10739"/>
                  </a:lnTo>
                  <a:lnTo>
                    <a:pt x="2005" y="10882"/>
                  </a:lnTo>
                  <a:lnTo>
                    <a:pt x="2076" y="10954"/>
                  </a:lnTo>
                  <a:lnTo>
                    <a:pt x="2255" y="11097"/>
                  </a:lnTo>
                  <a:lnTo>
                    <a:pt x="2327" y="11133"/>
                  </a:lnTo>
                  <a:cubicBezTo>
                    <a:pt x="2398" y="11205"/>
                    <a:pt x="2470" y="11240"/>
                    <a:pt x="2577" y="11312"/>
                  </a:cubicBezTo>
                  <a:lnTo>
                    <a:pt x="2613" y="11312"/>
                  </a:lnTo>
                  <a:cubicBezTo>
                    <a:pt x="2685" y="11348"/>
                    <a:pt x="2756" y="11384"/>
                    <a:pt x="2828" y="11419"/>
                  </a:cubicBezTo>
                  <a:lnTo>
                    <a:pt x="2935" y="11455"/>
                  </a:lnTo>
                  <a:lnTo>
                    <a:pt x="3114" y="11563"/>
                  </a:lnTo>
                  <a:lnTo>
                    <a:pt x="3222" y="11598"/>
                  </a:lnTo>
                  <a:lnTo>
                    <a:pt x="3436" y="11634"/>
                  </a:lnTo>
                  <a:lnTo>
                    <a:pt x="3508" y="11670"/>
                  </a:lnTo>
                  <a:lnTo>
                    <a:pt x="3794" y="11742"/>
                  </a:lnTo>
                  <a:lnTo>
                    <a:pt x="3830" y="11742"/>
                  </a:lnTo>
                  <a:cubicBezTo>
                    <a:pt x="3902" y="11742"/>
                    <a:pt x="4009" y="11777"/>
                    <a:pt x="4116" y="11777"/>
                  </a:cubicBezTo>
                  <a:lnTo>
                    <a:pt x="4940" y="11777"/>
                  </a:lnTo>
                  <a:lnTo>
                    <a:pt x="5190" y="11742"/>
                  </a:lnTo>
                  <a:lnTo>
                    <a:pt x="5298" y="11742"/>
                  </a:lnTo>
                  <a:cubicBezTo>
                    <a:pt x="5405" y="11706"/>
                    <a:pt x="5548" y="11670"/>
                    <a:pt x="5656" y="11634"/>
                  </a:cubicBezTo>
                  <a:lnTo>
                    <a:pt x="5727" y="11634"/>
                  </a:lnTo>
                  <a:cubicBezTo>
                    <a:pt x="5835" y="11598"/>
                    <a:pt x="5942" y="11563"/>
                    <a:pt x="6049" y="11527"/>
                  </a:cubicBezTo>
                  <a:lnTo>
                    <a:pt x="6157" y="11455"/>
                  </a:lnTo>
                  <a:lnTo>
                    <a:pt x="6443" y="11348"/>
                  </a:lnTo>
                  <a:lnTo>
                    <a:pt x="6586" y="11312"/>
                  </a:lnTo>
                  <a:lnTo>
                    <a:pt x="6873" y="11169"/>
                  </a:lnTo>
                  <a:lnTo>
                    <a:pt x="7016" y="11097"/>
                  </a:lnTo>
                  <a:lnTo>
                    <a:pt x="7445" y="10882"/>
                  </a:lnTo>
                  <a:cubicBezTo>
                    <a:pt x="8725" y="10118"/>
                    <a:pt x="9536" y="9701"/>
                    <a:pt x="10374" y="9701"/>
                  </a:cubicBezTo>
                  <a:cubicBezTo>
                    <a:pt x="11105" y="9701"/>
                    <a:pt x="11856" y="10019"/>
                    <a:pt x="12958" y="10703"/>
                  </a:cubicBezTo>
                  <a:cubicBezTo>
                    <a:pt x="13580" y="11118"/>
                    <a:pt x="16088" y="13444"/>
                    <a:pt x="17463" y="13444"/>
                  </a:cubicBezTo>
                  <a:cubicBezTo>
                    <a:pt x="17750" y="13444"/>
                    <a:pt x="17987" y="13343"/>
                    <a:pt x="18148" y="13102"/>
                  </a:cubicBezTo>
                  <a:cubicBezTo>
                    <a:pt x="18806" y="12145"/>
                    <a:pt x="18090" y="10739"/>
                    <a:pt x="18733" y="10739"/>
                  </a:cubicBezTo>
                  <a:cubicBezTo>
                    <a:pt x="18860" y="10739"/>
                    <a:pt x="19040" y="10794"/>
                    <a:pt x="19293" y="10918"/>
                  </a:cubicBezTo>
                  <a:lnTo>
                    <a:pt x="19508" y="11026"/>
                  </a:lnTo>
                  <a:lnTo>
                    <a:pt x="19544" y="11026"/>
                  </a:lnTo>
                  <a:cubicBezTo>
                    <a:pt x="19580" y="11061"/>
                    <a:pt x="19651" y="11097"/>
                    <a:pt x="19723" y="11133"/>
                  </a:cubicBezTo>
                  <a:cubicBezTo>
                    <a:pt x="20689" y="11777"/>
                    <a:pt x="22050" y="13030"/>
                    <a:pt x="23302" y="13674"/>
                  </a:cubicBezTo>
                  <a:cubicBezTo>
                    <a:pt x="24162" y="13173"/>
                    <a:pt x="24842" y="12422"/>
                    <a:pt x="25200" y="11491"/>
                  </a:cubicBezTo>
                  <a:cubicBezTo>
                    <a:pt x="25343" y="10918"/>
                    <a:pt x="25307" y="10310"/>
                    <a:pt x="25092" y="9773"/>
                  </a:cubicBezTo>
                  <a:cubicBezTo>
                    <a:pt x="24126" y="8019"/>
                    <a:pt x="23088" y="6337"/>
                    <a:pt x="21942" y="4690"/>
                  </a:cubicBezTo>
                  <a:cubicBezTo>
                    <a:pt x="21047" y="3366"/>
                    <a:pt x="19974" y="2184"/>
                    <a:pt x="18757" y="1146"/>
                  </a:cubicBezTo>
                  <a:cubicBezTo>
                    <a:pt x="17862" y="860"/>
                    <a:pt x="17038" y="466"/>
                    <a:pt x="16215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3366800" y="2103400"/>
              <a:ext cx="158425" cy="101225"/>
            </a:xfrm>
            <a:custGeom>
              <a:avLst/>
              <a:gdLst/>
              <a:ahLst/>
              <a:cxnLst/>
              <a:rect l="l" t="t" r="r" b="b"/>
              <a:pathLst>
                <a:path w="6337" h="4049" extrusionOk="0">
                  <a:moveTo>
                    <a:pt x="1024" y="0"/>
                  </a:moveTo>
                  <a:cubicBezTo>
                    <a:pt x="940" y="0"/>
                    <a:pt x="737" y="245"/>
                    <a:pt x="502" y="648"/>
                  </a:cubicBezTo>
                  <a:cubicBezTo>
                    <a:pt x="180" y="1185"/>
                    <a:pt x="1" y="1829"/>
                    <a:pt x="1" y="2473"/>
                  </a:cubicBezTo>
                  <a:cubicBezTo>
                    <a:pt x="37" y="2688"/>
                    <a:pt x="73" y="2903"/>
                    <a:pt x="144" y="3118"/>
                  </a:cubicBezTo>
                  <a:cubicBezTo>
                    <a:pt x="251" y="3332"/>
                    <a:pt x="395" y="3511"/>
                    <a:pt x="609" y="3654"/>
                  </a:cubicBezTo>
                  <a:cubicBezTo>
                    <a:pt x="896" y="3905"/>
                    <a:pt x="1290" y="4012"/>
                    <a:pt x="1683" y="4048"/>
                  </a:cubicBezTo>
                  <a:cubicBezTo>
                    <a:pt x="1934" y="4048"/>
                    <a:pt x="2149" y="4012"/>
                    <a:pt x="2399" y="3977"/>
                  </a:cubicBezTo>
                  <a:cubicBezTo>
                    <a:pt x="2471" y="3977"/>
                    <a:pt x="2542" y="3941"/>
                    <a:pt x="2650" y="3941"/>
                  </a:cubicBezTo>
                  <a:cubicBezTo>
                    <a:pt x="2936" y="3833"/>
                    <a:pt x="3187" y="3726"/>
                    <a:pt x="3437" y="3583"/>
                  </a:cubicBezTo>
                  <a:cubicBezTo>
                    <a:pt x="4010" y="3261"/>
                    <a:pt x="4511" y="2903"/>
                    <a:pt x="4941" y="2437"/>
                  </a:cubicBezTo>
                  <a:cubicBezTo>
                    <a:pt x="5370" y="2008"/>
                    <a:pt x="5764" y="1507"/>
                    <a:pt x="6050" y="970"/>
                  </a:cubicBezTo>
                  <a:cubicBezTo>
                    <a:pt x="6265" y="540"/>
                    <a:pt x="6337" y="182"/>
                    <a:pt x="6229" y="147"/>
                  </a:cubicBezTo>
                  <a:cubicBezTo>
                    <a:pt x="6225" y="144"/>
                    <a:pt x="6219" y="143"/>
                    <a:pt x="6214" y="143"/>
                  </a:cubicBezTo>
                  <a:cubicBezTo>
                    <a:pt x="6130" y="143"/>
                    <a:pt x="5922" y="382"/>
                    <a:pt x="5621" y="683"/>
                  </a:cubicBezTo>
                  <a:cubicBezTo>
                    <a:pt x="5227" y="1077"/>
                    <a:pt x="4797" y="1399"/>
                    <a:pt x="4332" y="1722"/>
                  </a:cubicBezTo>
                  <a:cubicBezTo>
                    <a:pt x="3903" y="2008"/>
                    <a:pt x="3437" y="2258"/>
                    <a:pt x="2936" y="2473"/>
                  </a:cubicBezTo>
                  <a:cubicBezTo>
                    <a:pt x="2721" y="2545"/>
                    <a:pt x="2507" y="2616"/>
                    <a:pt x="2292" y="2652"/>
                  </a:cubicBezTo>
                  <a:cubicBezTo>
                    <a:pt x="2220" y="2688"/>
                    <a:pt x="2149" y="2688"/>
                    <a:pt x="2113" y="2724"/>
                  </a:cubicBezTo>
                  <a:cubicBezTo>
                    <a:pt x="1970" y="2760"/>
                    <a:pt x="1826" y="2795"/>
                    <a:pt x="1647" y="2795"/>
                  </a:cubicBezTo>
                  <a:cubicBezTo>
                    <a:pt x="1606" y="2806"/>
                    <a:pt x="1564" y="2810"/>
                    <a:pt x="1522" y="2810"/>
                  </a:cubicBezTo>
                  <a:cubicBezTo>
                    <a:pt x="1420" y="2810"/>
                    <a:pt x="1319" y="2785"/>
                    <a:pt x="1218" y="2760"/>
                  </a:cubicBezTo>
                  <a:cubicBezTo>
                    <a:pt x="1075" y="2688"/>
                    <a:pt x="967" y="2545"/>
                    <a:pt x="932" y="2366"/>
                  </a:cubicBezTo>
                  <a:cubicBezTo>
                    <a:pt x="860" y="1829"/>
                    <a:pt x="860" y="1328"/>
                    <a:pt x="1003" y="827"/>
                  </a:cubicBezTo>
                  <a:cubicBezTo>
                    <a:pt x="1075" y="361"/>
                    <a:pt x="1146" y="39"/>
                    <a:pt x="1039" y="3"/>
                  </a:cubicBezTo>
                  <a:cubicBezTo>
                    <a:pt x="1034" y="1"/>
                    <a:pt x="1029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2865675" y="2109725"/>
              <a:ext cx="139625" cy="98475"/>
            </a:xfrm>
            <a:custGeom>
              <a:avLst/>
              <a:gdLst/>
              <a:ahLst/>
              <a:cxnLst/>
              <a:rect l="l" t="t" r="r" b="b"/>
              <a:pathLst>
                <a:path w="5585" h="3939" extrusionOk="0">
                  <a:moveTo>
                    <a:pt x="5406" y="1"/>
                  </a:moveTo>
                  <a:cubicBezTo>
                    <a:pt x="5334" y="1"/>
                    <a:pt x="5227" y="287"/>
                    <a:pt x="4976" y="609"/>
                  </a:cubicBezTo>
                  <a:cubicBezTo>
                    <a:pt x="4690" y="1003"/>
                    <a:pt x="4332" y="1361"/>
                    <a:pt x="3938" y="1683"/>
                  </a:cubicBezTo>
                  <a:cubicBezTo>
                    <a:pt x="3580" y="2005"/>
                    <a:pt x="3187" y="2256"/>
                    <a:pt x="2721" y="2471"/>
                  </a:cubicBezTo>
                  <a:cubicBezTo>
                    <a:pt x="2614" y="2542"/>
                    <a:pt x="2471" y="2578"/>
                    <a:pt x="2327" y="2614"/>
                  </a:cubicBezTo>
                  <a:cubicBezTo>
                    <a:pt x="2292" y="2614"/>
                    <a:pt x="2220" y="2614"/>
                    <a:pt x="2184" y="2650"/>
                  </a:cubicBezTo>
                  <a:lnTo>
                    <a:pt x="2041" y="2686"/>
                  </a:lnTo>
                  <a:lnTo>
                    <a:pt x="1647" y="2686"/>
                  </a:lnTo>
                  <a:lnTo>
                    <a:pt x="1504" y="2614"/>
                  </a:lnTo>
                  <a:cubicBezTo>
                    <a:pt x="1433" y="2614"/>
                    <a:pt x="1325" y="2578"/>
                    <a:pt x="1254" y="2542"/>
                  </a:cubicBezTo>
                  <a:cubicBezTo>
                    <a:pt x="1075" y="2435"/>
                    <a:pt x="1003" y="2363"/>
                    <a:pt x="931" y="2220"/>
                  </a:cubicBezTo>
                  <a:cubicBezTo>
                    <a:pt x="896" y="2005"/>
                    <a:pt x="931" y="1791"/>
                    <a:pt x="967" y="1576"/>
                  </a:cubicBezTo>
                  <a:cubicBezTo>
                    <a:pt x="1039" y="1325"/>
                    <a:pt x="1110" y="1075"/>
                    <a:pt x="1146" y="860"/>
                  </a:cubicBezTo>
                  <a:cubicBezTo>
                    <a:pt x="1254" y="466"/>
                    <a:pt x="1289" y="144"/>
                    <a:pt x="1218" y="108"/>
                  </a:cubicBezTo>
                  <a:cubicBezTo>
                    <a:pt x="1211" y="106"/>
                    <a:pt x="1204" y="105"/>
                    <a:pt x="1196" y="105"/>
                  </a:cubicBezTo>
                  <a:cubicBezTo>
                    <a:pt x="1087" y="105"/>
                    <a:pt x="916" y="346"/>
                    <a:pt x="681" y="681"/>
                  </a:cubicBezTo>
                  <a:cubicBezTo>
                    <a:pt x="538" y="860"/>
                    <a:pt x="395" y="1111"/>
                    <a:pt x="251" y="1325"/>
                  </a:cubicBezTo>
                  <a:cubicBezTo>
                    <a:pt x="72" y="1648"/>
                    <a:pt x="1" y="2005"/>
                    <a:pt x="1" y="2363"/>
                  </a:cubicBezTo>
                  <a:cubicBezTo>
                    <a:pt x="1" y="2471"/>
                    <a:pt x="1" y="2578"/>
                    <a:pt x="37" y="2686"/>
                  </a:cubicBezTo>
                  <a:cubicBezTo>
                    <a:pt x="72" y="2793"/>
                    <a:pt x="144" y="2900"/>
                    <a:pt x="180" y="3008"/>
                  </a:cubicBezTo>
                  <a:cubicBezTo>
                    <a:pt x="287" y="3151"/>
                    <a:pt x="430" y="3330"/>
                    <a:pt x="609" y="3437"/>
                  </a:cubicBezTo>
                  <a:cubicBezTo>
                    <a:pt x="717" y="3545"/>
                    <a:pt x="860" y="3652"/>
                    <a:pt x="1003" y="3724"/>
                  </a:cubicBezTo>
                  <a:lnTo>
                    <a:pt x="1218" y="3831"/>
                  </a:lnTo>
                  <a:lnTo>
                    <a:pt x="1468" y="3903"/>
                  </a:lnTo>
                  <a:cubicBezTo>
                    <a:pt x="1540" y="3903"/>
                    <a:pt x="1612" y="3938"/>
                    <a:pt x="1683" y="3938"/>
                  </a:cubicBezTo>
                  <a:lnTo>
                    <a:pt x="2220" y="3938"/>
                  </a:lnTo>
                  <a:lnTo>
                    <a:pt x="2471" y="3903"/>
                  </a:lnTo>
                  <a:lnTo>
                    <a:pt x="2542" y="3903"/>
                  </a:lnTo>
                  <a:lnTo>
                    <a:pt x="2721" y="3831"/>
                  </a:lnTo>
                  <a:cubicBezTo>
                    <a:pt x="2900" y="3759"/>
                    <a:pt x="3115" y="3652"/>
                    <a:pt x="3294" y="3545"/>
                  </a:cubicBezTo>
                  <a:cubicBezTo>
                    <a:pt x="3795" y="3222"/>
                    <a:pt x="4260" y="2829"/>
                    <a:pt x="4618" y="2363"/>
                  </a:cubicBezTo>
                  <a:cubicBezTo>
                    <a:pt x="5012" y="1898"/>
                    <a:pt x="5298" y="1361"/>
                    <a:pt x="5442" y="824"/>
                  </a:cubicBezTo>
                  <a:cubicBezTo>
                    <a:pt x="5585" y="359"/>
                    <a:pt x="5513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2922050" y="2233225"/>
              <a:ext cx="37625" cy="19725"/>
            </a:xfrm>
            <a:custGeom>
              <a:avLst/>
              <a:gdLst/>
              <a:ahLst/>
              <a:cxnLst/>
              <a:rect l="l" t="t" r="r" b="b"/>
              <a:pathLst>
                <a:path w="1505" h="789" extrusionOk="0">
                  <a:moveTo>
                    <a:pt x="717" y="1"/>
                  </a:moveTo>
                  <a:cubicBezTo>
                    <a:pt x="645" y="1"/>
                    <a:pt x="574" y="36"/>
                    <a:pt x="538" y="36"/>
                  </a:cubicBezTo>
                  <a:cubicBezTo>
                    <a:pt x="395" y="72"/>
                    <a:pt x="287" y="144"/>
                    <a:pt x="180" y="251"/>
                  </a:cubicBezTo>
                  <a:cubicBezTo>
                    <a:pt x="72" y="359"/>
                    <a:pt x="1" y="466"/>
                    <a:pt x="1" y="609"/>
                  </a:cubicBezTo>
                  <a:cubicBezTo>
                    <a:pt x="1" y="717"/>
                    <a:pt x="37" y="788"/>
                    <a:pt x="72" y="788"/>
                  </a:cubicBezTo>
                  <a:cubicBezTo>
                    <a:pt x="216" y="752"/>
                    <a:pt x="323" y="717"/>
                    <a:pt x="466" y="681"/>
                  </a:cubicBezTo>
                  <a:cubicBezTo>
                    <a:pt x="502" y="681"/>
                    <a:pt x="574" y="681"/>
                    <a:pt x="609" y="717"/>
                  </a:cubicBezTo>
                  <a:cubicBezTo>
                    <a:pt x="645" y="717"/>
                    <a:pt x="681" y="752"/>
                    <a:pt x="681" y="752"/>
                  </a:cubicBezTo>
                  <a:lnTo>
                    <a:pt x="788" y="681"/>
                  </a:lnTo>
                  <a:lnTo>
                    <a:pt x="1003" y="681"/>
                  </a:lnTo>
                  <a:cubicBezTo>
                    <a:pt x="1093" y="681"/>
                    <a:pt x="1191" y="690"/>
                    <a:pt x="1272" y="690"/>
                  </a:cubicBezTo>
                  <a:cubicBezTo>
                    <a:pt x="1352" y="690"/>
                    <a:pt x="1415" y="681"/>
                    <a:pt x="1433" y="645"/>
                  </a:cubicBezTo>
                  <a:cubicBezTo>
                    <a:pt x="1504" y="573"/>
                    <a:pt x="1361" y="359"/>
                    <a:pt x="1182" y="215"/>
                  </a:cubicBezTo>
                  <a:cubicBezTo>
                    <a:pt x="1075" y="144"/>
                    <a:pt x="967" y="108"/>
                    <a:pt x="896" y="36"/>
                  </a:cubicBezTo>
                  <a:lnTo>
                    <a:pt x="717" y="1"/>
                  </a:ln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2939950" y="2233225"/>
              <a:ext cx="484150" cy="198700"/>
            </a:xfrm>
            <a:custGeom>
              <a:avLst/>
              <a:gdLst/>
              <a:ahLst/>
              <a:cxnLst/>
              <a:rect l="l" t="t" r="r" b="b"/>
              <a:pathLst>
                <a:path w="19366" h="7948" extrusionOk="0">
                  <a:moveTo>
                    <a:pt x="18578" y="1"/>
                  </a:moveTo>
                  <a:cubicBezTo>
                    <a:pt x="18220" y="36"/>
                    <a:pt x="18077" y="251"/>
                    <a:pt x="18149" y="323"/>
                  </a:cubicBezTo>
                  <a:cubicBezTo>
                    <a:pt x="18185" y="394"/>
                    <a:pt x="18435" y="394"/>
                    <a:pt x="18543" y="502"/>
                  </a:cubicBezTo>
                  <a:cubicBezTo>
                    <a:pt x="18578" y="538"/>
                    <a:pt x="18614" y="573"/>
                    <a:pt x="18614" y="609"/>
                  </a:cubicBezTo>
                  <a:cubicBezTo>
                    <a:pt x="18543" y="645"/>
                    <a:pt x="18471" y="681"/>
                    <a:pt x="18399" y="717"/>
                  </a:cubicBezTo>
                  <a:cubicBezTo>
                    <a:pt x="17934" y="1003"/>
                    <a:pt x="17540" y="1325"/>
                    <a:pt x="17218" y="1719"/>
                  </a:cubicBezTo>
                  <a:cubicBezTo>
                    <a:pt x="16789" y="2291"/>
                    <a:pt x="16395" y="2864"/>
                    <a:pt x="16037" y="3508"/>
                  </a:cubicBezTo>
                  <a:cubicBezTo>
                    <a:pt x="15679" y="4224"/>
                    <a:pt x="15249" y="4869"/>
                    <a:pt x="14748" y="5513"/>
                  </a:cubicBezTo>
                  <a:cubicBezTo>
                    <a:pt x="14247" y="6086"/>
                    <a:pt x="13639" y="6551"/>
                    <a:pt x="12923" y="6873"/>
                  </a:cubicBezTo>
                  <a:cubicBezTo>
                    <a:pt x="12408" y="7131"/>
                    <a:pt x="11806" y="7272"/>
                    <a:pt x="11222" y="7272"/>
                  </a:cubicBezTo>
                  <a:cubicBezTo>
                    <a:pt x="11156" y="7272"/>
                    <a:pt x="11091" y="7271"/>
                    <a:pt x="11026" y="7267"/>
                  </a:cubicBezTo>
                  <a:cubicBezTo>
                    <a:pt x="10560" y="7231"/>
                    <a:pt x="10095" y="7160"/>
                    <a:pt x="9665" y="6981"/>
                  </a:cubicBezTo>
                  <a:lnTo>
                    <a:pt x="9093" y="6837"/>
                  </a:lnTo>
                  <a:cubicBezTo>
                    <a:pt x="9093" y="6837"/>
                    <a:pt x="8878" y="6802"/>
                    <a:pt x="8520" y="6730"/>
                  </a:cubicBezTo>
                  <a:cubicBezTo>
                    <a:pt x="8126" y="6623"/>
                    <a:pt x="7732" y="6587"/>
                    <a:pt x="7303" y="6551"/>
                  </a:cubicBezTo>
                  <a:cubicBezTo>
                    <a:pt x="7339" y="6479"/>
                    <a:pt x="7375" y="6372"/>
                    <a:pt x="7375" y="6265"/>
                  </a:cubicBezTo>
                  <a:cubicBezTo>
                    <a:pt x="7410" y="5978"/>
                    <a:pt x="7446" y="5692"/>
                    <a:pt x="7446" y="5692"/>
                  </a:cubicBezTo>
                  <a:cubicBezTo>
                    <a:pt x="7446" y="5692"/>
                    <a:pt x="7375" y="5441"/>
                    <a:pt x="7303" y="5155"/>
                  </a:cubicBezTo>
                  <a:cubicBezTo>
                    <a:pt x="7231" y="4904"/>
                    <a:pt x="7196" y="4618"/>
                    <a:pt x="7088" y="4582"/>
                  </a:cubicBezTo>
                  <a:cubicBezTo>
                    <a:pt x="6981" y="4582"/>
                    <a:pt x="6873" y="4869"/>
                    <a:pt x="6802" y="5155"/>
                  </a:cubicBezTo>
                  <a:cubicBezTo>
                    <a:pt x="6730" y="5477"/>
                    <a:pt x="6730" y="5764"/>
                    <a:pt x="6730" y="5764"/>
                  </a:cubicBezTo>
                  <a:cubicBezTo>
                    <a:pt x="6730" y="5764"/>
                    <a:pt x="6802" y="6014"/>
                    <a:pt x="6873" y="6300"/>
                  </a:cubicBezTo>
                  <a:cubicBezTo>
                    <a:pt x="6909" y="6408"/>
                    <a:pt x="6909" y="6479"/>
                    <a:pt x="6945" y="6551"/>
                  </a:cubicBezTo>
                  <a:lnTo>
                    <a:pt x="6480" y="6551"/>
                  </a:lnTo>
                  <a:cubicBezTo>
                    <a:pt x="6301" y="6587"/>
                    <a:pt x="6122" y="6587"/>
                    <a:pt x="5943" y="6623"/>
                  </a:cubicBezTo>
                  <a:cubicBezTo>
                    <a:pt x="5549" y="6694"/>
                    <a:pt x="5227" y="6766"/>
                    <a:pt x="4869" y="6802"/>
                  </a:cubicBezTo>
                  <a:cubicBezTo>
                    <a:pt x="4705" y="6825"/>
                    <a:pt x="4540" y="6836"/>
                    <a:pt x="4375" y="6836"/>
                  </a:cubicBezTo>
                  <a:cubicBezTo>
                    <a:pt x="3781" y="6836"/>
                    <a:pt x="3189" y="6688"/>
                    <a:pt x="2685" y="6408"/>
                  </a:cubicBezTo>
                  <a:cubicBezTo>
                    <a:pt x="2041" y="6014"/>
                    <a:pt x="1540" y="5441"/>
                    <a:pt x="1254" y="4726"/>
                  </a:cubicBezTo>
                  <a:cubicBezTo>
                    <a:pt x="967" y="4081"/>
                    <a:pt x="752" y="3437"/>
                    <a:pt x="574" y="2757"/>
                  </a:cubicBezTo>
                  <a:cubicBezTo>
                    <a:pt x="430" y="2148"/>
                    <a:pt x="323" y="1647"/>
                    <a:pt x="216" y="1325"/>
                  </a:cubicBezTo>
                  <a:cubicBezTo>
                    <a:pt x="108" y="967"/>
                    <a:pt x="37" y="788"/>
                    <a:pt x="1" y="788"/>
                  </a:cubicBezTo>
                  <a:cubicBezTo>
                    <a:pt x="1" y="967"/>
                    <a:pt x="1" y="1182"/>
                    <a:pt x="72" y="1361"/>
                  </a:cubicBezTo>
                  <a:cubicBezTo>
                    <a:pt x="108" y="1719"/>
                    <a:pt x="180" y="2220"/>
                    <a:pt x="287" y="2828"/>
                  </a:cubicBezTo>
                  <a:cubicBezTo>
                    <a:pt x="430" y="3508"/>
                    <a:pt x="609" y="4224"/>
                    <a:pt x="860" y="4869"/>
                  </a:cubicBezTo>
                  <a:cubicBezTo>
                    <a:pt x="1146" y="5692"/>
                    <a:pt x="1683" y="6408"/>
                    <a:pt x="2435" y="6873"/>
                  </a:cubicBezTo>
                  <a:cubicBezTo>
                    <a:pt x="3079" y="7241"/>
                    <a:pt x="3802" y="7425"/>
                    <a:pt x="4537" y="7425"/>
                  </a:cubicBezTo>
                  <a:cubicBezTo>
                    <a:pt x="4659" y="7425"/>
                    <a:pt x="4782" y="7420"/>
                    <a:pt x="4905" y="7410"/>
                  </a:cubicBezTo>
                  <a:cubicBezTo>
                    <a:pt x="5298" y="7374"/>
                    <a:pt x="5692" y="7303"/>
                    <a:pt x="6014" y="7267"/>
                  </a:cubicBezTo>
                  <a:cubicBezTo>
                    <a:pt x="6193" y="7231"/>
                    <a:pt x="6336" y="7231"/>
                    <a:pt x="6515" y="7195"/>
                  </a:cubicBezTo>
                  <a:lnTo>
                    <a:pt x="6945" y="7195"/>
                  </a:lnTo>
                  <a:cubicBezTo>
                    <a:pt x="7446" y="7231"/>
                    <a:pt x="7911" y="7303"/>
                    <a:pt x="8377" y="7410"/>
                  </a:cubicBezTo>
                  <a:cubicBezTo>
                    <a:pt x="8699" y="7482"/>
                    <a:pt x="8914" y="7517"/>
                    <a:pt x="8914" y="7517"/>
                  </a:cubicBezTo>
                  <a:lnTo>
                    <a:pt x="9451" y="7661"/>
                  </a:lnTo>
                  <a:cubicBezTo>
                    <a:pt x="9952" y="7840"/>
                    <a:pt x="10489" y="7911"/>
                    <a:pt x="10990" y="7947"/>
                  </a:cubicBezTo>
                  <a:cubicBezTo>
                    <a:pt x="11777" y="7947"/>
                    <a:pt x="12493" y="7768"/>
                    <a:pt x="13173" y="7410"/>
                  </a:cubicBezTo>
                  <a:cubicBezTo>
                    <a:pt x="13925" y="7016"/>
                    <a:pt x="14605" y="6479"/>
                    <a:pt x="15142" y="5799"/>
                  </a:cubicBezTo>
                  <a:cubicBezTo>
                    <a:pt x="15643" y="5155"/>
                    <a:pt x="16037" y="4439"/>
                    <a:pt x="16395" y="3687"/>
                  </a:cubicBezTo>
                  <a:cubicBezTo>
                    <a:pt x="16681" y="3079"/>
                    <a:pt x="17039" y="2470"/>
                    <a:pt x="17433" y="1898"/>
                  </a:cubicBezTo>
                  <a:cubicBezTo>
                    <a:pt x="17791" y="1432"/>
                    <a:pt x="18185" y="1039"/>
                    <a:pt x="18650" y="717"/>
                  </a:cubicBezTo>
                  <a:lnTo>
                    <a:pt x="18721" y="752"/>
                  </a:lnTo>
                  <a:cubicBezTo>
                    <a:pt x="18757" y="824"/>
                    <a:pt x="18829" y="860"/>
                    <a:pt x="18865" y="931"/>
                  </a:cubicBezTo>
                  <a:cubicBezTo>
                    <a:pt x="18972" y="1110"/>
                    <a:pt x="19008" y="1325"/>
                    <a:pt x="19115" y="1361"/>
                  </a:cubicBezTo>
                  <a:cubicBezTo>
                    <a:pt x="19223" y="1361"/>
                    <a:pt x="19366" y="1110"/>
                    <a:pt x="19366" y="860"/>
                  </a:cubicBezTo>
                  <a:cubicBezTo>
                    <a:pt x="19366" y="717"/>
                    <a:pt x="19330" y="573"/>
                    <a:pt x="19294" y="430"/>
                  </a:cubicBezTo>
                  <a:cubicBezTo>
                    <a:pt x="19258" y="394"/>
                    <a:pt x="19258" y="359"/>
                    <a:pt x="19223" y="323"/>
                  </a:cubicBezTo>
                  <a:lnTo>
                    <a:pt x="19187" y="251"/>
                  </a:lnTo>
                  <a:cubicBezTo>
                    <a:pt x="19151" y="215"/>
                    <a:pt x="19079" y="144"/>
                    <a:pt x="19044" y="108"/>
                  </a:cubicBezTo>
                  <a:cubicBezTo>
                    <a:pt x="18900" y="36"/>
                    <a:pt x="18721" y="1"/>
                    <a:pt x="18578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2969075" y="2219500"/>
              <a:ext cx="271550" cy="136350"/>
            </a:xfrm>
            <a:custGeom>
              <a:avLst/>
              <a:gdLst/>
              <a:ahLst/>
              <a:cxnLst/>
              <a:rect l="l" t="t" r="r" b="b"/>
              <a:pathLst>
                <a:path w="10862" h="5454" extrusionOk="0">
                  <a:moveTo>
                    <a:pt x="5475" y="1"/>
                  </a:moveTo>
                  <a:cubicBezTo>
                    <a:pt x="2674" y="1"/>
                    <a:pt x="0" y="1261"/>
                    <a:pt x="3024" y="3879"/>
                  </a:cubicBezTo>
                  <a:cubicBezTo>
                    <a:pt x="3811" y="4523"/>
                    <a:pt x="4706" y="5024"/>
                    <a:pt x="5673" y="5382"/>
                  </a:cubicBezTo>
                  <a:cubicBezTo>
                    <a:pt x="5816" y="5418"/>
                    <a:pt x="5923" y="5453"/>
                    <a:pt x="6066" y="5453"/>
                  </a:cubicBezTo>
                  <a:cubicBezTo>
                    <a:pt x="6675" y="5382"/>
                    <a:pt x="7462" y="4666"/>
                    <a:pt x="7892" y="4308"/>
                  </a:cubicBezTo>
                  <a:cubicBezTo>
                    <a:pt x="8321" y="3986"/>
                    <a:pt x="8715" y="3628"/>
                    <a:pt x="9073" y="3270"/>
                  </a:cubicBezTo>
                  <a:cubicBezTo>
                    <a:pt x="10861" y="1118"/>
                    <a:pt x="8112" y="1"/>
                    <a:pt x="5475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3028550" y="2227075"/>
              <a:ext cx="166475" cy="55600"/>
            </a:xfrm>
            <a:custGeom>
              <a:avLst/>
              <a:gdLst/>
              <a:ahLst/>
              <a:cxnLst/>
              <a:rect l="l" t="t" r="r" b="b"/>
              <a:pathLst>
                <a:path w="6659" h="2224" extrusionOk="0">
                  <a:moveTo>
                    <a:pt x="3198" y="0"/>
                  </a:moveTo>
                  <a:cubicBezTo>
                    <a:pt x="1656" y="0"/>
                    <a:pt x="164" y="448"/>
                    <a:pt x="0" y="1356"/>
                  </a:cubicBezTo>
                  <a:cubicBezTo>
                    <a:pt x="573" y="1822"/>
                    <a:pt x="1754" y="2180"/>
                    <a:pt x="3150" y="2215"/>
                  </a:cubicBezTo>
                  <a:cubicBezTo>
                    <a:pt x="3276" y="2221"/>
                    <a:pt x="3400" y="2223"/>
                    <a:pt x="3523" y="2223"/>
                  </a:cubicBezTo>
                  <a:cubicBezTo>
                    <a:pt x="5077" y="2223"/>
                    <a:pt x="6360" y="1813"/>
                    <a:pt x="6658" y="1249"/>
                  </a:cubicBezTo>
                  <a:cubicBezTo>
                    <a:pt x="6235" y="421"/>
                    <a:pt x="4694" y="0"/>
                    <a:pt x="3198" y="0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3012450" y="2257400"/>
              <a:ext cx="200475" cy="98450"/>
            </a:xfrm>
            <a:custGeom>
              <a:avLst/>
              <a:gdLst/>
              <a:ahLst/>
              <a:cxnLst/>
              <a:rect l="l" t="t" r="r" b="b"/>
              <a:pathLst>
                <a:path w="8019" h="3938" extrusionOk="0">
                  <a:moveTo>
                    <a:pt x="7803" y="0"/>
                  </a:moveTo>
                  <a:lnTo>
                    <a:pt x="7803" y="0"/>
                  </a:lnTo>
                  <a:cubicBezTo>
                    <a:pt x="7374" y="859"/>
                    <a:pt x="6443" y="2005"/>
                    <a:pt x="4188" y="2076"/>
                  </a:cubicBezTo>
                  <a:cubicBezTo>
                    <a:pt x="4137" y="2077"/>
                    <a:pt x="4086" y="2078"/>
                    <a:pt x="4034" y="2078"/>
                  </a:cubicBezTo>
                  <a:cubicBezTo>
                    <a:pt x="2551" y="2078"/>
                    <a:pt x="1142" y="1577"/>
                    <a:pt x="0" y="609"/>
                  </a:cubicBezTo>
                  <a:lnTo>
                    <a:pt x="0" y="609"/>
                  </a:lnTo>
                  <a:cubicBezTo>
                    <a:pt x="251" y="1289"/>
                    <a:pt x="716" y="1897"/>
                    <a:pt x="1289" y="2327"/>
                  </a:cubicBezTo>
                  <a:cubicBezTo>
                    <a:pt x="2076" y="3007"/>
                    <a:pt x="2971" y="3508"/>
                    <a:pt x="3938" y="3866"/>
                  </a:cubicBezTo>
                  <a:cubicBezTo>
                    <a:pt x="4081" y="3902"/>
                    <a:pt x="4188" y="3937"/>
                    <a:pt x="4331" y="3937"/>
                  </a:cubicBezTo>
                  <a:cubicBezTo>
                    <a:pt x="4940" y="3866"/>
                    <a:pt x="5727" y="3150"/>
                    <a:pt x="6157" y="2792"/>
                  </a:cubicBezTo>
                  <a:cubicBezTo>
                    <a:pt x="6586" y="2470"/>
                    <a:pt x="6980" y="2112"/>
                    <a:pt x="7302" y="1754"/>
                  </a:cubicBezTo>
                  <a:cubicBezTo>
                    <a:pt x="7875" y="1074"/>
                    <a:pt x="8018" y="465"/>
                    <a:pt x="7803" y="0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3101025" y="2241275"/>
              <a:ext cx="53725" cy="26975"/>
            </a:xfrm>
            <a:custGeom>
              <a:avLst/>
              <a:gdLst/>
              <a:ahLst/>
              <a:cxnLst/>
              <a:rect l="l" t="t" r="r" b="b"/>
              <a:pathLst>
                <a:path w="2149" h="1079" extrusionOk="0">
                  <a:moveTo>
                    <a:pt x="1075" y="1"/>
                  </a:moveTo>
                  <a:cubicBezTo>
                    <a:pt x="502" y="1"/>
                    <a:pt x="1" y="216"/>
                    <a:pt x="1" y="502"/>
                  </a:cubicBezTo>
                  <a:cubicBezTo>
                    <a:pt x="1" y="788"/>
                    <a:pt x="466" y="1075"/>
                    <a:pt x="1039" y="1075"/>
                  </a:cubicBezTo>
                  <a:cubicBezTo>
                    <a:pt x="1076" y="1077"/>
                    <a:pt x="1112" y="1078"/>
                    <a:pt x="1148" y="1078"/>
                  </a:cubicBezTo>
                  <a:cubicBezTo>
                    <a:pt x="1674" y="1078"/>
                    <a:pt x="2113" y="841"/>
                    <a:pt x="2113" y="573"/>
                  </a:cubicBezTo>
                  <a:cubicBezTo>
                    <a:pt x="2149" y="287"/>
                    <a:pt x="1647" y="37"/>
                    <a:pt x="1075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3190525" y="2346875"/>
              <a:ext cx="23300" cy="19050"/>
            </a:xfrm>
            <a:custGeom>
              <a:avLst/>
              <a:gdLst/>
              <a:ahLst/>
              <a:cxnLst/>
              <a:rect l="l" t="t" r="r" b="b"/>
              <a:pathLst>
                <a:path w="932" h="762" extrusionOk="0">
                  <a:moveTo>
                    <a:pt x="537" y="1"/>
                  </a:moveTo>
                  <a:cubicBezTo>
                    <a:pt x="179" y="1"/>
                    <a:pt x="0" y="394"/>
                    <a:pt x="251" y="645"/>
                  </a:cubicBezTo>
                  <a:cubicBezTo>
                    <a:pt x="332" y="725"/>
                    <a:pt x="431" y="762"/>
                    <a:pt x="528" y="762"/>
                  </a:cubicBezTo>
                  <a:cubicBezTo>
                    <a:pt x="733" y="762"/>
                    <a:pt x="931" y="601"/>
                    <a:pt x="931" y="358"/>
                  </a:cubicBezTo>
                  <a:cubicBezTo>
                    <a:pt x="931" y="144"/>
                    <a:pt x="752" y="1"/>
                    <a:pt x="537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3237950" y="2329875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72" y="0"/>
                    <a:pt x="0" y="36"/>
                    <a:pt x="0" y="144"/>
                  </a:cubicBezTo>
                  <a:cubicBezTo>
                    <a:pt x="0" y="215"/>
                    <a:pt x="72" y="287"/>
                    <a:pt x="144" y="287"/>
                  </a:cubicBezTo>
                  <a:cubicBezTo>
                    <a:pt x="215" y="287"/>
                    <a:pt x="287" y="215"/>
                    <a:pt x="287" y="144"/>
                  </a:cubicBez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3242625" y="2368300"/>
              <a:ext cx="9675" cy="9975"/>
            </a:xfrm>
            <a:custGeom>
              <a:avLst/>
              <a:gdLst/>
              <a:ahLst/>
              <a:cxnLst/>
              <a:rect l="l" t="t" r="r" b="b"/>
              <a:pathLst>
                <a:path w="387" h="399" extrusionOk="0">
                  <a:moveTo>
                    <a:pt x="184" y="1"/>
                  </a:moveTo>
                  <a:cubicBezTo>
                    <a:pt x="0" y="1"/>
                    <a:pt x="0" y="398"/>
                    <a:pt x="184" y="398"/>
                  </a:cubicBezTo>
                  <a:cubicBezTo>
                    <a:pt x="192" y="398"/>
                    <a:pt x="199" y="398"/>
                    <a:pt x="207" y="396"/>
                  </a:cubicBezTo>
                  <a:cubicBezTo>
                    <a:pt x="315" y="396"/>
                    <a:pt x="386" y="289"/>
                    <a:pt x="386" y="182"/>
                  </a:cubicBezTo>
                  <a:cubicBezTo>
                    <a:pt x="386" y="74"/>
                    <a:pt x="315" y="3"/>
                    <a:pt x="207" y="3"/>
                  </a:cubicBezTo>
                  <a:cubicBezTo>
                    <a:pt x="199" y="1"/>
                    <a:pt x="192" y="1"/>
                    <a:pt x="18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2997300" y="2358500"/>
              <a:ext cx="16050" cy="11000"/>
            </a:xfrm>
            <a:custGeom>
              <a:avLst/>
              <a:gdLst/>
              <a:ahLst/>
              <a:cxnLst/>
              <a:rect l="l" t="t" r="r" b="b"/>
              <a:pathLst>
                <a:path w="642" h="440" extrusionOk="0">
                  <a:moveTo>
                    <a:pt x="356" y="1"/>
                  </a:moveTo>
                  <a:cubicBezTo>
                    <a:pt x="0" y="1"/>
                    <a:pt x="355" y="439"/>
                    <a:pt x="542" y="439"/>
                  </a:cubicBezTo>
                  <a:cubicBezTo>
                    <a:pt x="600" y="439"/>
                    <a:pt x="642" y="397"/>
                    <a:pt x="642" y="287"/>
                  </a:cubicBezTo>
                  <a:cubicBezTo>
                    <a:pt x="642" y="144"/>
                    <a:pt x="535" y="1"/>
                    <a:pt x="35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3021400" y="2339575"/>
              <a:ext cx="16125" cy="10750"/>
            </a:xfrm>
            <a:custGeom>
              <a:avLst/>
              <a:gdLst/>
              <a:ahLst/>
              <a:cxnLst/>
              <a:rect l="l" t="t" r="r" b="b"/>
              <a:pathLst>
                <a:path w="645" h="430" extrusionOk="0">
                  <a:moveTo>
                    <a:pt x="403" y="1"/>
                  </a:moveTo>
                  <a:cubicBezTo>
                    <a:pt x="388" y="1"/>
                    <a:pt x="373" y="2"/>
                    <a:pt x="358" y="6"/>
                  </a:cubicBezTo>
                  <a:cubicBezTo>
                    <a:pt x="0" y="6"/>
                    <a:pt x="362" y="430"/>
                    <a:pt x="549" y="430"/>
                  </a:cubicBezTo>
                  <a:cubicBezTo>
                    <a:pt x="604" y="430"/>
                    <a:pt x="644" y="392"/>
                    <a:pt x="644" y="293"/>
                  </a:cubicBezTo>
                  <a:cubicBezTo>
                    <a:pt x="644" y="132"/>
                    <a:pt x="530" y="1"/>
                    <a:pt x="40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3049125" y="2378200"/>
              <a:ext cx="7200" cy="717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cubicBezTo>
                    <a:pt x="251" y="287"/>
                    <a:pt x="287" y="215"/>
                    <a:pt x="287" y="144"/>
                  </a:cubicBezTo>
                  <a:cubicBezTo>
                    <a:pt x="287" y="36"/>
                    <a:pt x="251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3027650" y="2405850"/>
              <a:ext cx="178100" cy="100575"/>
            </a:xfrm>
            <a:custGeom>
              <a:avLst/>
              <a:gdLst/>
              <a:ahLst/>
              <a:cxnLst/>
              <a:rect l="l" t="t" r="r" b="b"/>
              <a:pathLst>
                <a:path w="7124" h="4023" extrusionOk="0">
                  <a:moveTo>
                    <a:pt x="45" y="1"/>
                  </a:moveTo>
                  <a:cubicBezTo>
                    <a:pt x="41" y="1"/>
                    <a:pt x="39" y="2"/>
                    <a:pt x="36" y="4"/>
                  </a:cubicBezTo>
                  <a:cubicBezTo>
                    <a:pt x="1" y="4"/>
                    <a:pt x="36" y="290"/>
                    <a:pt x="180" y="684"/>
                  </a:cubicBezTo>
                  <a:cubicBezTo>
                    <a:pt x="359" y="1185"/>
                    <a:pt x="609" y="1651"/>
                    <a:pt x="931" y="2080"/>
                  </a:cubicBezTo>
                  <a:cubicBezTo>
                    <a:pt x="1218" y="2510"/>
                    <a:pt x="1611" y="2903"/>
                    <a:pt x="2041" y="3226"/>
                  </a:cubicBezTo>
                  <a:cubicBezTo>
                    <a:pt x="2184" y="3333"/>
                    <a:pt x="2327" y="3440"/>
                    <a:pt x="2471" y="3512"/>
                  </a:cubicBezTo>
                  <a:lnTo>
                    <a:pt x="2650" y="3619"/>
                  </a:lnTo>
                  <a:lnTo>
                    <a:pt x="2828" y="3691"/>
                  </a:lnTo>
                  <a:cubicBezTo>
                    <a:pt x="3007" y="3762"/>
                    <a:pt x="3186" y="3834"/>
                    <a:pt x="3365" y="3870"/>
                  </a:cubicBezTo>
                  <a:cubicBezTo>
                    <a:pt x="3778" y="3958"/>
                    <a:pt x="4214" y="4022"/>
                    <a:pt x="4655" y="4022"/>
                  </a:cubicBezTo>
                  <a:cubicBezTo>
                    <a:pt x="4750" y="4022"/>
                    <a:pt x="4845" y="4019"/>
                    <a:pt x="4940" y="4013"/>
                  </a:cubicBezTo>
                  <a:cubicBezTo>
                    <a:pt x="5477" y="3977"/>
                    <a:pt x="5978" y="3870"/>
                    <a:pt x="6480" y="3727"/>
                  </a:cubicBezTo>
                  <a:cubicBezTo>
                    <a:pt x="6873" y="3583"/>
                    <a:pt x="7124" y="3440"/>
                    <a:pt x="7124" y="3404"/>
                  </a:cubicBezTo>
                  <a:cubicBezTo>
                    <a:pt x="7113" y="3394"/>
                    <a:pt x="7084" y="3390"/>
                    <a:pt x="7038" y="3390"/>
                  </a:cubicBezTo>
                  <a:cubicBezTo>
                    <a:pt x="6926" y="3390"/>
                    <a:pt x="6712" y="3415"/>
                    <a:pt x="6408" y="3440"/>
                  </a:cubicBezTo>
                  <a:cubicBezTo>
                    <a:pt x="5943" y="3512"/>
                    <a:pt x="5442" y="3512"/>
                    <a:pt x="4940" y="3512"/>
                  </a:cubicBezTo>
                  <a:cubicBezTo>
                    <a:pt x="4475" y="3476"/>
                    <a:pt x="4010" y="3404"/>
                    <a:pt x="3544" y="3226"/>
                  </a:cubicBezTo>
                  <a:cubicBezTo>
                    <a:pt x="3401" y="3190"/>
                    <a:pt x="3258" y="3118"/>
                    <a:pt x="3079" y="3047"/>
                  </a:cubicBezTo>
                  <a:lnTo>
                    <a:pt x="2936" y="2975"/>
                  </a:lnTo>
                  <a:lnTo>
                    <a:pt x="2793" y="2903"/>
                  </a:lnTo>
                  <a:cubicBezTo>
                    <a:pt x="2650" y="2832"/>
                    <a:pt x="2506" y="2760"/>
                    <a:pt x="2363" y="2689"/>
                  </a:cubicBezTo>
                  <a:cubicBezTo>
                    <a:pt x="1969" y="2438"/>
                    <a:pt x="1611" y="2116"/>
                    <a:pt x="1289" y="1758"/>
                  </a:cubicBezTo>
                  <a:cubicBezTo>
                    <a:pt x="967" y="1400"/>
                    <a:pt x="681" y="970"/>
                    <a:pt x="394" y="577"/>
                  </a:cubicBezTo>
                  <a:cubicBezTo>
                    <a:pt x="227" y="242"/>
                    <a:pt x="91" y="1"/>
                    <a:pt x="45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3399925" y="1703475"/>
              <a:ext cx="401825" cy="357725"/>
            </a:xfrm>
            <a:custGeom>
              <a:avLst/>
              <a:gdLst/>
              <a:ahLst/>
              <a:cxnLst/>
              <a:rect l="l" t="t" r="r" b="b"/>
              <a:pathLst>
                <a:path w="16073" h="14309" extrusionOk="0">
                  <a:moveTo>
                    <a:pt x="2578" y="8877"/>
                  </a:moveTo>
                  <a:cubicBezTo>
                    <a:pt x="2774" y="9400"/>
                    <a:pt x="2969" y="9892"/>
                    <a:pt x="3193" y="10383"/>
                  </a:cubicBezTo>
                  <a:lnTo>
                    <a:pt x="3193" y="10383"/>
                  </a:lnTo>
                  <a:cubicBezTo>
                    <a:pt x="2931" y="9905"/>
                    <a:pt x="2720" y="9391"/>
                    <a:pt x="2578" y="887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03" y="788"/>
                    <a:pt x="1933" y="1718"/>
                    <a:pt x="2112" y="2792"/>
                  </a:cubicBezTo>
                  <a:lnTo>
                    <a:pt x="2184" y="2828"/>
                  </a:lnTo>
                  <a:cubicBezTo>
                    <a:pt x="2184" y="2900"/>
                    <a:pt x="2184" y="2935"/>
                    <a:pt x="2148" y="3007"/>
                  </a:cubicBezTo>
                  <a:cubicBezTo>
                    <a:pt x="2184" y="3329"/>
                    <a:pt x="2148" y="3651"/>
                    <a:pt x="2076" y="3938"/>
                  </a:cubicBezTo>
                  <a:cubicBezTo>
                    <a:pt x="2041" y="4009"/>
                    <a:pt x="2005" y="4081"/>
                    <a:pt x="1969" y="4117"/>
                  </a:cubicBezTo>
                  <a:cubicBezTo>
                    <a:pt x="1933" y="4618"/>
                    <a:pt x="1862" y="5155"/>
                    <a:pt x="1790" y="5656"/>
                  </a:cubicBezTo>
                  <a:cubicBezTo>
                    <a:pt x="1683" y="6765"/>
                    <a:pt x="1754" y="7875"/>
                    <a:pt x="1969" y="8985"/>
                  </a:cubicBezTo>
                  <a:cubicBezTo>
                    <a:pt x="2184" y="9951"/>
                    <a:pt x="2578" y="10882"/>
                    <a:pt x="3186" y="11669"/>
                  </a:cubicBezTo>
                  <a:cubicBezTo>
                    <a:pt x="3651" y="12206"/>
                    <a:pt x="4153" y="12671"/>
                    <a:pt x="4761" y="13065"/>
                  </a:cubicBezTo>
                  <a:cubicBezTo>
                    <a:pt x="4976" y="13208"/>
                    <a:pt x="5155" y="13280"/>
                    <a:pt x="5262" y="13352"/>
                  </a:cubicBezTo>
                  <a:lnTo>
                    <a:pt x="5441" y="13459"/>
                  </a:lnTo>
                  <a:cubicBezTo>
                    <a:pt x="5513" y="13495"/>
                    <a:pt x="5584" y="13531"/>
                    <a:pt x="5656" y="13531"/>
                  </a:cubicBezTo>
                  <a:lnTo>
                    <a:pt x="6085" y="13745"/>
                  </a:lnTo>
                  <a:cubicBezTo>
                    <a:pt x="6443" y="13924"/>
                    <a:pt x="6837" y="14067"/>
                    <a:pt x="7231" y="14175"/>
                  </a:cubicBezTo>
                  <a:cubicBezTo>
                    <a:pt x="7481" y="14211"/>
                    <a:pt x="7768" y="14246"/>
                    <a:pt x="8054" y="14246"/>
                  </a:cubicBezTo>
                  <a:lnTo>
                    <a:pt x="8197" y="14282"/>
                  </a:lnTo>
                  <a:cubicBezTo>
                    <a:pt x="8425" y="14299"/>
                    <a:pt x="8656" y="14308"/>
                    <a:pt x="8886" y="14308"/>
                  </a:cubicBezTo>
                  <a:cubicBezTo>
                    <a:pt x="9633" y="14308"/>
                    <a:pt x="10386" y="14215"/>
                    <a:pt x="11097" y="13996"/>
                  </a:cubicBezTo>
                  <a:cubicBezTo>
                    <a:pt x="12171" y="13638"/>
                    <a:pt x="13173" y="13137"/>
                    <a:pt x="14068" y="12457"/>
                  </a:cubicBezTo>
                  <a:cubicBezTo>
                    <a:pt x="14784" y="11920"/>
                    <a:pt x="15464" y="11311"/>
                    <a:pt x="16072" y="10631"/>
                  </a:cubicBezTo>
                  <a:cubicBezTo>
                    <a:pt x="14211" y="8949"/>
                    <a:pt x="12278" y="7410"/>
                    <a:pt x="10238" y="5978"/>
                  </a:cubicBezTo>
                  <a:cubicBezTo>
                    <a:pt x="7267" y="3759"/>
                    <a:pt x="3687" y="1074"/>
                    <a:pt x="0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3384700" y="1558325"/>
              <a:ext cx="569500" cy="479450"/>
            </a:xfrm>
            <a:custGeom>
              <a:avLst/>
              <a:gdLst/>
              <a:ahLst/>
              <a:cxnLst/>
              <a:rect l="l" t="t" r="r" b="b"/>
              <a:pathLst>
                <a:path w="22780" h="19178" extrusionOk="0">
                  <a:moveTo>
                    <a:pt x="8982" y="1"/>
                  </a:moveTo>
                  <a:cubicBezTo>
                    <a:pt x="8393" y="1"/>
                    <a:pt x="7934" y="53"/>
                    <a:pt x="7661" y="151"/>
                  </a:cubicBezTo>
                  <a:cubicBezTo>
                    <a:pt x="5585" y="902"/>
                    <a:pt x="1" y="5162"/>
                    <a:pt x="323" y="5699"/>
                  </a:cubicBezTo>
                  <a:cubicBezTo>
                    <a:pt x="645" y="6236"/>
                    <a:pt x="4081" y="7739"/>
                    <a:pt x="4081" y="7739"/>
                  </a:cubicBezTo>
                  <a:cubicBezTo>
                    <a:pt x="3545" y="10352"/>
                    <a:pt x="3902" y="13073"/>
                    <a:pt x="5119" y="15435"/>
                  </a:cubicBezTo>
                  <a:cubicBezTo>
                    <a:pt x="6265" y="17654"/>
                    <a:pt x="7554" y="18800"/>
                    <a:pt x="9057" y="19086"/>
                  </a:cubicBezTo>
                  <a:cubicBezTo>
                    <a:pt x="9361" y="19148"/>
                    <a:pt x="9671" y="19178"/>
                    <a:pt x="9988" y="19178"/>
                  </a:cubicBezTo>
                  <a:cubicBezTo>
                    <a:pt x="11501" y="19178"/>
                    <a:pt x="13170" y="18499"/>
                    <a:pt x="15035" y="17404"/>
                  </a:cubicBezTo>
                  <a:cubicBezTo>
                    <a:pt x="17970" y="15793"/>
                    <a:pt x="20118" y="13073"/>
                    <a:pt x="20941" y="9851"/>
                  </a:cubicBezTo>
                  <a:cubicBezTo>
                    <a:pt x="22780" y="2402"/>
                    <a:pt x="12949" y="1"/>
                    <a:pt x="8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3383825" y="1559400"/>
              <a:ext cx="212100" cy="196900"/>
            </a:xfrm>
            <a:custGeom>
              <a:avLst/>
              <a:gdLst/>
              <a:ahLst/>
              <a:cxnLst/>
              <a:rect l="l" t="t" r="r" b="b"/>
              <a:pathLst>
                <a:path w="8484" h="7876" extrusionOk="0">
                  <a:moveTo>
                    <a:pt x="8483" y="0"/>
                  </a:moveTo>
                  <a:cubicBezTo>
                    <a:pt x="8197" y="0"/>
                    <a:pt x="7946" y="36"/>
                    <a:pt x="7696" y="108"/>
                  </a:cubicBezTo>
                  <a:cubicBezTo>
                    <a:pt x="5584" y="895"/>
                    <a:pt x="0" y="5119"/>
                    <a:pt x="322" y="5656"/>
                  </a:cubicBezTo>
                  <a:cubicBezTo>
                    <a:pt x="644" y="6193"/>
                    <a:pt x="4116" y="7660"/>
                    <a:pt x="4081" y="7732"/>
                  </a:cubicBezTo>
                  <a:cubicBezTo>
                    <a:pt x="4045" y="7768"/>
                    <a:pt x="4045" y="7803"/>
                    <a:pt x="4045" y="7875"/>
                  </a:cubicBezTo>
                  <a:cubicBezTo>
                    <a:pt x="5119" y="4403"/>
                    <a:pt x="7302" y="1611"/>
                    <a:pt x="8483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3383825" y="1558275"/>
              <a:ext cx="481450" cy="479500"/>
            </a:xfrm>
            <a:custGeom>
              <a:avLst/>
              <a:gdLst/>
              <a:ahLst/>
              <a:cxnLst/>
              <a:rect l="l" t="t" r="r" b="b"/>
              <a:pathLst>
                <a:path w="19258" h="19180" extrusionOk="0">
                  <a:moveTo>
                    <a:pt x="8953" y="0"/>
                  </a:moveTo>
                  <a:cubicBezTo>
                    <a:pt x="8521" y="0"/>
                    <a:pt x="8108" y="64"/>
                    <a:pt x="7696" y="153"/>
                  </a:cubicBezTo>
                  <a:cubicBezTo>
                    <a:pt x="5584" y="940"/>
                    <a:pt x="0" y="5164"/>
                    <a:pt x="322" y="5701"/>
                  </a:cubicBezTo>
                  <a:cubicBezTo>
                    <a:pt x="644" y="6238"/>
                    <a:pt x="4081" y="7777"/>
                    <a:pt x="4081" y="7777"/>
                  </a:cubicBezTo>
                  <a:cubicBezTo>
                    <a:pt x="3544" y="10354"/>
                    <a:pt x="3937" y="13075"/>
                    <a:pt x="5119" y="15473"/>
                  </a:cubicBezTo>
                  <a:cubicBezTo>
                    <a:pt x="6300" y="17656"/>
                    <a:pt x="7589" y="18802"/>
                    <a:pt x="9092" y="19088"/>
                  </a:cubicBezTo>
                  <a:cubicBezTo>
                    <a:pt x="9396" y="19150"/>
                    <a:pt x="9706" y="19180"/>
                    <a:pt x="10023" y="19180"/>
                  </a:cubicBezTo>
                  <a:cubicBezTo>
                    <a:pt x="11536" y="19180"/>
                    <a:pt x="13205" y="18501"/>
                    <a:pt x="15070" y="17406"/>
                  </a:cubicBezTo>
                  <a:cubicBezTo>
                    <a:pt x="16752" y="16475"/>
                    <a:pt x="18184" y="15186"/>
                    <a:pt x="19258" y="13611"/>
                  </a:cubicBezTo>
                  <a:lnTo>
                    <a:pt x="19258" y="13611"/>
                  </a:lnTo>
                  <a:cubicBezTo>
                    <a:pt x="17609" y="14835"/>
                    <a:pt x="15386" y="16078"/>
                    <a:pt x="13178" y="16078"/>
                  </a:cubicBezTo>
                  <a:cubicBezTo>
                    <a:pt x="12415" y="16078"/>
                    <a:pt x="11653" y="15930"/>
                    <a:pt x="10917" y="15580"/>
                  </a:cubicBezTo>
                  <a:cubicBezTo>
                    <a:pt x="6407" y="13361"/>
                    <a:pt x="8662" y="2336"/>
                    <a:pt x="9235" y="9"/>
                  </a:cubicBezTo>
                  <a:cubicBezTo>
                    <a:pt x="9140" y="3"/>
                    <a:pt x="9046" y="0"/>
                    <a:pt x="8953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3472400" y="1612200"/>
              <a:ext cx="443000" cy="427000"/>
            </a:xfrm>
            <a:custGeom>
              <a:avLst/>
              <a:gdLst/>
              <a:ahLst/>
              <a:cxnLst/>
              <a:rect l="l" t="t" r="r" b="b"/>
              <a:pathLst>
                <a:path w="17720" h="17080" extrusionOk="0">
                  <a:moveTo>
                    <a:pt x="2757" y="0"/>
                  </a:moveTo>
                  <a:cubicBezTo>
                    <a:pt x="2614" y="215"/>
                    <a:pt x="2471" y="430"/>
                    <a:pt x="2399" y="680"/>
                  </a:cubicBezTo>
                  <a:cubicBezTo>
                    <a:pt x="2184" y="1110"/>
                    <a:pt x="1898" y="1754"/>
                    <a:pt x="1611" y="2506"/>
                  </a:cubicBezTo>
                  <a:cubicBezTo>
                    <a:pt x="824" y="4403"/>
                    <a:pt x="323" y="6407"/>
                    <a:pt x="108" y="8448"/>
                  </a:cubicBezTo>
                  <a:cubicBezTo>
                    <a:pt x="1" y="9557"/>
                    <a:pt x="37" y="10667"/>
                    <a:pt x="287" y="11741"/>
                  </a:cubicBezTo>
                  <a:cubicBezTo>
                    <a:pt x="466" y="12743"/>
                    <a:pt x="896" y="13638"/>
                    <a:pt x="1504" y="14425"/>
                  </a:cubicBezTo>
                  <a:cubicBezTo>
                    <a:pt x="1934" y="14998"/>
                    <a:pt x="2471" y="15463"/>
                    <a:pt x="3079" y="15857"/>
                  </a:cubicBezTo>
                  <a:cubicBezTo>
                    <a:pt x="3294" y="16000"/>
                    <a:pt x="3473" y="16072"/>
                    <a:pt x="3580" y="16144"/>
                  </a:cubicBezTo>
                  <a:lnTo>
                    <a:pt x="3759" y="16251"/>
                  </a:lnTo>
                  <a:cubicBezTo>
                    <a:pt x="3831" y="16287"/>
                    <a:pt x="3902" y="16287"/>
                    <a:pt x="3938" y="16322"/>
                  </a:cubicBezTo>
                  <a:cubicBezTo>
                    <a:pt x="4081" y="16394"/>
                    <a:pt x="4260" y="16466"/>
                    <a:pt x="4475" y="16573"/>
                  </a:cubicBezTo>
                  <a:cubicBezTo>
                    <a:pt x="5155" y="16824"/>
                    <a:pt x="5835" y="16967"/>
                    <a:pt x="6515" y="17038"/>
                  </a:cubicBezTo>
                  <a:cubicBezTo>
                    <a:pt x="6762" y="17066"/>
                    <a:pt x="7011" y="17079"/>
                    <a:pt x="7261" y="17079"/>
                  </a:cubicBezTo>
                  <a:cubicBezTo>
                    <a:pt x="7989" y="17079"/>
                    <a:pt x="8722" y="16965"/>
                    <a:pt x="9415" y="16752"/>
                  </a:cubicBezTo>
                  <a:cubicBezTo>
                    <a:pt x="10489" y="16430"/>
                    <a:pt x="11491" y="15929"/>
                    <a:pt x="12386" y="15249"/>
                  </a:cubicBezTo>
                  <a:cubicBezTo>
                    <a:pt x="13996" y="13996"/>
                    <a:pt x="15392" y="12457"/>
                    <a:pt x="16466" y="10703"/>
                  </a:cubicBezTo>
                  <a:cubicBezTo>
                    <a:pt x="16824" y="10130"/>
                    <a:pt x="17146" y="9557"/>
                    <a:pt x="17433" y="8949"/>
                  </a:cubicBezTo>
                  <a:cubicBezTo>
                    <a:pt x="17540" y="8734"/>
                    <a:pt x="17648" y="8519"/>
                    <a:pt x="17719" y="8269"/>
                  </a:cubicBezTo>
                  <a:cubicBezTo>
                    <a:pt x="17718" y="8268"/>
                    <a:pt x="17716" y="8268"/>
                    <a:pt x="17715" y="8268"/>
                  </a:cubicBezTo>
                  <a:cubicBezTo>
                    <a:pt x="17629" y="8268"/>
                    <a:pt x="17130" y="9224"/>
                    <a:pt x="16216" y="10560"/>
                  </a:cubicBezTo>
                  <a:cubicBezTo>
                    <a:pt x="15070" y="12206"/>
                    <a:pt x="13674" y="13638"/>
                    <a:pt x="12064" y="14819"/>
                  </a:cubicBezTo>
                  <a:cubicBezTo>
                    <a:pt x="11205" y="15428"/>
                    <a:pt x="10274" y="15857"/>
                    <a:pt x="9272" y="16144"/>
                  </a:cubicBezTo>
                  <a:cubicBezTo>
                    <a:pt x="8645" y="16319"/>
                    <a:pt x="8019" y="16407"/>
                    <a:pt x="7392" y="16407"/>
                  </a:cubicBezTo>
                  <a:cubicBezTo>
                    <a:pt x="7124" y="16407"/>
                    <a:pt x="6855" y="16391"/>
                    <a:pt x="6587" y="16358"/>
                  </a:cubicBezTo>
                  <a:cubicBezTo>
                    <a:pt x="5943" y="16251"/>
                    <a:pt x="5334" y="16108"/>
                    <a:pt x="4726" y="15857"/>
                  </a:cubicBezTo>
                  <a:cubicBezTo>
                    <a:pt x="4547" y="15786"/>
                    <a:pt x="4368" y="15678"/>
                    <a:pt x="4260" y="15642"/>
                  </a:cubicBezTo>
                  <a:cubicBezTo>
                    <a:pt x="4189" y="15607"/>
                    <a:pt x="4153" y="15607"/>
                    <a:pt x="4081" y="15571"/>
                  </a:cubicBezTo>
                  <a:lnTo>
                    <a:pt x="3902" y="15463"/>
                  </a:lnTo>
                  <a:cubicBezTo>
                    <a:pt x="3759" y="15392"/>
                    <a:pt x="3616" y="15320"/>
                    <a:pt x="3473" y="15213"/>
                  </a:cubicBezTo>
                  <a:cubicBezTo>
                    <a:pt x="2936" y="14891"/>
                    <a:pt x="2471" y="14497"/>
                    <a:pt x="2041" y="13996"/>
                  </a:cubicBezTo>
                  <a:cubicBezTo>
                    <a:pt x="1504" y="13280"/>
                    <a:pt x="1110" y="12492"/>
                    <a:pt x="896" y="11598"/>
                  </a:cubicBezTo>
                  <a:cubicBezTo>
                    <a:pt x="645" y="10595"/>
                    <a:pt x="573" y="9522"/>
                    <a:pt x="645" y="8483"/>
                  </a:cubicBezTo>
                  <a:cubicBezTo>
                    <a:pt x="824" y="6479"/>
                    <a:pt x="1218" y="4510"/>
                    <a:pt x="1862" y="2613"/>
                  </a:cubicBezTo>
                  <a:cubicBezTo>
                    <a:pt x="2399" y="1038"/>
                    <a:pt x="2829" y="36"/>
                    <a:pt x="2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3639750" y="1606175"/>
              <a:ext cx="276525" cy="171600"/>
            </a:xfrm>
            <a:custGeom>
              <a:avLst/>
              <a:gdLst/>
              <a:ahLst/>
              <a:cxnLst/>
              <a:rect l="l" t="t" r="r" b="b"/>
              <a:pathLst>
                <a:path w="11061" h="6864" extrusionOk="0">
                  <a:moveTo>
                    <a:pt x="5715" y="0"/>
                  </a:moveTo>
                  <a:cubicBezTo>
                    <a:pt x="5027" y="0"/>
                    <a:pt x="4329" y="87"/>
                    <a:pt x="3651" y="277"/>
                  </a:cubicBezTo>
                  <a:cubicBezTo>
                    <a:pt x="2864" y="563"/>
                    <a:pt x="2005" y="706"/>
                    <a:pt x="1146" y="742"/>
                  </a:cubicBezTo>
                  <a:cubicBezTo>
                    <a:pt x="895" y="706"/>
                    <a:pt x="609" y="635"/>
                    <a:pt x="358" y="527"/>
                  </a:cubicBezTo>
                  <a:cubicBezTo>
                    <a:pt x="182" y="439"/>
                    <a:pt x="78" y="375"/>
                    <a:pt x="26" y="375"/>
                  </a:cubicBezTo>
                  <a:cubicBezTo>
                    <a:pt x="15" y="375"/>
                    <a:pt x="7" y="378"/>
                    <a:pt x="0" y="384"/>
                  </a:cubicBezTo>
                  <a:cubicBezTo>
                    <a:pt x="0" y="384"/>
                    <a:pt x="72" y="492"/>
                    <a:pt x="215" y="635"/>
                  </a:cubicBezTo>
                  <a:cubicBezTo>
                    <a:pt x="466" y="850"/>
                    <a:pt x="752" y="957"/>
                    <a:pt x="1074" y="1029"/>
                  </a:cubicBezTo>
                  <a:cubicBezTo>
                    <a:pt x="1274" y="1076"/>
                    <a:pt x="1492" y="1096"/>
                    <a:pt x="1721" y="1096"/>
                  </a:cubicBezTo>
                  <a:cubicBezTo>
                    <a:pt x="2354" y="1096"/>
                    <a:pt x="3076" y="945"/>
                    <a:pt x="3759" y="814"/>
                  </a:cubicBezTo>
                  <a:cubicBezTo>
                    <a:pt x="4273" y="702"/>
                    <a:pt x="4788" y="646"/>
                    <a:pt x="5311" y="646"/>
                  </a:cubicBezTo>
                  <a:cubicBezTo>
                    <a:pt x="5625" y="646"/>
                    <a:pt x="5942" y="666"/>
                    <a:pt x="6264" y="706"/>
                  </a:cubicBezTo>
                  <a:cubicBezTo>
                    <a:pt x="6515" y="742"/>
                    <a:pt x="6766" y="814"/>
                    <a:pt x="7016" y="921"/>
                  </a:cubicBezTo>
                  <a:lnTo>
                    <a:pt x="7302" y="1029"/>
                  </a:lnTo>
                  <a:lnTo>
                    <a:pt x="7589" y="1136"/>
                  </a:lnTo>
                  <a:cubicBezTo>
                    <a:pt x="7696" y="1172"/>
                    <a:pt x="7804" y="1243"/>
                    <a:pt x="7911" y="1279"/>
                  </a:cubicBezTo>
                  <a:cubicBezTo>
                    <a:pt x="8054" y="1351"/>
                    <a:pt x="8162" y="1458"/>
                    <a:pt x="8305" y="1530"/>
                  </a:cubicBezTo>
                  <a:cubicBezTo>
                    <a:pt x="8985" y="1995"/>
                    <a:pt x="9558" y="2604"/>
                    <a:pt x="9987" y="3319"/>
                  </a:cubicBezTo>
                  <a:cubicBezTo>
                    <a:pt x="10417" y="4035"/>
                    <a:pt x="10703" y="4859"/>
                    <a:pt x="10739" y="5682"/>
                  </a:cubicBezTo>
                  <a:cubicBezTo>
                    <a:pt x="10739" y="6076"/>
                    <a:pt x="10775" y="6469"/>
                    <a:pt x="10810" y="6863"/>
                  </a:cubicBezTo>
                  <a:cubicBezTo>
                    <a:pt x="10989" y="6505"/>
                    <a:pt x="11061" y="6076"/>
                    <a:pt x="11061" y="5682"/>
                  </a:cubicBezTo>
                  <a:cubicBezTo>
                    <a:pt x="11061" y="4751"/>
                    <a:pt x="10882" y="3856"/>
                    <a:pt x="10452" y="3033"/>
                  </a:cubicBezTo>
                  <a:cubicBezTo>
                    <a:pt x="10023" y="2210"/>
                    <a:pt x="9414" y="1494"/>
                    <a:pt x="8663" y="957"/>
                  </a:cubicBezTo>
                  <a:cubicBezTo>
                    <a:pt x="8520" y="850"/>
                    <a:pt x="8376" y="742"/>
                    <a:pt x="8233" y="671"/>
                  </a:cubicBezTo>
                  <a:cubicBezTo>
                    <a:pt x="8126" y="599"/>
                    <a:pt x="8018" y="527"/>
                    <a:pt x="7875" y="456"/>
                  </a:cubicBezTo>
                  <a:lnTo>
                    <a:pt x="7625" y="313"/>
                  </a:lnTo>
                  <a:lnTo>
                    <a:pt x="7267" y="205"/>
                  </a:lnTo>
                  <a:cubicBezTo>
                    <a:pt x="6980" y="134"/>
                    <a:pt x="6694" y="62"/>
                    <a:pt x="6372" y="26"/>
                  </a:cubicBezTo>
                  <a:cubicBezTo>
                    <a:pt x="6155" y="9"/>
                    <a:pt x="5935" y="0"/>
                    <a:pt x="5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3439300" y="1550450"/>
              <a:ext cx="375875" cy="102025"/>
            </a:xfrm>
            <a:custGeom>
              <a:avLst/>
              <a:gdLst/>
              <a:ahLst/>
              <a:cxnLst/>
              <a:rect l="l" t="t" r="r" b="b"/>
              <a:pathLst>
                <a:path w="15035" h="4081" extrusionOk="0">
                  <a:moveTo>
                    <a:pt x="6873" y="0"/>
                  </a:moveTo>
                  <a:cubicBezTo>
                    <a:pt x="6730" y="36"/>
                    <a:pt x="6587" y="36"/>
                    <a:pt x="6443" y="72"/>
                  </a:cubicBezTo>
                  <a:cubicBezTo>
                    <a:pt x="6264" y="108"/>
                    <a:pt x="6050" y="143"/>
                    <a:pt x="5871" y="179"/>
                  </a:cubicBezTo>
                  <a:cubicBezTo>
                    <a:pt x="4940" y="430"/>
                    <a:pt x="4009" y="859"/>
                    <a:pt x="3186" y="1396"/>
                  </a:cubicBezTo>
                  <a:cubicBezTo>
                    <a:pt x="2399" y="1933"/>
                    <a:pt x="1611" y="2506"/>
                    <a:pt x="895" y="3150"/>
                  </a:cubicBezTo>
                  <a:cubicBezTo>
                    <a:pt x="573" y="3437"/>
                    <a:pt x="251" y="3723"/>
                    <a:pt x="0" y="4081"/>
                  </a:cubicBezTo>
                  <a:cubicBezTo>
                    <a:pt x="394" y="3902"/>
                    <a:pt x="788" y="3687"/>
                    <a:pt x="1110" y="3401"/>
                  </a:cubicBezTo>
                  <a:cubicBezTo>
                    <a:pt x="1897" y="2828"/>
                    <a:pt x="2685" y="2327"/>
                    <a:pt x="3508" y="1862"/>
                  </a:cubicBezTo>
                  <a:cubicBezTo>
                    <a:pt x="4296" y="1396"/>
                    <a:pt x="5155" y="1074"/>
                    <a:pt x="6085" y="859"/>
                  </a:cubicBezTo>
                  <a:cubicBezTo>
                    <a:pt x="6229" y="824"/>
                    <a:pt x="6408" y="788"/>
                    <a:pt x="6587" y="788"/>
                  </a:cubicBezTo>
                  <a:cubicBezTo>
                    <a:pt x="6694" y="752"/>
                    <a:pt x="6837" y="752"/>
                    <a:pt x="6945" y="752"/>
                  </a:cubicBezTo>
                  <a:lnTo>
                    <a:pt x="7625" y="752"/>
                  </a:lnTo>
                  <a:cubicBezTo>
                    <a:pt x="7839" y="752"/>
                    <a:pt x="8162" y="788"/>
                    <a:pt x="8519" y="824"/>
                  </a:cubicBezTo>
                  <a:cubicBezTo>
                    <a:pt x="9271" y="895"/>
                    <a:pt x="10309" y="1003"/>
                    <a:pt x="11311" y="1182"/>
                  </a:cubicBezTo>
                  <a:cubicBezTo>
                    <a:pt x="12242" y="1325"/>
                    <a:pt x="13137" y="1611"/>
                    <a:pt x="13996" y="1969"/>
                  </a:cubicBezTo>
                  <a:cubicBezTo>
                    <a:pt x="14175" y="2076"/>
                    <a:pt x="14318" y="2148"/>
                    <a:pt x="14461" y="2255"/>
                  </a:cubicBezTo>
                  <a:lnTo>
                    <a:pt x="14748" y="2470"/>
                  </a:lnTo>
                  <a:cubicBezTo>
                    <a:pt x="14891" y="2649"/>
                    <a:pt x="14998" y="2756"/>
                    <a:pt x="14998" y="2756"/>
                  </a:cubicBezTo>
                  <a:cubicBezTo>
                    <a:pt x="15034" y="2721"/>
                    <a:pt x="14998" y="2613"/>
                    <a:pt x="14855" y="2399"/>
                  </a:cubicBezTo>
                  <a:cubicBezTo>
                    <a:pt x="14819" y="2291"/>
                    <a:pt x="14712" y="2184"/>
                    <a:pt x="14605" y="2076"/>
                  </a:cubicBezTo>
                  <a:cubicBezTo>
                    <a:pt x="14461" y="1933"/>
                    <a:pt x="14318" y="1826"/>
                    <a:pt x="14139" y="1718"/>
                  </a:cubicBezTo>
                  <a:cubicBezTo>
                    <a:pt x="13316" y="1217"/>
                    <a:pt x="12385" y="859"/>
                    <a:pt x="11455" y="680"/>
                  </a:cubicBezTo>
                  <a:cubicBezTo>
                    <a:pt x="10417" y="394"/>
                    <a:pt x="9379" y="251"/>
                    <a:pt x="8591" y="143"/>
                  </a:cubicBezTo>
                  <a:cubicBezTo>
                    <a:pt x="8197" y="72"/>
                    <a:pt x="7911" y="36"/>
                    <a:pt x="7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2618700" y="2317350"/>
              <a:ext cx="272950" cy="243950"/>
            </a:xfrm>
            <a:custGeom>
              <a:avLst/>
              <a:gdLst/>
              <a:ahLst/>
              <a:cxnLst/>
              <a:rect l="l" t="t" r="r" b="b"/>
              <a:pathLst>
                <a:path w="10918" h="9758" extrusionOk="0">
                  <a:moveTo>
                    <a:pt x="1898" y="0"/>
                  </a:moveTo>
                  <a:cubicBezTo>
                    <a:pt x="1575" y="287"/>
                    <a:pt x="1253" y="609"/>
                    <a:pt x="1003" y="967"/>
                  </a:cubicBezTo>
                  <a:cubicBezTo>
                    <a:pt x="716" y="1325"/>
                    <a:pt x="466" y="1754"/>
                    <a:pt x="287" y="2148"/>
                  </a:cubicBezTo>
                  <a:cubicBezTo>
                    <a:pt x="36" y="2685"/>
                    <a:pt x="0" y="3258"/>
                    <a:pt x="144" y="3830"/>
                  </a:cubicBezTo>
                  <a:cubicBezTo>
                    <a:pt x="287" y="4367"/>
                    <a:pt x="537" y="4868"/>
                    <a:pt x="895" y="5298"/>
                  </a:cubicBezTo>
                  <a:cubicBezTo>
                    <a:pt x="1182" y="5656"/>
                    <a:pt x="1504" y="6014"/>
                    <a:pt x="1826" y="6336"/>
                  </a:cubicBezTo>
                  <a:cubicBezTo>
                    <a:pt x="2112" y="6587"/>
                    <a:pt x="2399" y="6837"/>
                    <a:pt x="2578" y="6980"/>
                  </a:cubicBezTo>
                  <a:lnTo>
                    <a:pt x="2828" y="7195"/>
                  </a:lnTo>
                  <a:lnTo>
                    <a:pt x="3150" y="7446"/>
                  </a:lnTo>
                  <a:lnTo>
                    <a:pt x="3473" y="7696"/>
                  </a:lnTo>
                  <a:lnTo>
                    <a:pt x="3938" y="7983"/>
                  </a:lnTo>
                  <a:cubicBezTo>
                    <a:pt x="4797" y="8519"/>
                    <a:pt x="5728" y="8913"/>
                    <a:pt x="6658" y="9200"/>
                  </a:cubicBezTo>
                  <a:lnTo>
                    <a:pt x="7446" y="9414"/>
                  </a:lnTo>
                  <a:cubicBezTo>
                    <a:pt x="7696" y="9486"/>
                    <a:pt x="7983" y="9522"/>
                    <a:pt x="8197" y="9557"/>
                  </a:cubicBezTo>
                  <a:cubicBezTo>
                    <a:pt x="8663" y="9665"/>
                    <a:pt x="9128" y="9701"/>
                    <a:pt x="9593" y="9736"/>
                  </a:cubicBezTo>
                  <a:cubicBezTo>
                    <a:pt x="9751" y="9750"/>
                    <a:pt x="9913" y="9758"/>
                    <a:pt x="10076" y="9758"/>
                  </a:cubicBezTo>
                  <a:cubicBezTo>
                    <a:pt x="10359" y="9758"/>
                    <a:pt x="10646" y="9733"/>
                    <a:pt x="10918" y="9665"/>
                  </a:cubicBezTo>
                  <a:cubicBezTo>
                    <a:pt x="10488" y="9557"/>
                    <a:pt x="10059" y="9486"/>
                    <a:pt x="9593" y="9450"/>
                  </a:cubicBezTo>
                  <a:cubicBezTo>
                    <a:pt x="9236" y="9343"/>
                    <a:pt x="8734" y="9307"/>
                    <a:pt x="8305" y="9164"/>
                  </a:cubicBezTo>
                  <a:cubicBezTo>
                    <a:pt x="8054" y="9092"/>
                    <a:pt x="7804" y="9056"/>
                    <a:pt x="7553" y="8949"/>
                  </a:cubicBezTo>
                  <a:lnTo>
                    <a:pt x="6837" y="8698"/>
                  </a:lnTo>
                  <a:cubicBezTo>
                    <a:pt x="5942" y="8376"/>
                    <a:pt x="5083" y="7947"/>
                    <a:pt x="4332" y="7410"/>
                  </a:cubicBezTo>
                  <a:lnTo>
                    <a:pt x="3866" y="7123"/>
                  </a:lnTo>
                  <a:lnTo>
                    <a:pt x="3544" y="6837"/>
                  </a:lnTo>
                  <a:lnTo>
                    <a:pt x="3294" y="6622"/>
                  </a:lnTo>
                  <a:lnTo>
                    <a:pt x="3007" y="6408"/>
                  </a:lnTo>
                  <a:cubicBezTo>
                    <a:pt x="2828" y="6264"/>
                    <a:pt x="2578" y="6050"/>
                    <a:pt x="2256" y="5799"/>
                  </a:cubicBezTo>
                  <a:cubicBezTo>
                    <a:pt x="1933" y="5548"/>
                    <a:pt x="1611" y="5226"/>
                    <a:pt x="1325" y="4904"/>
                  </a:cubicBezTo>
                  <a:cubicBezTo>
                    <a:pt x="1003" y="4546"/>
                    <a:pt x="752" y="4152"/>
                    <a:pt x="609" y="3687"/>
                  </a:cubicBezTo>
                  <a:cubicBezTo>
                    <a:pt x="466" y="3222"/>
                    <a:pt x="466" y="2757"/>
                    <a:pt x="645" y="2327"/>
                  </a:cubicBezTo>
                  <a:cubicBezTo>
                    <a:pt x="788" y="1897"/>
                    <a:pt x="1003" y="1504"/>
                    <a:pt x="1217" y="1146"/>
                  </a:cubicBezTo>
                  <a:cubicBezTo>
                    <a:pt x="1468" y="788"/>
                    <a:pt x="1719" y="394"/>
                    <a:pt x="1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2283;p40">
            <a:extLst>
              <a:ext uri="{FF2B5EF4-FFF2-40B4-BE49-F238E27FC236}">
                <a16:creationId xmlns:a16="http://schemas.microsoft.com/office/drawing/2014/main" id="{4C7D509A-C2BB-4D3D-BC25-94463F2E24ED}"/>
              </a:ext>
            </a:extLst>
          </p:cNvPr>
          <p:cNvGrpSpPr/>
          <p:nvPr/>
        </p:nvGrpSpPr>
        <p:grpSpPr>
          <a:xfrm flipH="1">
            <a:off x="44351" y="85337"/>
            <a:ext cx="2027707" cy="1725838"/>
            <a:chOff x="3479300" y="2479500"/>
            <a:chExt cx="2492265" cy="2121497"/>
          </a:xfrm>
        </p:grpSpPr>
        <p:sp>
          <p:nvSpPr>
            <p:cNvPr id="190" name="Google Shape;2284;p40">
              <a:extLst>
                <a:ext uri="{FF2B5EF4-FFF2-40B4-BE49-F238E27FC236}">
                  <a16:creationId xmlns:a16="http://schemas.microsoft.com/office/drawing/2014/main" id="{038AB22E-9001-41BB-9E25-58FCFBF58149}"/>
                </a:ext>
              </a:extLst>
            </p:cNvPr>
            <p:cNvSpPr/>
            <p:nvPr/>
          </p:nvSpPr>
          <p:spPr>
            <a:xfrm flipH="1">
              <a:off x="3536576" y="2589093"/>
              <a:ext cx="617046" cy="951682"/>
            </a:xfrm>
            <a:custGeom>
              <a:avLst/>
              <a:gdLst/>
              <a:ahLst/>
              <a:cxnLst/>
              <a:rect l="l" t="t" r="r" b="b"/>
              <a:pathLst>
                <a:path w="29289" h="45173" extrusionOk="0">
                  <a:moveTo>
                    <a:pt x="0" y="0"/>
                  </a:moveTo>
                  <a:lnTo>
                    <a:pt x="22849" y="45173"/>
                  </a:lnTo>
                  <a:cubicBezTo>
                    <a:pt x="22849" y="45173"/>
                    <a:pt x="29289" y="36873"/>
                    <a:pt x="24328" y="30529"/>
                  </a:cubicBezTo>
                  <a:cubicBezTo>
                    <a:pt x="19367" y="24232"/>
                    <a:pt x="15980" y="9683"/>
                    <a:pt x="13118" y="5390"/>
                  </a:cubicBezTo>
                  <a:cubicBezTo>
                    <a:pt x="10208" y="105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85;p40">
              <a:extLst>
                <a:ext uri="{FF2B5EF4-FFF2-40B4-BE49-F238E27FC236}">
                  <a16:creationId xmlns:a16="http://schemas.microsoft.com/office/drawing/2014/main" id="{0127CDBD-3E93-4F53-9863-600F126B8E0D}"/>
                </a:ext>
              </a:extLst>
            </p:cNvPr>
            <p:cNvSpPr/>
            <p:nvPr/>
          </p:nvSpPr>
          <p:spPr>
            <a:xfrm flipH="1">
              <a:off x="3479300" y="2479500"/>
              <a:ext cx="2265135" cy="2121497"/>
            </a:xfrm>
            <a:custGeom>
              <a:avLst/>
              <a:gdLst/>
              <a:ahLst/>
              <a:cxnLst/>
              <a:rect l="l" t="t" r="r" b="b"/>
              <a:pathLst>
                <a:path w="107518" h="100700" extrusionOk="0">
                  <a:moveTo>
                    <a:pt x="63874" y="1"/>
                  </a:moveTo>
                  <a:cubicBezTo>
                    <a:pt x="63841" y="1"/>
                    <a:pt x="63808" y="2"/>
                    <a:pt x="63776" y="3"/>
                  </a:cubicBezTo>
                  <a:cubicBezTo>
                    <a:pt x="53664" y="480"/>
                    <a:pt x="51374" y="4391"/>
                    <a:pt x="45984" y="5202"/>
                  </a:cubicBezTo>
                  <a:cubicBezTo>
                    <a:pt x="40594" y="6013"/>
                    <a:pt x="26474" y="7253"/>
                    <a:pt x="20511" y="16793"/>
                  </a:cubicBezTo>
                  <a:cubicBezTo>
                    <a:pt x="14549" y="26334"/>
                    <a:pt x="7871" y="42266"/>
                    <a:pt x="3959" y="49516"/>
                  </a:cubicBezTo>
                  <a:cubicBezTo>
                    <a:pt x="0" y="56767"/>
                    <a:pt x="8491" y="77278"/>
                    <a:pt x="15741" y="81428"/>
                  </a:cubicBezTo>
                  <a:cubicBezTo>
                    <a:pt x="23040" y="85578"/>
                    <a:pt x="44982" y="100699"/>
                    <a:pt x="54904" y="100699"/>
                  </a:cubicBezTo>
                  <a:cubicBezTo>
                    <a:pt x="64825" y="100699"/>
                    <a:pt x="79565" y="92829"/>
                    <a:pt x="88867" y="79997"/>
                  </a:cubicBezTo>
                  <a:cubicBezTo>
                    <a:pt x="98216" y="67166"/>
                    <a:pt x="107518" y="52855"/>
                    <a:pt x="99647" y="42266"/>
                  </a:cubicBezTo>
                  <a:cubicBezTo>
                    <a:pt x="91776" y="31724"/>
                    <a:pt x="88676" y="20943"/>
                    <a:pt x="85766" y="14742"/>
                  </a:cubicBezTo>
                  <a:cubicBezTo>
                    <a:pt x="82880" y="8592"/>
                    <a:pt x="67934" y="1"/>
                    <a:pt x="63874" y="1"/>
                  </a:cubicBezTo>
                  <a:close/>
                </a:path>
              </a:pathLst>
            </a:custGeom>
            <a:solidFill>
              <a:srgbClr val="FFF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86;p40">
              <a:extLst>
                <a:ext uri="{FF2B5EF4-FFF2-40B4-BE49-F238E27FC236}">
                  <a16:creationId xmlns:a16="http://schemas.microsoft.com/office/drawing/2014/main" id="{BDCF34B1-9067-4DAC-B7A5-44EF798BF2CA}"/>
                </a:ext>
              </a:extLst>
            </p:cNvPr>
            <p:cNvSpPr/>
            <p:nvPr/>
          </p:nvSpPr>
          <p:spPr>
            <a:xfrm flipH="1">
              <a:off x="5190698" y="2798357"/>
              <a:ext cx="780867" cy="1225328"/>
            </a:xfrm>
            <a:custGeom>
              <a:avLst/>
              <a:gdLst/>
              <a:ahLst/>
              <a:cxnLst/>
              <a:rect l="l" t="t" r="r" b="b"/>
              <a:pathLst>
                <a:path w="37065" h="58162" extrusionOk="0">
                  <a:moveTo>
                    <a:pt x="33725" y="1"/>
                  </a:moveTo>
                  <a:cubicBezTo>
                    <a:pt x="31579" y="1"/>
                    <a:pt x="28478" y="418"/>
                    <a:pt x="24662" y="2088"/>
                  </a:cubicBezTo>
                  <a:cubicBezTo>
                    <a:pt x="16982" y="5379"/>
                    <a:pt x="10543" y="15539"/>
                    <a:pt x="6870" y="18878"/>
                  </a:cubicBezTo>
                  <a:cubicBezTo>
                    <a:pt x="3149" y="22170"/>
                    <a:pt x="1" y="34190"/>
                    <a:pt x="812" y="38340"/>
                  </a:cubicBezTo>
                  <a:cubicBezTo>
                    <a:pt x="1623" y="42490"/>
                    <a:pt x="6011" y="40821"/>
                    <a:pt x="7251" y="45400"/>
                  </a:cubicBezTo>
                  <a:cubicBezTo>
                    <a:pt x="8492" y="49979"/>
                    <a:pt x="10352" y="54177"/>
                    <a:pt x="14693" y="56610"/>
                  </a:cubicBezTo>
                  <a:cubicBezTo>
                    <a:pt x="16578" y="57659"/>
                    <a:pt x="17991" y="58162"/>
                    <a:pt x="19056" y="58162"/>
                  </a:cubicBezTo>
                  <a:cubicBezTo>
                    <a:pt x="23028" y="58162"/>
                    <a:pt x="22165" y="51164"/>
                    <a:pt x="22993" y="39390"/>
                  </a:cubicBezTo>
                  <a:cubicBezTo>
                    <a:pt x="24042" y="24459"/>
                    <a:pt x="26284" y="1897"/>
                    <a:pt x="37064" y="418"/>
                  </a:cubicBezTo>
                  <a:cubicBezTo>
                    <a:pt x="37064" y="418"/>
                    <a:pt x="35872" y="1"/>
                    <a:pt x="33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87;p40">
              <a:extLst>
                <a:ext uri="{FF2B5EF4-FFF2-40B4-BE49-F238E27FC236}">
                  <a16:creationId xmlns:a16="http://schemas.microsoft.com/office/drawing/2014/main" id="{A21F2380-D559-412B-94B1-7E8C2B4EAE71}"/>
                </a:ext>
              </a:extLst>
            </p:cNvPr>
            <p:cNvSpPr/>
            <p:nvPr/>
          </p:nvSpPr>
          <p:spPr>
            <a:xfrm flipH="1">
              <a:off x="4435993" y="2988913"/>
              <a:ext cx="604995" cy="490578"/>
            </a:xfrm>
            <a:custGeom>
              <a:avLst/>
              <a:gdLst/>
              <a:ahLst/>
              <a:cxnLst/>
              <a:rect l="l" t="t" r="r" b="b"/>
              <a:pathLst>
                <a:path w="28717" h="23286" extrusionOk="0">
                  <a:moveTo>
                    <a:pt x="13087" y="0"/>
                  </a:moveTo>
                  <a:cubicBezTo>
                    <a:pt x="8966" y="0"/>
                    <a:pt x="4358" y="2252"/>
                    <a:pt x="1" y="8069"/>
                  </a:cubicBezTo>
                  <a:cubicBezTo>
                    <a:pt x="1" y="8069"/>
                    <a:pt x="6376" y="1478"/>
                    <a:pt x="12577" y="1478"/>
                  </a:cubicBezTo>
                  <a:cubicBezTo>
                    <a:pt x="12902" y="1478"/>
                    <a:pt x="13225" y="1496"/>
                    <a:pt x="13548" y="1534"/>
                  </a:cubicBezTo>
                  <a:cubicBezTo>
                    <a:pt x="20035" y="2297"/>
                    <a:pt x="26713" y="6638"/>
                    <a:pt x="26236" y="23285"/>
                  </a:cubicBezTo>
                  <a:cubicBezTo>
                    <a:pt x="26236" y="23285"/>
                    <a:pt x="28717" y="17752"/>
                    <a:pt x="25330" y="9118"/>
                  </a:cubicBezTo>
                  <a:cubicBezTo>
                    <a:pt x="23355" y="4125"/>
                    <a:pt x="18666" y="0"/>
                    <a:pt x="13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88;p40">
              <a:extLst>
                <a:ext uri="{FF2B5EF4-FFF2-40B4-BE49-F238E27FC236}">
                  <a16:creationId xmlns:a16="http://schemas.microsoft.com/office/drawing/2014/main" id="{A849D9E8-2513-4DF7-8DD2-5A475C0EFEF2}"/>
                </a:ext>
              </a:extLst>
            </p:cNvPr>
            <p:cNvSpPr/>
            <p:nvPr/>
          </p:nvSpPr>
          <p:spPr>
            <a:xfrm flipH="1">
              <a:off x="4081255" y="2829937"/>
              <a:ext cx="226117" cy="488745"/>
            </a:xfrm>
            <a:custGeom>
              <a:avLst/>
              <a:gdLst/>
              <a:ahLst/>
              <a:cxnLst/>
              <a:rect l="l" t="t" r="r" b="b"/>
              <a:pathLst>
                <a:path w="10733" h="23199" extrusionOk="0">
                  <a:moveTo>
                    <a:pt x="9024" y="0"/>
                  </a:moveTo>
                  <a:cubicBezTo>
                    <a:pt x="6131" y="0"/>
                    <a:pt x="1415" y="1421"/>
                    <a:pt x="763" y="7553"/>
                  </a:cubicBezTo>
                  <a:cubicBezTo>
                    <a:pt x="0" y="15185"/>
                    <a:pt x="6583" y="23199"/>
                    <a:pt x="6583" y="23199"/>
                  </a:cubicBezTo>
                  <a:cubicBezTo>
                    <a:pt x="6583" y="23199"/>
                    <a:pt x="620" y="14804"/>
                    <a:pt x="1861" y="7553"/>
                  </a:cubicBezTo>
                  <a:cubicBezTo>
                    <a:pt x="3101" y="255"/>
                    <a:pt x="10733" y="207"/>
                    <a:pt x="10733" y="207"/>
                  </a:cubicBezTo>
                  <a:cubicBezTo>
                    <a:pt x="10330" y="85"/>
                    <a:pt x="9731" y="0"/>
                    <a:pt x="9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89;p40">
              <a:extLst>
                <a:ext uri="{FF2B5EF4-FFF2-40B4-BE49-F238E27FC236}">
                  <a16:creationId xmlns:a16="http://schemas.microsoft.com/office/drawing/2014/main" id="{95017182-A414-43E9-B6DB-87824BB7E8A4}"/>
                </a:ext>
              </a:extLst>
            </p:cNvPr>
            <p:cNvSpPr/>
            <p:nvPr/>
          </p:nvSpPr>
          <p:spPr>
            <a:xfrm flipH="1">
              <a:off x="4242801" y="3074468"/>
              <a:ext cx="163062" cy="274741"/>
            </a:xfrm>
            <a:custGeom>
              <a:avLst/>
              <a:gdLst/>
              <a:ahLst/>
              <a:cxnLst/>
              <a:rect l="l" t="t" r="r" b="b"/>
              <a:pathLst>
                <a:path w="7740" h="13041" extrusionOk="0">
                  <a:moveTo>
                    <a:pt x="1" y="1"/>
                  </a:moveTo>
                  <a:lnTo>
                    <a:pt x="1" y="1"/>
                  </a:lnTo>
                  <a:cubicBezTo>
                    <a:pt x="1527" y="5820"/>
                    <a:pt x="1241" y="13023"/>
                    <a:pt x="1241" y="13023"/>
                  </a:cubicBezTo>
                  <a:cubicBezTo>
                    <a:pt x="1241" y="13023"/>
                    <a:pt x="1676" y="13041"/>
                    <a:pt x="2300" y="13041"/>
                  </a:cubicBezTo>
                  <a:cubicBezTo>
                    <a:pt x="4171" y="13041"/>
                    <a:pt x="7740" y="12880"/>
                    <a:pt x="6345" y="11592"/>
                  </a:cubicBezTo>
                  <a:cubicBezTo>
                    <a:pt x="4485" y="99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90;p40">
              <a:extLst>
                <a:ext uri="{FF2B5EF4-FFF2-40B4-BE49-F238E27FC236}">
                  <a16:creationId xmlns:a16="http://schemas.microsoft.com/office/drawing/2014/main" id="{A947E346-C0D9-467F-BD33-810609FE2810}"/>
                </a:ext>
              </a:extLst>
            </p:cNvPr>
            <p:cNvSpPr/>
            <p:nvPr/>
          </p:nvSpPr>
          <p:spPr>
            <a:xfrm flipH="1">
              <a:off x="3877238" y="3993981"/>
              <a:ext cx="584897" cy="412312"/>
            </a:xfrm>
            <a:custGeom>
              <a:avLst/>
              <a:gdLst/>
              <a:ahLst/>
              <a:cxnLst/>
              <a:rect l="l" t="t" r="r" b="b"/>
              <a:pathLst>
                <a:path w="27763" h="19571" extrusionOk="0">
                  <a:moveTo>
                    <a:pt x="16791" y="1"/>
                  </a:moveTo>
                  <a:lnTo>
                    <a:pt x="3339" y="5820"/>
                  </a:lnTo>
                  <a:lnTo>
                    <a:pt x="0" y="18032"/>
                  </a:lnTo>
                  <a:cubicBezTo>
                    <a:pt x="2338" y="19057"/>
                    <a:pt x="4830" y="19570"/>
                    <a:pt x="7322" y="19570"/>
                  </a:cubicBezTo>
                  <a:cubicBezTo>
                    <a:pt x="9815" y="19570"/>
                    <a:pt x="12307" y="19057"/>
                    <a:pt x="14644" y="18032"/>
                  </a:cubicBezTo>
                  <a:cubicBezTo>
                    <a:pt x="22467" y="14597"/>
                    <a:pt x="27762" y="6011"/>
                    <a:pt x="27762" y="6011"/>
                  </a:cubicBezTo>
                  <a:lnTo>
                    <a:pt x="16791" y="1"/>
                  </a:lnTo>
                  <a:close/>
                </a:path>
              </a:pathLst>
            </a:custGeom>
            <a:solidFill>
              <a:srgbClr val="5B2018">
                <a:alpha val="7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91;p40">
              <a:extLst>
                <a:ext uri="{FF2B5EF4-FFF2-40B4-BE49-F238E27FC236}">
                  <a16:creationId xmlns:a16="http://schemas.microsoft.com/office/drawing/2014/main" id="{EAE2FE78-0B10-44F2-A131-5EC75695072E}"/>
                </a:ext>
              </a:extLst>
            </p:cNvPr>
            <p:cNvSpPr/>
            <p:nvPr/>
          </p:nvSpPr>
          <p:spPr>
            <a:xfrm flipH="1">
              <a:off x="3518483" y="3250382"/>
              <a:ext cx="1581284" cy="1223011"/>
            </a:xfrm>
            <a:custGeom>
              <a:avLst/>
              <a:gdLst/>
              <a:ahLst/>
              <a:cxnLst/>
              <a:rect l="l" t="t" r="r" b="b"/>
              <a:pathLst>
                <a:path w="75058" h="58052" extrusionOk="0">
                  <a:moveTo>
                    <a:pt x="37923" y="0"/>
                  </a:moveTo>
                  <a:cubicBezTo>
                    <a:pt x="36883" y="0"/>
                    <a:pt x="35909" y="220"/>
                    <a:pt x="35036" y="714"/>
                  </a:cubicBezTo>
                  <a:cubicBezTo>
                    <a:pt x="29980" y="3624"/>
                    <a:pt x="24065" y="19556"/>
                    <a:pt x="19295" y="26425"/>
                  </a:cubicBezTo>
                  <a:cubicBezTo>
                    <a:pt x="14525" y="33246"/>
                    <a:pt x="8753" y="43788"/>
                    <a:pt x="4174" y="47938"/>
                  </a:cubicBezTo>
                  <a:cubicBezTo>
                    <a:pt x="0" y="51760"/>
                    <a:pt x="15656" y="58051"/>
                    <a:pt x="23968" y="58051"/>
                  </a:cubicBezTo>
                  <a:cubicBezTo>
                    <a:pt x="24680" y="58051"/>
                    <a:pt x="25338" y="58005"/>
                    <a:pt x="25926" y="57907"/>
                  </a:cubicBezTo>
                  <a:cubicBezTo>
                    <a:pt x="32819" y="56758"/>
                    <a:pt x="40655" y="40994"/>
                    <a:pt x="46018" y="40994"/>
                  </a:cubicBezTo>
                  <a:cubicBezTo>
                    <a:pt x="46444" y="40994"/>
                    <a:pt x="46855" y="41093"/>
                    <a:pt x="47248" y="41307"/>
                  </a:cubicBezTo>
                  <a:cubicBezTo>
                    <a:pt x="49704" y="42633"/>
                    <a:pt x="52675" y="43226"/>
                    <a:pt x="55457" y="43226"/>
                  </a:cubicBezTo>
                  <a:cubicBezTo>
                    <a:pt x="58780" y="43226"/>
                    <a:pt x="61834" y="42380"/>
                    <a:pt x="63418" y="40926"/>
                  </a:cubicBezTo>
                  <a:cubicBezTo>
                    <a:pt x="66328" y="38207"/>
                    <a:pt x="75057" y="25804"/>
                    <a:pt x="71098" y="23515"/>
                  </a:cubicBezTo>
                  <a:cubicBezTo>
                    <a:pt x="67139" y="21225"/>
                    <a:pt x="59507" y="16694"/>
                    <a:pt x="55357" y="11494"/>
                  </a:cubicBezTo>
                  <a:cubicBezTo>
                    <a:pt x="51829" y="7074"/>
                    <a:pt x="43820" y="0"/>
                    <a:pt x="37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92;p40">
              <a:extLst>
                <a:ext uri="{FF2B5EF4-FFF2-40B4-BE49-F238E27FC236}">
                  <a16:creationId xmlns:a16="http://schemas.microsoft.com/office/drawing/2014/main" id="{808D9633-307A-4FFC-AD21-68462E668E7E}"/>
                </a:ext>
              </a:extLst>
            </p:cNvPr>
            <p:cNvSpPr/>
            <p:nvPr/>
          </p:nvSpPr>
          <p:spPr>
            <a:xfrm flipH="1">
              <a:off x="4491242" y="3142024"/>
              <a:ext cx="688781" cy="725038"/>
            </a:xfrm>
            <a:custGeom>
              <a:avLst/>
              <a:gdLst/>
              <a:ahLst/>
              <a:cxnLst/>
              <a:rect l="l" t="t" r="r" b="b"/>
              <a:pathLst>
                <a:path w="32694" h="34415" extrusionOk="0">
                  <a:moveTo>
                    <a:pt x="18001" y="0"/>
                  </a:moveTo>
                  <a:cubicBezTo>
                    <a:pt x="12221" y="0"/>
                    <a:pt x="7056" y="7245"/>
                    <a:pt x="3691" y="16149"/>
                  </a:cubicBezTo>
                  <a:cubicBezTo>
                    <a:pt x="0" y="25800"/>
                    <a:pt x="1741" y="34414"/>
                    <a:pt x="10305" y="34414"/>
                  </a:cubicBezTo>
                  <a:cubicBezTo>
                    <a:pt x="10927" y="34414"/>
                    <a:pt x="11584" y="34369"/>
                    <a:pt x="12278" y="34275"/>
                  </a:cubicBezTo>
                  <a:cubicBezTo>
                    <a:pt x="22486" y="32892"/>
                    <a:pt x="24394" y="27550"/>
                    <a:pt x="27685" y="20299"/>
                  </a:cubicBezTo>
                  <a:cubicBezTo>
                    <a:pt x="31024" y="13001"/>
                    <a:pt x="32693" y="5560"/>
                    <a:pt x="20864" y="599"/>
                  </a:cubicBezTo>
                  <a:cubicBezTo>
                    <a:pt x="19897" y="192"/>
                    <a:pt x="18941" y="0"/>
                    <a:pt x="180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93;p40">
              <a:extLst>
                <a:ext uri="{FF2B5EF4-FFF2-40B4-BE49-F238E27FC236}">
                  <a16:creationId xmlns:a16="http://schemas.microsoft.com/office/drawing/2014/main" id="{B4870081-F276-4B46-B54E-B5A41AF87C51}"/>
                </a:ext>
              </a:extLst>
            </p:cNvPr>
            <p:cNvSpPr/>
            <p:nvPr/>
          </p:nvSpPr>
          <p:spPr>
            <a:xfrm flipH="1">
              <a:off x="3721328" y="2902285"/>
              <a:ext cx="564967" cy="493022"/>
            </a:xfrm>
            <a:custGeom>
              <a:avLst/>
              <a:gdLst/>
              <a:ahLst/>
              <a:cxnLst/>
              <a:rect l="l" t="t" r="r" b="b"/>
              <a:pathLst>
                <a:path w="26817" h="23402" extrusionOk="0">
                  <a:moveTo>
                    <a:pt x="10618" y="1"/>
                  </a:moveTo>
                  <a:cubicBezTo>
                    <a:pt x="9244" y="1"/>
                    <a:pt x="7897" y="483"/>
                    <a:pt x="6631" y="1602"/>
                  </a:cubicBezTo>
                  <a:cubicBezTo>
                    <a:pt x="0" y="7422"/>
                    <a:pt x="2529" y="14148"/>
                    <a:pt x="10208" y="20587"/>
                  </a:cubicBezTo>
                  <a:cubicBezTo>
                    <a:pt x="12601" y="22596"/>
                    <a:pt x="15479" y="23402"/>
                    <a:pt x="18155" y="23402"/>
                  </a:cubicBezTo>
                  <a:cubicBezTo>
                    <a:pt x="22789" y="23402"/>
                    <a:pt x="26816" y="20984"/>
                    <a:pt x="26665" y="18202"/>
                  </a:cubicBezTo>
                  <a:cubicBezTo>
                    <a:pt x="26463" y="14491"/>
                    <a:pt x="18143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94;p40">
              <a:extLst>
                <a:ext uri="{FF2B5EF4-FFF2-40B4-BE49-F238E27FC236}">
                  <a16:creationId xmlns:a16="http://schemas.microsoft.com/office/drawing/2014/main" id="{39EE3E89-B437-4261-BE55-4479E57AA407}"/>
                </a:ext>
              </a:extLst>
            </p:cNvPr>
            <p:cNvSpPr/>
            <p:nvPr/>
          </p:nvSpPr>
          <p:spPr>
            <a:xfrm flipH="1">
              <a:off x="4169679" y="2700562"/>
              <a:ext cx="813016" cy="288519"/>
            </a:xfrm>
            <a:custGeom>
              <a:avLst/>
              <a:gdLst/>
              <a:ahLst/>
              <a:cxnLst/>
              <a:rect l="l" t="t" r="r" b="b"/>
              <a:pathLst>
                <a:path w="38591" h="13695" extrusionOk="0">
                  <a:moveTo>
                    <a:pt x="35005" y="1"/>
                  </a:moveTo>
                  <a:cubicBezTo>
                    <a:pt x="33686" y="1"/>
                    <a:pt x="32163" y="501"/>
                    <a:pt x="30720" y="2150"/>
                  </a:cubicBezTo>
                  <a:cubicBezTo>
                    <a:pt x="27047" y="6348"/>
                    <a:pt x="27667" y="8542"/>
                    <a:pt x="24757" y="9115"/>
                  </a:cubicBezTo>
                  <a:cubicBezTo>
                    <a:pt x="23844" y="9309"/>
                    <a:pt x="23016" y="9415"/>
                    <a:pt x="22161" y="9415"/>
                  </a:cubicBezTo>
                  <a:cubicBezTo>
                    <a:pt x="20289" y="9415"/>
                    <a:pt x="18285" y="8910"/>
                    <a:pt x="14978" y="7731"/>
                  </a:cubicBezTo>
                  <a:cubicBezTo>
                    <a:pt x="13655" y="7260"/>
                    <a:pt x="12176" y="6993"/>
                    <a:pt x="10660" y="6993"/>
                  </a:cubicBezTo>
                  <a:cubicBezTo>
                    <a:pt x="6656" y="6993"/>
                    <a:pt x="2387" y="8851"/>
                    <a:pt x="0" y="13694"/>
                  </a:cubicBezTo>
                  <a:cubicBezTo>
                    <a:pt x="0" y="13694"/>
                    <a:pt x="4290" y="7996"/>
                    <a:pt x="10347" y="7996"/>
                  </a:cubicBezTo>
                  <a:cubicBezTo>
                    <a:pt x="11600" y="7996"/>
                    <a:pt x="12929" y="8240"/>
                    <a:pt x="14311" y="8829"/>
                  </a:cubicBezTo>
                  <a:cubicBezTo>
                    <a:pt x="17438" y="10153"/>
                    <a:pt x="20169" y="10790"/>
                    <a:pt x="22450" y="10790"/>
                  </a:cubicBezTo>
                  <a:cubicBezTo>
                    <a:pt x="26082" y="10790"/>
                    <a:pt x="28575" y="9175"/>
                    <a:pt x="29718" y="6157"/>
                  </a:cubicBezTo>
                  <a:cubicBezTo>
                    <a:pt x="31169" y="2288"/>
                    <a:pt x="33403" y="885"/>
                    <a:pt x="36150" y="885"/>
                  </a:cubicBezTo>
                  <a:cubicBezTo>
                    <a:pt x="36924" y="885"/>
                    <a:pt x="37740" y="997"/>
                    <a:pt x="38590" y="1196"/>
                  </a:cubicBezTo>
                  <a:cubicBezTo>
                    <a:pt x="38590" y="1196"/>
                    <a:pt x="37043" y="1"/>
                    <a:pt x="35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95;p40">
              <a:extLst>
                <a:ext uri="{FF2B5EF4-FFF2-40B4-BE49-F238E27FC236}">
                  <a16:creationId xmlns:a16="http://schemas.microsoft.com/office/drawing/2014/main" id="{E9F07D85-B850-4BA5-B489-8CF39863CE50}"/>
                </a:ext>
              </a:extLst>
            </p:cNvPr>
            <p:cNvSpPr/>
            <p:nvPr/>
          </p:nvSpPr>
          <p:spPr>
            <a:xfrm flipH="1">
              <a:off x="4195799" y="3482483"/>
              <a:ext cx="61327" cy="356778"/>
            </a:xfrm>
            <a:custGeom>
              <a:avLst/>
              <a:gdLst/>
              <a:ahLst/>
              <a:cxnLst/>
              <a:rect l="l" t="t" r="r" b="b"/>
              <a:pathLst>
                <a:path w="2911" h="16935" extrusionOk="0">
                  <a:moveTo>
                    <a:pt x="0" y="0"/>
                  </a:moveTo>
                  <a:cubicBezTo>
                    <a:pt x="477" y="5629"/>
                    <a:pt x="525" y="11305"/>
                    <a:pt x="96" y="16934"/>
                  </a:cubicBezTo>
                  <a:lnTo>
                    <a:pt x="2910" y="16934"/>
                  </a:lnTo>
                  <a:cubicBezTo>
                    <a:pt x="1145" y="13690"/>
                    <a:pt x="859" y="0"/>
                    <a:pt x="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96;p40">
              <a:extLst>
                <a:ext uri="{FF2B5EF4-FFF2-40B4-BE49-F238E27FC236}">
                  <a16:creationId xmlns:a16="http://schemas.microsoft.com/office/drawing/2014/main" id="{2A90B747-592F-455C-A7C9-221CA54D8A40}"/>
                </a:ext>
              </a:extLst>
            </p:cNvPr>
            <p:cNvSpPr/>
            <p:nvPr/>
          </p:nvSpPr>
          <p:spPr>
            <a:xfrm flipH="1">
              <a:off x="4129480" y="3281225"/>
              <a:ext cx="320605" cy="231426"/>
            </a:xfrm>
            <a:custGeom>
              <a:avLst/>
              <a:gdLst/>
              <a:ahLst/>
              <a:cxnLst/>
              <a:rect l="l" t="t" r="r" b="b"/>
              <a:pathLst>
                <a:path w="15218" h="10985" extrusionOk="0">
                  <a:moveTo>
                    <a:pt x="7990" y="0"/>
                  </a:moveTo>
                  <a:cubicBezTo>
                    <a:pt x="7102" y="0"/>
                    <a:pt x="6228" y="170"/>
                    <a:pt x="5439" y="585"/>
                  </a:cubicBezTo>
                  <a:cubicBezTo>
                    <a:pt x="669" y="3114"/>
                    <a:pt x="1" y="5976"/>
                    <a:pt x="382" y="7931"/>
                  </a:cubicBezTo>
                  <a:cubicBezTo>
                    <a:pt x="637" y="9238"/>
                    <a:pt x="2362" y="9970"/>
                    <a:pt x="3422" y="9970"/>
                  </a:cubicBezTo>
                  <a:cubicBezTo>
                    <a:pt x="3948" y="9970"/>
                    <a:pt x="4309" y="9790"/>
                    <a:pt x="4246" y="9410"/>
                  </a:cubicBezTo>
                  <a:cubicBezTo>
                    <a:pt x="4103" y="8218"/>
                    <a:pt x="2529" y="8265"/>
                    <a:pt x="3244" y="6930"/>
                  </a:cubicBezTo>
                  <a:cubicBezTo>
                    <a:pt x="3563" y="6335"/>
                    <a:pt x="4042" y="6033"/>
                    <a:pt x="4505" y="6033"/>
                  </a:cubicBezTo>
                  <a:cubicBezTo>
                    <a:pt x="5083" y="6033"/>
                    <a:pt x="5635" y="6502"/>
                    <a:pt x="5820" y="7454"/>
                  </a:cubicBezTo>
                  <a:cubicBezTo>
                    <a:pt x="6154" y="9172"/>
                    <a:pt x="7156" y="10889"/>
                    <a:pt x="9684" y="10984"/>
                  </a:cubicBezTo>
                  <a:cubicBezTo>
                    <a:pt x="9702" y="10985"/>
                    <a:pt x="9720" y="10985"/>
                    <a:pt x="9738" y="10985"/>
                  </a:cubicBezTo>
                  <a:cubicBezTo>
                    <a:pt x="12270" y="10985"/>
                    <a:pt x="12973" y="7640"/>
                    <a:pt x="12594" y="6930"/>
                  </a:cubicBezTo>
                  <a:cubicBezTo>
                    <a:pt x="12222" y="6310"/>
                    <a:pt x="11814" y="4188"/>
                    <a:pt x="12393" y="4188"/>
                  </a:cubicBezTo>
                  <a:cubicBezTo>
                    <a:pt x="12483" y="4188"/>
                    <a:pt x="12596" y="4239"/>
                    <a:pt x="12737" y="4354"/>
                  </a:cubicBezTo>
                  <a:cubicBezTo>
                    <a:pt x="13834" y="5212"/>
                    <a:pt x="13452" y="6548"/>
                    <a:pt x="14072" y="6548"/>
                  </a:cubicBezTo>
                  <a:cubicBezTo>
                    <a:pt x="14693" y="6548"/>
                    <a:pt x="15217" y="4306"/>
                    <a:pt x="14979" y="3209"/>
                  </a:cubicBezTo>
                  <a:cubicBezTo>
                    <a:pt x="14791" y="2345"/>
                    <a:pt x="11287" y="0"/>
                    <a:pt x="7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97;p40">
              <a:extLst>
                <a:ext uri="{FF2B5EF4-FFF2-40B4-BE49-F238E27FC236}">
                  <a16:creationId xmlns:a16="http://schemas.microsoft.com/office/drawing/2014/main" id="{26AFCC3E-C047-47CE-8CD2-644198C572E3}"/>
                </a:ext>
              </a:extLst>
            </p:cNvPr>
            <p:cNvSpPr/>
            <p:nvPr/>
          </p:nvSpPr>
          <p:spPr>
            <a:xfrm flipH="1">
              <a:off x="3751572" y="3818910"/>
              <a:ext cx="924758" cy="567580"/>
            </a:xfrm>
            <a:custGeom>
              <a:avLst/>
              <a:gdLst/>
              <a:ahLst/>
              <a:cxnLst/>
              <a:rect l="l" t="t" r="r" b="b"/>
              <a:pathLst>
                <a:path w="43895" h="26941" extrusionOk="0">
                  <a:moveTo>
                    <a:pt x="21659" y="0"/>
                  </a:moveTo>
                  <a:cubicBezTo>
                    <a:pt x="21568" y="0"/>
                    <a:pt x="21474" y="4"/>
                    <a:pt x="21377" y="11"/>
                  </a:cubicBezTo>
                  <a:cubicBezTo>
                    <a:pt x="18610" y="250"/>
                    <a:pt x="17132" y="9837"/>
                    <a:pt x="15367" y="14607"/>
                  </a:cubicBezTo>
                  <a:cubicBezTo>
                    <a:pt x="14126" y="18137"/>
                    <a:pt x="12409" y="21476"/>
                    <a:pt x="10167" y="24482"/>
                  </a:cubicBezTo>
                  <a:cubicBezTo>
                    <a:pt x="9831" y="24916"/>
                    <a:pt x="9188" y="25073"/>
                    <a:pt x="8388" y="25073"/>
                  </a:cubicBezTo>
                  <a:cubicBezTo>
                    <a:pt x="6275" y="25073"/>
                    <a:pt x="3067" y="23973"/>
                    <a:pt x="1524" y="23973"/>
                  </a:cubicBezTo>
                  <a:cubicBezTo>
                    <a:pt x="1085" y="23973"/>
                    <a:pt x="781" y="24062"/>
                    <a:pt x="675" y="24291"/>
                  </a:cubicBezTo>
                  <a:cubicBezTo>
                    <a:pt x="1" y="25723"/>
                    <a:pt x="2600" y="26940"/>
                    <a:pt x="5524" y="26940"/>
                  </a:cubicBezTo>
                  <a:cubicBezTo>
                    <a:pt x="7566" y="26940"/>
                    <a:pt x="9768" y="26346"/>
                    <a:pt x="11121" y="24815"/>
                  </a:cubicBezTo>
                  <a:cubicBezTo>
                    <a:pt x="14413" y="21095"/>
                    <a:pt x="18372" y="8311"/>
                    <a:pt x="22283" y="6880"/>
                  </a:cubicBezTo>
                  <a:cubicBezTo>
                    <a:pt x="22689" y="6733"/>
                    <a:pt x="23096" y="6667"/>
                    <a:pt x="23503" y="6667"/>
                  </a:cubicBezTo>
                  <a:cubicBezTo>
                    <a:pt x="27073" y="6667"/>
                    <a:pt x="30627" y="11777"/>
                    <a:pt x="32682" y="12890"/>
                  </a:cubicBezTo>
                  <a:cubicBezTo>
                    <a:pt x="34171" y="13714"/>
                    <a:pt x="36269" y="14579"/>
                    <a:pt x="38307" y="14579"/>
                  </a:cubicBezTo>
                  <a:cubicBezTo>
                    <a:pt x="39339" y="14579"/>
                    <a:pt x="40355" y="14358"/>
                    <a:pt x="41268" y="13797"/>
                  </a:cubicBezTo>
                  <a:cubicBezTo>
                    <a:pt x="43407" y="12498"/>
                    <a:pt x="43895" y="10893"/>
                    <a:pt x="42779" y="10893"/>
                  </a:cubicBezTo>
                  <a:cubicBezTo>
                    <a:pt x="42502" y="10893"/>
                    <a:pt x="42125" y="10993"/>
                    <a:pt x="41650" y="11221"/>
                  </a:cubicBezTo>
                  <a:cubicBezTo>
                    <a:pt x="39793" y="12112"/>
                    <a:pt x="39382" y="13581"/>
                    <a:pt x="37828" y="13581"/>
                  </a:cubicBezTo>
                  <a:cubicBezTo>
                    <a:pt x="37386" y="13581"/>
                    <a:pt x="36851" y="13462"/>
                    <a:pt x="36164" y="13176"/>
                  </a:cubicBezTo>
                  <a:cubicBezTo>
                    <a:pt x="33064" y="11936"/>
                    <a:pt x="31108" y="11125"/>
                    <a:pt x="27578" y="6641"/>
                  </a:cubicBezTo>
                  <a:cubicBezTo>
                    <a:pt x="24182" y="2327"/>
                    <a:pt x="23965" y="0"/>
                    <a:pt x="21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98;p40">
              <a:extLst>
                <a:ext uri="{FF2B5EF4-FFF2-40B4-BE49-F238E27FC236}">
                  <a16:creationId xmlns:a16="http://schemas.microsoft.com/office/drawing/2014/main" id="{8F01C4EE-DB99-4A3A-B9CE-0D445F41C193}"/>
                </a:ext>
              </a:extLst>
            </p:cNvPr>
            <p:cNvSpPr/>
            <p:nvPr/>
          </p:nvSpPr>
          <p:spPr>
            <a:xfrm flipH="1">
              <a:off x="4004212" y="3881396"/>
              <a:ext cx="320247" cy="235092"/>
            </a:xfrm>
            <a:custGeom>
              <a:avLst/>
              <a:gdLst/>
              <a:ahLst/>
              <a:cxnLst/>
              <a:rect l="l" t="t" r="r" b="b"/>
              <a:pathLst>
                <a:path w="15201" h="11159" extrusionOk="0">
                  <a:moveTo>
                    <a:pt x="5688" y="1"/>
                  </a:moveTo>
                  <a:cubicBezTo>
                    <a:pt x="3573" y="1"/>
                    <a:pt x="1956" y="670"/>
                    <a:pt x="1956" y="670"/>
                  </a:cubicBezTo>
                  <a:cubicBezTo>
                    <a:pt x="1431" y="2006"/>
                    <a:pt x="0" y="7205"/>
                    <a:pt x="0" y="7205"/>
                  </a:cubicBezTo>
                  <a:cubicBezTo>
                    <a:pt x="912" y="6603"/>
                    <a:pt x="1524" y="6322"/>
                    <a:pt x="2023" y="6322"/>
                  </a:cubicBezTo>
                  <a:cubicBezTo>
                    <a:pt x="3144" y="6322"/>
                    <a:pt x="3693" y="7739"/>
                    <a:pt x="5772" y="10115"/>
                  </a:cubicBezTo>
                  <a:cubicBezTo>
                    <a:pt x="6400" y="10843"/>
                    <a:pt x="7214" y="11158"/>
                    <a:pt x="8072" y="11158"/>
                  </a:cubicBezTo>
                  <a:cubicBezTo>
                    <a:pt x="11319" y="11158"/>
                    <a:pt x="15200" y="6647"/>
                    <a:pt x="12069" y="2912"/>
                  </a:cubicBezTo>
                  <a:cubicBezTo>
                    <a:pt x="10124" y="597"/>
                    <a:pt x="7684" y="1"/>
                    <a:pt x="5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99;p40">
              <a:extLst>
                <a:ext uri="{FF2B5EF4-FFF2-40B4-BE49-F238E27FC236}">
                  <a16:creationId xmlns:a16="http://schemas.microsoft.com/office/drawing/2014/main" id="{84FDBFE6-E802-4DC8-9163-D52688B3840A}"/>
                </a:ext>
              </a:extLst>
            </p:cNvPr>
            <p:cNvSpPr/>
            <p:nvPr/>
          </p:nvSpPr>
          <p:spPr>
            <a:xfrm flipH="1">
              <a:off x="4153601" y="3926439"/>
              <a:ext cx="145745" cy="67563"/>
            </a:xfrm>
            <a:custGeom>
              <a:avLst/>
              <a:gdLst/>
              <a:ahLst/>
              <a:cxnLst/>
              <a:rect l="l" t="t" r="r" b="b"/>
              <a:pathLst>
                <a:path w="6918" h="3207" extrusionOk="0">
                  <a:moveTo>
                    <a:pt x="1934" y="1"/>
                  </a:moveTo>
                  <a:cubicBezTo>
                    <a:pt x="1299" y="1"/>
                    <a:pt x="710" y="70"/>
                    <a:pt x="239" y="154"/>
                  </a:cubicBezTo>
                  <a:cubicBezTo>
                    <a:pt x="144" y="345"/>
                    <a:pt x="96" y="536"/>
                    <a:pt x="1" y="774"/>
                  </a:cubicBezTo>
                  <a:cubicBezTo>
                    <a:pt x="679" y="551"/>
                    <a:pt x="1314" y="456"/>
                    <a:pt x="1903" y="456"/>
                  </a:cubicBezTo>
                  <a:cubicBezTo>
                    <a:pt x="5084" y="456"/>
                    <a:pt x="6917" y="3207"/>
                    <a:pt x="6917" y="3207"/>
                  </a:cubicBezTo>
                  <a:cubicBezTo>
                    <a:pt x="6098" y="605"/>
                    <a:pt x="3813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00;p40">
              <a:extLst>
                <a:ext uri="{FF2B5EF4-FFF2-40B4-BE49-F238E27FC236}">
                  <a16:creationId xmlns:a16="http://schemas.microsoft.com/office/drawing/2014/main" id="{2B6A8734-D00B-4246-9414-82E71288C04A}"/>
                </a:ext>
              </a:extLst>
            </p:cNvPr>
            <p:cNvSpPr/>
            <p:nvPr/>
          </p:nvSpPr>
          <p:spPr>
            <a:xfrm flipH="1">
              <a:off x="4660088" y="3315649"/>
              <a:ext cx="377888" cy="377888"/>
            </a:xfrm>
            <a:custGeom>
              <a:avLst/>
              <a:gdLst/>
              <a:ahLst/>
              <a:cxnLst/>
              <a:rect l="l" t="t" r="r" b="b"/>
              <a:pathLst>
                <a:path w="17937" h="17937" extrusionOk="0">
                  <a:moveTo>
                    <a:pt x="8969" y="1"/>
                  </a:moveTo>
                  <a:cubicBezTo>
                    <a:pt x="4008" y="1"/>
                    <a:pt x="1" y="4008"/>
                    <a:pt x="1" y="8969"/>
                  </a:cubicBezTo>
                  <a:cubicBezTo>
                    <a:pt x="1" y="13930"/>
                    <a:pt x="4008" y="17936"/>
                    <a:pt x="8969" y="17936"/>
                  </a:cubicBezTo>
                  <a:cubicBezTo>
                    <a:pt x="13929" y="17936"/>
                    <a:pt x="17936" y="13930"/>
                    <a:pt x="17936" y="8969"/>
                  </a:cubicBezTo>
                  <a:cubicBezTo>
                    <a:pt x="17936" y="4008"/>
                    <a:pt x="13929" y="1"/>
                    <a:pt x="8969" y="1"/>
                  </a:cubicBezTo>
                  <a:close/>
                </a:path>
              </a:pathLst>
            </a:custGeom>
            <a:solidFill>
              <a:srgbClr val="5B2018">
                <a:alpha val="6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01;p40">
              <a:extLst>
                <a:ext uri="{FF2B5EF4-FFF2-40B4-BE49-F238E27FC236}">
                  <a16:creationId xmlns:a16="http://schemas.microsoft.com/office/drawing/2014/main" id="{3E0B7A9D-1A75-4842-ACE1-86AC218041FF}"/>
                </a:ext>
              </a:extLst>
            </p:cNvPr>
            <p:cNvSpPr/>
            <p:nvPr/>
          </p:nvSpPr>
          <p:spPr>
            <a:xfrm flipH="1">
              <a:off x="4767616" y="3422188"/>
              <a:ext cx="190956" cy="164706"/>
            </a:xfrm>
            <a:custGeom>
              <a:avLst/>
              <a:gdLst/>
              <a:ahLst/>
              <a:cxnLst/>
              <a:rect l="l" t="t" r="r" b="b"/>
              <a:pathLst>
                <a:path w="9064" h="7818" extrusionOk="0">
                  <a:moveTo>
                    <a:pt x="5200" y="0"/>
                  </a:moveTo>
                  <a:cubicBezTo>
                    <a:pt x="1717" y="0"/>
                    <a:pt x="0" y="4198"/>
                    <a:pt x="2433" y="6678"/>
                  </a:cubicBezTo>
                  <a:cubicBezTo>
                    <a:pt x="3234" y="7464"/>
                    <a:pt x="4210" y="7817"/>
                    <a:pt x="5164" y="7817"/>
                  </a:cubicBezTo>
                  <a:cubicBezTo>
                    <a:pt x="7162" y="7817"/>
                    <a:pt x="9063" y="6269"/>
                    <a:pt x="9063" y="3912"/>
                  </a:cubicBezTo>
                  <a:cubicBezTo>
                    <a:pt x="9063" y="1765"/>
                    <a:pt x="7346" y="0"/>
                    <a:pt x="5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02;p40">
              <a:extLst>
                <a:ext uri="{FF2B5EF4-FFF2-40B4-BE49-F238E27FC236}">
                  <a16:creationId xmlns:a16="http://schemas.microsoft.com/office/drawing/2014/main" id="{9BE64D75-6130-4B73-97D3-BE9BB7562452}"/>
                </a:ext>
              </a:extLst>
            </p:cNvPr>
            <p:cNvSpPr/>
            <p:nvPr/>
          </p:nvSpPr>
          <p:spPr>
            <a:xfrm flipH="1">
              <a:off x="3809867" y="3034630"/>
              <a:ext cx="319594" cy="314559"/>
            </a:xfrm>
            <a:custGeom>
              <a:avLst/>
              <a:gdLst/>
              <a:ahLst/>
              <a:cxnLst/>
              <a:rect l="l" t="t" r="r" b="b"/>
              <a:pathLst>
                <a:path w="15170" h="14931" extrusionOk="0">
                  <a:moveTo>
                    <a:pt x="7585" y="0"/>
                  </a:moveTo>
                  <a:cubicBezTo>
                    <a:pt x="3388" y="0"/>
                    <a:pt x="1" y="3339"/>
                    <a:pt x="1" y="7441"/>
                  </a:cubicBezTo>
                  <a:cubicBezTo>
                    <a:pt x="1" y="11591"/>
                    <a:pt x="3388" y="14930"/>
                    <a:pt x="7585" y="14930"/>
                  </a:cubicBezTo>
                  <a:cubicBezTo>
                    <a:pt x="11783" y="14930"/>
                    <a:pt x="15170" y="11591"/>
                    <a:pt x="15170" y="7441"/>
                  </a:cubicBezTo>
                  <a:cubicBezTo>
                    <a:pt x="15170" y="3339"/>
                    <a:pt x="11783" y="0"/>
                    <a:pt x="7585" y="0"/>
                  </a:cubicBezTo>
                  <a:close/>
                </a:path>
              </a:pathLst>
            </a:custGeom>
            <a:solidFill>
              <a:srgbClr val="5B2018">
                <a:alpha val="6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03;p40">
              <a:extLst>
                <a:ext uri="{FF2B5EF4-FFF2-40B4-BE49-F238E27FC236}">
                  <a16:creationId xmlns:a16="http://schemas.microsoft.com/office/drawing/2014/main" id="{80B46C99-4193-429C-B4CB-01B0447BD3F9}"/>
                </a:ext>
              </a:extLst>
            </p:cNvPr>
            <p:cNvSpPr/>
            <p:nvPr/>
          </p:nvSpPr>
          <p:spPr>
            <a:xfrm flipH="1">
              <a:off x="3886237" y="3115023"/>
              <a:ext cx="179895" cy="154193"/>
            </a:xfrm>
            <a:custGeom>
              <a:avLst/>
              <a:gdLst/>
              <a:ahLst/>
              <a:cxnLst/>
              <a:rect l="l" t="t" r="r" b="b"/>
              <a:pathLst>
                <a:path w="8539" h="7319" extrusionOk="0">
                  <a:moveTo>
                    <a:pt x="4866" y="0"/>
                  </a:moveTo>
                  <a:cubicBezTo>
                    <a:pt x="1622" y="0"/>
                    <a:pt x="0" y="3912"/>
                    <a:pt x="2290" y="6249"/>
                  </a:cubicBezTo>
                  <a:cubicBezTo>
                    <a:pt x="3028" y="6987"/>
                    <a:pt x="3940" y="7319"/>
                    <a:pt x="4837" y="7319"/>
                  </a:cubicBezTo>
                  <a:cubicBezTo>
                    <a:pt x="6721" y="7319"/>
                    <a:pt x="8539" y="5855"/>
                    <a:pt x="8539" y="3625"/>
                  </a:cubicBezTo>
                  <a:cubicBezTo>
                    <a:pt x="8539" y="1622"/>
                    <a:pt x="6917" y="0"/>
                    <a:pt x="4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04;p40">
              <a:extLst>
                <a:ext uri="{FF2B5EF4-FFF2-40B4-BE49-F238E27FC236}">
                  <a16:creationId xmlns:a16="http://schemas.microsoft.com/office/drawing/2014/main" id="{2A0B7722-ED76-4323-95A4-77D4D496C6D2}"/>
                </a:ext>
              </a:extLst>
            </p:cNvPr>
            <p:cNvSpPr/>
            <p:nvPr/>
          </p:nvSpPr>
          <p:spPr>
            <a:xfrm flipH="1">
              <a:off x="4882181" y="3411127"/>
              <a:ext cx="92486" cy="79045"/>
            </a:xfrm>
            <a:custGeom>
              <a:avLst/>
              <a:gdLst/>
              <a:ahLst/>
              <a:cxnLst/>
              <a:rect l="l" t="t" r="r" b="b"/>
              <a:pathLst>
                <a:path w="4390" h="3752" extrusionOk="0">
                  <a:moveTo>
                    <a:pt x="2529" y="0"/>
                  </a:moveTo>
                  <a:cubicBezTo>
                    <a:pt x="860" y="0"/>
                    <a:pt x="1" y="2004"/>
                    <a:pt x="1193" y="3196"/>
                  </a:cubicBezTo>
                  <a:cubicBezTo>
                    <a:pt x="1578" y="3580"/>
                    <a:pt x="2046" y="3752"/>
                    <a:pt x="2504" y="3752"/>
                  </a:cubicBezTo>
                  <a:cubicBezTo>
                    <a:pt x="3469" y="3752"/>
                    <a:pt x="4389" y="2993"/>
                    <a:pt x="4389" y="1861"/>
                  </a:cubicBezTo>
                  <a:cubicBezTo>
                    <a:pt x="4389" y="811"/>
                    <a:pt x="3578" y="0"/>
                    <a:pt x="2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05;p40">
              <a:extLst>
                <a:ext uri="{FF2B5EF4-FFF2-40B4-BE49-F238E27FC236}">
                  <a16:creationId xmlns:a16="http://schemas.microsoft.com/office/drawing/2014/main" id="{7D6D0B95-9F96-43CD-AFD6-8161C9091B5A}"/>
                </a:ext>
              </a:extLst>
            </p:cNvPr>
            <p:cNvSpPr/>
            <p:nvPr/>
          </p:nvSpPr>
          <p:spPr>
            <a:xfrm flipH="1">
              <a:off x="3896285" y="3070803"/>
              <a:ext cx="78413" cy="79403"/>
            </a:xfrm>
            <a:custGeom>
              <a:avLst/>
              <a:gdLst/>
              <a:ahLst/>
              <a:cxnLst/>
              <a:rect l="l" t="t" r="r" b="b"/>
              <a:pathLst>
                <a:path w="3722" h="3769" extrusionOk="0">
                  <a:moveTo>
                    <a:pt x="1861" y="0"/>
                  </a:moveTo>
                  <a:cubicBezTo>
                    <a:pt x="812" y="0"/>
                    <a:pt x="1" y="811"/>
                    <a:pt x="1" y="1861"/>
                  </a:cubicBezTo>
                  <a:cubicBezTo>
                    <a:pt x="1" y="2910"/>
                    <a:pt x="812" y="3769"/>
                    <a:pt x="1861" y="3769"/>
                  </a:cubicBezTo>
                  <a:cubicBezTo>
                    <a:pt x="2911" y="3769"/>
                    <a:pt x="3722" y="2910"/>
                    <a:pt x="3722" y="1861"/>
                  </a:cubicBezTo>
                  <a:cubicBezTo>
                    <a:pt x="3722" y="811"/>
                    <a:pt x="2911" y="0"/>
                    <a:pt x="1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06;p40">
              <a:extLst>
                <a:ext uri="{FF2B5EF4-FFF2-40B4-BE49-F238E27FC236}">
                  <a16:creationId xmlns:a16="http://schemas.microsoft.com/office/drawing/2014/main" id="{0800A1B8-CE80-4919-9ECB-16F3EA066067}"/>
                </a:ext>
              </a:extLst>
            </p:cNvPr>
            <p:cNvSpPr/>
            <p:nvPr/>
          </p:nvSpPr>
          <p:spPr>
            <a:xfrm flipH="1">
              <a:off x="4809835" y="3394041"/>
              <a:ext cx="66342" cy="56903"/>
            </a:xfrm>
            <a:custGeom>
              <a:avLst/>
              <a:gdLst/>
              <a:ahLst/>
              <a:cxnLst/>
              <a:rect l="l" t="t" r="r" b="b"/>
              <a:pathLst>
                <a:path w="3149" h="2701" extrusionOk="0">
                  <a:moveTo>
                    <a:pt x="1813" y="1"/>
                  </a:moveTo>
                  <a:cubicBezTo>
                    <a:pt x="621" y="1"/>
                    <a:pt x="1" y="1432"/>
                    <a:pt x="859" y="2290"/>
                  </a:cubicBezTo>
                  <a:cubicBezTo>
                    <a:pt x="1126" y="2573"/>
                    <a:pt x="1465" y="2700"/>
                    <a:pt x="1800" y="2700"/>
                  </a:cubicBezTo>
                  <a:cubicBezTo>
                    <a:pt x="2483" y="2700"/>
                    <a:pt x="3149" y="2169"/>
                    <a:pt x="3149" y="1336"/>
                  </a:cubicBezTo>
                  <a:cubicBezTo>
                    <a:pt x="3149" y="621"/>
                    <a:pt x="2529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07;p40">
              <a:extLst>
                <a:ext uri="{FF2B5EF4-FFF2-40B4-BE49-F238E27FC236}">
                  <a16:creationId xmlns:a16="http://schemas.microsoft.com/office/drawing/2014/main" id="{55E02067-02A6-4EE4-9F32-60CA161C8489}"/>
                </a:ext>
              </a:extLst>
            </p:cNvPr>
            <p:cNvSpPr/>
            <p:nvPr/>
          </p:nvSpPr>
          <p:spPr>
            <a:xfrm flipH="1">
              <a:off x="3996778" y="3115023"/>
              <a:ext cx="66342" cy="56672"/>
            </a:xfrm>
            <a:custGeom>
              <a:avLst/>
              <a:gdLst/>
              <a:ahLst/>
              <a:cxnLst/>
              <a:rect l="l" t="t" r="r" b="b"/>
              <a:pathLst>
                <a:path w="3149" h="2690" extrusionOk="0">
                  <a:moveTo>
                    <a:pt x="1813" y="0"/>
                  </a:moveTo>
                  <a:cubicBezTo>
                    <a:pt x="620" y="0"/>
                    <a:pt x="0" y="1431"/>
                    <a:pt x="859" y="2290"/>
                  </a:cubicBezTo>
                  <a:cubicBezTo>
                    <a:pt x="1135" y="2566"/>
                    <a:pt x="1471" y="2690"/>
                    <a:pt x="1800" y="2690"/>
                  </a:cubicBezTo>
                  <a:cubicBezTo>
                    <a:pt x="2491" y="2690"/>
                    <a:pt x="3148" y="2144"/>
                    <a:pt x="3148" y="1336"/>
                  </a:cubicBezTo>
                  <a:cubicBezTo>
                    <a:pt x="3148" y="573"/>
                    <a:pt x="2528" y="0"/>
                    <a:pt x="1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3" name="圖片 122">
            <a:extLst>
              <a:ext uri="{FF2B5EF4-FFF2-40B4-BE49-F238E27FC236}">
                <a16:creationId xmlns:a16="http://schemas.microsoft.com/office/drawing/2014/main" id="{ED3C62E2-DA18-4BE3-8B3C-49B44EC60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981" y="38434"/>
            <a:ext cx="1174810" cy="99700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F01ED9B-778C-41A8-BD51-6B85D894F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834882"/>
            <a:ext cx="2057400" cy="400507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81C16A7-5608-4245-AB80-192907579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919" y="811257"/>
            <a:ext cx="2072612" cy="40402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ACE9AF3-F1E0-424E-8EC6-04693EF4C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1483" y="1464101"/>
            <a:ext cx="1470150" cy="37736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518262B-7BAB-4803-8EB9-5840833C7694}"/>
              </a:ext>
            </a:extLst>
          </p:cNvPr>
          <p:cNvSpPr/>
          <p:nvPr/>
        </p:nvSpPr>
        <p:spPr>
          <a:xfrm>
            <a:off x="6644640" y="811257"/>
            <a:ext cx="284891" cy="261699"/>
          </a:xfrm>
          <a:prstGeom prst="rect">
            <a:avLst/>
          </a:prstGeom>
          <a:noFill/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26E63583-1E93-4EA8-8D7D-7709A6F9FBD3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6929531" y="942107"/>
            <a:ext cx="541952" cy="710676"/>
          </a:xfrm>
          <a:prstGeom prst="bentConnector3">
            <a:avLst/>
          </a:prstGeom>
          <a:ln w="28575">
            <a:solidFill>
              <a:schemeClr val="accent6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95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36"/>
          <p:cNvSpPr txBox="1">
            <a:spLocks noGrp="1"/>
          </p:cNvSpPr>
          <p:nvPr>
            <p:ph type="title"/>
          </p:nvPr>
        </p:nvSpPr>
        <p:spPr>
          <a:xfrm>
            <a:off x="2711765" y="314596"/>
            <a:ext cx="3720471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Adopt</a:t>
            </a:r>
            <a:endParaRPr dirty="0"/>
          </a:p>
        </p:txBody>
      </p:sp>
      <p:sp>
        <p:nvSpPr>
          <p:cNvPr id="2047" name="Google Shape;2047;p36"/>
          <p:cNvSpPr/>
          <p:nvPr/>
        </p:nvSpPr>
        <p:spPr>
          <a:xfrm rot="-711">
            <a:off x="1283694" y="4423563"/>
            <a:ext cx="6578624" cy="625696"/>
          </a:xfrm>
          <a:custGeom>
            <a:avLst/>
            <a:gdLst/>
            <a:ahLst/>
            <a:cxnLst/>
            <a:rect l="l" t="t" r="r" b="b"/>
            <a:pathLst>
              <a:path w="85285" h="5648" extrusionOk="0">
                <a:moveTo>
                  <a:pt x="42648" y="0"/>
                </a:moveTo>
                <a:cubicBezTo>
                  <a:pt x="19096" y="0"/>
                  <a:pt x="0" y="1260"/>
                  <a:pt x="0" y="2818"/>
                </a:cubicBezTo>
                <a:cubicBezTo>
                  <a:pt x="0" y="4376"/>
                  <a:pt x="19096" y="5648"/>
                  <a:pt x="42648" y="5648"/>
                </a:cubicBezTo>
                <a:cubicBezTo>
                  <a:pt x="66200" y="5648"/>
                  <a:pt x="85284" y="4376"/>
                  <a:pt x="85284" y="2818"/>
                </a:cubicBezTo>
                <a:cubicBezTo>
                  <a:pt x="85284" y="1260"/>
                  <a:pt x="66200" y="0"/>
                  <a:pt x="42648" y="0"/>
                </a:cubicBezTo>
                <a:close/>
              </a:path>
            </a:pathLst>
          </a:custGeom>
          <a:solidFill>
            <a:srgbClr val="000000">
              <a:alpha val="1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8" name="Google Shape;2048;p36"/>
          <p:cNvGrpSpPr/>
          <p:nvPr/>
        </p:nvGrpSpPr>
        <p:grpSpPr>
          <a:xfrm>
            <a:off x="7259748" y="3918773"/>
            <a:ext cx="1781776" cy="968490"/>
            <a:chOff x="1212850" y="1507500"/>
            <a:chExt cx="3208150" cy="1743800"/>
          </a:xfrm>
        </p:grpSpPr>
        <p:sp>
          <p:nvSpPr>
            <p:cNvPr id="2049" name="Google Shape;2049;p36"/>
            <p:cNvSpPr/>
            <p:nvPr/>
          </p:nvSpPr>
          <p:spPr>
            <a:xfrm>
              <a:off x="1212850" y="2259225"/>
              <a:ext cx="3208150" cy="992075"/>
            </a:xfrm>
            <a:custGeom>
              <a:avLst/>
              <a:gdLst/>
              <a:ahLst/>
              <a:cxnLst/>
              <a:rect l="l" t="t" r="r" b="b"/>
              <a:pathLst>
                <a:path w="128326" h="39683" extrusionOk="0">
                  <a:moveTo>
                    <a:pt x="18901" y="0"/>
                  </a:moveTo>
                  <a:cubicBezTo>
                    <a:pt x="17266" y="0"/>
                    <a:pt x="14994" y="613"/>
                    <a:pt x="11527" y="2218"/>
                  </a:cubicBezTo>
                  <a:cubicBezTo>
                    <a:pt x="1" y="7587"/>
                    <a:pt x="6444" y="18326"/>
                    <a:pt x="9844" y="22335"/>
                  </a:cubicBezTo>
                  <a:cubicBezTo>
                    <a:pt x="13209" y="26379"/>
                    <a:pt x="6158" y="31462"/>
                    <a:pt x="10668" y="36294"/>
                  </a:cubicBezTo>
                  <a:cubicBezTo>
                    <a:pt x="12962" y="38752"/>
                    <a:pt x="35863" y="39682"/>
                    <a:pt x="59293" y="39682"/>
                  </a:cubicBezTo>
                  <a:cubicBezTo>
                    <a:pt x="81924" y="39682"/>
                    <a:pt x="105049" y="38815"/>
                    <a:pt x="110571" y="37619"/>
                  </a:cubicBezTo>
                  <a:cubicBezTo>
                    <a:pt x="121846" y="35221"/>
                    <a:pt x="117623" y="30138"/>
                    <a:pt x="119878" y="26093"/>
                  </a:cubicBezTo>
                  <a:cubicBezTo>
                    <a:pt x="122133" y="22084"/>
                    <a:pt x="128325" y="8912"/>
                    <a:pt x="121560" y="4079"/>
                  </a:cubicBezTo>
                  <a:cubicBezTo>
                    <a:pt x="118969" y="2232"/>
                    <a:pt x="116256" y="1664"/>
                    <a:pt x="113898" y="1664"/>
                  </a:cubicBezTo>
                  <a:cubicBezTo>
                    <a:pt x="110134" y="1664"/>
                    <a:pt x="107278" y="3113"/>
                    <a:pt x="107278" y="3113"/>
                  </a:cubicBezTo>
                  <a:cubicBezTo>
                    <a:pt x="107278" y="3113"/>
                    <a:pt x="61748" y="5995"/>
                    <a:pt x="39116" y="5995"/>
                  </a:cubicBezTo>
                  <a:cubicBezTo>
                    <a:pt x="32773" y="5995"/>
                    <a:pt x="28228" y="5769"/>
                    <a:pt x="26990" y="5189"/>
                  </a:cubicBezTo>
                  <a:cubicBezTo>
                    <a:pt x="23061" y="3312"/>
                    <a:pt x="22701" y="0"/>
                    <a:pt x="18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1637475" y="2367150"/>
              <a:ext cx="2596025" cy="679925"/>
            </a:xfrm>
            <a:custGeom>
              <a:avLst/>
              <a:gdLst/>
              <a:ahLst/>
              <a:cxnLst/>
              <a:rect l="l" t="t" r="r" b="b"/>
              <a:pathLst>
                <a:path w="103841" h="27197" extrusionOk="0">
                  <a:moveTo>
                    <a:pt x="97982" y="0"/>
                  </a:moveTo>
                  <a:cubicBezTo>
                    <a:pt x="95139" y="0"/>
                    <a:pt x="92321" y="827"/>
                    <a:pt x="89469" y="827"/>
                  </a:cubicBezTo>
                  <a:cubicBezTo>
                    <a:pt x="89213" y="827"/>
                    <a:pt x="88956" y="821"/>
                    <a:pt x="88700" y="806"/>
                  </a:cubicBezTo>
                  <a:cubicBezTo>
                    <a:pt x="87597" y="744"/>
                    <a:pt x="86495" y="705"/>
                    <a:pt x="85385" y="705"/>
                  </a:cubicBezTo>
                  <a:cubicBezTo>
                    <a:pt x="84585" y="705"/>
                    <a:pt x="83782" y="725"/>
                    <a:pt x="82973" y="770"/>
                  </a:cubicBezTo>
                  <a:cubicBezTo>
                    <a:pt x="78570" y="1021"/>
                    <a:pt x="74131" y="1236"/>
                    <a:pt x="69728" y="1486"/>
                  </a:cubicBezTo>
                  <a:cubicBezTo>
                    <a:pt x="59097" y="2023"/>
                    <a:pt x="48466" y="2524"/>
                    <a:pt x="37835" y="2811"/>
                  </a:cubicBezTo>
                  <a:cubicBezTo>
                    <a:pt x="33557" y="2947"/>
                    <a:pt x="29299" y="3062"/>
                    <a:pt x="25047" y="3062"/>
                  </a:cubicBezTo>
                  <a:cubicBezTo>
                    <a:pt x="23713" y="3062"/>
                    <a:pt x="22380" y="3051"/>
                    <a:pt x="21047" y="3025"/>
                  </a:cubicBezTo>
                  <a:cubicBezTo>
                    <a:pt x="18900" y="2967"/>
                    <a:pt x="16681" y="2739"/>
                    <a:pt x="14528" y="2739"/>
                  </a:cubicBezTo>
                  <a:cubicBezTo>
                    <a:pt x="14060" y="2739"/>
                    <a:pt x="13596" y="2749"/>
                    <a:pt x="13137" y="2775"/>
                  </a:cubicBezTo>
                  <a:cubicBezTo>
                    <a:pt x="12963" y="2782"/>
                    <a:pt x="12797" y="2786"/>
                    <a:pt x="12637" y="2786"/>
                  </a:cubicBezTo>
                  <a:cubicBezTo>
                    <a:pt x="10534" y="2786"/>
                    <a:pt x="9606" y="2149"/>
                    <a:pt x="7410" y="1450"/>
                  </a:cubicBezTo>
                  <a:cubicBezTo>
                    <a:pt x="6464" y="1151"/>
                    <a:pt x="5206" y="895"/>
                    <a:pt x="4067" y="895"/>
                  </a:cubicBezTo>
                  <a:cubicBezTo>
                    <a:pt x="3439" y="895"/>
                    <a:pt x="2846" y="973"/>
                    <a:pt x="2363" y="1164"/>
                  </a:cubicBezTo>
                  <a:cubicBezTo>
                    <a:pt x="0" y="2131"/>
                    <a:pt x="36" y="4171"/>
                    <a:pt x="358" y="6354"/>
                  </a:cubicBezTo>
                  <a:cubicBezTo>
                    <a:pt x="644" y="8538"/>
                    <a:pt x="465" y="10685"/>
                    <a:pt x="1038" y="12797"/>
                  </a:cubicBezTo>
                  <a:cubicBezTo>
                    <a:pt x="2112" y="16985"/>
                    <a:pt x="4081" y="22784"/>
                    <a:pt x="7445" y="25755"/>
                  </a:cubicBezTo>
                  <a:cubicBezTo>
                    <a:pt x="8756" y="26907"/>
                    <a:pt x="11451" y="27196"/>
                    <a:pt x="14454" y="27196"/>
                  </a:cubicBezTo>
                  <a:cubicBezTo>
                    <a:pt x="17480" y="27196"/>
                    <a:pt x="20817" y="26903"/>
                    <a:pt x="23365" y="26903"/>
                  </a:cubicBezTo>
                  <a:cubicBezTo>
                    <a:pt x="24024" y="26903"/>
                    <a:pt x="24630" y="26923"/>
                    <a:pt x="25164" y="26972"/>
                  </a:cubicBezTo>
                  <a:cubicBezTo>
                    <a:pt x="26108" y="27052"/>
                    <a:pt x="27443" y="27082"/>
                    <a:pt x="29044" y="27082"/>
                  </a:cubicBezTo>
                  <a:cubicBezTo>
                    <a:pt x="33730" y="27082"/>
                    <a:pt x="40692" y="26827"/>
                    <a:pt x="46793" y="26827"/>
                  </a:cubicBezTo>
                  <a:cubicBezTo>
                    <a:pt x="48877" y="26827"/>
                    <a:pt x="50860" y="26856"/>
                    <a:pt x="52618" y="26936"/>
                  </a:cubicBezTo>
                  <a:cubicBezTo>
                    <a:pt x="53734" y="26987"/>
                    <a:pt x="55192" y="27011"/>
                    <a:pt x="56894" y="27011"/>
                  </a:cubicBezTo>
                  <a:cubicBezTo>
                    <a:pt x="68408" y="27011"/>
                    <a:pt x="91085" y="25886"/>
                    <a:pt x="94391" y="24108"/>
                  </a:cubicBezTo>
                  <a:cubicBezTo>
                    <a:pt x="98221" y="22104"/>
                    <a:pt x="95035" y="10650"/>
                    <a:pt x="96109" y="7822"/>
                  </a:cubicBezTo>
                  <a:cubicBezTo>
                    <a:pt x="97111" y="5137"/>
                    <a:pt x="100333" y="4672"/>
                    <a:pt x="102087" y="2918"/>
                  </a:cubicBezTo>
                  <a:cubicBezTo>
                    <a:pt x="103841" y="1164"/>
                    <a:pt x="102123" y="484"/>
                    <a:pt x="100011" y="162"/>
                  </a:cubicBezTo>
                  <a:cubicBezTo>
                    <a:pt x="99333" y="47"/>
                    <a:pt x="98657" y="0"/>
                    <a:pt x="97982" y="0"/>
                  </a:cubicBezTo>
                  <a:close/>
                </a:path>
              </a:pathLst>
            </a:custGeom>
            <a:solidFill>
              <a:srgbClr val="CF17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1276400" y="2406825"/>
              <a:ext cx="3112375" cy="844475"/>
            </a:xfrm>
            <a:custGeom>
              <a:avLst/>
              <a:gdLst/>
              <a:ahLst/>
              <a:cxnLst/>
              <a:rect l="l" t="t" r="r" b="b"/>
              <a:pathLst>
                <a:path w="124495" h="33779" extrusionOk="0">
                  <a:moveTo>
                    <a:pt x="120772" y="1"/>
                  </a:moveTo>
                  <a:cubicBezTo>
                    <a:pt x="120951" y="2864"/>
                    <a:pt x="120951" y="7518"/>
                    <a:pt x="119519" y="10524"/>
                  </a:cubicBezTo>
                  <a:cubicBezTo>
                    <a:pt x="117300" y="15178"/>
                    <a:pt x="114687" y="17576"/>
                    <a:pt x="114687" y="20189"/>
                  </a:cubicBezTo>
                  <a:cubicBezTo>
                    <a:pt x="114687" y="22802"/>
                    <a:pt x="114293" y="26811"/>
                    <a:pt x="109640" y="28028"/>
                  </a:cubicBezTo>
                  <a:cubicBezTo>
                    <a:pt x="105859" y="29024"/>
                    <a:pt x="68370" y="30956"/>
                    <a:pt x="43528" y="30956"/>
                  </a:cubicBezTo>
                  <a:cubicBezTo>
                    <a:pt x="38027" y="30956"/>
                    <a:pt x="33145" y="30862"/>
                    <a:pt x="29388" y="30641"/>
                  </a:cubicBezTo>
                  <a:cubicBezTo>
                    <a:pt x="8663" y="29424"/>
                    <a:pt x="9271" y="25236"/>
                    <a:pt x="9665" y="20976"/>
                  </a:cubicBezTo>
                  <a:cubicBezTo>
                    <a:pt x="10094" y="16753"/>
                    <a:pt x="9271" y="16753"/>
                    <a:pt x="5656" y="10131"/>
                  </a:cubicBezTo>
                  <a:cubicBezTo>
                    <a:pt x="3508" y="6193"/>
                    <a:pt x="3186" y="2972"/>
                    <a:pt x="3938" y="251"/>
                  </a:cubicBezTo>
                  <a:lnTo>
                    <a:pt x="3938" y="251"/>
                  </a:lnTo>
                  <a:cubicBezTo>
                    <a:pt x="0" y="5871"/>
                    <a:pt x="4618" y="13245"/>
                    <a:pt x="7302" y="16431"/>
                  </a:cubicBezTo>
                  <a:cubicBezTo>
                    <a:pt x="10667" y="20475"/>
                    <a:pt x="3651" y="25558"/>
                    <a:pt x="8126" y="30390"/>
                  </a:cubicBezTo>
                  <a:cubicBezTo>
                    <a:pt x="10420" y="32848"/>
                    <a:pt x="33321" y="33778"/>
                    <a:pt x="56756" y="33778"/>
                  </a:cubicBezTo>
                  <a:cubicBezTo>
                    <a:pt x="79392" y="33778"/>
                    <a:pt x="102525" y="32911"/>
                    <a:pt x="108065" y="31715"/>
                  </a:cubicBezTo>
                  <a:cubicBezTo>
                    <a:pt x="119304" y="29317"/>
                    <a:pt x="115116" y="24234"/>
                    <a:pt x="117336" y="20189"/>
                  </a:cubicBezTo>
                  <a:cubicBezTo>
                    <a:pt x="119340" y="16609"/>
                    <a:pt x="124495" y="5728"/>
                    <a:pt x="120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1704150" y="2783800"/>
              <a:ext cx="2269400" cy="229125"/>
            </a:xfrm>
            <a:custGeom>
              <a:avLst/>
              <a:gdLst/>
              <a:ahLst/>
              <a:cxnLst/>
              <a:rect l="l" t="t" r="r" b="b"/>
              <a:pathLst>
                <a:path w="90776" h="9165" extrusionOk="0">
                  <a:moveTo>
                    <a:pt x="37752" y="1"/>
                  </a:moveTo>
                  <a:cubicBezTo>
                    <a:pt x="17416" y="1"/>
                    <a:pt x="4433" y="1134"/>
                    <a:pt x="0" y="5110"/>
                  </a:cubicBezTo>
                  <a:cubicBezTo>
                    <a:pt x="644" y="6076"/>
                    <a:pt x="1396" y="6935"/>
                    <a:pt x="2219" y="7723"/>
                  </a:cubicBezTo>
                  <a:cubicBezTo>
                    <a:pt x="3530" y="8875"/>
                    <a:pt x="6239" y="9164"/>
                    <a:pt x="9255" y="9164"/>
                  </a:cubicBezTo>
                  <a:cubicBezTo>
                    <a:pt x="12293" y="9164"/>
                    <a:pt x="15641" y="8871"/>
                    <a:pt x="18183" y="8871"/>
                  </a:cubicBezTo>
                  <a:cubicBezTo>
                    <a:pt x="18840" y="8871"/>
                    <a:pt x="19444" y="8891"/>
                    <a:pt x="19974" y="8940"/>
                  </a:cubicBezTo>
                  <a:cubicBezTo>
                    <a:pt x="20916" y="9020"/>
                    <a:pt x="22255" y="9050"/>
                    <a:pt x="23864" y="9050"/>
                  </a:cubicBezTo>
                  <a:cubicBezTo>
                    <a:pt x="28420" y="9050"/>
                    <a:pt x="35136" y="8812"/>
                    <a:pt x="41101" y="8812"/>
                  </a:cubicBezTo>
                  <a:cubicBezTo>
                    <a:pt x="43358" y="8812"/>
                    <a:pt x="45508" y="8846"/>
                    <a:pt x="47392" y="8940"/>
                  </a:cubicBezTo>
                  <a:cubicBezTo>
                    <a:pt x="48487" y="8990"/>
                    <a:pt x="49911" y="9014"/>
                    <a:pt x="51572" y="9014"/>
                  </a:cubicBezTo>
                  <a:cubicBezTo>
                    <a:pt x="63061" y="9014"/>
                    <a:pt x="85886" y="7864"/>
                    <a:pt x="89201" y="6112"/>
                  </a:cubicBezTo>
                  <a:cubicBezTo>
                    <a:pt x="90024" y="5683"/>
                    <a:pt x="90525" y="4824"/>
                    <a:pt x="90776" y="3678"/>
                  </a:cubicBezTo>
                  <a:cubicBezTo>
                    <a:pt x="85550" y="2067"/>
                    <a:pt x="76422" y="671"/>
                    <a:pt x="60422" y="313"/>
                  </a:cubicBezTo>
                  <a:cubicBezTo>
                    <a:pt x="52082" y="126"/>
                    <a:pt x="44511" y="1"/>
                    <a:pt x="37752" y="1"/>
                  </a:cubicBezTo>
                  <a:close/>
                </a:path>
              </a:pathLst>
            </a:custGeom>
            <a:solidFill>
              <a:srgbClr val="CF17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1501900" y="2096450"/>
              <a:ext cx="344875" cy="339675"/>
            </a:xfrm>
            <a:custGeom>
              <a:avLst/>
              <a:gdLst/>
              <a:ahLst/>
              <a:cxnLst/>
              <a:rect l="l" t="t" r="r" b="b"/>
              <a:pathLst>
                <a:path w="13795" h="13587" extrusionOk="0">
                  <a:moveTo>
                    <a:pt x="8979" y="136"/>
                  </a:moveTo>
                  <a:cubicBezTo>
                    <a:pt x="8981" y="137"/>
                    <a:pt x="8983" y="137"/>
                    <a:pt x="8985" y="138"/>
                  </a:cubicBezTo>
                  <a:cubicBezTo>
                    <a:pt x="8983" y="137"/>
                    <a:pt x="8981" y="137"/>
                    <a:pt x="8979" y="136"/>
                  </a:cubicBezTo>
                  <a:close/>
                  <a:moveTo>
                    <a:pt x="8264" y="1"/>
                  </a:moveTo>
                  <a:cubicBezTo>
                    <a:pt x="6552" y="1"/>
                    <a:pt x="4690" y="2098"/>
                    <a:pt x="4690" y="3539"/>
                  </a:cubicBezTo>
                  <a:lnTo>
                    <a:pt x="4690" y="5937"/>
                  </a:lnTo>
                  <a:cubicBezTo>
                    <a:pt x="4690" y="5937"/>
                    <a:pt x="1" y="10769"/>
                    <a:pt x="6157" y="13167"/>
                  </a:cubicBezTo>
                  <a:cubicBezTo>
                    <a:pt x="6732" y="13397"/>
                    <a:pt x="7912" y="13586"/>
                    <a:pt x="9149" y="13586"/>
                  </a:cubicBezTo>
                  <a:cubicBezTo>
                    <a:pt x="11380" y="13586"/>
                    <a:pt x="13795" y="12972"/>
                    <a:pt x="13173" y="10877"/>
                  </a:cubicBezTo>
                  <a:cubicBezTo>
                    <a:pt x="13030" y="10340"/>
                    <a:pt x="11849" y="10018"/>
                    <a:pt x="10990" y="9624"/>
                  </a:cubicBezTo>
                  <a:cubicBezTo>
                    <a:pt x="10811" y="9516"/>
                    <a:pt x="10596" y="9409"/>
                    <a:pt x="10453" y="9266"/>
                  </a:cubicBezTo>
                  <a:cubicBezTo>
                    <a:pt x="9737" y="8514"/>
                    <a:pt x="9164" y="7619"/>
                    <a:pt x="8806" y="6653"/>
                  </a:cubicBezTo>
                  <a:cubicBezTo>
                    <a:pt x="8490" y="5916"/>
                    <a:pt x="8415" y="131"/>
                    <a:pt x="8951" y="131"/>
                  </a:cubicBezTo>
                  <a:cubicBezTo>
                    <a:pt x="8960" y="131"/>
                    <a:pt x="8970" y="132"/>
                    <a:pt x="8979" y="136"/>
                  </a:cubicBezTo>
                  <a:lnTo>
                    <a:pt x="8979" y="136"/>
                  </a:lnTo>
                  <a:cubicBezTo>
                    <a:pt x="8748" y="43"/>
                    <a:pt x="8508" y="1"/>
                    <a:pt x="8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1613750" y="2089150"/>
              <a:ext cx="138750" cy="216575"/>
            </a:xfrm>
            <a:custGeom>
              <a:avLst/>
              <a:gdLst/>
              <a:ahLst/>
              <a:cxnLst/>
              <a:rect l="l" t="t" r="r" b="b"/>
              <a:pathLst>
                <a:path w="5550" h="8663" extrusionOk="0">
                  <a:moveTo>
                    <a:pt x="4762" y="1"/>
                  </a:moveTo>
                  <a:lnTo>
                    <a:pt x="4010" y="72"/>
                  </a:lnTo>
                  <a:lnTo>
                    <a:pt x="3759" y="72"/>
                  </a:lnTo>
                  <a:cubicBezTo>
                    <a:pt x="3688" y="72"/>
                    <a:pt x="3616" y="72"/>
                    <a:pt x="3580" y="108"/>
                  </a:cubicBezTo>
                  <a:cubicBezTo>
                    <a:pt x="3294" y="144"/>
                    <a:pt x="3008" y="215"/>
                    <a:pt x="2757" y="323"/>
                  </a:cubicBezTo>
                  <a:cubicBezTo>
                    <a:pt x="2614" y="359"/>
                    <a:pt x="2471" y="394"/>
                    <a:pt x="2363" y="466"/>
                  </a:cubicBezTo>
                  <a:lnTo>
                    <a:pt x="1970" y="681"/>
                  </a:lnTo>
                  <a:cubicBezTo>
                    <a:pt x="1468" y="1003"/>
                    <a:pt x="1039" y="1397"/>
                    <a:pt x="717" y="1898"/>
                  </a:cubicBezTo>
                  <a:cubicBezTo>
                    <a:pt x="395" y="2435"/>
                    <a:pt x="144" y="3007"/>
                    <a:pt x="72" y="3616"/>
                  </a:cubicBezTo>
                  <a:cubicBezTo>
                    <a:pt x="1" y="4224"/>
                    <a:pt x="37" y="4869"/>
                    <a:pt x="180" y="5477"/>
                  </a:cubicBezTo>
                  <a:cubicBezTo>
                    <a:pt x="359" y="6086"/>
                    <a:pt x="609" y="6658"/>
                    <a:pt x="967" y="7160"/>
                  </a:cubicBezTo>
                  <a:lnTo>
                    <a:pt x="788" y="6694"/>
                  </a:lnTo>
                  <a:cubicBezTo>
                    <a:pt x="609" y="6301"/>
                    <a:pt x="466" y="5871"/>
                    <a:pt x="395" y="5441"/>
                  </a:cubicBezTo>
                  <a:cubicBezTo>
                    <a:pt x="287" y="4797"/>
                    <a:pt x="323" y="4117"/>
                    <a:pt x="502" y="3509"/>
                  </a:cubicBezTo>
                  <a:cubicBezTo>
                    <a:pt x="717" y="2721"/>
                    <a:pt x="1146" y="2041"/>
                    <a:pt x="1755" y="1504"/>
                  </a:cubicBezTo>
                  <a:cubicBezTo>
                    <a:pt x="2113" y="1253"/>
                    <a:pt x="2507" y="1039"/>
                    <a:pt x="2900" y="896"/>
                  </a:cubicBezTo>
                  <a:cubicBezTo>
                    <a:pt x="3008" y="860"/>
                    <a:pt x="3115" y="824"/>
                    <a:pt x="3222" y="788"/>
                  </a:cubicBezTo>
                  <a:lnTo>
                    <a:pt x="3545" y="717"/>
                  </a:lnTo>
                  <a:cubicBezTo>
                    <a:pt x="3652" y="717"/>
                    <a:pt x="3795" y="681"/>
                    <a:pt x="3903" y="681"/>
                  </a:cubicBezTo>
                  <a:lnTo>
                    <a:pt x="3974" y="681"/>
                  </a:lnTo>
                  <a:lnTo>
                    <a:pt x="3938" y="860"/>
                  </a:lnTo>
                  <a:cubicBezTo>
                    <a:pt x="3903" y="1110"/>
                    <a:pt x="3867" y="1361"/>
                    <a:pt x="3831" y="1611"/>
                  </a:cubicBezTo>
                  <a:cubicBezTo>
                    <a:pt x="3759" y="2148"/>
                    <a:pt x="3724" y="2649"/>
                    <a:pt x="3688" y="3186"/>
                  </a:cubicBezTo>
                  <a:cubicBezTo>
                    <a:pt x="3688" y="4189"/>
                    <a:pt x="3831" y="5227"/>
                    <a:pt x="4153" y="6193"/>
                  </a:cubicBezTo>
                  <a:cubicBezTo>
                    <a:pt x="4439" y="7124"/>
                    <a:pt x="4905" y="7947"/>
                    <a:pt x="5549" y="8663"/>
                  </a:cubicBezTo>
                  <a:lnTo>
                    <a:pt x="5370" y="8341"/>
                  </a:lnTo>
                  <a:cubicBezTo>
                    <a:pt x="5191" y="8054"/>
                    <a:pt x="5048" y="7732"/>
                    <a:pt x="4905" y="7410"/>
                  </a:cubicBezTo>
                  <a:cubicBezTo>
                    <a:pt x="4439" y="6265"/>
                    <a:pt x="4225" y="5012"/>
                    <a:pt x="4260" y="3723"/>
                  </a:cubicBezTo>
                  <a:cubicBezTo>
                    <a:pt x="4296" y="2864"/>
                    <a:pt x="4368" y="2005"/>
                    <a:pt x="4547" y="1146"/>
                  </a:cubicBezTo>
                  <a:lnTo>
                    <a:pt x="4583" y="967"/>
                  </a:lnTo>
                  <a:lnTo>
                    <a:pt x="4618" y="717"/>
                  </a:lnTo>
                  <a:cubicBezTo>
                    <a:pt x="4690" y="466"/>
                    <a:pt x="4726" y="215"/>
                    <a:pt x="4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1568125" y="2235925"/>
              <a:ext cx="51925" cy="170925"/>
            </a:xfrm>
            <a:custGeom>
              <a:avLst/>
              <a:gdLst/>
              <a:ahLst/>
              <a:cxnLst/>
              <a:rect l="l" t="t" r="r" b="b"/>
              <a:pathLst>
                <a:path w="2077" h="6837" extrusionOk="0">
                  <a:moveTo>
                    <a:pt x="2076" y="0"/>
                  </a:moveTo>
                  <a:cubicBezTo>
                    <a:pt x="2076" y="0"/>
                    <a:pt x="1897" y="107"/>
                    <a:pt x="1575" y="358"/>
                  </a:cubicBezTo>
                  <a:cubicBezTo>
                    <a:pt x="1110" y="716"/>
                    <a:pt x="752" y="1181"/>
                    <a:pt x="466" y="1682"/>
                  </a:cubicBezTo>
                  <a:cubicBezTo>
                    <a:pt x="72" y="2506"/>
                    <a:pt x="0" y="3436"/>
                    <a:pt x="251" y="4295"/>
                  </a:cubicBezTo>
                  <a:cubicBezTo>
                    <a:pt x="537" y="5333"/>
                    <a:pt x="1182" y="6228"/>
                    <a:pt x="2041" y="6837"/>
                  </a:cubicBezTo>
                  <a:lnTo>
                    <a:pt x="1897" y="6658"/>
                  </a:lnTo>
                  <a:cubicBezTo>
                    <a:pt x="1826" y="6550"/>
                    <a:pt x="1719" y="6407"/>
                    <a:pt x="1611" y="6192"/>
                  </a:cubicBezTo>
                  <a:cubicBezTo>
                    <a:pt x="1253" y="5620"/>
                    <a:pt x="1003" y="5047"/>
                    <a:pt x="859" y="4439"/>
                  </a:cubicBezTo>
                  <a:cubicBezTo>
                    <a:pt x="824" y="4260"/>
                    <a:pt x="788" y="4081"/>
                    <a:pt x="752" y="3866"/>
                  </a:cubicBezTo>
                  <a:cubicBezTo>
                    <a:pt x="716" y="3687"/>
                    <a:pt x="716" y="3508"/>
                    <a:pt x="716" y="3293"/>
                  </a:cubicBezTo>
                  <a:cubicBezTo>
                    <a:pt x="716" y="2899"/>
                    <a:pt x="788" y="2506"/>
                    <a:pt x="931" y="2112"/>
                  </a:cubicBezTo>
                  <a:cubicBezTo>
                    <a:pt x="1217" y="1360"/>
                    <a:pt x="1575" y="644"/>
                    <a:pt x="2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1501900" y="2134800"/>
              <a:ext cx="304275" cy="301275"/>
            </a:xfrm>
            <a:custGeom>
              <a:avLst/>
              <a:gdLst/>
              <a:ahLst/>
              <a:cxnLst/>
              <a:rect l="l" t="t" r="r" b="b"/>
              <a:pathLst>
                <a:path w="12171" h="12051" extrusionOk="0">
                  <a:moveTo>
                    <a:pt x="5549" y="0"/>
                  </a:moveTo>
                  <a:cubicBezTo>
                    <a:pt x="5048" y="573"/>
                    <a:pt x="4725" y="1253"/>
                    <a:pt x="4690" y="2005"/>
                  </a:cubicBezTo>
                  <a:lnTo>
                    <a:pt x="4690" y="4403"/>
                  </a:lnTo>
                  <a:cubicBezTo>
                    <a:pt x="4690" y="4403"/>
                    <a:pt x="1" y="9235"/>
                    <a:pt x="6157" y="11633"/>
                  </a:cubicBezTo>
                  <a:cubicBezTo>
                    <a:pt x="7104" y="11916"/>
                    <a:pt x="8096" y="12050"/>
                    <a:pt x="9089" y="12050"/>
                  </a:cubicBezTo>
                  <a:cubicBezTo>
                    <a:pt x="9861" y="12050"/>
                    <a:pt x="10632" y="11969"/>
                    <a:pt x="11383" y="11812"/>
                  </a:cubicBezTo>
                  <a:cubicBezTo>
                    <a:pt x="11813" y="10774"/>
                    <a:pt x="12063" y="9701"/>
                    <a:pt x="12171" y="8591"/>
                  </a:cubicBezTo>
                  <a:cubicBezTo>
                    <a:pt x="11777" y="8412"/>
                    <a:pt x="11347" y="8269"/>
                    <a:pt x="10990" y="8090"/>
                  </a:cubicBezTo>
                  <a:cubicBezTo>
                    <a:pt x="10811" y="7982"/>
                    <a:pt x="10596" y="7875"/>
                    <a:pt x="10453" y="7732"/>
                  </a:cubicBezTo>
                  <a:cubicBezTo>
                    <a:pt x="9951" y="7267"/>
                    <a:pt x="9558" y="6730"/>
                    <a:pt x="9271" y="6121"/>
                  </a:cubicBezTo>
                  <a:cubicBezTo>
                    <a:pt x="8980" y="6761"/>
                    <a:pt x="8595" y="7283"/>
                    <a:pt x="8076" y="7283"/>
                  </a:cubicBezTo>
                  <a:cubicBezTo>
                    <a:pt x="7957" y="7283"/>
                    <a:pt x="7830" y="7255"/>
                    <a:pt x="7696" y="7195"/>
                  </a:cubicBezTo>
                  <a:cubicBezTo>
                    <a:pt x="6300" y="6586"/>
                    <a:pt x="4869" y="3007"/>
                    <a:pt x="5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1672825" y="1800000"/>
              <a:ext cx="2363375" cy="1194225"/>
            </a:xfrm>
            <a:custGeom>
              <a:avLst/>
              <a:gdLst/>
              <a:ahLst/>
              <a:cxnLst/>
              <a:rect l="l" t="t" r="r" b="b"/>
              <a:pathLst>
                <a:path w="94535" h="47769" extrusionOk="0">
                  <a:moveTo>
                    <a:pt x="25821" y="0"/>
                  </a:moveTo>
                  <a:cubicBezTo>
                    <a:pt x="21794" y="0"/>
                    <a:pt x="18957" y="526"/>
                    <a:pt x="18578" y="614"/>
                  </a:cubicBezTo>
                  <a:cubicBezTo>
                    <a:pt x="17611" y="792"/>
                    <a:pt x="19258" y="2725"/>
                    <a:pt x="19258" y="2725"/>
                  </a:cubicBezTo>
                  <a:cubicBezTo>
                    <a:pt x="19258" y="2725"/>
                    <a:pt x="18115" y="2448"/>
                    <a:pt x="17226" y="2448"/>
                  </a:cubicBezTo>
                  <a:cubicBezTo>
                    <a:pt x="16837" y="2448"/>
                    <a:pt x="16497" y="2501"/>
                    <a:pt x="16323" y="2654"/>
                  </a:cubicBezTo>
                  <a:cubicBezTo>
                    <a:pt x="15786" y="3119"/>
                    <a:pt x="17576" y="3584"/>
                    <a:pt x="17576" y="3584"/>
                  </a:cubicBezTo>
                  <a:cubicBezTo>
                    <a:pt x="5513" y="7593"/>
                    <a:pt x="2649" y="25312"/>
                    <a:pt x="2649" y="25312"/>
                  </a:cubicBezTo>
                  <a:cubicBezTo>
                    <a:pt x="2649" y="25312"/>
                    <a:pt x="0" y="29392"/>
                    <a:pt x="466" y="30180"/>
                  </a:cubicBezTo>
                  <a:cubicBezTo>
                    <a:pt x="570" y="30336"/>
                    <a:pt x="717" y="30398"/>
                    <a:pt x="886" y="30398"/>
                  </a:cubicBezTo>
                  <a:cubicBezTo>
                    <a:pt x="1527" y="30398"/>
                    <a:pt x="2470" y="29500"/>
                    <a:pt x="2470" y="29500"/>
                  </a:cubicBezTo>
                  <a:lnTo>
                    <a:pt x="2470" y="29500"/>
                  </a:lnTo>
                  <a:cubicBezTo>
                    <a:pt x="2470" y="29500"/>
                    <a:pt x="1253" y="32650"/>
                    <a:pt x="2005" y="33974"/>
                  </a:cubicBezTo>
                  <a:cubicBezTo>
                    <a:pt x="2164" y="34254"/>
                    <a:pt x="2320" y="34365"/>
                    <a:pt x="2466" y="34365"/>
                  </a:cubicBezTo>
                  <a:cubicBezTo>
                    <a:pt x="3014" y="34365"/>
                    <a:pt x="3437" y="32829"/>
                    <a:pt x="3437" y="32829"/>
                  </a:cubicBezTo>
                  <a:lnTo>
                    <a:pt x="3437" y="32829"/>
                  </a:lnTo>
                  <a:cubicBezTo>
                    <a:pt x="3437" y="32830"/>
                    <a:pt x="3329" y="42816"/>
                    <a:pt x="5405" y="44891"/>
                  </a:cubicBezTo>
                  <a:cubicBezTo>
                    <a:pt x="6894" y="46380"/>
                    <a:pt x="12189" y="46893"/>
                    <a:pt x="15781" y="46893"/>
                  </a:cubicBezTo>
                  <a:cubicBezTo>
                    <a:pt x="17200" y="46893"/>
                    <a:pt x="18353" y="46813"/>
                    <a:pt x="18900" y="46681"/>
                  </a:cubicBezTo>
                  <a:cubicBezTo>
                    <a:pt x="19430" y="46541"/>
                    <a:pt x="19915" y="46480"/>
                    <a:pt x="20429" y="46480"/>
                  </a:cubicBezTo>
                  <a:cubicBezTo>
                    <a:pt x="21757" y="46480"/>
                    <a:pt x="23281" y="46891"/>
                    <a:pt x="26274" y="47433"/>
                  </a:cubicBezTo>
                  <a:cubicBezTo>
                    <a:pt x="27514" y="47656"/>
                    <a:pt x="28862" y="47768"/>
                    <a:pt x="30163" y="47768"/>
                  </a:cubicBezTo>
                  <a:cubicBezTo>
                    <a:pt x="33256" y="47768"/>
                    <a:pt x="36089" y="47132"/>
                    <a:pt x="36618" y="45822"/>
                  </a:cubicBezTo>
                  <a:cubicBezTo>
                    <a:pt x="37406" y="43925"/>
                    <a:pt x="29710" y="42994"/>
                    <a:pt x="29710" y="42994"/>
                  </a:cubicBezTo>
                  <a:lnTo>
                    <a:pt x="32251" y="42314"/>
                  </a:lnTo>
                  <a:cubicBezTo>
                    <a:pt x="34220" y="42815"/>
                    <a:pt x="36117" y="43424"/>
                    <a:pt x="37979" y="44211"/>
                  </a:cubicBezTo>
                  <a:cubicBezTo>
                    <a:pt x="39938" y="45113"/>
                    <a:pt x="43708" y="45799"/>
                    <a:pt x="47527" y="45799"/>
                  </a:cubicBezTo>
                  <a:cubicBezTo>
                    <a:pt x="48104" y="45799"/>
                    <a:pt x="48681" y="45783"/>
                    <a:pt x="49254" y="45751"/>
                  </a:cubicBezTo>
                  <a:cubicBezTo>
                    <a:pt x="53620" y="45464"/>
                    <a:pt x="54372" y="43460"/>
                    <a:pt x="54373" y="43460"/>
                  </a:cubicBezTo>
                  <a:lnTo>
                    <a:pt x="54373" y="43460"/>
                  </a:lnTo>
                  <a:cubicBezTo>
                    <a:pt x="54098" y="45747"/>
                    <a:pt x="60943" y="46753"/>
                    <a:pt x="68711" y="46753"/>
                  </a:cubicBezTo>
                  <a:cubicBezTo>
                    <a:pt x="77113" y="46753"/>
                    <a:pt x="86593" y="45576"/>
                    <a:pt x="89308" y="43567"/>
                  </a:cubicBezTo>
                  <a:cubicBezTo>
                    <a:pt x="94534" y="39665"/>
                    <a:pt x="89308" y="33366"/>
                    <a:pt x="89308" y="33366"/>
                  </a:cubicBezTo>
                  <a:cubicBezTo>
                    <a:pt x="89308" y="33366"/>
                    <a:pt x="58847" y="15182"/>
                    <a:pt x="47071" y="6341"/>
                  </a:cubicBezTo>
                  <a:cubicBezTo>
                    <a:pt x="40086" y="1118"/>
                    <a:pt x="31690" y="0"/>
                    <a:pt x="25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1725625" y="2569700"/>
              <a:ext cx="2211250" cy="424525"/>
            </a:xfrm>
            <a:custGeom>
              <a:avLst/>
              <a:gdLst/>
              <a:ahLst/>
              <a:cxnLst/>
              <a:rect l="l" t="t" r="r" b="b"/>
              <a:pathLst>
                <a:path w="88450" h="16981" extrusionOk="0">
                  <a:moveTo>
                    <a:pt x="1683" y="0"/>
                  </a:moveTo>
                  <a:cubicBezTo>
                    <a:pt x="1074" y="1074"/>
                    <a:pt x="501" y="2184"/>
                    <a:pt x="0" y="3365"/>
                  </a:cubicBezTo>
                  <a:cubicBezTo>
                    <a:pt x="123" y="3524"/>
                    <a:pt x="242" y="3590"/>
                    <a:pt x="356" y="3590"/>
                  </a:cubicBezTo>
                  <a:cubicBezTo>
                    <a:pt x="906" y="3590"/>
                    <a:pt x="1325" y="2041"/>
                    <a:pt x="1325" y="2041"/>
                  </a:cubicBezTo>
                  <a:lnTo>
                    <a:pt x="1325" y="2041"/>
                  </a:lnTo>
                  <a:cubicBezTo>
                    <a:pt x="1325" y="2042"/>
                    <a:pt x="1217" y="12028"/>
                    <a:pt x="3293" y="14103"/>
                  </a:cubicBezTo>
                  <a:cubicBezTo>
                    <a:pt x="4782" y="15592"/>
                    <a:pt x="10077" y="16105"/>
                    <a:pt x="13669" y="16105"/>
                  </a:cubicBezTo>
                  <a:cubicBezTo>
                    <a:pt x="15088" y="16105"/>
                    <a:pt x="16241" y="16025"/>
                    <a:pt x="16788" y="15893"/>
                  </a:cubicBezTo>
                  <a:cubicBezTo>
                    <a:pt x="17318" y="15753"/>
                    <a:pt x="17803" y="15692"/>
                    <a:pt x="18317" y="15692"/>
                  </a:cubicBezTo>
                  <a:cubicBezTo>
                    <a:pt x="19645" y="15692"/>
                    <a:pt x="21169" y="16103"/>
                    <a:pt x="24162" y="16645"/>
                  </a:cubicBezTo>
                  <a:cubicBezTo>
                    <a:pt x="25402" y="16868"/>
                    <a:pt x="26750" y="16980"/>
                    <a:pt x="28051" y="16980"/>
                  </a:cubicBezTo>
                  <a:cubicBezTo>
                    <a:pt x="31144" y="16980"/>
                    <a:pt x="33977" y="16344"/>
                    <a:pt x="34506" y="15034"/>
                  </a:cubicBezTo>
                  <a:cubicBezTo>
                    <a:pt x="35294" y="13137"/>
                    <a:pt x="27634" y="12206"/>
                    <a:pt x="27634" y="12206"/>
                  </a:cubicBezTo>
                  <a:lnTo>
                    <a:pt x="30175" y="11526"/>
                  </a:lnTo>
                  <a:cubicBezTo>
                    <a:pt x="32144" y="12027"/>
                    <a:pt x="34041" y="12636"/>
                    <a:pt x="35867" y="13423"/>
                  </a:cubicBezTo>
                  <a:cubicBezTo>
                    <a:pt x="37857" y="14325"/>
                    <a:pt x="41631" y="15011"/>
                    <a:pt x="45451" y="15011"/>
                  </a:cubicBezTo>
                  <a:cubicBezTo>
                    <a:pt x="46027" y="15011"/>
                    <a:pt x="46605" y="14995"/>
                    <a:pt x="47178" y="14963"/>
                  </a:cubicBezTo>
                  <a:cubicBezTo>
                    <a:pt x="51544" y="14676"/>
                    <a:pt x="52296" y="12672"/>
                    <a:pt x="52296" y="12672"/>
                  </a:cubicBezTo>
                  <a:lnTo>
                    <a:pt x="52296" y="12672"/>
                  </a:lnTo>
                  <a:cubicBezTo>
                    <a:pt x="52021" y="14959"/>
                    <a:pt x="58867" y="15965"/>
                    <a:pt x="66635" y="15965"/>
                  </a:cubicBezTo>
                  <a:cubicBezTo>
                    <a:pt x="75036" y="15965"/>
                    <a:pt x="84517" y="14788"/>
                    <a:pt x="87232" y="12779"/>
                  </a:cubicBezTo>
                  <a:cubicBezTo>
                    <a:pt x="87698" y="12421"/>
                    <a:pt x="88091" y="12027"/>
                    <a:pt x="88449" y="11598"/>
                  </a:cubicBezTo>
                  <a:lnTo>
                    <a:pt x="88449" y="11598"/>
                  </a:lnTo>
                  <a:cubicBezTo>
                    <a:pt x="86381" y="11987"/>
                    <a:pt x="82133" y="12493"/>
                    <a:pt x="78649" y="12493"/>
                  </a:cubicBezTo>
                  <a:cubicBezTo>
                    <a:pt x="76043" y="12493"/>
                    <a:pt x="73865" y="12210"/>
                    <a:pt x="73344" y="11383"/>
                  </a:cubicBezTo>
                  <a:cubicBezTo>
                    <a:pt x="71840" y="9128"/>
                    <a:pt x="75348" y="4940"/>
                    <a:pt x="75348" y="4940"/>
                  </a:cubicBezTo>
                  <a:lnTo>
                    <a:pt x="75348" y="4940"/>
                  </a:lnTo>
                  <a:lnTo>
                    <a:pt x="45173" y="5370"/>
                  </a:lnTo>
                  <a:cubicBezTo>
                    <a:pt x="45173" y="5370"/>
                    <a:pt x="42978" y="8370"/>
                    <a:pt x="39413" y="8370"/>
                  </a:cubicBezTo>
                  <a:cubicBezTo>
                    <a:pt x="38659" y="8370"/>
                    <a:pt x="37844" y="8236"/>
                    <a:pt x="36976" y="7911"/>
                  </a:cubicBezTo>
                  <a:cubicBezTo>
                    <a:pt x="32001" y="6014"/>
                    <a:pt x="31607" y="3079"/>
                    <a:pt x="31607" y="3079"/>
                  </a:cubicBezTo>
                  <a:cubicBezTo>
                    <a:pt x="31607" y="3079"/>
                    <a:pt x="26803" y="10184"/>
                    <a:pt x="17523" y="10184"/>
                  </a:cubicBezTo>
                  <a:cubicBezTo>
                    <a:pt x="17258" y="10184"/>
                    <a:pt x="16989" y="10178"/>
                    <a:pt x="16716" y="10166"/>
                  </a:cubicBezTo>
                  <a:cubicBezTo>
                    <a:pt x="6944" y="9772"/>
                    <a:pt x="1969" y="645"/>
                    <a:pt x="1969" y="645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2785150" y="2690500"/>
              <a:ext cx="5400" cy="14350"/>
            </a:xfrm>
            <a:custGeom>
              <a:avLst/>
              <a:gdLst/>
              <a:ahLst/>
              <a:cxnLst/>
              <a:rect l="l" t="t" r="r" b="b"/>
              <a:pathLst>
                <a:path w="216" h="574" extrusionOk="0">
                  <a:moveTo>
                    <a:pt x="0" y="1"/>
                  </a:moveTo>
                  <a:cubicBezTo>
                    <a:pt x="72" y="180"/>
                    <a:pt x="143" y="394"/>
                    <a:pt x="215" y="573"/>
                  </a:cubicBezTo>
                  <a:cubicBezTo>
                    <a:pt x="179" y="359"/>
                    <a:pt x="143" y="180"/>
                    <a:pt x="143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2616025" y="1934350"/>
              <a:ext cx="1300250" cy="902225"/>
            </a:xfrm>
            <a:custGeom>
              <a:avLst/>
              <a:gdLst/>
              <a:ahLst/>
              <a:cxnLst/>
              <a:rect l="l" t="t" r="r" b="b"/>
              <a:pathLst>
                <a:path w="52010" h="36089" extrusionOk="0">
                  <a:moveTo>
                    <a:pt x="2076" y="16824"/>
                  </a:moveTo>
                  <a:lnTo>
                    <a:pt x="2112" y="16859"/>
                  </a:lnTo>
                  <a:lnTo>
                    <a:pt x="2184" y="16859"/>
                  </a:lnTo>
                  <a:lnTo>
                    <a:pt x="2148" y="16895"/>
                  </a:lnTo>
                  <a:cubicBezTo>
                    <a:pt x="2076" y="16967"/>
                    <a:pt x="2005" y="17074"/>
                    <a:pt x="1969" y="17182"/>
                  </a:cubicBezTo>
                  <a:cubicBezTo>
                    <a:pt x="1933" y="17217"/>
                    <a:pt x="1933" y="17253"/>
                    <a:pt x="1897" y="17289"/>
                  </a:cubicBezTo>
                  <a:cubicBezTo>
                    <a:pt x="1826" y="17396"/>
                    <a:pt x="1718" y="17504"/>
                    <a:pt x="1647" y="17575"/>
                  </a:cubicBezTo>
                  <a:cubicBezTo>
                    <a:pt x="1826" y="17253"/>
                    <a:pt x="1969" y="17003"/>
                    <a:pt x="2076" y="16824"/>
                  </a:cubicBezTo>
                  <a:close/>
                  <a:moveTo>
                    <a:pt x="859" y="19437"/>
                  </a:moveTo>
                  <a:lnTo>
                    <a:pt x="859" y="19437"/>
                  </a:lnTo>
                  <a:cubicBezTo>
                    <a:pt x="967" y="20117"/>
                    <a:pt x="1181" y="20761"/>
                    <a:pt x="1575" y="21334"/>
                  </a:cubicBezTo>
                  <a:cubicBezTo>
                    <a:pt x="1324" y="20976"/>
                    <a:pt x="1110" y="20618"/>
                    <a:pt x="967" y="20224"/>
                  </a:cubicBezTo>
                  <a:cubicBezTo>
                    <a:pt x="895" y="19974"/>
                    <a:pt x="859" y="19687"/>
                    <a:pt x="859" y="19437"/>
                  </a:cubicBezTo>
                  <a:close/>
                  <a:moveTo>
                    <a:pt x="51008" y="29495"/>
                  </a:moveTo>
                  <a:cubicBezTo>
                    <a:pt x="50900" y="29567"/>
                    <a:pt x="50793" y="29602"/>
                    <a:pt x="50650" y="29638"/>
                  </a:cubicBezTo>
                  <a:cubicBezTo>
                    <a:pt x="50471" y="29674"/>
                    <a:pt x="50328" y="29674"/>
                    <a:pt x="50328" y="29674"/>
                  </a:cubicBezTo>
                  <a:lnTo>
                    <a:pt x="50256" y="29674"/>
                  </a:lnTo>
                  <a:cubicBezTo>
                    <a:pt x="50184" y="29674"/>
                    <a:pt x="50113" y="29710"/>
                    <a:pt x="50005" y="29710"/>
                  </a:cubicBezTo>
                  <a:cubicBezTo>
                    <a:pt x="49791" y="29746"/>
                    <a:pt x="49576" y="29746"/>
                    <a:pt x="49361" y="29746"/>
                  </a:cubicBezTo>
                  <a:cubicBezTo>
                    <a:pt x="49898" y="29710"/>
                    <a:pt x="50471" y="29638"/>
                    <a:pt x="51008" y="29495"/>
                  </a:cubicBezTo>
                  <a:close/>
                  <a:moveTo>
                    <a:pt x="47643" y="29710"/>
                  </a:moveTo>
                  <a:cubicBezTo>
                    <a:pt x="47750" y="30175"/>
                    <a:pt x="47858" y="30640"/>
                    <a:pt x="47929" y="31142"/>
                  </a:cubicBezTo>
                  <a:cubicBezTo>
                    <a:pt x="47929" y="31321"/>
                    <a:pt x="47965" y="31499"/>
                    <a:pt x="48001" y="31678"/>
                  </a:cubicBezTo>
                  <a:cubicBezTo>
                    <a:pt x="47822" y="30963"/>
                    <a:pt x="47607" y="30282"/>
                    <a:pt x="47392" y="29710"/>
                  </a:cubicBezTo>
                  <a:close/>
                  <a:moveTo>
                    <a:pt x="8018" y="0"/>
                  </a:moveTo>
                  <a:cubicBezTo>
                    <a:pt x="7410" y="645"/>
                    <a:pt x="6873" y="1289"/>
                    <a:pt x="6372" y="1969"/>
                  </a:cubicBezTo>
                  <a:cubicBezTo>
                    <a:pt x="6014" y="2470"/>
                    <a:pt x="2005" y="8913"/>
                    <a:pt x="1897" y="10130"/>
                  </a:cubicBezTo>
                  <a:cubicBezTo>
                    <a:pt x="1826" y="10273"/>
                    <a:pt x="1647" y="10524"/>
                    <a:pt x="1503" y="10846"/>
                  </a:cubicBezTo>
                  <a:cubicBezTo>
                    <a:pt x="1146" y="11490"/>
                    <a:pt x="859" y="12170"/>
                    <a:pt x="609" y="12850"/>
                  </a:cubicBezTo>
                  <a:cubicBezTo>
                    <a:pt x="465" y="13208"/>
                    <a:pt x="358" y="13602"/>
                    <a:pt x="215" y="13960"/>
                  </a:cubicBezTo>
                  <a:cubicBezTo>
                    <a:pt x="143" y="14318"/>
                    <a:pt x="107" y="14640"/>
                    <a:pt x="36" y="14998"/>
                  </a:cubicBezTo>
                  <a:cubicBezTo>
                    <a:pt x="36" y="15320"/>
                    <a:pt x="0" y="15535"/>
                    <a:pt x="0" y="15714"/>
                  </a:cubicBezTo>
                  <a:cubicBezTo>
                    <a:pt x="0" y="15821"/>
                    <a:pt x="0" y="15893"/>
                    <a:pt x="36" y="16000"/>
                  </a:cubicBezTo>
                  <a:lnTo>
                    <a:pt x="36" y="16072"/>
                  </a:lnTo>
                  <a:cubicBezTo>
                    <a:pt x="36" y="16072"/>
                    <a:pt x="36" y="16108"/>
                    <a:pt x="36" y="16144"/>
                  </a:cubicBezTo>
                  <a:cubicBezTo>
                    <a:pt x="36" y="16215"/>
                    <a:pt x="72" y="16323"/>
                    <a:pt x="72" y="16394"/>
                  </a:cubicBezTo>
                  <a:cubicBezTo>
                    <a:pt x="143" y="16573"/>
                    <a:pt x="215" y="16716"/>
                    <a:pt x="358" y="16859"/>
                  </a:cubicBezTo>
                  <a:cubicBezTo>
                    <a:pt x="537" y="16967"/>
                    <a:pt x="752" y="17003"/>
                    <a:pt x="967" y="17003"/>
                  </a:cubicBezTo>
                  <a:cubicBezTo>
                    <a:pt x="1253" y="16967"/>
                    <a:pt x="1575" y="16931"/>
                    <a:pt x="1861" y="16895"/>
                  </a:cubicBezTo>
                  <a:lnTo>
                    <a:pt x="1861" y="16895"/>
                  </a:lnTo>
                  <a:cubicBezTo>
                    <a:pt x="1718" y="17038"/>
                    <a:pt x="1539" y="17253"/>
                    <a:pt x="1324" y="17504"/>
                  </a:cubicBezTo>
                  <a:cubicBezTo>
                    <a:pt x="1038" y="17862"/>
                    <a:pt x="788" y="18291"/>
                    <a:pt x="573" y="18685"/>
                  </a:cubicBezTo>
                  <a:cubicBezTo>
                    <a:pt x="358" y="19222"/>
                    <a:pt x="286" y="19795"/>
                    <a:pt x="430" y="20367"/>
                  </a:cubicBezTo>
                  <a:cubicBezTo>
                    <a:pt x="573" y="20904"/>
                    <a:pt x="859" y="21405"/>
                    <a:pt x="1181" y="21835"/>
                  </a:cubicBezTo>
                  <a:cubicBezTo>
                    <a:pt x="1503" y="22193"/>
                    <a:pt x="1790" y="22551"/>
                    <a:pt x="2148" y="22873"/>
                  </a:cubicBezTo>
                  <a:cubicBezTo>
                    <a:pt x="2434" y="23124"/>
                    <a:pt x="2720" y="23338"/>
                    <a:pt x="2864" y="23517"/>
                  </a:cubicBezTo>
                  <a:cubicBezTo>
                    <a:pt x="3043" y="23660"/>
                    <a:pt x="3150" y="23732"/>
                    <a:pt x="3150" y="23732"/>
                  </a:cubicBezTo>
                  <a:lnTo>
                    <a:pt x="3436" y="23983"/>
                  </a:lnTo>
                  <a:lnTo>
                    <a:pt x="3794" y="24233"/>
                  </a:lnTo>
                  <a:lnTo>
                    <a:pt x="4260" y="24520"/>
                  </a:lnTo>
                  <a:cubicBezTo>
                    <a:pt x="5119" y="25056"/>
                    <a:pt x="6014" y="25450"/>
                    <a:pt x="6980" y="25737"/>
                  </a:cubicBezTo>
                  <a:lnTo>
                    <a:pt x="7768" y="25951"/>
                  </a:lnTo>
                  <a:cubicBezTo>
                    <a:pt x="8018" y="26023"/>
                    <a:pt x="8269" y="26059"/>
                    <a:pt x="8519" y="26095"/>
                  </a:cubicBezTo>
                  <a:cubicBezTo>
                    <a:pt x="8877" y="26166"/>
                    <a:pt x="9235" y="26238"/>
                    <a:pt x="9629" y="26238"/>
                  </a:cubicBezTo>
                  <a:cubicBezTo>
                    <a:pt x="8949" y="26989"/>
                    <a:pt x="8340" y="27813"/>
                    <a:pt x="7839" y="28672"/>
                  </a:cubicBezTo>
                  <a:lnTo>
                    <a:pt x="7768" y="28779"/>
                  </a:lnTo>
                  <a:cubicBezTo>
                    <a:pt x="7732" y="28851"/>
                    <a:pt x="7696" y="28922"/>
                    <a:pt x="7660" y="28958"/>
                  </a:cubicBezTo>
                  <a:cubicBezTo>
                    <a:pt x="7302" y="29567"/>
                    <a:pt x="7087" y="30247"/>
                    <a:pt x="7052" y="30963"/>
                  </a:cubicBezTo>
                  <a:lnTo>
                    <a:pt x="6980" y="30819"/>
                  </a:lnTo>
                  <a:lnTo>
                    <a:pt x="6980" y="30819"/>
                  </a:lnTo>
                  <a:cubicBezTo>
                    <a:pt x="6980" y="30891"/>
                    <a:pt x="7016" y="30998"/>
                    <a:pt x="7052" y="31070"/>
                  </a:cubicBezTo>
                  <a:cubicBezTo>
                    <a:pt x="7087" y="31213"/>
                    <a:pt x="7123" y="31356"/>
                    <a:pt x="7159" y="31499"/>
                  </a:cubicBezTo>
                  <a:cubicBezTo>
                    <a:pt x="7374" y="32072"/>
                    <a:pt x="7875" y="32430"/>
                    <a:pt x="8448" y="32502"/>
                  </a:cubicBezTo>
                  <a:cubicBezTo>
                    <a:pt x="8547" y="32552"/>
                    <a:pt x="8655" y="32578"/>
                    <a:pt x="8763" y="32578"/>
                  </a:cubicBezTo>
                  <a:cubicBezTo>
                    <a:pt x="8887" y="32578"/>
                    <a:pt x="9013" y="32543"/>
                    <a:pt x="9128" y="32466"/>
                  </a:cubicBezTo>
                  <a:cubicBezTo>
                    <a:pt x="9271" y="32430"/>
                    <a:pt x="9414" y="32359"/>
                    <a:pt x="9557" y="32323"/>
                  </a:cubicBezTo>
                  <a:cubicBezTo>
                    <a:pt x="9629" y="32466"/>
                    <a:pt x="9772" y="32573"/>
                    <a:pt x="9808" y="32717"/>
                  </a:cubicBezTo>
                  <a:cubicBezTo>
                    <a:pt x="9967" y="32590"/>
                    <a:pt x="10176" y="32535"/>
                    <a:pt x="10418" y="32535"/>
                  </a:cubicBezTo>
                  <a:cubicBezTo>
                    <a:pt x="11752" y="32535"/>
                    <a:pt x="14109" y="34195"/>
                    <a:pt x="14927" y="34649"/>
                  </a:cubicBezTo>
                  <a:cubicBezTo>
                    <a:pt x="16030" y="35283"/>
                    <a:pt x="16963" y="35671"/>
                    <a:pt x="18000" y="35671"/>
                  </a:cubicBezTo>
                  <a:cubicBezTo>
                    <a:pt x="18545" y="35671"/>
                    <a:pt x="19118" y="35564"/>
                    <a:pt x="19759" y="35330"/>
                  </a:cubicBezTo>
                  <a:cubicBezTo>
                    <a:pt x="21728" y="34614"/>
                    <a:pt x="23839" y="32895"/>
                    <a:pt x="25916" y="32752"/>
                  </a:cubicBezTo>
                  <a:cubicBezTo>
                    <a:pt x="28922" y="32502"/>
                    <a:pt x="32036" y="32287"/>
                    <a:pt x="35043" y="32251"/>
                  </a:cubicBezTo>
                  <a:cubicBezTo>
                    <a:pt x="36018" y="32237"/>
                    <a:pt x="36847" y="32169"/>
                    <a:pt x="37630" y="32169"/>
                  </a:cubicBezTo>
                  <a:cubicBezTo>
                    <a:pt x="38861" y="32169"/>
                    <a:pt x="39979" y="32337"/>
                    <a:pt x="41379" y="33146"/>
                  </a:cubicBezTo>
                  <a:lnTo>
                    <a:pt x="41629" y="33289"/>
                  </a:lnTo>
                  <a:cubicBezTo>
                    <a:pt x="42453" y="33790"/>
                    <a:pt x="43383" y="34399"/>
                    <a:pt x="44242" y="34900"/>
                  </a:cubicBezTo>
                  <a:lnTo>
                    <a:pt x="44278" y="34900"/>
                  </a:lnTo>
                  <a:cubicBezTo>
                    <a:pt x="44636" y="35079"/>
                    <a:pt x="44994" y="35258"/>
                    <a:pt x="45388" y="35437"/>
                  </a:cubicBezTo>
                  <a:lnTo>
                    <a:pt x="45567" y="35508"/>
                  </a:lnTo>
                  <a:cubicBezTo>
                    <a:pt x="45173" y="35437"/>
                    <a:pt x="44815" y="35330"/>
                    <a:pt x="44421" y="35186"/>
                  </a:cubicBezTo>
                  <a:cubicBezTo>
                    <a:pt x="44171" y="35043"/>
                    <a:pt x="43885" y="34900"/>
                    <a:pt x="43598" y="34793"/>
                  </a:cubicBezTo>
                  <a:lnTo>
                    <a:pt x="43598" y="34793"/>
                  </a:lnTo>
                  <a:cubicBezTo>
                    <a:pt x="43562" y="34828"/>
                    <a:pt x="43813" y="35151"/>
                    <a:pt x="44314" y="35437"/>
                  </a:cubicBezTo>
                  <a:cubicBezTo>
                    <a:pt x="44923" y="35795"/>
                    <a:pt x="45603" y="36010"/>
                    <a:pt x="46319" y="36081"/>
                  </a:cubicBezTo>
                  <a:cubicBezTo>
                    <a:pt x="46374" y="36086"/>
                    <a:pt x="46429" y="36088"/>
                    <a:pt x="46483" y="36088"/>
                  </a:cubicBezTo>
                  <a:cubicBezTo>
                    <a:pt x="46850" y="36088"/>
                    <a:pt x="47193" y="35987"/>
                    <a:pt x="47536" y="35831"/>
                  </a:cubicBezTo>
                  <a:cubicBezTo>
                    <a:pt x="47858" y="35652"/>
                    <a:pt x="48108" y="35365"/>
                    <a:pt x="48287" y="35043"/>
                  </a:cubicBezTo>
                  <a:cubicBezTo>
                    <a:pt x="48430" y="34828"/>
                    <a:pt x="48502" y="34578"/>
                    <a:pt x="48574" y="34327"/>
                  </a:cubicBezTo>
                  <a:cubicBezTo>
                    <a:pt x="48609" y="34256"/>
                    <a:pt x="48609" y="34184"/>
                    <a:pt x="48645" y="34148"/>
                  </a:cubicBezTo>
                  <a:lnTo>
                    <a:pt x="48645" y="34077"/>
                  </a:lnTo>
                  <a:cubicBezTo>
                    <a:pt x="48645" y="34077"/>
                    <a:pt x="48645" y="33969"/>
                    <a:pt x="48645" y="33790"/>
                  </a:cubicBezTo>
                  <a:cubicBezTo>
                    <a:pt x="48681" y="33576"/>
                    <a:pt x="48681" y="33325"/>
                    <a:pt x="48681" y="33074"/>
                  </a:cubicBezTo>
                  <a:cubicBezTo>
                    <a:pt x="48645" y="32394"/>
                    <a:pt x="48538" y="31678"/>
                    <a:pt x="48395" y="30998"/>
                  </a:cubicBezTo>
                  <a:cubicBezTo>
                    <a:pt x="48287" y="30569"/>
                    <a:pt x="48144" y="30104"/>
                    <a:pt x="48001" y="29710"/>
                  </a:cubicBezTo>
                  <a:lnTo>
                    <a:pt x="48108" y="29710"/>
                  </a:lnTo>
                  <a:cubicBezTo>
                    <a:pt x="48430" y="29925"/>
                    <a:pt x="48788" y="30104"/>
                    <a:pt x="49182" y="30211"/>
                  </a:cubicBezTo>
                  <a:cubicBezTo>
                    <a:pt x="49469" y="30282"/>
                    <a:pt x="49755" y="30354"/>
                    <a:pt x="50041" y="30354"/>
                  </a:cubicBezTo>
                  <a:lnTo>
                    <a:pt x="50435" y="30354"/>
                  </a:lnTo>
                  <a:cubicBezTo>
                    <a:pt x="50578" y="30318"/>
                    <a:pt x="50721" y="30282"/>
                    <a:pt x="50865" y="30247"/>
                  </a:cubicBezTo>
                  <a:cubicBezTo>
                    <a:pt x="51187" y="30104"/>
                    <a:pt x="51437" y="29925"/>
                    <a:pt x="51616" y="29638"/>
                  </a:cubicBezTo>
                  <a:cubicBezTo>
                    <a:pt x="51759" y="29495"/>
                    <a:pt x="51831" y="29280"/>
                    <a:pt x="51867" y="29065"/>
                  </a:cubicBezTo>
                  <a:cubicBezTo>
                    <a:pt x="52010" y="28922"/>
                    <a:pt x="52010" y="28672"/>
                    <a:pt x="51867" y="28350"/>
                  </a:cubicBezTo>
                  <a:cubicBezTo>
                    <a:pt x="51688" y="28099"/>
                    <a:pt x="51580" y="27956"/>
                    <a:pt x="51580" y="27956"/>
                  </a:cubicBezTo>
                  <a:cubicBezTo>
                    <a:pt x="51580" y="27956"/>
                    <a:pt x="21119" y="9772"/>
                    <a:pt x="9343" y="931"/>
                  </a:cubicBezTo>
                  <a:cubicBezTo>
                    <a:pt x="8913" y="609"/>
                    <a:pt x="8448" y="322"/>
                    <a:pt x="8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2689400" y="2785350"/>
              <a:ext cx="349025" cy="102950"/>
            </a:xfrm>
            <a:custGeom>
              <a:avLst/>
              <a:gdLst/>
              <a:ahLst/>
              <a:cxnLst/>
              <a:rect l="l" t="t" r="r" b="b"/>
              <a:pathLst>
                <a:path w="13961" h="4118" extrusionOk="0">
                  <a:moveTo>
                    <a:pt x="6515" y="1"/>
                  </a:moveTo>
                  <a:cubicBezTo>
                    <a:pt x="5620" y="73"/>
                    <a:pt x="4725" y="144"/>
                    <a:pt x="3830" y="287"/>
                  </a:cubicBezTo>
                  <a:cubicBezTo>
                    <a:pt x="1897" y="609"/>
                    <a:pt x="0" y="1075"/>
                    <a:pt x="36" y="1146"/>
                  </a:cubicBezTo>
                  <a:cubicBezTo>
                    <a:pt x="36" y="1164"/>
                    <a:pt x="91" y="1172"/>
                    <a:pt x="191" y="1172"/>
                  </a:cubicBezTo>
                  <a:cubicBezTo>
                    <a:pt x="687" y="1172"/>
                    <a:pt x="2295" y="979"/>
                    <a:pt x="3902" y="860"/>
                  </a:cubicBezTo>
                  <a:cubicBezTo>
                    <a:pt x="4600" y="779"/>
                    <a:pt x="5318" y="739"/>
                    <a:pt x="5935" y="739"/>
                  </a:cubicBezTo>
                  <a:cubicBezTo>
                    <a:pt x="6141" y="739"/>
                    <a:pt x="6336" y="744"/>
                    <a:pt x="6515" y="753"/>
                  </a:cubicBezTo>
                  <a:cubicBezTo>
                    <a:pt x="7231" y="753"/>
                    <a:pt x="7696" y="788"/>
                    <a:pt x="7696" y="788"/>
                  </a:cubicBezTo>
                  <a:cubicBezTo>
                    <a:pt x="8090" y="788"/>
                    <a:pt x="8484" y="824"/>
                    <a:pt x="8877" y="860"/>
                  </a:cubicBezTo>
                  <a:cubicBezTo>
                    <a:pt x="9736" y="967"/>
                    <a:pt x="10560" y="1182"/>
                    <a:pt x="11347" y="1540"/>
                  </a:cubicBezTo>
                  <a:cubicBezTo>
                    <a:pt x="11741" y="1719"/>
                    <a:pt x="12135" y="1934"/>
                    <a:pt x="12493" y="2256"/>
                  </a:cubicBezTo>
                  <a:cubicBezTo>
                    <a:pt x="12815" y="2507"/>
                    <a:pt x="13065" y="2793"/>
                    <a:pt x="13316" y="3115"/>
                  </a:cubicBezTo>
                  <a:cubicBezTo>
                    <a:pt x="13710" y="3688"/>
                    <a:pt x="13924" y="4117"/>
                    <a:pt x="13960" y="4117"/>
                  </a:cubicBezTo>
                  <a:cubicBezTo>
                    <a:pt x="13924" y="3688"/>
                    <a:pt x="13781" y="3294"/>
                    <a:pt x="13566" y="2936"/>
                  </a:cubicBezTo>
                  <a:cubicBezTo>
                    <a:pt x="13352" y="2578"/>
                    <a:pt x="13065" y="2220"/>
                    <a:pt x="12779" y="1934"/>
                  </a:cubicBezTo>
                  <a:cubicBezTo>
                    <a:pt x="12421" y="1576"/>
                    <a:pt x="12027" y="1254"/>
                    <a:pt x="11598" y="1039"/>
                  </a:cubicBezTo>
                  <a:cubicBezTo>
                    <a:pt x="10774" y="609"/>
                    <a:pt x="9880" y="323"/>
                    <a:pt x="8985" y="180"/>
                  </a:cubicBezTo>
                  <a:cubicBezTo>
                    <a:pt x="8233" y="37"/>
                    <a:pt x="7732" y="1"/>
                    <a:pt x="773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2923850" y="2843200"/>
              <a:ext cx="80575" cy="81775"/>
            </a:xfrm>
            <a:custGeom>
              <a:avLst/>
              <a:gdLst/>
              <a:ahLst/>
              <a:cxnLst/>
              <a:rect l="l" t="t" r="r" b="b"/>
              <a:pathLst>
                <a:path w="3223" h="3271" extrusionOk="0">
                  <a:moveTo>
                    <a:pt x="204" y="0"/>
                  </a:moveTo>
                  <a:cubicBezTo>
                    <a:pt x="96" y="0"/>
                    <a:pt x="23" y="16"/>
                    <a:pt x="0" y="49"/>
                  </a:cubicBezTo>
                  <a:cubicBezTo>
                    <a:pt x="0" y="157"/>
                    <a:pt x="537" y="407"/>
                    <a:pt x="1039" y="694"/>
                  </a:cubicBezTo>
                  <a:cubicBezTo>
                    <a:pt x="1325" y="908"/>
                    <a:pt x="1611" y="1159"/>
                    <a:pt x="1898" y="1410"/>
                  </a:cubicBezTo>
                  <a:cubicBezTo>
                    <a:pt x="2184" y="1624"/>
                    <a:pt x="2399" y="1911"/>
                    <a:pt x="2614" y="2197"/>
                  </a:cubicBezTo>
                  <a:cubicBezTo>
                    <a:pt x="2721" y="2448"/>
                    <a:pt x="2828" y="2662"/>
                    <a:pt x="2936" y="2913"/>
                  </a:cubicBezTo>
                  <a:cubicBezTo>
                    <a:pt x="3007" y="3128"/>
                    <a:pt x="3043" y="3271"/>
                    <a:pt x="3115" y="3271"/>
                  </a:cubicBezTo>
                  <a:cubicBezTo>
                    <a:pt x="3150" y="3271"/>
                    <a:pt x="3186" y="3128"/>
                    <a:pt x="3222" y="2877"/>
                  </a:cubicBezTo>
                  <a:cubicBezTo>
                    <a:pt x="3222" y="2591"/>
                    <a:pt x="3186" y="2269"/>
                    <a:pt x="3079" y="1982"/>
                  </a:cubicBezTo>
                  <a:cubicBezTo>
                    <a:pt x="2971" y="1696"/>
                    <a:pt x="2828" y="1410"/>
                    <a:pt x="2649" y="1159"/>
                  </a:cubicBezTo>
                  <a:cubicBezTo>
                    <a:pt x="2506" y="980"/>
                    <a:pt x="2363" y="873"/>
                    <a:pt x="2363" y="873"/>
                  </a:cubicBezTo>
                  <a:lnTo>
                    <a:pt x="2291" y="765"/>
                  </a:lnTo>
                  <a:cubicBezTo>
                    <a:pt x="2220" y="729"/>
                    <a:pt x="2112" y="658"/>
                    <a:pt x="2041" y="622"/>
                  </a:cubicBezTo>
                  <a:cubicBezTo>
                    <a:pt x="1790" y="443"/>
                    <a:pt x="1540" y="336"/>
                    <a:pt x="1253" y="228"/>
                  </a:cubicBezTo>
                  <a:cubicBezTo>
                    <a:pt x="858" y="80"/>
                    <a:pt x="445" y="0"/>
                    <a:pt x="20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2880000" y="2867150"/>
              <a:ext cx="56300" cy="73975"/>
            </a:xfrm>
            <a:custGeom>
              <a:avLst/>
              <a:gdLst/>
              <a:ahLst/>
              <a:cxnLst/>
              <a:rect l="l" t="t" r="r" b="b"/>
              <a:pathLst>
                <a:path w="2252" h="2959" extrusionOk="0">
                  <a:moveTo>
                    <a:pt x="109" y="1"/>
                  </a:moveTo>
                  <a:cubicBezTo>
                    <a:pt x="69" y="1"/>
                    <a:pt x="44" y="8"/>
                    <a:pt x="36" y="22"/>
                  </a:cubicBezTo>
                  <a:cubicBezTo>
                    <a:pt x="1" y="129"/>
                    <a:pt x="358" y="416"/>
                    <a:pt x="645" y="738"/>
                  </a:cubicBezTo>
                  <a:cubicBezTo>
                    <a:pt x="788" y="953"/>
                    <a:pt x="931" y="1096"/>
                    <a:pt x="1003" y="1239"/>
                  </a:cubicBezTo>
                  <a:lnTo>
                    <a:pt x="1146" y="1454"/>
                  </a:lnTo>
                  <a:lnTo>
                    <a:pt x="1289" y="1669"/>
                  </a:lnTo>
                  <a:cubicBezTo>
                    <a:pt x="1432" y="1812"/>
                    <a:pt x="1540" y="1991"/>
                    <a:pt x="1647" y="2170"/>
                  </a:cubicBezTo>
                  <a:cubicBezTo>
                    <a:pt x="1826" y="2528"/>
                    <a:pt x="1933" y="2957"/>
                    <a:pt x="2041" y="2957"/>
                  </a:cubicBezTo>
                  <a:cubicBezTo>
                    <a:pt x="2046" y="2958"/>
                    <a:pt x="2050" y="2959"/>
                    <a:pt x="2055" y="2959"/>
                  </a:cubicBezTo>
                  <a:cubicBezTo>
                    <a:pt x="2189" y="2959"/>
                    <a:pt x="2252" y="2474"/>
                    <a:pt x="2148" y="1955"/>
                  </a:cubicBezTo>
                  <a:cubicBezTo>
                    <a:pt x="2077" y="1740"/>
                    <a:pt x="2005" y="1525"/>
                    <a:pt x="1898" y="1311"/>
                  </a:cubicBezTo>
                  <a:cubicBezTo>
                    <a:pt x="1826" y="1132"/>
                    <a:pt x="1754" y="1024"/>
                    <a:pt x="1754" y="1024"/>
                  </a:cubicBezTo>
                  <a:lnTo>
                    <a:pt x="1540" y="774"/>
                  </a:lnTo>
                  <a:cubicBezTo>
                    <a:pt x="1361" y="631"/>
                    <a:pt x="1182" y="487"/>
                    <a:pt x="1003" y="344"/>
                  </a:cubicBezTo>
                  <a:cubicBezTo>
                    <a:pt x="659" y="115"/>
                    <a:pt x="270" y="1"/>
                    <a:pt x="109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2789625" y="2727150"/>
              <a:ext cx="80550" cy="65175"/>
            </a:xfrm>
            <a:custGeom>
              <a:avLst/>
              <a:gdLst/>
              <a:ahLst/>
              <a:cxnLst/>
              <a:rect l="l" t="t" r="r" b="b"/>
              <a:pathLst>
                <a:path w="3222" h="2607" extrusionOk="0">
                  <a:moveTo>
                    <a:pt x="3105" y="0"/>
                  </a:moveTo>
                  <a:cubicBezTo>
                    <a:pt x="3020" y="0"/>
                    <a:pt x="2742" y="410"/>
                    <a:pt x="2399" y="754"/>
                  </a:cubicBezTo>
                  <a:cubicBezTo>
                    <a:pt x="2255" y="897"/>
                    <a:pt x="2076" y="1040"/>
                    <a:pt x="1897" y="1183"/>
                  </a:cubicBezTo>
                  <a:lnTo>
                    <a:pt x="1647" y="1362"/>
                  </a:lnTo>
                  <a:cubicBezTo>
                    <a:pt x="1432" y="1577"/>
                    <a:pt x="1182" y="1792"/>
                    <a:pt x="895" y="1971"/>
                  </a:cubicBezTo>
                  <a:cubicBezTo>
                    <a:pt x="501" y="2257"/>
                    <a:pt x="0" y="2472"/>
                    <a:pt x="36" y="2544"/>
                  </a:cubicBezTo>
                  <a:cubicBezTo>
                    <a:pt x="36" y="2586"/>
                    <a:pt x="125" y="2606"/>
                    <a:pt x="266" y="2606"/>
                  </a:cubicBezTo>
                  <a:cubicBezTo>
                    <a:pt x="482" y="2606"/>
                    <a:pt x="821" y="2559"/>
                    <a:pt x="1146" y="2472"/>
                  </a:cubicBezTo>
                  <a:cubicBezTo>
                    <a:pt x="1504" y="2329"/>
                    <a:pt x="1826" y="2150"/>
                    <a:pt x="2148" y="1935"/>
                  </a:cubicBezTo>
                  <a:lnTo>
                    <a:pt x="2363" y="1685"/>
                  </a:lnTo>
                  <a:cubicBezTo>
                    <a:pt x="2542" y="1506"/>
                    <a:pt x="2685" y="1291"/>
                    <a:pt x="2828" y="1076"/>
                  </a:cubicBezTo>
                  <a:cubicBezTo>
                    <a:pt x="3114" y="575"/>
                    <a:pt x="3222" y="38"/>
                    <a:pt x="3114" y="2"/>
                  </a:cubicBezTo>
                  <a:cubicBezTo>
                    <a:pt x="3112" y="1"/>
                    <a:pt x="3108" y="0"/>
                    <a:pt x="310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2473725" y="2652900"/>
              <a:ext cx="71625" cy="221975"/>
            </a:xfrm>
            <a:custGeom>
              <a:avLst/>
              <a:gdLst/>
              <a:ahLst/>
              <a:cxnLst/>
              <a:rect l="l" t="t" r="r" b="b"/>
              <a:pathLst>
                <a:path w="2865" h="8879" extrusionOk="0">
                  <a:moveTo>
                    <a:pt x="2753" y="0"/>
                  </a:moveTo>
                  <a:cubicBezTo>
                    <a:pt x="2660" y="0"/>
                    <a:pt x="1887" y="1058"/>
                    <a:pt x="1254" y="2185"/>
                  </a:cubicBezTo>
                  <a:cubicBezTo>
                    <a:pt x="967" y="2722"/>
                    <a:pt x="681" y="3294"/>
                    <a:pt x="466" y="3867"/>
                  </a:cubicBezTo>
                  <a:cubicBezTo>
                    <a:pt x="359" y="4118"/>
                    <a:pt x="287" y="4368"/>
                    <a:pt x="215" y="4655"/>
                  </a:cubicBezTo>
                  <a:lnTo>
                    <a:pt x="144" y="4869"/>
                  </a:lnTo>
                  <a:cubicBezTo>
                    <a:pt x="108" y="5084"/>
                    <a:pt x="108" y="5299"/>
                    <a:pt x="72" y="5514"/>
                  </a:cubicBezTo>
                  <a:cubicBezTo>
                    <a:pt x="1" y="6158"/>
                    <a:pt x="108" y="6802"/>
                    <a:pt x="394" y="7411"/>
                  </a:cubicBezTo>
                  <a:cubicBezTo>
                    <a:pt x="681" y="7984"/>
                    <a:pt x="1182" y="8449"/>
                    <a:pt x="1790" y="8699"/>
                  </a:cubicBezTo>
                  <a:cubicBezTo>
                    <a:pt x="2041" y="8807"/>
                    <a:pt x="2327" y="8878"/>
                    <a:pt x="2614" y="8878"/>
                  </a:cubicBezTo>
                  <a:cubicBezTo>
                    <a:pt x="2614" y="8807"/>
                    <a:pt x="2327" y="8664"/>
                    <a:pt x="1934" y="8413"/>
                  </a:cubicBezTo>
                  <a:cubicBezTo>
                    <a:pt x="1468" y="8127"/>
                    <a:pt x="1075" y="7697"/>
                    <a:pt x="896" y="7196"/>
                  </a:cubicBezTo>
                  <a:cubicBezTo>
                    <a:pt x="717" y="6659"/>
                    <a:pt x="681" y="6122"/>
                    <a:pt x="752" y="5549"/>
                  </a:cubicBezTo>
                  <a:cubicBezTo>
                    <a:pt x="788" y="5335"/>
                    <a:pt x="860" y="5156"/>
                    <a:pt x="896" y="5013"/>
                  </a:cubicBezTo>
                  <a:lnTo>
                    <a:pt x="931" y="4834"/>
                  </a:lnTo>
                  <a:cubicBezTo>
                    <a:pt x="931" y="4834"/>
                    <a:pt x="1003" y="4511"/>
                    <a:pt x="1146" y="4046"/>
                  </a:cubicBezTo>
                  <a:cubicBezTo>
                    <a:pt x="1289" y="3509"/>
                    <a:pt x="1504" y="2936"/>
                    <a:pt x="1755" y="2400"/>
                  </a:cubicBezTo>
                  <a:cubicBezTo>
                    <a:pt x="2256" y="1254"/>
                    <a:pt x="2864" y="73"/>
                    <a:pt x="2757" y="1"/>
                  </a:cubicBezTo>
                  <a:cubicBezTo>
                    <a:pt x="2756" y="1"/>
                    <a:pt x="2754" y="0"/>
                    <a:pt x="2753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2264325" y="2439050"/>
              <a:ext cx="252375" cy="455500"/>
            </a:xfrm>
            <a:custGeom>
              <a:avLst/>
              <a:gdLst/>
              <a:ahLst/>
              <a:cxnLst/>
              <a:rect l="l" t="t" r="r" b="b"/>
              <a:pathLst>
                <a:path w="10095" h="18220" extrusionOk="0">
                  <a:moveTo>
                    <a:pt x="9952" y="0"/>
                  </a:moveTo>
                  <a:cubicBezTo>
                    <a:pt x="9844" y="0"/>
                    <a:pt x="9808" y="2828"/>
                    <a:pt x="9379" y="5584"/>
                  </a:cubicBezTo>
                  <a:cubicBezTo>
                    <a:pt x="9164" y="6837"/>
                    <a:pt x="8878" y="8054"/>
                    <a:pt x="8484" y="9271"/>
                  </a:cubicBezTo>
                  <a:cubicBezTo>
                    <a:pt x="8341" y="9772"/>
                    <a:pt x="8126" y="10166"/>
                    <a:pt x="8019" y="10452"/>
                  </a:cubicBezTo>
                  <a:cubicBezTo>
                    <a:pt x="7911" y="10703"/>
                    <a:pt x="7840" y="10882"/>
                    <a:pt x="7840" y="10882"/>
                  </a:cubicBezTo>
                  <a:lnTo>
                    <a:pt x="7661" y="11347"/>
                  </a:lnTo>
                  <a:cubicBezTo>
                    <a:pt x="7482" y="11705"/>
                    <a:pt x="7303" y="12099"/>
                    <a:pt x="7088" y="12457"/>
                  </a:cubicBezTo>
                  <a:lnTo>
                    <a:pt x="6659" y="13173"/>
                  </a:lnTo>
                  <a:cubicBezTo>
                    <a:pt x="6480" y="13388"/>
                    <a:pt x="6301" y="13638"/>
                    <a:pt x="6122" y="13925"/>
                  </a:cubicBezTo>
                  <a:cubicBezTo>
                    <a:pt x="5943" y="14175"/>
                    <a:pt x="5728" y="14426"/>
                    <a:pt x="5477" y="14676"/>
                  </a:cubicBezTo>
                  <a:cubicBezTo>
                    <a:pt x="5263" y="14927"/>
                    <a:pt x="5012" y="15177"/>
                    <a:pt x="4761" y="15392"/>
                  </a:cubicBezTo>
                  <a:lnTo>
                    <a:pt x="3974" y="16072"/>
                  </a:lnTo>
                  <a:lnTo>
                    <a:pt x="3115" y="16573"/>
                  </a:lnTo>
                  <a:cubicBezTo>
                    <a:pt x="3007" y="16681"/>
                    <a:pt x="2864" y="16788"/>
                    <a:pt x="2721" y="16860"/>
                  </a:cubicBezTo>
                  <a:lnTo>
                    <a:pt x="2327" y="17074"/>
                  </a:lnTo>
                  <a:lnTo>
                    <a:pt x="1576" y="17468"/>
                  </a:lnTo>
                  <a:cubicBezTo>
                    <a:pt x="1039" y="17683"/>
                    <a:pt x="502" y="17934"/>
                    <a:pt x="1" y="18220"/>
                  </a:cubicBezTo>
                  <a:cubicBezTo>
                    <a:pt x="573" y="18112"/>
                    <a:pt x="1146" y="17969"/>
                    <a:pt x="1719" y="17755"/>
                  </a:cubicBezTo>
                  <a:lnTo>
                    <a:pt x="2506" y="17397"/>
                  </a:lnTo>
                  <a:lnTo>
                    <a:pt x="2936" y="17182"/>
                  </a:lnTo>
                  <a:cubicBezTo>
                    <a:pt x="3079" y="17110"/>
                    <a:pt x="3222" y="17039"/>
                    <a:pt x="3401" y="16931"/>
                  </a:cubicBezTo>
                  <a:lnTo>
                    <a:pt x="4296" y="16394"/>
                  </a:lnTo>
                  <a:lnTo>
                    <a:pt x="5119" y="15750"/>
                  </a:lnTo>
                  <a:cubicBezTo>
                    <a:pt x="5406" y="15535"/>
                    <a:pt x="5656" y="15285"/>
                    <a:pt x="5907" y="15034"/>
                  </a:cubicBezTo>
                  <a:cubicBezTo>
                    <a:pt x="6157" y="14784"/>
                    <a:pt x="6408" y="14533"/>
                    <a:pt x="6623" y="14247"/>
                  </a:cubicBezTo>
                  <a:lnTo>
                    <a:pt x="7231" y="13495"/>
                  </a:lnTo>
                  <a:lnTo>
                    <a:pt x="7697" y="12743"/>
                  </a:lnTo>
                  <a:cubicBezTo>
                    <a:pt x="7947" y="12385"/>
                    <a:pt x="8162" y="11992"/>
                    <a:pt x="8341" y="11598"/>
                  </a:cubicBezTo>
                  <a:cubicBezTo>
                    <a:pt x="8484" y="11347"/>
                    <a:pt x="8556" y="11168"/>
                    <a:pt x="8556" y="11168"/>
                  </a:cubicBezTo>
                  <a:lnTo>
                    <a:pt x="8735" y="10703"/>
                  </a:lnTo>
                  <a:cubicBezTo>
                    <a:pt x="8842" y="10417"/>
                    <a:pt x="9021" y="10023"/>
                    <a:pt x="9128" y="9486"/>
                  </a:cubicBezTo>
                  <a:cubicBezTo>
                    <a:pt x="9522" y="8233"/>
                    <a:pt x="9773" y="6945"/>
                    <a:pt x="9880" y="5656"/>
                  </a:cubicBezTo>
                  <a:cubicBezTo>
                    <a:pt x="10023" y="4367"/>
                    <a:pt x="10095" y="3043"/>
                    <a:pt x="10059" y="1754"/>
                  </a:cubicBezTo>
                  <a:cubicBezTo>
                    <a:pt x="10095" y="1182"/>
                    <a:pt x="10059" y="573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2344875" y="2856575"/>
              <a:ext cx="251475" cy="95250"/>
            </a:xfrm>
            <a:custGeom>
              <a:avLst/>
              <a:gdLst/>
              <a:ahLst/>
              <a:cxnLst/>
              <a:rect l="l" t="t" r="r" b="b"/>
              <a:pathLst>
                <a:path w="10059" h="3810" extrusionOk="0">
                  <a:moveTo>
                    <a:pt x="393" y="1"/>
                  </a:moveTo>
                  <a:cubicBezTo>
                    <a:pt x="147" y="1"/>
                    <a:pt x="0" y="17"/>
                    <a:pt x="0" y="51"/>
                  </a:cubicBezTo>
                  <a:cubicBezTo>
                    <a:pt x="0" y="159"/>
                    <a:pt x="1360" y="409"/>
                    <a:pt x="2756" y="767"/>
                  </a:cubicBezTo>
                  <a:cubicBezTo>
                    <a:pt x="4117" y="1089"/>
                    <a:pt x="5477" y="1447"/>
                    <a:pt x="5477" y="1447"/>
                  </a:cubicBezTo>
                  <a:cubicBezTo>
                    <a:pt x="5477" y="1447"/>
                    <a:pt x="5799" y="1519"/>
                    <a:pt x="6300" y="1662"/>
                  </a:cubicBezTo>
                  <a:cubicBezTo>
                    <a:pt x="6837" y="1769"/>
                    <a:pt x="7481" y="1948"/>
                    <a:pt x="8161" y="2163"/>
                  </a:cubicBezTo>
                  <a:cubicBezTo>
                    <a:pt x="8806" y="2414"/>
                    <a:pt x="9450" y="2700"/>
                    <a:pt x="9701" y="3058"/>
                  </a:cubicBezTo>
                  <a:cubicBezTo>
                    <a:pt x="9808" y="3237"/>
                    <a:pt x="9808" y="3416"/>
                    <a:pt x="9736" y="3559"/>
                  </a:cubicBezTo>
                  <a:cubicBezTo>
                    <a:pt x="9665" y="3702"/>
                    <a:pt x="9629" y="3774"/>
                    <a:pt x="9665" y="3810"/>
                  </a:cubicBezTo>
                  <a:cubicBezTo>
                    <a:pt x="9665" y="3810"/>
                    <a:pt x="9736" y="3774"/>
                    <a:pt x="9880" y="3667"/>
                  </a:cubicBezTo>
                  <a:lnTo>
                    <a:pt x="9951" y="3523"/>
                  </a:lnTo>
                  <a:cubicBezTo>
                    <a:pt x="9987" y="3488"/>
                    <a:pt x="9987" y="3416"/>
                    <a:pt x="9987" y="3380"/>
                  </a:cubicBezTo>
                  <a:cubicBezTo>
                    <a:pt x="10059" y="3237"/>
                    <a:pt x="10023" y="3058"/>
                    <a:pt x="9951" y="2915"/>
                  </a:cubicBezTo>
                  <a:cubicBezTo>
                    <a:pt x="9701" y="2342"/>
                    <a:pt x="8985" y="1984"/>
                    <a:pt x="8340" y="1662"/>
                  </a:cubicBezTo>
                  <a:cubicBezTo>
                    <a:pt x="7768" y="1376"/>
                    <a:pt x="7123" y="1161"/>
                    <a:pt x="6515" y="946"/>
                  </a:cubicBezTo>
                  <a:cubicBezTo>
                    <a:pt x="5978" y="803"/>
                    <a:pt x="5656" y="696"/>
                    <a:pt x="5656" y="696"/>
                  </a:cubicBezTo>
                  <a:cubicBezTo>
                    <a:pt x="5656" y="696"/>
                    <a:pt x="4260" y="409"/>
                    <a:pt x="2828" y="194"/>
                  </a:cubicBezTo>
                  <a:cubicBezTo>
                    <a:pt x="1880" y="73"/>
                    <a:pt x="914" y="1"/>
                    <a:pt x="39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2425400" y="2900400"/>
              <a:ext cx="131575" cy="78275"/>
            </a:xfrm>
            <a:custGeom>
              <a:avLst/>
              <a:gdLst/>
              <a:ahLst/>
              <a:cxnLst/>
              <a:rect l="l" t="t" r="r" b="b"/>
              <a:pathLst>
                <a:path w="5263" h="3131" extrusionOk="0">
                  <a:moveTo>
                    <a:pt x="242" y="1"/>
                  </a:moveTo>
                  <a:cubicBezTo>
                    <a:pt x="92" y="1"/>
                    <a:pt x="1" y="16"/>
                    <a:pt x="1" y="52"/>
                  </a:cubicBezTo>
                  <a:cubicBezTo>
                    <a:pt x="1" y="160"/>
                    <a:pt x="717" y="374"/>
                    <a:pt x="1468" y="661"/>
                  </a:cubicBezTo>
                  <a:cubicBezTo>
                    <a:pt x="1934" y="840"/>
                    <a:pt x="2399" y="1054"/>
                    <a:pt x="2829" y="1305"/>
                  </a:cubicBezTo>
                  <a:cubicBezTo>
                    <a:pt x="2829" y="1305"/>
                    <a:pt x="3008" y="1377"/>
                    <a:pt x="3258" y="1520"/>
                  </a:cubicBezTo>
                  <a:cubicBezTo>
                    <a:pt x="3544" y="1663"/>
                    <a:pt x="3831" y="1842"/>
                    <a:pt x="4117" y="2057"/>
                  </a:cubicBezTo>
                  <a:cubicBezTo>
                    <a:pt x="4368" y="2271"/>
                    <a:pt x="4618" y="2522"/>
                    <a:pt x="4869" y="2773"/>
                  </a:cubicBezTo>
                  <a:cubicBezTo>
                    <a:pt x="5048" y="2987"/>
                    <a:pt x="5155" y="3131"/>
                    <a:pt x="5227" y="3131"/>
                  </a:cubicBezTo>
                  <a:cubicBezTo>
                    <a:pt x="5263" y="3095"/>
                    <a:pt x="5227" y="2916"/>
                    <a:pt x="5119" y="2629"/>
                  </a:cubicBezTo>
                  <a:cubicBezTo>
                    <a:pt x="4940" y="2271"/>
                    <a:pt x="4726" y="1949"/>
                    <a:pt x="4475" y="1663"/>
                  </a:cubicBezTo>
                  <a:cubicBezTo>
                    <a:pt x="4225" y="1377"/>
                    <a:pt x="3938" y="1126"/>
                    <a:pt x="3616" y="911"/>
                  </a:cubicBezTo>
                  <a:cubicBezTo>
                    <a:pt x="3330" y="732"/>
                    <a:pt x="3151" y="625"/>
                    <a:pt x="3151" y="625"/>
                  </a:cubicBezTo>
                  <a:cubicBezTo>
                    <a:pt x="3151" y="625"/>
                    <a:pt x="2972" y="553"/>
                    <a:pt x="2685" y="446"/>
                  </a:cubicBezTo>
                  <a:cubicBezTo>
                    <a:pt x="2327" y="339"/>
                    <a:pt x="1969" y="231"/>
                    <a:pt x="1576" y="160"/>
                  </a:cubicBezTo>
                  <a:cubicBezTo>
                    <a:pt x="1075" y="64"/>
                    <a:pt x="542" y="1"/>
                    <a:pt x="24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2341300" y="2942125"/>
              <a:ext cx="112775" cy="50200"/>
            </a:xfrm>
            <a:custGeom>
              <a:avLst/>
              <a:gdLst/>
              <a:ahLst/>
              <a:cxnLst/>
              <a:rect l="l" t="t" r="r" b="b"/>
              <a:pathLst>
                <a:path w="4511" h="2008" extrusionOk="0">
                  <a:moveTo>
                    <a:pt x="763" y="1"/>
                  </a:moveTo>
                  <a:cubicBezTo>
                    <a:pt x="335" y="1"/>
                    <a:pt x="0" y="60"/>
                    <a:pt x="0" y="137"/>
                  </a:cubicBezTo>
                  <a:cubicBezTo>
                    <a:pt x="0" y="245"/>
                    <a:pt x="609" y="388"/>
                    <a:pt x="1181" y="567"/>
                  </a:cubicBezTo>
                  <a:cubicBezTo>
                    <a:pt x="1754" y="710"/>
                    <a:pt x="2291" y="960"/>
                    <a:pt x="2291" y="960"/>
                  </a:cubicBezTo>
                  <a:lnTo>
                    <a:pt x="2649" y="1104"/>
                  </a:lnTo>
                  <a:cubicBezTo>
                    <a:pt x="2899" y="1175"/>
                    <a:pt x="3114" y="1283"/>
                    <a:pt x="3365" y="1390"/>
                  </a:cubicBezTo>
                  <a:cubicBezTo>
                    <a:pt x="3825" y="1653"/>
                    <a:pt x="4256" y="2007"/>
                    <a:pt x="4406" y="2007"/>
                  </a:cubicBezTo>
                  <a:cubicBezTo>
                    <a:pt x="4419" y="2007"/>
                    <a:pt x="4430" y="2004"/>
                    <a:pt x="4439" y="1998"/>
                  </a:cubicBezTo>
                  <a:cubicBezTo>
                    <a:pt x="4510" y="1927"/>
                    <a:pt x="4188" y="1390"/>
                    <a:pt x="3651" y="960"/>
                  </a:cubicBezTo>
                  <a:cubicBezTo>
                    <a:pt x="3436" y="746"/>
                    <a:pt x="3186" y="602"/>
                    <a:pt x="2899" y="459"/>
                  </a:cubicBezTo>
                  <a:lnTo>
                    <a:pt x="2542" y="245"/>
                  </a:lnTo>
                  <a:cubicBezTo>
                    <a:pt x="2148" y="137"/>
                    <a:pt x="1718" y="66"/>
                    <a:pt x="1289" y="30"/>
                  </a:cubicBezTo>
                  <a:cubicBezTo>
                    <a:pt x="1109" y="10"/>
                    <a:pt x="929" y="1"/>
                    <a:pt x="76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1773950" y="2840850"/>
              <a:ext cx="396450" cy="137825"/>
            </a:xfrm>
            <a:custGeom>
              <a:avLst/>
              <a:gdLst/>
              <a:ahLst/>
              <a:cxnLst/>
              <a:rect l="l" t="t" r="r" b="b"/>
              <a:pathLst>
                <a:path w="15858" h="5513" extrusionOk="0">
                  <a:moveTo>
                    <a:pt x="36" y="0"/>
                  </a:moveTo>
                  <a:cubicBezTo>
                    <a:pt x="0" y="501"/>
                    <a:pt x="72" y="1002"/>
                    <a:pt x="287" y="1432"/>
                  </a:cubicBezTo>
                  <a:cubicBezTo>
                    <a:pt x="430" y="1933"/>
                    <a:pt x="680" y="2363"/>
                    <a:pt x="967" y="2792"/>
                  </a:cubicBezTo>
                  <a:cubicBezTo>
                    <a:pt x="1325" y="3257"/>
                    <a:pt x="1754" y="3651"/>
                    <a:pt x="2219" y="4009"/>
                  </a:cubicBezTo>
                  <a:cubicBezTo>
                    <a:pt x="3150" y="4582"/>
                    <a:pt x="4152" y="5011"/>
                    <a:pt x="5226" y="5226"/>
                  </a:cubicBezTo>
                  <a:cubicBezTo>
                    <a:pt x="5692" y="5334"/>
                    <a:pt x="6049" y="5369"/>
                    <a:pt x="6300" y="5405"/>
                  </a:cubicBezTo>
                  <a:cubicBezTo>
                    <a:pt x="6551" y="5441"/>
                    <a:pt x="6694" y="5441"/>
                    <a:pt x="6694" y="5441"/>
                  </a:cubicBezTo>
                  <a:cubicBezTo>
                    <a:pt x="6694" y="5441"/>
                    <a:pt x="7267" y="5513"/>
                    <a:pt x="8161" y="5513"/>
                  </a:cubicBezTo>
                  <a:cubicBezTo>
                    <a:pt x="9199" y="5513"/>
                    <a:pt x="10273" y="5441"/>
                    <a:pt x="11311" y="5334"/>
                  </a:cubicBezTo>
                  <a:cubicBezTo>
                    <a:pt x="12457" y="5226"/>
                    <a:pt x="13602" y="5083"/>
                    <a:pt x="14461" y="4940"/>
                  </a:cubicBezTo>
                  <a:cubicBezTo>
                    <a:pt x="14927" y="4904"/>
                    <a:pt x="15392" y="4832"/>
                    <a:pt x="15857" y="4689"/>
                  </a:cubicBezTo>
                  <a:cubicBezTo>
                    <a:pt x="15585" y="4647"/>
                    <a:pt x="15300" y="4630"/>
                    <a:pt x="15017" y="4630"/>
                  </a:cubicBezTo>
                  <a:cubicBezTo>
                    <a:pt x="14817" y="4630"/>
                    <a:pt x="14618" y="4639"/>
                    <a:pt x="14425" y="4653"/>
                  </a:cubicBezTo>
                  <a:lnTo>
                    <a:pt x="11276" y="4797"/>
                  </a:lnTo>
                  <a:cubicBezTo>
                    <a:pt x="10721" y="4832"/>
                    <a:pt x="10157" y="4850"/>
                    <a:pt x="9624" y="4850"/>
                  </a:cubicBezTo>
                  <a:cubicBezTo>
                    <a:pt x="9092" y="4850"/>
                    <a:pt x="8591" y="4832"/>
                    <a:pt x="8161" y="4797"/>
                  </a:cubicBezTo>
                  <a:cubicBezTo>
                    <a:pt x="7302" y="4761"/>
                    <a:pt x="6765" y="4689"/>
                    <a:pt x="6765" y="4689"/>
                  </a:cubicBezTo>
                  <a:cubicBezTo>
                    <a:pt x="6765" y="4689"/>
                    <a:pt x="6622" y="4689"/>
                    <a:pt x="6372" y="4653"/>
                  </a:cubicBezTo>
                  <a:cubicBezTo>
                    <a:pt x="6121" y="4618"/>
                    <a:pt x="5763" y="4618"/>
                    <a:pt x="5369" y="4546"/>
                  </a:cubicBezTo>
                  <a:cubicBezTo>
                    <a:pt x="4367" y="4367"/>
                    <a:pt x="3401" y="4045"/>
                    <a:pt x="2506" y="3544"/>
                  </a:cubicBezTo>
                  <a:cubicBezTo>
                    <a:pt x="2076" y="3257"/>
                    <a:pt x="1647" y="2900"/>
                    <a:pt x="1289" y="2506"/>
                  </a:cubicBezTo>
                  <a:cubicBezTo>
                    <a:pt x="1002" y="2148"/>
                    <a:pt x="716" y="1754"/>
                    <a:pt x="537" y="1325"/>
                  </a:cubicBezTo>
                  <a:cubicBezTo>
                    <a:pt x="215" y="573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1968125" y="2890650"/>
              <a:ext cx="230000" cy="33450"/>
            </a:xfrm>
            <a:custGeom>
              <a:avLst/>
              <a:gdLst/>
              <a:ahLst/>
              <a:cxnLst/>
              <a:rect l="l" t="t" r="r" b="b"/>
              <a:pathLst>
                <a:path w="9200" h="1338" extrusionOk="0">
                  <a:moveTo>
                    <a:pt x="95" y="0"/>
                  </a:moveTo>
                  <a:cubicBezTo>
                    <a:pt x="61" y="0"/>
                    <a:pt x="41" y="4"/>
                    <a:pt x="36" y="13"/>
                  </a:cubicBezTo>
                  <a:cubicBezTo>
                    <a:pt x="1" y="120"/>
                    <a:pt x="1074" y="585"/>
                    <a:pt x="2220" y="908"/>
                  </a:cubicBezTo>
                  <a:cubicBezTo>
                    <a:pt x="2793" y="1015"/>
                    <a:pt x="3365" y="1158"/>
                    <a:pt x="3795" y="1230"/>
                  </a:cubicBezTo>
                  <a:lnTo>
                    <a:pt x="4547" y="1337"/>
                  </a:lnTo>
                  <a:lnTo>
                    <a:pt x="5262" y="1337"/>
                  </a:lnTo>
                  <a:cubicBezTo>
                    <a:pt x="5799" y="1337"/>
                    <a:pt x="6336" y="1301"/>
                    <a:pt x="6873" y="1265"/>
                  </a:cubicBezTo>
                  <a:cubicBezTo>
                    <a:pt x="8054" y="1122"/>
                    <a:pt x="9200" y="764"/>
                    <a:pt x="9164" y="693"/>
                  </a:cubicBezTo>
                  <a:cubicBezTo>
                    <a:pt x="9154" y="663"/>
                    <a:pt x="9062" y="653"/>
                    <a:pt x="8910" y="653"/>
                  </a:cubicBezTo>
                  <a:cubicBezTo>
                    <a:pt x="8506" y="653"/>
                    <a:pt x="7680" y="729"/>
                    <a:pt x="6873" y="729"/>
                  </a:cubicBezTo>
                  <a:cubicBezTo>
                    <a:pt x="6301" y="693"/>
                    <a:pt x="5728" y="729"/>
                    <a:pt x="5298" y="657"/>
                  </a:cubicBezTo>
                  <a:lnTo>
                    <a:pt x="4582" y="585"/>
                  </a:lnTo>
                  <a:lnTo>
                    <a:pt x="3902" y="514"/>
                  </a:lnTo>
                  <a:cubicBezTo>
                    <a:pt x="3437" y="514"/>
                    <a:pt x="2900" y="406"/>
                    <a:pt x="2327" y="371"/>
                  </a:cubicBezTo>
                  <a:cubicBezTo>
                    <a:pt x="1351" y="213"/>
                    <a:pt x="346" y="0"/>
                    <a:pt x="9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3044650" y="2739675"/>
              <a:ext cx="482375" cy="181875"/>
            </a:xfrm>
            <a:custGeom>
              <a:avLst/>
              <a:gdLst/>
              <a:ahLst/>
              <a:cxnLst/>
              <a:rect l="l" t="t" r="r" b="b"/>
              <a:pathLst>
                <a:path w="19295" h="7275" extrusionOk="0">
                  <a:moveTo>
                    <a:pt x="19288" y="0"/>
                  </a:moveTo>
                  <a:cubicBezTo>
                    <a:pt x="19215" y="0"/>
                    <a:pt x="18682" y="409"/>
                    <a:pt x="17719" y="718"/>
                  </a:cubicBezTo>
                  <a:cubicBezTo>
                    <a:pt x="16538" y="1112"/>
                    <a:pt x="15285" y="1327"/>
                    <a:pt x="14032" y="1398"/>
                  </a:cubicBezTo>
                  <a:cubicBezTo>
                    <a:pt x="12672" y="1470"/>
                    <a:pt x="11276" y="1506"/>
                    <a:pt x="10238" y="1577"/>
                  </a:cubicBezTo>
                  <a:cubicBezTo>
                    <a:pt x="9701" y="1577"/>
                    <a:pt x="9272" y="1613"/>
                    <a:pt x="8949" y="1649"/>
                  </a:cubicBezTo>
                  <a:lnTo>
                    <a:pt x="8484" y="1721"/>
                  </a:lnTo>
                  <a:cubicBezTo>
                    <a:pt x="8484" y="1721"/>
                    <a:pt x="7804" y="1828"/>
                    <a:pt x="6766" y="2078"/>
                  </a:cubicBezTo>
                  <a:cubicBezTo>
                    <a:pt x="5513" y="2329"/>
                    <a:pt x="4260" y="2723"/>
                    <a:pt x="3043" y="3188"/>
                  </a:cubicBezTo>
                  <a:cubicBezTo>
                    <a:pt x="2399" y="3439"/>
                    <a:pt x="1791" y="3761"/>
                    <a:pt x="1182" y="4155"/>
                  </a:cubicBezTo>
                  <a:cubicBezTo>
                    <a:pt x="645" y="4477"/>
                    <a:pt x="251" y="5014"/>
                    <a:pt x="37" y="5622"/>
                  </a:cubicBezTo>
                  <a:cubicBezTo>
                    <a:pt x="37" y="5765"/>
                    <a:pt x="1" y="5873"/>
                    <a:pt x="1" y="6016"/>
                  </a:cubicBezTo>
                  <a:cubicBezTo>
                    <a:pt x="37" y="6159"/>
                    <a:pt x="37" y="6266"/>
                    <a:pt x="72" y="6374"/>
                  </a:cubicBezTo>
                  <a:cubicBezTo>
                    <a:pt x="108" y="6481"/>
                    <a:pt x="144" y="6589"/>
                    <a:pt x="180" y="6696"/>
                  </a:cubicBezTo>
                  <a:lnTo>
                    <a:pt x="323" y="6911"/>
                  </a:lnTo>
                  <a:cubicBezTo>
                    <a:pt x="516" y="7136"/>
                    <a:pt x="651" y="7274"/>
                    <a:pt x="702" y="7274"/>
                  </a:cubicBezTo>
                  <a:cubicBezTo>
                    <a:pt x="708" y="7274"/>
                    <a:pt x="713" y="7272"/>
                    <a:pt x="717" y="7269"/>
                  </a:cubicBezTo>
                  <a:cubicBezTo>
                    <a:pt x="717" y="7269"/>
                    <a:pt x="645" y="7090"/>
                    <a:pt x="502" y="6839"/>
                  </a:cubicBezTo>
                  <a:cubicBezTo>
                    <a:pt x="287" y="6481"/>
                    <a:pt x="251" y="6087"/>
                    <a:pt x="359" y="5694"/>
                  </a:cubicBezTo>
                  <a:cubicBezTo>
                    <a:pt x="574" y="5193"/>
                    <a:pt x="967" y="4763"/>
                    <a:pt x="1468" y="4513"/>
                  </a:cubicBezTo>
                  <a:cubicBezTo>
                    <a:pt x="2041" y="4155"/>
                    <a:pt x="2650" y="3868"/>
                    <a:pt x="3258" y="3689"/>
                  </a:cubicBezTo>
                  <a:cubicBezTo>
                    <a:pt x="4439" y="3260"/>
                    <a:pt x="5692" y="2973"/>
                    <a:pt x="6909" y="2759"/>
                  </a:cubicBezTo>
                  <a:cubicBezTo>
                    <a:pt x="7947" y="2580"/>
                    <a:pt x="8627" y="2472"/>
                    <a:pt x="8627" y="2472"/>
                  </a:cubicBezTo>
                  <a:lnTo>
                    <a:pt x="9057" y="2401"/>
                  </a:lnTo>
                  <a:cubicBezTo>
                    <a:pt x="9343" y="2365"/>
                    <a:pt x="9773" y="2293"/>
                    <a:pt x="10310" y="2257"/>
                  </a:cubicBezTo>
                  <a:cubicBezTo>
                    <a:pt x="11312" y="2150"/>
                    <a:pt x="12708" y="2078"/>
                    <a:pt x="14104" y="1935"/>
                  </a:cubicBezTo>
                  <a:cubicBezTo>
                    <a:pt x="15393" y="1792"/>
                    <a:pt x="16645" y="1470"/>
                    <a:pt x="17862" y="1005"/>
                  </a:cubicBezTo>
                  <a:cubicBezTo>
                    <a:pt x="18399" y="790"/>
                    <a:pt x="18900" y="468"/>
                    <a:pt x="19294" y="2"/>
                  </a:cubicBezTo>
                  <a:cubicBezTo>
                    <a:pt x="19293" y="1"/>
                    <a:pt x="19291" y="0"/>
                    <a:pt x="19288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3114450" y="2880225"/>
              <a:ext cx="128900" cy="68025"/>
            </a:xfrm>
            <a:custGeom>
              <a:avLst/>
              <a:gdLst/>
              <a:ahLst/>
              <a:cxnLst/>
              <a:rect l="l" t="t" r="r" b="b"/>
              <a:pathLst>
                <a:path w="5156" h="2721" extrusionOk="0">
                  <a:moveTo>
                    <a:pt x="3509" y="0"/>
                  </a:moveTo>
                  <a:cubicBezTo>
                    <a:pt x="3151" y="0"/>
                    <a:pt x="2757" y="0"/>
                    <a:pt x="2399" y="72"/>
                  </a:cubicBezTo>
                  <a:cubicBezTo>
                    <a:pt x="2077" y="108"/>
                    <a:pt x="1862" y="143"/>
                    <a:pt x="1862" y="143"/>
                  </a:cubicBezTo>
                  <a:cubicBezTo>
                    <a:pt x="1683" y="179"/>
                    <a:pt x="1504" y="251"/>
                    <a:pt x="1361" y="322"/>
                  </a:cubicBezTo>
                  <a:cubicBezTo>
                    <a:pt x="967" y="465"/>
                    <a:pt x="609" y="716"/>
                    <a:pt x="359" y="1038"/>
                  </a:cubicBezTo>
                  <a:cubicBezTo>
                    <a:pt x="180" y="1217"/>
                    <a:pt x="108" y="1432"/>
                    <a:pt x="37" y="1647"/>
                  </a:cubicBezTo>
                  <a:cubicBezTo>
                    <a:pt x="1" y="1861"/>
                    <a:pt x="1" y="2040"/>
                    <a:pt x="37" y="2219"/>
                  </a:cubicBezTo>
                  <a:cubicBezTo>
                    <a:pt x="144" y="2577"/>
                    <a:pt x="287" y="2721"/>
                    <a:pt x="323" y="2721"/>
                  </a:cubicBezTo>
                  <a:cubicBezTo>
                    <a:pt x="395" y="2721"/>
                    <a:pt x="359" y="2506"/>
                    <a:pt x="359" y="2219"/>
                  </a:cubicBezTo>
                  <a:cubicBezTo>
                    <a:pt x="395" y="2076"/>
                    <a:pt x="430" y="1897"/>
                    <a:pt x="466" y="1790"/>
                  </a:cubicBezTo>
                  <a:cubicBezTo>
                    <a:pt x="538" y="1611"/>
                    <a:pt x="645" y="1504"/>
                    <a:pt x="752" y="1396"/>
                  </a:cubicBezTo>
                  <a:cubicBezTo>
                    <a:pt x="1003" y="1181"/>
                    <a:pt x="1289" y="1038"/>
                    <a:pt x="1612" y="967"/>
                  </a:cubicBezTo>
                  <a:cubicBezTo>
                    <a:pt x="1862" y="895"/>
                    <a:pt x="2041" y="859"/>
                    <a:pt x="2041" y="859"/>
                  </a:cubicBezTo>
                  <a:cubicBezTo>
                    <a:pt x="2041" y="859"/>
                    <a:pt x="2220" y="823"/>
                    <a:pt x="2506" y="752"/>
                  </a:cubicBezTo>
                  <a:cubicBezTo>
                    <a:pt x="2757" y="680"/>
                    <a:pt x="3151" y="609"/>
                    <a:pt x="3544" y="537"/>
                  </a:cubicBezTo>
                  <a:cubicBezTo>
                    <a:pt x="4332" y="394"/>
                    <a:pt x="5155" y="287"/>
                    <a:pt x="5119" y="179"/>
                  </a:cubicBezTo>
                  <a:cubicBezTo>
                    <a:pt x="5119" y="72"/>
                    <a:pt x="4332" y="0"/>
                    <a:pt x="3509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3073300" y="2855825"/>
              <a:ext cx="110075" cy="75450"/>
            </a:xfrm>
            <a:custGeom>
              <a:avLst/>
              <a:gdLst/>
              <a:ahLst/>
              <a:cxnLst/>
              <a:rect l="l" t="t" r="r" b="b"/>
              <a:pathLst>
                <a:path w="4403" h="3018" extrusionOk="0">
                  <a:moveTo>
                    <a:pt x="3951" y="1"/>
                  </a:moveTo>
                  <a:cubicBezTo>
                    <a:pt x="3678" y="1"/>
                    <a:pt x="3311" y="28"/>
                    <a:pt x="2935" y="81"/>
                  </a:cubicBezTo>
                  <a:cubicBezTo>
                    <a:pt x="2613" y="117"/>
                    <a:pt x="2291" y="189"/>
                    <a:pt x="1969" y="296"/>
                  </a:cubicBezTo>
                  <a:cubicBezTo>
                    <a:pt x="1790" y="368"/>
                    <a:pt x="1647" y="403"/>
                    <a:pt x="1504" y="475"/>
                  </a:cubicBezTo>
                  <a:lnTo>
                    <a:pt x="1396" y="547"/>
                  </a:lnTo>
                  <a:cubicBezTo>
                    <a:pt x="1289" y="618"/>
                    <a:pt x="1217" y="690"/>
                    <a:pt x="1110" y="797"/>
                  </a:cubicBezTo>
                  <a:cubicBezTo>
                    <a:pt x="824" y="1012"/>
                    <a:pt x="609" y="1298"/>
                    <a:pt x="430" y="1585"/>
                  </a:cubicBezTo>
                  <a:cubicBezTo>
                    <a:pt x="36" y="2265"/>
                    <a:pt x="0" y="3016"/>
                    <a:pt x="72" y="3016"/>
                  </a:cubicBezTo>
                  <a:cubicBezTo>
                    <a:pt x="75" y="3017"/>
                    <a:pt x="79" y="3018"/>
                    <a:pt x="83" y="3018"/>
                  </a:cubicBezTo>
                  <a:cubicBezTo>
                    <a:pt x="226" y="3018"/>
                    <a:pt x="441" y="2360"/>
                    <a:pt x="859" y="1907"/>
                  </a:cubicBezTo>
                  <a:cubicBezTo>
                    <a:pt x="1038" y="1656"/>
                    <a:pt x="1253" y="1477"/>
                    <a:pt x="1504" y="1334"/>
                  </a:cubicBezTo>
                  <a:cubicBezTo>
                    <a:pt x="1611" y="1263"/>
                    <a:pt x="1683" y="1227"/>
                    <a:pt x="1754" y="1191"/>
                  </a:cubicBezTo>
                  <a:lnTo>
                    <a:pt x="1862" y="1119"/>
                  </a:lnTo>
                  <a:cubicBezTo>
                    <a:pt x="1969" y="1048"/>
                    <a:pt x="2076" y="976"/>
                    <a:pt x="2220" y="940"/>
                  </a:cubicBezTo>
                  <a:cubicBezTo>
                    <a:pt x="2470" y="797"/>
                    <a:pt x="2756" y="690"/>
                    <a:pt x="3043" y="582"/>
                  </a:cubicBezTo>
                  <a:cubicBezTo>
                    <a:pt x="3723" y="368"/>
                    <a:pt x="4403" y="189"/>
                    <a:pt x="4403" y="81"/>
                  </a:cubicBezTo>
                  <a:cubicBezTo>
                    <a:pt x="4403" y="28"/>
                    <a:pt x="4224" y="1"/>
                    <a:pt x="395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2779775" y="2575950"/>
              <a:ext cx="152150" cy="204950"/>
            </a:xfrm>
            <a:custGeom>
              <a:avLst/>
              <a:gdLst/>
              <a:ahLst/>
              <a:cxnLst/>
              <a:rect l="l" t="t" r="r" b="b"/>
              <a:pathLst>
                <a:path w="6086" h="8198" extrusionOk="0">
                  <a:moveTo>
                    <a:pt x="2900" y="1"/>
                  </a:moveTo>
                  <a:lnTo>
                    <a:pt x="2900" y="1"/>
                  </a:lnTo>
                  <a:cubicBezTo>
                    <a:pt x="2506" y="144"/>
                    <a:pt x="2184" y="323"/>
                    <a:pt x="1862" y="574"/>
                  </a:cubicBezTo>
                  <a:cubicBezTo>
                    <a:pt x="1146" y="1075"/>
                    <a:pt x="573" y="1791"/>
                    <a:pt x="215" y="2578"/>
                  </a:cubicBezTo>
                  <a:cubicBezTo>
                    <a:pt x="36" y="3044"/>
                    <a:pt x="1" y="3580"/>
                    <a:pt x="108" y="4082"/>
                  </a:cubicBezTo>
                  <a:cubicBezTo>
                    <a:pt x="180" y="4511"/>
                    <a:pt x="394" y="4905"/>
                    <a:pt x="716" y="5263"/>
                  </a:cubicBezTo>
                  <a:cubicBezTo>
                    <a:pt x="931" y="5478"/>
                    <a:pt x="1218" y="5657"/>
                    <a:pt x="1540" y="5800"/>
                  </a:cubicBezTo>
                  <a:cubicBezTo>
                    <a:pt x="1611" y="5835"/>
                    <a:pt x="1683" y="5871"/>
                    <a:pt x="1790" y="5871"/>
                  </a:cubicBezTo>
                  <a:lnTo>
                    <a:pt x="1898" y="5907"/>
                  </a:lnTo>
                  <a:lnTo>
                    <a:pt x="2112" y="5907"/>
                  </a:lnTo>
                  <a:cubicBezTo>
                    <a:pt x="2291" y="5907"/>
                    <a:pt x="2470" y="5871"/>
                    <a:pt x="2685" y="5835"/>
                  </a:cubicBezTo>
                  <a:cubicBezTo>
                    <a:pt x="2838" y="5792"/>
                    <a:pt x="3003" y="5709"/>
                    <a:pt x="3158" y="5610"/>
                  </a:cubicBezTo>
                  <a:lnTo>
                    <a:pt x="3158" y="5610"/>
                  </a:lnTo>
                  <a:cubicBezTo>
                    <a:pt x="3191" y="5771"/>
                    <a:pt x="3247" y="5931"/>
                    <a:pt x="3329" y="6086"/>
                  </a:cubicBezTo>
                  <a:cubicBezTo>
                    <a:pt x="3580" y="6623"/>
                    <a:pt x="3974" y="7053"/>
                    <a:pt x="4475" y="7410"/>
                  </a:cubicBezTo>
                  <a:cubicBezTo>
                    <a:pt x="4940" y="7804"/>
                    <a:pt x="5477" y="8055"/>
                    <a:pt x="6050" y="8198"/>
                  </a:cubicBezTo>
                  <a:cubicBezTo>
                    <a:pt x="6086" y="8126"/>
                    <a:pt x="5406" y="7804"/>
                    <a:pt x="4654" y="7160"/>
                  </a:cubicBezTo>
                  <a:cubicBezTo>
                    <a:pt x="4260" y="6802"/>
                    <a:pt x="3974" y="6408"/>
                    <a:pt x="3759" y="5907"/>
                  </a:cubicBezTo>
                  <a:cubicBezTo>
                    <a:pt x="3646" y="5637"/>
                    <a:pt x="3633" y="5339"/>
                    <a:pt x="3710" y="5066"/>
                  </a:cubicBezTo>
                  <a:lnTo>
                    <a:pt x="3710" y="5066"/>
                  </a:lnTo>
                  <a:cubicBezTo>
                    <a:pt x="3800" y="4926"/>
                    <a:pt x="3874" y="4776"/>
                    <a:pt x="3933" y="4625"/>
                  </a:cubicBezTo>
                  <a:lnTo>
                    <a:pt x="3933" y="4625"/>
                  </a:lnTo>
                  <a:cubicBezTo>
                    <a:pt x="3934" y="4623"/>
                    <a:pt x="3936" y="4621"/>
                    <a:pt x="3938" y="4618"/>
                  </a:cubicBezTo>
                  <a:lnTo>
                    <a:pt x="3936" y="4617"/>
                  </a:lnTo>
                  <a:lnTo>
                    <a:pt x="3936" y="4617"/>
                  </a:lnTo>
                  <a:cubicBezTo>
                    <a:pt x="3949" y="4582"/>
                    <a:pt x="3962" y="4547"/>
                    <a:pt x="3974" y="4511"/>
                  </a:cubicBezTo>
                  <a:lnTo>
                    <a:pt x="3437" y="4225"/>
                  </a:lnTo>
                  <a:cubicBezTo>
                    <a:pt x="3414" y="4261"/>
                    <a:pt x="3392" y="4298"/>
                    <a:pt x="3372" y="4335"/>
                  </a:cubicBezTo>
                  <a:lnTo>
                    <a:pt x="3372" y="4335"/>
                  </a:lnTo>
                  <a:lnTo>
                    <a:pt x="3365" y="4332"/>
                  </a:lnTo>
                  <a:cubicBezTo>
                    <a:pt x="3358" y="4353"/>
                    <a:pt x="3349" y="4374"/>
                    <a:pt x="3340" y="4395"/>
                  </a:cubicBezTo>
                  <a:lnTo>
                    <a:pt x="3340" y="4395"/>
                  </a:lnTo>
                  <a:cubicBezTo>
                    <a:pt x="3324" y="4428"/>
                    <a:pt x="3308" y="4461"/>
                    <a:pt x="3293" y="4494"/>
                  </a:cubicBezTo>
                  <a:lnTo>
                    <a:pt x="3293" y="4494"/>
                  </a:lnTo>
                  <a:cubicBezTo>
                    <a:pt x="3128" y="4805"/>
                    <a:pt x="2839" y="5033"/>
                    <a:pt x="2470" y="5155"/>
                  </a:cubicBezTo>
                  <a:cubicBezTo>
                    <a:pt x="2417" y="5173"/>
                    <a:pt x="2363" y="5182"/>
                    <a:pt x="2309" y="5182"/>
                  </a:cubicBezTo>
                  <a:cubicBezTo>
                    <a:pt x="2256" y="5182"/>
                    <a:pt x="2202" y="5173"/>
                    <a:pt x="2148" y="5155"/>
                  </a:cubicBezTo>
                  <a:lnTo>
                    <a:pt x="2005" y="5155"/>
                  </a:lnTo>
                  <a:cubicBezTo>
                    <a:pt x="1933" y="5155"/>
                    <a:pt x="1826" y="5120"/>
                    <a:pt x="1754" y="5084"/>
                  </a:cubicBezTo>
                  <a:cubicBezTo>
                    <a:pt x="1540" y="5012"/>
                    <a:pt x="1361" y="4905"/>
                    <a:pt x="1182" y="4762"/>
                  </a:cubicBezTo>
                  <a:cubicBezTo>
                    <a:pt x="967" y="4547"/>
                    <a:pt x="788" y="4261"/>
                    <a:pt x="681" y="3938"/>
                  </a:cubicBezTo>
                  <a:cubicBezTo>
                    <a:pt x="609" y="3545"/>
                    <a:pt x="609" y="3151"/>
                    <a:pt x="716" y="2757"/>
                  </a:cubicBezTo>
                  <a:cubicBezTo>
                    <a:pt x="1003" y="2005"/>
                    <a:pt x="1468" y="1325"/>
                    <a:pt x="2077" y="788"/>
                  </a:cubicBezTo>
                  <a:cubicBezTo>
                    <a:pt x="2542" y="359"/>
                    <a:pt x="2936" y="73"/>
                    <a:pt x="2900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2946225" y="2710200"/>
              <a:ext cx="146775" cy="153925"/>
            </a:xfrm>
            <a:custGeom>
              <a:avLst/>
              <a:gdLst/>
              <a:ahLst/>
              <a:cxnLst/>
              <a:rect l="l" t="t" r="r" b="b"/>
              <a:pathLst>
                <a:path w="5871" h="6157" extrusionOk="0">
                  <a:moveTo>
                    <a:pt x="36" y="0"/>
                  </a:moveTo>
                  <a:cubicBezTo>
                    <a:pt x="0" y="0"/>
                    <a:pt x="0" y="322"/>
                    <a:pt x="108" y="752"/>
                  </a:cubicBezTo>
                  <a:cubicBezTo>
                    <a:pt x="251" y="1253"/>
                    <a:pt x="466" y="1754"/>
                    <a:pt x="680" y="2255"/>
                  </a:cubicBezTo>
                  <a:cubicBezTo>
                    <a:pt x="931" y="2721"/>
                    <a:pt x="1182" y="3222"/>
                    <a:pt x="1468" y="3651"/>
                  </a:cubicBezTo>
                  <a:cubicBezTo>
                    <a:pt x="1719" y="4045"/>
                    <a:pt x="1897" y="4296"/>
                    <a:pt x="1897" y="4296"/>
                  </a:cubicBezTo>
                  <a:cubicBezTo>
                    <a:pt x="1897" y="4296"/>
                    <a:pt x="2076" y="4510"/>
                    <a:pt x="2399" y="4832"/>
                  </a:cubicBezTo>
                  <a:cubicBezTo>
                    <a:pt x="2757" y="5262"/>
                    <a:pt x="3222" y="5584"/>
                    <a:pt x="3687" y="5870"/>
                  </a:cubicBezTo>
                  <a:cubicBezTo>
                    <a:pt x="3974" y="6049"/>
                    <a:pt x="4260" y="6121"/>
                    <a:pt x="4582" y="6157"/>
                  </a:cubicBezTo>
                  <a:cubicBezTo>
                    <a:pt x="4868" y="6157"/>
                    <a:pt x="5155" y="6049"/>
                    <a:pt x="5405" y="5906"/>
                  </a:cubicBezTo>
                  <a:cubicBezTo>
                    <a:pt x="5799" y="5548"/>
                    <a:pt x="5871" y="5262"/>
                    <a:pt x="5835" y="5226"/>
                  </a:cubicBezTo>
                  <a:cubicBezTo>
                    <a:pt x="5830" y="5224"/>
                    <a:pt x="5825" y="5223"/>
                    <a:pt x="5820" y="5223"/>
                  </a:cubicBezTo>
                  <a:cubicBezTo>
                    <a:pt x="5744" y="5223"/>
                    <a:pt x="5597" y="5453"/>
                    <a:pt x="5262" y="5620"/>
                  </a:cubicBezTo>
                  <a:cubicBezTo>
                    <a:pt x="5128" y="5700"/>
                    <a:pt x="4974" y="5741"/>
                    <a:pt x="4814" y="5741"/>
                  </a:cubicBezTo>
                  <a:cubicBezTo>
                    <a:pt x="4761" y="5741"/>
                    <a:pt x="4707" y="5736"/>
                    <a:pt x="4654" y="5727"/>
                  </a:cubicBezTo>
                  <a:cubicBezTo>
                    <a:pt x="4403" y="5656"/>
                    <a:pt x="4188" y="5548"/>
                    <a:pt x="4009" y="5405"/>
                  </a:cubicBezTo>
                  <a:cubicBezTo>
                    <a:pt x="3580" y="5119"/>
                    <a:pt x="3222" y="4761"/>
                    <a:pt x="2936" y="4367"/>
                  </a:cubicBezTo>
                  <a:cubicBezTo>
                    <a:pt x="2649" y="4045"/>
                    <a:pt x="2506" y="3794"/>
                    <a:pt x="2506" y="3794"/>
                  </a:cubicBezTo>
                  <a:cubicBezTo>
                    <a:pt x="2506" y="3794"/>
                    <a:pt x="2327" y="3615"/>
                    <a:pt x="2041" y="3257"/>
                  </a:cubicBezTo>
                  <a:cubicBezTo>
                    <a:pt x="1790" y="2935"/>
                    <a:pt x="1468" y="2470"/>
                    <a:pt x="1146" y="1969"/>
                  </a:cubicBezTo>
                  <a:cubicBezTo>
                    <a:pt x="859" y="1504"/>
                    <a:pt x="573" y="1002"/>
                    <a:pt x="394" y="644"/>
                  </a:cubicBezTo>
                  <a:cubicBezTo>
                    <a:pt x="179" y="287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3058075" y="2575950"/>
              <a:ext cx="65350" cy="116375"/>
            </a:xfrm>
            <a:custGeom>
              <a:avLst/>
              <a:gdLst/>
              <a:ahLst/>
              <a:cxnLst/>
              <a:rect l="l" t="t" r="r" b="b"/>
              <a:pathLst>
                <a:path w="2614" h="4655" extrusionOk="0">
                  <a:moveTo>
                    <a:pt x="144" y="1"/>
                  </a:moveTo>
                  <a:cubicBezTo>
                    <a:pt x="72" y="1"/>
                    <a:pt x="1" y="824"/>
                    <a:pt x="144" y="1648"/>
                  </a:cubicBezTo>
                  <a:cubicBezTo>
                    <a:pt x="180" y="2005"/>
                    <a:pt x="251" y="2363"/>
                    <a:pt x="323" y="2721"/>
                  </a:cubicBezTo>
                  <a:cubicBezTo>
                    <a:pt x="394" y="3044"/>
                    <a:pt x="466" y="3222"/>
                    <a:pt x="466" y="3222"/>
                  </a:cubicBezTo>
                  <a:cubicBezTo>
                    <a:pt x="538" y="3401"/>
                    <a:pt x="609" y="3545"/>
                    <a:pt x="681" y="3724"/>
                  </a:cubicBezTo>
                  <a:cubicBezTo>
                    <a:pt x="752" y="3867"/>
                    <a:pt x="860" y="4046"/>
                    <a:pt x="967" y="4189"/>
                  </a:cubicBezTo>
                  <a:cubicBezTo>
                    <a:pt x="1146" y="4404"/>
                    <a:pt x="1361" y="4583"/>
                    <a:pt x="1611" y="4654"/>
                  </a:cubicBezTo>
                  <a:cubicBezTo>
                    <a:pt x="1790" y="4654"/>
                    <a:pt x="1934" y="4618"/>
                    <a:pt x="2077" y="4511"/>
                  </a:cubicBezTo>
                  <a:cubicBezTo>
                    <a:pt x="2113" y="4475"/>
                    <a:pt x="2184" y="4440"/>
                    <a:pt x="2220" y="4368"/>
                  </a:cubicBezTo>
                  <a:cubicBezTo>
                    <a:pt x="2256" y="4332"/>
                    <a:pt x="2292" y="4296"/>
                    <a:pt x="2292" y="4261"/>
                  </a:cubicBezTo>
                  <a:cubicBezTo>
                    <a:pt x="2399" y="4082"/>
                    <a:pt x="2471" y="3903"/>
                    <a:pt x="2506" y="3724"/>
                  </a:cubicBezTo>
                  <a:cubicBezTo>
                    <a:pt x="2614" y="3437"/>
                    <a:pt x="2614" y="3258"/>
                    <a:pt x="2578" y="3222"/>
                  </a:cubicBezTo>
                  <a:cubicBezTo>
                    <a:pt x="2542" y="3222"/>
                    <a:pt x="2435" y="3401"/>
                    <a:pt x="2256" y="3616"/>
                  </a:cubicBezTo>
                  <a:cubicBezTo>
                    <a:pt x="2184" y="3759"/>
                    <a:pt x="2077" y="3903"/>
                    <a:pt x="1969" y="4010"/>
                  </a:cubicBezTo>
                  <a:cubicBezTo>
                    <a:pt x="1934" y="4046"/>
                    <a:pt x="1898" y="4117"/>
                    <a:pt x="1826" y="4117"/>
                  </a:cubicBezTo>
                  <a:cubicBezTo>
                    <a:pt x="1814" y="4129"/>
                    <a:pt x="1802" y="4133"/>
                    <a:pt x="1790" y="4133"/>
                  </a:cubicBezTo>
                  <a:cubicBezTo>
                    <a:pt x="1767" y="4133"/>
                    <a:pt x="1743" y="4117"/>
                    <a:pt x="1719" y="4117"/>
                  </a:cubicBezTo>
                  <a:cubicBezTo>
                    <a:pt x="1611" y="4046"/>
                    <a:pt x="1540" y="3938"/>
                    <a:pt x="1504" y="3831"/>
                  </a:cubicBezTo>
                  <a:cubicBezTo>
                    <a:pt x="1433" y="3724"/>
                    <a:pt x="1361" y="3580"/>
                    <a:pt x="1325" y="3437"/>
                  </a:cubicBezTo>
                  <a:cubicBezTo>
                    <a:pt x="1218" y="3151"/>
                    <a:pt x="1182" y="2972"/>
                    <a:pt x="1182" y="2972"/>
                  </a:cubicBezTo>
                  <a:cubicBezTo>
                    <a:pt x="1182" y="2972"/>
                    <a:pt x="1075" y="2793"/>
                    <a:pt x="1003" y="2542"/>
                  </a:cubicBezTo>
                  <a:cubicBezTo>
                    <a:pt x="896" y="2256"/>
                    <a:pt x="752" y="1898"/>
                    <a:pt x="645" y="1540"/>
                  </a:cubicBezTo>
                  <a:cubicBezTo>
                    <a:pt x="430" y="788"/>
                    <a:pt x="251" y="1"/>
                    <a:pt x="14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3119825" y="2653775"/>
              <a:ext cx="60875" cy="91225"/>
            </a:xfrm>
            <a:custGeom>
              <a:avLst/>
              <a:gdLst/>
              <a:ahLst/>
              <a:cxnLst/>
              <a:rect l="l" t="t" r="r" b="b"/>
              <a:pathLst>
                <a:path w="2435" h="3649" extrusionOk="0">
                  <a:moveTo>
                    <a:pt x="241" y="1"/>
                  </a:moveTo>
                  <a:cubicBezTo>
                    <a:pt x="135" y="1"/>
                    <a:pt x="1" y="558"/>
                    <a:pt x="1" y="1183"/>
                  </a:cubicBezTo>
                  <a:cubicBezTo>
                    <a:pt x="1" y="1470"/>
                    <a:pt x="36" y="1756"/>
                    <a:pt x="108" y="2042"/>
                  </a:cubicBezTo>
                  <a:cubicBezTo>
                    <a:pt x="144" y="2186"/>
                    <a:pt x="180" y="2293"/>
                    <a:pt x="215" y="2436"/>
                  </a:cubicBezTo>
                  <a:lnTo>
                    <a:pt x="287" y="2544"/>
                  </a:lnTo>
                  <a:cubicBezTo>
                    <a:pt x="359" y="2615"/>
                    <a:pt x="430" y="2687"/>
                    <a:pt x="466" y="2758"/>
                  </a:cubicBezTo>
                  <a:cubicBezTo>
                    <a:pt x="681" y="3009"/>
                    <a:pt x="931" y="3188"/>
                    <a:pt x="1182" y="3331"/>
                  </a:cubicBezTo>
                  <a:cubicBezTo>
                    <a:pt x="1599" y="3566"/>
                    <a:pt x="2035" y="3648"/>
                    <a:pt x="2255" y="3648"/>
                  </a:cubicBezTo>
                  <a:cubicBezTo>
                    <a:pt x="2337" y="3648"/>
                    <a:pt x="2389" y="3637"/>
                    <a:pt x="2399" y="3617"/>
                  </a:cubicBezTo>
                  <a:cubicBezTo>
                    <a:pt x="2435" y="3510"/>
                    <a:pt x="1862" y="3259"/>
                    <a:pt x="1504" y="2901"/>
                  </a:cubicBezTo>
                  <a:cubicBezTo>
                    <a:pt x="1325" y="2758"/>
                    <a:pt x="1146" y="2579"/>
                    <a:pt x="1039" y="2365"/>
                  </a:cubicBezTo>
                  <a:cubicBezTo>
                    <a:pt x="1003" y="2293"/>
                    <a:pt x="967" y="2221"/>
                    <a:pt x="931" y="2150"/>
                  </a:cubicBezTo>
                  <a:lnTo>
                    <a:pt x="895" y="2078"/>
                  </a:lnTo>
                  <a:cubicBezTo>
                    <a:pt x="860" y="2007"/>
                    <a:pt x="788" y="1899"/>
                    <a:pt x="752" y="1792"/>
                  </a:cubicBezTo>
                  <a:cubicBezTo>
                    <a:pt x="645" y="1577"/>
                    <a:pt x="573" y="1362"/>
                    <a:pt x="502" y="1112"/>
                  </a:cubicBezTo>
                  <a:cubicBezTo>
                    <a:pt x="394" y="575"/>
                    <a:pt x="359" y="2"/>
                    <a:pt x="251" y="2"/>
                  </a:cubicBezTo>
                  <a:cubicBezTo>
                    <a:pt x="248" y="1"/>
                    <a:pt x="245" y="1"/>
                    <a:pt x="24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3652275" y="2643750"/>
              <a:ext cx="321275" cy="305175"/>
            </a:xfrm>
            <a:custGeom>
              <a:avLst/>
              <a:gdLst/>
              <a:ahLst/>
              <a:cxnLst/>
              <a:rect l="l" t="t" r="r" b="b"/>
              <a:pathLst>
                <a:path w="12851" h="12207" extrusionOk="0">
                  <a:moveTo>
                    <a:pt x="10357" y="0"/>
                  </a:moveTo>
                  <a:cubicBezTo>
                    <a:pt x="10349" y="0"/>
                    <a:pt x="10345" y="3"/>
                    <a:pt x="10345" y="9"/>
                  </a:cubicBezTo>
                  <a:cubicBezTo>
                    <a:pt x="10703" y="403"/>
                    <a:pt x="11061" y="868"/>
                    <a:pt x="11383" y="1334"/>
                  </a:cubicBezTo>
                  <a:cubicBezTo>
                    <a:pt x="11956" y="2408"/>
                    <a:pt x="12278" y="3625"/>
                    <a:pt x="12278" y="4877"/>
                  </a:cubicBezTo>
                  <a:cubicBezTo>
                    <a:pt x="12278" y="5522"/>
                    <a:pt x="12207" y="6166"/>
                    <a:pt x="12063" y="6810"/>
                  </a:cubicBezTo>
                  <a:cubicBezTo>
                    <a:pt x="11920" y="7347"/>
                    <a:pt x="11741" y="7848"/>
                    <a:pt x="11455" y="8350"/>
                  </a:cubicBezTo>
                  <a:cubicBezTo>
                    <a:pt x="11347" y="8564"/>
                    <a:pt x="11204" y="8743"/>
                    <a:pt x="11097" y="8886"/>
                  </a:cubicBezTo>
                  <a:lnTo>
                    <a:pt x="10775" y="9244"/>
                  </a:lnTo>
                  <a:lnTo>
                    <a:pt x="10417" y="9495"/>
                  </a:lnTo>
                  <a:lnTo>
                    <a:pt x="10309" y="9602"/>
                  </a:lnTo>
                  <a:cubicBezTo>
                    <a:pt x="10238" y="9674"/>
                    <a:pt x="10130" y="9710"/>
                    <a:pt x="10059" y="9781"/>
                  </a:cubicBezTo>
                  <a:cubicBezTo>
                    <a:pt x="9951" y="9853"/>
                    <a:pt x="9808" y="9960"/>
                    <a:pt x="9593" y="10068"/>
                  </a:cubicBezTo>
                  <a:cubicBezTo>
                    <a:pt x="9415" y="10175"/>
                    <a:pt x="9236" y="10282"/>
                    <a:pt x="9021" y="10390"/>
                  </a:cubicBezTo>
                  <a:cubicBezTo>
                    <a:pt x="7875" y="10891"/>
                    <a:pt x="6694" y="11249"/>
                    <a:pt x="5441" y="11428"/>
                  </a:cubicBezTo>
                  <a:cubicBezTo>
                    <a:pt x="4117" y="11643"/>
                    <a:pt x="2721" y="11786"/>
                    <a:pt x="1719" y="11893"/>
                  </a:cubicBezTo>
                  <a:cubicBezTo>
                    <a:pt x="1110" y="11929"/>
                    <a:pt x="537" y="12001"/>
                    <a:pt x="0" y="12180"/>
                  </a:cubicBezTo>
                  <a:cubicBezTo>
                    <a:pt x="287" y="12197"/>
                    <a:pt x="573" y="12206"/>
                    <a:pt x="860" y="12206"/>
                  </a:cubicBezTo>
                  <a:cubicBezTo>
                    <a:pt x="1146" y="12206"/>
                    <a:pt x="1432" y="12197"/>
                    <a:pt x="1719" y="12180"/>
                  </a:cubicBezTo>
                  <a:cubicBezTo>
                    <a:pt x="2757" y="12144"/>
                    <a:pt x="4153" y="12108"/>
                    <a:pt x="5549" y="11929"/>
                  </a:cubicBezTo>
                  <a:cubicBezTo>
                    <a:pt x="6837" y="11822"/>
                    <a:pt x="8090" y="11499"/>
                    <a:pt x="9307" y="10998"/>
                  </a:cubicBezTo>
                  <a:cubicBezTo>
                    <a:pt x="9558" y="10891"/>
                    <a:pt x="9737" y="10784"/>
                    <a:pt x="9951" y="10676"/>
                  </a:cubicBezTo>
                  <a:cubicBezTo>
                    <a:pt x="10166" y="10605"/>
                    <a:pt x="10309" y="10461"/>
                    <a:pt x="10453" y="10390"/>
                  </a:cubicBezTo>
                  <a:cubicBezTo>
                    <a:pt x="10560" y="10318"/>
                    <a:pt x="10667" y="10247"/>
                    <a:pt x="10775" y="10175"/>
                  </a:cubicBezTo>
                  <a:lnTo>
                    <a:pt x="10882" y="10103"/>
                  </a:lnTo>
                  <a:lnTo>
                    <a:pt x="11240" y="9781"/>
                  </a:lnTo>
                  <a:lnTo>
                    <a:pt x="11634" y="9316"/>
                  </a:lnTo>
                  <a:cubicBezTo>
                    <a:pt x="11777" y="9137"/>
                    <a:pt x="11920" y="8922"/>
                    <a:pt x="12063" y="8672"/>
                  </a:cubicBezTo>
                  <a:cubicBezTo>
                    <a:pt x="12350" y="8135"/>
                    <a:pt x="12529" y="7526"/>
                    <a:pt x="12672" y="6918"/>
                  </a:cubicBezTo>
                  <a:cubicBezTo>
                    <a:pt x="12779" y="6238"/>
                    <a:pt x="12851" y="5522"/>
                    <a:pt x="12779" y="4842"/>
                  </a:cubicBezTo>
                  <a:cubicBezTo>
                    <a:pt x="12743" y="3517"/>
                    <a:pt x="12314" y="2264"/>
                    <a:pt x="11598" y="1155"/>
                  </a:cubicBezTo>
                  <a:cubicBezTo>
                    <a:pt x="11491" y="976"/>
                    <a:pt x="11312" y="797"/>
                    <a:pt x="11168" y="618"/>
                  </a:cubicBezTo>
                  <a:cubicBezTo>
                    <a:pt x="11025" y="475"/>
                    <a:pt x="10918" y="332"/>
                    <a:pt x="10739" y="224"/>
                  </a:cubicBezTo>
                  <a:cubicBezTo>
                    <a:pt x="10530" y="75"/>
                    <a:pt x="10396" y="0"/>
                    <a:pt x="10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1707725" y="2552700"/>
              <a:ext cx="80550" cy="129600"/>
            </a:xfrm>
            <a:custGeom>
              <a:avLst/>
              <a:gdLst/>
              <a:ahLst/>
              <a:cxnLst/>
              <a:rect l="l" t="t" r="r" b="b"/>
              <a:pathLst>
                <a:path w="3222" h="5184" extrusionOk="0">
                  <a:moveTo>
                    <a:pt x="3079" y="0"/>
                  </a:moveTo>
                  <a:cubicBezTo>
                    <a:pt x="3007" y="251"/>
                    <a:pt x="2936" y="501"/>
                    <a:pt x="2900" y="788"/>
                  </a:cubicBezTo>
                  <a:cubicBezTo>
                    <a:pt x="2792" y="1325"/>
                    <a:pt x="2649" y="1897"/>
                    <a:pt x="2470" y="2434"/>
                  </a:cubicBezTo>
                  <a:cubicBezTo>
                    <a:pt x="2291" y="2971"/>
                    <a:pt x="2041" y="3472"/>
                    <a:pt x="1754" y="3938"/>
                  </a:cubicBezTo>
                  <a:cubicBezTo>
                    <a:pt x="1647" y="4081"/>
                    <a:pt x="1540" y="4188"/>
                    <a:pt x="1432" y="4331"/>
                  </a:cubicBezTo>
                  <a:cubicBezTo>
                    <a:pt x="1396" y="4331"/>
                    <a:pt x="1361" y="4367"/>
                    <a:pt x="1325" y="4403"/>
                  </a:cubicBezTo>
                  <a:cubicBezTo>
                    <a:pt x="1289" y="4439"/>
                    <a:pt x="1217" y="4439"/>
                    <a:pt x="1182" y="4475"/>
                  </a:cubicBezTo>
                  <a:cubicBezTo>
                    <a:pt x="1146" y="4493"/>
                    <a:pt x="1101" y="4501"/>
                    <a:pt x="1056" y="4501"/>
                  </a:cubicBezTo>
                  <a:cubicBezTo>
                    <a:pt x="1012" y="4501"/>
                    <a:pt x="967" y="4493"/>
                    <a:pt x="931" y="4475"/>
                  </a:cubicBezTo>
                  <a:cubicBezTo>
                    <a:pt x="859" y="4475"/>
                    <a:pt x="752" y="4296"/>
                    <a:pt x="680" y="4045"/>
                  </a:cubicBezTo>
                  <a:cubicBezTo>
                    <a:pt x="609" y="3759"/>
                    <a:pt x="537" y="3472"/>
                    <a:pt x="537" y="3186"/>
                  </a:cubicBezTo>
                  <a:cubicBezTo>
                    <a:pt x="501" y="1933"/>
                    <a:pt x="680" y="645"/>
                    <a:pt x="537" y="645"/>
                  </a:cubicBezTo>
                  <a:cubicBezTo>
                    <a:pt x="430" y="645"/>
                    <a:pt x="108" y="1862"/>
                    <a:pt x="0" y="3186"/>
                  </a:cubicBezTo>
                  <a:cubicBezTo>
                    <a:pt x="0" y="3508"/>
                    <a:pt x="0" y="3830"/>
                    <a:pt x="36" y="4188"/>
                  </a:cubicBezTo>
                  <a:cubicBezTo>
                    <a:pt x="108" y="4546"/>
                    <a:pt x="287" y="4868"/>
                    <a:pt x="609" y="5083"/>
                  </a:cubicBezTo>
                  <a:cubicBezTo>
                    <a:pt x="754" y="5146"/>
                    <a:pt x="924" y="5184"/>
                    <a:pt x="1097" y="5184"/>
                  </a:cubicBezTo>
                  <a:cubicBezTo>
                    <a:pt x="1222" y="5184"/>
                    <a:pt x="1348" y="5164"/>
                    <a:pt x="1468" y="5119"/>
                  </a:cubicBezTo>
                  <a:cubicBezTo>
                    <a:pt x="1540" y="5083"/>
                    <a:pt x="1647" y="5047"/>
                    <a:pt x="1718" y="4976"/>
                  </a:cubicBezTo>
                  <a:cubicBezTo>
                    <a:pt x="1790" y="4940"/>
                    <a:pt x="1862" y="4868"/>
                    <a:pt x="1933" y="4797"/>
                  </a:cubicBezTo>
                  <a:cubicBezTo>
                    <a:pt x="2112" y="4654"/>
                    <a:pt x="2220" y="4475"/>
                    <a:pt x="2327" y="4260"/>
                  </a:cubicBezTo>
                  <a:cubicBezTo>
                    <a:pt x="2613" y="3723"/>
                    <a:pt x="2828" y="3150"/>
                    <a:pt x="2971" y="2542"/>
                  </a:cubicBezTo>
                  <a:cubicBezTo>
                    <a:pt x="3114" y="1969"/>
                    <a:pt x="3186" y="1361"/>
                    <a:pt x="3222" y="752"/>
                  </a:cubicBezTo>
                  <a:cubicBezTo>
                    <a:pt x="3222" y="322"/>
                    <a:pt x="3150" y="0"/>
                    <a:pt x="3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2127425" y="1795425"/>
              <a:ext cx="665800" cy="130900"/>
            </a:xfrm>
            <a:custGeom>
              <a:avLst/>
              <a:gdLst/>
              <a:ahLst/>
              <a:cxnLst/>
              <a:rect l="l" t="t" r="r" b="b"/>
              <a:pathLst>
                <a:path w="26632" h="5236" extrusionOk="0">
                  <a:moveTo>
                    <a:pt x="4234" y="0"/>
                  </a:moveTo>
                  <a:cubicBezTo>
                    <a:pt x="3446" y="0"/>
                    <a:pt x="2641" y="80"/>
                    <a:pt x="1861" y="260"/>
                  </a:cubicBezTo>
                  <a:cubicBezTo>
                    <a:pt x="1432" y="331"/>
                    <a:pt x="1002" y="474"/>
                    <a:pt x="609" y="689"/>
                  </a:cubicBezTo>
                  <a:cubicBezTo>
                    <a:pt x="394" y="797"/>
                    <a:pt x="215" y="940"/>
                    <a:pt x="107" y="1154"/>
                  </a:cubicBezTo>
                  <a:cubicBezTo>
                    <a:pt x="0" y="1369"/>
                    <a:pt x="0" y="1584"/>
                    <a:pt x="107" y="1799"/>
                  </a:cubicBezTo>
                  <a:cubicBezTo>
                    <a:pt x="286" y="2121"/>
                    <a:pt x="537" y="2371"/>
                    <a:pt x="823" y="2550"/>
                  </a:cubicBezTo>
                  <a:cubicBezTo>
                    <a:pt x="1038" y="2694"/>
                    <a:pt x="1253" y="2837"/>
                    <a:pt x="1468" y="2944"/>
                  </a:cubicBezTo>
                  <a:cubicBezTo>
                    <a:pt x="1682" y="3052"/>
                    <a:pt x="1897" y="3159"/>
                    <a:pt x="2112" y="3195"/>
                  </a:cubicBezTo>
                  <a:cubicBezTo>
                    <a:pt x="2112" y="3195"/>
                    <a:pt x="1933" y="3052"/>
                    <a:pt x="1575" y="2837"/>
                  </a:cubicBezTo>
                  <a:cubicBezTo>
                    <a:pt x="1432" y="2694"/>
                    <a:pt x="1217" y="2550"/>
                    <a:pt x="1002" y="2371"/>
                  </a:cubicBezTo>
                  <a:cubicBezTo>
                    <a:pt x="752" y="2193"/>
                    <a:pt x="537" y="1942"/>
                    <a:pt x="394" y="1691"/>
                  </a:cubicBezTo>
                  <a:cubicBezTo>
                    <a:pt x="322" y="1548"/>
                    <a:pt x="322" y="1405"/>
                    <a:pt x="394" y="1298"/>
                  </a:cubicBezTo>
                  <a:cubicBezTo>
                    <a:pt x="501" y="1154"/>
                    <a:pt x="644" y="1047"/>
                    <a:pt x="788" y="975"/>
                  </a:cubicBezTo>
                  <a:cubicBezTo>
                    <a:pt x="1146" y="832"/>
                    <a:pt x="1539" y="689"/>
                    <a:pt x="1969" y="653"/>
                  </a:cubicBezTo>
                  <a:cubicBezTo>
                    <a:pt x="2652" y="544"/>
                    <a:pt x="3357" y="497"/>
                    <a:pt x="4050" y="497"/>
                  </a:cubicBezTo>
                  <a:cubicBezTo>
                    <a:pt x="4265" y="497"/>
                    <a:pt x="4478" y="502"/>
                    <a:pt x="4689" y="510"/>
                  </a:cubicBezTo>
                  <a:lnTo>
                    <a:pt x="7481" y="689"/>
                  </a:lnTo>
                  <a:lnTo>
                    <a:pt x="8770" y="725"/>
                  </a:lnTo>
                  <a:lnTo>
                    <a:pt x="9915" y="868"/>
                  </a:lnTo>
                  <a:lnTo>
                    <a:pt x="12242" y="1083"/>
                  </a:lnTo>
                  <a:lnTo>
                    <a:pt x="12886" y="1119"/>
                  </a:lnTo>
                  <a:cubicBezTo>
                    <a:pt x="13316" y="1119"/>
                    <a:pt x="13888" y="1262"/>
                    <a:pt x="14604" y="1369"/>
                  </a:cubicBezTo>
                  <a:cubicBezTo>
                    <a:pt x="16287" y="1620"/>
                    <a:pt x="18005" y="1942"/>
                    <a:pt x="19687" y="2371"/>
                  </a:cubicBezTo>
                  <a:cubicBezTo>
                    <a:pt x="21334" y="2801"/>
                    <a:pt x="22980" y="3410"/>
                    <a:pt x="24520" y="4161"/>
                  </a:cubicBezTo>
                  <a:lnTo>
                    <a:pt x="24985" y="4376"/>
                  </a:lnTo>
                  <a:lnTo>
                    <a:pt x="25379" y="4591"/>
                  </a:lnTo>
                  <a:lnTo>
                    <a:pt x="26023" y="4949"/>
                  </a:lnTo>
                  <a:cubicBezTo>
                    <a:pt x="26202" y="5056"/>
                    <a:pt x="26417" y="5163"/>
                    <a:pt x="26631" y="5235"/>
                  </a:cubicBezTo>
                  <a:cubicBezTo>
                    <a:pt x="26488" y="5056"/>
                    <a:pt x="26309" y="4913"/>
                    <a:pt x="26130" y="4806"/>
                  </a:cubicBezTo>
                  <a:lnTo>
                    <a:pt x="25486" y="4412"/>
                  </a:lnTo>
                  <a:lnTo>
                    <a:pt x="25092" y="4161"/>
                  </a:lnTo>
                  <a:lnTo>
                    <a:pt x="24663" y="3911"/>
                  </a:lnTo>
                  <a:cubicBezTo>
                    <a:pt x="23124" y="3052"/>
                    <a:pt x="21477" y="2371"/>
                    <a:pt x="19795" y="1870"/>
                  </a:cubicBezTo>
                  <a:cubicBezTo>
                    <a:pt x="18112" y="1369"/>
                    <a:pt x="16430" y="975"/>
                    <a:pt x="14712" y="689"/>
                  </a:cubicBezTo>
                  <a:cubicBezTo>
                    <a:pt x="13996" y="582"/>
                    <a:pt x="13423" y="439"/>
                    <a:pt x="12994" y="403"/>
                  </a:cubicBezTo>
                  <a:lnTo>
                    <a:pt x="12349" y="331"/>
                  </a:lnTo>
                  <a:lnTo>
                    <a:pt x="9951" y="188"/>
                  </a:lnTo>
                  <a:lnTo>
                    <a:pt x="8806" y="81"/>
                  </a:lnTo>
                  <a:lnTo>
                    <a:pt x="7517" y="81"/>
                  </a:lnTo>
                  <a:lnTo>
                    <a:pt x="4689" y="9"/>
                  </a:lnTo>
                  <a:cubicBezTo>
                    <a:pt x="4538" y="3"/>
                    <a:pt x="4386" y="0"/>
                    <a:pt x="4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2061200" y="1849475"/>
              <a:ext cx="83250" cy="57150"/>
            </a:xfrm>
            <a:custGeom>
              <a:avLst/>
              <a:gdLst/>
              <a:ahLst/>
              <a:cxnLst/>
              <a:rect l="l" t="t" r="r" b="b"/>
              <a:pathLst>
                <a:path w="3330" h="2286" extrusionOk="0">
                  <a:moveTo>
                    <a:pt x="1904" y="1"/>
                  </a:moveTo>
                  <a:cubicBezTo>
                    <a:pt x="1751" y="1"/>
                    <a:pt x="1592" y="10"/>
                    <a:pt x="1432" y="31"/>
                  </a:cubicBezTo>
                  <a:cubicBezTo>
                    <a:pt x="1217" y="31"/>
                    <a:pt x="1003" y="66"/>
                    <a:pt x="824" y="138"/>
                  </a:cubicBezTo>
                  <a:cubicBezTo>
                    <a:pt x="609" y="209"/>
                    <a:pt x="394" y="317"/>
                    <a:pt x="251" y="460"/>
                  </a:cubicBezTo>
                  <a:cubicBezTo>
                    <a:pt x="143" y="532"/>
                    <a:pt x="72" y="639"/>
                    <a:pt x="0" y="746"/>
                  </a:cubicBezTo>
                  <a:cubicBezTo>
                    <a:pt x="0" y="854"/>
                    <a:pt x="0" y="961"/>
                    <a:pt x="0" y="1069"/>
                  </a:cubicBezTo>
                  <a:cubicBezTo>
                    <a:pt x="36" y="1140"/>
                    <a:pt x="72" y="1212"/>
                    <a:pt x="72" y="1319"/>
                  </a:cubicBezTo>
                  <a:cubicBezTo>
                    <a:pt x="108" y="1355"/>
                    <a:pt x="179" y="1427"/>
                    <a:pt x="215" y="1462"/>
                  </a:cubicBezTo>
                  <a:cubicBezTo>
                    <a:pt x="322" y="1605"/>
                    <a:pt x="466" y="1677"/>
                    <a:pt x="609" y="1749"/>
                  </a:cubicBezTo>
                  <a:cubicBezTo>
                    <a:pt x="931" y="1928"/>
                    <a:pt x="1325" y="2071"/>
                    <a:pt x="1718" y="2142"/>
                  </a:cubicBezTo>
                  <a:cubicBezTo>
                    <a:pt x="2220" y="2238"/>
                    <a:pt x="2737" y="2286"/>
                    <a:pt x="3036" y="2286"/>
                  </a:cubicBezTo>
                  <a:cubicBezTo>
                    <a:pt x="3186" y="2286"/>
                    <a:pt x="3281" y="2274"/>
                    <a:pt x="3293" y="2250"/>
                  </a:cubicBezTo>
                  <a:cubicBezTo>
                    <a:pt x="3329" y="2142"/>
                    <a:pt x="2542" y="1892"/>
                    <a:pt x="1826" y="1641"/>
                  </a:cubicBezTo>
                  <a:cubicBezTo>
                    <a:pt x="1504" y="1498"/>
                    <a:pt x="1217" y="1355"/>
                    <a:pt x="931" y="1176"/>
                  </a:cubicBezTo>
                  <a:cubicBezTo>
                    <a:pt x="752" y="1033"/>
                    <a:pt x="716" y="961"/>
                    <a:pt x="716" y="961"/>
                  </a:cubicBezTo>
                  <a:cubicBezTo>
                    <a:pt x="716" y="961"/>
                    <a:pt x="716" y="961"/>
                    <a:pt x="716" y="925"/>
                  </a:cubicBezTo>
                  <a:cubicBezTo>
                    <a:pt x="967" y="746"/>
                    <a:pt x="1217" y="603"/>
                    <a:pt x="1539" y="532"/>
                  </a:cubicBezTo>
                  <a:cubicBezTo>
                    <a:pt x="2255" y="317"/>
                    <a:pt x="3043" y="317"/>
                    <a:pt x="3043" y="209"/>
                  </a:cubicBezTo>
                  <a:cubicBezTo>
                    <a:pt x="3072" y="152"/>
                    <a:pt x="2542" y="1"/>
                    <a:pt x="1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1824950" y="1908400"/>
              <a:ext cx="274750" cy="279225"/>
            </a:xfrm>
            <a:custGeom>
              <a:avLst/>
              <a:gdLst/>
              <a:ahLst/>
              <a:cxnLst/>
              <a:rect l="l" t="t" r="r" b="b"/>
              <a:pathLst>
                <a:path w="10990" h="11169" extrusionOk="0">
                  <a:moveTo>
                    <a:pt x="10632" y="0"/>
                  </a:moveTo>
                  <a:cubicBezTo>
                    <a:pt x="10345" y="0"/>
                    <a:pt x="10023" y="36"/>
                    <a:pt x="9701" y="108"/>
                  </a:cubicBezTo>
                  <a:cubicBezTo>
                    <a:pt x="8770" y="322"/>
                    <a:pt x="7911" y="716"/>
                    <a:pt x="7088" y="1253"/>
                  </a:cubicBezTo>
                  <a:cubicBezTo>
                    <a:pt x="6300" y="1790"/>
                    <a:pt x="5549" y="2398"/>
                    <a:pt x="4869" y="3043"/>
                  </a:cubicBezTo>
                  <a:cubicBezTo>
                    <a:pt x="4582" y="3329"/>
                    <a:pt x="4367" y="3580"/>
                    <a:pt x="4188" y="3723"/>
                  </a:cubicBezTo>
                  <a:cubicBezTo>
                    <a:pt x="4045" y="3902"/>
                    <a:pt x="3974" y="3973"/>
                    <a:pt x="3974" y="3973"/>
                  </a:cubicBezTo>
                  <a:lnTo>
                    <a:pt x="3723" y="4260"/>
                  </a:lnTo>
                  <a:cubicBezTo>
                    <a:pt x="3580" y="4439"/>
                    <a:pt x="3401" y="4689"/>
                    <a:pt x="3150" y="5011"/>
                  </a:cubicBezTo>
                  <a:cubicBezTo>
                    <a:pt x="2578" y="5763"/>
                    <a:pt x="2077" y="6551"/>
                    <a:pt x="1611" y="7374"/>
                  </a:cubicBezTo>
                  <a:cubicBezTo>
                    <a:pt x="1110" y="8197"/>
                    <a:pt x="716" y="9056"/>
                    <a:pt x="358" y="9915"/>
                  </a:cubicBezTo>
                  <a:cubicBezTo>
                    <a:pt x="179" y="10309"/>
                    <a:pt x="36" y="10739"/>
                    <a:pt x="0" y="11168"/>
                  </a:cubicBezTo>
                  <a:cubicBezTo>
                    <a:pt x="251" y="10810"/>
                    <a:pt x="466" y="10416"/>
                    <a:pt x="645" y="10058"/>
                  </a:cubicBezTo>
                  <a:cubicBezTo>
                    <a:pt x="1074" y="9235"/>
                    <a:pt x="1540" y="8412"/>
                    <a:pt x="2077" y="7660"/>
                  </a:cubicBezTo>
                  <a:cubicBezTo>
                    <a:pt x="2613" y="6801"/>
                    <a:pt x="3222" y="6014"/>
                    <a:pt x="3723" y="5405"/>
                  </a:cubicBezTo>
                  <a:cubicBezTo>
                    <a:pt x="3938" y="5119"/>
                    <a:pt x="4153" y="4904"/>
                    <a:pt x="4296" y="4725"/>
                  </a:cubicBezTo>
                  <a:lnTo>
                    <a:pt x="4546" y="4474"/>
                  </a:lnTo>
                  <a:cubicBezTo>
                    <a:pt x="4546" y="4474"/>
                    <a:pt x="4618" y="4367"/>
                    <a:pt x="4761" y="4224"/>
                  </a:cubicBezTo>
                  <a:cubicBezTo>
                    <a:pt x="4904" y="4045"/>
                    <a:pt x="5119" y="3794"/>
                    <a:pt x="5370" y="3544"/>
                  </a:cubicBezTo>
                  <a:cubicBezTo>
                    <a:pt x="5978" y="2864"/>
                    <a:pt x="6658" y="2255"/>
                    <a:pt x="7410" y="1718"/>
                  </a:cubicBezTo>
                  <a:cubicBezTo>
                    <a:pt x="8126" y="1146"/>
                    <a:pt x="8949" y="716"/>
                    <a:pt x="9772" y="394"/>
                  </a:cubicBezTo>
                  <a:cubicBezTo>
                    <a:pt x="10059" y="287"/>
                    <a:pt x="10381" y="215"/>
                    <a:pt x="10667" y="143"/>
                  </a:cubicBezTo>
                  <a:cubicBezTo>
                    <a:pt x="10882" y="72"/>
                    <a:pt x="10989" y="36"/>
                    <a:pt x="10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3153825" y="2821150"/>
              <a:ext cx="8975" cy="4500"/>
            </a:xfrm>
            <a:custGeom>
              <a:avLst/>
              <a:gdLst/>
              <a:ahLst/>
              <a:cxnLst/>
              <a:rect l="l" t="t" r="r" b="b"/>
              <a:pathLst>
                <a:path w="359" h="180" extrusionOk="0">
                  <a:moveTo>
                    <a:pt x="1" y="180"/>
                  </a:moveTo>
                  <a:cubicBezTo>
                    <a:pt x="216" y="72"/>
                    <a:pt x="359" y="1"/>
                    <a:pt x="359" y="1"/>
                  </a:cubicBezTo>
                  <a:cubicBezTo>
                    <a:pt x="359" y="1"/>
                    <a:pt x="216" y="72"/>
                    <a:pt x="1" y="18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1759625" y="2609075"/>
              <a:ext cx="2177250" cy="385150"/>
            </a:xfrm>
            <a:custGeom>
              <a:avLst/>
              <a:gdLst/>
              <a:ahLst/>
              <a:cxnLst/>
              <a:rect l="l" t="t" r="r" b="b"/>
              <a:pathLst>
                <a:path w="87090" h="15406" extrusionOk="0">
                  <a:moveTo>
                    <a:pt x="19115" y="11168"/>
                  </a:moveTo>
                  <a:lnTo>
                    <a:pt x="19115" y="11168"/>
                  </a:lnTo>
                  <a:cubicBezTo>
                    <a:pt x="19115" y="11168"/>
                    <a:pt x="19115" y="11168"/>
                    <a:pt x="19115" y="11168"/>
                  </a:cubicBezTo>
                  <a:cubicBezTo>
                    <a:pt x="19115" y="11168"/>
                    <a:pt x="19115" y="11168"/>
                    <a:pt x="19115" y="11168"/>
                  </a:cubicBezTo>
                  <a:close/>
                  <a:moveTo>
                    <a:pt x="1182" y="0"/>
                  </a:moveTo>
                  <a:cubicBezTo>
                    <a:pt x="967" y="1361"/>
                    <a:pt x="645" y="2685"/>
                    <a:pt x="0" y="2971"/>
                  </a:cubicBezTo>
                  <a:cubicBezTo>
                    <a:pt x="108" y="6050"/>
                    <a:pt x="502" y="11097"/>
                    <a:pt x="1933" y="12528"/>
                  </a:cubicBezTo>
                  <a:cubicBezTo>
                    <a:pt x="3422" y="14017"/>
                    <a:pt x="8717" y="14530"/>
                    <a:pt x="12309" y="14530"/>
                  </a:cubicBezTo>
                  <a:cubicBezTo>
                    <a:pt x="13728" y="14530"/>
                    <a:pt x="14881" y="14450"/>
                    <a:pt x="15428" y="14318"/>
                  </a:cubicBezTo>
                  <a:cubicBezTo>
                    <a:pt x="15958" y="14178"/>
                    <a:pt x="16443" y="14117"/>
                    <a:pt x="16957" y="14117"/>
                  </a:cubicBezTo>
                  <a:cubicBezTo>
                    <a:pt x="18285" y="14117"/>
                    <a:pt x="19809" y="14528"/>
                    <a:pt x="22802" y="15070"/>
                  </a:cubicBezTo>
                  <a:cubicBezTo>
                    <a:pt x="24042" y="15293"/>
                    <a:pt x="25390" y="15405"/>
                    <a:pt x="26691" y="15405"/>
                  </a:cubicBezTo>
                  <a:cubicBezTo>
                    <a:pt x="29784" y="15405"/>
                    <a:pt x="32617" y="14769"/>
                    <a:pt x="33146" y="13459"/>
                  </a:cubicBezTo>
                  <a:cubicBezTo>
                    <a:pt x="33934" y="11562"/>
                    <a:pt x="26238" y="10631"/>
                    <a:pt x="26238" y="10631"/>
                  </a:cubicBezTo>
                  <a:lnTo>
                    <a:pt x="28815" y="9951"/>
                  </a:lnTo>
                  <a:cubicBezTo>
                    <a:pt x="30748" y="10452"/>
                    <a:pt x="32681" y="11061"/>
                    <a:pt x="34507" y="11848"/>
                  </a:cubicBezTo>
                  <a:cubicBezTo>
                    <a:pt x="36497" y="12750"/>
                    <a:pt x="40271" y="13436"/>
                    <a:pt x="44091" y="13436"/>
                  </a:cubicBezTo>
                  <a:cubicBezTo>
                    <a:pt x="44667" y="13436"/>
                    <a:pt x="45245" y="13420"/>
                    <a:pt x="45818" y="13388"/>
                  </a:cubicBezTo>
                  <a:cubicBezTo>
                    <a:pt x="50184" y="13101"/>
                    <a:pt x="50936" y="11097"/>
                    <a:pt x="50936" y="11097"/>
                  </a:cubicBezTo>
                  <a:lnTo>
                    <a:pt x="50936" y="11097"/>
                  </a:lnTo>
                  <a:cubicBezTo>
                    <a:pt x="50661" y="13384"/>
                    <a:pt x="57507" y="14390"/>
                    <a:pt x="65275" y="14390"/>
                  </a:cubicBezTo>
                  <a:cubicBezTo>
                    <a:pt x="73676" y="14390"/>
                    <a:pt x="83157" y="13213"/>
                    <a:pt x="85872" y="11204"/>
                  </a:cubicBezTo>
                  <a:cubicBezTo>
                    <a:pt x="86302" y="10846"/>
                    <a:pt x="86731" y="10452"/>
                    <a:pt x="87089" y="10023"/>
                  </a:cubicBezTo>
                  <a:lnTo>
                    <a:pt x="87089" y="10023"/>
                  </a:lnTo>
                  <a:cubicBezTo>
                    <a:pt x="86588" y="10094"/>
                    <a:pt x="86015" y="10202"/>
                    <a:pt x="85335" y="10309"/>
                  </a:cubicBezTo>
                  <a:cubicBezTo>
                    <a:pt x="85013" y="10524"/>
                    <a:pt x="84655" y="10739"/>
                    <a:pt x="84297" y="10882"/>
                  </a:cubicBezTo>
                  <a:cubicBezTo>
                    <a:pt x="81512" y="12175"/>
                    <a:pt x="74382" y="12708"/>
                    <a:pt x="67837" y="12708"/>
                  </a:cubicBezTo>
                  <a:cubicBezTo>
                    <a:pt x="61515" y="12708"/>
                    <a:pt x="55737" y="12210"/>
                    <a:pt x="54945" y="11419"/>
                  </a:cubicBezTo>
                  <a:cubicBezTo>
                    <a:pt x="53693" y="10202"/>
                    <a:pt x="55089" y="9128"/>
                    <a:pt x="55769" y="8663"/>
                  </a:cubicBezTo>
                  <a:lnTo>
                    <a:pt x="55769" y="8663"/>
                  </a:lnTo>
                  <a:cubicBezTo>
                    <a:pt x="55143" y="9016"/>
                    <a:pt x="53753" y="9680"/>
                    <a:pt x="52540" y="9680"/>
                  </a:cubicBezTo>
                  <a:cubicBezTo>
                    <a:pt x="52157" y="9680"/>
                    <a:pt x="51791" y="9614"/>
                    <a:pt x="51473" y="9450"/>
                  </a:cubicBezTo>
                  <a:cubicBezTo>
                    <a:pt x="49827" y="8591"/>
                    <a:pt x="47644" y="4797"/>
                    <a:pt x="47643" y="4797"/>
                  </a:cubicBezTo>
                  <a:lnTo>
                    <a:pt x="47643" y="4797"/>
                  </a:lnTo>
                  <a:cubicBezTo>
                    <a:pt x="47643" y="4797"/>
                    <a:pt x="48121" y="6529"/>
                    <a:pt x="47086" y="6529"/>
                  </a:cubicBezTo>
                  <a:cubicBezTo>
                    <a:pt x="46987" y="6529"/>
                    <a:pt x="46876" y="6513"/>
                    <a:pt x="46748" y="6479"/>
                  </a:cubicBezTo>
                  <a:cubicBezTo>
                    <a:pt x="45245" y="6050"/>
                    <a:pt x="43778" y="3759"/>
                    <a:pt x="43778" y="3759"/>
                  </a:cubicBezTo>
                  <a:cubicBezTo>
                    <a:pt x="42632" y="5298"/>
                    <a:pt x="41164" y="6515"/>
                    <a:pt x="39482" y="7410"/>
                  </a:cubicBezTo>
                  <a:cubicBezTo>
                    <a:pt x="39482" y="7410"/>
                    <a:pt x="39628" y="7407"/>
                    <a:pt x="39883" y="7407"/>
                  </a:cubicBezTo>
                  <a:cubicBezTo>
                    <a:pt x="41541" y="7407"/>
                    <a:pt x="47822" y="7515"/>
                    <a:pt x="48753" y="9128"/>
                  </a:cubicBezTo>
                  <a:cubicBezTo>
                    <a:pt x="49400" y="10272"/>
                    <a:pt x="46588" y="11012"/>
                    <a:pt x="42989" y="11012"/>
                  </a:cubicBezTo>
                  <a:cubicBezTo>
                    <a:pt x="40618" y="11012"/>
                    <a:pt x="37905" y="10691"/>
                    <a:pt x="35616" y="9951"/>
                  </a:cubicBezTo>
                  <a:cubicBezTo>
                    <a:pt x="29818" y="8054"/>
                    <a:pt x="30247" y="7804"/>
                    <a:pt x="30247" y="5656"/>
                  </a:cubicBezTo>
                  <a:cubicBezTo>
                    <a:pt x="30247" y="4654"/>
                    <a:pt x="30426" y="3687"/>
                    <a:pt x="30748" y="2721"/>
                  </a:cubicBezTo>
                  <a:cubicBezTo>
                    <a:pt x="30498" y="2363"/>
                    <a:pt x="30319" y="1933"/>
                    <a:pt x="30247" y="1504"/>
                  </a:cubicBezTo>
                  <a:cubicBezTo>
                    <a:pt x="29495" y="2506"/>
                    <a:pt x="28636" y="3437"/>
                    <a:pt x="27670" y="4224"/>
                  </a:cubicBezTo>
                  <a:cubicBezTo>
                    <a:pt x="26775" y="6443"/>
                    <a:pt x="25594" y="8484"/>
                    <a:pt x="24126" y="9200"/>
                  </a:cubicBezTo>
                  <a:cubicBezTo>
                    <a:pt x="20606" y="11013"/>
                    <a:pt x="19135" y="11166"/>
                    <a:pt x="19115" y="11168"/>
                  </a:cubicBezTo>
                  <a:lnTo>
                    <a:pt x="19115" y="11168"/>
                  </a:lnTo>
                  <a:cubicBezTo>
                    <a:pt x="19142" y="11166"/>
                    <a:pt x="21851" y="10896"/>
                    <a:pt x="24600" y="10896"/>
                  </a:cubicBezTo>
                  <a:cubicBezTo>
                    <a:pt x="26642" y="10896"/>
                    <a:pt x="28706" y="11045"/>
                    <a:pt x="29710" y="11562"/>
                  </a:cubicBezTo>
                  <a:cubicBezTo>
                    <a:pt x="32001" y="12690"/>
                    <a:pt x="28673" y="14113"/>
                    <a:pt x="23940" y="14113"/>
                  </a:cubicBezTo>
                  <a:cubicBezTo>
                    <a:pt x="23719" y="14113"/>
                    <a:pt x="23494" y="14110"/>
                    <a:pt x="23267" y="14103"/>
                  </a:cubicBezTo>
                  <a:cubicBezTo>
                    <a:pt x="18148" y="13960"/>
                    <a:pt x="16430" y="11956"/>
                    <a:pt x="16430" y="11956"/>
                  </a:cubicBezTo>
                  <a:cubicBezTo>
                    <a:pt x="16430" y="11956"/>
                    <a:pt x="14855" y="12207"/>
                    <a:pt x="12912" y="12207"/>
                  </a:cubicBezTo>
                  <a:cubicBezTo>
                    <a:pt x="10840" y="12207"/>
                    <a:pt x="8350" y="11921"/>
                    <a:pt x="6909" y="10739"/>
                  </a:cubicBezTo>
                  <a:cubicBezTo>
                    <a:pt x="5370" y="9522"/>
                    <a:pt x="3866" y="5549"/>
                    <a:pt x="2828" y="2148"/>
                  </a:cubicBezTo>
                  <a:cubicBezTo>
                    <a:pt x="2220" y="1468"/>
                    <a:pt x="1683" y="752"/>
                    <a:pt x="1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2394075" y="1895475"/>
              <a:ext cx="141425" cy="64850"/>
            </a:xfrm>
            <a:custGeom>
              <a:avLst/>
              <a:gdLst/>
              <a:ahLst/>
              <a:cxnLst/>
              <a:rect l="l" t="t" r="r" b="b"/>
              <a:pathLst>
                <a:path w="5657" h="2594" extrusionOk="0">
                  <a:moveTo>
                    <a:pt x="2828" y="0"/>
                  </a:moveTo>
                  <a:cubicBezTo>
                    <a:pt x="2489" y="0"/>
                    <a:pt x="2146" y="71"/>
                    <a:pt x="1827" y="231"/>
                  </a:cubicBezTo>
                  <a:cubicBezTo>
                    <a:pt x="1755" y="231"/>
                    <a:pt x="1719" y="302"/>
                    <a:pt x="1683" y="338"/>
                  </a:cubicBezTo>
                  <a:cubicBezTo>
                    <a:pt x="1612" y="410"/>
                    <a:pt x="1576" y="446"/>
                    <a:pt x="1540" y="517"/>
                  </a:cubicBezTo>
                  <a:cubicBezTo>
                    <a:pt x="1504" y="589"/>
                    <a:pt x="1504" y="660"/>
                    <a:pt x="1504" y="696"/>
                  </a:cubicBezTo>
                  <a:cubicBezTo>
                    <a:pt x="1504" y="768"/>
                    <a:pt x="1504" y="804"/>
                    <a:pt x="1504" y="875"/>
                  </a:cubicBezTo>
                  <a:cubicBezTo>
                    <a:pt x="1504" y="903"/>
                    <a:pt x="1510" y="936"/>
                    <a:pt x="1520" y="970"/>
                  </a:cubicBezTo>
                  <a:lnTo>
                    <a:pt x="1520" y="970"/>
                  </a:lnTo>
                  <a:cubicBezTo>
                    <a:pt x="1412" y="947"/>
                    <a:pt x="1300" y="935"/>
                    <a:pt x="1187" y="935"/>
                  </a:cubicBezTo>
                  <a:cubicBezTo>
                    <a:pt x="866" y="935"/>
                    <a:pt x="541" y="1030"/>
                    <a:pt x="287" y="1233"/>
                  </a:cubicBezTo>
                  <a:lnTo>
                    <a:pt x="144" y="1340"/>
                  </a:lnTo>
                  <a:lnTo>
                    <a:pt x="73" y="1412"/>
                  </a:lnTo>
                  <a:cubicBezTo>
                    <a:pt x="37" y="1448"/>
                    <a:pt x="1" y="1448"/>
                    <a:pt x="37" y="1484"/>
                  </a:cubicBezTo>
                  <a:lnTo>
                    <a:pt x="252" y="1770"/>
                  </a:lnTo>
                  <a:cubicBezTo>
                    <a:pt x="323" y="1877"/>
                    <a:pt x="466" y="1985"/>
                    <a:pt x="574" y="2092"/>
                  </a:cubicBezTo>
                  <a:cubicBezTo>
                    <a:pt x="717" y="2164"/>
                    <a:pt x="824" y="2235"/>
                    <a:pt x="967" y="2271"/>
                  </a:cubicBezTo>
                  <a:cubicBezTo>
                    <a:pt x="967" y="2271"/>
                    <a:pt x="896" y="2164"/>
                    <a:pt x="681" y="1985"/>
                  </a:cubicBezTo>
                  <a:cubicBezTo>
                    <a:pt x="609" y="1949"/>
                    <a:pt x="574" y="1913"/>
                    <a:pt x="538" y="1842"/>
                  </a:cubicBezTo>
                  <a:cubicBezTo>
                    <a:pt x="466" y="1806"/>
                    <a:pt x="431" y="1734"/>
                    <a:pt x="395" y="1698"/>
                  </a:cubicBezTo>
                  <a:lnTo>
                    <a:pt x="287" y="1519"/>
                  </a:lnTo>
                  <a:cubicBezTo>
                    <a:pt x="287" y="1484"/>
                    <a:pt x="359" y="1484"/>
                    <a:pt x="431" y="1412"/>
                  </a:cubicBezTo>
                  <a:cubicBezTo>
                    <a:pt x="653" y="1264"/>
                    <a:pt x="927" y="1184"/>
                    <a:pt x="1192" y="1184"/>
                  </a:cubicBezTo>
                  <a:cubicBezTo>
                    <a:pt x="1312" y="1184"/>
                    <a:pt x="1429" y="1200"/>
                    <a:pt x="1540" y="1233"/>
                  </a:cubicBezTo>
                  <a:cubicBezTo>
                    <a:pt x="1609" y="1254"/>
                    <a:pt x="1676" y="1278"/>
                    <a:pt x="1742" y="1307"/>
                  </a:cubicBezTo>
                  <a:lnTo>
                    <a:pt x="1742" y="1307"/>
                  </a:lnTo>
                  <a:cubicBezTo>
                    <a:pt x="1767" y="1332"/>
                    <a:pt x="1795" y="1355"/>
                    <a:pt x="1827" y="1376"/>
                  </a:cubicBezTo>
                  <a:cubicBezTo>
                    <a:pt x="2005" y="1591"/>
                    <a:pt x="2220" y="1734"/>
                    <a:pt x="2471" y="1877"/>
                  </a:cubicBezTo>
                  <a:lnTo>
                    <a:pt x="3580" y="2593"/>
                  </a:lnTo>
                  <a:lnTo>
                    <a:pt x="2686" y="1627"/>
                  </a:lnTo>
                  <a:cubicBezTo>
                    <a:pt x="2680" y="1620"/>
                    <a:pt x="2674" y="1614"/>
                    <a:pt x="2669" y="1608"/>
                  </a:cubicBezTo>
                  <a:lnTo>
                    <a:pt x="2669" y="1608"/>
                  </a:lnTo>
                  <a:lnTo>
                    <a:pt x="2686" y="1591"/>
                  </a:lnTo>
                  <a:cubicBezTo>
                    <a:pt x="2662" y="1579"/>
                    <a:pt x="2639" y="1567"/>
                    <a:pt x="2617" y="1554"/>
                  </a:cubicBezTo>
                  <a:lnTo>
                    <a:pt x="2617" y="1554"/>
                  </a:lnTo>
                  <a:cubicBezTo>
                    <a:pt x="2509" y="1444"/>
                    <a:pt x="2387" y="1349"/>
                    <a:pt x="2256" y="1267"/>
                  </a:cubicBezTo>
                  <a:lnTo>
                    <a:pt x="2256" y="1267"/>
                  </a:lnTo>
                  <a:cubicBezTo>
                    <a:pt x="2208" y="1221"/>
                    <a:pt x="2160" y="1173"/>
                    <a:pt x="2113" y="1126"/>
                  </a:cubicBezTo>
                  <a:cubicBezTo>
                    <a:pt x="2041" y="1090"/>
                    <a:pt x="2005" y="1018"/>
                    <a:pt x="1970" y="947"/>
                  </a:cubicBezTo>
                  <a:cubicBezTo>
                    <a:pt x="1934" y="875"/>
                    <a:pt x="1898" y="839"/>
                    <a:pt x="1898" y="804"/>
                  </a:cubicBezTo>
                  <a:cubicBezTo>
                    <a:pt x="1862" y="660"/>
                    <a:pt x="1934" y="553"/>
                    <a:pt x="2041" y="517"/>
                  </a:cubicBezTo>
                  <a:cubicBezTo>
                    <a:pt x="2342" y="378"/>
                    <a:pt x="2672" y="299"/>
                    <a:pt x="3013" y="299"/>
                  </a:cubicBezTo>
                  <a:cubicBezTo>
                    <a:pt x="3200" y="299"/>
                    <a:pt x="3390" y="323"/>
                    <a:pt x="3580" y="374"/>
                  </a:cubicBezTo>
                  <a:cubicBezTo>
                    <a:pt x="4082" y="589"/>
                    <a:pt x="4547" y="875"/>
                    <a:pt x="5012" y="1197"/>
                  </a:cubicBezTo>
                  <a:cubicBezTo>
                    <a:pt x="5191" y="1376"/>
                    <a:pt x="5442" y="1484"/>
                    <a:pt x="5657" y="1627"/>
                  </a:cubicBezTo>
                  <a:cubicBezTo>
                    <a:pt x="5478" y="1412"/>
                    <a:pt x="5299" y="1233"/>
                    <a:pt x="5084" y="1090"/>
                  </a:cubicBezTo>
                  <a:cubicBezTo>
                    <a:pt x="4869" y="911"/>
                    <a:pt x="4690" y="732"/>
                    <a:pt x="4440" y="589"/>
                  </a:cubicBezTo>
                  <a:cubicBezTo>
                    <a:pt x="4332" y="517"/>
                    <a:pt x="4189" y="410"/>
                    <a:pt x="4082" y="338"/>
                  </a:cubicBezTo>
                  <a:cubicBezTo>
                    <a:pt x="3938" y="267"/>
                    <a:pt x="3759" y="195"/>
                    <a:pt x="3616" y="123"/>
                  </a:cubicBezTo>
                  <a:cubicBezTo>
                    <a:pt x="3363" y="44"/>
                    <a:pt x="3097" y="0"/>
                    <a:pt x="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2853150" y="1689150"/>
              <a:ext cx="325775" cy="185250"/>
            </a:xfrm>
            <a:custGeom>
              <a:avLst/>
              <a:gdLst/>
              <a:ahLst/>
              <a:cxnLst/>
              <a:rect l="l" t="t" r="r" b="b"/>
              <a:pathLst>
                <a:path w="13031" h="7410" extrusionOk="0">
                  <a:moveTo>
                    <a:pt x="13030" y="0"/>
                  </a:moveTo>
                  <a:lnTo>
                    <a:pt x="13030" y="0"/>
                  </a:lnTo>
                  <a:cubicBezTo>
                    <a:pt x="11634" y="502"/>
                    <a:pt x="10310" y="1039"/>
                    <a:pt x="8985" y="1540"/>
                  </a:cubicBezTo>
                  <a:cubicBezTo>
                    <a:pt x="8749" y="742"/>
                    <a:pt x="7538" y="213"/>
                    <a:pt x="6599" y="213"/>
                  </a:cubicBezTo>
                  <a:cubicBezTo>
                    <a:pt x="6400" y="213"/>
                    <a:pt x="6213" y="237"/>
                    <a:pt x="6050" y="287"/>
                  </a:cubicBezTo>
                  <a:cubicBezTo>
                    <a:pt x="6157" y="824"/>
                    <a:pt x="6336" y="1325"/>
                    <a:pt x="6623" y="1826"/>
                  </a:cubicBezTo>
                  <a:cubicBezTo>
                    <a:pt x="6400" y="1463"/>
                    <a:pt x="5654" y="1231"/>
                    <a:pt x="5116" y="1231"/>
                  </a:cubicBezTo>
                  <a:cubicBezTo>
                    <a:pt x="4964" y="1231"/>
                    <a:pt x="4828" y="1250"/>
                    <a:pt x="4726" y="1289"/>
                  </a:cubicBezTo>
                  <a:cubicBezTo>
                    <a:pt x="3616" y="1683"/>
                    <a:pt x="4511" y="2435"/>
                    <a:pt x="5084" y="3043"/>
                  </a:cubicBezTo>
                  <a:cubicBezTo>
                    <a:pt x="3759" y="3437"/>
                    <a:pt x="573" y="5978"/>
                    <a:pt x="1" y="7410"/>
                  </a:cubicBezTo>
                  <a:lnTo>
                    <a:pt x="1303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2853150" y="1689150"/>
              <a:ext cx="325775" cy="185250"/>
            </a:xfrm>
            <a:custGeom>
              <a:avLst/>
              <a:gdLst/>
              <a:ahLst/>
              <a:cxnLst/>
              <a:rect l="l" t="t" r="r" b="b"/>
              <a:pathLst>
                <a:path w="13031" h="7410" extrusionOk="0">
                  <a:moveTo>
                    <a:pt x="13030" y="0"/>
                  </a:moveTo>
                  <a:lnTo>
                    <a:pt x="13030" y="0"/>
                  </a:lnTo>
                  <a:cubicBezTo>
                    <a:pt x="12887" y="36"/>
                    <a:pt x="12779" y="72"/>
                    <a:pt x="12672" y="108"/>
                  </a:cubicBezTo>
                  <a:lnTo>
                    <a:pt x="11741" y="394"/>
                  </a:lnTo>
                  <a:cubicBezTo>
                    <a:pt x="11348" y="537"/>
                    <a:pt x="10882" y="681"/>
                    <a:pt x="10381" y="860"/>
                  </a:cubicBezTo>
                  <a:lnTo>
                    <a:pt x="9630" y="1110"/>
                  </a:lnTo>
                  <a:lnTo>
                    <a:pt x="9236" y="1253"/>
                  </a:lnTo>
                  <a:lnTo>
                    <a:pt x="9057" y="1325"/>
                  </a:lnTo>
                  <a:lnTo>
                    <a:pt x="9021" y="1325"/>
                  </a:lnTo>
                  <a:cubicBezTo>
                    <a:pt x="8985" y="1217"/>
                    <a:pt x="8914" y="1110"/>
                    <a:pt x="8842" y="1003"/>
                  </a:cubicBezTo>
                  <a:cubicBezTo>
                    <a:pt x="8735" y="895"/>
                    <a:pt x="8627" y="788"/>
                    <a:pt x="8484" y="681"/>
                  </a:cubicBezTo>
                  <a:cubicBezTo>
                    <a:pt x="8269" y="502"/>
                    <a:pt x="7983" y="358"/>
                    <a:pt x="7732" y="287"/>
                  </a:cubicBezTo>
                  <a:cubicBezTo>
                    <a:pt x="7446" y="179"/>
                    <a:pt x="7195" y="108"/>
                    <a:pt x="6909" y="72"/>
                  </a:cubicBezTo>
                  <a:lnTo>
                    <a:pt x="6193" y="72"/>
                  </a:lnTo>
                  <a:lnTo>
                    <a:pt x="6014" y="108"/>
                  </a:lnTo>
                  <a:lnTo>
                    <a:pt x="5835" y="144"/>
                  </a:lnTo>
                  <a:lnTo>
                    <a:pt x="5835" y="179"/>
                  </a:lnTo>
                  <a:lnTo>
                    <a:pt x="5835" y="215"/>
                  </a:lnTo>
                  <a:lnTo>
                    <a:pt x="5835" y="287"/>
                  </a:lnTo>
                  <a:cubicBezTo>
                    <a:pt x="5835" y="394"/>
                    <a:pt x="5871" y="466"/>
                    <a:pt x="5907" y="537"/>
                  </a:cubicBezTo>
                  <a:cubicBezTo>
                    <a:pt x="5907" y="645"/>
                    <a:pt x="5978" y="788"/>
                    <a:pt x="6014" y="895"/>
                  </a:cubicBezTo>
                  <a:cubicBezTo>
                    <a:pt x="6014" y="1003"/>
                    <a:pt x="6050" y="1074"/>
                    <a:pt x="6086" y="1182"/>
                  </a:cubicBezTo>
                  <a:lnTo>
                    <a:pt x="6086" y="1217"/>
                  </a:lnTo>
                  <a:cubicBezTo>
                    <a:pt x="6014" y="1182"/>
                    <a:pt x="5943" y="1146"/>
                    <a:pt x="5871" y="1146"/>
                  </a:cubicBezTo>
                  <a:lnTo>
                    <a:pt x="5764" y="1110"/>
                  </a:lnTo>
                  <a:cubicBezTo>
                    <a:pt x="5692" y="1110"/>
                    <a:pt x="5549" y="1074"/>
                    <a:pt x="5406" y="1039"/>
                  </a:cubicBezTo>
                  <a:lnTo>
                    <a:pt x="4869" y="1039"/>
                  </a:lnTo>
                  <a:cubicBezTo>
                    <a:pt x="4618" y="1074"/>
                    <a:pt x="4368" y="1182"/>
                    <a:pt x="4153" y="1361"/>
                  </a:cubicBezTo>
                  <a:cubicBezTo>
                    <a:pt x="4046" y="1504"/>
                    <a:pt x="3974" y="1683"/>
                    <a:pt x="4010" y="1862"/>
                  </a:cubicBezTo>
                  <a:cubicBezTo>
                    <a:pt x="4010" y="2005"/>
                    <a:pt x="4081" y="2148"/>
                    <a:pt x="4189" y="2291"/>
                  </a:cubicBezTo>
                  <a:cubicBezTo>
                    <a:pt x="4260" y="2435"/>
                    <a:pt x="4368" y="2542"/>
                    <a:pt x="4475" y="2649"/>
                  </a:cubicBezTo>
                  <a:lnTo>
                    <a:pt x="4618" y="2792"/>
                  </a:lnTo>
                  <a:lnTo>
                    <a:pt x="4761" y="2936"/>
                  </a:lnTo>
                  <a:lnTo>
                    <a:pt x="4797" y="2971"/>
                  </a:lnTo>
                  <a:lnTo>
                    <a:pt x="4761" y="2971"/>
                  </a:lnTo>
                  <a:lnTo>
                    <a:pt x="4582" y="3043"/>
                  </a:lnTo>
                  <a:cubicBezTo>
                    <a:pt x="4511" y="3079"/>
                    <a:pt x="4439" y="3115"/>
                    <a:pt x="4368" y="3150"/>
                  </a:cubicBezTo>
                  <a:cubicBezTo>
                    <a:pt x="4081" y="3294"/>
                    <a:pt x="3795" y="3473"/>
                    <a:pt x="3509" y="3652"/>
                  </a:cubicBezTo>
                  <a:cubicBezTo>
                    <a:pt x="2542" y="4332"/>
                    <a:pt x="1647" y="5119"/>
                    <a:pt x="824" y="5978"/>
                  </a:cubicBezTo>
                  <a:cubicBezTo>
                    <a:pt x="573" y="6300"/>
                    <a:pt x="323" y="6622"/>
                    <a:pt x="144" y="6945"/>
                  </a:cubicBezTo>
                  <a:cubicBezTo>
                    <a:pt x="72" y="7052"/>
                    <a:pt x="37" y="7124"/>
                    <a:pt x="1" y="7231"/>
                  </a:cubicBezTo>
                  <a:cubicBezTo>
                    <a:pt x="1" y="7338"/>
                    <a:pt x="1" y="7374"/>
                    <a:pt x="1" y="7410"/>
                  </a:cubicBezTo>
                  <a:cubicBezTo>
                    <a:pt x="1" y="7410"/>
                    <a:pt x="72" y="7267"/>
                    <a:pt x="215" y="7016"/>
                  </a:cubicBezTo>
                  <a:cubicBezTo>
                    <a:pt x="466" y="6694"/>
                    <a:pt x="681" y="6408"/>
                    <a:pt x="967" y="6121"/>
                  </a:cubicBezTo>
                  <a:cubicBezTo>
                    <a:pt x="1790" y="5298"/>
                    <a:pt x="2721" y="4546"/>
                    <a:pt x="3688" y="3902"/>
                  </a:cubicBezTo>
                  <a:cubicBezTo>
                    <a:pt x="3974" y="3723"/>
                    <a:pt x="4260" y="3544"/>
                    <a:pt x="4511" y="3401"/>
                  </a:cubicBezTo>
                  <a:lnTo>
                    <a:pt x="4726" y="3329"/>
                  </a:lnTo>
                  <a:lnTo>
                    <a:pt x="4833" y="3258"/>
                  </a:lnTo>
                  <a:lnTo>
                    <a:pt x="4905" y="3258"/>
                  </a:lnTo>
                  <a:lnTo>
                    <a:pt x="4976" y="3222"/>
                  </a:lnTo>
                  <a:cubicBezTo>
                    <a:pt x="5119" y="3150"/>
                    <a:pt x="5263" y="3115"/>
                    <a:pt x="5370" y="3079"/>
                  </a:cubicBezTo>
                  <a:lnTo>
                    <a:pt x="5084" y="2828"/>
                  </a:lnTo>
                  <a:lnTo>
                    <a:pt x="4869" y="2613"/>
                  </a:lnTo>
                  <a:lnTo>
                    <a:pt x="4726" y="2470"/>
                  </a:lnTo>
                  <a:cubicBezTo>
                    <a:pt x="4654" y="2363"/>
                    <a:pt x="4547" y="2256"/>
                    <a:pt x="4475" y="2148"/>
                  </a:cubicBezTo>
                  <a:cubicBezTo>
                    <a:pt x="4403" y="2041"/>
                    <a:pt x="4368" y="1933"/>
                    <a:pt x="4368" y="1826"/>
                  </a:cubicBezTo>
                  <a:cubicBezTo>
                    <a:pt x="4368" y="1754"/>
                    <a:pt x="4368" y="1683"/>
                    <a:pt x="4439" y="1647"/>
                  </a:cubicBezTo>
                  <a:cubicBezTo>
                    <a:pt x="4582" y="1540"/>
                    <a:pt x="4761" y="1468"/>
                    <a:pt x="4940" y="1432"/>
                  </a:cubicBezTo>
                  <a:lnTo>
                    <a:pt x="5370" y="1432"/>
                  </a:lnTo>
                  <a:lnTo>
                    <a:pt x="5692" y="1504"/>
                  </a:lnTo>
                  <a:lnTo>
                    <a:pt x="5799" y="1540"/>
                  </a:lnTo>
                  <a:lnTo>
                    <a:pt x="5871" y="1575"/>
                  </a:lnTo>
                  <a:cubicBezTo>
                    <a:pt x="5907" y="1575"/>
                    <a:pt x="5943" y="1575"/>
                    <a:pt x="5978" y="1611"/>
                  </a:cubicBezTo>
                  <a:lnTo>
                    <a:pt x="6193" y="1754"/>
                  </a:lnTo>
                  <a:lnTo>
                    <a:pt x="6444" y="1933"/>
                  </a:lnTo>
                  <a:lnTo>
                    <a:pt x="6480" y="1969"/>
                  </a:lnTo>
                  <a:lnTo>
                    <a:pt x="6623" y="2112"/>
                  </a:lnTo>
                  <a:lnTo>
                    <a:pt x="6873" y="2399"/>
                  </a:lnTo>
                  <a:cubicBezTo>
                    <a:pt x="7088" y="2613"/>
                    <a:pt x="7267" y="2864"/>
                    <a:pt x="7482" y="3079"/>
                  </a:cubicBezTo>
                  <a:cubicBezTo>
                    <a:pt x="7303" y="2792"/>
                    <a:pt x="7016" y="2256"/>
                    <a:pt x="6694" y="1575"/>
                  </a:cubicBezTo>
                  <a:cubicBezTo>
                    <a:pt x="6623" y="1432"/>
                    <a:pt x="6515" y="1253"/>
                    <a:pt x="6444" y="1074"/>
                  </a:cubicBezTo>
                  <a:cubicBezTo>
                    <a:pt x="6408" y="1003"/>
                    <a:pt x="6372" y="895"/>
                    <a:pt x="6336" y="824"/>
                  </a:cubicBezTo>
                  <a:cubicBezTo>
                    <a:pt x="6301" y="716"/>
                    <a:pt x="6265" y="609"/>
                    <a:pt x="6265" y="502"/>
                  </a:cubicBezTo>
                  <a:lnTo>
                    <a:pt x="6265" y="430"/>
                  </a:lnTo>
                  <a:lnTo>
                    <a:pt x="6873" y="430"/>
                  </a:lnTo>
                  <a:cubicBezTo>
                    <a:pt x="7124" y="466"/>
                    <a:pt x="7374" y="537"/>
                    <a:pt x="7625" y="609"/>
                  </a:cubicBezTo>
                  <a:cubicBezTo>
                    <a:pt x="7876" y="681"/>
                    <a:pt x="8126" y="824"/>
                    <a:pt x="8341" y="967"/>
                  </a:cubicBezTo>
                  <a:cubicBezTo>
                    <a:pt x="8448" y="1039"/>
                    <a:pt x="8556" y="1146"/>
                    <a:pt x="8627" y="1217"/>
                  </a:cubicBezTo>
                  <a:cubicBezTo>
                    <a:pt x="8735" y="1361"/>
                    <a:pt x="8806" y="1504"/>
                    <a:pt x="8878" y="1647"/>
                  </a:cubicBezTo>
                  <a:cubicBezTo>
                    <a:pt x="8878" y="1683"/>
                    <a:pt x="8878" y="1683"/>
                    <a:pt x="8914" y="1719"/>
                  </a:cubicBezTo>
                  <a:lnTo>
                    <a:pt x="8985" y="1683"/>
                  </a:lnTo>
                  <a:lnTo>
                    <a:pt x="9164" y="1611"/>
                  </a:lnTo>
                  <a:lnTo>
                    <a:pt x="9343" y="1540"/>
                  </a:lnTo>
                  <a:lnTo>
                    <a:pt x="9737" y="1396"/>
                  </a:lnTo>
                  <a:lnTo>
                    <a:pt x="10489" y="1110"/>
                  </a:lnTo>
                  <a:lnTo>
                    <a:pt x="11777" y="537"/>
                  </a:lnTo>
                  <a:lnTo>
                    <a:pt x="12672" y="179"/>
                  </a:lnTo>
                  <a:cubicBezTo>
                    <a:pt x="12815" y="144"/>
                    <a:pt x="12923" y="72"/>
                    <a:pt x="13030" y="0"/>
                  </a:cubicBezTo>
                  <a:close/>
                </a:path>
              </a:pathLst>
            </a:custGeom>
            <a:solidFill>
              <a:srgbClr val="FF6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2608850" y="1520800"/>
              <a:ext cx="583475" cy="375975"/>
            </a:xfrm>
            <a:custGeom>
              <a:avLst/>
              <a:gdLst/>
              <a:ahLst/>
              <a:cxnLst/>
              <a:rect l="l" t="t" r="r" b="b"/>
              <a:pathLst>
                <a:path w="23339" h="15039" extrusionOk="0">
                  <a:moveTo>
                    <a:pt x="7543" y="1"/>
                  </a:moveTo>
                  <a:cubicBezTo>
                    <a:pt x="5327" y="1"/>
                    <a:pt x="3393" y="207"/>
                    <a:pt x="2471" y="972"/>
                  </a:cubicBezTo>
                  <a:cubicBezTo>
                    <a:pt x="180" y="2904"/>
                    <a:pt x="1" y="11245"/>
                    <a:pt x="2077" y="12390"/>
                  </a:cubicBezTo>
                  <a:cubicBezTo>
                    <a:pt x="2526" y="12629"/>
                    <a:pt x="3106" y="12725"/>
                    <a:pt x="3745" y="12725"/>
                  </a:cubicBezTo>
                  <a:cubicBezTo>
                    <a:pt x="6263" y="12725"/>
                    <a:pt x="9701" y="11245"/>
                    <a:pt x="9701" y="11245"/>
                  </a:cubicBezTo>
                  <a:lnTo>
                    <a:pt x="10274" y="15039"/>
                  </a:lnTo>
                  <a:lnTo>
                    <a:pt x="23339" y="8023"/>
                  </a:lnTo>
                  <a:cubicBezTo>
                    <a:pt x="23339" y="8023"/>
                    <a:pt x="20631" y="208"/>
                    <a:pt x="17128" y="208"/>
                  </a:cubicBezTo>
                  <a:cubicBezTo>
                    <a:pt x="17051" y="208"/>
                    <a:pt x="16973" y="212"/>
                    <a:pt x="16896" y="220"/>
                  </a:cubicBezTo>
                  <a:cubicBezTo>
                    <a:pt x="16452" y="268"/>
                    <a:pt x="15934" y="287"/>
                    <a:pt x="15363" y="287"/>
                  </a:cubicBezTo>
                  <a:cubicBezTo>
                    <a:pt x="13156" y="287"/>
                    <a:pt x="10153" y="1"/>
                    <a:pt x="7543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2819150" y="1538800"/>
              <a:ext cx="374075" cy="357975"/>
            </a:xfrm>
            <a:custGeom>
              <a:avLst/>
              <a:gdLst/>
              <a:ahLst/>
              <a:cxnLst/>
              <a:rect l="l" t="t" r="r" b="b"/>
              <a:pathLst>
                <a:path w="14963" h="14319" extrusionOk="0">
                  <a:moveTo>
                    <a:pt x="10309" y="1"/>
                  </a:moveTo>
                  <a:cubicBezTo>
                    <a:pt x="9271" y="431"/>
                    <a:pt x="8412" y="1146"/>
                    <a:pt x="7768" y="2077"/>
                  </a:cubicBezTo>
                  <a:cubicBezTo>
                    <a:pt x="5978" y="4511"/>
                    <a:pt x="3365" y="8842"/>
                    <a:pt x="1" y="11026"/>
                  </a:cubicBezTo>
                  <a:cubicBezTo>
                    <a:pt x="788" y="10739"/>
                    <a:pt x="1289" y="10525"/>
                    <a:pt x="1289" y="10525"/>
                  </a:cubicBezTo>
                  <a:lnTo>
                    <a:pt x="1862" y="14319"/>
                  </a:lnTo>
                  <a:lnTo>
                    <a:pt x="14963" y="7303"/>
                  </a:lnTo>
                  <a:cubicBezTo>
                    <a:pt x="14963" y="7303"/>
                    <a:pt x="12994" y="1719"/>
                    <a:pt x="10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2886275" y="1596075"/>
              <a:ext cx="213000" cy="230900"/>
            </a:xfrm>
            <a:custGeom>
              <a:avLst/>
              <a:gdLst/>
              <a:ahLst/>
              <a:cxnLst/>
              <a:rect l="l" t="t" r="r" b="b"/>
              <a:pathLst>
                <a:path w="8520" h="9236" extrusionOk="0">
                  <a:moveTo>
                    <a:pt x="4940" y="1"/>
                  </a:moveTo>
                  <a:cubicBezTo>
                    <a:pt x="3651" y="1755"/>
                    <a:pt x="2005" y="4332"/>
                    <a:pt x="0" y="6408"/>
                  </a:cubicBezTo>
                  <a:cubicBezTo>
                    <a:pt x="358" y="7375"/>
                    <a:pt x="788" y="8305"/>
                    <a:pt x="1253" y="9236"/>
                  </a:cubicBezTo>
                  <a:lnTo>
                    <a:pt x="8519" y="6014"/>
                  </a:lnTo>
                  <a:cubicBezTo>
                    <a:pt x="8519" y="6014"/>
                    <a:pt x="7052" y="2184"/>
                    <a:pt x="4940" y="1"/>
                  </a:cubicBezTo>
                  <a:close/>
                </a:path>
              </a:pathLst>
            </a:custGeom>
            <a:solidFill>
              <a:srgbClr val="E25E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2922950" y="1596075"/>
              <a:ext cx="176325" cy="206750"/>
            </a:xfrm>
            <a:custGeom>
              <a:avLst/>
              <a:gdLst/>
              <a:ahLst/>
              <a:cxnLst/>
              <a:rect l="l" t="t" r="r" b="b"/>
              <a:pathLst>
                <a:path w="7053" h="8270" extrusionOk="0">
                  <a:moveTo>
                    <a:pt x="3473" y="1"/>
                  </a:moveTo>
                  <a:cubicBezTo>
                    <a:pt x="2506" y="1325"/>
                    <a:pt x="1361" y="3079"/>
                    <a:pt x="1" y="4797"/>
                  </a:cubicBezTo>
                  <a:cubicBezTo>
                    <a:pt x="573" y="5979"/>
                    <a:pt x="1218" y="7160"/>
                    <a:pt x="1934" y="8269"/>
                  </a:cubicBezTo>
                  <a:lnTo>
                    <a:pt x="7052" y="6014"/>
                  </a:lnTo>
                  <a:cubicBezTo>
                    <a:pt x="7052" y="6014"/>
                    <a:pt x="5585" y="2149"/>
                    <a:pt x="3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2614225" y="1526175"/>
              <a:ext cx="569150" cy="312750"/>
            </a:xfrm>
            <a:custGeom>
              <a:avLst/>
              <a:gdLst/>
              <a:ahLst/>
              <a:cxnLst/>
              <a:rect l="l" t="t" r="r" b="b"/>
              <a:pathLst>
                <a:path w="22766" h="12510" extrusionOk="0">
                  <a:moveTo>
                    <a:pt x="16938" y="0"/>
                  </a:moveTo>
                  <a:cubicBezTo>
                    <a:pt x="16889" y="0"/>
                    <a:pt x="16838" y="2"/>
                    <a:pt x="16788" y="5"/>
                  </a:cubicBezTo>
                  <a:cubicBezTo>
                    <a:pt x="16395" y="148"/>
                    <a:pt x="15965" y="327"/>
                    <a:pt x="15571" y="542"/>
                  </a:cubicBezTo>
                  <a:cubicBezTo>
                    <a:pt x="10954" y="2976"/>
                    <a:pt x="9128" y="7200"/>
                    <a:pt x="5513" y="7987"/>
                  </a:cubicBezTo>
                  <a:cubicBezTo>
                    <a:pt x="5359" y="8023"/>
                    <a:pt x="5211" y="8041"/>
                    <a:pt x="5067" y="8041"/>
                  </a:cubicBezTo>
                  <a:cubicBezTo>
                    <a:pt x="2946" y="8041"/>
                    <a:pt x="1978" y="4236"/>
                    <a:pt x="1575" y="1687"/>
                  </a:cubicBezTo>
                  <a:lnTo>
                    <a:pt x="1575" y="1687"/>
                  </a:lnTo>
                  <a:cubicBezTo>
                    <a:pt x="0" y="4515"/>
                    <a:pt x="36" y="11173"/>
                    <a:pt x="1898" y="12175"/>
                  </a:cubicBezTo>
                  <a:cubicBezTo>
                    <a:pt x="2340" y="12414"/>
                    <a:pt x="2914" y="12510"/>
                    <a:pt x="3548" y="12510"/>
                  </a:cubicBezTo>
                  <a:cubicBezTo>
                    <a:pt x="6048" y="12510"/>
                    <a:pt x="9486" y="11030"/>
                    <a:pt x="9486" y="11030"/>
                  </a:cubicBezTo>
                  <a:lnTo>
                    <a:pt x="9558" y="11459"/>
                  </a:lnTo>
                  <a:cubicBezTo>
                    <a:pt x="13316" y="8989"/>
                    <a:pt x="16287" y="4193"/>
                    <a:pt x="17182" y="3155"/>
                  </a:cubicBezTo>
                  <a:cubicBezTo>
                    <a:pt x="17287" y="3035"/>
                    <a:pt x="17412" y="2980"/>
                    <a:pt x="17552" y="2980"/>
                  </a:cubicBezTo>
                  <a:cubicBezTo>
                    <a:pt x="18749" y="2980"/>
                    <a:pt x="21074" y="6978"/>
                    <a:pt x="21907" y="8452"/>
                  </a:cubicBezTo>
                  <a:lnTo>
                    <a:pt x="22444" y="8166"/>
                  </a:lnTo>
                  <a:cubicBezTo>
                    <a:pt x="22587" y="7701"/>
                    <a:pt x="22694" y="7271"/>
                    <a:pt x="22766" y="6806"/>
                  </a:cubicBezTo>
                  <a:cubicBezTo>
                    <a:pt x="21922" y="4732"/>
                    <a:pt x="19663" y="0"/>
                    <a:pt x="16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2646450" y="1541500"/>
              <a:ext cx="417025" cy="298375"/>
            </a:xfrm>
            <a:custGeom>
              <a:avLst/>
              <a:gdLst/>
              <a:ahLst/>
              <a:cxnLst/>
              <a:rect l="l" t="t" r="r" b="b"/>
              <a:pathLst>
                <a:path w="16681" h="11935" extrusionOk="0">
                  <a:moveTo>
                    <a:pt x="16680" y="0"/>
                  </a:moveTo>
                  <a:cubicBezTo>
                    <a:pt x="16680" y="0"/>
                    <a:pt x="16501" y="72"/>
                    <a:pt x="16251" y="179"/>
                  </a:cubicBezTo>
                  <a:lnTo>
                    <a:pt x="15750" y="430"/>
                  </a:lnTo>
                  <a:cubicBezTo>
                    <a:pt x="15571" y="537"/>
                    <a:pt x="15356" y="716"/>
                    <a:pt x="15141" y="859"/>
                  </a:cubicBezTo>
                  <a:cubicBezTo>
                    <a:pt x="14139" y="1647"/>
                    <a:pt x="13280" y="2649"/>
                    <a:pt x="12600" y="3759"/>
                  </a:cubicBezTo>
                  <a:cubicBezTo>
                    <a:pt x="12206" y="4332"/>
                    <a:pt x="11884" y="4940"/>
                    <a:pt x="11562" y="5549"/>
                  </a:cubicBezTo>
                  <a:lnTo>
                    <a:pt x="11132" y="6372"/>
                  </a:lnTo>
                  <a:cubicBezTo>
                    <a:pt x="10989" y="6622"/>
                    <a:pt x="10846" y="6873"/>
                    <a:pt x="10739" y="7088"/>
                  </a:cubicBezTo>
                  <a:lnTo>
                    <a:pt x="10345" y="7660"/>
                  </a:lnTo>
                  <a:cubicBezTo>
                    <a:pt x="10237" y="7804"/>
                    <a:pt x="10130" y="7947"/>
                    <a:pt x="10023" y="8054"/>
                  </a:cubicBezTo>
                  <a:cubicBezTo>
                    <a:pt x="9951" y="8162"/>
                    <a:pt x="9879" y="8233"/>
                    <a:pt x="9808" y="8341"/>
                  </a:cubicBezTo>
                  <a:lnTo>
                    <a:pt x="9736" y="8412"/>
                  </a:lnTo>
                  <a:lnTo>
                    <a:pt x="9450" y="8770"/>
                  </a:lnTo>
                  <a:lnTo>
                    <a:pt x="9092" y="9128"/>
                  </a:lnTo>
                  <a:cubicBezTo>
                    <a:pt x="8949" y="9271"/>
                    <a:pt x="8770" y="9450"/>
                    <a:pt x="8555" y="9593"/>
                  </a:cubicBezTo>
                  <a:cubicBezTo>
                    <a:pt x="8126" y="9951"/>
                    <a:pt x="7660" y="10273"/>
                    <a:pt x="7159" y="10524"/>
                  </a:cubicBezTo>
                  <a:cubicBezTo>
                    <a:pt x="6551" y="10810"/>
                    <a:pt x="5942" y="11061"/>
                    <a:pt x="5298" y="11240"/>
                  </a:cubicBezTo>
                  <a:cubicBezTo>
                    <a:pt x="4653" y="11383"/>
                    <a:pt x="4009" y="11490"/>
                    <a:pt x="3329" y="11526"/>
                  </a:cubicBezTo>
                  <a:cubicBezTo>
                    <a:pt x="2924" y="11552"/>
                    <a:pt x="2519" y="11577"/>
                    <a:pt x="2101" y="11577"/>
                  </a:cubicBezTo>
                  <a:cubicBezTo>
                    <a:pt x="1928" y="11577"/>
                    <a:pt x="1753" y="11573"/>
                    <a:pt x="1575" y="11562"/>
                  </a:cubicBezTo>
                  <a:cubicBezTo>
                    <a:pt x="702" y="11497"/>
                    <a:pt x="150" y="11082"/>
                    <a:pt x="25" y="11082"/>
                  </a:cubicBezTo>
                  <a:cubicBezTo>
                    <a:pt x="12" y="11082"/>
                    <a:pt x="4" y="11086"/>
                    <a:pt x="0" y="11097"/>
                  </a:cubicBezTo>
                  <a:cubicBezTo>
                    <a:pt x="0" y="11097"/>
                    <a:pt x="107" y="11204"/>
                    <a:pt x="358" y="11383"/>
                  </a:cubicBezTo>
                  <a:cubicBezTo>
                    <a:pt x="716" y="11634"/>
                    <a:pt x="1146" y="11777"/>
                    <a:pt x="1575" y="11848"/>
                  </a:cubicBezTo>
                  <a:cubicBezTo>
                    <a:pt x="2021" y="11901"/>
                    <a:pt x="2447" y="11934"/>
                    <a:pt x="2882" y="11934"/>
                  </a:cubicBezTo>
                  <a:cubicBezTo>
                    <a:pt x="3041" y="11934"/>
                    <a:pt x="3202" y="11930"/>
                    <a:pt x="3365" y="11920"/>
                  </a:cubicBezTo>
                  <a:cubicBezTo>
                    <a:pt x="4045" y="11920"/>
                    <a:pt x="4761" y="11848"/>
                    <a:pt x="5441" y="11705"/>
                  </a:cubicBezTo>
                  <a:cubicBezTo>
                    <a:pt x="6121" y="11598"/>
                    <a:pt x="6801" y="11347"/>
                    <a:pt x="7445" y="11061"/>
                  </a:cubicBezTo>
                  <a:cubicBezTo>
                    <a:pt x="7982" y="10810"/>
                    <a:pt x="8519" y="10488"/>
                    <a:pt x="9020" y="10130"/>
                  </a:cubicBezTo>
                  <a:cubicBezTo>
                    <a:pt x="9235" y="9951"/>
                    <a:pt x="9414" y="9772"/>
                    <a:pt x="9593" y="9629"/>
                  </a:cubicBezTo>
                  <a:lnTo>
                    <a:pt x="9987" y="9235"/>
                  </a:lnTo>
                  <a:cubicBezTo>
                    <a:pt x="10202" y="9021"/>
                    <a:pt x="10345" y="8877"/>
                    <a:pt x="10345" y="8877"/>
                  </a:cubicBezTo>
                  <a:lnTo>
                    <a:pt x="10416" y="8770"/>
                  </a:lnTo>
                  <a:cubicBezTo>
                    <a:pt x="10488" y="8698"/>
                    <a:pt x="10560" y="8591"/>
                    <a:pt x="10631" y="8484"/>
                  </a:cubicBezTo>
                  <a:cubicBezTo>
                    <a:pt x="10703" y="8341"/>
                    <a:pt x="10846" y="8197"/>
                    <a:pt x="10953" y="8054"/>
                  </a:cubicBezTo>
                  <a:lnTo>
                    <a:pt x="11347" y="7410"/>
                  </a:lnTo>
                  <a:lnTo>
                    <a:pt x="11741" y="6658"/>
                  </a:lnTo>
                  <a:lnTo>
                    <a:pt x="12135" y="5799"/>
                  </a:lnTo>
                  <a:cubicBezTo>
                    <a:pt x="12421" y="5226"/>
                    <a:pt x="12707" y="4618"/>
                    <a:pt x="13065" y="4009"/>
                  </a:cubicBezTo>
                  <a:cubicBezTo>
                    <a:pt x="13638" y="2936"/>
                    <a:pt x="14425" y="1933"/>
                    <a:pt x="15356" y="1074"/>
                  </a:cubicBezTo>
                  <a:cubicBezTo>
                    <a:pt x="15535" y="931"/>
                    <a:pt x="15714" y="752"/>
                    <a:pt x="15857" y="645"/>
                  </a:cubicBezTo>
                  <a:lnTo>
                    <a:pt x="16323" y="323"/>
                  </a:lnTo>
                  <a:cubicBezTo>
                    <a:pt x="16573" y="144"/>
                    <a:pt x="16680" y="36"/>
                    <a:pt x="16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2784250" y="1510175"/>
              <a:ext cx="400025" cy="177250"/>
            </a:xfrm>
            <a:custGeom>
              <a:avLst/>
              <a:gdLst/>
              <a:ahLst/>
              <a:cxnLst/>
              <a:rect l="l" t="t" r="r" b="b"/>
              <a:pathLst>
                <a:path w="16001" h="7090" extrusionOk="0">
                  <a:moveTo>
                    <a:pt x="9057" y="1"/>
                  </a:moveTo>
                  <a:lnTo>
                    <a:pt x="8555" y="72"/>
                  </a:lnTo>
                  <a:lnTo>
                    <a:pt x="8233" y="72"/>
                  </a:lnTo>
                  <a:lnTo>
                    <a:pt x="7911" y="144"/>
                  </a:lnTo>
                  <a:cubicBezTo>
                    <a:pt x="6802" y="394"/>
                    <a:pt x="5728" y="788"/>
                    <a:pt x="4690" y="1253"/>
                  </a:cubicBezTo>
                  <a:cubicBezTo>
                    <a:pt x="4265" y="1423"/>
                    <a:pt x="3840" y="1526"/>
                    <a:pt x="3397" y="1526"/>
                  </a:cubicBezTo>
                  <a:cubicBezTo>
                    <a:pt x="3281" y="1526"/>
                    <a:pt x="3163" y="1519"/>
                    <a:pt x="3043" y="1504"/>
                  </a:cubicBezTo>
                  <a:cubicBezTo>
                    <a:pt x="2542" y="1468"/>
                    <a:pt x="2005" y="1397"/>
                    <a:pt x="1540" y="1289"/>
                  </a:cubicBezTo>
                  <a:cubicBezTo>
                    <a:pt x="1157" y="1180"/>
                    <a:pt x="753" y="1133"/>
                    <a:pt x="360" y="1133"/>
                  </a:cubicBezTo>
                  <a:cubicBezTo>
                    <a:pt x="239" y="1133"/>
                    <a:pt x="119" y="1138"/>
                    <a:pt x="1" y="1146"/>
                  </a:cubicBezTo>
                  <a:cubicBezTo>
                    <a:pt x="466" y="1325"/>
                    <a:pt x="931" y="1468"/>
                    <a:pt x="1432" y="1576"/>
                  </a:cubicBezTo>
                  <a:cubicBezTo>
                    <a:pt x="1933" y="1754"/>
                    <a:pt x="2470" y="1862"/>
                    <a:pt x="3007" y="1933"/>
                  </a:cubicBezTo>
                  <a:cubicBezTo>
                    <a:pt x="3192" y="1955"/>
                    <a:pt x="3379" y="1967"/>
                    <a:pt x="3568" y="1967"/>
                  </a:cubicBezTo>
                  <a:cubicBezTo>
                    <a:pt x="4003" y="1967"/>
                    <a:pt x="4444" y="1904"/>
                    <a:pt x="4869" y="1754"/>
                  </a:cubicBezTo>
                  <a:cubicBezTo>
                    <a:pt x="5907" y="1361"/>
                    <a:pt x="6945" y="1039"/>
                    <a:pt x="8019" y="860"/>
                  </a:cubicBezTo>
                  <a:lnTo>
                    <a:pt x="8341" y="788"/>
                  </a:lnTo>
                  <a:lnTo>
                    <a:pt x="8627" y="788"/>
                  </a:lnTo>
                  <a:lnTo>
                    <a:pt x="9057" y="752"/>
                  </a:lnTo>
                  <a:lnTo>
                    <a:pt x="9844" y="752"/>
                  </a:lnTo>
                  <a:cubicBezTo>
                    <a:pt x="10166" y="788"/>
                    <a:pt x="10488" y="895"/>
                    <a:pt x="10811" y="1003"/>
                  </a:cubicBezTo>
                  <a:cubicBezTo>
                    <a:pt x="11240" y="1218"/>
                    <a:pt x="11634" y="1468"/>
                    <a:pt x="12028" y="1790"/>
                  </a:cubicBezTo>
                  <a:cubicBezTo>
                    <a:pt x="12457" y="2184"/>
                    <a:pt x="12851" y="2614"/>
                    <a:pt x="13209" y="3079"/>
                  </a:cubicBezTo>
                  <a:cubicBezTo>
                    <a:pt x="14688" y="4911"/>
                    <a:pt x="15752" y="7090"/>
                    <a:pt x="15888" y="7090"/>
                  </a:cubicBezTo>
                  <a:cubicBezTo>
                    <a:pt x="15890" y="7090"/>
                    <a:pt x="15892" y="7089"/>
                    <a:pt x="15893" y="7088"/>
                  </a:cubicBezTo>
                  <a:cubicBezTo>
                    <a:pt x="16001" y="7052"/>
                    <a:pt x="15106" y="4761"/>
                    <a:pt x="13638" y="2721"/>
                  </a:cubicBezTo>
                  <a:cubicBezTo>
                    <a:pt x="13280" y="2256"/>
                    <a:pt x="12887" y="1754"/>
                    <a:pt x="12457" y="1325"/>
                  </a:cubicBezTo>
                  <a:cubicBezTo>
                    <a:pt x="12063" y="967"/>
                    <a:pt x="11598" y="609"/>
                    <a:pt x="11133" y="358"/>
                  </a:cubicBezTo>
                  <a:cubicBezTo>
                    <a:pt x="10739" y="180"/>
                    <a:pt x="10345" y="72"/>
                    <a:pt x="9951" y="36"/>
                  </a:cubicBezTo>
                  <a:cubicBezTo>
                    <a:pt x="9844" y="1"/>
                    <a:pt x="9737" y="1"/>
                    <a:pt x="9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2645550" y="1507500"/>
              <a:ext cx="300700" cy="101125"/>
            </a:xfrm>
            <a:custGeom>
              <a:avLst/>
              <a:gdLst/>
              <a:ahLst/>
              <a:cxnLst/>
              <a:rect l="l" t="t" r="r" b="b"/>
              <a:pathLst>
                <a:path w="12028" h="4045" extrusionOk="0">
                  <a:moveTo>
                    <a:pt x="5047" y="0"/>
                  </a:moveTo>
                  <a:cubicBezTo>
                    <a:pt x="5047" y="0"/>
                    <a:pt x="4618" y="0"/>
                    <a:pt x="3938" y="72"/>
                  </a:cubicBezTo>
                  <a:cubicBezTo>
                    <a:pt x="3079" y="143"/>
                    <a:pt x="2255" y="394"/>
                    <a:pt x="1539" y="823"/>
                  </a:cubicBezTo>
                  <a:cubicBezTo>
                    <a:pt x="1146" y="1074"/>
                    <a:pt x="788" y="1432"/>
                    <a:pt x="537" y="1826"/>
                  </a:cubicBezTo>
                  <a:cubicBezTo>
                    <a:pt x="322" y="2148"/>
                    <a:pt x="179" y="2542"/>
                    <a:pt x="108" y="2900"/>
                  </a:cubicBezTo>
                  <a:cubicBezTo>
                    <a:pt x="0" y="3293"/>
                    <a:pt x="0" y="3687"/>
                    <a:pt x="108" y="4045"/>
                  </a:cubicBezTo>
                  <a:cubicBezTo>
                    <a:pt x="215" y="3723"/>
                    <a:pt x="322" y="3365"/>
                    <a:pt x="394" y="3007"/>
                  </a:cubicBezTo>
                  <a:cubicBezTo>
                    <a:pt x="501" y="2685"/>
                    <a:pt x="680" y="2363"/>
                    <a:pt x="895" y="2076"/>
                  </a:cubicBezTo>
                  <a:cubicBezTo>
                    <a:pt x="1146" y="1754"/>
                    <a:pt x="1432" y="1504"/>
                    <a:pt x="1790" y="1325"/>
                  </a:cubicBezTo>
                  <a:cubicBezTo>
                    <a:pt x="2470" y="1002"/>
                    <a:pt x="3222" y="823"/>
                    <a:pt x="4009" y="788"/>
                  </a:cubicBezTo>
                  <a:cubicBezTo>
                    <a:pt x="4212" y="776"/>
                    <a:pt x="4395" y="772"/>
                    <a:pt x="4549" y="772"/>
                  </a:cubicBezTo>
                  <a:cubicBezTo>
                    <a:pt x="4856" y="772"/>
                    <a:pt x="5047" y="788"/>
                    <a:pt x="5047" y="788"/>
                  </a:cubicBezTo>
                  <a:lnTo>
                    <a:pt x="6121" y="788"/>
                  </a:lnTo>
                  <a:cubicBezTo>
                    <a:pt x="6766" y="788"/>
                    <a:pt x="7625" y="895"/>
                    <a:pt x="8519" y="967"/>
                  </a:cubicBezTo>
                  <a:cubicBezTo>
                    <a:pt x="9096" y="1019"/>
                    <a:pt x="9692" y="1052"/>
                    <a:pt x="10292" y="1052"/>
                  </a:cubicBezTo>
                  <a:cubicBezTo>
                    <a:pt x="10512" y="1052"/>
                    <a:pt x="10733" y="1048"/>
                    <a:pt x="10954" y="1038"/>
                  </a:cubicBezTo>
                  <a:cubicBezTo>
                    <a:pt x="11013" y="1044"/>
                    <a:pt x="11074" y="1047"/>
                    <a:pt x="11135" y="1047"/>
                  </a:cubicBezTo>
                  <a:cubicBezTo>
                    <a:pt x="11441" y="1047"/>
                    <a:pt x="11759" y="973"/>
                    <a:pt x="12027" y="823"/>
                  </a:cubicBezTo>
                  <a:cubicBezTo>
                    <a:pt x="12027" y="788"/>
                    <a:pt x="11920" y="788"/>
                    <a:pt x="11732" y="788"/>
                  </a:cubicBezTo>
                  <a:cubicBezTo>
                    <a:pt x="11544" y="788"/>
                    <a:pt x="11276" y="788"/>
                    <a:pt x="10954" y="752"/>
                  </a:cubicBezTo>
                  <a:cubicBezTo>
                    <a:pt x="10309" y="680"/>
                    <a:pt x="9450" y="573"/>
                    <a:pt x="8591" y="430"/>
                  </a:cubicBezTo>
                  <a:cubicBezTo>
                    <a:pt x="7696" y="287"/>
                    <a:pt x="6837" y="179"/>
                    <a:pt x="6193" y="108"/>
                  </a:cubicBezTo>
                  <a:cubicBezTo>
                    <a:pt x="5513" y="36"/>
                    <a:pt x="5047" y="0"/>
                    <a:pt x="504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2767250" y="1739150"/>
              <a:ext cx="70725" cy="52150"/>
            </a:xfrm>
            <a:custGeom>
              <a:avLst/>
              <a:gdLst/>
              <a:ahLst/>
              <a:cxnLst/>
              <a:rect l="l" t="t" r="r" b="b"/>
              <a:pathLst>
                <a:path w="2829" h="2086" extrusionOk="0">
                  <a:moveTo>
                    <a:pt x="2205" y="1"/>
                  </a:moveTo>
                  <a:cubicBezTo>
                    <a:pt x="1873" y="1"/>
                    <a:pt x="1422" y="167"/>
                    <a:pt x="1003" y="470"/>
                  </a:cubicBezTo>
                  <a:cubicBezTo>
                    <a:pt x="323" y="971"/>
                    <a:pt x="0" y="1616"/>
                    <a:pt x="215" y="1938"/>
                  </a:cubicBezTo>
                  <a:cubicBezTo>
                    <a:pt x="290" y="2038"/>
                    <a:pt x="430" y="2085"/>
                    <a:pt x="608" y="2085"/>
                  </a:cubicBezTo>
                  <a:cubicBezTo>
                    <a:pt x="941" y="2085"/>
                    <a:pt x="1406" y="1919"/>
                    <a:pt x="1826" y="1616"/>
                  </a:cubicBezTo>
                  <a:cubicBezTo>
                    <a:pt x="2470" y="1115"/>
                    <a:pt x="2828" y="470"/>
                    <a:pt x="2613" y="148"/>
                  </a:cubicBezTo>
                  <a:cubicBezTo>
                    <a:pt x="2526" y="48"/>
                    <a:pt x="2382" y="1"/>
                    <a:pt x="2205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2612425" y="1686500"/>
              <a:ext cx="1363825" cy="1194850"/>
            </a:xfrm>
            <a:custGeom>
              <a:avLst/>
              <a:gdLst/>
              <a:ahLst/>
              <a:cxnLst/>
              <a:rect l="l" t="t" r="r" b="b"/>
              <a:pathLst>
                <a:path w="54553" h="47794" extrusionOk="0">
                  <a:moveTo>
                    <a:pt x="26464" y="0"/>
                  </a:moveTo>
                  <a:cubicBezTo>
                    <a:pt x="25684" y="0"/>
                    <a:pt x="24903" y="48"/>
                    <a:pt x="24127" y="142"/>
                  </a:cubicBezTo>
                  <a:cubicBezTo>
                    <a:pt x="20404" y="608"/>
                    <a:pt x="16753" y="2934"/>
                    <a:pt x="13675" y="5010"/>
                  </a:cubicBezTo>
                  <a:cubicBezTo>
                    <a:pt x="11563" y="6406"/>
                    <a:pt x="10023" y="8411"/>
                    <a:pt x="8126" y="10093"/>
                  </a:cubicBezTo>
                  <a:cubicBezTo>
                    <a:pt x="7768" y="10451"/>
                    <a:pt x="7410" y="10773"/>
                    <a:pt x="7052" y="11060"/>
                  </a:cubicBezTo>
                  <a:cubicBezTo>
                    <a:pt x="5835" y="12026"/>
                    <a:pt x="4797" y="13243"/>
                    <a:pt x="4046" y="14603"/>
                  </a:cubicBezTo>
                  <a:cubicBezTo>
                    <a:pt x="2399" y="17538"/>
                    <a:pt x="645" y="21154"/>
                    <a:pt x="180" y="24483"/>
                  </a:cubicBezTo>
                  <a:cubicBezTo>
                    <a:pt x="69" y="25181"/>
                    <a:pt x="465" y="25387"/>
                    <a:pt x="999" y="25387"/>
                  </a:cubicBezTo>
                  <a:cubicBezTo>
                    <a:pt x="1670" y="25387"/>
                    <a:pt x="2558" y="25063"/>
                    <a:pt x="2936" y="24984"/>
                  </a:cubicBezTo>
                  <a:lnTo>
                    <a:pt x="2936" y="24984"/>
                  </a:lnTo>
                  <a:cubicBezTo>
                    <a:pt x="609" y="26952"/>
                    <a:pt x="1" y="28026"/>
                    <a:pt x="1970" y="30675"/>
                  </a:cubicBezTo>
                  <a:cubicBezTo>
                    <a:pt x="4797" y="34541"/>
                    <a:pt x="9701" y="34827"/>
                    <a:pt x="9701" y="34827"/>
                  </a:cubicBezTo>
                  <a:cubicBezTo>
                    <a:pt x="9701" y="34827"/>
                    <a:pt x="6337" y="38443"/>
                    <a:pt x="7124" y="40232"/>
                  </a:cubicBezTo>
                  <a:cubicBezTo>
                    <a:pt x="7447" y="40936"/>
                    <a:pt x="8053" y="41215"/>
                    <a:pt x="8642" y="41215"/>
                  </a:cubicBezTo>
                  <a:cubicBezTo>
                    <a:pt x="9161" y="41215"/>
                    <a:pt x="9667" y="40997"/>
                    <a:pt x="9952" y="40662"/>
                  </a:cubicBezTo>
                  <a:cubicBezTo>
                    <a:pt x="10560" y="41485"/>
                    <a:pt x="9988" y="41915"/>
                    <a:pt x="10560" y="42809"/>
                  </a:cubicBezTo>
                  <a:cubicBezTo>
                    <a:pt x="11133" y="43704"/>
                    <a:pt x="11777" y="44563"/>
                    <a:pt x="12493" y="45351"/>
                  </a:cubicBezTo>
                  <a:cubicBezTo>
                    <a:pt x="13245" y="46174"/>
                    <a:pt x="14247" y="47355"/>
                    <a:pt x="15393" y="47713"/>
                  </a:cubicBezTo>
                  <a:cubicBezTo>
                    <a:pt x="15588" y="47768"/>
                    <a:pt x="15761" y="47793"/>
                    <a:pt x="15917" y="47793"/>
                  </a:cubicBezTo>
                  <a:cubicBezTo>
                    <a:pt x="16676" y="47793"/>
                    <a:pt x="17049" y="47210"/>
                    <a:pt x="17791" y="46675"/>
                  </a:cubicBezTo>
                  <a:cubicBezTo>
                    <a:pt x="19259" y="45673"/>
                    <a:pt x="20869" y="44241"/>
                    <a:pt x="22731" y="43669"/>
                  </a:cubicBezTo>
                  <a:cubicBezTo>
                    <a:pt x="23558" y="43432"/>
                    <a:pt x="24562" y="43360"/>
                    <a:pt x="25627" y="43360"/>
                  </a:cubicBezTo>
                  <a:cubicBezTo>
                    <a:pt x="27313" y="43360"/>
                    <a:pt x="29154" y="43541"/>
                    <a:pt x="30702" y="43541"/>
                  </a:cubicBezTo>
                  <a:cubicBezTo>
                    <a:pt x="31138" y="43541"/>
                    <a:pt x="31550" y="43526"/>
                    <a:pt x="31930" y="43490"/>
                  </a:cubicBezTo>
                  <a:cubicBezTo>
                    <a:pt x="33362" y="43346"/>
                    <a:pt x="33648" y="42953"/>
                    <a:pt x="35008" y="42809"/>
                  </a:cubicBezTo>
                  <a:cubicBezTo>
                    <a:pt x="35688" y="42738"/>
                    <a:pt x="36476" y="42201"/>
                    <a:pt x="37156" y="42058"/>
                  </a:cubicBezTo>
                  <a:cubicBezTo>
                    <a:pt x="37943" y="41879"/>
                    <a:pt x="38552" y="41235"/>
                    <a:pt x="39411" y="41163"/>
                  </a:cubicBezTo>
                  <a:cubicBezTo>
                    <a:pt x="39446" y="41159"/>
                    <a:pt x="39482" y="41158"/>
                    <a:pt x="39519" y="41158"/>
                  </a:cubicBezTo>
                  <a:cubicBezTo>
                    <a:pt x="41141" y="41158"/>
                    <a:pt x="44565" y="44461"/>
                    <a:pt x="46605" y="44461"/>
                  </a:cubicBezTo>
                  <a:cubicBezTo>
                    <a:pt x="47366" y="44461"/>
                    <a:pt x="47934" y="44001"/>
                    <a:pt x="48145" y="42738"/>
                  </a:cubicBezTo>
                  <a:cubicBezTo>
                    <a:pt x="48360" y="41413"/>
                    <a:pt x="47751" y="39660"/>
                    <a:pt x="47322" y="38407"/>
                  </a:cubicBezTo>
                  <a:lnTo>
                    <a:pt x="47322" y="38407"/>
                  </a:lnTo>
                  <a:cubicBezTo>
                    <a:pt x="47322" y="38407"/>
                    <a:pt x="47820" y="38447"/>
                    <a:pt x="48500" y="38447"/>
                  </a:cubicBezTo>
                  <a:cubicBezTo>
                    <a:pt x="49521" y="38447"/>
                    <a:pt x="50951" y="38357"/>
                    <a:pt x="51724" y="37906"/>
                  </a:cubicBezTo>
                  <a:cubicBezTo>
                    <a:pt x="53013" y="37118"/>
                    <a:pt x="47608" y="31964"/>
                    <a:pt x="47608" y="31964"/>
                  </a:cubicBezTo>
                  <a:lnTo>
                    <a:pt x="50436" y="29637"/>
                  </a:lnTo>
                  <a:cubicBezTo>
                    <a:pt x="54552" y="25270"/>
                    <a:pt x="51187" y="23194"/>
                    <a:pt x="51187" y="23194"/>
                  </a:cubicBezTo>
                  <a:cubicBezTo>
                    <a:pt x="52154" y="22729"/>
                    <a:pt x="52870" y="21941"/>
                    <a:pt x="53264" y="20975"/>
                  </a:cubicBezTo>
                  <a:cubicBezTo>
                    <a:pt x="53872" y="19113"/>
                    <a:pt x="50722" y="15892"/>
                    <a:pt x="49756" y="14496"/>
                  </a:cubicBezTo>
                  <a:cubicBezTo>
                    <a:pt x="47680" y="11418"/>
                    <a:pt x="44709" y="8876"/>
                    <a:pt x="41773" y="6657"/>
                  </a:cubicBezTo>
                  <a:cubicBezTo>
                    <a:pt x="38695" y="4366"/>
                    <a:pt x="34972" y="1574"/>
                    <a:pt x="31178" y="608"/>
                  </a:cubicBezTo>
                  <a:cubicBezTo>
                    <a:pt x="29641" y="199"/>
                    <a:pt x="28055" y="0"/>
                    <a:pt x="26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2780675" y="2604600"/>
              <a:ext cx="104725" cy="162000"/>
            </a:xfrm>
            <a:custGeom>
              <a:avLst/>
              <a:gdLst/>
              <a:ahLst/>
              <a:cxnLst/>
              <a:rect l="l" t="t" r="r" b="b"/>
              <a:pathLst>
                <a:path w="4189" h="6480" extrusionOk="0">
                  <a:moveTo>
                    <a:pt x="3830" y="0"/>
                  </a:moveTo>
                  <a:cubicBezTo>
                    <a:pt x="3830" y="5"/>
                    <a:pt x="3829" y="9"/>
                    <a:pt x="3829" y="14"/>
                  </a:cubicBezTo>
                  <a:lnTo>
                    <a:pt x="3829" y="14"/>
                  </a:lnTo>
                  <a:cubicBezTo>
                    <a:pt x="3829" y="9"/>
                    <a:pt x="3830" y="5"/>
                    <a:pt x="3830" y="0"/>
                  </a:cubicBezTo>
                  <a:close/>
                  <a:moveTo>
                    <a:pt x="0" y="2220"/>
                  </a:moveTo>
                  <a:cubicBezTo>
                    <a:pt x="28" y="2393"/>
                    <a:pt x="118" y="2630"/>
                    <a:pt x="249" y="2886"/>
                  </a:cubicBezTo>
                  <a:lnTo>
                    <a:pt x="249" y="2886"/>
                  </a:lnTo>
                  <a:cubicBezTo>
                    <a:pt x="191" y="2669"/>
                    <a:pt x="155" y="2446"/>
                    <a:pt x="144" y="2220"/>
                  </a:cubicBezTo>
                  <a:close/>
                  <a:moveTo>
                    <a:pt x="249" y="2886"/>
                  </a:moveTo>
                  <a:cubicBezTo>
                    <a:pt x="343" y="3236"/>
                    <a:pt x="495" y="3572"/>
                    <a:pt x="700" y="3889"/>
                  </a:cubicBezTo>
                  <a:lnTo>
                    <a:pt x="700" y="3889"/>
                  </a:lnTo>
                  <a:cubicBezTo>
                    <a:pt x="579" y="3686"/>
                    <a:pt x="498" y="3468"/>
                    <a:pt x="452" y="3242"/>
                  </a:cubicBezTo>
                  <a:lnTo>
                    <a:pt x="452" y="3242"/>
                  </a:lnTo>
                  <a:cubicBezTo>
                    <a:pt x="377" y="3122"/>
                    <a:pt x="309" y="3002"/>
                    <a:pt x="249" y="2886"/>
                  </a:cubicBezTo>
                  <a:close/>
                  <a:moveTo>
                    <a:pt x="700" y="3889"/>
                  </a:moveTo>
                  <a:lnTo>
                    <a:pt x="700" y="3889"/>
                  </a:lnTo>
                  <a:cubicBezTo>
                    <a:pt x="747" y="3967"/>
                    <a:pt x="800" y="4043"/>
                    <a:pt x="859" y="4117"/>
                  </a:cubicBezTo>
                  <a:cubicBezTo>
                    <a:pt x="803" y="4042"/>
                    <a:pt x="750" y="3966"/>
                    <a:pt x="700" y="3889"/>
                  </a:cubicBezTo>
                  <a:close/>
                  <a:moveTo>
                    <a:pt x="3829" y="14"/>
                  </a:moveTo>
                  <a:lnTo>
                    <a:pt x="3829" y="14"/>
                  </a:lnTo>
                  <a:cubicBezTo>
                    <a:pt x="3754" y="605"/>
                    <a:pt x="2947" y="1093"/>
                    <a:pt x="2260" y="1093"/>
                  </a:cubicBezTo>
                  <a:cubicBezTo>
                    <a:pt x="1790" y="1093"/>
                    <a:pt x="1376" y="865"/>
                    <a:pt x="1289" y="287"/>
                  </a:cubicBezTo>
                  <a:cubicBezTo>
                    <a:pt x="717" y="1077"/>
                    <a:pt x="248" y="2241"/>
                    <a:pt x="452" y="3242"/>
                  </a:cubicBezTo>
                  <a:lnTo>
                    <a:pt x="452" y="3242"/>
                  </a:lnTo>
                  <a:cubicBezTo>
                    <a:pt x="865" y="3903"/>
                    <a:pt x="1486" y="4567"/>
                    <a:pt x="2013" y="4567"/>
                  </a:cubicBezTo>
                  <a:cubicBezTo>
                    <a:pt x="2271" y="4567"/>
                    <a:pt x="2507" y="4407"/>
                    <a:pt x="2685" y="4009"/>
                  </a:cubicBezTo>
                  <a:cubicBezTo>
                    <a:pt x="3007" y="4868"/>
                    <a:pt x="3687" y="5692"/>
                    <a:pt x="4188" y="6479"/>
                  </a:cubicBezTo>
                  <a:cubicBezTo>
                    <a:pt x="3188" y="4479"/>
                    <a:pt x="3578" y="2158"/>
                    <a:pt x="3829" y="14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2865675" y="2000575"/>
              <a:ext cx="1080150" cy="881600"/>
            </a:xfrm>
            <a:custGeom>
              <a:avLst/>
              <a:gdLst/>
              <a:ahLst/>
              <a:cxnLst/>
              <a:rect l="l" t="t" r="r" b="b"/>
              <a:pathLst>
                <a:path w="43206" h="35264" extrusionOk="0">
                  <a:moveTo>
                    <a:pt x="9988" y="26416"/>
                  </a:moveTo>
                  <a:cubicBezTo>
                    <a:pt x="9990" y="26427"/>
                    <a:pt x="9993" y="26438"/>
                    <a:pt x="9995" y="26448"/>
                  </a:cubicBezTo>
                  <a:lnTo>
                    <a:pt x="9995" y="26448"/>
                  </a:lnTo>
                  <a:cubicBezTo>
                    <a:pt x="9993" y="26438"/>
                    <a:pt x="9990" y="26427"/>
                    <a:pt x="9988" y="26416"/>
                  </a:cubicBezTo>
                  <a:close/>
                  <a:moveTo>
                    <a:pt x="38623" y="0"/>
                  </a:moveTo>
                  <a:cubicBezTo>
                    <a:pt x="39769" y="2040"/>
                    <a:pt x="41487" y="5298"/>
                    <a:pt x="41380" y="6550"/>
                  </a:cubicBezTo>
                  <a:cubicBezTo>
                    <a:pt x="41343" y="7167"/>
                    <a:pt x="40740" y="7371"/>
                    <a:pt x="39956" y="7371"/>
                  </a:cubicBezTo>
                  <a:cubicBezTo>
                    <a:pt x="38419" y="7371"/>
                    <a:pt x="36190" y="6586"/>
                    <a:pt x="36189" y="6586"/>
                  </a:cubicBezTo>
                  <a:lnTo>
                    <a:pt x="36189" y="6586"/>
                  </a:lnTo>
                  <a:cubicBezTo>
                    <a:pt x="36190" y="6586"/>
                    <a:pt x="39089" y="9521"/>
                    <a:pt x="38623" y="10595"/>
                  </a:cubicBezTo>
                  <a:cubicBezTo>
                    <a:pt x="38408" y="11109"/>
                    <a:pt x="37603" y="11247"/>
                    <a:pt x="36800" y="11247"/>
                  </a:cubicBezTo>
                  <a:cubicBezTo>
                    <a:pt x="35867" y="11247"/>
                    <a:pt x="34937" y="11061"/>
                    <a:pt x="34937" y="11061"/>
                  </a:cubicBezTo>
                  <a:lnTo>
                    <a:pt x="34937" y="11061"/>
                  </a:lnTo>
                  <a:cubicBezTo>
                    <a:pt x="35509" y="11884"/>
                    <a:pt x="35652" y="12922"/>
                    <a:pt x="35259" y="13888"/>
                  </a:cubicBezTo>
                  <a:cubicBezTo>
                    <a:pt x="34614" y="15428"/>
                    <a:pt x="31214" y="15428"/>
                    <a:pt x="31214" y="15428"/>
                  </a:cubicBezTo>
                  <a:cubicBezTo>
                    <a:pt x="31214" y="15428"/>
                    <a:pt x="32109" y="16931"/>
                    <a:pt x="31142" y="17611"/>
                  </a:cubicBezTo>
                  <a:cubicBezTo>
                    <a:pt x="30941" y="17760"/>
                    <a:pt x="30687" y="17819"/>
                    <a:pt x="30411" y="17819"/>
                  </a:cubicBezTo>
                  <a:cubicBezTo>
                    <a:pt x="29361" y="17819"/>
                    <a:pt x="27993" y="16967"/>
                    <a:pt x="27992" y="16967"/>
                  </a:cubicBezTo>
                  <a:lnTo>
                    <a:pt x="27992" y="16967"/>
                  </a:lnTo>
                  <a:lnTo>
                    <a:pt x="28458" y="19365"/>
                  </a:lnTo>
                  <a:cubicBezTo>
                    <a:pt x="28458" y="19365"/>
                    <a:pt x="24986" y="23159"/>
                    <a:pt x="22444" y="23553"/>
                  </a:cubicBezTo>
                  <a:cubicBezTo>
                    <a:pt x="22042" y="23608"/>
                    <a:pt x="21640" y="23635"/>
                    <a:pt x="21239" y="23635"/>
                  </a:cubicBezTo>
                  <a:cubicBezTo>
                    <a:pt x="20072" y="23635"/>
                    <a:pt x="18919" y="23407"/>
                    <a:pt x="17827" y="22980"/>
                  </a:cubicBezTo>
                  <a:lnTo>
                    <a:pt x="17755" y="23732"/>
                  </a:lnTo>
                  <a:cubicBezTo>
                    <a:pt x="19231" y="24752"/>
                    <a:pt x="20902" y="25003"/>
                    <a:pt x="22191" y="25003"/>
                  </a:cubicBezTo>
                  <a:cubicBezTo>
                    <a:pt x="23435" y="25003"/>
                    <a:pt x="24324" y="24770"/>
                    <a:pt x="24341" y="24770"/>
                  </a:cubicBezTo>
                  <a:lnTo>
                    <a:pt x="24341" y="24770"/>
                  </a:lnTo>
                  <a:cubicBezTo>
                    <a:pt x="24055" y="24841"/>
                    <a:pt x="23554" y="26667"/>
                    <a:pt x="23339" y="26953"/>
                  </a:cubicBezTo>
                  <a:cubicBezTo>
                    <a:pt x="22802" y="27741"/>
                    <a:pt x="22122" y="28457"/>
                    <a:pt x="21370" y="29065"/>
                  </a:cubicBezTo>
                  <a:cubicBezTo>
                    <a:pt x="19652" y="30354"/>
                    <a:pt x="17576" y="31106"/>
                    <a:pt x="15393" y="31213"/>
                  </a:cubicBezTo>
                  <a:cubicBezTo>
                    <a:pt x="15309" y="31217"/>
                    <a:pt x="15225" y="31219"/>
                    <a:pt x="15143" y="31219"/>
                  </a:cubicBezTo>
                  <a:cubicBezTo>
                    <a:pt x="12428" y="31219"/>
                    <a:pt x="10594" y="28972"/>
                    <a:pt x="9995" y="26448"/>
                  </a:cubicBezTo>
                  <a:lnTo>
                    <a:pt x="9995" y="26448"/>
                  </a:lnTo>
                  <a:cubicBezTo>
                    <a:pt x="10124" y="27016"/>
                    <a:pt x="9912" y="27222"/>
                    <a:pt x="9599" y="27222"/>
                  </a:cubicBezTo>
                  <a:cubicBezTo>
                    <a:pt x="9205" y="27222"/>
                    <a:pt x="8650" y="26896"/>
                    <a:pt x="8413" y="26560"/>
                  </a:cubicBezTo>
                  <a:cubicBezTo>
                    <a:pt x="7768" y="25593"/>
                    <a:pt x="7804" y="23982"/>
                    <a:pt x="7625" y="22873"/>
                  </a:cubicBezTo>
                  <a:lnTo>
                    <a:pt x="7625" y="22873"/>
                  </a:lnTo>
                  <a:cubicBezTo>
                    <a:pt x="7733" y="23553"/>
                    <a:pt x="6694" y="24985"/>
                    <a:pt x="6694" y="25880"/>
                  </a:cubicBezTo>
                  <a:cubicBezTo>
                    <a:pt x="6694" y="26846"/>
                    <a:pt x="6766" y="27812"/>
                    <a:pt x="6873" y="28779"/>
                  </a:cubicBezTo>
                  <a:cubicBezTo>
                    <a:pt x="7017" y="29745"/>
                    <a:pt x="7303" y="30819"/>
                    <a:pt x="6050" y="30962"/>
                  </a:cubicBezTo>
                  <a:cubicBezTo>
                    <a:pt x="5983" y="30969"/>
                    <a:pt x="5918" y="30972"/>
                    <a:pt x="5856" y="30972"/>
                  </a:cubicBezTo>
                  <a:cubicBezTo>
                    <a:pt x="4507" y="30972"/>
                    <a:pt x="4456" y="29521"/>
                    <a:pt x="4046" y="28528"/>
                  </a:cubicBezTo>
                  <a:cubicBezTo>
                    <a:pt x="4046" y="29907"/>
                    <a:pt x="3406" y="30452"/>
                    <a:pt x="2605" y="30452"/>
                  </a:cubicBezTo>
                  <a:cubicBezTo>
                    <a:pt x="1720" y="30452"/>
                    <a:pt x="639" y="29789"/>
                    <a:pt x="1" y="28850"/>
                  </a:cubicBezTo>
                  <a:lnTo>
                    <a:pt x="1" y="28850"/>
                  </a:lnTo>
                  <a:cubicBezTo>
                    <a:pt x="216" y="30962"/>
                    <a:pt x="2506" y="32000"/>
                    <a:pt x="4153" y="32788"/>
                  </a:cubicBezTo>
                  <a:cubicBezTo>
                    <a:pt x="5227" y="33325"/>
                    <a:pt x="5513" y="33898"/>
                    <a:pt x="6372" y="34613"/>
                  </a:cubicBezTo>
                  <a:cubicBezTo>
                    <a:pt x="6864" y="35047"/>
                    <a:pt x="7194" y="35263"/>
                    <a:pt x="7528" y="35263"/>
                  </a:cubicBezTo>
                  <a:cubicBezTo>
                    <a:pt x="7802" y="35263"/>
                    <a:pt x="8078" y="35118"/>
                    <a:pt x="8448" y="34828"/>
                  </a:cubicBezTo>
                  <a:cubicBezTo>
                    <a:pt x="11240" y="32824"/>
                    <a:pt x="14319" y="32466"/>
                    <a:pt x="17612" y="31929"/>
                  </a:cubicBezTo>
                  <a:cubicBezTo>
                    <a:pt x="18507" y="31786"/>
                    <a:pt x="19294" y="31285"/>
                    <a:pt x="20118" y="31141"/>
                  </a:cubicBezTo>
                  <a:cubicBezTo>
                    <a:pt x="20351" y="31104"/>
                    <a:pt x="20575" y="31091"/>
                    <a:pt x="20791" y="31091"/>
                  </a:cubicBezTo>
                  <a:cubicBezTo>
                    <a:pt x="21402" y="31091"/>
                    <a:pt x="21957" y="31200"/>
                    <a:pt x="22532" y="31200"/>
                  </a:cubicBezTo>
                  <a:cubicBezTo>
                    <a:pt x="22937" y="31200"/>
                    <a:pt x="23352" y="31146"/>
                    <a:pt x="23804" y="30962"/>
                  </a:cubicBezTo>
                  <a:cubicBezTo>
                    <a:pt x="24842" y="30569"/>
                    <a:pt x="25952" y="29745"/>
                    <a:pt x="27026" y="29495"/>
                  </a:cubicBezTo>
                  <a:cubicBezTo>
                    <a:pt x="27849" y="29316"/>
                    <a:pt x="28458" y="28707"/>
                    <a:pt x="29317" y="28600"/>
                  </a:cubicBezTo>
                  <a:cubicBezTo>
                    <a:pt x="29340" y="28598"/>
                    <a:pt x="29364" y="28598"/>
                    <a:pt x="29388" y="28598"/>
                  </a:cubicBezTo>
                  <a:cubicBezTo>
                    <a:pt x="30444" y="28598"/>
                    <a:pt x="32364" y="30090"/>
                    <a:pt x="34113" y="31070"/>
                  </a:cubicBezTo>
                  <a:lnTo>
                    <a:pt x="34543" y="31070"/>
                  </a:lnTo>
                  <a:cubicBezTo>
                    <a:pt x="34722" y="31249"/>
                    <a:pt x="34901" y="31392"/>
                    <a:pt x="35116" y="31464"/>
                  </a:cubicBezTo>
                  <a:cubicBezTo>
                    <a:pt x="35330" y="31571"/>
                    <a:pt x="35509" y="31642"/>
                    <a:pt x="35724" y="31678"/>
                  </a:cubicBezTo>
                  <a:cubicBezTo>
                    <a:pt x="35889" y="31704"/>
                    <a:pt x="36049" y="31716"/>
                    <a:pt x="36208" y="31716"/>
                  </a:cubicBezTo>
                  <a:cubicBezTo>
                    <a:pt x="36498" y="31716"/>
                    <a:pt x="36784" y="31676"/>
                    <a:pt x="37084" y="31607"/>
                  </a:cubicBezTo>
                  <a:lnTo>
                    <a:pt x="37227" y="31535"/>
                  </a:lnTo>
                  <a:cubicBezTo>
                    <a:pt x="37478" y="31320"/>
                    <a:pt x="37693" y="31034"/>
                    <a:pt x="37764" y="30676"/>
                  </a:cubicBezTo>
                  <a:cubicBezTo>
                    <a:pt x="38122" y="29244"/>
                    <a:pt x="37371" y="26560"/>
                    <a:pt x="37156" y="25772"/>
                  </a:cubicBezTo>
                  <a:lnTo>
                    <a:pt x="37156" y="25736"/>
                  </a:lnTo>
                  <a:lnTo>
                    <a:pt x="37084" y="25557"/>
                  </a:lnTo>
                  <a:lnTo>
                    <a:pt x="37084" y="25557"/>
                  </a:lnTo>
                  <a:cubicBezTo>
                    <a:pt x="37084" y="25557"/>
                    <a:pt x="37550" y="25595"/>
                    <a:pt x="38195" y="25595"/>
                  </a:cubicBezTo>
                  <a:cubicBezTo>
                    <a:pt x="39208" y="25595"/>
                    <a:pt x="40664" y="25502"/>
                    <a:pt x="41451" y="25020"/>
                  </a:cubicBezTo>
                  <a:cubicBezTo>
                    <a:pt x="41666" y="24913"/>
                    <a:pt x="41702" y="24698"/>
                    <a:pt x="41630" y="24412"/>
                  </a:cubicBezTo>
                  <a:cubicBezTo>
                    <a:pt x="41594" y="24305"/>
                    <a:pt x="41523" y="24197"/>
                    <a:pt x="41487" y="24090"/>
                  </a:cubicBezTo>
                  <a:cubicBezTo>
                    <a:pt x="41487" y="24090"/>
                    <a:pt x="41487" y="24054"/>
                    <a:pt x="41487" y="24054"/>
                  </a:cubicBezTo>
                  <a:cubicBezTo>
                    <a:pt x="41415" y="23947"/>
                    <a:pt x="41380" y="23839"/>
                    <a:pt x="41308" y="23696"/>
                  </a:cubicBezTo>
                  <a:cubicBezTo>
                    <a:pt x="41201" y="23589"/>
                    <a:pt x="41129" y="23481"/>
                    <a:pt x="41057" y="23338"/>
                  </a:cubicBezTo>
                  <a:cubicBezTo>
                    <a:pt x="40950" y="23231"/>
                    <a:pt x="40843" y="23088"/>
                    <a:pt x="40771" y="22944"/>
                  </a:cubicBezTo>
                  <a:lnTo>
                    <a:pt x="40735" y="22909"/>
                  </a:lnTo>
                  <a:cubicBezTo>
                    <a:pt x="40521" y="22658"/>
                    <a:pt x="40306" y="22372"/>
                    <a:pt x="40091" y="22121"/>
                  </a:cubicBezTo>
                  <a:lnTo>
                    <a:pt x="40055" y="22085"/>
                  </a:lnTo>
                  <a:lnTo>
                    <a:pt x="39697" y="21692"/>
                  </a:lnTo>
                  <a:lnTo>
                    <a:pt x="39661" y="21656"/>
                  </a:lnTo>
                  <a:cubicBezTo>
                    <a:pt x="39411" y="21369"/>
                    <a:pt x="39196" y="21119"/>
                    <a:pt x="38981" y="20904"/>
                  </a:cubicBezTo>
                  <a:lnTo>
                    <a:pt x="38946" y="20868"/>
                  </a:lnTo>
                  <a:lnTo>
                    <a:pt x="38623" y="20510"/>
                  </a:lnTo>
                  <a:lnTo>
                    <a:pt x="38623" y="20475"/>
                  </a:lnTo>
                  <a:lnTo>
                    <a:pt x="38337" y="20188"/>
                  </a:lnTo>
                  <a:lnTo>
                    <a:pt x="38051" y="19938"/>
                  </a:lnTo>
                  <a:lnTo>
                    <a:pt x="38051" y="19902"/>
                  </a:lnTo>
                  <a:lnTo>
                    <a:pt x="37657" y="19508"/>
                  </a:lnTo>
                  <a:cubicBezTo>
                    <a:pt x="37585" y="19472"/>
                    <a:pt x="37550" y="19437"/>
                    <a:pt x="37550" y="19401"/>
                  </a:cubicBezTo>
                  <a:lnTo>
                    <a:pt x="37514" y="19365"/>
                  </a:lnTo>
                  <a:lnTo>
                    <a:pt x="37585" y="19329"/>
                  </a:lnTo>
                  <a:lnTo>
                    <a:pt x="37442" y="19186"/>
                  </a:lnTo>
                  <a:lnTo>
                    <a:pt x="40270" y="16859"/>
                  </a:lnTo>
                  <a:cubicBezTo>
                    <a:pt x="42275" y="14712"/>
                    <a:pt x="42525" y="13137"/>
                    <a:pt x="42239" y="12063"/>
                  </a:cubicBezTo>
                  <a:cubicBezTo>
                    <a:pt x="42024" y="11490"/>
                    <a:pt x="41630" y="10953"/>
                    <a:pt x="41129" y="10595"/>
                  </a:cubicBezTo>
                  <a:lnTo>
                    <a:pt x="41165" y="10595"/>
                  </a:lnTo>
                  <a:lnTo>
                    <a:pt x="41236" y="10559"/>
                  </a:lnTo>
                  <a:cubicBezTo>
                    <a:pt x="41165" y="10524"/>
                    <a:pt x="41129" y="10452"/>
                    <a:pt x="41057" y="10416"/>
                  </a:cubicBezTo>
                  <a:cubicBezTo>
                    <a:pt x="41272" y="10380"/>
                    <a:pt x="41487" y="10345"/>
                    <a:pt x="41702" y="10273"/>
                  </a:cubicBezTo>
                  <a:cubicBezTo>
                    <a:pt x="41738" y="10237"/>
                    <a:pt x="41809" y="10201"/>
                    <a:pt x="41881" y="10130"/>
                  </a:cubicBezTo>
                  <a:lnTo>
                    <a:pt x="42060" y="9987"/>
                  </a:lnTo>
                  <a:cubicBezTo>
                    <a:pt x="42203" y="9844"/>
                    <a:pt x="42310" y="9700"/>
                    <a:pt x="42453" y="9557"/>
                  </a:cubicBezTo>
                  <a:cubicBezTo>
                    <a:pt x="42453" y="9557"/>
                    <a:pt x="42489" y="9521"/>
                    <a:pt x="42489" y="9521"/>
                  </a:cubicBezTo>
                  <a:cubicBezTo>
                    <a:pt x="42525" y="9450"/>
                    <a:pt x="42597" y="9414"/>
                    <a:pt x="42632" y="9342"/>
                  </a:cubicBezTo>
                  <a:cubicBezTo>
                    <a:pt x="42632" y="9307"/>
                    <a:pt x="42668" y="9271"/>
                    <a:pt x="42668" y="9271"/>
                  </a:cubicBezTo>
                  <a:cubicBezTo>
                    <a:pt x="42740" y="9199"/>
                    <a:pt x="42776" y="9163"/>
                    <a:pt x="42811" y="9092"/>
                  </a:cubicBezTo>
                  <a:lnTo>
                    <a:pt x="42847" y="8984"/>
                  </a:lnTo>
                  <a:cubicBezTo>
                    <a:pt x="42883" y="8913"/>
                    <a:pt x="42919" y="8877"/>
                    <a:pt x="42955" y="8805"/>
                  </a:cubicBezTo>
                  <a:cubicBezTo>
                    <a:pt x="42955" y="8770"/>
                    <a:pt x="42990" y="8734"/>
                    <a:pt x="42990" y="8734"/>
                  </a:cubicBezTo>
                  <a:cubicBezTo>
                    <a:pt x="43026" y="8627"/>
                    <a:pt x="43098" y="8519"/>
                    <a:pt x="43134" y="8412"/>
                  </a:cubicBezTo>
                  <a:cubicBezTo>
                    <a:pt x="43169" y="8304"/>
                    <a:pt x="43169" y="8197"/>
                    <a:pt x="43169" y="8090"/>
                  </a:cubicBezTo>
                  <a:cubicBezTo>
                    <a:pt x="43205" y="8054"/>
                    <a:pt x="43205" y="8018"/>
                    <a:pt x="43169" y="8018"/>
                  </a:cubicBezTo>
                  <a:cubicBezTo>
                    <a:pt x="43205" y="7911"/>
                    <a:pt x="43205" y="7803"/>
                    <a:pt x="43169" y="7696"/>
                  </a:cubicBezTo>
                  <a:cubicBezTo>
                    <a:pt x="43205" y="7660"/>
                    <a:pt x="43205" y="7588"/>
                    <a:pt x="43169" y="7553"/>
                  </a:cubicBezTo>
                  <a:cubicBezTo>
                    <a:pt x="43169" y="7481"/>
                    <a:pt x="43169" y="7374"/>
                    <a:pt x="43134" y="7302"/>
                  </a:cubicBezTo>
                  <a:cubicBezTo>
                    <a:pt x="43134" y="7231"/>
                    <a:pt x="43098" y="7159"/>
                    <a:pt x="43098" y="7087"/>
                  </a:cubicBezTo>
                  <a:lnTo>
                    <a:pt x="43026" y="6873"/>
                  </a:lnTo>
                  <a:cubicBezTo>
                    <a:pt x="42990" y="6729"/>
                    <a:pt x="42955" y="6586"/>
                    <a:pt x="42883" y="6443"/>
                  </a:cubicBezTo>
                  <a:lnTo>
                    <a:pt x="42883" y="6407"/>
                  </a:lnTo>
                  <a:cubicBezTo>
                    <a:pt x="42346" y="5369"/>
                    <a:pt x="41594" y="4152"/>
                    <a:pt x="40843" y="2971"/>
                  </a:cubicBezTo>
                  <a:lnTo>
                    <a:pt x="40127" y="2005"/>
                  </a:lnTo>
                  <a:lnTo>
                    <a:pt x="40091" y="1897"/>
                  </a:lnTo>
                  <a:cubicBezTo>
                    <a:pt x="40019" y="1826"/>
                    <a:pt x="39948" y="1718"/>
                    <a:pt x="39876" y="1647"/>
                  </a:cubicBezTo>
                  <a:cubicBezTo>
                    <a:pt x="39697" y="1360"/>
                    <a:pt x="39518" y="1145"/>
                    <a:pt x="39339" y="895"/>
                  </a:cubicBezTo>
                  <a:lnTo>
                    <a:pt x="39196" y="716"/>
                  </a:lnTo>
                  <a:cubicBezTo>
                    <a:pt x="39017" y="465"/>
                    <a:pt x="38838" y="251"/>
                    <a:pt x="38623" y="0"/>
                  </a:cubicBezTo>
                  <a:close/>
                </a:path>
              </a:pathLst>
            </a:custGeom>
            <a:solidFill>
              <a:srgbClr val="FFB469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2612425" y="2235925"/>
              <a:ext cx="403625" cy="327575"/>
            </a:xfrm>
            <a:custGeom>
              <a:avLst/>
              <a:gdLst/>
              <a:ahLst/>
              <a:cxnLst/>
              <a:rect l="l" t="t" r="r" b="b"/>
              <a:pathLst>
                <a:path w="16145" h="13103" extrusionOk="0">
                  <a:moveTo>
                    <a:pt x="860" y="0"/>
                  </a:moveTo>
                  <a:cubicBezTo>
                    <a:pt x="574" y="823"/>
                    <a:pt x="323" y="1647"/>
                    <a:pt x="144" y="2506"/>
                  </a:cubicBezTo>
                  <a:cubicBezTo>
                    <a:pt x="50" y="3199"/>
                    <a:pt x="441" y="3407"/>
                    <a:pt x="969" y="3407"/>
                  </a:cubicBezTo>
                  <a:cubicBezTo>
                    <a:pt x="1641" y="3407"/>
                    <a:pt x="2535" y="3071"/>
                    <a:pt x="2936" y="2971"/>
                  </a:cubicBezTo>
                  <a:lnTo>
                    <a:pt x="2936" y="2971"/>
                  </a:lnTo>
                  <a:cubicBezTo>
                    <a:pt x="609" y="4940"/>
                    <a:pt x="1" y="6049"/>
                    <a:pt x="1970" y="8698"/>
                  </a:cubicBezTo>
                  <a:cubicBezTo>
                    <a:pt x="4475" y="12134"/>
                    <a:pt x="10632" y="12993"/>
                    <a:pt x="11491" y="13065"/>
                  </a:cubicBezTo>
                  <a:cubicBezTo>
                    <a:pt x="11703" y="13091"/>
                    <a:pt x="11914" y="13103"/>
                    <a:pt x="12124" y="13103"/>
                  </a:cubicBezTo>
                  <a:cubicBezTo>
                    <a:pt x="14221" y="13103"/>
                    <a:pt x="16144" y="11920"/>
                    <a:pt x="16144" y="11920"/>
                  </a:cubicBezTo>
                  <a:cubicBezTo>
                    <a:pt x="16144" y="11920"/>
                    <a:pt x="8413" y="11168"/>
                    <a:pt x="5120" y="7803"/>
                  </a:cubicBezTo>
                  <a:cubicBezTo>
                    <a:pt x="2578" y="5226"/>
                    <a:pt x="6551" y="4331"/>
                    <a:pt x="6551" y="4331"/>
                  </a:cubicBezTo>
                  <a:lnTo>
                    <a:pt x="6551" y="4331"/>
                  </a:lnTo>
                  <a:cubicBezTo>
                    <a:pt x="6551" y="4331"/>
                    <a:pt x="4791" y="4464"/>
                    <a:pt x="3496" y="4464"/>
                  </a:cubicBezTo>
                  <a:cubicBezTo>
                    <a:pt x="2776" y="4464"/>
                    <a:pt x="2200" y="4423"/>
                    <a:pt x="2149" y="4295"/>
                  </a:cubicBezTo>
                  <a:cubicBezTo>
                    <a:pt x="2041" y="3937"/>
                    <a:pt x="3831" y="2971"/>
                    <a:pt x="4941" y="2577"/>
                  </a:cubicBezTo>
                  <a:cubicBezTo>
                    <a:pt x="6014" y="2219"/>
                    <a:pt x="7124" y="716"/>
                    <a:pt x="7124" y="716"/>
                  </a:cubicBezTo>
                  <a:lnTo>
                    <a:pt x="7124" y="716"/>
                  </a:lnTo>
                  <a:cubicBezTo>
                    <a:pt x="6036" y="897"/>
                    <a:pt x="4948" y="992"/>
                    <a:pt x="3860" y="992"/>
                  </a:cubicBezTo>
                  <a:cubicBezTo>
                    <a:pt x="3230" y="992"/>
                    <a:pt x="2600" y="961"/>
                    <a:pt x="1970" y="895"/>
                  </a:cubicBezTo>
                  <a:cubicBezTo>
                    <a:pt x="1433" y="859"/>
                    <a:pt x="1003" y="501"/>
                    <a:pt x="86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3326550" y="2534675"/>
              <a:ext cx="221950" cy="71725"/>
            </a:xfrm>
            <a:custGeom>
              <a:avLst/>
              <a:gdLst/>
              <a:ahLst/>
              <a:cxnLst/>
              <a:rect l="l" t="t" r="r" b="b"/>
              <a:pathLst>
                <a:path w="8878" h="2869" extrusionOk="0">
                  <a:moveTo>
                    <a:pt x="8789" y="0"/>
                  </a:moveTo>
                  <a:cubicBezTo>
                    <a:pt x="8639" y="0"/>
                    <a:pt x="7715" y="639"/>
                    <a:pt x="6694" y="1115"/>
                  </a:cubicBezTo>
                  <a:cubicBezTo>
                    <a:pt x="6228" y="1330"/>
                    <a:pt x="5727" y="1509"/>
                    <a:pt x="5226" y="1688"/>
                  </a:cubicBezTo>
                  <a:cubicBezTo>
                    <a:pt x="5011" y="1759"/>
                    <a:pt x="4832" y="1795"/>
                    <a:pt x="4725" y="1831"/>
                  </a:cubicBezTo>
                  <a:lnTo>
                    <a:pt x="4546" y="1903"/>
                  </a:lnTo>
                  <a:lnTo>
                    <a:pt x="4367" y="1974"/>
                  </a:lnTo>
                  <a:cubicBezTo>
                    <a:pt x="4224" y="1974"/>
                    <a:pt x="4045" y="2046"/>
                    <a:pt x="3866" y="2117"/>
                  </a:cubicBezTo>
                  <a:cubicBezTo>
                    <a:pt x="3329" y="2225"/>
                    <a:pt x="2828" y="2296"/>
                    <a:pt x="2291" y="2332"/>
                  </a:cubicBezTo>
                  <a:cubicBezTo>
                    <a:pt x="2202" y="2338"/>
                    <a:pt x="2112" y="2341"/>
                    <a:pt x="2022" y="2341"/>
                  </a:cubicBezTo>
                  <a:cubicBezTo>
                    <a:pt x="1601" y="2341"/>
                    <a:pt x="1164" y="2277"/>
                    <a:pt x="752" y="2189"/>
                  </a:cubicBezTo>
                  <a:cubicBezTo>
                    <a:pt x="398" y="2101"/>
                    <a:pt x="142" y="2036"/>
                    <a:pt x="42" y="2036"/>
                  </a:cubicBezTo>
                  <a:cubicBezTo>
                    <a:pt x="21" y="2036"/>
                    <a:pt x="7" y="2039"/>
                    <a:pt x="0" y="2046"/>
                  </a:cubicBezTo>
                  <a:cubicBezTo>
                    <a:pt x="0" y="2082"/>
                    <a:pt x="251" y="2260"/>
                    <a:pt x="644" y="2475"/>
                  </a:cubicBezTo>
                  <a:cubicBezTo>
                    <a:pt x="1181" y="2690"/>
                    <a:pt x="1718" y="2797"/>
                    <a:pt x="2291" y="2869"/>
                  </a:cubicBezTo>
                  <a:cubicBezTo>
                    <a:pt x="2864" y="2869"/>
                    <a:pt x="3436" y="2833"/>
                    <a:pt x="4009" y="2762"/>
                  </a:cubicBezTo>
                  <a:cubicBezTo>
                    <a:pt x="4439" y="2654"/>
                    <a:pt x="4725" y="2583"/>
                    <a:pt x="4725" y="2583"/>
                  </a:cubicBezTo>
                  <a:lnTo>
                    <a:pt x="4940" y="2511"/>
                  </a:lnTo>
                  <a:cubicBezTo>
                    <a:pt x="5083" y="2475"/>
                    <a:pt x="5262" y="2404"/>
                    <a:pt x="5441" y="2332"/>
                  </a:cubicBezTo>
                  <a:cubicBezTo>
                    <a:pt x="5978" y="2082"/>
                    <a:pt x="6479" y="1831"/>
                    <a:pt x="6944" y="1545"/>
                  </a:cubicBezTo>
                  <a:cubicBezTo>
                    <a:pt x="7982" y="900"/>
                    <a:pt x="8877" y="77"/>
                    <a:pt x="8806" y="5"/>
                  </a:cubicBezTo>
                  <a:cubicBezTo>
                    <a:pt x="8802" y="2"/>
                    <a:pt x="8796" y="0"/>
                    <a:pt x="8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2612425" y="2155325"/>
              <a:ext cx="149475" cy="173675"/>
            </a:xfrm>
            <a:custGeom>
              <a:avLst/>
              <a:gdLst/>
              <a:ahLst/>
              <a:cxnLst/>
              <a:rect l="l" t="t" r="r" b="b"/>
              <a:pathLst>
                <a:path w="5979" h="6947" extrusionOk="0">
                  <a:moveTo>
                    <a:pt x="2000" y="0"/>
                  </a:moveTo>
                  <a:cubicBezTo>
                    <a:pt x="1953" y="0"/>
                    <a:pt x="1777" y="348"/>
                    <a:pt x="1504" y="826"/>
                  </a:cubicBezTo>
                  <a:cubicBezTo>
                    <a:pt x="1182" y="1470"/>
                    <a:pt x="860" y="2150"/>
                    <a:pt x="609" y="2830"/>
                  </a:cubicBezTo>
                  <a:cubicBezTo>
                    <a:pt x="466" y="3188"/>
                    <a:pt x="359" y="3582"/>
                    <a:pt x="251" y="3940"/>
                  </a:cubicBezTo>
                  <a:cubicBezTo>
                    <a:pt x="144" y="4262"/>
                    <a:pt x="108" y="4620"/>
                    <a:pt x="72" y="4978"/>
                  </a:cubicBezTo>
                  <a:cubicBezTo>
                    <a:pt x="37" y="5300"/>
                    <a:pt x="1" y="5515"/>
                    <a:pt x="1" y="5694"/>
                  </a:cubicBezTo>
                  <a:cubicBezTo>
                    <a:pt x="1" y="5765"/>
                    <a:pt x="1" y="5837"/>
                    <a:pt x="1" y="5909"/>
                  </a:cubicBezTo>
                  <a:lnTo>
                    <a:pt x="1" y="6016"/>
                  </a:lnTo>
                  <a:cubicBezTo>
                    <a:pt x="1" y="6016"/>
                    <a:pt x="1" y="6052"/>
                    <a:pt x="1" y="6088"/>
                  </a:cubicBezTo>
                  <a:cubicBezTo>
                    <a:pt x="1" y="6159"/>
                    <a:pt x="37" y="6267"/>
                    <a:pt x="72" y="6338"/>
                  </a:cubicBezTo>
                  <a:cubicBezTo>
                    <a:pt x="108" y="6517"/>
                    <a:pt x="216" y="6660"/>
                    <a:pt x="359" y="6768"/>
                  </a:cubicBezTo>
                  <a:cubicBezTo>
                    <a:pt x="538" y="6911"/>
                    <a:pt x="717" y="6947"/>
                    <a:pt x="932" y="6947"/>
                  </a:cubicBezTo>
                  <a:cubicBezTo>
                    <a:pt x="1290" y="6911"/>
                    <a:pt x="1647" y="6875"/>
                    <a:pt x="1970" y="6803"/>
                  </a:cubicBezTo>
                  <a:cubicBezTo>
                    <a:pt x="2328" y="6732"/>
                    <a:pt x="2757" y="6696"/>
                    <a:pt x="3151" y="6553"/>
                  </a:cubicBezTo>
                  <a:cubicBezTo>
                    <a:pt x="3509" y="6446"/>
                    <a:pt x="3938" y="6338"/>
                    <a:pt x="4260" y="6159"/>
                  </a:cubicBezTo>
                  <a:cubicBezTo>
                    <a:pt x="4583" y="6016"/>
                    <a:pt x="4905" y="5873"/>
                    <a:pt x="5155" y="5730"/>
                  </a:cubicBezTo>
                  <a:cubicBezTo>
                    <a:pt x="5656" y="5407"/>
                    <a:pt x="5979" y="5193"/>
                    <a:pt x="5943" y="5121"/>
                  </a:cubicBezTo>
                  <a:cubicBezTo>
                    <a:pt x="5941" y="5114"/>
                    <a:pt x="5933" y="5111"/>
                    <a:pt x="5920" y="5111"/>
                  </a:cubicBezTo>
                  <a:cubicBezTo>
                    <a:pt x="5730" y="5111"/>
                    <a:pt x="4414" y="5817"/>
                    <a:pt x="2972" y="6052"/>
                  </a:cubicBezTo>
                  <a:cubicBezTo>
                    <a:pt x="2614" y="6088"/>
                    <a:pt x="2220" y="6159"/>
                    <a:pt x="1862" y="6195"/>
                  </a:cubicBezTo>
                  <a:cubicBezTo>
                    <a:pt x="1540" y="6231"/>
                    <a:pt x="1218" y="6267"/>
                    <a:pt x="896" y="6267"/>
                  </a:cubicBezTo>
                  <a:cubicBezTo>
                    <a:pt x="788" y="6267"/>
                    <a:pt x="717" y="6231"/>
                    <a:pt x="717" y="6231"/>
                  </a:cubicBezTo>
                  <a:cubicBezTo>
                    <a:pt x="753" y="6231"/>
                    <a:pt x="717" y="6195"/>
                    <a:pt x="717" y="6159"/>
                  </a:cubicBezTo>
                  <a:cubicBezTo>
                    <a:pt x="717" y="6088"/>
                    <a:pt x="717" y="6052"/>
                    <a:pt x="717" y="6016"/>
                  </a:cubicBezTo>
                  <a:cubicBezTo>
                    <a:pt x="717" y="5980"/>
                    <a:pt x="717" y="5980"/>
                    <a:pt x="717" y="5944"/>
                  </a:cubicBezTo>
                  <a:cubicBezTo>
                    <a:pt x="717" y="5909"/>
                    <a:pt x="717" y="5909"/>
                    <a:pt x="717" y="5873"/>
                  </a:cubicBezTo>
                  <a:cubicBezTo>
                    <a:pt x="717" y="5837"/>
                    <a:pt x="717" y="5765"/>
                    <a:pt x="717" y="5694"/>
                  </a:cubicBezTo>
                  <a:lnTo>
                    <a:pt x="717" y="5014"/>
                  </a:lnTo>
                  <a:cubicBezTo>
                    <a:pt x="753" y="4692"/>
                    <a:pt x="788" y="4369"/>
                    <a:pt x="824" y="4083"/>
                  </a:cubicBezTo>
                  <a:cubicBezTo>
                    <a:pt x="896" y="3725"/>
                    <a:pt x="1003" y="3331"/>
                    <a:pt x="1111" y="2973"/>
                  </a:cubicBezTo>
                  <a:cubicBezTo>
                    <a:pt x="1540" y="1506"/>
                    <a:pt x="2077" y="2"/>
                    <a:pt x="2005" y="2"/>
                  </a:cubicBezTo>
                  <a:cubicBezTo>
                    <a:pt x="2004" y="1"/>
                    <a:pt x="2002" y="0"/>
                    <a:pt x="200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2657175" y="2315550"/>
              <a:ext cx="111000" cy="130400"/>
            </a:xfrm>
            <a:custGeom>
              <a:avLst/>
              <a:gdLst/>
              <a:ahLst/>
              <a:cxnLst/>
              <a:rect l="l" t="t" r="r" b="b"/>
              <a:pathLst>
                <a:path w="4440" h="5216" extrusionOk="0">
                  <a:moveTo>
                    <a:pt x="896" y="1"/>
                  </a:moveTo>
                  <a:cubicBezTo>
                    <a:pt x="895" y="1"/>
                    <a:pt x="824" y="37"/>
                    <a:pt x="717" y="72"/>
                  </a:cubicBezTo>
                  <a:lnTo>
                    <a:pt x="538" y="215"/>
                  </a:lnTo>
                  <a:lnTo>
                    <a:pt x="323" y="430"/>
                  </a:lnTo>
                  <a:cubicBezTo>
                    <a:pt x="251" y="538"/>
                    <a:pt x="180" y="609"/>
                    <a:pt x="108" y="717"/>
                  </a:cubicBezTo>
                  <a:cubicBezTo>
                    <a:pt x="36" y="860"/>
                    <a:pt x="1" y="1039"/>
                    <a:pt x="1" y="1182"/>
                  </a:cubicBezTo>
                  <a:cubicBezTo>
                    <a:pt x="36" y="1504"/>
                    <a:pt x="215" y="1826"/>
                    <a:pt x="502" y="2005"/>
                  </a:cubicBezTo>
                  <a:cubicBezTo>
                    <a:pt x="752" y="2184"/>
                    <a:pt x="1039" y="2327"/>
                    <a:pt x="1361" y="2399"/>
                  </a:cubicBezTo>
                  <a:cubicBezTo>
                    <a:pt x="1504" y="2435"/>
                    <a:pt x="1611" y="2471"/>
                    <a:pt x="1755" y="2471"/>
                  </a:cubicBezTo>
                  <a:lnTo>
                    <a:pt x="1934" y="2506"/>
                  </a:lnTo>
                  <a:lnTo>
                    <a:pt x="1969" y="2506"/>
                  </a:lnTo>
                  <a:cubicBezTo>
                    <a:pt x="2041" y="2542"/>
                    <a:pt x="1969" y="2542"/>
                    <a:pt x="1969" y="2542"/>
                  </a:cubicBezTo>
                  <a:lnTo>
                    <a:pt x="1934" y="2578"/>
                  </a:lnTo>
                  <a:cubicBezTo>
                    <a:pt x="1755" y="2829"/>
                    <a:pt x="1683" y="3151"/>
                    <a:pt x="1719" y="3473"/>
                  </a:cubicBezTo>
                  <a:cubicBezTo>
                    <a:pt x="1719" y="3831"/>
                    <a:pt x="1862" y="4153"/>
                    <a:pt x="2113" y="4439"/>
                  </a:cubicBezTo>
                  <a:cubicBezTo>
                    <a:pt x="2542" y="4869"/>
                    <a:pt x="3079" y="5155"/>
                    <a:pt x="3688" y="5191"/>
                  </a:cubicBezTo>
                  <a:cubicBezTo>
                    <a:pt x="3799" y="5208"/>
                    <a:pt x="3901" y="5215"/>
                    <a:pt x="3991" y="5215"/>
                  </a:cubicBezTo>
                  <a:cubicBezTo>
                    <a:pt x="4274" y="5215"/>
                    <a:pt x="4439" y="5147"/>
                    <a:pt x="4439" y="5119"/>
                  </a:cubicBezTo>
                  <a:cubicBezTo>
                    <a:pt x="4439" y="5048"/>
                    <a:pt x="4153" y="5048"/>
                    <a:pt x="3795" y="4940"/>
                  </a:cubicBezTo>
                  <a:cubicBezTo>
                    <a:pt x="3294" y="4833"/>
                    <a:pt x="2864" y="4547"/>
                    <a:pt x="2578" y="4117"/>
                  </a:cubicBezTo>
                  <a:cubicBezTo>
                    <a:pt x="2435" y="3938"/>
                    <a:pt x="2327" y="3723"/>
                    <a:pt x="2363" y="3473"/>
                  </a:cubicBezTo>
                  <a:cubicBezTo>
                    <a:pt x="2363" y="3294"/>
                    <a:pt x="2435" y="3115"/>
                    <a:pt x="2542" y="2936"/>
                  </a:cubicBezTo>
                  <a:lnTo>
                    <a:pt x="2578" y="2936"/>
                  </a:lnTo>
                  <a:lnTo>
                    <a:pt x="2614" y="2864"/>
                  </a:lnTo>
                  <a:lnTo>
                    <a:pt x="2721" y="2721"/>
                  </a:lnTo>
                  <a:cubicBezTo>
                    <a:pt x="2828" y="2650"/>
                    <a:pt x="2972" y="2578"/>
                    <a:pt x="3043" y="2506"/>
                  </a:cubicBezTo>
                  <a:lnTo>
                    <a:pt x="3580" y="2113"/>
                  </a:lnTo>
                  <a:lnTo>
                    <a:pt x="4045" y="1790"/>
                  </a:lnTo>
                  <a:cubicBezTo>
                    <a:pt x="4045" y="1790"/>
                    <a:pt x="4045" y="1790"/>
                    <a:pt x="4296" y="1611"/>
                  </a:cubicBezTo>
                  <a:lnTo>
                    <a:pt x="4296" y="1611"/>
                  </a:lnTo>
                  <a:lnTo>
                    <a:pt x="3652" y="1683"/>
                  </a:lnTo>
                  <a:lnTo>
                    <a:pt x="3079" y="1790"/>
                  </a:lnTo>
                  <a:cubicBezTo>
                    <a:pt x="2828" y="1826"/>
                    <a:pt x="2614" y="1826"/>
                    <a:pt x="2363" y="1862"/>
                  </a:cubicBezTo>
                  <a:lnTo>
                    <a:pt x="1862" y="1862"/>
                  </a:lnTo>
                  <a:cubicBezTo>
                    <a:pt x="1719" y="1826"/>
                    <a:pt x="1611" y="1826"/>
                    <a:pt x="1504" y="1826"/>
                  </a:cubicBezTo>
                  <a:cubicBezTo>
                    <a:pt x="1253" y="1790"/>
                    <a:pt x="1003" y="1719"/>
                    <a:pt x="788" y="1576"/>
                  </a:cubicBezTo>
                  <a:cubicBezTo>
                    <a:pt x="609" y="1504"/>
                    <a:pt x="466" y="1325"/>
                    <a:pt x="430" y="1146"/>
                  </a:cubicBezTo>
                  <a:cubicBezTo>
                    <a:pt x="394" y="1039"/>
                    <a:pt x="394" y="967"/>
                    <a:pt x="430" y="860"/>
                  </a:cubicBezTo>
                  <a:cubicBezTo>
                    <a:pt x="466" y="752"/>
                    <a:pt x="502" y="681"/>
                    <a:pt x="538" y="573"/>
                  </a:cubicBezTo>
                  <a:lnTo>
                    <a:pt x="681" y="359"/>
                  </a:lnTo>
                  <a:lnTo>
                    <a:pt x="824" y="180"/>
                  </a:lnTo>
                  <a:cubicBezTo>
                    <a:pt x="896" y="108"/>
                    <a:pt x="931" y="37"/>
                    <a:pt x="89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3566375" y="2300350"/>
              <a:ext cx="196000" cy="149575"/>
            </a:xfrm>
            <a:custGeom>
              <a:avLst/>
              <a:gdLst/>
              <a:ahLst/>
              <a:cxnLst/>
              <a:rect l="l" t="t" r="r" b="b"/>
              <a:pathLst>
                <a:path w="7840" h="5983" extrusionOk="0">
                  <a:moveTo>
                    <a:pt x="7231" y="0"/>
                  </a:moveTo>
                  <a:cubicBezTo>
                    <a:pt x="7231" y="36"/>
                    <a:pt x="7231" y="108"/>
                    <a:pt x="7302" y="251"/>
                  </a:cubicBezTo>
                  <a:lnTo>
                    <a:pt x="7410" y="537"/>
                  </a:lnTo>
                  <a:cubicBezTo>
                    <a:pt x="7410" y="645"/>
                    <a:pt x="7446" y="788"/>
                    <a:pt x="7481" y="895"/>
                  </a:cubicBezTo>
                  <a:cubicBezTo>
                    <a:pt x="7589" y="1539"/>
                    <a:pt x="7302" y="2184"/>
                    <a:pt x="6765" y="2542"/>
                  </a:cubicBezTo>
                  <a:cubicBezTo>
                    <a:pt x="6193" y="2864"/>
                    <a:pt x="5548" y="3114"/>
                    <a:pt x="4904" y="3222"/>
                  </a:cubicBezTo>
                  <a:cubicBezTo>
                    <a:pt x="4618" y="3258"/>
                    <a:pt x="4403" y="3293"/>
                    <a:pt x="4224" y="3329"/>
                  </a:cubicBezTo>
                  <a:lnTo>
                    <a:pt x="3866" y="3365"/>
                  </a:lnTo>
                  <a:lnTo>
                    <a:pt x="2935" y="3472"/>
                  </a:lnTo>
                  <a:cubicBezTo>
                    <a:pt x="3007" y="3580"/>
                    <a:pt x="3114" y="3723"/>
                    <a:pt x="3222" y="3866"/>
                  </a:cubicBezTo>
                  <a:lnTo>
                    <a:pt x="3436" y="4117"/>
                  </a:lnTo>
                  <a:lnTo>
                    <a:pt x="3508" y="4260"/>
                  </a:lnTo>
                  <a:cubicBezTo>
                    <a:pt x="3508" y="4260"/>
                    <a:pt x="3544" y="4296"/>
                    <a:pt x="3544" y="4331"/>
                  </a:cubicBezTo>
                  <a:cubicBezTo>
                    <a:pt x="3615" y="4475"/>
                    <a:pt x="3615" y="4654"/>
                    <a:pt x="3544" y="4797"/>
                  </a:cubicBezTo>
                  <a:cubicBezTo>
                    <a:pt x="3401" y="5011"/>
                    <a:pt x="3222" y="5155"/>
                    <a:pt x="2971" y="5262"/>
                  </a:cubicBezTo>
                  <a:cubicBezTo>
                    <a:pt x="2721" y="5369"/>
                    <a:pt x="2434" y="5477"/>
                    <a:pt x="2148" y="5513"/>
                  </a:cubicBezTo>
                  <a:cubicBezTo>
                    <a:pt x="2018" y="5530"/>
                    <a:pt x="1887" y="5539"/>
                    <a:pt x="1758" y="5539"/>
                  </a:cubicBezTo>
                  <a:cubicBezTo>
                    <a:pt x="1352" y="5539"/>
                    <a:pt x="952" y="5452"/>
                    <a:pt x="573" y="5262"/>
                  </a:cubicBezTo>
                  <a:cubicBezTo>
                    <a:pt x="215" y="5047"/>
                    <a:pt x="72" y="4797"/>
                    <a:pt x="36" y="4797"/>
                  </a:cubicBezTo>
                  <a:lnTo>
                    <a:pt x="36" y="4797"/>
                  </a:lnTo>
                  <a:cubicBezTo>
                    <a:pt x="0" y="4832"/>
                    <a:pt x="72" y="5155"/>
                    <a:pt x="430" y="5477"/>
                  </a:cubicBezTo>
                  <a:cubicBezTo>
                    <a:pt x="889" y="5805"/>
                    <a:pt x="1438" y="5982"/>
                    <a:pt x="2022" y="5982"/>
                  </a:cubicBezTo>
                  <a:cubicBezTo>
                    <a:pt x="2076" y="5982"/>
                    <a:pt x="2130" y="5981"/>
                    <a:pt x="2184" y="5978"/>
                  </a:cubicBezTo>
                  <a:cubicBezTo>
                    <a:pt x="2542" y="5978"/>
                    <a:pt x="2864" y="5906"/>
                    <a:pt x="3222" y="5763"/>
                  </a:cubicBezTo>
                  <a:cubicBezTo>
                    <a:pt x="3544" y="5656"/>
                    <a:pt x="3866" y="5441"/>
                    <a:pt x="4081" y="5119"/>
                  </a:cubicBezTo>
                  <a:cubicBezTo>
                    <a:pt x="4260" y="4832"/>
                    <a:pt x="4331" y="4439"/>
                    <a:pt x="4224" y="4117"/>
                  </a:cubicBezTo>
                  <a:cubicBezTo>
                    <a:pt x="4210" y="4074"/>
                    <a:pt x="4201" y="4054"/>
                    <a:pt x="4196" y="4045"/>
                  </a:cubicBezTo>
                  <a:lnTo>
                    <a:pt x="4331" y="4045"/>
                  </a:lnTo>
                  <a:cubicBezTo>
                    <a:pt x="4510" y="4009"/>
                    <a:pt x="4761" y="3973"/>
                    <a:pt x="5047" y="3902"/>
                  </a:cubicBezTo>
                  <a:cubicBezTo>
                    <a:pt x="5369" y="3794"/>
                    <a:pt x="5727" y="3687"/>
                    <a:pt x="6050" y="3580"/>
                  </a:cubicBezTo>
                  <a:cubicBezTo>
                    <a:pt x="6407" y="3437"/>
                    <a:pt x="6765" y="3222"/>
                    <a:pt x="7088" y="2971"/>
                  </a:cubicBezTo>
                  <a:cubicBezTo>
                    <a:pt x="7410" y="2721"/>
                    <a:pt x="7660" y="2327"/>
                    <a:pt x="7768" y="1933"/>
                  </a:cubicBezTo>
                  <a:cubicBezTo>
                    <a:pt x="7803" y="1897"/>
                    <a:pt x="7803" y="1826"/>
                    <a:pt x="7839" y="1790"/>
                  </a:cubicBezTo>
                  <a:lnTo>
                    <a:pt x="7839" y="1647"/>
                  </a:lnTo>
                  <a:cubicBezTo>
                    <a:pt x="7839" y="1539"/>
                    <a:pt x="7839" y="1468"/>
                    <a:pt x="7839" y="1360"/>
                  </a:cubicBezTo>
                  <a:cubicBezTo>
                    <a:pt x="7803" y="1181"/>
                    <a:pt x="7768" y="1038"/>
                    <a:pt x="7732" y="859"/>
                  </a:cubicBezTo>
                  <a:lnTo>
                    <a:pt x="7589" y="501"/>
                  </a:lnTo>
                  <a:cubicBezTo>
                    <a:pt x="7517" y="394"/>
                    <a:pt x="7481" y="287"/>
                    <a:pt x="7410" y="215"/>
                  </a:cubicBezTo>
                  <a:cubicBezTo>
                    <a:pt x="7338" y="72"/>
                    <a:pt x="7231" y="0"/>
                    <a:pt x="7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3735500" y="2232325"/>
              <a:ext cx="196900" cy="272100"/>
            </a:xfrm>
            <a:custGeom>
              <a:avLst/>
              <a:gdLst/>
              <a:ahLst/>
              <a:cxnLst/>
              <a:rect l="l" t="t" r="r" b="b"/>
              <a:pathLst>
                <a:path w="7876" h="10884" extrusionOk="0">
                  <a:moveTo>
                    <a:pt x="4654" y="1"/>
                  </a:moveTo>
                  <a:lnTo>
                    <a:pt x="4654" y="1"/>
                  </a:lnTo>
                  <a:cubicBezTo>
                    <a:pt x="4940" y="287"/>
                    <a:pt x="5262" y="574"/>
                    <a:pt x="5584" y="824"/>
                  </a:cubicBezTo>
                  <a:cubicBezTo>
                    <a:pt x="6264" y="1361"/>
                    <a:pt x="6801" y="2077"/>
                    <a:pt x="7124" y="2900"/>
                  </a:cubicBezTo>
                  <a:cubicBezTo>
                    <a:pt x="7267" y="3330"/>
                    <a:pt x="7303" y="3759"/>
                    <a:pt x="7195" y="4189"/>
                  </a:cubicBezTo>
                  <a:cubicBezTo>
                    <a:pt x="7088" y="4583"/>
                    <a:pt x="6945" y="4940"/>
                    <a:pt x="6766" y="5263"/>
                  </a:cubicBezTo>
                  <a:cubicBezTo>
                    <a:pt x="6551" y="5621"/>
                    <a:pt x="6336" y="5979"/>
                    <a:pt x="6121" y="6301"/>
                  </a:cubicBezTo>
                  <a:cubicBezTo>
                    <a:pt x="5871" y="6659"/>
                    <a:pt x="5656" y="6981"/>
                    <a:pt x="5405" y="7303"/>
                  </a:cubicBezTo>
                  <a:cubicBezTo>
                    <a:pt x="4833" y="7983"/>
                    <a:pt x="4224" y="8627"/>
                    <a:pt x="3508" y="9200"/>
                  </a:cubicBezTo>
                  <a:cubicBezTo>
                    <a:pt x="2792" y="9737"/>
                    <a:pt x="2005" y="10202"/>
                    <a:pt x="1182" y="10489"/>
                  </a:cubicBezTo>
                  <a:cubicBezTo>
                    <a:pt x="502" y="10739"/>
                    <a:pt x="0" y="10775"/>
                    <a:pt x="0" y="10847"/>
                  </a:cubicBezTo>
                  <a:cubicBezTo>
                    <a:pt x="153" y="10872"/>
                    <a:pt x="305" y="10884"/>
                    <a:pt x="455" y="10884"/>
                  </a:cubicBezTo>
                  <a:cubicBezTo>
                    <a:pt x="730" y="10884"/>
                    <a:pt x="999" y="10844"/>
                    <a:pt x="1253" y="10775"/>
                  </a:cubicBezTo>
                  <a:cubicBezTo>
                    <a:pt x="2184" y="10524"/>
                    <a:pt x="3043" y="10131"/>
                    <a:pt x="3795" y="9594"/>
                  </a:cubicBezTo>
                  <a:cubicBezTo>
                    <a:pt x="4582" y="9057"/>
                    <a:pt x="5298" y="8413"/>
                    <a:pt x="5907" y="7697"/>
                  </a:cubicBezTo>
                  <a:cubicBezTo>
                    <a:pt x="6193" y="7410"/>
                    <a:pt x="6443" y="7052"/>
                    <a:pt x="6694" y="6694"/>
                  </a:cubicBezTo>
                  <a:cubicBezTo>
                    <a:pt x="6945" y="6336"/>
                    <a:pt x="7159" y="5979"/>
                    <a:pt x="7338" y="5585"/>
                  </a:cubicBezTo>
                  <a:cubicBezTo>
                    <a:pt x="7553" y="5191"/>
                    <a:pt x="7696" y="4762"/>
                    <a:pt x="7804" y="4296"/>
                  </a:cubicBezTo>
                  <a:cubicBezTo>
                    <a:pt x="7875" y="3759"/>
                    <a:pt x="7804" y="3222"/>
                    <a:pt x="7625" y="2721"/>
                  </a:cubicBezTo>
                  <a:cubicBezTo>
                    <a:pt x="7231" y="1826"/>
                    <a:pt x="6587" y="1110"/>
                    <a:pt x="5763" y="574"/>
                  </a:cubicBezTo>
                  <a:cubicBezTo>
                    <a:pt x="5441" y="323"/>
                    <a:pt x="5047" y="144"/>
                    <a:pt x="4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3701500" y="2609950"/>
              <a:ext cx="127975" cy="197075"/>
            </a:xfrm>
            <a:custGeom>
              <a:avLst/>
              <a:gdLst/>
              <a:ahLst/>
              <a:cxnLst/>
              <a:rect l="l" t="t" r="r" b="b"/>
              <a:pathLst>
                <a:path w="5119" h="7883" extrusionOk="0">
                  <a:moveTo>
                    <a:pt x="3763" y="0"/>
                  </a:moveTo>
                  <a:cubicBezTo>
                    <a:pt x="3761" y="0"/>
                    <a:pt x="3760" y="1"/>
                    <a:pt x="3759" y="1"/>
                  </a:cubicBezTo>
                  <a:cubicBezTo>
                    <a:pt x="3687" y="37"/>
                    <a:pt x="4081" y="1469"/>
                    <a:pt x="4331" y="2901"/>
                  </a:cubicBezTo>
                  <a:cubicBezTo>
                    <a:pt x="4439" y="3545"/>
                    <a:pt x="4475" y="4225"/>
                    <a:pt x="4475" y="4869"/>
                  </a:cubicBezTo>
                  <a:cubicBezTo>
                    <a:pt x="4439" y="5084"/>
                    <a:pt x="4439" y="5299"/>
                    <a:pt x="4403" y="5514"/>
                  </a:cubicBezTo>
                  <a:cubicBezTo>
                    <a:pt x="4367" y="5657"/>
                    <a:pt x="4367" y="5728"/>
                    <a:pt x="4367" y="5728"/>
                  </a:cubicBezTo>
                  <a:lnTo>
                    <a:pt x="4367" y="5800"/>
                  </a:lnTo>
                  <a:lnTo>
                    <a:pt x="4331" y="5979"/>
                  </a:lnTo>
                  <a:cubicBezTo>
                    <a:pt x="4296" y="6158"/>
                    <a:pt x="4224" y="6337"/>
                    <a:pt x="4152" y="6516"/>
                  </a:cubicBezTo>
                  <a:cubicBezTo>
                    <a:pt x="4045" y="6766"/>
                    <a:pt x="3866" y="6945"/>
                    <a:pt x="3651" y="7089"/>
                  </a:cubicBezTo>
                  <a:cubicBezTo>
                    <a:pt x="3401" y="7267"/>
                    <a:pt x="3079" y="7339"/>
                    <a:pt x="2756" y="7339"/>
                  </a:cubicBezTo>
                  <a:cubicBezTo>
                    <a:pt x="2112" y="7339"/>
                    <a:pt x="1468" y="7232"/>
                    <a:pt x="859" y="6981"/>
                  </a:cubicBezTo>
                  <a:cubicBezTo>
                    <a:pt x="395" y="6782"/>
                    <a:pt x="115" y="6583"/>
                    <a:pt x="48" y="6583"/>
                  </a:cubicBezTo>
                  <a:cubicBezTo>
                    <a:pt x="43" y="6583"/>
                    <a:pt x="39" y="6585"/>
                    <a:pt x="36" y="6587"/>
                  </a:cubicBezTo>
                  <a:cubicBezTo>
                    <a:pt x="0" y="6623"/>
                    <a:pt x="251" y="6945"/>
                    <a:pt x="752" y="7232"/>
                  </a:cubicBezTo>
                  <a:cubicBezTo>
                    <a:pt x="1360" y="7590"/>
                    <a:pt x="2041" y="7804"/>
                    <a:pt x="2756" y="7876"/>
                  </a:cubicBezTo>
                  <a:cubicBezTo>
                    <a:pt x="2812" y="7881"/>
                    <a:pt x="2867" y="7883"/>
                    <a:pt x="2921" y="7883"/>
                  </a:cubicBezTo>
                  <a:cubicBezTo>
                    <a:pt x="3287" y="7883"/>
                    <a:pt x="3626" y="7781"/>
                    <a:pt x="3938" y="7625"/>
                  </a:cubicBezTo>
                  <a:cubicBezTo>
                    <a:pt x="4296" y="7446"/>
                    <a:pt x="4546" y="7160"/>
                    <a:pt x="4725" y="6838"/>
                  </a:cubicBezTo>
                  <a:cubicBezTo>
                    <a:pt x="4832" y="6623"/>
                    <a:pt x="4940" y="6373"/>
                    <a:pt x="5011" y="6122"/>
                  </a:cubicBezTo>
                  <a:lnTo>
                    <a:pt x="5047" y="5943"/>
                  </a:lnTo>
                  <a:lnTo>
                    <a:pt x="5047" y="5871"/>
                  </a:lnTo>
                  <a:cubicBezTo>
                    <a:pt x="5047" y="5871"/>
                    <a:pt x="5083" y="5764"/>
                    <a:pt x="5083" y="5585"/>
                  </a:cubicBezTo>
                  <a:cubicBezTo>
                    <a:pt x="5119" y="5370"/>
                    <a:pt x="5119" y="5120"/>
                    <a:pt x="5083" y="4869"/>
                  </a:cubicBezTo>
                  <a:cubicBezTo>
                    <a:pt x="5083" y="4189"/>
                    <a:pt x="4976" y="3473"/>
                    <a:pt x="4797" y="2793"/>
                  </a:cubicBezTo>
                  <a:cubicBezTo>
                    <a:pt x="4443" y="1344"/>
                    <a:pt x="3881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3811550" y="2614450"/>
              <a:ext cx="97575" cy="49900"/>
            </a:xfrm>
            <a:custGeom>
              <a:avLst/>
              <a:gdLst/>
              <a:ahLst/>
              <a:cxnLst/>
              <a:rect l="l" t="t" r="r" b="b"/>
              <a:pathLst>
                <a:path w="3903" h="1996" extrusionOk="0">
                  <a:moveTo>
                    <a:pt x="3831" y="0"/>
                  </a:moveTo>
                  <a:cubicBezTo>
                    <a:pt x="3759" y="0"/>
                    <a:pt x="3688" y="143"/>
                    <a:pt x="3616" y="358"/>
                  </a:cubicBezTo>
                  <a:cubicBezTo>
                    <a:pt x="3509" y="609"/>
                    <a:pt x="3401" y="788"/>
                    <a:pt x="3222" y="967"/>
                  </a:cubicBezTo>
                  <a:cubicBezTo>
                    <a:pt x="3044" y="1110"/>
                    <a:pt x="2829" y="1217"/>
                    <a:pt x="2614" y="1253"/>
                  </a:cubicBezTo>
                  <a:cubicBezTo>
                    <a:pt x="2542" y="1253"/>
                    <a:pt x="2435" y="1289"/>
                    <a:pt x="2328" y="1289"/>
                  </a:cubicBezTo>
                  <a:lnTo>
                    <a:pt x="2220" y="1289"/>
                  </a:lnTo>
                  <a:cubicBezTo>
                    <a:pt x="2149" y="1289"/>
                    <a:pt x="2077" y="1325"/>
                    <a:pt x="2005" y="1325"/>
                  </a:cubicBezTo>
                  <a:lnTo>
                    <a:pt x="1254" y="1325"/>
                  </a:lnTo>
                  <a:cubicBezTo>
                    <a:pt x="855" y="1275"/>
                    <a:pt x="439" y="1208"/>
                    <a:pt x="211" y="1208"/>
                  </a:cubicBezTo>
                  <a:cubicBezTo>
                    <a:pt x="111" y="1208"/>
                    <a:pt x="48" y="1220"/>
                    <a:pt x="37" y="1253"/>
                  </a:cubicBezTo>
                  <a:cubicBezTo>
                    <a:pt x="1" y="1360"/>
                    <a:pt x="538" y="1647"/>
                    <a:pt x="1146" y="1826"/>
                  </a:cubicBezTo>
                  <a:cubicBezTo>
                    <a:pt x="1433" y="1897"/>
                    <a:pt x="1719" y="1969"/>
                    <a:pt x="2005" y="1969"/>
                  </a:cubicBezTo>
                  <a:cubicBezTo>
                    <a:pt x="2059" y="1987"/>
                    <a:pt x="2104" y="1996"/>
                    <a:pt x="2149" y="1996"/>
                  </a:cubicBezTo>
                  <a:cubicBezTo>
                    <a:pt x="2193" y="1996"/>
                    <a:pt x="2238" y="1987"/>
                    <a:pt x="2292" y="1969"/>
                  </a:cubicBezTo>
                  <a:lnTo>
                    <a:pt x="2435" y="1969"/>
                  </a:lnTo>
                  <a:cubicBezTo>
                    <a:pt x="2542" y="1969"/>
                    <a:pt x="2686" y="1897"/>
                    <a:pt x="2829" y="1861"/>
                  </a:cubicBezTo>
                  <a:cubicBezTo>
                    <a:pt x="3151" y="1754"/>
                    <a:pt x="3401" y="1539"/>
                    <a:pt x="3616" y="1289"/>
                  </a:cubicBezTo>
                  <a:cubicBezTo>
                    <a:pt x="3759" y="1002"/>
                    <a:pt x="3867" y="716"/>
                    <a:pt x="3903" y="430"/>
                  </a:cubicBezTo>
                  <a:cubicBezTo>
                    <a:pt x="3903" y="179"/>
                    <a:pt x="3867" y="0"/>
                    <a:pt x="3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3288950" y="1687350"/>
              <a:ext cx="658650" cy="577225"/>
            </a:xfrm>
            <a:custGeom>
              <a:avLst/>
              <a:gdLst/>
              <a:ahLst/>
              <a:cxnLst/>
              <a:rect l="l" t="t" r="r" b="b"/>
              <a:pathLst>
                <a:path w="26346" h="23089" extrusionOk="0">
                  <a:moveTo>
                    <a:pt x="573" y="1"/>
                  </a:moveTo>
                  <a:cubicBezTo>
                    <a:pt x="752" y="4869"/>
                    <a:pt x="1" y="9737"/>
                    <a:pt x="538" y="14605"/>
                  </a:cubicBezTo>
                  <a:cubicBezTo>
                    <a:pt x="897" y="17869"/>
                    <a:pt x="2454" y="21218"/>
                    <a:pt x="5421" y="21218"/>
                  </a:cubicBezTo>
                  <a:cubicBezTo>
                    <a:pt x="6294" y="21218"/>
                    <a:pt x="7290" y="20928"/>
                    <a:pt x="8413" y="20261"/>
                  </a:cubicBezTo>
                  <a:cubicBezTo>
                    <a:pt x="9678" y="19505"/>
                    <a:pt x="10485" y="19098"/>
                    <a:pt x="11307" y="19098"/>
                  </a:cubicBezTo>
                  <a:cubicBezTo>
                    <a:pt x="12043" y="19098"/>
                    <a:pt x="12790" y="19424"/>
                    <a:pt x="13889" y="20117"/>
                  </a:cubicBezTo>
                  <a:cubicBezTo>
                    <a:pt x="14541" y="20532"/>
                    <a:pt x="17055" y="22858"/>
                    <a:pt x="18430" y="22858"/>
                  </a:cubicBezTo>
                  <a:cubicBezTo>
                    <a:pt x="18717" y="22858"/>
                    <a:pt x="18955" y="22757"/>
                    <a:pt x="19115" y="22516"/>
                  </a:cubicBezTo>
                  <a:cubicBezTo>
                    <a:pt x="19740" y="21563"/>
                    <a:pt x="19054" y="20141"/>
                    <a:pt x="19689" y="20141"/>
                  </a:cubicBezTo>
                  <a:cubicBezTo>
                    <a:pt x="19818" y="20141"/>
                    <a:pt x="20001" y="20199"/>
                    <a:pt x="20261" y="20332"/>
                  </a:cubicBezTo>
                  <a:cubicBezTo>
                    <a:pt x="21263" y="20833"/>
                    <a:pt x="22838" y="22373"/>
                    <a:pt x="24305" y="23088"/>
                  </a:cubicBezTo>
                  <a:cubicBezTo>
                    <a:pt x="25165" y="22623"/>
                    <a:pt x="25845" y="21836"/>
                    <a:pt x="26203" y="20905"/>
                  </a:cubicBezTo>
                  <a:cubicBezTo>
                    <a:pt x="26346" y="20332"/>
                    <a:pt x="26310" y="19724"/>
                    <a:pt x="26095" y="19223"/>
                  </a:cubicBezTo>
                  <a:cubicBezTo>
                    <a:pt x="25129" y="17433"/>
                    <a:pt x="24091" y="15751"/>
                    <a:pt x="22945" y="14104"/>
                  </a:cubicBezTo>
                  <a:cubicBezTo>
                    <a:pt x="20869" y="11061"/>
                    <a:pt x="17648" y="8806"/>
                    <a:pt x="14712" y="6587"/>
                  </a:cubicBezTo>
                  <a:cubicBezTo>
                    <a:pt x="11670" y="4296"/>
                    <a:pt x="7911" y="1540"/>
                    <a:pt x="4117" y="538"/>
                  </a:cubicBezTo>
                  <a:cubicBezTo>
                    <a:pt x="3043" y="251"/>
                    <a:pt x="1934" y="72"/>
                    <a:pt x="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2644650" y="1690050"/>
              <a:ext cx="571850" cy="563350"/>
            </a:xfrm>
            <a:custGeom>
              <a:avLst/>
              <a:gdLst/>
              <a:ahLst/>
              <a:cxnLst/>
              <a:rect l="l" t="t" r="r" b="b"/>
              <a:pathLst>
                <a:path w="22874" h="22534" extrusionOk="0">
                  <a:moveTo>
                    <a:pt x="22873" y="0"/>
                  </a:moveTo>
                  <a:lnTo>
                    <a:pt x="22873" y="0"/>
                  </a:lnTo>
                  <a:cubicBezTo>
                    <a:pt x="22014" y="108"/>
                    <a:pt x="20081" y="358"/>
                    <a:pt x="19509" y="537"/>
                  </a:cubicBezTo>
                  <a:cubicBezTo>
                    <a:pt x="18184" y="967"/>
                    <a:pt x="16931" y="1504"/>
                    <a:pt x="15714" y="2148"/>
                  </a:cubicBezTo>
                  <a:cubicBezTo>
                    <a:pt x="11849" y="4009"/>
                    <a:pt x="7589" y="7052"/>
                    <a:pt x="5048" y="10560"/>
                  </a:cubicBezTo>
                  <a:cubicBezTo>
                    <a:pt x="4690" y="11097"/>
                    <a:pt x="1" y="18613"/>
                    <a:pt x="645" y="18900"/>
                  </a:cubicBezTo>
                  <a:cubicBezTo>
                    <a:pt x="970" y="19063"/>
                    <a:pt x="1318" y="19144"/>
                    <a:pt x="1664" y="19144"/>
                  </a:cubicBezTo>
                  <a:cubicBezTo>
                    <a:pt x="2080" y="19144"/>
                    <a:pt x="2493" y="19027"/>
                    <a:pt x="2864" y="18792"/>
                  </a:cubicBezTo>
                  <a:cubicBezTo>
                    <a:pt x="4098" y="18021"/>
                    <a:pt x="5703" y="16480"/>
                    <a:pt x="6536" y="16480"/>
                  </a:cubicBezTo>
                  <a:cubicBezTo>
                    <a:pt x="6670" y="16480"/>
                    <a:pt x="6784" y="16520"/>
                    <a:pt x="6873" y="16609"/>
                  </a:cubicBezTo>
                  <a:cubicBezTo>
                    <a:pt x="7517" y="17253"/>
                    <a:pt x="7231" y="21513"/>
                    <a:pt x="10596" y="22408"/>
                  </a:cubicBezTo>
                  <a:cubicBezTo>
                    <a:pt x="10905" y="22493"/>
                    <a:pt x="11216" y="22534"/>
                    <a:pt x="11526" y="22534"/>
                  </a:cubicBezTo>
                  <a:cubicBezTo>
                    <a:pt x="14585" y="22534"/>
                    <a:pt x="17597" y="18593"/>
                    <a:pt x="19222" y="15213"/>
                  </a:cubicBezTo>
                  <a:cubicBezTo>
                    <a:pt x="20905" y="11741"/>
                    <a:pt x="21370" y="2792"/>
                    <a:pt x="22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2924750" y="1948650"/>
              <a:ext cx="68925" cy="40300"/>
            </a:xfrm>
            <a:custGeom>
              <a:avLst/>
              <a:gdLst/>
              <a:ahLst/>
              <a:cxnLst/>
              <a:rect l="l" t="t" r="r" b="b"/>
              <a:pathLst>
                <a:path w="2757" h="1612" extrusionOk="0">
                  <a:moveTo>
                    <a:pt x="1038" y="1"/>
                  </a:moveTo>
                  <a:cubicBezTo>
                    <a:pt x="931" y="37"/>
                    <a:pt x="824" y="73"/>
                    <a:pt x="752" y="144"/>
                  </a:cubicBezTo>
                  <a:cubicBezTo>
                    <a:pt x="501" y="251"/>
                    <a:pt x="322" y="430"/>
                    <a:pt x="179" y="645"/>
                  </a:cubicBezTo>
                  <a:cubicBezTo>
                    <a:pt x="72" y="824"/>
                    <a:pt x="0" y="1075"/>
                    <a:pt x="36" y="1325"/>
                  </a:cubicBezTo>
                  <a:cubicBezTo>
                    <a:pt x="72" y="1504"/>
                    <a:pt x="108" y="1612"/>
                    <a:pt x="179" y="1612"/>
                  </a:cubicBezTo>
                  <a:cubicBezTo>
                    <a:pt x="287" y="1612"/>
                    <a:pt x="358" y="1540"/>
                    <a:pt x="430" y="1433"/>
                  </a:cubicBezTo>
                  <a:cubicBezTo>
                    <a:pt x="537" y="1325"/>
                    <a:pt x="645" y="1218"/>
                    <a:pt x="752" y="1146"/>
                  </a:cubicBezTo>
                  <a:cubicBezTo>
                    <a:pt x="859" y="1111"/>
                    <a:pt x="967" y="1075"/>
                    <a:pt x="1110" y="1075"/>
                  </a:cubicBezTo>
                  <a:lnTo>
                    <a:pt x="1253" y="1075"/>
                  </a:lnTo>
                  <a:cubicBezTo>
                    <a:pt x="1289" y="1039"/>
                    <a:pt x="1360" y="1039"/>
                    <a:pt x="1396" y="1003"/>
                  </a:cubicBezTo>
                  <a:cubicBezTo>
                    <a:pt x="1539" y="967"/>
                    <a:pt x="1718" y="932"/>
                    <a:pt x="1862" y="932"/>
                  </a:cubicBezTo>
                  <a:cubicBezTo>
                    <a:pt x="1981" y="920"/>
                    <a:pt x="2100" y="920"/>
                    <a:pt x="2209" y="920"/>
                  </a:cubicBezTo>
                  <a:lnTo>
                    <a:pt x="2209" y="920"/>
                  </a:lnTo>
                  <a:cubicBezTo>
                    <a:pt x="2426" y="920"/>
                    <a:pt x="2601" y="920"/>
                    <a:pt x="2649" y="824"/>
                  </a:cubicBezTo>
                  <a:cubicBezTo>
                    <a:pt x="2756" y="717"/>
                    <a:pt x="2470" y="359"/>
                    <a:pt x="2005" y="180"/>
                  </a:cubicBezTo>
                  <a:cubicBezTo>
                    <a:pt x="1790" y="73"/>
                    <a:pt x="1575" y="37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3430350" y="1964525"/>
              <a:ext cx="68025" cy="40625"/>
            </a:xfrm>
            <a:custGeom>
              <a:avLst/>
              <a:gdLst/>
              <a:ahLst/>
              <a:cxnLst/>
              <a:rect l="l" t="t" r="r" b="b"/>
              <a:pathLst>
                <a:path w="2721" h="1625" extrusionOk="0">
                  <a:moveTo>
                    <a:pt x="1189" y="1"/>
                  </a:moveTo>
                  <a:cubicBezTo>
                    <a:pt x="975" y="1"/>
                    <a:pt x="750" y="65"/>
                    <a:pt x="573" y="153"/>
                  </a:cubicBezTo>
                  <a:cubicBezTo>
                    <a:pt x="358" y="225"/>
                    <a:pt x="179" y="404"/>
                    <a:pt x="72" y="619"/>
                  </a:cubicBezTo>
                  <a:cubicBezTo>
                    <a:pt x="0" y="798"/>
                    <a:pt x="0" y="905"/>
                    <a:pt x="72" y="977"/>
                  </a:cubicBezTo>
                  <a:cubicBezTo>
                    <a:pt x="93" y="987"/>
                    <a:pt x="117" y="992"/>
                    <a:pt x="144" y="992"/>
                  </a:cubicBezTo>
                  <a:cubicBezTo>
                    <a:pt x="210" y="992"/>
                    <a:pt x="293" y="966"/>
                    <a:pt x="394" y="941"/>
                  </a:cubicBezTo>
                  <a:cubicBezTo>
                    <a:pt x="501" y="869"/>
                    <a:pt x="645" y="869"/>
                    <a:pt x="788" y="869"/>
                  </a:cubicBezTo>
                  <a:cubicBezTo>
                    <a:pt x="895" y="905"/>
                    <a:pt x="1003" y="941"/>
                    <a:pt x="1110" y="977"/>
                  </a:cubicBezTo>
                  <a:lnTo>
                    <a:pt x="1253" y="1084"/>
                  </a:lnTo>
                  <a:cubicBezTo>
                    <a:pt x="1289" y="1084"/>
                    <a:pt x="1361" y="1084"/>
                    <a:pt x="1432" y="1120"/>
                  </a:cubicBezTo>
                  <a:cubicBezTo>
                    <a:pt x="1575" y="1156"/>
                    <a:pt x="1719" y="1191"/>
                    <a:pt x="1826" y="1263"/>
                  </a:cubicBezTo>
                  <a:cubicBezTo>
                    <a:pt x="2127" y="1397"/>
                    <a:pt x="2397" y="1624"/>
                    <a:pt x="2548" y="1624"/>
                  </a:cubicBezTo>
                  <a:cubicBezTo>
                    <a:pt x="2558" y="1624"/>
                    <a:pt x="2568" y="1623"/>
                    <a:pt x="2578" y="1621"/>
                  </a:cubicBezTo>
                  <a:cubicBezTo>
                    <a:pt x="2721" y="1549"/>
                    <a:pt x="2649" y="1084"/>
                    <a:pt x="2363" y="726"/>
                  </a:cubicBezTo>
                  <a:cubicBezTo>
                    <a:pt x="2220" y="547"/>
                    <a:pt x="2076" y="368"/>
                    <a:pt x="1897" y="225"/>
                  </a:cubicBezTo>
                  <a:cubicBezTo>
                    <a:pt x="1826" y="189"/>
                    <a:pt x="1790" y="153"/>
                    <a:pt x="1719" y="118"/>
                  </a:cubicBezTo>
                  <a:lnTo>
                    <a:pt x="1647" y="82"/>
                  </a:lnTo>
                  <a:cubicBezTo>
                    <a:pt x="1540" y="46"/>
                    <a:pt x="1432" y="10"/>
                    <a:pt x="1325" y="10"/>
                  </a:cubicBezTo>
                  <a:cubicBezTo>
                    <a:pt x="1280" y="4"/>
                    <a:pt x="1235" y="1"/>
                    <a:pt x="1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3575325" y="1836800"/>
              <a:ext cx="900" cy="6300"/>
            </a:xfrm>
            <a:custGeom>
              <a:avLst/>
              <a:gdLst/>
              <a:ahLst/>
              <a:cxnLst/>
              <a:rect l="l" t="t" r="r" b="b"/>
              <a:pathLst>
                <a:path w="36" h="252" extrusionOk="0">
                  <a:moveTo>
                    <a:pt x="0" y="251"/>
                  </a:moveTo>
                  <a:cubicBezTo>
                    <a:pt x="0" y="144"/>
                    <a:pt x="36" y="72"/>
                    <a:pt x="36" y="1"/>
                  </a:cubicBezTo>
                  <a:cubicBezTo>
                    <a:pt x="36" y="72"/>
                    <a:pt x="0" y="144"/>
                    <a:pt x="0" y="25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3314025" y="1922700"/>
              <a:ext cx="633575" cy="341875"/>
            </a:xfrm>
            <a:custGeom>
              <a:avLst/>
              <a:gdLst/>
              <a:ahLst/>
              <a:cxnLst/>
              <a:rect l="l" t="t" r="r" b="b"/>
              <a:pathLst>
                <a:path w="25343" h="13675" extrusionOk="0">
                  <a:moveTo>
                    <a:pt x="16215" y="1"/>
                  </a:moveTo>
                  <a:lnTo>
                    <a:pt x="16215" y="1"/>
                  </a:lnTo>
                  <a:cubicBezTo>
                    <a:pt x="17504" y="932"/>
                    <a:pt x="18578" y="3473"/>
                    <a:pt x="19437" y="4797"/>
                  </a:cubicBezTo>
                  <a:cubicBezTo>
                    <a:pt x="20224" y="6050"/>
                    <a:pt x="21584" y="8019"/>
                    <a:pt x="21083" y="9630"/>
                  </a:cubicBezTo>
                  <a:cubicBezTo>
                    <a:pt x="20964" y="9987"/>
                    <a:pt x="20752" y="10133"/>
                    <a:pt x="20485" y="10133"/>
                  </a:cubicBezTo>
                  <a:cubicBezTo>
                    <a:pt x="19310" y="10133"/>
                    <a:pt x="17075" y="7303"/>
                    <a:pt x="17074" y="7303"/>
                  </a:cubicBezTo>
                  <a:lnTo>
                    <a:pt x="17074" y="7303"/>
                  </a:lnTo>
                  <a:cubicBezTo>
                    <a:pt x="17074" y="7303"/>
                    <a:pt x="17862" y="10274"/>
                    <a:pt x="16573" y="11169"/>
                  </a:cubicBezTo>
                  <a:cubicBezTo>
                    <a:pt x="16417" y="11277"/>
                    <a:pt x="16223" y="11325"/>
                    <a:pt x="16002" y="11325"/>
                  </a:cubicBezTo>
                  <a:cubicBezTo>
                    <a:pt x="14391" y="11325"/>
                    <a:pt x="11306" y="8794"/>
                    <a:pt x="10488" y="8448"/>
                  </a:cubicBezTo>
                  <a:cubicBezTo>
                    <a:pt x="10412" y="8415"/>
                    <a:pt x="10332" y="8399"/>
                    <a:pt x="10247" y="8399"/>
                  </a:cubicBezTo>
                  <a:cubicBezTo>
                    <a:pt x="9341" y="8399"/>
                    <a:pt x="7910" y="10198"/>
                    <a:pt x="4832" y="10918"/>
                  </a:cubicBezTo>
                  <a:cubicBezTo>
                    <a:pt x="4619" y="10965"/>
                    <a:pt x="4411" y="10987"/>
                    <a:pt x="4208" y="10987"/>
                  </a:cubicBezTo>
                  <a:cubicBezTo>
                    <a:pt x="2230" y="10987"/>
                    <a:pt x="747" y="8910"/>
                    <a:pt x="0" y="7482"/>
                  </a:cubicBezTo>
                  <a:lnTo>
                    <a:pt x="0" y="7482"/>
                  </a:lnTo>
                  <a:lnTo>
                    <a:pt x="72" y="7697"/>
                  </a:lnTo>
                  <a:cubicBezTo>
                    <a:pt x="72" y="7733"/>
                    <a:pt x="72" y="7768"/>
                    <a:pt x="107" y="7840"/>
                  </a:cubicBezTo>
                  <a:cubicBezTo>
                    <a:pt x="143" y="7876"/>
                    <a:pt x="143" y="7947"/>
                    <a:pt x="179" y="8019"/>
                  </a:cubicBezTo>
                  <a:cubicBezTo>
                    <a:pt x="179" y="8055"/>
                    <a:pt x="215" y="8126"/>
                    <a:pt x="215" y="8162"/>
                  </a:cubicBezTo>
                  <a:lnTo>
                    <a:pt x="286" y="8341"/>
                  </a:lnTo>
                  <a:lnTo>
                    <a:pt x="358" y="8484"/>
                  </a:lnTo>
                  <a:lnTo>
                    <a:pt x="430" y="8663"/>
                  </a:lnTo>
                  <a:cubicBezTo>
                    <a:pt x="465" y="8735"/>
                    <a:pt x="501" y="8806"/>
                    <a:pt x="501" y="8842"/>
                  </a:cubicBezTo>
                  <a:lnTo>
                    <a:pt x="609" y="9057"/>
                  </a:lnTo>
                  <a:lnTo>
                    <a:pt x="716" y="9236"/>
                  </a:lnTo>
                  <a:lnTo>
                    <a:pt x="788" y="9379"/>
                  </a:lnTo>
                  <a:lnTo>
                    <a:pt x="895" y="9558"/>
                  </a:lnTo>
                  <a:lnTo>
                    <a:pt x="966" y="9665"/>
                  </a:lnTo>
                  <a:lnTo>
                    <a:pt x="1074" y="9844"/>
                  </a:lnTo>
                  <a:lnTo>
                    <a:pt x="1145" y="9952"/>
                  </a:lnTo>
                  <a:cubicBezTo>
                    <a:pt x="1181" y="9988"/>
                    <a:pt x="1217" y="10059"/>
                    <a:pt x="1289" y="10131"/>
                  </a:cubicBezTo>
                  <a:lnTo>
                    <a:pt x="1324" y="10202"/>
                  </a:lnTo>
                  <a:cubicBezTo>
                    <a:pt x="1396" y="10274"/>
                    <a:pt x="1468" y="10346"/>
                    <a:pt x="1539" y="10453"/>
                  </a:cubicBezTo>
                  <a:lnTo>
                    <a:pt x="1611" y="10525"/>
                  </a:lnTo>
                  <a:cubicBezTo>
                    <a:pt x="1647" y="10560"/>
                    <a:pt x="1718" y="10632"/>
                    <a:pt x="1754" y="10668"/>
                  </a:cubicBezTo>
                  <a:lnTo>
                    <a:pt x="1826" y="10739"/>
                  </a:lnTo>
                  <a:lnTo>
                    <a:pt x="2005" y="10882"/>
                  </a:lnTo>
                  <a:lnTo>
                    <a:pt x="2076" y="10954"/>
                  </a:lnTo>
                  <a:lnTo>
                    <a:pt x="2255" y="11097"/>
                  </a:lnTo>
                  <a:lnTo>
                    <a:pt x="2327" y="11133"/>
                  </a:lnTo>
                  <a:cubicBezTo>
                    <a:pt x="2398" y="11205"/>
                    <a:pt x="2470" y="11240"/>
                    <a:pt x="2577" y="11312"/>
                  </a:cubicBezTo>
                  <a:lnTo>
                    <a:pt x="2613" y="11312"/>
                  </a:lnTo>
                  <a:cubicBezTo>
                    <a:pt x="2685" y="11348"/>
                    <a:pt x="2756" y="11384"/>
                    <a:pt x="2828" y="11419"/>
                  </a:cubicBezTo>
                  <a:lnTo>
                    <a:pt x="2935" y="11455"/>
                  </a:lnTo>
                  <a:lnTo>
                    <a:pt x="3114" y="11563"/>
                  </a:lnTo>
                  <a:lnTo>
                    <a:pt x="3222" y="11598"/>
                  </a:lnTo>
                  <a:lnTo>
                    <a:pt x="3436" y="11634"/>
                  </a:lnTo>
                  <a:lnTo>
                    <a:pt x="3508" y="11670"/>
                  </a:lnTo>
                  <a:lnTo>
                    <a:pt x="3794" y="11742"/>
                  </a:lnTo>
                  <a:lnTo>
                    <a:pt x="3830" y="11742"/>
                  </a:lnTo>
                  <a:cubicBezTo>
                    <a:pt x="3902" y="11742"/>
                    <a:pt x="4009" y="11777"/>
                    <a:pt x="4116" y="11777"/>
                  </a:cubicBezTo>
                  <a:lnTo>
                    <a:pt x="4940" y="11777"/>
                  </a:lnTo>
                  <a:lnTo>
                    <a:pt x="5190" y="11742"/>
                  </a:lnTo>
                  <a:lnTo>
                    <a:pt x="5298" y="11742"/>
                  </a:lnTo>
                  <a:cubicBezTo>
                    <a:pt x="5405" y="11706"/>
                    <a:pt x="5548" y="11670"/>
                    <a:pt x="5656" y="11634"/>
                  </a:cubicBezTo>
                  <a:lnTo>
                    <a:pt x="5727" y="11634"/>
                  </a:lnTo>
                  <a:cubicBezTo>
                    <a:pt x="5835" y="11598"/>
                    <a:pt x="5942" y="11563"/>
                    <a:pt x="6049" y="11527"/>
                  </a:cubicBezTo>
                  <a:lnTo>
                    <a:pt x="6157" y="11455"/>
                  </a:lnTo>
                  <a:lnTo>
                    <a:pt x="6443" y="11348"/>
                  </a:lnTo>
                  <a:lnTo>
                    <a:pt x="6586" y="11312"/>
                  </a:lnTo>
                  <a:lnTo>
                    <a:pt x="6873" y="11169"/>
                  </a:lnTo>
                  <a:lnTo>
                    <a:pt x="7016" y="11097"/>
                  </a:lnTo>
                  <a:lnTo>
                    <a:pt x="7445" y="10882"/>
                  </a:lnTo>
                  <a:cubicBezTo>
                    <a:pt x="8725" y="10118"/>
                    <a:pt x="9536" y="9701"/>
                    <a:pt x="10374" y="9701"/>
                  </a:cubicBezTo>
                  <a:cubicBezTo>
                    <a:pt x="11105" y="9701"/>
                    <a:pt x="11856" y="10019"/>
                    <a:pt x="12958" y="10703"/>
                  </a:cubicBezTo>
                  <a:cubicBezTo>
                    <a:pt x="13580" y="11118"/>
                    <a:pt x="16088" y="13444"/>
                    <a:pt x="17463" y="13444"/>
                  </a:cubicBezTo>
                  <a:cubicBezTo>
                    <a:pt x="17750" y="13444"/>
                    <a:pt x="17987" y="13343"/>
                    <a:pt x="18148" y="13102"/>
                  </a:cubicBezTo>
                  <a:cubicBezTo>
                    <a:pt x="18806" y="12145"/>
                    <a:pt x="18090" y="10739"/>
                    <a:pt x="18733" y="10739"/>
                  </a:cubicBezTo>
                  <a:cubicBezTo>
                    <a:pt x="18860" y="10739"/>
                    <a:pt x="19040" y="10794"/>
                    <a:pt x="19293" y="10918"/>
                  </a:cubicBezTo>
                  <a:lnTo>
                    <a:pt x="19508" y="11026"/>
                  </a:lnTo>
                  <a:lnTo>
                    <a:pt x="19544" y="11026"/>
                  </a:lnTo>
                  <a:cubicBezTo>
                    <a:pt x="19580" y="11061"/>
                    <a:pt x="19651" y="11097"/>
                    <a:pt x="19723" y="11133"/>
                  </a:cubicBezTo>
                  <a:cubicBezTo>
                    <a:pt x="20689" y="11777"/>
                    <a:pt x="22050" y="13030"/>
                    <a:pt x="23302" y="13674"/>
                  </a:cubicBezTo>
                  <a:cubicBezTo>
                    <a:pt x="24162" y="13173"/>
                    <a:pt x="24842" y="12422"/>
                    <a:pt x="25200" y="11491"/>
                  </a:cubicBezTo>
                  <a:cubicBezTo>
                    <a:pt x="25343" y="10918"/>
                    <a:pt x="25307" y="10310"/>
                    <a:pt x="25092" y="9773"/>
                  </a:cubicBezTo>
                  <a:cubicBezTo>
                    <a:pt x="24126" y="8019"/>
                    <a:pt x="23088" y="6337"/>
                    <a:pt x="21942" y="4690"/>
                  </a:cubicBezTo>
                  <a:cubicBezTo>
                    <a:pt x="21047" y="3366"/>
                    <a:pt x="19974" y="2184"/>
                    <a:pt x="18757" y="1146"/>
                  </a:cubicBezTo>
                  <a:cubicBezTo>
                    <a:pt x="17862" y="860"/>
                    <a:pt x="17038" y="466"/>
                    <a:pt x="16215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3366800" y="2103400"/>
              <a:ext cx="158425" cy="101225"/>
            </a:xfrm>
            <a:custGeom>
              <a:avLst/>
              <a:gdLst/>
              <a:ahLst/>
              <a:cxnLst/>
              <a:rect l="l" t="t" r="r" b="b"/>
              <a:pathLst>
                <a:path w="6337" h="4049" extrusionOk="0">
                  <a:moveTo>
                    <a:pt x="1024" y="0"/>
                  </a:moveTo>
                  <a:cubicBezTo>
                    <a:pt x="940" y="0"/>
                    <a:pt x="737" y="245"/>
                    <a:pt x="502" y="648"/>
                  </a:cubicBezTo>
                  <a:cubicBezTo>
                    <a:pt x="180" y="1185"/>
                    <a:pt x="1" y="1829"/>
                    <a:pt x="1" y="2473"/>
                  </a:cubicBezTo>
                  <a:cubicBezTo>
                    <a:pt x="37" y="2688"/>
                    <a:pt x="73" y="2903"/>
                    <a:pt x="144" y="3118"/>
                  </a:cubicBezTo>
                  <a:cubicBezTo>
                    <a:pt x="251" y="3332"/>
                    <a:pt x="395" y="3511"/>
                    <a:pt x="609" y="3654"/>
                  </a:cubicBezTo>
                  <a:cubicBezTo>
                    <a:pt x="896" y="3905"/>
                    <a:pt x="1290" y="4012"/>
                    <a:pt x="1683" y="4048"/>
                  </a:cubicBezTo>
                  <a:cubicBezTo>
                    <a:pt x="1934" y="4048"/>
                    <a:pt x="2149" y="4012"/>
                    <a:pt x="2399" y="3977"/>
                  </a:cubicBezTo>
                  <a:cubicBezTo>
                    <a:pt x="2471" y="3977"/>
                    <a:pt x="2542" y="3941"/>
                    <a:pt x="2650" y="3941"/>
                  </a:cubicBezTo>
                  <a:cubicBezTo>
                    <a:pt x="2936" y="3833"/>
                    <a:pt x="3187" y="3726"/>
                    <a:pt x="3437" y="3583"/>
                  </a:cubicBezTo>
                  <a:cubicBezTo>
                    <a:pt x="4010" y="3261"/>
                    <a:pt x="4511" y="2903"/>
                    <a:pt x="4941" y="2437"/>
                  </a:cubicBezTo>
                  <a:cubicBezTo>
                    <a:pt x="5370" y="2008"/>
                    <a:pt x="5764" y="1507"/>
                    <a:pt x="6050" y="970"/>
                  </a:cubicBezTo>
                  <a:cubicBezTo>
                    <a:pt x="6265" y="540"/>
                    <a:pt x="6337" y="182"/>
                    <a:pt x="6229" y="147"/>
                  </a:cubicBezTo>
                  <a:cubicBezTo>
                    <a:pt x="6225" y="144"/>
                    <a:pt x="6219" y="143"/>
                    <a:pt x="6214" y="143"/>
                  </a:cubicBezTo>
                  <a:cubicBezTo>
                    <a:pt x="6130" y="143"/>
                    <a:pt x="5922" y="382"/>
                    <a:pt x="5621" y="683"/>
                  </a:cubicBezTo>
                  <a:cubicBezTo>
                    <a:pt x="5227" y="1077"/>
                    <a:pt x="4797" y="1399"/>
                    <a:pt x="4332" y="1722"/>
                  </a:cubicBezTo>
                  <a:cubicBezTo>
                    <a:pt x="3903" y="2008"/>
                    <a:pt x="3437" y="2258"/>
                    <a:pt x="2936" y="2473"/>
                  </a:cubicBezTo>
                  <a:cubicBezTo>
                    <a:pt x="2721" y="2545"/>
                    <a:pt x="2507" y="2616"/>
                    <a:pt x="2292" y="2652"/>
                  </a:cubicBezTo>
                  <a:cubicBezTo>
                    <a:pt x="2220" y="2688"/>
                    <a:pt x="2149" y="2688"/>
                    <a:pt x="2113" y="2724"/>
                  </a:cubicBezTo>
                  <a:cubicBezTo>
                    <a:pt x="1970" y="2760"/>
                    <a:pt x="1826" y="2795"/>
                    <a:pt x="1647" y="2795"/>
                  </a:cubicBezTo>
                  <a:cubicBezTo>
                    <a:pt x="1606" y="2806"/>
                    <a:pt x="1564" y="2810"/>
                    <a:pt x="1522" y="2810"/>
                  </a:cubicBezTo>
                  <a:cubicBezTo>
                    <a:pt x="1420" y="2810"/>
                    <a:pt x="1319" y="2785"/>
                    <a:pt x="1218" y="2760"/>
                  </a:cubicBezTo>
                  <a:cubicBezTo>
                    <a:pt x="1075" y="2688"/>
                    <a:pt x="967" y="2545"/>
                    <a:pt x="932" y="2366"/>
                  </a:cubicBezTo>
                  <a:cubicBezTo>
                    <a:pt x="860" y="1829"/>
                    <a:pt x="860" y="1328"/>
                    <a:pt x="1003" y="827"/>
                  </a:cubicBezTo>
                  <a:cubicBezTo>
                    <a:pt x="1075" y="361"/>
                    <a:pt x="1146" y="39"/>
                    <a:pt x="1039" y="3"/>
                  </a:cubicBezTo>
                  <a:cubicBezTo>
                    <a:pt x="1034" y="1"/>
                    <a:pt x="1029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2865675" y="2109725"/>
              <a:ext cx="139625" cy="98475"/>
            </a:xfrm>
            <a:custGeom>
              <a:avLst/>
              <a:gdLst/>
              <a:ahLst/>
              <a:cxnLst/>
              <a:rect l="l" t="t" r="r" b="b"/>
              <a:pathLst>
                <a:path w="5585" h="3939" extrusionOk="0">
                  <a:moveTo>
                    <a:pt x="5406" y="1"/>
                  </a:moveTo>
                  <a:cubicBezTo>
                    <a:pt x="5334" y="1"/>
                    <a:pt x="5227" y="287"/>
                    <a:pt x="4976" y="609"/>
                  </a:cubicBezTo>
                  <a:cubicBezTo>
                    <a:pt x="4690" y="1003"/>
                    <a:pt x="4332" y="1361"/>
                    <a:pt x="3938" y="1683"/>
                  </a:cubicBezTo>
                  <a:cubicBezTo>
                    <a:pt x="3580" y="2005"/>
                    <a:pt x="3187" y="2256"/>
                    <a:pt x="2721" y="2471"/>
                  </a:cubicBezTo>
                  <a:cubicBezTo>
                    <a:pt x="2614" y="2542"/>
                    <a:pt x="2471" y="2578"/>
                    <a:pt x="2327" y="2614"/>
                  </a:cubicBezTo>
                  <a:cubicBezTo>
                    <a:pt x="2292" y="2614"/>
                    <a:pt x="2220" y="2614"/>
                    <a:pt x="2184" y="2650"/>
                  </a:cubicBezTo>
                  <a:lnTo>
                    <a:pt x="2041" y="2686"/>
                  </a:lnTo>
                  <a:lnTo>
                    <a:pt x="1647" y="2686"/>
                  </a:lnTo>
                  <a:lnTo>
                    <a:pt x="1504" y="2614"/>
                  </a:lnTo>
                  <a:cubicBezTo>
                    <a:pt x="1433" y="2614"/>
                    <a:pt x="1325" y="2578"/>
                    <a:pt x="1254" y="2542"/>
                  </a:cubicBezTo>
                  <a:cubicBezTo>
                    <a:pt x="1075" y="2435"/>
                    <a:pt x="1003" y="2363"/>
                    <a:pt x="931" y="2220"/>
                  </a:cubicBezTo>
                  <a:cubicBezTo>
                    <a:pt x="896" y="2005"/>
                    <a:pt x="931" y="1791"/>
                    <a:pt x="967" y="1576"/>
                  </a:cubicBezTo>
                  <a:cubicBezTo>
                    <a:pt x="1039" y="1325"/>
                    <a:pt x="1110" y="1075"/>
                    <a:pt x="1146" y="860"/>
                  </a:cubicBezTo>
                  <a:cubicBezTo>
                    <a:pt x="1254" y="466"/>
                    <a:pt x="1289" y="144"/>
                    <a:pt x="1218" y="108"/>
                  </a:cubicBezTo>
                  <a:cubicBezTo>
                    <a:pt x="1211" y="106"/>
                    <a:pt x="1204" y="105"/>
                    <a:pt x="1196" y="105"/>
                  </a:cubicBezTo>
                  <a:cubicBezTo>
                    <a:pt x="1087" y="105"/>
                    <a:pt x="916" y="346"/>
                    <a:pt x="681" y="681"/>
                  </a:cubicBezTo>
                  <a:cubicBezTo>
                    <a:pt x="538" y="860"/>
                    <a:pt x="395" y="1111"/>
                    <a:pt x="251" y="1325"/>
                  </a:cubicBezTo>
                  <a:cubicBezTo>
                    <a:pt x="72" y="1648"/>
                    <a:pt x="1" y="2005"/>
                    <a:pt x="1" y="2363"/>
                  </a:cubicBezTo>
                  <a:cubicBezTo>
                    <a:pt x="1" y="2471"/>
                    <a:pt x="1" y="2578"/>
                    <a:pt x="37" y="2686"/>
                  </a:cubicBezTo>
                  <a:cubicBezTo>
                    <a:pt x="72" y="2793"/>
                    <a:pt x="144" y="2900"/>
                    <a:pt x="180" y="3008"/>
                  </a:cubicBezTo>
                  <a:cubicBezTo>
                    <a:pt x="287" y="3151"/>
                    <a:pt x="430" y="3330"/>
                    <a:pt x="609" y="3437"/>
                  </a:cubicBezTo>
                  <a:cubicBezTo>
                    <a:pt x="717" y="3545"/>
                    <a:pt x="860" y="3652"/>
                    <a:pt x="1003" y="3724"/>
                  </a:cubicBezTo>
                  <a:lnTo>
                    <a:pt x="1218" y="3831"/>
                  </a:lnTo>
                  <a:lnTo>
                    <a:pt x="1468" y="3903"/>
                  </a:lnTo>
                  <a:cubicBezTo>
                    <a:pt x="1540" y="3903"/>
                    <a:pt x="1612" y="3938"/>
                    <a:pt x="1683" y="3938"/>
                  </a:cubicBezTo>
                  <a:lnTo>
                    <a:pt x="2220" y="3938"/>
                  </a:lnTo>
                  <a:lnTo>
                    <a:pt x="2471" y="3903"/>
                  </a:lnTo>
                  <a:lnTo>
                    <a:pt x="2542" y="3903"/>
                  </a:lnTo>
                  <a:lnTo>
                    <a:pt x="2721" y="3831"/>
                  </a:lnTo>
                  <a:cubicBezTo>
                    <a:pt x="2900" y="3759"/>
                    <a:pt x="3115" y="3652"/>
                    <a:pt x="3294" y="3545"/>
                  </a:cubicBezTo>
                  <a:cubicBezTo>
                    <a:pt x="3795" y="3222"/>
                    <a:pt x="4260" y="2829"/>
                    <a:pt x="4618" y="2363"/>
                  </a:cubicBezTo>
                  <a:cubicBezTo>
                    <a:pt x="5012" y="1898"/>
                    <a:pt x="5298" y="1361"/>
                    <a:pt x="5442" y="824"/>
                  </a:cubicBezTo>
                  <a:cubicBezTo>
                    <a:pt x="5585" y="359"/>
                    <a:pt x="5513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2922050" y="2233225"/>
              <a:ext cx="37625" cy="19725"/>
            </a:xfrm>
            <a:custGeom>
              <a:avLst/>
              <a:gdLst/>
              <a:ahLst/>
              <a:cxnLst/>
              <a:rect l="l" t="t" r="r" b="b"/>
              <a:pathLst>
                <a:path w="1505" h="789" extrusionOk="0">
                  <a:moveTo>
                    <a:pt x="717" y="1"/>
                  </a:moveTo>
                  <a:cubicBezTo>
                    <a:pt x="645" y="1"/>
                    <a:pt x="574" y="36"/>
                    <a:pt x="538" y="36"/>
                  </a:cubicBezTo>
                  <a:cubicBezTo>
                    <a:pt x="395" y="72"/>
                    <a:pt x="287" y="144"/>
                    <a:pt x="180" y="251"/>
                  </a:cubicBezTo>
                  <a:cubicBezTo>
                    <a:pt x="72" y="359"/>
                    <a:pt x="1" y="466"/>
                    <a:pt x="1" y="609"/>
                  </a:cubicBezTo>
                  <a:cubicBezTo>
                    <a:pt x="1" y="717"/>
                    <a:pt x="37" y="788"/>
                    <a:pt x="72" y="788"/>
                  </a:cubicBezTo>
                  <a:cubicBezTo>
                    <a:pt x="216" y="752"/>
                    <a:pt x="323" y="717"/>
                    <a:pt x="466" y="681"/>
                  </a:cubicBezTo>
                  <a:cubicBezTo>
                    <a:pt x="502" y="681"/>
                    <a:pt x="574" y="681"/>
                    <a:pt x="609" y="717"/>
                  </a:cubicBezTo>
                  <a:cubicBezTo>
                    <a:pt x="645" y="717"/>
                    <a:pt x="681" y="752"/>
                    <a:pt x="681" y="752"/>
                  </a:cubicBezTo>
                  <a:lnTo>
                    <a:pt x="788" y="681"/>
                  </a:lnTo>
                  <a:lnTo>
                    <a:pt x="1003" y="681"/>
                  </a:lnTo>
                  <a:cubicBezTo>
                    <a:pt x="1093" y="681"/>
                    <a:pt x="1191" y="690"/>
                    <a:pt x="1272" y="690"/>
                  </a:cubicBezTo>
                  <a:cubicBezTo>
                    <a:pt x="1352" y="690"/>
                    <a:pt x="1415" y="681"/>
                    <a:pt x="1433" y="645"/>
                  </a:cubicBezTo>
                  <a:cubicBezTo>
                    <a:pt x="1504" y="573"/>
                    <a:pt x="1361" y="359"/>
                    <a:pt x="1182" y="215"/>
                  </a:cubicBezTo>
                  <a:cubicBezTo>
                    <a:pt x="1075" y="144"/>
                    <a:pt x="967" y="108"/>
                    <a:pt x="896" y="36"/>
                  </a:cubicBezTo>
                  <a:lnTo>
                    <a:pt x="717" y="1"/>
                  </a:ln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2939950" y="2233225"/>
              <a:ext cx="484150" cy="198700"/>
            </a:xfrm>
            <a:custGeom>
              <a:avLst/>
              <a:gdLst/>
              <a:ahLst/>
              <a:cxnLst/>
              <a:rect l="l" t="t" r="r" b="b"/>
              <a:pathLst>
                <a:path w="19366" h="7948" extrusionOk="0">
                  <a:moveTo>
                    <a:pt x="18578" y="1"/>
                  </a:moveTo>
                  <a:cubicBezTo>
                    <a:pt x="18220" y="36"/>
                    <a:pt x="18077" y="251"/>
                    <a:pt x="18149" y="323"/>
                  </a:cubicBezTo>
                  <a:cubicBezTo>
                    <a:pt x="18185" y="394"/>
                    <a:pt x="18435" y="394"/>
                    <a:pt x="18543" y="502"/>
                  </a:cubicBezTo>
                  <a:cubicBezTo>
                    <a:pt x="18578" y="538"/>
                    <a:pt x="18614" y="573"/>
                    <a:pt x="18614" y="609"/>
                  </a:cubicBezTo>
                  <a:cubicBezTo>
                    <a:pt x="18543" y="645"/>
                    <a:pt x="18471" y="681"/>
                    <a:pt x="18399" y="717"/>
                  </a:cubicBezTo>
                  <a:cubicBezTo>
                    <a:pt x="17934" y="1003"/>
                    <a:pt x="17540" y="1325"/>
                    <a:pt x="17218" y="1719"/>
                  </a:cubicBezTo>
                  <a:cubicBezTo>
                    <a:pt x="16789" y="2291"/>
                    <a:pt x="16395" y="2864"/>
                    <a:pt x="16037" y="3508"/>
                  </a:cubicBezTo>
                  <a:cubicBezTo>
                    <a:pt x="15679" y="4224"/>
                    <a:pt x="15249" y="4869"/>
                    <a:pt x="14748" y="5513"/>
                  </a:cubicBezTo>
                  <a:cubicBezTo>
                    <a:pt x="14247" y="6086"/>
                    <a:pt x="13639" y="6551"/>
                    <a:pt x="12923" y="6873"/>
                  </a:cubicBezTo>
                  <a:cubicBezTo>
                    <a:pt x="12408" y="7131"/>
                    <a:pt x="11806" y="7272"/>
                    <a:pt x="11222" y="7272"/>
                  </a:cubicBezTo>
                  <a:cubicBezTo>
                    <a:pt x="11156" y="7272"/>
                    <a:pt x="11091" y="7271"/>
                    <a:pt x="11026" y="7267"/>
                  </a:cubicBezTo>
                  <a:cubicBezTo>
                    <a:pt x="10560" y="7231"/>
                    <a:pt x="10095" y="7160"/>
                    <a:pt x="9665" y="6981"/>
                  </a:cubicBezTo>
                  <a:lnTo>
                    <a:pt x="9093" y="6837"/>
                  </a:lnTo>
                  <a:cubicBezTo>
                    <a:pt x="9093" y="6837"/>
                    <a:pt x="8878" y="6802"/>
                    <a:pt x="8520" y="6730"/>
                  </a:cubicBezTo>
                  <a:cubicBezTo>
                    <a:pt x="8126" y="6623"/>
                    <a:pt x="7732" y="6587"/>
                    <a:pt x="7303" y="6551"/>
                  </a:cubicBezTo>
                  <a:cubicBezTo>
                    <a:pt x="7339" y="6479"/>
                    <a:pt x="7375" y="6372"/>
                    <a:pt x="7375" y="6265"/>
                  </a:cubicBezTo>
                  <a:cubicBezTo>
                    <a:pt x="7410" y="5978"/>
                    <a:pt x="7446" y="5692"/>
                    <a:pt x="7446" y="5692"/>
                  </a:cubicBezTo>
                  <a:cubicBezTo>
                    <a:pt x="7446" y="5692"/>
                    <a:pt x="7375" y="5441"/>
                    <a:pt x="7303" y="5155"/>
                  </a:cubicBezTo>
                  <a:cubicBezTo>
                    <a:pt x="7231" y="4904"/>
                    <a:pt x="7196" y="4618"/>
                    <a:pt x="7088" y="4582"/>
                  </a:cubicBezTo>
                  <a:cubicBezTo>
                    <a:pt x="6981" y="4582"/>
                    <a:pt x="6873" y="4869"/>
                    <a:pt x="6802" y="5155"/>
                  </a:cubicBezTo>
                  <a:cubicBezTo>
                    <a:pt x="6730" y="5477"/>
                    <a:pt x="6730" y="5764"/>
                    <a:pt x="6730" y="5764"/>
                  </a:cubicBezTo>
                  <a:cubicBezTo>
                    <a:pt x="6730" y="5764"/>
                    <a:pt x="6802" y="6014"/>
                    <a:pt x="6873" y="6300"/>
                  </a:cubicBezTo>
                  <a:cubicBezTo>
                    <a:pt x="6909" y="6408"/>
                    <a:pt x="6909" y="6479"/>
                    <a:pt x="6945" y="6551"/>
                  </a:cubicBezTo>
                  <a:lnTo>
                    <a:pt x="6480" y="6551"/>
                  </a:lnTo>
                  <a:cubicBezTo>
                    <a:pt x="6301" y="6587"/>
                    <a:pt x="6122" y="6587"/>
                    <a:pt x="5943" y="6623"/>
                  </a:cubicBezTo>
                  <a:cubicBezTo>
                    <a:pt x="5549" y="6694"/>
                    <a:pt x="5227" y="6766"/>
                    <a:pt x="4869" y="6802"/>
                  </a:cubicBezTo>
                  <a:cubicBezTo>
                    <a:pt x="4705" y="6825"/>
                    <a:pt x="4540" y="6836"/>
                    <a:pt x="4375" y="6836"/>
                  </a:cubicBezTo>
                  <a:cubicBezTo>
                    <a:pt x="3781" y="6836"/>
                    <a:pt x="3189" y="6688"/>
                    <a:pt x="2685" y="6408"/>
                  </a:cubicBezTo>
                  <a:cubicBezTo>
                    <a:pt x="2041" y="6014"/>
                    <a:pt x="1540" y="5441"/>
                    <a:pt x="1254" y="4726"/>
                  </a:cubicBezTo>
                  <a:cubicBezTo>
                    <a:pt x="967" y="4081"/>
                    <a:pt x="752" y="3437"/>
                    <a:pt x="574" y="2757"/>
                  </a:cubicBezTo>
                  <a:cubicBezTo>
                    <a:pt x="430" y="2148"/>
                    <a:pt x="323" y="1647"/>
                    <a:pt x="216" y="1325"/>
                  </a:cubicBezTo>
                  <a:cubicBezTo>
                    <a:pt x="108" y="967"/>
                    <a:pt x="37" y="788"/>
                    <a:pt x="1" y="788"/>
                  </a:cubicBezTo>
                  <a:cubicBezTo>
                    <a:pt x="1" y="967"/>
                    <a:pt x="1" y="1182"/>
                    <a:pt x="72" y="1361"/>
                  </a:cubicBezTo>
                  <a:cubicBezTo>
                    <a:pt x="108" y="1719"/>
                    <a:pt x="180" y="2220"/>
                    <a:pt x="287" y="2828"/>
                  </a:cubicBezTo>
                  <a:cubicBezTo>
                    <a:pt x="430" y="3508"/>
                    <a:pt x="609" y="4224"/>
                    <a:pt x="860" y="4869"/>
                  </a:cubicBezTo>
                  <a:cubicBezTo>
                    <a:pt x="1146" y="5692"/>
                    <a:pt x="1683" y="6408"/>
                    <a:pt x="2435" y="6873"/>
                  </a:cubicBezTo>
                  <a:cubicBezTo>
                    <a:pt x="3079" y="7241"/>
                    <a:pt x="3802" y="7425"/>
                    <a:pt x="4537" y="7425"/>
                  </a:cubicBezTo>
                  <a:cubicBezTo>
                    <a:pt x="4659" y="7425"/>
                    <a:pt x="4782" y="7420"/>
                    <a:pt x="4905" y="7410"/>
                  </a:cubicBezTo>
                  <a:cubicBezTo>
                    <a:pt x="5298" y="7374"/>
                    <a:pt x="5692" y="7303"/>
                    <a:pt x="6014" y="7267"/>
                  </a:cubicBezTo>
                  <a:cubicBezTo>
                    <a:pt x="6193" y="7231"/>
                    <a:pt x="6336" y="7231"/>
                    <a:pt x="6515" y="7195"/>
                  </a:cubicBezTo>
                  <a:lnTo>
                    <a:pt x="6945" y="7195"/>
                  </a:lnTo>
                  <a:cubicBezTo>
                    <a:pt x="7446" y="7231"/>
                    <a:pt x="7911" y="7303"/>
                    <a:pt x="8377" y="7410"/>
                  </a:cubicBezTo>
                  <a:cubicBezTo>
                    <a:pt x="8699" y="7482"/>
                    <a:pt x="8914" y="7517"/>
                    <a:pt x="8914" y="7517"/>
                  </a:cubicBezTo>
                  <a:lnTo>
                    <a:pt x="9451" y="7661"/>
                  </a:lnTo>
                  <a:cubicBezTo>
                    <a:pt x="9952" y="7840"/>
                    <a:pt x="10489" y="7911"/>
                    <a:pt x="10990" y="7947"/>
                  </a:cubicBezTo>
                  <a:cubicBezTo>
                    <a:pt x="11777" y="7947"/>
                    <a:pt x="12493" y="7768"/>
                    <a:pt x="13173" y="7410"/>
                  </a:cubicBezTo>
                  <a:cubicBezTo>
                    <a:pt x="13925" y="7016"/>
                    <a:pt x="14605" y="6479"/>
                    <a:pt x="15142" y="5799"/>
                  </a:cubicBezTo>
                  <a:cubicBezTo>
                    <a:pt x="15643" y="5155"/>
                    <a:pt x="16037" y="4439"/>
                    <a:pt x="16395" y="3687"/>
                  </a:cubicBezTo>
                  <a:cubicBezTo>
                    <a:pt x="16681" y="3079"/>
                    <a:pt x="17039" y="2470"/>
                    <a:pt x="17433" y="1898"/>
                  </a:cubicBezTo>
                  <a:cubicBezTo>
                    <a:pt x="17791" y="1432"/>
                    <a:pt x="18185" y="1039"/>
                    <a:pt x="18650" y="717"/>
                  </a:cubicBezTo>
                  <a:lnTo>
                    <a:pt x="18721" y="752"/>
                  </a:lnTo>
                  <a:cubicBezTo>
                    <a:pt x="18757" y="824"/>
                    <a:pt x="18829" y="860"/>
                    <a:pt x="18865" y="931"/>
                  </a:cubicBezTo>
                  <a:cubicBezTo>
                    <a:pt x="18972" y="1110"/>
                    <a:pt x="19008" y="1325"/>
                    <a:pt x="19115" y="1361"/>
                  </a:cubicBezTo>
                  <a:cubicBezTo>
                    <a:pt x="19223" y="1361"/>
                    <a:pt x="19366" y="1110"/>
                    <a:pt x="19366" y="860"/>
                  </a:cubicBezTo>
                  <a:cubicBezTo>
                    <a:pt x="19366" y="717"/>
                    <a:pt x="19330" y="573"/>
                    <a:pt x="19294" y="430"/>
                  </a:cubicBezTo>
                  <a:cubicBezTo>
                    <a:pt x="19258" y="394"/>
                    <a:pt x="19258" y="359"/>
                    <a:pt x="19223" y="323"/>
                  </a:cubicBezTo>
                  <a:lnTo>
                    <a:pt x="19187" y="251"/>
                  </a:lnTo>
                  <a:cubicBezTo>
                    <a:pt x="19151" y="215"/>
                    <a:pt x="19079" y="144"/>
                    <a:pt x="19044" y="108"/>
                  </a:cubicBezTo>
                  <a:cubicBezTo>
                    <a:pt x="18900" y="36"/>
                    <a:pt x="18721" y="1"/>
                    <a:pt x="18578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2969075" y="2219500"/>
              <a:ext cx="271550" cy="136350"/>
            </a:xfrm>
            <a:custGeom>
              <a:avLst/>
              <a:gdLst/>
              <a:ahLst/>
              <a:cxnLst/>
              <a:rect l="l" t="t" r="r" b="b"/>
              <a:pathLst>
                <a:path w="10862" h="5454" extrusionOk="0">
                  <a:moveTo>
                    <a:pt x="5475" y="1"/>
                  </a:moveTo>
                  <a:cubicBezTo>
                    <a:pt x="2674" y="1"/>
                    <a:pt x="0" y="1261"/>
                    <a:pt x="3024" y="3879"/>
                  </a:cubicBezTo>
                  <a:cubicBezTo>
                    <a:pt x="3811" y="4523"/>
                    <a:pt x="4706" y="5024"/>
                    <a:pt x="5673" y="5382"/>
                  </a:cubicBezTo>
                  <a:cubicBezTo>
                    <a:pt x="5816" y="5418"/>
                    <a:pt x="5923" y="5453"/>
                    <a:pt x="6066" y="5453"/>
                  </a:cubicBezTo>
                  <a:cubicBezTo>
                    <a:pt x="6675" y="5382"/>
                    <a:pt x="7462" y="4666"/>
                    <a:pt x="7892" y="4308"/>
                  </a:cubicBezTo>
                  <a:cubicBezTo>
                    <a:pt x="8321" y="3986"/>
                    <a:pt x="8715" y="3628"/>
                    <a:pt x="9073" y="3270"/>
                  </a:cubicBezTo>
                  <a:cubicBezTo>
                    <a:pt x="10861" y="1118"/>
                    <a:pt x="8112" y="1"/>
                    <a:pt x="5475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3028550" y="2227075"/>
              <a:ext cx="166475" cy="55600"/>
            </a:xfrm>
            <a:custGeom>
              <a:avLst/>
              <a:gdLst/>
              <a:ahLst/>
              <a:cxnLst/>
              <a:rect l="l" t="t" r="r" b="b"/>
              <a:pathLst>
                <a:path w="6659" h="2224" extrusionOk="0">
                  <a:moveTo>
                    <a:pt x="3198" y="0"/>
                  </a:moveTo>
                  <a:cubicBezTo>
                    <a:pt x="1656" y="0"/>
                    <a:pt x="164" y="448"/>
                    <a:pt x="0" y="1356"/>
                  </a:cubicBezTo>
                  <a:cubicBezTo>
                    <a:pt x="573" y="1822"/>
                    <a:pt x="1754" y="2180"/>
                    <a:pt x="3150" y="2215"/>
                  </a:cubicBezTo>
                  <a:cubicBezTo>
                    <a:pt x="3276" y="2221"/>
                    <a:pt x="3400" y="2223"/>
                    <a:pt x="3523" y="2223"/>
                  </a:cubicBezTo>
                  <a:cubicBezTo>
                    <a:pt x="5077" y="2223"/>
                    <a:pt x="6360" y="1813"/>
                    <a:pt x="6658" y="1249"/>
                  </a:cubicBezTo>
                  <a:cubicBezTo>
                    <a:pt x="6235" y="421"/>
                    <a:pt x="4694" y="0"/>
                    <a:pt x="3198" y="0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3012450" y="2257400"/>
              <a:ext cx="200475" cy="98450"/>
            </a:xfrm>
            <a:custGeom>
              <a:avLst/>
              <a:gdLst/>
              <a:ahLst/>
              <a:cxnLst/>
              <a:rect l="l" t="t" r="r" b="b"/>
              <a:pathLst>
                <a:path w="8019" h="3938" extrusionOk="0">
                  <a:moveTo>
                    <a:pt x="7803" y="0"/>
                  </a:moveTo>
                  <a:lnTo>
                    <a:pt x="7803" y="0"/>
                  </a:lnTo>
                  <a:cubicBezTo>
                    <a:pt x="7374" y="859"/>
                    <a:pt x="6443" y="2005"/>
                    <a:pt x="4188" y="2076"/>
                  </a:cubicBezTo>
                  <a:cubicBezTo>
                    <a:pt x="4137" y="2077"/>
                    <a:pt x="4086" y="2078"/>
                    <a:pt x="4034" y="2078"/>
                  </a:cubicBezTo>
                  <a:cubicBezTo>
                    <a:pt x="2551" y="2078"/>
                    <a:pt x="1142" y="1577"/>
                    <a:pt x="0" y="609"/>
                  </a:cubicBezTo>
                  <a:lnTo>
                    <a:pt x="0" y="609"/>
                  </a:lnTo>
                  <a:cubicBezTo>
                    <a:pt x="251" y="1289"/>
                    <a:pt x="716" y="1897"/>
                    <a:pt x="1289" y="2327"/>
                  </a:cubicBezTo>
                  <a:cubicBezTo>
                    <a:pt x="2076" y="3007"/>
                    <a:pt x="2971" y="3508"/>
                    <a:pt x="3938" y="3866"/>
                  </a:cubicBezTo>
                  <a:cubicBezTo>
                    <a:pt x="4081" y="3902"/>
                    <a:pt x="4188" y="3937"/>
                    <a:pt x="4331" y="3937"/>
                  </a:cubicBezTo>
                  <a:cubicBezTo>
                    <a:pt x="4940" y="3866"/>
                    <a:pt x="5727" y="3150"/>
                    <a:pt x="6157" y="2792"/>
                  </a:cubicBezTo>
                  <a:cubicBezTo>
                    <a:pt x="6586" y="2470"/>
                    <a:pt x="6980" y="2112"/>
                    <a:pt x="7302" y="1754"/>
                  </a:cubicBezTo>
                  <a:cubicBezTo>
                    <a:pt x="7875" y="1074"/>
                    <a:pt x="8018" y="465"/>
                    <a:pt x="7803" y="0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3101025" y="2241275"/>
              <a:ext cx="53725" cy="26975"/>
            </a:xfrm>
            <a:custGeom>
              <a:avLst/>
              <a:gdLst/>
              <a:ahLst/>
              <a:cxnLst/>
              <a:rect l="l" t="t" r="r" b="b"/>
              <a:pathLst>
                <a:path w="2149" h="1079" extrusionOk="0">
                  <a:moveTo>
                    <a:pt x="1075" y="1"/>
                  </a:moveTo>
                  <a:cubicBezTo>
                    <a:pt x="502" y="1"/>
                    <a:pt x="1" y="216"/>
                    <a:pt x="1" y="502"/>
                  </a:cubicBezTo>
                  <a:cubicBezTo>
                    <a:pt x="1" y="788"/>
                    <a:pt x="466" y="1075"/>
                    <a:pt x="1039" y="1075"/>
                  </a:cubicBezTo>
                  <a:cubicBezTo>
                    <a:pt x="1076" y="1077"/>
                    <a:pt x="1112" y="1078"/>
                    <a:pt x="1148" y="1078"/>
                  </a:cubicBezTo>
                  <a:cubicBezTo>
                    <a:pt x="1674" y="1078"/>
                    <a:pt x="2113" y="841"/>
                    <a:pt x="2113" y="573"/>
                  </a:cubicBezTo>
                  <a:cubicBezTo>
                    <a:pt x="2149" y="287"/>
                    <a:pt x="1647" y="37"/>
                    <a:pt x="1075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3190525" y="2346875"/>
              <a:ext cx="23300" cy="19050"/>
            </a:xfrm>
            <a:custGeom>
              <a:avLst/>
              <a:gdLst/>
              <a:ahLst/>
              <a:cxnLst/>
              <a:rect l="l" t="t" r="r" b="b"/>
              <a:pathLst>
                <a:path w="932" h="762" extrusionOk="0">
                  <a:moveTo>
                    <a:pt x="537" y="1"/>
                  </a:moveTo>
                  <a:cubicBezTo>
                    <a:pt x="179" y="1"/>
                    <a:pt x="0" y="394"/>
                    <a:pt x="251" y="645"/>
                  </a:cubicBezTo>
                  <a:cubicBezTo>
                    <a:pt x="332" y="725"/>
                    <a:pt x="431" y="762"/>
                    <a:pt x="528" y="762"/>
                  </a:cubicBezTo>
                  <a:cubicBezTo>
                    <a:pt x="733" y="762"/>
                    <a:pt x="931" y="601"/>
                    <a:pt x="931" y="358"/>
                  </a:cubicBezTo>
                  <a:cubicBezTo>
                    <a:pt x="931" y="144"/>
                    <a:pt x="752" y="1"/>
                    <a:pt x="537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3237950" y="2329875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72" y="0"/>
                    <a:pt x="0" y="36"/>
                    <a:pt x="0" y="144"/>
                  </a:cubicBezTo>
                  <a:cubicBezTo>
                    <a:pt x="0" y="215"/>
                    <a:pt x="72" y="287"/>
                    <a:pt x="144" y="287"/>
                  </a:cubicBezTo>
                  <a:cubicBezTo>
                    <a:pt x="215" y="287"/>
                    <a:pt x="287" y="215"/>
                    <a:pt x="287" y="144"/>
                  </a:cubicBez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3242625" y="2368300"/>
              <a:ext cx="9675" cy="9975"/>
            </a:xfrm>
            <a:custGeom>
              <a:avLst/>
              <a:gdLst/>
              <a:ahLst/>
              <a:cxnLst/>
              <a:rect l="l" t="t" r="r" b="b"/>
              <a:pathLst>
                <a:path w="387" h="399" extrusionOk="0">
                  <a:moveTo>
                    <a:pt x="184" y="1"/>
                  </a:moveTo>
                  <a:cubicBezTo>
                    <a:pt x="0" y="1"/>
                    <a:pt x="0" y="398"/>
                    <a:pt x="184" y="398"/>
                  </a:cubicBezTo>
                  <a:cubicBezTo>
                    <a:pt x="192" y="398"/>
                    <a:pt x="199" y="398"/>
                    <a:pt x="207" y="396"/>
                  </a:cubicBezTo>
                  <a:cubicBezTo>
                    <a:pt x="315" y="396"/>
                    <a:pt x="386" y="289"/>
                    <a:pt x="386" y="182"/>
                  </a:cubicBezTo>
                  <a:cubicBezTo>
                    <a:pt x="386" y="74"/>
                    <a:pt x="315" y="3"/>
                    <a:pt x="207" y="3"/>
                  </a:cubicBezTo>
                  <a:cubicBezTo>
                    <a:pt x="199" y="1"/>
                    <a:pt x="192" y="1"/>
                    <a:pt x="18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2997300" y="2358500"/>
              <a:ext cx="16050" cy="11000"/>
            </a:xfrm>
            <a:custGeom>
              <a:avLst/>
              <a:gdLst/>
              <a:ahLst/>
              <a:cxnLst/>
              <a:rect l="l" t="t" r="r" b="b"/>
              <a:pathLst>
                <a:path w="642" h="440" extrusionOk="0">
                  <a:moveTo>
                    <a:pt x="356" y="1"/>
                  </a:moveTo>
                  <a:cubicBezTo>
                    <a:pt x="0" y="1"/>
                    <a:pt x="355" y="439"/>
                    <a:pt x="542" y="439"/>
                  </a:cubicBezTo>
                  <a:cubicBezTo>
                    <a:pt x="600" y="439"/>
                    <a:pt x="642" y="397"/>
                    <a:pt x="642" y="287"/>
                  </a:cubicBezTo>
                  <a:cubicBezTo>
                    <a:pt x="642" y="144"/>
                    <a:pt x="535" y="1"/>
                    <a:pt x="35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3021400" y="2339575"/>
              <a:ext cx="16125" cy="10750"/>
            </a:xfrm>
            <a:custGeom>
              <a:avLst/>
              <a:gdLst/>
              <a:ahLst/>
              <a:cxnLst/>
              <a:rect l="l" t="t" r="r" b="b"/>
              <a:pathLst>
                <a:path w="645" h="430" extrusionOk="0">
                  <a:moveTo>
                    <a:pt x="403" y="1"/>
                  </a:moveTo>
                  <a:cubicBezTo>
                    <a:pt x="388" y="1"/>
                    <a:pt x="373" y="2"/>
                    <a:pt x="358" y="6"/>
                  </a:cubicBezTo>
                  <a:cubicBezTo>
                    <a:pt x="0" y="6"/>
                    <a:pt x="362" y="430"/>
                    <a:pt x="549" y="430"/>
                  </a:cubicBezTo>
                  <a:cubicBezTo>
                    <a:pt x="604" y="430"/>
                    <a:pt x="644" y="392"/>
                    <a:pt x="644" y="293"/>
                  </a:cubicBezTo>
                  <a:cubicBezTo>
                    <a:pt x="644" y="132"/>
                    <a:pt x="530" y="1"/>
                    <a:pt x="40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3049125" y="2378200"/>
              <a:ext cx="7200" cy="717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cubicBezTo>
                    <a:pt x="251" y="287"/>
                    <a:pt x="287" y="215"/>
                    <a:pt x="287" y="144"/>
                  </a:cubicBezTo>
                  <a:cubicBezTo>
                    <a:pt x="287" y="36"/>
                    <a:pt x="251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3027650" y="2405850"/>
              <a:ext cx="178100" cy="100575"/>
            </a:xfrm>
            <a:custGeom>
              <a:avLst/>
              <a:gdLst/>
              <a:ahLst/>
              <a:cxnLst/>
              <a:rect l="l" t="t" r="r" b="b"/>
              <a:pathLst>
                <a:path w="7124" h="4023" extrusionOk="0">
                  <a:moveTo>
                    <a:pt x="45" y="1"/>
                  </a:moveTo>
                  <a:cubicBezTo>
                    <a:pt x="41" y="1"/>
                    <a:pt x="39" y="2"/>
                    <a:pt x="36" y="4"/>
                  </a:cubicBezTo>
                  <a:cubicBezTo>
                    <a:pt x="1" y="4"/>
                    <a:pt x="36" y="290"/>
                    <a:pt x="180" y="684"/>
                  </a:cubicBezTo>
                  <a:cubicBezTo>
                    <a:pt x="359" y="1185"/>
                    <a:pt x="609" y="1651"/>
                    <a:pt x="931" y="2080"/>
                  </a:cubicBezTo>
                  <a:cubicBezTo>
                    <a:pt x="1218" y="2510"/>
                    <a:pt x="1611" y="2903"/>
                    <a:pt x="2041" y="3226"/>
                  </a:cubicBezTo>
                  <a:cubicBezTo>
                    <a:pt x="2184" y="3333"/>
                    <a:pt x="2327" y="3440"/>
                    <a:pt x="2471" y="3512"/>
                  </a:cubicBezTo>
                  <a:lnTo>
                    <a:pt x="2650" y="3619"/>
                  </a:lnTo>
                  <a:lnTo>
                    <a:pt x="2828" y="3691"/>
                  </a:lnTo>
                  <a:cubicBezTo>
                    <a:pt x="3007" y="3762"/>
                    <a:pt x="3186" y="3834"/>
                    <a:pt x="3365" y="3870"/>
                  </a:cubicBezTo>
                  <a:cubicBezTo>
                    <a:pt x="3778" y="3958"/>
                    <a:pt x="4214" y="4022"/>
                    <a:pt x="4655" y="4022"/>
                  </a:cubicBezTo>
                  <a:cubicBezTo>
                    <a:pt x="4750" y="4022"/>
                    <a:pt x="4845" y="4019"/>
                    <a:pt x="4940" y="4013"/>
                  </a:cubicBezTo>
                  <a:cubicBezTo>
                    <a:pt x="5477" y="3977"/>
                    <a:pt x="5978" y="3870"/>
                    <a:pt x="6480" y="3727"/>
                  </a:cubicBezTo>
                  <a:cubicBezTo>
                    <a:pt x="6873" y="3583"/>
                    <a:pt x="7124" y="3440"/>
                    <a:pt x="7124" y="3404"/>
                  </a:cubicBezTo>
                  <a:cubicBezTo>
                    <a:pt x="7113" y="3394"/>
                    <a:pt x="7084" y="3390"/>
                    <a:pt x="7038" y="3390"/>
                  </a:cubicBezTo>
                  <a:cubicBezTo>
                    <a:pt x="6926" y="3390"/>
                    <a:pt x="6712" y="3415"/>
                    <a:pt x="6408" y="3440"/>
                  </a:cubicBezTo>
                  <a:cubicBezTo>
                    <a:pt x="5943" y="3512"/>
                    <a:pt x="5442" y="3512"/>
                    <a:pt x="4940" y="3512"/>
                  </a:cubicBezTo>
                  <a:cubicBezTo>
                    <a:pt x="4475" y="3476"/>
                    <a:pt x="4010" y="3404"/>
                    <a:pt x="3544" y="3226"/>
                  </a:cubicBezTo>
                  <a:cubicBezTo>
                    <a:pt x="3401" y="3190"/>
                    <a:pt x="3258" y="3118"/>
                    <a:pt x="3079" y="3047"/>
                  </a:cubicBezTo>
                  <a:lnTo>
                    <a:pt x="2936" y="2975"/>
                  </a:lnTo>
                  <a:lnTo>
                    <a:pt x="2793" y="2903"/>
                  </a:lnTo>
                  <a:cubicBezTo>
                    <a:pt x="2650" y="2832"/>
                    <a:pt x="2506" y="2760"/>
                    <a:pt x="2363" y="2689"/>
                  </a:cubicBezTo>
                  <a:cubicBezTo>
                    <a:pt x="1969" y="2438"/>
                    <a:pt x="1611" y="2116"/>
                    <a:pt x="1289" y="1758"/>
                  </a:cubicBezTo>
                  <a:cubicBezTo>
                    <a:pt x="967" y="1400"/>
                    <a:pt x="681" y="970"/>
                    <a:pt x="394" y="577"/>
                  </a:cubicBezTo>
                  <a:cubicBezTo>
                    <a:pt x="227" y="242"/>
                    <a:pt x="91" y="1"/>
                    <a:pt x="45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3399925" y="1703475"/>
              <a:ext cx="401825" cy="357725"/>
            </a:xfrm>
            <a:custGeom>
              <a:avLst/>
              <a:gdLst/>
              <a:ahLst/>
              <a:cxnLst/>
              <a:rect l="l" t="t" r="r" b="b"/>
              <a:pathLst>
                <a:path w="16073" h="14309" extrusionOk="0">
                  <a:moveTo>
                    <a:pt x="2578" y="8877"/>
                  </a:moveTo>
                  <a:cubicBezTo>
                    <a:pt x="2774" y="9400"/>
                    <a:pt x="2969" y="9892"/>
                    <a:pt x="3193" y="10383"/>
                  </a:cubicBezTo>
                  <a:lnTo>
                    <a:pt x="3193" y="10383"/>
                  </a:lnTo>
                  <a:cubicBezTo>
                    <a:pt x="2931" y="9905"/>
                    <a:pt x="2720" y="9391"/>
                    <a:pt x="2578" y="887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03" y="788"/>
                    <a:pt x="1933" y="1718"/>
                    <a:pt x="2112" y="2792"/>
                  </a:cubicBezTo>
                  <a:lnTo>
                    <a:pt x="2184" y="2828"/>
                  </a:lnTo>
                  <a:cubicBezTo>
                    <a:pt x="2184" y="2900"/>
                    <a:pt x="2184" y="2935"/>
                    <a:pt x="2148" y="3007"/>
                  </a:cubicBezTo>
                  <a:cubicBezTo>
                    <a:pt x="2184" y="3329"/>
                    <a:pt x="2148" y="3651"/>
                    <a:pt x="2076" y="3938"/>
                  </a:cubicBezTo>
                  <a:cubicBezTo>
                    <a:pt x="2041" y="4009"/>
                    <a:pt x="2005" y="4081"/>
                    <a:pt x="1969" y="4117"/>
                  </a:cubicBezTo>
                  <a:cubicBezTo>
                    <a:pt x="1933" y="4618"/>
                    <a:pt x="1862" y="5155"/>
                    <a:pt x="1790" y="5656"/>
                  </a:cubicBezTo>
                  <a:cubicBezTo>
                    <a:pt x="1683" y="6765"/>
                    <a:pt x="1754" y="7875"/>
                    <a:pt x="1969" y="8985"/>
                  </a:cubicBezTo>
                  <a:cubicBezTo>
                    <a:pt x="2184" y="9951"/>
                    <a:pt x="2578" y="10882"/>
                    <a:pt x="3186" y="11669"/>
                  </a:cubicBezTo>
                  <a:cubicBezTo>
                    <a:pt x="3651" y="12206"/>
                    <a:pt x="4153" y="12671"/>
                    <a:pt x="4761" y="13065"/>
                  </a:cubicBezTo>
                  <a:cubicBezTo>
                    <a:pt x="4976" y="13208"/>
                    <a:pt x="5155" y="13280"/>
                    <a:pt x="5262" y="13352"/>
                  </a:cubicBezTo>
                  <a:lnTo>
                    <a:pt x="5441" y="13459"/>
                  </a:lnTo>
                  <a:cubicBezTo>
                    <a:pt x="5513" y="13495"/>
                    <a:pt x="5584" y="13531"/>
                    <a:pt x="5656" y="13531"/>
                  </a:cubicBezTo>
                  <a:lnTo>
                    <a:pt x="6085" y="13745"/>
                  </a:lnTo>
                  <a:cubicBezTo>
                    <a:pt x="6443" y="13924"/>
                    <a:pt x="6837" y="14067"/>
                    <a:pt x="7231" y="14175"/>
                  </a:cubicBezTo>
                  <a:cubicBezTo>
                    <a:pt x="7481" y="14211"/>
                    <a:pt x="7768" y="14246"/>
                    <a:pt x="8054" y="14246"/>
                  </a:cubicBezTo>
                  <a:lnTo>
                    <a:pt x="8197" y="14282"/>
                  </a:lnTo>
                  <a:cubicBezTo>
                    <a:pt x="8425" y="14299"/>
                    <a:pt x="8656" y="14308"/>
                    <a:pt x="8886" y="14308"/>
                  </a:cubicBezTo>
                  <a:cubicBezTo>
                    <a:pt x="9633" y="14308"/>
                    <a:pt x="10386" y="14215"/>
                    <a:pt x="11097" y="13996"/>
                  </a:cubicBezTo>
                  <a:cubicBezTo>
                    <a:pt x="12171" y="13638"/>
                    <a:pt x="13173" y="13137"/>
                    <a:pt x="14068" y="12457"/>
                  </a:cubicBezTo>
                  <a:cubicBezTo>
                    <a:pt x="14784" y="11920"/>
                    <a:pt x="15464" y="11311"/>
                    <a:pt x="16072" y="10631"/>
                  </a:cubicBezTo>
                  <a:cubicBezTo>
                    <a:pt x="14211" y="8949"/>
                    <a:pt x="12278" y="7410"/>
                    <a:pt x="10238" y="5978"/>
                  </a:cubicBezTo>
                  <a:cubicBezTo>
                    <a:pt x="7267" y="3759"/>
                    <a:pt x="3687" y="1074"/>
                    <a:pt x="0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3384700" y="1558325"/>
              <a:ext cx="569500" cy="479450"/>
            </a:xfrm>
            <a:custGeom>
              <a:avLst/>
              <a:gdLst/>
              <a:ahLst/>
              <a:cxnLst/>
              <a:rect l="l" t="t" r="r" b="b"/>
              <a:pathLst>
                <a:path w="22780" h="19178" extrusionOk="0">
                  <a:moveTo>
                    <a:pt x="8982" y="1"/>
                  </a:moveTo>
                  <a:cubicBezTo>
                    <a:pt x="8393" y="1"/>
                    <a:pt x="7934" y="53"/>
                    <a:pt x="7661" y="151"/>
                  </a:cubicBezTo>
                  <a:cubicBezTo>
                    <a:pt x="5585" y="902"/>
                    <a:pt x="1" y="5162"/>
                    <a:pt x="323" y="5699"/>
                  </a:cubicBezTo>
                  <a:cubicBezTo>
                    <a:pt x="645" y="6236"/>
                    <a:pt x="4081" y="7739"/>
                    <a:pt x="4081" y="7739"/>
                  </a:cubicBezTo>
                  <a:cubicBezTo>
                    <a:pt x="3545" y="10352"/>
                    <a:pt x="3902" y="13073"/>
                    <a:pt x="5119" y="15435"/>
                  </a:cubicBezTo>
                  <a:cubicBezTo>
                    <a:pt x="6265" y="17654"/>
                    <a:pt x="7554" y="18800"/>
                    <a:pt x="9057" y="19086"/>
                  </a:cubicBezTo>
                  <a:cubicBezTo>
                    <a:pt x="9361" y="19148"/>
                    <a:pt x="9671" y="19178"/>
                    <a:pt x="9988" y="19178"/>
                  </a:cubicBezTo>
                  <a:cubicBezTo>
                    <a:pt x="11501" y="19178"/>
                    <a:pt x="13170" y="18499"/>
                    <a:pt x="15035" y="17404"/>
                  </a:cubicBezTo>
                  <a:cubicBezTo>
                    <a:pt x="17970" y="15793"/>
                    <a:pt x="20118" y="13073"/>
                    <a:pt x="20941" y="9851"/>
                  </a:cubicBezTo>
                  <a:cubicBezTo>
                    <a:pt x="22780" y="2402"/>
                    <a:pt x="12949" y="1"/>
                    <a:pt x="8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3383825" y="1559400"/>
              <a:ext cx="212100" cy="196900"/>
            </a:xfrm>
            <a:custGeom>
              <a:avLst/>
              <a:gdLst/>
              <a:ahLst/>
              <a:cxnLst/>
              <a:rect l="l" t="t" r="r" b="b"/>
              <a:pathLst>
                <a:path w="8484" h="7876" extrusionOk="0">
                  <a:moveTo>
                    <a:pt x="8483" y="0"/>
                  </a:moveTo>
                  <a:cubicBezTo>
                    <a:pt x="8197" y="0"/>
                    <a:pt x="7946" y="36"/>
                    <a:pt x="7696" y="108"/>
                  </a:cubicBezTo>
                  <a:cubicBezTo>
                    <a:pt x="5584" y="895"/>
                    <a:pt x="0" y="5119"/>
                    <a:pt x="322" y="5656"/>
                  </a:cubicBezTo>
                  <a:cubicBezTo>
                    <a:pt x="644" y="6193"/>
                    <a:pt x="4116" y="7660"/>
                    <a:pt x="4081" y="7732"/>
                  </a:cubicBezTo>
                  <a:cubicBezTo>
                    <a:pt x="4045" y="7768"/>
                    <a:pt x="4045" y="7803"/>
                    <a:pt x="4045" y="7875"/>
                  </a:cubicBezTo>
                  <a:cubicBezTo>
                    <a:pt x="5119" y="4403"/>
                    <a:pt x="7302" y="1611"/>
                    <a:pt x="8483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3383825" y="1558275"/>
              <a:ext cx="481450" cy="479500"/>
            </a:xfrm>
            <a:custGeom>
              <a:avLst/>
              <a:gdLst/>
              <a:ahLst/>
              <a:cxnLst/>
              <a:rect l="l" t="t" r="r" b="b"/>
              <a:pathLst>
                <a:path w="19258" h="19180" extrusionOk="0">
                  <a:moveTo>
                    <a:pt x="8953" y="0"/>
                  </a:moveTo>
                  <a:cubicBezTo>
                    <a:pt x="8521" y="0"/>
                    <a:pt x="8108" y="64"/>
                    <a:pt x="7696" y="153"/>
                  </a:cubicBezTo>
                  <a:cubicBezTo>
                    <a:pt x="5584" y="940"/>
                    <a:pt x="0" y="5164"/>
                    <a:pt x="322" y="5701"/>
                  </a:cubicBezTo>
                  <a:cubicBezTo>
                    <a:pt x="644" y="6238"/>
                    <a:pt x="4081" y="7777"/>
                    <a:pt x="4081" y="7777"/>
                  </a:cubicBezTo>
                  <a:cubicBezTo>
                    <a:pt x="3544" y="10354"/>
                    <a:pt x="3937" y="13075"/>
                    <a:pt x="5119" y="15473"/>
                  </a:cubicBezTo>
                  <a:cubicBezTo>
                    <a:pt x="6300" y="17656"/>
                    <a:pt x="7589" y="18802"/>
                    <a:pt x="9092" y="19088"/>
                  </a:cubicBezTo>
                  <a:cubicBezTo>
                    <a:pt x="9396" y="19150"/>
                    <a:pt x="9706" y="19180"/>
                    <a:pt x="10023" y="19180"/>
                  </a:cubicBezTo>
                  <a:cubicBezTo>
                    <a:pt x="11536" y="19180"/>
                    <a:pt x="13205" y="18501"/>
                    <a:pt x="15070" y="17406"/>
                  </a:cubicBezTo>
                  <a:cubicBezTo>
                    <a:pt x="16752" y="16475"/>
                    <a:pt x="18184" y="15186"/>
                    <a:pt x="19258" y="13611"/>
                  </a:cubicBezTo>
                  <a:lnTo>
                    <a:pt x="19258" y="13611"/>
                  </a:lnTo>
                  <a:cubicBezTo>
                    <a:pt x="17609" y="14835"/>
                    <a:pt x="15386" y="16078"/>
                    <a:pt x="13178" y="16078"/>
                  </a:cubicBezTo>
                  <a:cubicBezTo>
                    <a:pt x="12415" y="16078"/>
                    <a:pt x="11653" y="15930"/>
                    <a:pt x="10917" y="15580"/>
                  </a:cubicBezTo>
                  <a:cubicBezTo>
                    <a:pt x="6407" y="13361"/>
                    <a:pt x="8662" y="2336"/>
                    <a:pt x="9235" y="9"/>
                  </a:cubicBezTo>
                  <a:cubicBezTo>
                    <a:pt x="9140" y="3"/>
                    <a:pt x="9046" y="0"/>
                    <a:pt x="8953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3472400" y="1612200"/>
              <a:ext cx="443000" cy="427000"/>
            </a:xfrm>
            <a:custGeom>
              <a:avLst/>
              <a:gdLst/>
              <a:ahLst/>
              <a:cxnLst/>
              <a:rect l="l" t="t" r="r" b="b"/>
              <a:pathLst>
                <a:path w="17720" h="17080" extrusionOk="0">
                  <a:moveTo>
                    <a:pt x="2757" y="0"/>
                  </a:moveTo>
                  <a:cubicBezTo>
                    <a:pt x="2614" y="215"/>
                    <a:pt x="2471" y="430"/>
                    <a:pt x="2399" y="680"/>
                  </a:cubicBezTo>
                  <a:cubicBezTo>
                    <a:pt x="2184" y="1110"/>
                    <a:pt x="1898" y="1754"/>
                    <a:pt x="1611" y="2506"/>
                  </a:cubicBezTo>
                  <a:cubicBezTo>
                    <a:pt x="824" y="4403"/>
                    <a:pt x="323" y="6407"/>
                    <a:pt x="108" y="8448"/>
                  </a:cubicBezTo>
                  <a:cubicBezTo>
                    <a:pt x="1" y="9557"/>
                    <a:pt x="37" y="10667"/>
                    <a:pt x="287" y="11741"/>
                  </a:cubicBezTo>
                  <a:cubicBezTo>
                    <a:pt x="466" y="12743"/>
                    <a:pt x="896" y="13638"/>
                    <a:pt x="1504" y="14425"/>
                  </a:cubicBezTo>
                  <a:cubicBezTo>
                    <a:pt x="1934" y="14998"/>
                    <a:pt x="2471" y="15463"/>
                    <a:pt x="3079" y="15857"/>
                  </a:cubicBezTo>
                  <a:cubicBezTo>
                    <a:pt x="3294" y="16000"/>
                    <a:pt x="3473" y="16072"/>
                    <a:pt x="3580" y="16144"/>
                  </a:cubicBezTo>
                  <a:lnTo>
                    <a:pt x="3759" y="16251"/>
                  </a:lnTo>
                  <a:cubicBezTo>
                    <a:pt x="3831" y="16287"/>
                    <a:pt x="3902" y="16287"/>
                    <a:pt x="3938" y="16322"/>
                  </a:cubicBezTo>
                  <a:cubicBezTo>
                    <a:pt x="4081" y="16394"/>
                    <a:pt x="4260" y="16466"/>
                    <a:pt x="4475" y="16573"/>
                  </a:cubicBezTo>
                  <a:cubicBezTo>
                    <a:pt x="5155" y="16824"/>
                    <a:pt x="5835" y="16967"/>
                    <a:pt x="6515" y="17038"/>
                  </a:cubicBezTo>
                  <a:cubicBezTo>
                    <a:pt x="6762" y="17066"/>
                    <a:pt x="7011" y="17079"/>
                    <a:pt x="7261" y="17079"/>
                  </a:cubicBezTo>
                  <a:cubicBezTo>
                    <a:pt x="7989" y="17079"/>
                    <a:pt x="8722" y="16965"/>
                    <a:pt x="9415" y="16752"/>
                  </a:cubicBezTo>
                  <a:cubicBezTo>
                    <a:pt x="10489" y="16430"/>
                    <a:pt x="11491" y="15929"/>
                    <a:pt x="12386" y="15249"/>
                  </a:cubicBezTo>
                  <a:cubicBezTo>
                    <a:pt x="13996" y="13996"/>
                    <a:pt x="15392" y="12457"/>
                    <a:pt x="16466" y="10703"/>
                  </a:cubicBezTo>
                  <a:cubicBezTo>
                    <a:pt x="16824" y="10130"/>
                    <a:pt x="17146" y="9557"/>
                    <a:pt x="17433" y="8949"/>
                  </a:cubicBezTo>
                  <a:cubicBezTo>
                    <a:pt x="17540" y="8734"/>
                    <a:pt x="17648" y="8519"/>
                    <a:pt x="17719" y="8269"/>
                  </a:cubicBezTo>
                  <a:cubicBezTo>
                    <a:pt x="17718" y="8268"/>
                    <a:pt x="17716" y="8268"/>
                    <a:pt x="17715" y="8268"/>
                  </a:cubicBezTo>
                  <a:cubicBezTo>
                    <a:pt x="17629" y="8268"/>
                    <a:pt x="17130" y="9224"/>
                    <a:pt x="16216" y="10560"/>
                  </a:cubicBezTo>
                  <a:cubicBezTo>
                    <a:pt x="15070" y="12206"/>
                    <a:pt x="13674" y="13638"/>
                    <a:pt x="12064" y="14819"/>
                  </a:cubicBezTo>
                  <a:cubicBezTo>
                    <a:pt x="11205" y="15428"/>
                    <a:pt x="10274" y="15857"/>
                    <a:pt x="9272" y="16144"/>
                  </a:cubicBezTo>
                  <a:cubicBezTo>
                    <a:pt x="8645" y="16319"/>
                    <a:pt x="8019" y="16407"/>
                    <a:pt x="7392" y="16407"/>
                  </a:cubicBezTo>
                  <a:cubicBezTo>
                    <a:pt x="7124" y="16407"/>
                    <a:pt x="6855" y="16391"/>
                    <a:pt x="6587" y="16358"/>
                  </a:cubicBezTo>
                  <a:cubicBezTo>
                    <a:pt x="5943" y="16251"/>
                    <a:pt x="5334" y="16108"/>
                    <a:pt x="4726" y="15857"/>
                  </a:cubicBezTo>
                  <a:cubicBezTo>
                    <a:pt x="4547" y="15786"/>
                    <a:pt x="4368" y="15678"/>
                    <a:pt x="4260" y="15642"/>
                  </a:cubicBezTo>
                  <a:cubicBezTo>
                    <a:pt x="4189" y="15607"/>
                    <a:pt x="4153" y="15607"/>
                    <a:pt x="4081" y="15571"/>
                  </a:cubicBezTo>
                  <a:lnTo>
                    <a:pt x="3902" y="15463"/>
                  </a:lnTo>
                  <a:cubicBezTo>
                    <a:pt x="3759" y="15392"/>
                    <a:pt x="3616" y="15320"/>
                    <a:pt x="3473" y="15213"/>
                  </a:cubicBezTo>
                  <a:cubicBezTo>
                    <a:pt x="2936" y="14891"/>
                    <a:pt x="2471" y="14497"/>
                    <a:pt x="2041" y="13996"/>
                  </a:cubicBezTo>
                  <a:cubicBezTo>
                    <a:pt x="1504" y="13280"/>
                    <a:pt x="1110" y="12492"/>
                    <a:pt x="896" y="11598"/>
                  </a:cubicBezTo>
                  <a:cubicBezTo>
                    <a:pt x="645" y="10595"/>
                    <a:pt x="573" y="9522"/>
                    <a:pt x="645" y="8483"/>
                  </a:cubicBezTo>
                  <a:cubicBezTo>
                    <a:pt x="824" y="6479"/>
                    <a:pt x="1218" y="4510"/>
                    <a:pt x="1862" y="2613"/>
                  </a:cubicBezTo>
                  <a:cubicBezTo>
                    <a:pt x="2399" y="1038"/>
                    <a:pt x="2829" y="36"/>
                    <a:pt x="2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3639750" y="1606175"/>
              <a:ext cx="276525" cy="171600"/>
            </a:xfrm>
            <a:custGeom>
              <a:avLst/>
              <a:gdLst/>
              <a:ahLst/>
              <a:cxnLst/>
              <a:rect l="l" t="t" r="r" b="b"/>
              <a:pathLst>
                <a:path w="11061" h="6864" extrusionOk="0">
                  <a:moveTo>
                    <a:pt x="5715" y="0"/>
                  </a:moveTo>
                  <a:cubicBezTo>
                    <a:pt x="5027" y="0"/>
                    <a:pt x="4329" y="87"/>
                    <a:pt x="3651" y="277"/>
                  </a:cubicBezTo>
                  <a:cubicBezTo>
                    <a:pt x="2864" y="563"/>
                    <a:pt x="2005" y="706"/>
                    <a:pt x="1146" y="742"/>
                  </a:cubicBezTo>
                  <a:cubicBezTo>
                    <a:pt x="895" y="706"/>
                    <a:pt x="609" y="635"/>
                    <a:pt x="358" y="527"/>
                  </a:cubicBezTo>
                  <a:cubicBezTo>
                    <a:pt x="182" y="439"/>
                    <a:pt x="78" y="375"/>
                    <a:pt x="26" y="375"/>
                  </a:cubicBezTo>
                  <a:cubicBezTo>
                    <a:pt x="15" y="375"/>
                    <a:pt x="7" y="378"/>
                    <a:pt x="0" y="384"/>
                  </a:cubicBezTo>
                  <a:cubicBezTo>
                    <a:pt x="0" y="384"/>
                    <a:pt x="72" y="492"/>
                    <a:pt x="215" y="635"/>
                  </a:cubicBezTo>
                  <a:cubicBezTo>
                    <a:pt x="466" y="850"/>
                    <a:pt x="752" y="957"/>
                    <a:pt x="1074" y="1029"/>
                  </a:cubicBezTo>
                  <a:cubicBezTo>
                    <a:pt x="1274" y="1076"/>
                    <a:pt x="1492" y="1096"/>
                    <a:pt x="1721" y="1096"/>
                  </a:cubicBezTo>
                  <a:cubicBezTo>
                    <a:pt x="2354" y="1096"/>
                    <a:pt x="3076" y="945"/>
                    <a:pt x="3759" y="814"/>
                  </a:cubicBezTo>
                  <a:cubicBezTo>
                    <a:pt x="4273" y="702"/>
                    <a:pt x="4788" y="646"/>
                    <a:pt x="5311" y="646"/>
                  </a:cubicBezTo>
                  <a:cubicBezTo>
                    <a:pt x="5625" y="646"/>
                    <a:pt x="5942" y="666"/>
                    <a:pt x="6264" y="706"/>
                  </a:cubicBezTo>
                  <a:cubicBezTo>
                    <a:pt x="6515" y="742"/>
                    <a:pt x="6766" y="814"/>
                    <a:pt x="7016" y="921"/>
                  </a:cubicBezTo>
                  <a:lnTo>
                    <a:pt x="7302" y="1029"/>
                  </a:lnTo>
                  <a:lnTo>
                    <a:pt x="7589" y="1136"/>
                  </a:lnTo>
                  <a:cubicBezTo>
                    <a:pt x="7696" y="1172"/>
                    <a:pt x="7804" y="1243"/>
                    <a:pt x="7911" y="1279"/>
                  </a:cubicBezTo>
                  <a:cubicBezTo>
                    <a:pt x="8054" y="1351"/>
                    <a:pt x="8162" y="1458"/>
                    <a:pt x="8305" y="1530"/>
                  </a:cubicBezTo>
                  <a:cubicBezTo>
                    <a:pt x="8985" y="1995"/>
                    <a:pt x="9558" y="2604"/>
                    <a:pt x="9987" y="3319"/>
                  </a:cubicBezTo>
                  <a:cubicBezTo>
                    <a:pt x="10417" y="4035"/>
                    <a:pt x="10703" y="4859"/>
                    <a:pt x="10739" y="5682"/>
                  </a:cubicBezTo>
                  <a:cubicBezTo>
                    <a:pt x="10739" y="6076"/>
                    <a:pt x="10775" y="6469"/>
                    <a:pt x="10810" y="6863"/>
                  </a:cubicBezTo>
                  <a:cubicBezTo>
                    <a:pt x="10989" y="6505"/>
                    <a:pt x="11061" y="6076"/>
                    <a:pt x="11061" y="5682"/>
                  </a:cubicBezTo>
                  <a:cubicBezTo>
                    <a:pt x="11061" y="4751"/>
                    <a:pt x="10882" y="3856"/>
                    <a:pt x="10452" y="3033"/>
                  </a:cubicBezTo>
                  <a:cubicBezTo>
                    <a:pt x="10023" y="2210"/>
                    <a:pt x="9414" y="1494"/>
                    <a:pt x="8663" y="957"/>
                  </a:cubicBezTo>
                  <a:cubicBezTo>
                    <a:pt x="8520" y="850"/>
                    <a:pt x="8376" y="742"/>
                    <a:pt x="8233" y="671"/>
                  </a:cubicBezTo>
                  <a:cubicBezTo>
                    <a:pt x="8126" y="599"/>
                    <a:pt x="8018" y="527"/>
                    <a:pt x="7875" y="456"/>
                  </a:cubicBezTo>
                  <a:lnTo>
                    <a:pt x="7625" y="313"/>
                  </a:lnTo>
                  <a:lnTo>
                    <a:pt x="7267" y="205"/>
                  </a:lnTo>
                  <a:cubicBezTo>
                    <a:pt x="6980" y="134"/>
                    <a:pt x="6694" y="62"/>
                    <a:pt x="6372" y="26"/>
                  </a:cubicBezTo>
                  <a:cubicBezTo>
                    <a:pt x="6155" y="9"/>
                    <a:pt x="5935" y="0"/>
                    <a:pt x="5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3439300" y="1550450"/>
              <a:ext cx="375875" cy="102025"/>
            </a:xfrm>
            <a:custGeom>
              <a:avLst/>
              <a:gdLst/>
              <a:ahLst/>
              <a:cxnLst/>
              <a:rect l="l" t="t" r="r" b="b"/>
              <a:pathLst>
                <a:path w="15035" h="4081" extrusionOk="0">
                  <a:moveTo>
                    <a:pt x="6873" y="0"/>
                  </a:moveTo>
                  <a:cubicBezTo>
                    <a:pt x="6730" y="36"/>
                    <a:pt x="6587" y="36"/>
                    <a:pt x="6443" y="72"/>
                  </a:cubicBezTo>
                  <a:cubicBezTo>
                    <a:pt x="6264" y="108"/>
                    <a:pt x="6050" y="143"/>
                    <a:pt x="5871" y="179"/>
                  </a:cubicBezTo>
                  <a:cubicBezTo>
                    <a:pt x="4940" y="430"/>
                    <a:pt x="4009" y="859"/>
                    <a:pt x="3186" y="1396"/>
                  </a:cubicBezTo>
                  <a:cubicBezTo>
                    <a:pt x="2399" y="1933"/>
                    <a:pt x="1611" y="2506"/>
                    <a:pt x="895" y="3150"/>
                  </a:cubicBezTo>
                  <a:cubicBezTo>
                    <a:pt x="573" y="3437"/>
                    <a:pt x="251" y="3723"/>
                    <a:pt x="0" y="4081"/>
                  </a:cubicBezTo>
                  <a:cubicBezTo>
                    <a:pt x="394" y="3902"/>
                    <a:pt x="788" y="3687"/>
                    <a:pt x="1110" y="3401"/>
                  </a:cubicBezTo>
                  <a:cubicBezTo>
                    <a:pt x="1897" y="2828"/>
                    <a:pt x="2685" y="2327"/>
                    <a:pt x="3508" y="1862"/>
                  </a:cubicBezTo>
                  <a:cubicBezTo>
                    <a:pt x="4296" y="1396"/>
                    <a:pt x="5155" y="1074"/>
                    <a:pt x="6085" y="859"/>
                  </a:cubicBezTo>
                  <a:cubicBezTo>
                    <a:pt x="6229" y="824"/>
                    <a:pt x="6408" y="788"/>
                    <a:pt x="6587" y="788"/>
                  </a:cubicBezTo>
                  <a:cubicBezTo>
                    <a:pt x="6694" y="752"/>
                    <a:pt x="6837" y="752"/>
                    <a:pt x="6945" y="752"/>
                  </a:cubicBezTo>
                  <a:lnTo>
                    <a:pt x="7625" y="752"/>
                  </a:lnTo>
                  <a:cubicBezTo>
                    <a:pt x="7839" y="752"/>
                    <a:pt x="8162" y="788"/>
                    <a:pt x="8519" y="824"/>
                  </a:cubicBezTo>
                  <a:cubicBezTo>
                    <a:pt x="9271" y="895"/>
                    <a:pt x="10309" y="1003"/>
                    <a:pt x="11311" y="1182"/>
                  </a:cubicBezTo>
                  <a:cubicBezTo>
                    <a:pt x="12242" y="1325"/>
                    <a:pt x="13137" y="1611"/>
                    <a:pt x="13996" y="1969"/>
                  </a:cubicBezTo>
                  <a:cubicBezTo>
                    <a:pt x="14175" y="2076"/>
                    <a:pt x="14318" y="2148"/>
                    <a:pt x="14461" y="2255"/>
                  </a:cubicBezTo>
                  <a:lnTo>
                    <a:pt x="14748" y="2470"/>
                  </a:lnTo>
                  <a:cubicBezTo>
                    <a:pt x="14891" y="2649"/>
                    <a:pt x="14998" y="2756"/>
                    <a:pt x="14998" y="2756"/>
                  </a:cubicBezTo>
                  <a:cubicBezTo>
                    <a:pt x="15034" y="2721"/>
                    <a:pt x="14998" y="2613"/>
                    <a:pt x="14855" y="2399"/>
                  </a:cubicBezTo>
                  <a:cubicBezTo>
                    <a:pt x="14819" y="2291"/>
                    <a:pt x="14712" y="2184"/>
                    <a:pt x="14605" y="2076"/>
                  </a:cubicBezTo>
                  <a:cubicBezTo>
                    <a:pt x="14461" y="1933"/>
                    <a:pt x="14318" y="1826"/>
                    <a:pt x="14139" y="1718"/>
                  </a:cubicBezTo>
                  <a:cubicBezTo>
                    <a:pt x="13316" y="1217"/>
                    <a:pt x="12385" y="859"/>
                    <a:pt x="11455" y="680"/>
                  </a:cubicBezTo>
                  <a:cubicBezTo>
                    <a:pt x="10417" y="394"/>
                    <a:pt x="9379" y="251"/>
                    <a:pt x="8591" y="143"/>
                  </a:cubicBezTo>
                  <a:cubicBezTo>
                    <a:pt x="8197" y="72"/>
                    <a:pt x="7911" y="36"/>
                    <a:pt x="7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2618700" y="2317350"/>
              <a:ext cx="272950" cy="243950"/>
            </a:xfrm>
            <a:custGeom>
              <a:avLst/>
              <a:gdLst/>
              <a:ahLst/>
              <a:cxnLst/>
              <a:rect l="l" t="t" r="r" b="b"/>
              <a:pathLst>
                <a:path w="10918" h="9758" extrusionOk="0">
                  <a:moveTo>
                    <a:pt x="1898" y="0"/>
                  </a:moveTo>
                  <a:cubicBezTo>
                    <a:pt x="1575" y="287"/>
                    <a:pt x="1253" y="609"/>
                    <a:pt x="1003" y="967"/>
                  </a:cubicBezTo>
                  <a:cubicBezTo>
                    <a:pt x="716" y="1325"/>
                    <a:pt x="466" y="1754"/>
                    <a:pt x="287" y="2148"/>
                  </a:cubicBezTo>
                  <a:cubicBezTo>
                    <a:pt x="36" y="2685"/>
                    <a:pt x="0" y="3258"/>
                    <a:pt x="144" y="3830"/>
                  </a:cubicBezTo>
                  <a:cubicBezTo>
                    <a:pt x="287" y="4367"/>
                    <a:pt x="537" y="4868"/>
                    <a:pt x="895" y="5298"/>
                  </a:cubicBezTo>
                  <a:cubicBezTo>
                    <a:pt x="1182" y="5656"/>
                    <a:pt x="1504" y="6014"/>
                    <a:pt x="1826" y="6336"/>
                  </a:cubicBezTo>
                  <a:cubicBezTo>
                    <a:pt x="2112" y="6587"/>
                    <a:pt x="2399" y="6837"/>
                    <a:pt x="2578" y="6980"/>
                  </a:cubicBezTo>
                  <a:lnTo>
                    <a:pt x="2828" y="7195"/>
                  </a:lnTo>
                  <a:lnTo>
                    <a:pt x="3150" y="7446"/>
                  </a:lnTo>
                  <a:lnTo>
                    <a:pt x="3473" y="7696"/>
                  </a:lnTo>
                  <a:lnTo>
                    <a:pt x="3938" y="7983"/>
                  </a:lnTo>
                  <a:cubicBezTo>
                    <a:pt x="4797" y="8519"/>
                    <a:pt x="5728" y="8913"/>
                    <a:pt x="6658" y="9200"/>
                  </a:cubicBezTo>
                  <a:lnTo>
                    <a:pt x="7446" y="9414"/>
                  </a:lnTo>
                  <a:cubicBezTo>
                    <a:pt x="7696" y="9486"/>
                    <a:pt x="7983" y="9522"/>
                    <a:pt x="8197" y="9557"/>
                  </a:cubicBezTo>
                  <a:cubicBezTo>
                    <a:pt x="8663" y="9665"/>
                    <a:pt x="9128" y="9701"/>
                    <a:pt x="9593" y="9736"/>
                  </a:cubicBezTo>
                  <a:cubicBezTo>
                    <a:pt x="9751" y="9750"/>
                    <a:pt x="9913" y="9758"/>
                    <a:pt x="10076" y="9758"/>
                  </a:cubicBezTo>
                  <a:cubicBezTo>
                    <a:pt x="10359" y="9758"/>
                    <a:pt x="10646" y="9733"/>
                    <a:pt x="10918" y="9665"/>
                  </a:cubicBezTo>
                  <a:cubicBezTo>
                    <a:pt x="10488" y="9557"/>
                    <a:pt x="10059" y="9486"/>
                    <a:pt x="9593" y="9450"/>
                  </a:cubicBezTo>
                  <a:cubicBezTo>
                    <a:pt x="9236" y="9343"/>
                    <a:pt x="8734" y="9307"/>
                    <a:pt x="8305" y="9164"/>
                  </a:cubicBezTo>
                  <a:cubicBezTo>
                    <a:pt x="8054" y="9092"/>
                    <a:pt x="7804" y="9056"/>
                    <a:pt x="7553" y="8949"/>
                  </a:cubicBezTo>
                  <a:lnTo>
                    <a:pt x="6837" y="8698"/>
                  </a:lnTo>
                  <a:cubicBezTo>
                    <a:pt x="5942" y="8376"/>
                    <a:pt x="5083" y="7947"/>
                    <a:pt x="4332" y="7410"/>
                  </a:cubicBezTo>
                  <a:lnTo>
                    <a:pt x="3866" y="7123"/>
                  </a:lnTo>
                  <a:lnTo>
                    <a:pt x="3544" y="6837"/>
                  </a:lnTo>
                  <a:lnTo>
                    <a:pt x="3294" y="6622"/>
                  </a:lnTo>
                  <a:lnTo>
                    <a:pt x="3007" y="6408"/>
                  </a:lnTo>
                  <a:cubicBezTo>
                    <a:pt x="2828" y="6264"/>
                    <a:pt x="2578" y="6050"/>
                    <a:pt x="2256" y="5799"/>
                  </a:cubicBezTo>
                  <a:cubicBezTo>
                    <a:pt x="1933" y="5548"/>
                    <a:pt x="1611" y="5226"/>
                    <a:pt x="1325" y="4904"/>
                  </a:cubicBezTo>
                  <a:cubicBezTo>
                    <a:pt x="1003" y="4546"/>
                    <a:pt x="752" y="4152"/>
                    <a:pt x="609" y="3687"/>
                  </a:cubicBezTo>
                  <a:cubicBezTo>
                    <a:pt x="466" y="3222"/>
                    <a:pt x="466" y="2757"/>
                    <a:pt x="645" y="2327"/>
                  </a:cubicBezTo>
                  <a:cubicBezTo>
                    <a:pt x="788" y="1897"/>
                    <a:pt x="1003" y="1504"/>
                    <a:pt x="1217" y="1146"/>
                  </a:cubicBezTo>
                  <a:cubicBezTo>
                    <a:pt x="1468" y="788"/>
                    <a:pt x="1719" y="394"/>
                    <a:pt x="1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2283;p40">
            <a:extLst>
              <a:ext uri="{FF2B5EF4-FFF2-40B4-BE49-F238E27FC236}">
                <a16:creationId xmlns:a16="http://schemas.microsoft.com/office/drawing/2014/main" id="{4C7D509A-C2BB-4D3D-BC25-94463F2E24ED}"/>
              </a:ext>
            </a:extLst>
          </p:cNvPr>
          <p:cNvGrpSpPr/>
          <p:nvPr/>
        </p:nvGrpSpPr>
        <p:grpSpPr>
          <a:xfrm flipH="1">
            <a:off x="44351" y="85337"/>
            <a:ext cx="2027707" cy="1725838"/>
            <a:chOff x="3479300" y="2479500"/>
            <a:chExt cx="2492265" cy="2121497"/>
          </a:xfrm>
        </p:grpSpPr>
        <p:sp>
          <p:nvSpPr>
            <p:cNvPr id="190" name="Google Shape;2284;p40">
              <a:extLst>
                <a:ext uri="{FF2B5EF4-FFF2-40B4-BE49-F238E27FC236}">
                  <a16:creationId xmlns:a16="http://schemas.microsoft.com/office/drawing/2014/main" id="{038AB22E-9001-41BB-9E25-58FCFBF58149}"/>
                </a:ext>
              </a:extLst>
            </p:cNvPr>
            <p:cNvSpPr/>
            <p:nvPr/>
          </p:nvSpPr>
          <p:spPr>
            <a:xfrm flipH="1">
              <a:off x="3536576" y="2589093"/>
              <a:ext cx="617046" cy="951682"/>
            </a:xfrm>
            <a:custGeom>
              <a:avLst/>
              <a:gdLst/>
              <a:ahLst/>
              <a:cxnLst/>
              <a:rect l="l" t="t" r="r" b="b"/>
              <a:pathLst>
                <a:path w="29289" h="45173" extrusionOk="0">
                  <a:moveTo>
                    <a:pt x="0" y="0"/>
                  </a:moveTo>
                  <a:lnTo>
                    <a:pt x="22849" y="45173"/>
                  </a:lnTo>
                  <a:cubicBezTo>
                    <a:pt x="22849" y="45173"/>
                    <a:pt x="29289" y="36873"/>
                    <a:pt x="24328" y="30529"/>
                  </a:cubicBezTo>
                  <a:cubicBezTo>
                    <a:pt x="19367" y="24232"/>
                    <a:pt x="15980" y="9683"/>
                    <a:pt x="13118" y="5390"/>
                  </a:cubicBezTo>
                  <a:cubicBezTo>
                    <a:pt x="10208" y="105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85;p40">
              <a:extLst>
                <a:ext uri="{FF2B5EF4-FFF2-40B4-BE49-F238E27FC236}">
                  <a16:creationId xmlns:a16="http://schemas.microsoft.com/office/drawing/2014/main" id="{0127CDBD-3E93-4F53-9863-600F126B8E0D}"/>
                </a:ext>
              </a:extLst>
            </p:cNvPr>
            <p:cNvSpPr/>
            <p:nvPr/>
          </p:nvSpPr>
          <p:spPr>
            <a:xfrm flipH="1">
              <a:off x="3479300" y="2479500"/>
              <a:ext cx="2265135" cy="2121497"/>
            </a:xfrm>
            <a:custGeom>
              <a:avLst/>
              <a:gdLst/>
              <a:ahLst/>
              <a:cxnLst/>
              <a:rect l="l" t="t" r="r" b="b"/>
              <a:pathLst>
                <a:path w="107518" h="100700" extrusionOk="0">
                  <a:moveTo>
                    <a:pt x="63874" y="1"/>
                  </a:moveTo>
                  <a:cubicBezTo>
                    <a:pt x="63841" y="1"/>
                    <a:pt x="63808" y="2"/>
                    <a:pt x="63776" y="3"/>
                  </a:cubicBezTo>
                  <a:cubicBezTo>
                    <a:pt x="53664" y="480"/>
                    <a:pt x="51374" y="4391"/>
                    <a:pt x="45984" y="5202"/>
                  </a:cubicBezTo>
                  <a:cubicBezTo>
                    <a:pt x="40594" y="6013"/>
                    <a:pt x="26474" y="7253"/>
                    <a:pt x="20511" y="16793"/>
                  </a:cubicBezTo>
                  <a:cubicBezTo>
                    <a:pt x="14549" y="26334"/>
                    <a:pt x="7871" y="42266"/>
                    <a:pt x="3959" y="49516"/>
                  </a:cubicBezTo>
                  <a:cubicBezTo>
                    <a:pt x="0" y="56767"/>
                    <a:pt x="8491" y="77278"/>
                    <a:pt x="15741" y="81428"/>
                  </a:cubicBezTo>
                  <a:cubicBezTo>
                    <a:pt x="23040" y="85578"/>
                    <a:pt x="44982" y="100699"/>
                    <a:pt x="54904" y="100699"/>
                  </a:cubicBezTo>
                  <a:cubicBezTo>
                    <a:pt x="64825" y="100699"/>
                    <a:pt x="79565" y="92829"/>
                    <a:pt x="88867" y="79997"/>
                  </a:cubicBezTo>
                  <a:cubicBezTo>
                    <a:pt x="98216" y="67166"/>
                    <a:pt x="107518" y="52855"/>
                    <a:pt x="99647" y="42266"/>
                  </a:cubicBezTo>
                  <a:cubicBezTo>
                    <a:pt x="91776" y="31724"/>
                    <a:pt x="88676" y="20943"/>
                    <a:pt x="85766" y="14742"/>
                  </a:cubicBezTo>
                  <a:cubicBezTo>
                    <a:pt x="82880" y="8592"/>
                    <a:pt x="67934" y="1"/>
                    <a:pt x="63874" y="1"/>
                  </a:cubicBezTo>
                  <a:close/>
                </a:path>
              </a:pathLst>
            </a:custGeom>
            <a:solidFill>
              <a:srgbClr val="FFF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86;p40">
              <a:extLst>
                <a:ext uri="{FF2B5EF4-FFF2-40B4-BE49-F238E27FC236}">
                  <a16:creationId xmlns:a16="http://schemas.microsoft.com/office/drawing/2014/main" id="{BDCF34B1-9067-4DAC-B7A5-44EF798BF2CA}"/>
                </a:ext>
              </a:extLst>
            </p:cNvPr>
            <p:cNvSpPr/>
            <p:nvPr/>
          </p:nvSpPr>
          <p:spPr>
            <a:xfrm flipH="1">
              <a:off x="5190698" y="2798357"/>
              <a:ext cx="780867" cy="1225328"/>
            </a:xfrm>
            <a:custGeom>
              <a:avLst/>
              <a:gdLst/>
              <a:ahLst/>
              <a:cxnLst/>
              <a:rect l="l" t="t" r="r" b="b"/>
              <a:pathLst>
                <a:path w="37065" h="58162" extrusionOk="0">
                  <a:moveTo>
                    <a:pt x="33725" y="1"/>
                  </a:moveTo>
                  <a:cubicBezTo>
                    <a:pt x="31579" y="1"/>
                    <a:pt x="28478" y="418"/>
                    <a:pt x="24662" y="2088"/>
                  </a:cubicBezTo>
                  <a:cubicBezTo>
                    <a:pt x="16982" y="5379"/>
                    <a:pt x="10543" y="15539"/>
                    <a:pt x="6870" y="18878"/>
                  </a:cubicBezTo>
                  <a:cubicBezTo>
                    <a:pt x="3149" y="22170"/>
                    <a:pt x="1" y="34190"/>
                    <a:pt x="812" y="38340"/>
                  </a:cubicBezTo>
                  <a:cubicBezTo>
                    <a:pt x="1623" y="42490"/>
                    <a:pt x="6011" y="40821"/>
                    <a:pt x="7251" y="45400"/>
                  </a:cubicBezTo>
                  <a:cubicBezTo>
                    <a:pt x="8492" y="49979"/>
                    <a:pt x="10352" y="54177"/>
                    <a:pt x="14693" y="56610"/>
                  </a:cubicBezTo>
                  <a:cubicBezTo>
                    <a:pt x="16578" y="57659"/>
                    <a:pt x="17991" y="58162"/>
                    <a:pt x="19056" y="58162"/>
                  </a:cubicBezTo>
                  <a:cubicBezTo>
                    <a:pt x="23028" y="58162"/>
                    <a:pt x="22165" y="51164"/>
                    <a:pt x="22993" y="39390"/>
                  </a:cubicBezTo>
                  <a:cubicBezTo>
                    <a:pt x="24042" y="24459"/>
                    <a:pt x="26284" y="1897"/>
                    <a:pt x="37064" y="418"/>
                  </a:cubicBezTo>
                  <a:cubicBezTo>
                    <a:pt x="37064" y="418"/>
                    <a:pt x="35872" y="1"/>
                    <a:pt x="33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87;p40">
              <a:extLst>
                <a:ext uri="{FF2B5EF4-FFF2-40B4-BE49-F238E27FC236}">
                  <a16:creationId xmlns:a16="http://schemas.microsoft.com/office/drawing/2014/main" id="{A21F2380-D559-412B-94B1-7E8C2B4EAE71}"/>
                </a:ext>
              </a:extLst>
            </p:cNvPr>
            <p:cNvSpPr/>
            <p:nvPr/>
          </p:nvSpPr>
          <p:spPr>
            <a:xfrm flipH="1">
              <a:off x="4435993" y="2988913"/>
              <a:ext cx="604995" cy="490578"/>
            </a:xfrm>
            <a:custGeom>
              <a:avLst/>
              <a:gdLst/>
              <a:ahLst/>
              <a:cxnLst/>
              <a:rect l="l" t="t" r="r" b="b"/>
              <a:pathLst>
                <a:path w="28717" h="23286" extrusionOk="0">
                  <a:moveTo>
                    <a:pt x="13087" y="0"/>
                  </a:moveTo>
                  <a:cubicBezTo>
                    <a:pt x="8966" y="0"/>
                    <a:pt x="4358" y="2252"/>
                    <a:pt x="1" y="8069"/>
                  </a:cubicBezTo>
                  <a:cubicBezTo>
                    <a:pt x="1" y="8069"/>
                    <a:pt x="6376" y="1478"/>
                    <a:pt x="12577" y="1478"/>
                  </a:cubicBezTo>
                  <a:cubicBezTo>
                    <a:pt x="12902" y="1478"/>
                    <a:pt x="13225" y="1496"/>
                    <a:pt x="13548" y="1534"/>
                  </a:cubicBezTo>
                  <a:cubicBezTo>
                    <a:pt x="20035" y="2297"/>
                    <a:pt x="26713" y="6638"/>
                    <a:pt x="26236" y="23285"/>
                  </a:cubicBezTo>
                  <a:cubicBezTo>
                    <a:pt x="26236" y="23285"/>
                    <a:pt x="28717" y="17752"/>
                    <a:pt x="25330" y="9118"/>
                  </a:cubicBezTo>
                  <a:cubicBezTo>
                    <a:pt x="23355" y="4125"/>
                    <a:pt x="18666" y="0"/>
                    <a:pt x="13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88;p40">
              <a:extLst>
                <a:ext uri="{FF2B5EF4-FFF2-40B4-BE49-F238E27FC236}">
                  <a16:creationId xmlns:a16="http://schemas.microsoft.com/office/drawing/2014/main" id="{A849D9E8-2513-4DF7-8DD2-5A475C0EFEF2}"/>
                </a:ext>
              </a:extLst>
            </p:cNvPr>
            <p:cNvSpPr/>
            <p:nvPr/>
          </p:nvSpPr>
          <p:spPr>
            <a:xfrm flipH="1">
              <a:off x="4081255" y="2829937"/>
              <a:ext cx="226117" cy="488745"/>
            </a:xfrm>
            <a:custGeom>
              <a:avLst/>
              <a:gdLst/>
              <a:ahLst/>
              <a:cxnLst/>
              <a:rect l="l" t="t" r="r" b="b"/>
              <a:pathLst>
                <a:path w="10733" h="23199" extrusionOk="0">
                  <a:moveTo>
                    <a:pt x="9024" y="0"/>
                  </a:moveTo>
                  <a:cubicBezTo>
                    <a:pt x="6131" y="0"/>
                    <a:pt x="1415" y="1421"/>
                    <a:pt x="763" y="7553"/>
                  </a:cubicBezTo>
                  <a:cubicBezTo>
                    <a:pt x="0" y="15185"/>
                    <a:pt x="6583" y="23199"/>
                    <a:pt x="6583" y="23199"/>
                  </a:cubicBezTo>
                  <a:cubicBezTo>
                    <a:pt x="6583" y="23199"/>
                    <a:pt x="620" y="14804"/>
                    <a:pt x="1861" y="7553"/>
                  </a:cubicBezTo>
                  <a:cubicBezTo>
                    <a:pt x="3101" y="255"/>
                    <a:pt x="10733" y="207"/>
                    <a:pt x="10733" y="207"/>
                  </a:cubicBezTo>
                  <a:cubicBezTo>
                    <a:pt x="10330" y="85"/>
                    <a:pt x="9731" y="0"/>
                    <a:pt x="9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89;p40">
              <a:extLst>
                <a:ext uri="{FF2B5EF4-FFF2-40B4-BE49-F238E27FC236}">
                  <a16:creationId xmlns:a16="http://schemas.microsoft.com/office/drawing/2014/main" id="{95017182-A414-43E9-B6DB-87824BB7E8A4}"/>
                </a:ext>
              </a:extLst>
            </p:cNvPr>
            <p:cNvSpPr/>
            <p:nvPr/>
          </p:nvSpPr>
          <p:spPr>
            <a:xfrm flipH="1">
              <a:off x="4242801" y="3074468"/>
              <a:ext cx="163062" cy="274741"/>
            </a:xfrm>
            <a:custGeom>
              <a:avLst/>
              <a:gdLst/>
              <a:ahLst/>
              <a:cxnLst/>
              <a:rect l="l" t="t" r="r" b="b"/>
              <a:pathLst>
                <a:path w="7740" h="13041" extrusionOk="0">
                  <a:moveTo>
                    <a:pt x="1" y="1"/>
                  </a:moveTo>
                  <a:lnTo>
                    <a:pt x="1" y="1"/>
                  </a:lnTo>
                  <a:cubicBezTo>
                    <a:pt x="1527" y="5820"/>
                    <a:pt x="1241" y="13023"/>
                    <a:pt x="1241" y="13023"/>
                  </a:cubicBezTo>
                  <a:cubicBezTo>
                    <a:pt x="1241" y="13023"/>
                    <a:pt x="1676" y="13041"/>
                    <a:pt x="2300" y="13041"/>
                  </a:cubicBezTo>
                  <a:cubicBezTo>
                    <a:pt x="4171" y="13041"/>
                    <a:pt x="7740" y="12880"/>
                    <a:pt x="6345" y="11592"/>
                  </a:cubicBezTo>
                  <a:cubicBezTo>
                    <a:pt x="4485" y="99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90;p40">
              <a:extLst>
                <a:ext uri="{FF2B5EF4-FFF2-40B4-BE49-F238E27FC236}">
                  <a16:creationId xmlns:a16="http://schemas.microsoft.com/office/drawing/2014/main" id="{A947E346-C0D9-467F-BD33-810609FE2810}"/>
                </a:ext>
              </a:extLst>
            </p:cNvPr>
            <p:cNvSpPr/>
            <p:nvPr/>
          </p:nvSpPr>
          <p:spPr>
            <a:xfrm flipH="1">
              <a:off x="3877238" y="3993981"/>
              <a:ext cx="584897" cy="412312"/>
            </a:xfrm>
            <a:custGeom>
              <a:avLst/>
              <a:gdLst/>
              <a:ahLst/>
              <a:cxnLst/>
              <a:rect l="l" t="t" r="r" b="b"/>
              <a:pathLst>
                <a:path w="27763" h="19571" extrusionOk="0">
                  <a:moveTo>
                    <a:pt x="16791" y="1"/>
                  </a:moveTo>
                  <a:lnTo>
                    <a:pt x="3339" y="5820"/>
                  </a:lnTo>
                  <a:lnTo>
                    <a:pt x="0" y="18032"/>
                  </a:lnTo>
                  <a:cubicBezTo>
                    <a:pt x="2338" y="19057"/>
                    <a:pt x="4830" y="19570"/>
                    <a:pt x="7322" y="19570"/>
                  </a:cubicBezTo>
                  <a:cubicBezTo>
                    <a:pt x="9815" y="19570"/>
                    <a:pt x="12307" y="19057"/>
                    <a:pt x="14644" y="18032"/>
                  </a:cubicBezTo>
                  <a:cubicBezTo>
                    <a:pt x="22467" y="14597"/>
                    <a:pt x="27762" y="6011"/>
                    <a:pt x="27762" y="6011"/>
                  </a:cubicBezTo>
                  <a:lnTo>
                    <a:pt x="16791" y="1"/>
                  </a:lnTo>
                  <a:close/>
                </a:path>
              </a:pathLst>
            </a:custGeom>
            <a:solidFill>
              <a:srgbClr val="5B2018">
                <a:alpha val="7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91;p40">
              <a:extLst>
                <a:ext uri="{FF2B5EF4-FFF2-40B4-BE49-F238E27FC236}">
                  <a16:creationId xmlns:a16="http://schemas.microsoft.com/office/drawing/2014/main" id="{EAE2FE78-0B10-44F2-A131-5EC75695072E}"/>
                </a:ext>
              </a:extLst>
            </p:cNvPr>
            <p:cNvSpPr/>
            <p:nvPr/>
          </p:nvSpPr>
          <p:spPr>
            <a:xfrm flipH="1">
              <a:off x="3518483" y="3250382"/>
              <a:ext cx="1581284" cy="1223011"/>
            </a:xfrm>
            <a:custGeom>
              <a:avLst/>
              <a:gdLst/>
              <a:ahLst/>
              <a:cxnLst/>
              <a:rect l="l" t="t" r="r" b="b"/>
              <a:pathLst>
                <a:path w="75058" h="58052" extrusionOk="0">
                  <a:moveTo>
                    <a:pt x="37923" y="0"/>
                  </a:moveTo>
                  <a:cubicBezTo>
                    <a:pt x="36883" y="0"/>
                    <a:pt x="35909" y="220"/>
                    <a:pt x="35036" y="714"/>
                  </a:cubicBezTo>
                  <a:cubicBezTo>
                    <a:pt x="29980" y="3624"/>
                    <a:pt x="24065" y="19556"/>
                    <a:pt x="19295" y="26425"/>
                  </a:cubicBezTo>
                  <a:cubicBezTo>
                    <a:pt x="14525" y="33246"/>
                    <a:pt x="8753" y="43788"/>
                    <a:pt x="4174" y="47938"/>
                  </a:cubicBezTo>
                  <a:cubicBezTo>
                    <a:pt x="0" y="51760"/>
                    <a:pt x="15656" y="58051"/>
                    <a:pt x="23968" y="58051"/>
                  </a:cubicBezTo>
                  <a:cubicBezTo>
                    <a:pt x="24680" y="58051"/>
                    <a:pt x="25338" y="58005"/>
                    <a:pt x="25926" y="57907"/>
                  </a:cubicBezTo>
                  <a:cubicBezTo>
                    <a:pt x="32819" y="56758"/>
                    <a:pt x="40655" y="40994"/>
                    <a:pt x="46018" y="40994"/>
                  </a:cubicBezTo>
                  <a:cubicBezTo>
                    <a:pt x="46444" y="40994"/>
                    <a:pt x="46855" y="41093"/>
                    <a:pt x="47248" y="41307"/>
                  </a:cubicBezTo>
                  <a:cubicBezTo>
                    <a:pt x="49704" y="42633"/>
                    <a:pt x="52675" y="43226"/>
                    <a:pt x="55457" y="43226"/>
                  </a:cubicBezTo>
                  <a:cubicBezTo>
                    <a:pt x="58780" y="43226"/>
                    <a:pt x="61834" y="42380"/>
                    <a:pt x="63418" y="40926"/>
                  </a:cubicBezTo>
                  <a:cubicBezTo>
                    <a:pt x="66328" y="38207"/>
                    <a:pt x="75057" y="25804"/>
                    <a:pt x="71098" y="23515"/>
                  </a:cubicBezTo>
                  <a:cubicBezTo>
                    <a:pt x="67139" y="21225"/>
                    <a:pt x="59507" y="16694"/>
                    <a:pt x="55357" y="11494"/>
                  </a:cubicBezTo>
                  <a:cubicBezTo>
                    <a:pt x="51829" y="7074"/>
                    <a:pt x="43820" y="0"/>
                    <a:pt x="37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92;p40">
              <a:extLst>
                <a:ext uri="{FF2B5EF4-FFF2-40B4-BE49-F238E27FC236}">
                  <a16:creationId xmlns:a16="http://schemas.microsoft.com/office/drawing/2014/main" id="{808D9633-307A-4FFC-AD21-68462E668E7E}"/>
                </a:ext>
              </a:extLst>
            </p:cNvPr>
            <p:cNvSpPr/>
            <p:nvPr/>
          </p:nvSpPr>
          <p:spPr>
            <a:xfrm flipH="1">
              <a:off x="4491242" y="3142024"/>
              <a:ext cx="688781" cy="725038"/>
            </a:xfrm>
            <a:custGeom>
              <a:avLst/>
              <a:gdLst/>
              <a:ahLst/>
              <a:cxnLst/>
              <a:rect l="l" t="t" r="r" b="b"/>
              <a:pathLst>
                <a:path w="32694" h="34415" extrusionOk="0">
                  <a:moveTo>
                    <a:pt x="18001" y="0"/>
                  </a:moveTo>
                  <a:cubicBezTo>
                    <a:pt x="12221" y="0"/>
                    <a:pt x="7056" y="7245"/>
                    <a:pt x="3691" y="16149"/>
                  </a:cubicBezTo>
                  <a:cubicBezTo>
                    <a:pt x="0" y="25800"/>
                    <a:pt x="1741" y="34414"/>
                    <a:pt x="10305" y="34414"/>
                  </a:cubicBezTo>
                  <a:cubicBezTo>
                    <a:pt x="10927" y="34414"/>
                    <a:pt x="11584" y="34369"/>
                    <a:pt x="12278" y="34275"/>
                  </a:cubicBezTo>
                  <a:cubicBezTo>
                    <a:pt x="22486" y="32892"/>
                    <a:pt x="24394" y="27550"/>
                    <a:pt x="27685" y="20299"/>
                  </a:cubicBezTo>
                  <a:cubicBezTo>
                    <a:pt x="31024" y="13001"/>
                    <a:pt x="32693" y="5560"/>
                    <a:pt x="20864" y="599"/>
                  </a:cubicBezTo>
                  <a:cubicBezTo>
                    <a:pt x="19897" y="192"/>
                    <a:pt x="18941" y="0"/>
                    <a:pt x="180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93;p40">
              <a:extLst>
                <a:ext uri="{FF2B5EF4-FFF2-40B4-BE49-F238E27FC236}">
                  <a16:creationId xmlns:a16="http://schemas.microsoft.com/office/drawing/2014/main" id="{B4870081-F276-4B46-B54E-B5A41AF87C51}"/>
                </a:ext>
              </a:extLst>
            </p:cNvPr>
            <p:cNvSpPr/>
            <p:nvPr/>
          </p:nvSpPr>
          <p:spPr>
            <a:xfrm flipH="1">
              <a:off x="3721328" y="2902285"/>
              <a:ext cx="564967" cy="493022"/>
            </a:xfrm>
            <a:custGeom>
              <a:avLst/>
              <a:gdLst/>
              <a:ahLst/>
              <a:cxnLst/>
              <a:rect l="l" t="t" r="r" b="b"/>
              <a:pathLst>
                <a:path w="26817" h="23402" extrusionOk="0">
                  <a:moveTo>
                    <a:pt x="10618" y="1"/>
                  </a:moveTo>
                  <a:cubicBezTo>
                    <a:pt x="9244" y="1"/>
                    <a:pt x="7897" y="483"/>
                    <a:pt x="6631" y="1602"/>
                  </a:cubicBezTo>
                  <a:cubicBezTo>
                    <a:pt x="0" y="7422"/>
                    <a:pt x="2529" y="14148"/>
                    <a:pt x="10208" y="20587"/>
                  </a:cubicBezTo>
                  <a:cubicBezTo>
                    <a:pt x="12601" y="22596"/>
                    <a:pt x="15479" y="23402"/>
                    <a:pt x="18155" y="23402"/>
                  </a:cubicBezTo>
                  <a:cubicBezTo>
                    <a:pt x="22789" y="23402"/>
                    <a:pt x="26816" y="20984"/>
                    <a:pt x="26665" y="18202"/>
                  </a:cubicBezTo>
                  <a:cubicBezTo>
                    <a:pt x="26463" y="14491"/>
                    <a:pt x="18143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94;p40">
              <a:extLst>
                <a:ext uri="{FF2B5EF4-FFF2-40B4-BE49-F238E27FC236}">
                  <a16:creationId xmlns:a16="http://schemas.microsoft.com/office/drawing/2014/main" id="{39EE3E89-B437-4261-BE55-4479E57AA407}"/>
                </a:ext>
              </a:extLst>
            </p:cNvPr>
            <p:cNvSpPr/>
            <p:nvPr/>
          </p:nvSpPr>
          <p:spPr>
            <a:xfrm flipH="1">
              <a:off x="4169679" y="2700562"/>
              <a:ext cx="813016" cy="288519"/>
            </a:xfrm>
            <a:custGeom>
              <a:avLst/>
              <a:gdLst/>
              <a:ahLst/>
              <a:cxnLst/>
              <a:rect l="l" t="t" r="r" b="b"/>
              <a:pathLst>
                <a:path w="38591" h="13695" extrusionOk="0">
                  <a:moveTo>
                    <a:pt x="35005" y="1"/>
                  </a:moveTo>
                  <a:cubicBezTo>
                    <a:pt x="33686" y="1"/>
                    <a:pt x="32163" y="501"/>
                    <a:pt x="30720" y="2150"/>
                  </a:cubicBezTo>
                  <a:cubicBezTo>
                    <a:pt x="27047" y="6348"/>
                    <a:pt x="27667" y="8542"/>
                    <a:pt x="24757" y="9115"/>
                  </a:cubicBezTo>
                  <a:cubicBezTo>
                    <a:pt x="23844" y="9309"/>
                    <a:pt x="23016" y="9415"/>
                    <a:pt x="22161" y="9415"/>
                  </a:cubicBezTo>
                  <a:cubicBezTo>
                    <a:pt x="20289" y="9415"/>
                    <a:pt x="18285" y="8910"/>
                    <a:pt x="14978" y="7731"/>
                  </a:cubicBezTo>
                  <a:cubicBezTo>
                    <a:pt x="13655" y="7260"/>
                    <a:pt x="12176" y="6993"/>
                    <a:pt x="10660" y="6993"/>
                  </a:cubicBezTo>
                  <a:cubicBezTo>
                    <a:pt x="6656" y="6993"/>
                    <a:pt x="2387" y="8851"/>
                    <a:pt x="0" y="13694"/>
                  </a:cubicBezTo>
                  <a:cubicBezTo>
                    <a:pt x="0" y="13694"/>
                    <a:pt x="4290" y="7996"/>
                    <a:pt x="10347" y="7996"/>
                  </a:cubicBezTo>
                  <a:cubicBezTo>
                    <a:pt x="11600" y="7996"/>
                    <a:pt x="12929" y="8240"/>
                    <a:pt x="14311" y="8829"/>
                  </a:cubicBezTo>
                  <a:cubicBezTo>
                    <a:pt x="17438" y="10153"/>
                    <a:pt x="20169" y="10790"/>
                    <a:pt x="22450" y="10790"/>
                  </a:cubicBezTo>
                  <a:cubicBezTo>
                    <a:pt x="26082" y="10790"/>
                    <a:pt x="28575" y="9175"/>
                    <a:pt x="29718" y="6157"/>
                  </a:cubicBezTo>
                  <a:cubicBezTo>
                    <a:pt x="31169" y="2288"/>
                    <a:pt x="33403" y="885"/>
                    <a:pt x="36150" y="885"/>
                  </a:cubicBezTo>
                  <a:cubicBezTo>
                    <a:pt x="36924" y="885"/>
                    <a:pt x="37740" y="997"/>
                    <a:pt x="38590" y="1196"/>
                  </a:cubicBezTo>
                  <a:cubicBezTo>
                    <a:pt x="38590" y="1196"/>
                    <a:pt x="37043" y="1"/>
                    <a:pt x="35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95;p40">
              <a:extLst>
                <a:ext uri="{FF2B5EF4-FFF2-40B4-BE49-F238E27FC236}">
                  <a16:creationId xmlns:a16="http://schemas.microsoft.com/office/drawing/2014/main" id="{E9F07D85-B850-4BA5-B489-8CF39863CE50}"/>
                </a:ext>
              </a:extLst>
            </p:cNvPr>
            <p:cNvSpPr/>
            <p:nvPr/>
          </p:nvSpPr>
          <p:spPr>
            <a:xfrm flipH="1">
              <a:off x="4195799" y="3482483"/>
              <a:ext cx="61327" cy="356778"/>
            </a:xfrm>
            <a:custGeom>
              <a:avLst/>
              <a:gdLst/>
              <a:ahLst/>
              <a:cxnLst/>
              <a:rect l="l" t="t" r="r" b="b"/>
              <a:pathLst>
                <a:path w="2911" h="16935" extrusionOk="0">
                  <a:moveTo>
                    <a:pt x="0" y="0"/>
                  </a:moveTo>
                  <a:cubicBezTo>
                    <a:pt x="477" y="5629"/>
                    <a:pt x="525" y="11305"/>
                    <a:pt x="96" y="16934"/>
                  </a:cubicBezTo>
                  <a:lnTo>
                    <a:pt x="2910" y="16934"/>
                  </a:lnTo>
                  <a:cubicBezTo>
                    <a:pt x="1145" y="13690"/>
                    <a:pt x="859" y="0"/>
                    <a:pt x="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96;p40">
              <a:extLst>
                <a:ext uri="{FF2B5EF4-FFF2-40B4-BE49-F238E27FC236}">
                  <a16:creationId xmlns:a16="http://schemas.microsoft.com/office/drawing/2014/main" id="{2A90B747-592F-455C-A7C9-221CA54D8A40}"/>
                </a:ext>
              </a:extLst>
            </p:cNvPr>
            <p:cNvSpPr/>
            <p:nvPr/>
          </p:nvSpPr>
          <p:spPr>
            <a:xfrm flipH="1">
              <a:off x="4129480" y="3281225"/>
              <a:ext cx="320605" cy="231426"/>
            </a:xfrm>
            <a:custGeom>
              <a:avLst/>
              <a:gdLst/>
              <a:ahLst/>
              <a:cxnLst/>
              <a:rect l="l" t="t" r="r" b="b"/>
              <a:pathLst>
                <a:path w="15218" h="10985" extrusionOk="0">
                  <a:moveTo>
                    <a:pt x="7990" y="0"/>
                  </a:moveTo>
                  <a:cubicBezTo>
                    <a:pt x="7102" y="0"/>
                    <a:pt x="6228" y="170"/>
                    <a:pt x="5439" y="585"/>
                  </a:cubicBezTo>
                  <a:cubicBezTo>
                    <a:pt x="669" y="3114"/>
                    <a:pt x="1" y="5976"/>
                    <a:pt x="382" y="7931"/>
                  </a:cubicBezTo>
                  <a:cubicBezTo>
                    <a:pt x="637" y="9238"/>
                    <a:pt x="2362" y="9970"/>
                    <a:pt x="3422" y="9970"/>
                  </a:cubicBezTo>
                  <a:cubicBezTo>
                    <a:pt x="3948" y="9970"/>
                    <a:pt x="4309" y="9790"/>
                    <a:pt x="4246" y="9410"/>
                  </a:cubicBezTo>
                  <a:cubicBezTo>
                    <a:pt x="4103" y="8218"/>
                    <a:pt x="2529" y="8265"/>
                    <a:pt x="3244" y="6930"/>
                  </a:cubicBezTo>
                  <a:cubicBezTo>
                    <a:pt x="3563" y="6335"/>
                    <a:pt x="4042" y="6033"/>
                    <a:pt x="4505" y="6033"/>
                  </a:cubicBezTo>
                  <a:cubicBezTo>
                    <a:pt x="5083" y="6033"/>
                    <a:pt x="5635" y="6502"/>
                    <a:pt x="5820" y="7454"/>
                  </a:cubicBezTo>
                  <a:cubicBezTo>
                    <a:pt x="6154" y="9172"/>
                    <a:pt x="7156" y="10889"/>
                    <a:pt x="9684" y="10984"/>
                  </a:cubicBezTo>
                  <a:cubicBezTo>
                    <a:pt x="9702" y="10985"/>
                    <a:pt x="9720" y="10985"/>
                    <a:pt x="9738" y="10985"/>
                  </a:cubicBezTo>
                  <a:cubicBezTo>
                    <a:pt x="12270" y="10985"/>
                    <a:pt x="12973" y="7640"/>
                    <a:pt x="12594" y="6930"/>
                  </a:cubicBezTo>
                  <a:cubicBezTo>
                    <a:pt x="12222" y="6310"/>
                    <a:pt x="11814" y="4188"/>
                    <a:pt x="12393" y="4188"/>
                  </a:cubicBezTo>
                  <a:cubicBezTo>
                    <a:pt x="12483" y="4188"/>
                    <a:pt x="12596" y="4239"/>
                    <a:pt x="12737" y="4354"/>
                  </a:cubicBezTo>
                  <a:cubicBezTo>
                    <a:pt x="13834" y="5212"/>
                    <a:pt x="13452" y="6548"/>
                    <a:pt x="14072" y="6548"/>
                  </a:cubicBezTo>
                  <a:cubicBezTo>
                    <a:pt x="14693" y="6548"/>
                    <a:pt x="15217" y="4306"/>
                    <a:pt x="14979" y="3209"/>
                  </a:cubicBezTo>
                  <a:cubicBezTo>
                    <a:pt x="14791" y="2345"/>
                    <a:pt x="11287" y="0"/>
                    <a:pt x="7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97;p40">
              <a:extLst>
                <a:ext uri="{FF2B5EF4-FFF2-40B4-BE49-F238E27FC236}">
                  <a16:creationId xmlns:a16="http://schemas.microsoft.com/office/drawing/2014/main" id="{26AFCC3E-C047-47CE-8CD2-644198C572E3}"/>
                </a:ext>
              </a:extLst>
            </p:cNvPr>
            <p:cNvSpPr/>
            <p:nvPr/>
          </p:nvSpPr>
          <p:spPr>
            <a:xfrm flipH="1">
              <a:off x="3751572" y="3818910"/>
              <a:ext cx="924758" cy="567580"/>
            </a:xfrm>
            <a:custGeom>
              <a:avLst/>
              <a:gdLst/>
              <a:ahLst/>
              <a:cxnLst/>
              <a:rect l="l" t="t" r="r" b="b"/>
              <a:pathLst>
                <a:path w="43895" h="26941" extrusionOk="0">
                  <a:moveTo>
                    <a:pt x="21659" y="0"/>
                  </a:moveTo>
                  <a:cubicBezTo>
                    <a:pt x="21568" y="0"/>
                    <a:pt x="21474" y="4"/>
                    <a:pt x="21377" y="11"/>
                  </a:cubicBezTo>
                  <a:cubicBezTo>
                    <a:pt x="18610" y="250"/>
                    <a:pt x="17132" y="9837"/>
                    <a:pt x="15367" y="14607"/>
                  </a:cubicBezTo>
                  <a:cubicBezTo>
                    <a:pt x="14126" y="18137"/>
                    <a:pt x="12409" y="21476"/>
                    <a:pt x="10167" y="24482"/>
                  </a:cubicBezTo>
                  <a:cubicBezTo>
                    <a:pt x="9831" y="24916"/>
                    <a:pt x="9188" y="25073"/>
                    <a:pt x="8388" y="25073"/>
                  </a:cubicBezTo>
                  <a:cubicBezTo>
                    <a:pt x="6275" y="25073"/>
                    <a:pt x="3067" y="23973"/>
                    <a:pt x="1524" y="23973"/>
                  </a:cubicBezTo>
                  <a:cubicBezTo>
                    <a:pt x="1085" y="23973"/>
                    <a:pt x="781" y="24062"/>
                    <a:pt x="675" y="24291"/>
                  </a:cubicBezTo>
                  <a:cubicBezTo>
                    <a:pt x="1" y="25723"/>
                    <a:pt x="2600" y="26940"/>
                    <a:pt x="5524" y="26940"/>
                  </a:cubicBezTo>
                  <a:cubicBezTo>
                    <a:pt x="7566" y="26940"/>
                    <a:pt x="9768" y="26346"/>
                    <a:pt x="11121" y="24815"/>
                  </a:cubicBezTo>
                  <a:cubicBezTo>
                    <a:pt x="14413" y="21095"/>
                    <a:pt x="18372" y="8311"/>
                    <a:pt x="22283" y="6880"/>
                  </a:cubicBezTo>
                  <a:cubicBezTo>
                    <a:pt x="22689" y="6733"/>
                    <a:pt x="23096" y="6667"/>
                    <a:pt x="23503" y="6667"/>
                  </a:cubicBezTo>
                  <a:cubicBezTo>
                    <a:pt x="27073" y="6667"/>
                    <a:pt x="30627" y="11777"/>
                    <a:pt x="32682" y="12890"/>
                  </a:cubicBezTo>
                  <a:cubicBezTo>
                    <a:pt x="34171" y="13714"/>
                    <a:pt x="36269" y="14579"/>
                    <a:pt x="38307" y="14579"/>
                  </a:cubicBezTo>
                  <a:cubicBezTo>
                    <a:pt x="39339" y="14579"/>
                    <a:pt x="40355" y="14358"/>
                    <a:pt x="41268" y="13797"/>
                  </a:cubicBezTo>
                  <a:cubicBezTo>
                    <a:pt x="43407" y="12498"/>
                    <a:pt x="43895" y="10893"/>
                    <a:pt x="42779" y="10893"/>
                  </a:cubicBezTo>
                  <a:cubicBezTo>
                    <a:pt x="42502" y="10893"/>
                    <a:pt x="42125" y="10993"/>
                    <a:pt x="41650" y="11221"/>
                  </a:cubicBezTo>
                  <a:cubicBezTo>
                    <a:pt x="39793" y="12112"/>
                    <a:pt x="39382" y="13581"/>
                    <a:pt x="37828" y="13581"/>
                  </a:cubicBezTo>
                  <a:cubicBezTo>
                    <a:pt x="37386" y="13581"/>
                    <a:pt x="36851" y="13462"/>
                    <a:pt x="36164" y="13176"/>
                  </a:cubicBezTo>
                  <a:cubicBezTo>
                    <a:pt x="33064" y="11936"/>
                    <a:pt x="31108" y="11125"/>
                    <a:pt x="27578" y="6641"/>
                  </a:cubicBezTo>
                  <a:cubicBezTo>
                    <a:pt x="24182" y="2327"/>
                    <a:pt x="23965" y="0"/>
                    <a:pt x="21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98;p40">
              <a:extLst>
                <a:ext uri="{FF2B5EF4-FFF2-40B4-BE49-F238E27FC236}">
                  <a16:creationId xmlns:a16="http://schemas.microsoft.com/office/drawing/2014/main" id="{8F01C4EE-DB99-4A3A-B9CE-0D445F41C193}"/>
                </a:ext>
              </a:extLst>
            </p:cNvPr>
            <p:cNvSpPr/>
            <p:nvPr/>
          </p:nvSpPr>
          <p:spPr>
            <a:xfrm flipH="1">
              <a:off x="4004212" y="3881396"/>
              <a:ext cx="320247" cy="235092"/>
            </a:xfrm>
            <a:custGeom>
              <a:avLst/>
              <a:gdLst/>
              <a:ahLst/>
              <a:cxnLst/>
              <a:rect l="l" t="t" r="r" b="b"/>
              <a:pathLst>
                <a:path w="15201" h="11159" extrusionOk="0">
                  <a:moveTo>
                    <a:pt x="5688" y="1"/>
                  </a:moveTo>
                  <a:cubicBezTo>
                    <a:pt x="3573" y="1"/>
                    <a:pt x="1956" y="670"/>
                    <a:pt x="1956" y="670"/>
                  </a:cubicBezTo>
                  <a:cubicBezTo>
                    <a:pt x="1431" y="2006"/>
                    <a:pt x="0" y="7205"/>
                    <a:pt x="0" y="7205"/>
                  </a:cubicBezTo>
                  <a:cubicBezTo>
                    <a:pt x="912" y="6603"/>
                    <a:pt x="1524" y="6322"/>
                    <a:pt x="2023" y="6322"/>
                  </a:cubicBezTo>
                  <a:cubicBezTo>
                    <a:pt x="3144" y="6322"/>
                    <a:pt x="3693" y="7739"/>
                    <a:pt x="5772" y="10115"/>
                  </a:cubicBezTo>
                  <a:cubicBezTo>
                    <a:pt x="6400" y="10843"/>
                    <a:pt x="7214" y="11158"/>
                    <a:pt x="8072" y="11158"/>
                  </a:cubicBezTo>
                  <a:cubicBezTo>
                    <a:pt x="11319" y="11158"/>
                    <a:pt x="15200" y="6647"/>
                    <a:pt x="12069" y="2912"/>
                  </a:cubicBezTo>
                  <a:cubicBezTo>
                    <a:pt x="10124" y="597"/>
                    <a:pt x="7684" y="1"/>
                    <a:pt x="5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99;p40">
              <a:extLst>
                <a:ext uri="{FF2B5EF4-FFF2-40B4-BE49-F238E27FC236}">
                  <a16:creationId xmlns:a16="http://schemas.microsoft.com/office/drawing/2014/main" id="{84FDBFE6-E802-4DC8-9163-D52688B3840A}"/>
                </a:ext>
              </a:extLst>
            </p:cNvPr>
            <p:cNvSpPr/>
            <p:nvPr/>
          </p:nvSpPr>
          <p:spPr>
            <a:xfrm flipH="1">
              <a:off x="4153601" y="3926439"/>
              <a:ext cx="145745" cy="67563"/>
            </a:xfrm>
            <a:custGeom>
              <a:avLst/>
              <a:gdLst/>
              <a:ahLst/>
              <a:cxnLst/>
              <a:rect l="l" t="t" r="r" b="b"/>
              <a:pathLst>
                <a:path w="6918" h="3207" extrusionOk="0">
                  <a:moveTo>
                    <a:pt x="1934" y="1"/>
                  </a:moveTo>
                  <a:cubicBezTo>
                    <a:pt x="1299" y="1"/>
                    <a:pt x="710" y="70"/>
                    <a:pt x="239" y="154"/>
                  </a:cubicBezTo>
                  <a:cubicBezTo>
                    <a:pt x="144" y="345"/>
                    <a:pt x="96" y="536"/>
                    <a:pt x="1" y="774"/>
                  </a:cubicBezTo>
                  <a:cubicBezTo>
                    <a:pt x="679" y="551"/>
                    <a:pt x="1314" y="456"/>
                    <a:pt x="1903" y="456"/>
                  </a:cubicBezTo>
                  <a:cubicBezTo>
                    <a:pt x="5084" y="456"/>
                    <a:pt x="6917" y="3207"/>
                    <a:pt x="6917" y="3207"/>
                  </a:cubicBezTo>
                  <a:cubicBezTo>
                    <a:pt x="6098" y="605"/>
                    <a:pt x="3813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00;p40">
              <a:extLst>
                <a:ext uri="{FF2B5EF4-FFF2-40B4-BE49-F238E27FC236}">
                  <a16:creationId xmlns:a16="http://schemas.microsoft.com/office/drawing/2014/main" id="{2B6A8734-D00B-4246-9414-82E71288C04A}"/>
                </a:ext>
              </a:extLst>
            </p:cNvPr>
            <p:cNvSpPr/>
            <p:nvPr/>
          </p:nvSpPr>
          <p:spPr>
            <a:xfrm flipH="1">
              <a:off x="4660088" y="3315649"/>
              <a:ext cx="377888" cy="377888"/>
            </a:xfrm>
            <a:custGeom>
              <a:avLst/>
              <a:gdLst/>
              <a:ahLst/>
              <a:cxnLst/>
              <a:rect l="l" t="t" r="r" b="b"/>
              <a:pathLst>
                <a:path w="17937" h="17937" extrusionOk="0">
                  <a:moveTo>
                    <a:pt x="8969" y="1"/>
                  </a:moveTo>
                  <a:cubicBezTo>
                    <a:pt x="4008" y="1"/>
                    <a:pt x="1" y="4008"/>
                    <a:pt x="1" y="8969"/>
                  </a:cubicBezTo>
                  <a:cubicBezTo>
                    <a:pt x="1" y="13930"/>
                    <a:pt x="4008" y="17936"/>
                    <a:pt x="8969" y="17936"/>
                  </a:cubicBezTo>
                  <a:cubicBezTo>
                    <a:pt x="13929" y="17936"/>
                    <a:pt x="17936" y="13930"/>
                    <a:pt x="17936" y="8969"/>
                  </a:cubicBezTo>
                  <a:cubicBezTo>
                    <a:pt x="17936" y="4008"/>
                    <a:pt x="13929" y="1"/>
                    <a:pt x="8969" y="1"/>
                  </a:cubicBezTo>
                  <a:close/>
                </a:path>
              </a:pathLst>
            </a:custGeom>
            <a:solidFill>
              <a:srgbClr val="5B2018">
                <a:alpha val="6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01;p40">
              <a:extLst>
                <a:ext uri="{FF2B5EF4-FFF2-40B4-BE49-F238E27FC236}">
                  <a16:creationId xmlns:a16="http://schemas.microsoft.com/office/drawing/2014/main" id="{3E0B7A9D-1A75-4842-ACE1-86AC218041FF}"/>
                </a:ext>
              </a:extLst>
            </p:cNvPr>
            <p:cNvSpPr/>
            <p:nvPr/>
          </p:nvSpPr>
          <p:spPr>
            <a:xfrm flipH="1">
              <a:off x="4767616" y="3422188"/>
              <a:ext cx="190956" cy="164706"/>
            </a:xfrm>
            <a:custGeom>
              <a:avLst/>
              <a:gdLst/>
              <a:ahLst/>
              <a:cxnLst/>
              <a:rect l="l" t="t" r="r" b="b"/>
              <a:pathLst>
                <a:path w="9064" h="7818" extrusionOk="0">
                  <a:moveTo>
                    <a:pt x="5200" y="0"/>
                  </a:moveTo>
                  <a:cubicBezTo>
                    <a:pt x="1717" y="0"/>
                    <a:pt x="0" y="4198"/>
                    <a:pt x="2433" y="6678"/>
                  </a:cubicBezTo>
                  <a:cubicBezTo>
                    <a:pt x="3234" y="7464"/>
                    <a:pt x="4210" y="7817"/>
                    <a:pt x="5164" y="7817"/>
                  </a:cubicBezTo>
                  <a:cubicBezTo>
                    <a:pt x="7162" y="7817"/>
                    <a:pt x="9063" y="6269"/>
                    <a:pt x="9063" y="3912"/>
                  </a:cubicBezTo>
                  <a:cubicBezTo>
                    <a:pt x="9063" y="1765"/>
                    <a:pt x="7346" y="0"/>
                    <a:pt x="5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02;p40">
              <a:extLst>
                <a:ext uri="{FF2B5EF4-FFF2-40B4-BE49-F238E27FC236}">
                  <a16:creationId xmlns:a16="http://schemas.microsoft.com/office/drawing/2014/main" id="{9BE64D75-6130-4B73-97D3-BE9BB7562452}"/>
                </a:ext>
              </a:extLst>
            </p:cNvPr>
            <p:cNvSpPr/>
            <p:nvPr/>
          </p:nvSpPr>
          <p:spPr>
            <a:xfrm flipH="1">
              <a:off x="3809867" y="3034630"/>
              <a:ext cx="319594" cy="314559"/>
            </a:xfrm>
            <a:custGeom>
              <a:avLst/>
              <a:gdLst/>
              <a:ahLst/>
              <a:cxnLst/>
              <a:rect l="l" t="t" r="r" b="b"/>
              <a:pathLst>
                <a:path w="15170" h="14931" extrusionOk="0">
                  <a:moveTo>
                    <a:pt x="7585" y="0"/>
                  </a:moveTo>
                  <a:cubicBezTo>
                    <a:pt x="3388" y="0"/>
                    <a:pt x="1" y="3339"/>
                    <a:pt x="1" y="7441"/>
                  </a:cubicBezTo>
                  <a:cubicBezTo>
                    <a:pt x="1" y="11591"/>
                    <a:pt x="3388" y="14930"/>
                    <a:pt x="7585" y="14930"/>
                  </a:cubicBezTo>
                  <a:cubicBezTo>
                    <a:pt x="11783" y="14930"/>
                    <a:pt x="15170" y="11591"/>
                    <a:pt x="15170" y="7441"/>
                  </a:cubicBezTo>
                  <a:cubicBezTo>
                    <a:pt x="15170" y="3339"/>
                    <a:pt x="11783" y="0"/>
                    <a:pt x="7585" y="0"/>
                  </a:cubicBezTo>
                  <a:close/>
                </a:path>
              </a:pathLst>
            </a:custGeom>
            <a:solidFill>
              <a:srgbClr val="5B2018">
                <a:alpha val="6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03;p40">
              <a:extLst>
                <a:ext uri="{FF2B5EF4-FFF2-40B4-BE49-F238E27FC236}">
                  <a16:creationId xmlns:a16="http://schemas.microsoft.com/office/drawing/2014/main" id="{80B46C99-4193-429C-B4CB-01B0447BD3F9}"/>
                </a:ext>
              </a:extLst>
            </p:cNvPr>
            <p:cNvSpPr/>
            <p:nvPr/>
          </p:nvSpPr>
          <p:spPr>
            <a:xfrm flipH="1">
              <a:off x="3886237" y="3115023"/>
              <a:ext cx="179895" cy="154193"/>
            </a:xfrm>
            <a:custGeom>
              <a:avLst/>
              <a:gdLst/>
              <a:ahLst/>
              <a:cxnLst/>
              <a:rect l="l" t="t" r="r" b="b"/>
              <a:pathLst>
                <a:path w="8539" h="7319" extrusionOk="0">
                  <a:moveTo>
                    <a:pt x="4866" y="0"/>
                  </a:moveTo>
                  <a:cubicBezTo>
                    <a:pt x="1622" y="0"/>
                    <a:pt x="0" y="3912"/>
                    <a:pt x="2290" y="6249"/>
                  </a:cubicBezTo>
                  <a:cubicBezTo>
                    <a:pt x="3028" y="6987"/>
                    <a:pt x="3940" y="7319"/>
                    <a:pt x="4837" y="7319"/>
                  </a:cubicBezTo>
                  <a:cubicBezTo>
                    <a:pt x="6721" y="7319"/>
                    <a:pt x="8539" y="5855"/>
                    <a:pt x="8539" y="3625"/>
                  </a:cubicBezTo>
                  <a:cubicBezTo>
                    <a:pt x="8539" y="1622"/>
                    <a:pt x="6917" y="0"/>
                    <a:pt x="4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04;p40">
              <a:extLst>
                <a:ext uri="{FF2B5EF4-FFF2-40B4-BE49-F238E27FC236}">
                  <a16:creationId xmlns:a16="http://schemas.microsoft.com/office/drawing/2014/main" id="{2A0B7722-ED76-4323-95A4-77D4D496C6D2}"/>
                </a:ext>
              </a:extLst>
            </p:cNvPr>
            <p:cNvSpPr/>
            <p:nvPr/>
          </p:nvSpPr>
          <p:spPr>
            <a:xfrm flipH="1">
              <a:off x="4882181" y="3411127"/>
              <a:ext cx="92486" cy="79045"/>
            </a:xfrm>
            <a:custGeom>
              <a:avLst/>
              <a:gdLst/>
              <a:ahLst/>
              <a:cxnLst/>
              <a:rect l="l" t="t" r="r" b="b"/>
              <a:pathLst>
                <a:path w="4390" h="3752" extrusionOk="0">
                  <a:moveTo>
                    <a:pt x="2529" y="0"/>
                  </a:moveTo>
                  <a:cubicBezTo>
                    <a:pt x="860" y="0"/>
                    <a:pt x="1" y="2004"/>
                    <a:pt x="1193" y="3196"/>
                  </a:cubicBezTo>
                  <a:cubicBezTo>
                    <a:pt x="1578" y="3580"/>
                    <a:pt x="2046" y="3752"/>
                    <a:pt x="2504" y="3752"/>
                  </a:cubicBezTo>
                  <a:cubicBezTo>
                    <a:pt x="3469" y="3752"/>
                    <a:pt x="4389" y="2993"/>
                    <a:pt x="4389" y="1861"/>
                  </a:cubicBezTo>
                  <a:cubicBezTo>
                    <a:pt x="4389" y="811"/>
                    <a:pt x="3578" y="0"/>
                    <a:pt x="2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05;p40">
              <a:extLst>
                <a:ext uri="{FF2B5EF4-FFF2-40B4-BE49-F238E27FC236}">
                  <a16:creationId xmlns:a16="http://schemas.microsoft.com/office/drawing/2014/main" id="{7D6D0B95-9F96-43CD-AFD6-8161C9091B5A}"/>
                </a:ext>
              </a:extLst>
            </p:cNvPr>
            <p:cNvSpPr/>
            <p:nvPr/>
          </p:nvSpPr>
          <p:spPr>
            <a:xfrm flipH="1">
              <a:off x="3896285" y="3070803"/>
              <a:ext cx="78413" cy="79403"/>
            </a:xfrm>
            <a:custGeom>
              <a:avLst/>
              <a:gdLst/>
              <a:ahLst/>
              <a:cxnLst/>
              <a:rect l="l" t="t" r="r" b="b"/>
              <a:pathLst>
                <a:path w="3722" h="3769" extrusionOk="0">
                  <a:moveTo>
                    <a:pt x="1861" y="0"/>
                  </a:moveTo>
                  <a:cubicBezTo>
                    <a:pt x="812" y="0"/>
                    <a:pt x="1" y="811"/>
                    <a:pt x="1" y="1861"/>
                  </a:cubicBezTo>
                  <a:cubicBezTo>
                    <a:pt x="1" y="2910"/>
                    <a:pt x="812" y="3769"/>
                    <a:pt x="1861" y="3769"/>
                  </a:cubicBezTo>
                  <a:cubicBezTo>
                    <a:pt x="2911" y="3769"/>
                    <a:pt x="3722" y="2910"/>
                    <a:pt x="3722" y="1861"/>
                  </a:cubicBezTo>
                  <a:cubicBezTo>
                    <a:pt x="3722" y="811"/>
                    <a:pt x="2911" y="0"/>
                    <a:pt x="1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06;p40">
              <a:extLst>
                <a:ext uri="{FF2B5EF4-FFF2-40B4-BE49-F238E27FC236}">
                  <a16:creationId xmlns:a16="http://schemas.microsoft.com/office/drawing/2014/main" id="{0800A1B8-CE80-4919-9ECB-16F3EA066067}"/>
                </a:ext>
              </a:extLst>
            </p:cNvPr>
            <p:cNvSpPr/>
            <p:nvPr/>
          </p:nvSpPr>
          <p:spPr>
            <a:xfrm flipH="1">
              <a:off x="4809835" y="3394041"/>
              <a:ext cx="66342" cy="56903"/>
            </a:xfrm>
            <a:custGeom>
              <a:avLst/>
              <a:gdLst/>
              <a:ahLst/>
              <a:cxnLst/>
              <a:rect l="l" t="t" r="r" b="b"/>
              <a:pathLst>
                <a:path w="3149" h="2701" extrusionOk="0">
                  <a:moveTo>
                    <a:pt x="1813" y="1"/>
                  </a:moveTo>
                  <a:cubicBezTo>
                    <a:pt x="621" y="1"/>
                    <a:pt x="1" y="1432"/>
                    <a:pt x="859" y="2290"/>
                  </a:cubicBezTo>
                  <a:cubicBezTo>
                    <a:pt x="1126" y="2573"/>
                    <a:pt x="1465" y="2700"/>
                    <a:pt x="1800" y="2700"/>
                  </a:cubicBezTo>
                  <a:cubicBezTo>
                    <a:pt x="2483" y="2700"/>
                    <a:pt x="3149" y="2169"/>
                    <a:pt x="3149" y="1336"/>
                  </a:cubicBezTo>
                  <a:cubicBezTo>
                    <a:pt x="3149" y="621"/>
                    <a:pt x="2529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07;p40">
              <a:extLst>
                <a:ext uri="{FF2B5EF4-FFF2-40B4-BE49-F238E27FC236}">
                  <a16:creationId xmlns:a16="http://schemas.microsoft.com/office/drawing/2014/main" id="{55E02067-02A6-4EE4-9F32-60CA161C8489}"/>
                </a:ext>
              </a:extLst>
            </p:cNvPr>
            <p:cNvSpPr/>
            <p:nvPr/>
          </p:nvSpPr>
          <p:spPr>
            <a:xfrm flipH="1">
              <a:off x="3996778" y="3115023"/>
              <a:ext cx="66342" cy="56672"/>
            </a:xfrm>
            <a:custGeom>
              <a:avLst/>
              <a:gdLst/>
              <a:ahLst/>
              <a:cxnLst/>
              <a:rect l="l" t="t" r="r" b="b"/>
              <a:pathLst>
                <a:path w="3149" h="2690" extrusionOk="0">
                  <a:moveTo>
                    <a:pt x="1813" y="0"/>
                  </a:moveTo>
                  <a:cubicBezTo>
                    <a:pt x="620" y="0"/>
                    <a:pt x="0" y="1431"/>
                    <a:pt x="859" y="2290"/>
                  </a:cubicBezTo>
                  <a:cubicBezTo>
                    <a:pt x="1135" y="2566"/>
                    <a:pt x="1471" y="2690"/>
                    <a:pt x="1800" y="2690"/>
                  </a:cubicBezTo>
                  <a:cubicBezTo>
                    <a:pt x="2491" y="2690"/>
                    <a:pt x="3148" y="2144"/>
                    <a:pt x="3148" y="1336"/>
                  </a:cubicBezTo>
                  <a:cubicBezTo>
                    <a:pt x="3148" y="573"/>
                    <a:pt x="2528" y="0"/>
                    <a:pt x="1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EDE6755-F6C7-489E-B302-EEE057C43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83" y="810797"/>
            <a:ext cx="1948088" cy="4114364"/>
          </a:xfrm>
          <a:prstGeom prst="rect">
            <a:avLst/>
          </a:prstGeom>
        </p:spPr>
      </p:pic>
      <p:pic>
        <p:nvPicPr>
          <p:cNvPr id="123" name="圖片 122">
            <a:extLst>
              <a:ext uri="{FF2B5EF4-FFF2-40B4-BE49-F238E27FC236}">
                <a16:creationId xmlns:a16="http://schemas.microsoft.com/office/drawing/2014/main" id="{3240CC55-A42E-4142-AD1A-5E7B78890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712" y="875367"/>
            <a:ext cx="2074690" cy="4049794"/>
          </a:xfrm>
          <a:prstGeom prst="rect">
            <a:avLst/>
          </a:prstGeom>
        </p:spPr>
      </p:pic>
      <p:sp>
        <p:nvSpPr>
          <p:cNvPr id="124" name="矩形 123">
            <a:extLst>
              <a:ext uri="{FF2B5EF4-FFF2-40B4-BE49-F238E27FC236}">
                <a16:creationId xmlns:a16="http://schemas.microsoft.com/office/drawing/2014/main" id="{0DC776FB-11B3-49B9-8C9A-3B9BD453776C}"/>
              </a:ext>
            </a:extLst>
          </p:cNvPr>
          <p:cNvSpPr/>
          <p:nvPr/>
        </p:nvSpPr>
        <p:spPr>
          <a:xfrm>
            <a:off x="2116712" y="3150597"/>
            <a:ext cx="1015108" cy="867591"/>
          </a:xfrm>
          <a:prstGeom prst="rect">
            <a:avLst/>
          </a:prstGeom>
          <a:noFill/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BD31FC0-7D5A-443D-AFE2-759A07911614}"/>
              </a:ext>
            </a:extLst>
          </p:cNvPr>
          <p:cNvCxnSpPr>
            <a:endCxn id="3" idx="1"/>
          </p:cNvCxnSpPr>
          <p:nvPr/>
        </p:nvCxnSpPr>
        <p:spPr>
          <a:xfrm flipV="1">
            <a:off x="3154680" y="2867979"/>
            <a:ext cx="1658703" cy="705801"/>
          </a:xfrm>
          <a:prstGeom prst="bentConnector3">
            <a:avLst/>
          </a:prstGeom>
          <a:ln w="19050">
            <a:solidFill>
              <a:schemeClr val="accent6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圖片 126">
            <a:extLst>
              <a:ext uri="{FF2B5EF4-FFF2-40B4-BE49-F238E27FC236}">
                <a16:creationId xmlns:a16="http://schemas.microsoft.com/office/drawing/2014/main" id="{AB9AD7D5-15F5-49EE-B687-77C24600B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631" y="36681"/>
            <a:ext cx="1124008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3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36"/>
          <p:cNvSpPr txBox="1">
            <a:spLocks noGrp="1"/>
          </p:cNvSpPr>
          <p:nvPr>
            <p:ph type="title"/>
          </p:nvPr>
        </p:nvSpPr>
        <p:spPr>
          <a:xfrm>
            <a:off x="2711765" y="314596"/>
            <a:ext cx="3720471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Setting</a:t>
            </a:r>
            <a:endParaRPr dirty="0"/>
          </a:p>
        </p:txBody>
      </p:sp>
      <p:sp>
        <p:nvSpPr>
          <p:cNvPr id="2047" name="Google Shape;2047;p36"/>
          <p:cNvSpPr/>
          <p:nvPr/>
        </p:nvSpPr>
        <p:spPr>
          <a:xfrm rot="-711">
            <a:off x="1283694" y="4423563"/>
            <a:ext cx="6578624" cy="625696"/>
          </a:xfrm>
          <a:custGeom>
            <a:avLst/>
            <a:gdLst/>
            <a:ahLst/>
            <a:cxnLst/>
            <a:rect l="l" t="t" r="r" b="b"/>
            <a:pathLst>
              <a:path w="85285" h="5648" extrusionOk="0">
                <a:moveTo>
                  <a:pt x="42648" y="0"/>
                </a:moveTo>
                <a:cubicBezTo>
                  <a:pt x="19096" y="0"/>
                  <a:pt x="0" y="1260"/>
                  <a:pt x="0" y="2818"/>
                </a:cubicBezTo>
                <a:cubicBezTo>
                  <a:pt x="0" y="4376"/>
                  <a:pt x="19096" y="5648"/>
                  <a:pt x="42648" y="5648"/>
                </a:cubicBezTo>
                <a:cubicBezTo>
                  <a:pt x="66200" y="5648"/>
                  <a:pt x="85284" y="4376"/>
                  <a:pt x="85284" y="2818"/>
                </a:cubicBezTo>
                <a:cubicBezTo>
                  <a:pt x="85284" y="1260"/>
                  <a:pt x="66200" y="0"/>
                  <a:pt x="42648" y="0"/>
                </a:cubicBezTo>
                <a:close/>
              </a:path>
            </a:pathLst>
          </a:custGeom>
          <a:solidFill>
            <a:srgbClr val="000000">
              <a:alpha val="1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8" name="Google Shape;2048;p36"/>
          <p:cNvGrpSpPr/>
          <p:nvPr/>
        </p:nvGrpSpPr>
        <p:grpSpPr>
          <a:xfrm>
            <a:off x="7259748" y="3918773"/>
            <a:ext cx="1781776" cy="968490"/>
            <a:chOff x="1212850" y="1507500"/>
            <a:chExt cx="3208150" cy="1743800"/>
          </a:xfrm>
        </p:grpSpPr>
        <p:sp>
          <p:nvSpPr>
            <p:cNvPr id="2049" name="Google Shape;2049;p36"/>
            <p:cNvSpPr/>
            <p:nvPr/>
          </p:nvSpPr>
          <p:spPr>
            <a:xfrm>
              <a:off x="1212850" y="2259225"/>
              <a:ext cx="3208150" cy="992075"/>
            </a:xfrm>
            <a:custGeom>
              <a:avLst/>
              <a:gdLst/>
              <a:ahLst/>
              <a:cxnLst/>
              <a:rect l="l" t="t" r="r" b="b"/>
              <a:pathLst>
                <a:path w="128326" h="39683" extrusionOk="0">
                  <a:moveTo>
                    <a:pt x="18901" y="0"/>
                  </a:moveTo>
                  <a:cubicBezTo>
                    <a:pt x="17266" y="0"/>
                    <a:pt x="14994" y="613"/>
                    <a:pt x="11527" y="2218"/>
                  </a:cubicBezTo>
                  <a:cubicBezTo>
                    <a:pt x="1" y="7587"/>
                    <a:pt x="6444" y="18326"/>
                    <a:pt x="9844" y="22335"/>
                  </a:cubicBezTo>
                  <a:cubicBezTo>
                    <a:pt x="13209" y="26379"/>
                    <a:pt x="6158" y="31462"/>
                    <a:pt x="10668" y="36294"/>
                  </a:cubicBezTo>
                  <a:cubicBezTo>
                    <a:pt x="12962" y="38752"/>
                    <a:pt x="35863" y="39682"/>
                    <a:pt x="59293" y="39682"/>
                  </a:cubicBezTo>
                  <a:cubicBezTo>
                    <a:pt x="81924" y="39682"/>
                    <a:pt x="105049" y="38815"/>
                    <a:pt x="110571" y="37619"/>
                  </a:cubicBezTo>
                  <a:cubicBezTo>
                    <a:pt x="121846" y="35221"/>
                    <a:pt x="117623" y="30138"/>
                    <a:pt x="119878" y="26093"/>
                  </a:cubicBezTo>
                  <a:cubicBezTo>
                    <a:pt x="122133" y="22084"/>
                    <a:pt x="128325" y="8912"/>
                    <a:pt x="121560" y="4079"/>
                  </a:cubicBezTo>
                  <a:cubicBezTo>
                    <a:pt x="118969" y="2232"/>
                    <a:pt x="116256" y="1664"/>
                    <a:pt x="113898" y="1664"/>
                  </a:cubicBezTo>
                  <a:cubicBezTo>
                    <a:pt x="110134" y="1664"/>
                    <a:pt x="107278" y="3113"/>
                    <a:pt x="107278" y="3113"/>
                  </a:cubicBezTo>
                  <a:cubicBezTo>
                    <a:pt x="107278" y="3113"/>
                    <a:pt x="61748" y="5995"/>
                    <a:pt x="39116" y="5995"/>
                  </a:cubicBezTo>
                  <a:cubicBezTo>
                    <a:pt x="32773" y="5995"/>
                    <a:pt x="28228" y="5769"/>
                    <a:pt x="26990" y="5189"/>
                  </a:cubicBezTo>
                  <a:cubicBezTo>
                    <a:pt x="23061" y="3312"/>
                    <a:pt x="22701" y="0"/>
                    <a:pt x="18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1637475" y="2367150"/>
              <a:ext cx="2596025" cy="679925"/>
            </a:xfrm>
            <a:custGeom>
              <a:avLst/>
              <a:gdLst/>
              <a:ahLst/>
              <a:cxnLst/>
              <a:rect l="l" t="t" r="r" b="b"/>
              <a:pathLst>
                <a:path w="103841" h="27197" extrusionOk="0">
                  <a:moveTo>
                    <a:pt x="97982" y="0"/>
                  </a:moveTo>
                  <a:cubicBezTo>
                    <a:pt x="95139" y="0"/>
                    <a:pt x="92321" y="827"/>
                    <a:pt x="89469" y="827"/>
                  </a:cubicBezTo>
                  <a:cubicBezTo>
                    <a:pt x="89213" y="827"/>
                    <a:pt x="88956" y="821"/>
                    <a:pt x="88700" y="806"/>
                  </a:cubicBezTo>
                  <a:cubicBezTo>
                    <a:pt x="87597" y="744"/>
                    <a:pt x="86495" y="705"/>
                    <a:pt x="85385" y="705"/>
                  </a:cubicBezTo>
                  <a:cubicBezTo>
                    <a:pt x="84585" y="705"/>
                    <a:pt x="83782" y="725"/>
                    <a:pt x="82973" y="770"/>
                  </a:cubicBezTo>
                  <a:cubicBezTo>
                    <a:pt x="78570" y="1021"/>
                    <a:pt x="74131" y="1236"/>
                    <a:pt x="69728" y="1486"/>
                  </a:cubicBezTo>
                  <a:cubicBezTo>
                    <a:pt x="59097" y="2023"/>
                    <a:pt x="48466" y="2524"/>
                    <a:pt x="37835" y="2811"/>
                  </a:cubicBezTo>
                  <a:cubicBezTo>
                    <a:pt x="33557" y="2947"/>
                    <a:pt x="29299" y="3062"/>
                    <a:pt x="25047" y="3062"/>
                  </a:cubicBezTo>
                  <a:cubicBezTo>
                    <a:pt x="23713" y="3062"/>
                    <a:pt x="22380" y="3051"/>
                    <a:pt x="21047" y="3025"/>
                  </a:cubicBezTo>
                  <a:cubicBezTo>
                    <a:pt x="18900" y="2967"/>
                    <a:pt x="16681" y="2739"/>
                    <a:pt x="14528" y="2739"/>
                  </a:cubicBezTo>
                  <a:cubicBezTo>
                    <a:pt x="14060" y="2739"/>
                    <a:pt x="13596" y="2749"/>
                    <a:pt x="13137" y="2775"/>
                  </a:cubicBezTo>
                  <a:cubicBezTo>
                    <a:pt x="12963" y="2782"/>
                    <a:pt x="12797" y="2786"/>
                    <a:pt x="12637" y="2786"/>
                  </a:cubicBezTo>
                  <a:cubicBezTo>
                    <a:pt x="10534" y="2786"/>
                    <a:pt x="9606" y="2149"/>
                    <a:pt x="7410" y="1450"/>
                  </a:cubicBezTo>
                  <a:cubicBezTo>
                    <a:pt x="6464" y="1151"/>
                    <a:pt x="5206" y="895"/>
                    <a:pt x="4067" y="895"/>
                  </a:cubicBezTo>
                  <a:cubicBezTo>
                    <a:pt x="3439" y="895"/>
                    <a:pt x="2846" y="973"/>
                    <a:pt x="2363" y="1164"/>
                  </a:cubicBezTo>
                  <a:cubicBezTo>
                    <a:pt x="0" y="2131"/>
                    <a:pt x="36" y="4171"/>
                    <a:pt x="358" y="6354"/>
                  </a:cubicBezTo>
                  <a:cubicBezTo>
                    <a:pt x="644" y="8538"/>
                    <a:pt x="465" y="10685"/>
                    <a:pt x="1038" y="12797"/>
                  </a:cubicBezTo>
                  <a:cubicBezTo>
                    <a:pt x="2112" y="16985"/>
                    <a:pt x="4081" y="22784"/>
                    <a:pt x="7445" y="25755"/>
                  </a:cubicBezTo>
                  <a:cubicBezTo>
                    <a:pt x="8756" y="26907"/>
                    <a:pt x="11451" y="27196"/>
                    <a:pt x="14454" y="27196"/>
                  </a:cubicBezTo>
                  <a:cubicBezTo>
                    <a:pt x="17480" y="27196"/>
                    <a:pt x="20817" y="26903"/>
                    <a:pt x="23365" y="26903"/>
                  </a:cubicBezTo>
                  <a:cubicBezTo>
                    <a:pt x="24024" y="26903"/>
                    <a:pt x="24630" y="26923"/>
                    <a:pt x="25164" y="26972"/>
                  </a:cubicBezTo>
                  <a:cubicBezTo>
                    <a:pt x="26108" y="27052"/>
                    <a:pt x="27443" y="27082"/>
                    <a:pt x="29044" y="27082"/>
                  </a:cubicBezTo>
                  <a:cubicBezTo>
                    <a:pt x="33730" y="27082"/>
                    <a:pt x="40692" y="26827"/>
                    <a:pt x="46793" y="26827"/>
                  </a:cubicBezTo>
                  <a:cubicBezTo>
                    <a:pt x="48877" y="26827"/>
                    <a:pt x="50860" y="26856"/>
                    <a:pt x="52618" y="26936"/>
                  </a:cubicBezTo>
                  <a:cubicBezTo>
                    <a:pt x="53734" y="26987"/>
                    <a:pt x="55192" y="27011"/>
                    <a:pt x="56894" y="27011"/>
                  </a:cubicBezTo>
                  <a:cubicBezTo>
                    <a:pt x="68408" y="27011"/>
                    <a:pt x="91085" y="25886"/>
                    <a:pt x="94391" y="24108"/>
                  </a:cubicBezTo>
                  <a:cubicBezTo>
                    <a:pt x="98221" y="22104"/>
                    <a:pt x="95035" y="10650"/>
                    <a:pt x="96109" y="7822"/>
                  </a:cubicBezTo>
                  <a:cubicBezTo>
                    <a:pt x="97111" y="5137"/>
                    <a:pt x="100333" y="4672"/>
                    <a:pt x="102087" y="2918"/>
                  </a:cubicBezTo>
                  <a:cubicBezTo>
                    <a:pt x="103841" y="1164"/>
                    <a:pt x="102123" y="484"/>
                    <a:pt x="100011" y="162"/>
                  </a:cubicBezTo>
                  <a:cubicBezTo>
                    <a:pt x="99333" y="47"/>
                    <a:pt x="98657" y="0"/>
                    <a:pt x="97982" y="0"/>
                  </a:cubicBezTo>
                  <a:close/>
                </a:path>
              </a:pathLst>
            </a:custGeom>
            <a:solidFill>
              <a:srgbClr val="CF17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1276400" y="2406825"/>
              <a:ext cx="3112375" cy="844475"/>
            </a:xfrm>
            <a:custGeom>
              <a:avLst/>
              <a:gdLst/>
              <a:ahLst/>
              <a:cxnLst/>
              <a:rect l="l" t="t" r="r" b="b"/>
              <a:pathLst>
                <a:path w="124495" h="33779" extrusionOk="0">
                  <a:moveTo>
                    <a:pt x="120772" y="1"/>
                  </a:moveTo>
                  <a:cubicBezTo>
                    <a:pt x="120951" y="2864"/>
                    <a:pt x="120951" y="7518"/>
                    <a:pt x="119519" y="10524"/>
                  </a:cubicBezTo>
                  <a:cubicBezTo>
                    <a:pt x="117300" y="15178"/>
                    <a:pt x="114687" y="17576"/>
                    <a:pt x="114687" y="20189"/>
                  </a:cubicBezTo>
                  <a:cubicBezTo>
                    <a:pt x="114687" y="22802"/>
                    <a:pt x="114293" y="26811"/>
                    <a:pt x="109640" y="28028"/>
                  </a:cubicBezTo>
                  <a:cubicBezTo>
                    <a:pt x="105859" y="29024"/>
                    <a:pt x="68370" y="30956"/>
                    <a:pt x="43528" y="30956"/>
                  </a:cubicBezTo>
                  <a:cubicBezTo>
                    <a:pt x="38027" y="30956"/>
                    <a:pt x="33145" y="30862"/>
                    <a:pt x="29388" y="30641"/>
                  </a:cubicBezTo>
                  <a:cubicBezTo>
                    <a:pt x="8663" y="29424"/>
                    <a:pt x="9271" y="25236"/>
                    <a:pt x="9665" y="20976"/>
                  </a:cubicBezTo>
                  <a:cubicBezTo>
                    <a:pt x="10094" y="16753"/>
                    <a:pt x="9271" y="16753"/>
                    <a:pt x="5656" y="10131"/>
                  </a:cubicBezTo>
                  <a:cubicBezTo>
                    <a:pt x="3508" y="6193"/>
                    <a:pt x="3186" y="2972"/>
                    <a:pt x="3938" y="251"/>
                  </a:cubicBezTo>
                  <a:lnTo>
                    <a:pt x="3938" y="251"/>
                  </a:lnTo>
                  <a:cubicBezTo>
                    <a:pt x="0" y="5871"/>
                    <a:pt x="4618" y="13245"/>
                    <a:pt x="7302" y="16431"/>
                  </a:cubicBezTo>
                  <a:cubicBezTo>
                    <a:pt x="10667" y="20475"/>
                    <a:pt x="3651" y="25558"/>
                    <a:pt x="8126" y="30390"/>
                  </a:cubicBezTo>
                  <a:cubicBezTo>
                    <a:pt x="10420" y="32848"/>
                    <a:pt x="33321" y="33778"/>
                    <a:pt x="56756" y="33778"/>
                  </a:cubicBezTo>
                  <a:cubicBezTo>
                    <a:pt x="79392" y="33778"/>
                    <a:pt x="102525" y="32911"/>
                    <a:pt x="108065" y="31715"/>
                  </a:cubicBezTo>
                  <a:cubicBezTo>
                    <a:pt x="119304" y="29317"/>
                    <a:pt x="115116" y="24234"/>
                    <a:pt x="117336" y="20189"/>
                  </a:cubicBezTo>
                  <a:cubicBezTo>
                    <a:pt x="119340" y="16609"/>
                    <a:pt x="124495" y="5728"/>
                    <a:pt x="120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1704150" y="2783800"/>
              <a:ext cx="2269400" cy="229125"/>
            </a:xfrm>
            <a:custGeom>
              <a:avLst/>
              <a:gdLst/>
              <a:ahLst/>
              <a:cxnLst/>
              <a:rect l="l" t="t" r="r" b="b"/>
              <a:pathLst>
                <a:path w="90776" h="9165" extrusionOk="0">
                  <a:moveTo>
                    <a:pt x="37752" y="1"/>
                  </a:moveTo>
                  <a:cubicBezTo>
                    <a:pt x="17416" y="1"/>
                    <a:pt x="4433" y="1134"/>
                    <a:pt x="0" y="5110"/>
                  </a:cubicBezTo>
                  <a:cubicBezTo>
                    <a:pt x="644" y="6076"/>
                    <a:pt x="1396" y="6935"/>
                    <a:pt x="2219" y="7723"/>
                  </a:cubicBezTo>
                  <a:cubicBezTo>
                    <a:pt x="3530" y="8875"/>
                    <a:pt x="6239" y="9164"/>
                    <a:pt x="9255" y="9164"/>
                  </a:cubicBezTo>
                  <a:cubicBezTo>
                    <a:pt x="12293" y="9164"/>
                    <a:pt x="15641" y="8871"/>
                    <a:pt x="18183" y="8871"/>
                  </a:cubicBezTo>
                  <a:cubicBezTo>
                    <a:pt x="18840" y="8871"/>
                    <a:pt x="19444" y="8891"/>
                    <a:pt x="19974" y="8940"/>
                  </a:cubicBezTo>
                  <a:cubicBezTo>
                    <a:pt x="20916" y="9020"/>
                    <a:pt x="22255" y="9050"/>
                    <a:pt x="23864" y="9050"/>
                  </a:cubicBezTo>
                  <a:cubicBezTo>
                    <a:pt x="28420" y="9050"/>
                    <a:pt x="35136" y="8812"/>
                    <a:pt x="41101" y="8812"/>
                  </a:cubicBezTo>
                  <a:cubicBezTo>
                    <a:pt x="43358" y="8812"/>
                    <a:pt x="45508" y="8846"/>
                    <a:pt x="47392" y="8940"/>
                  </a:cubicBezTo>
                  <a:cubicBezTo>
                    <a:pt x="48487" y="8990"/>
                    <a:pt x="49911" y="9014"/>
                    <a:pt x="51572" y="9014"/>
                  </a:cubicBezTo>
                  <a:cubicBezTo>
                    <a:pt x="63061" y="9014"/>
                    <a:pt x="85886" y="7864"/>
                    <a:pt x="89201" y="6112"/>
                  </a:cubicBezTo>
                  <a:cubicBezTo>
                    <a:pt x="90024" y="5683"/>
                    <a:pt x="90525" y="4824"/>
                    <a:pt x="90776" y="3678"/>
                  </a:cubicBezTo>
                  <a:cubicBezTo>
                    <a:pt x="85550" y="2067"/>
                    <a:pt x="76422" y="671"/>
                    <a:pt x="60422" y="313"/>
                  </a:cubicBezTo>
                  <a:cubicBezTo>
                    <a:pt x="52082" y="126"/>
                    <a:pt x="44511" y="1"/>
                    <a:pt x="37752" y="1"/>
                  </a:cubicBezTo>
                  <a:close/>
                </a:path>
              </a:pathLst>
            </a:custGeom>
            <a:solidFill>
              <a:srgbClr val="CF17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1501900" y="2096450"/>
              <a:ext cx="344875" cy="339675"/>
            </a:xfrm>
            <a:custGeom>
              <a:avLst/>
              <a:gdLst/>
              <a:ahLst/>
              <a:cxnLst/>
              <a:rect l="l" t="t" r="r" b="b"/>
              <a:pathLst>
                <a:path w="13795" h="13587" extrusionOk="0">
                  <a:moveTo>
                    <a:pt x="8979" y="136"/>
                  </a:moveTo>
                  <a:cubicBezTo>
                    <a:pt x="8981" y="137"/>
                    <a:pt x="8983" y="137"/>
                    <a:pt x="8985" y="138"/>
                  </a:cubicBezTo>
                  <a:cubicBezTo>
                    <a:pt x="8983" y="137"/>
                    <a:pt x="8981" y="137"/>
                    <a:pt x="8979" y="136"/>
                  </a:cubicBezTo>
                  <a:close/>
                  <a:moveTo>
                    <a:pt x="8264" y="1"/>
                  </a:moveTo>
                  <a:cubicBezTo>
                    <a:pt x="6552" y="1"/>
                    <a:pt x="4690" y="2098"/>
                    <a:pt x="4690" y="3539"/>
                  </a:cubicBezTo>
                  <a:lnTo>
                    <a:pt x="4690" y="5937"/>
                  </a:lnTo>
                  <a:cubicBezTo>
                    <a:pt x="4690" y="5937"/>
                    <a:pt x="1" y="10769"/>
                    <a:pt x="6157" y="13167"/>
                  </a:cubicBezTo>
                  <a:cubicBezTo>
                    <a:pt x="6732" y="13397"/>
                    <a:pt x="7912" y="13586"/>
                    <a:pt x="9149" y="13586"/>
                  </a:cubicBezTo>
                  <a:cubicBezTo>
                    <a:pt x="11380" y="13586"/>
                    <a:pt x="13795" y="12972"/>
                    <a:pt x="13173" y="10877"/>
                  </a:cubicBezTo>
                  <a:cubicBezTo>
                    <a:pt x="13030" y="10340"/>
                    <a:pt x="11849" y="10018"/>
                    <a:pt x="10990" y="9624"/>
                  </a:cubicBezTo>
                  <a:cubicBezTo>
                    <a:pt x="10811" y="9516"/>
                    <a:pt x="10596" y="9409"/>
                    <a:pt x="10453" y="9266"/>
                  </a:cubicBezTo>
                  <a:cubicBezTo>
                    <a:pt x="9737" y="8514"/>
                    <a:pt x="9164" y="7619"/>
                    <a:pt x="8806" y="6653"/>
                  </a:cubicBezTo>
                  <a:cubicBezTo>
                    <a:pt x="8490" y="5916"/>
                    <a:pt x="8415" y="131"/>
                    <a:pt x="8951" y="131"/>
                  </a:cubicBezTo>
                  <a:cubicBezTo>
                    <a:pt x="8960" y="131"/>
                    <a:pt x="8970" y="132"/>
                    <a:pt x="8979" y="136"/>
                  </a:cubicBezTo>
                  <a:lnTo>
                    <a:pt x="8979" y="136"/>
                  </a:lnTo>
                  <a:cubicBezTo>
                    <a:pt x="8748" y="43"/>
                    <a:pt x="8508" y="1"/>
                    <a:pt x="8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1613750" y="2089150"/>
              <a:ext cx="138750" cy="216575"/>
            </a:xfrm>
            <a:custGeom>
              <a:avLst/>
              <a:gdLst/>
              <a:ahLst/>
              <a:cxnLst/>
              <a:rect l="l" t="t" r="r" b="b"/>
              <a:pathLst>
                <a:path w="5550" h="8663" extrusionOk="0">
                  <a:moveTo>
                    <a:pt x="4762" y="1"/>
                  </a:moveTo>
                  <a:lnTo>
                    <a:pt x="4010" y="72"/>
                  </a:lnTo>
                  <a:lnTo>
                    <a:pt x="3759" y="72"/>
                  </a:lnTo>
                  <a:cubicBezTo>
                    <a:pt x="3688" y="72"/>
                    <a:pt x="3616" y="72"/>
                    <a:pt x="3580" y="108"/>
                  </a:cubicBezTo>
                  <a:cubicBezTo>
                    <a:pt x="3294" y="144"/>
                    <a:pt x="3008" y="215"/>
                    <a:pt x="2757" y="323"/>
                  </a:cubicBezTo>
                  <a:cubicBezTo>
                    <a:pt x="2614" y="359"/>
                    <a:pt x="2471" y="394"/>
                    <a:pt x="2363" y="466"/>
                  </a:cubicBezTo>
                  <a:lnTo>
                    <a:pt x="1970" y="681"/>
                  </a:lnTo>
                  <a:cubicBezTo>
                    <a:pt x="1468" y="1003"/>
                    <a:pt x="1039" y="1397"/>
                    <a:pt x="717" y="1898"/>
                  </a:cubicBezTo>
                  <a:cubicBezTo>
                    <a:pt x="395" y="2435"/>
                    <a:pt x="144" y="3007"/>
                    <a:pt x="72" y="3616"/>
                  </a:cubicBezTo>
                  <a:cubicBezTo>
                    <a:pt x="1" y="4224"/>
                    <a:pt x="37" y="4869"/>
                    <a:pt x="180" y="5477"/>
                  </a:cubicBezTo>
                  <a:cubicBezTo>
                    <a:pt x="359" y="6086"/>
                    <a:pt x="609" y="6658"/>
                    <a:pt x="967" y="7160"/>
                  </a:cubicBezTo>
                  <a:lnTo>
                    <a:pt x="788" y="6694"/>
                  </a:lnTo>
                  <a:cubicBezTo>
                    <a:pt x="609" y="6301"/>
                    <a:pt x="466" y="5871"/>
                    <a:pt x="395" y="5441"/>
                  </a:cubicBezTo>
                  <a:cubicBezTo>
                    <a:pt x="287" y="4797"/>
                    <a:pt x="323" y="4117"/>
                    <a:pt x="502" y="3509"/>
                  </a:cubicBezTo>
                  <a:cubicBezTo>
                    <a:pt x="717" y="2721"/>
                    <a:pt x="1146" y="2041"/>
                    <a:pt x="1755" y="1504"/>
                  </a:cubicBezTo>
                  <a:cubicBezTo>
                    <a:pt x="2113" y="1253"/>
                    <a:pt x="2507" y="1039"/>
                    <a:pt x="2900" y="896"/>
                  </a:cubicBezTo>
                  <a:cubicBezTo>
                    <a:pt x="3008" y="860"/>
                    <a:pt x="3115" y="824"/>
                    <a:pt x="3222" y="788"/>
                  </a:cubicBezTo>
                  <a:lnTo>
                    <a:pt x="3545" y="717"/>
                  </a:lnTo>
                  <a:cubicBezTo>
                    <a:pt x="3652" y="717"/>
                    <a:pt x="3795" y="681"/>
                    <a:pt x="3903" y="681"/>
                  </a:cubicBezTo>
                  <a:lnTo>
                    <a:pt x="3974" y="681"/>
                  </a:lnTo>
                  <a:lnTo>
                    <a:pt x="3938" y="860"/>
                  </a:lnTo>
                  <a:cubicBezTo>
                    <a:pt x="3903" y="1110"/>
                    <a:pt x="3867" y="1361"/>
                    <a:pt x="3831" y="1611"/>
                  </a:cubicBezTo>
                  <a:cubicBezTo>
                    <a:pt x="3759" y="2148"/>
                    <a:pt x="3724" y="2649"/>
                    <a:pt x="3688" y="3186"/>
                  </a:cubicBezTo>
                  <a:cubicBezTo>
                    <a:pt x="3688" y="4189"/>
                    <a:pt x="3831" y="5227"/>
                    <a:pt x="4153" y="6193"/>
                  </a:cubicBezTo>
                  <a:cubicBezTo>
                    <a:pt x="4439" y="7124"/>
                    <a:pt x="4905" y="7947"/>
                    <a:pt x="5549" y="8663"/>
                  </a:cubicBezTo>
                  <a:lnTo>
                    <a:pt x="5370" y="8341"/>
                  </a:lnTo>
                  <a:cubicBezTo>
                    <a:pt x="5191" y="8054"/>
                    <a:pt x="5048" y="7732"/>
                    <a:pt x="4905" y="7410"/>
                  </a:cubicBezTo>
                  <a:cubicBezTo>
                    <a:pt x="4439" y="6265"/>
                    <a:pt x="4225" y="5012"/>
                    <a:pt x="4260" y="3723"/>
                  </a:cubicBezTo>
                  <a:cubicBezTo>
                    <a:pt x="4296" y="2864"/>
                    <a:pt x="4368" y="2005"/>
                    <a:pt x="4547" y="1146"/>
                  </a:cubicBezTo>
                  <a:lnTo>
                    <a:pt x="4583" y="967"/>
                  </a:lnTo>
                  <a:lnTo>
                    <a:pt x="4618" y="717"/>
                  </a:lnTo>
                  <a:cubicBezTo>
                    <a:pt x="4690" y="466"/>
                    <a:pt x="4726" y="215"/>
                    <a:pt x="4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1568125" y="2235925"/>
              <a:ext cx="51925" cy="170925"/>
            </a:xfrm>
            <a:custGeom>
              <a:avLst/>
              <a:gdLst/>
              <a:ahLst/>
              <a:cxnLst/>
              <a:rect l="l" t="t" r="r" b="b"/>
              <a:pathLst>
                <a:path w="2077" h="6837" extrusionOk="0">
                  <a:moveTo>
                    <a:pt x="2076" y="0"/>
                  </a:moveTo>
                  <a:cubicBezTo>
                    <a:pt x="2076" y="0"/>
                    <a:pt x="1897" y="107"/>
                    <a:pt x="1575" y="358"/>
                  </a:cubicBezTo>
                  <a:cubicBezTo>
                    <a:pt x="1110" y="716"/>
                    <a:pt x="752" y="1181"/>
                    <a:pt x="466" y="1682"/>
                  </a:cubicBezTo>
                  <a:cubicBezTo>
                    <a:pt x="72" y="2506"/>
                    <a:pt x="0" y="3436"/>
                    <a:pt x="251" y="4295"/>
                  </a:cubicBezTo>
                  <a:cubicBezTo>
                    <a:pt x="537" y="5333"/>
                    <a:pt x="1182" y="6228"/>
                    <a:pt x="2041" y="6837"/>
                  </a:cubicBezTo>
                  <a:lnTo>
                    <a:pt x="1897" y="6658"/>
                  </a:lnTo>
                  <a:cubicBezTo>
                    <a:pt x="1826" y="6550"/>
                    <a:pt x="1719" y="6407"/>
                    <a:pt x="1611" y="6192"/>
                  </a:cubicBezTo>
                  <a:cubicBezTo>
                    <a:pt x="1253" y="5620"/>
                    <a:pt x="1003" y="5047"/>
                    <a:pt x="859" y="4439"/>
                  </a:cubicBezTo>
                  <a:cubicBezTo>
                    <a:pt x="824" y="4260"/>
                    <a:pt x="788" y="4081"/>
                    <a:pt x="752" y="3866"/>
                  </a:cubicBezTo>
                  <a:cubicBezTo>
                    <a:pt x="716" y="3687"/>
                    <a:pt x="716" y="3508"/>
                    <a:pt x="716" y="3293"/>
                  </a:cubicBezTo>
                  <a:cubicBezTo>
                    <a:pt x="716" y="2899"/>
                    <a:pt x="788" y="2506"/>
                    <a:pt x="931" y="2112"/>
                  </a:cubicBezTo>
                  <a:cubicBezTo>
                    <a:pt x="1217" y="1360"/>
                    <a:pt x="1575" y="644"/>
                    <a:pt x="2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1501900" y="2134800"/>
              <a:ext cx="304275" cy="301275"/>
            </a:xfrm>
            <a:custGeom>
              <a:avLst/>
              <a:gdLst/>
              <a:ahLst/>
              <a:cxnLst/>
              <a:rect l="l" t="t" r="r" b="b"/>
              <a:pathLst>
                <a:path w="12171" h="12051" extrusionOk="0">
                  <a:moveTo>
                    <a:pt x="5549" y="0"/>
                  </a:moveTo>
                  <a:cubicBezTo>
                    <a:pt x="5048" y="573"/>
                    <a:pt x="4725" y="1253"/>
                    <a:pt x="4690" y="2005"/>
                  </a:cubicBezTo>
                  <a:lnTo>
                    <a:pt x="4690" y="4403"/>
                  </a:lnTo>
                  <a:cubicBezTo>
                    <a:pt x="4690" y="4403"/>
                    <a:pt x="1" y="9235"/>
                    <a:pt x="6157" y="11633"/>
                  </a:cubicBezTo>
                  <a:cubicBezTo>
                    <a:pt x="7104" y="11916"/>
                    <a:pt x="8096" y="12050"/>
                    <a:pt x="9089" y="12050"/>
                  </a:cubicBezTo>
                  <a:cubicBezTo>
                    <a:pt x="9861" y="12050"/>
                    <a:pt x="10632" y="11969"/>
                    <a:pt x="11383" y="11812"/>
                  </a:cubicBezTo>
                  <a:cubicBezTo>
                    <a:pt x="11813" y="10774"/>
                    <a:pt x="12063" y="9701"/>
                    <a:pt x="12171" y="8591"/>
                  </a:cubicBezTo>
                  <a:cubicBezTo>
                    <a:pt x="11777" y="8412"/>
                    <a:pt x="11347" y="8269"/>
                    <a:pt x="10990" y="8090"/>
                  </a:cubicBezTo>
                  <a:cubicBezTo>
                    <a:pt x="10811" y="7982"/>
                    <a:pt x="10596" y="7875"/>
                    <a:pt x="10453" y="7732"/>
                  </a:cubicBezTo>
                  <a:cubicBezTo>
                    <a:pt x="9951" y="7267"/>
                    <a:pt x="9558" y="6730"/>
                    <a:pt x="9271" y="6121"/>
                  </a:cubicBezTo>
                  <a:cubicBezTo>
                    <a:pt x="8980" y="6761"/>
                    <a:pt x="8595" y="7283"/>
                    <a:pt x="8076" y="7283"/>
                  </a:cubicBezTo>
                  <a:cubicBezTo>
                    <a:pt x="7957" y="7283"/>
                    <a:pt x="7830" y="7255"/>
                    <a:pt x="7696" y="7195"/>
                  </a:cubicBezTo>
                  <a:cubicBezTo>
                    <a:pt x="6300" y="6586"/>
                    <a:pt x="4869" y="3007"/>
                    <a:pt x="5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1672825" y="1800000"/>
              <a:ext cx="2363375" cy="1194225"/>
            </a:xfrm>
            <a:custGeom>
              <a:avLst/>
              <a:gdLst/>
              <a:ahLst/>
              <a:cxnLst/>
              <a:rect l="l" t="t" r="r" b="b"/>
              <a:pathLst>
                <a:path w="94535" h="47769" extrusionOk="0">
                  <a:moveTo>
                    <a:pt x="25821" y="0"/>
                  </a:moveTo>
                  <a:cubicBezTo>
                    <a:pt x="21794" y="0"/>
                    <a:pt x="18957" y="526"/>
                    <a:pt x="18578" y="614"/>
                  </a:cubicBezTo>
                  <a:cubicBezTo>
                    <a:pt x="17611" y="792"/>
                    <a:pt x="19258" y="2725"/>
                    <a:pt x="19258" y="2725"/>
                  </a:cubicBezTo>
                  <a:cubicBezTo>
                    <a:pt x="19258" y="2725"/>
                    <a:pt x="18115" y="2448"/>
                    <a:pt x="17226" y="2448"/>
                  </a:cubicBezTo>
                  <a:cubicBezTo>
                    <a:pt x="16837" y="2448"/>
                    <a:pt x="16497" y="2501"/>
                    <a:pt x="16323" y="2654"/>
                  </a:cubicBezTo>
                  <a:cubicBezTo>
                    <a:pt x="15786" y="3119"/>
                    <a:pt x="17576" y="3584"/>
                    <a:pt x="17576" y="3584"/>
                  </a:cubicBezTo>
                  <a:cubicBezTo>
                    <a:pt x="5513" y="7593"/>
                    <a:pt x="2649" y="25312"/>
                    <a:pt x="2649" y="25312"/>
                  </a:cubicBezTo>
                  <a:cubicBezTo>
                    <a:pt x="2649" y="25312"/>
                    <a:pt x="0" y="29392"/>
                    <a:pt x="466" y="30180"/>
                  </a:cubicBezTo>
                  <a:cubicBezTo>
                    <a:pt x="570" y="30336"/>
                    <a:pt x="717" y="30398"/>
                    <a:pt x="886" y="30398"/>
                  </a:cubicBezTo>
                  <a:cubicBezTo>
                    <a:pt x="1527" y="30398"/>
                    <a:pt x="2470" y="29500"/>
                    <a:pt x="2470" y="29500"/>
                  </a:cubicBezTo>
                  <a:lnTo>
                    <a:pt x="2470" y="29500"/>
                  </a:lnTo>
                  <a:cubicBezTo>
                    <a:pt x="2470" y="29500"/>
                    <a:pt x="1253" y="32650"/>
                    <a:pt x="2005" y="33974"/>
                  </a:cubicBezTo>
                  <a:cubicBezTo>
                    <a:pt x="2164" y="34254"/>
                    <a:pt x="2320" y="34365"/>
                    <a:pt x="2466" y="34365"/>
                  </a:cubicBezTo>
                  <a:cubicBezTo>
                    <a:pt x="3014" y="34365"/>
                    <a:pt x="3437" y="32829"/>
                    <a:pt x="3437" y="32829"/>
                  </a:cubicBezTo>
                  <a:lnTo>
                    <a:pt x="3437" y="32829"/>
                  </a:lnTo>
                  <a:cubicBezTo>
                    <a:pt x="3437" y="32830"/>
                    <a:pt x="3329" y="42816"/>
                    <a:pt x="5405" y="44891"/>
                  </a:cubicBezTo>
                  <a:cubicBezTo>
                    <a:pt x="6894" y="46380"/>
                    <a:pt x="12189" y="46893"/>
                    <a:pt x="15781" y="46893"/>
                  </a:cubicBezTo>
                  <a:cubicBezTo>
                    <a:pt x="17200" y="46893"/>
                    <a:pt x="18353" y="46813"/>
                    <a:pt x="18900" y="46681"/>
                  </a:cubicBezTo>
                  <a:cubicBezTo>
                    <a:pt x="19430" y="46541"/>
                    <a:pt x="19915" y="46480"/>
                    <a:pt x="20429" y="46480"/>
                  </a:cubicBezTo>
                  <a:cubicBezTo>
                    <a:pt x="21757" y="46480"/>
                    <a:pt x="23281" y="46891"/>
                    <a:pt x="26274" y="47433"/>
                  </a:cubicBezTo>
                  <a:cubicBezTo>
                    <a:pt x="27514" y="47656"/>
                    <a:pt x="28862" y="47768"/>
                    <a:pt x="30163" y="47768"/>
                  </a:cubicBezTo>
                  <a:cubicBezTo>
                    <a:pt x="33256" y="47768"/>
                    <a:pt x="36089" y="47132"/>
                    <a:pt x="36618" y="45822"/>
                  </a:cubicBezTo>
                  <a:cubicBezTo>
                    <a:pt x="37406" y="43925"/>
                    <a:pt x="29710" y="42994"/>
                    <a:pt x="29710" y="42994"/>
                  </a:cubicBezTo>
                  <a:lnTo>
                    <a:pt x="32251" y="42314"/>
                  </a:lnTo>
                  <a:cubicBezTo>
                    <a:pt x="34220" y="42815"/>
                    <a:pt x="36117" y="43424"/>
                    <a:pt x="37979" y="44211"/>
                  </a:cubicBezTo>
                  <a:cubicBezTo>
                    <a:pt x="39938" y="45113"/>
                    <a:pt x="43708" y="45799"/>
                    <a:pt x="47527" y="45799"/>
                  </a:cubicBezTo>
                  <a:cubicBezTo>
                    <a:pt x="48104" y="45799"/>
                    <a:pt x="48681" y="45783"/>
                    <a:pt x="49254" y="45751"/>
                  </a:cubicBezTo>
                  <a:cubicBezTo>
                    <a:pt x="53620" y="45464"/>
                    <a:pt x="54372" y="43460"/>
                    <a:pt x="54373" y="43460"/>
                  </a:cubicBezTo>
                  <a:lnTo>
                    <a:pt x="54373" y="43460"/>
                  </a:lnTo>
                  <a:cubicBezTo>
                    <a:pt x="54098" y="45747"/>
                    <a:pt x="60943" y="46753"/>
                    <a:pt x="68711" y="46753"/>
                  </a:cubicBezTo>
                  <a:cubicBezTo>
                    <a:pt x="77113" y="46753"/>
                    <a:pt x="86593" y="45576"/>
                    <a:pt x="89308" y="43567"/>
                  </a:cubicBezTo>
                  <a:cubicBezTo>
                    <a:pt x="94534" y="39665"/>
                    <a:pt x="89308" y="33366"/>
                    <a:pt x="89308" y="33366"/>
                  </a:cubicBezTo>
                  <a:cubicBezTo>
                    <a:pt x="89308" y="33366"/>
                    <a:pt x="58847" y="15182"/>
                    <a:pt x="47071" y="6341"/>
                  </a:cubicBezTo>
                  <a:cubicBezTo>
                    <a:pt x="40086" y="1118"/>
                    <a:pt x="31690" y="0"/>
                    <a:pt x="25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1725625" y="2569700"/>
              <a:ext cx="2211250" cy="424525"/>
            </a:xfrm>
            <a:custGeom>
              <a:avLst/>
              <a:gdLst/>
              <a:ahLst/>
              <a:cxnLst/>
              <a:rect l="l" t="t" r="r" b="b"/>
              <a:pathLst>
                <a:path w="88450" h="16981" extrusionOk="0">
                  <a:moveTo>
                    <a:pt x="1683" y="0"/>
                  </a:moveTo>
                  <a:cubicBezTo>
                    <a:pt x="1074" y="1074"/>
                    <a:pt x="501" y="2184"/>
                    <a:pt x="0" y="3365"/>
                  </a:cubicBezTo>
                  <a:cubicBezTo>
                    <a:pt x="123" y="3524"/>
                    <a:pt x="242" y="3590"/>
                    <a:pt x="356" y="3590"/>
                  </a:cubicBezTo>
                  <a:cubicBezTo>
                    <a:pt x="906" y="3590"/>
                    <a:pt x="1325" y="2041"/>
                    <a:pt x="1325" y="2041"/>
                  </a:cubicBezTo>
                  <a:lnTo>
                    <a:pt x="1325" y="2041"/>
                  </a:lnTo>
                  <a:cubicBezTo>
                    <a:pt x="1325" y="2042"/>
                    <a:pt x="1217" y="12028"/>
                    <a:pt x="3293" y="14103"/>
                  </a:cubicBezTo>
                  <a:cubicBezTo>
                    <a:pt x="4782" y="15592"/>
                    <a:pt x="10077" y="16105"/>
                    <a:pt x="13669" y="16105"/>
                  </a:cubicBezTo>
                  <a:cubicBezTo>
                    <a:pt x="15088" y="16105"/>
                    <a:pt x="16241" y="16025"/>
                    <a:pt x="16788" y="15893"/>
                  </a:cubicBezTo>
                  <a:cubicBezTo>
                    <a:pt x="17318" y="15753"/>
                    <a:pt x="17803" y="15692"/>
                    <a:pt x="18317" y="15692"/>
                  </a:cubicBezTo>
                  <a:cubicBezTo>
                    <a:pt x="19645" y="15692"/>
                    <a:pt x="21169" y="16103"/>
                    <a:pt x="24162" y="16645"/>
                  </a:cubicBezTo>
                  <a:cubicBezTo>
                    <a:pt x="25402" y="16868"/>
                    <a:pt x="26750" y="16980"/>
                    <a:pt x="28051" y="16980"/>
                  </a:cubicBezTo>
                  <a:cubicBezTo>
                    <a:pt x="31144" y="16980"/>
                    <a:pt x="33977" y="16344"/>
                    <a:pt x="34506" y="15034"/>
                  </a:cubicBezTo>
                  <a:cubicBezTo>
                    <a:pt x="35294" y="13137"/>
                    <a:pt x="27634" y="12206"/>
                    <a:pt x="27634" y="12206"/>
                  </a:cubicBezTo>
                  <a:lnTo>
                    <a:pt x="30175" y="11526"/>
                  </a:lnTo>
                  <a:cubicBezTo>
                    <a:pt x="32144" y="12027"/>
                    <a:pt x="34041" y="12636"/>
                    <a:pt x="35867" y="13423"/>
                  </a:cubicBezTo>
                  <a:cubicBezTo>
                    <a:pt x="37857" y="14325"/>
                    <a:pt x="41631" y="15011"/>
                    <a:pt x="45451" y="15011"/>
                  </a:cubicBezTo>
                  <a:cubicBezTo>
                    <a:pt x="46027" y="15011"/>
                    <a:pt x="46605" y="14995"/>
                    <a:pt x="47178" y="14963"/>
                  </a:cubicBezTo>
                  <a:cubicBezTo>
                    <a:pt x="51544" y="14676"/>
                    <a:pt x="52296" y="12672"/>
                    <a:pt x="52296" y="12672"/>
                  </a:cubicBezTo>
                  <a:lnTo>
                    <a:pt x="52296" y="12672"/>
                  </a:lnTo>
                  <a:cubicBezTo>
                    <a:pt x="52021" y="14959"/>
                    <a:pt x="58867" y="15965"/>
                    <a:pt x="66635" y="15965"/>
                  </a:cubicBezTo>
                  <a:cubicBezTo>
                    <a:pt x="75036" y="15965"/>
                    <a:pt x="84517" y="14788"/>
                    <a:pt x="87232" y="12779"/>
                  </a:cubicBezTo>
                  <a:cubicBezTo>
                    <a:pt x="87698" y="12421"/>
                    <a:pt x="88091" y="12027"/>
                    <a:pt x="88449" y="11598"/>
                  </a:cubicBezTo>
                  <a:lnTo>
                    <a:pt x="88449" y="11598"/>
                  </a:lnTo>
                  <a:cubicBezTo>
                    <a:pt x="86381" y="11987"/>
                    <a:pt x="82133" y="12493"/>
                    <a:pt x="78649" y="12493"/>
                  </a:cubicBezTo>
                  <a:cubicBezTo>
                    <a:pt x="76043" y="12493"/>
                    <a:pt x="73865" y="12210"/>
                    <a:pt x="73344" y="11383"/>
                  </a:cubicBezTo>
                  <a:cubicBezTo>
                    <a:pt x="71840" y="9128"/>
                    <a:pt x="75348" y="4940"/>
                    <a:pt x="75348" y="4940"/>
                  </a:cubicBezTo>
                  <a:lnTo>
                    <a:pt x="75348" y="4940"/>
                  </a:lnTo>
                  <a:lnTo>
                    <a:pt x="45173" y="5370"/>
                  </a:lnTo>
                  <a:cubicBezTo>
                    <a:pt x="45173" y="5370"/>
                    <a:pt x="42978" y="8370"/>
                    <a:pt x="39413" y="8370"/>
                  </a:cubicBezTo>
                  <a:cubicBezTo>
                    <a:pt x="38659" y="8370"/>
                    <a:pt x="37844" y="8236"/>
                    <a:pt x="36976" y="7911"/>
                  </a:cubicBezTo>
                  <a:cubicBezTo>
                    <a:pt x="32001" y="6014"/>
                    <a:pt x="31607" y="3079"/>
                    <a:pt x="31607" y="3079"/>
                  </a:cubicBezTo>
                  <a:cubicBezTo>
                    <a:pt x="31607" y="3079"/>
                    <a:pt x="26803" y="10184"/>
                    <a:pt x="17523" y="10184"/>
                  </a:cubicBezTo>
                  <a:cubicBezTo>
                    <a:pt x="17258" y="10184"/>
                    <a:pt x="16989" y="10178"/>
                    <a:pt x="16716" y="10166"/>
                  </a:cubicBezTo>
                  <a:cubicBezTo>
                    <a:pt x="6944" y="9772"/>
                    <a:pt x="1969" y="645"/>
                    <a:pt x="1969" y="645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2785150" y="2690500"/>
              <a:ext cx="5400" cy="14350"/>
            </a:xfrm>
            <a:custGeom>
              <a:avLst/>
              <a:gdLst/>
              <a:ahLst/>
              <a:cxnLst/>
              <a:rect l="l" t="t" r="r" b="b"/>
              <a:pathLst>
                <a:path w="216" h="574" extrusionOk="0">
                  <a:moveTo>
                    <a:pt x="0" y="1"/>
                  </a:moveTo>
                  <a:cubicBezTo>
                    <a:pt x="72" y="180"/>
                    <a:pt x="143" y="394"/>
                    <a:pt x="215" y="573"/>
                  </a:cubicBezTo>
                  <a:cubicBezTo>
                    <a:pt x="179" y="359"/>
                    <a:pt x="143" y="180"/>
                    <a:pt x="143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2616025" y="1934350"/>
              <a:ext cx="1300250" cy="902225"/>
            </a:xfrm>
            <a:custGeom>
              <a:avLst/>
              <a:gdLst/>
              <a:ahLst/>
              <a:cxnLst/>
              <a:rect l="l" t="t" r="r" b="b"/>
              <a:pathLst>
                <a:path w="52010" h="36089" extrusionOk="0">
                  <a:moveTo>
                    <a:pt x="2076" y="16824"/>
                  </a:moveTo>
                  <a:lnTo>
                    <a:pt x="2112" y="16859"/>
                  </a:lnTo>
                  <a:lnTo>
                    <a:pt x="2184" y="16859"/>
                  </a:lnTo>
                  <a:lnTo>
                    <a:pt x="2148" y="16895"/>
                  </a:lnTo>
                  <a:cubicBezTo>
                    <a:pt x="2076" y="16967"/>
                    <a:pt x="2005" y="17074"/>
                    <a:pt x="1969" y="17182"/>
                  </a:cubicBezTo>
                  <a:cubicBezTo>
                    <a:pt x="1933" y="17217"/>
                    <a:pt x="1933" y="17253"/>
                    <a:pt x="1897" y="17289"/>
                  </a:cubicBezTo>
                  <a:cubicBezTo>
                    <a:pt x="1826" y="17396"/>
                    <a:pt x="1718" y="17504"/>
                    <a:pt x="1647" y="17575"/>
                  </a:cubicBezTo>
                  <a:cubicBezTo>
                    <a:pt x="1826" y="17253"/>
                    <a:pt x="1969" y="17003"/>
                    <a:pt x="2076" y="16824"/>
                  </a:cubicBezTo>
                  <a:close/>
                  <a:moveTo>
                    <a:pt x="859" y="19437"/>
                  </a:moveTo>
                  <a:lnTo>
                    <a:pt x="859" y="19437"/>
                  </a:lnTo>
                  <a:cubicBezTo>
                    <a:pt x="967" y="20117"/>
                    <a:pt x="1181" y="20761"/>
                    <a:pt x="1575" y="21334"/>
                  </a:cubicBezTo>
                  <a:cubicBezTo>
                    <a:pt x="1324" y="20976"/>
                    <a:pt x="1110" y="20618"/>
                    <a:pt x="967" y="20224"/>
                  </a:cubicBezTo>
                  <a:cubicBezTo>
                    <a:pt x="895" y="19974"/>
                    <a:pt x="859" y="19687"/>
                    <a:pt x="859" y="19437"/>
                  </a:cubicBezTo>
                  <a:close/>
                  <a:moveTo>
                    <a:pt x="51008" y="29495"/>
                  </a:moveTo>
                  <a:cubicBezTo>
                    <a:pt x="50900" y="29567"/>
                    <a:pt x="50793" y="29602"/>
                    <a:pt x="50650" y="29638"/>
                  </a:cubicBezTo>
                  <a:cubicBezTo>
                    <a:pt x="50471" y="29674"/>
                    <a:pt x="50328" y="29674"/>
                    <a:pt x="50328" y="29674"/>
                  </a:cubicBezTo>
                  <a:lnTo>
                    <a:pt x="50256" y="29674"/>
                  </a:lnTo>
                  <a:cubicBezTo>
                    <a:pt x="50184" y="29674"/>
                    <a:pt x="50113" y="29710"/>
                    <a:pt x="50005" y="29710"/>
                  </a:cubicBezTo>
                  <a:cubicBezTo>
                    <a:pt x="49791" y="29746"/>
                    <a:pt x="49576" y="29746"/>
                    <a:pt x="49361" y="29746"/>
                  </a:cubicBezTo>
                  <a:cubicBezTo>
                    <a:pt x="49898" y="29710"/>
                    <a:pt x="50471" y="29638"/>
                    <a:pt x="51008" y="29495"/>
                  </a:cubicBezTo>
                  <a:close/>
                  <a:moveTo>
                    <a:pt x="47643" y="29710"/>
                  </a:moveTo>
                  <a:cubicBezTo>
                    <a:pt x="47750" y="30175"/>
                    <a:pt x="47858" y="30640"/>
                    <a:pt x="47929" y="31142"/>
                  </a:cubicBezTo>
                  <a:cubicBezTo>
                    <a:pt x="47929" y="31321"/>
                    <a:pt x="47965" y="31499"/>
                    <a:pt x="48001" y="31678"/>
                  </a:cubicBezTo>
                  <a:cubicBezTo>
                    <a:pt x="47822" y="30963"/>
                    <a:pt x="47607" y="30282"/>
                    <a:pt x="47392" y="29710"/>
                  </a:cubicBezTo>
                  <a:close/>
                  <a:moveTo>
                    <a:pt x="8018" y="0"/>
                  </a:moveTo>
                  <a:cubicBezTo>
                    <a:pt x="7410" y="645"/>
                    <a:pt x="6873" y="1289"/>
                    <a:pt x="6372" y="1969"/>
                  </a:cubicBezTo>
                  <a:cubicBezTo>
                    <a:pt x="6014" y="2470"/>
                    <a:pt x="2005" y="8913"/>
                    <a:pt x="1897" y="10130"/>
                  </a:cubicBezTo>
                  <a:cubicBezTo>
                    <a:pt x="1826" y="10273"/>
                    <a:pt x="1647" y="10524"/>
                    <a:pt x="1503" y="10846"/>
                  </a:cubicBezTo>
                  <a:cubicBezTo>
                    <a:pt x="1146" y="11490"/>
                    <a:pt x="859" y="12170"/>
                    <a:pt x="609" y="12850"/>
                  </a:cubicBezTo>
                  <a:cubicBezTo>
                    <a:pt x="465" y="13208"/>
                    <a:pt x="358" y="13602"/>
                    <a:pt x="215" y="13960"/>
                  </a:cubicBezTo>
                  <a:cubicBezTo>
                    <a:pt x="143" y="14318"/>
                    <a:pt x="107" y="14640"/>
                    <a:pt x="36" y="14998"/>
                  </a:cubicBezTo>
                  <a:cubicBezTo>
                    <a:pt x="36" y="15320"/>
                    <a:pt x="0" y="15535"/>
                    <a:pt x="0" y="15714"/>
                  </a:cubicBezTo>
                  <a:cubicBezTo>
                    <a:pt x="0" y="15821"/>
                    <a:pt x="0" y="15893"/>
                    <a:pt x="36" y="16000"/>
                  </a:cubicBezTo>
                  <a:lnTo>
                    <a:pt x="36" y="16072"/>
                  </a:lnTo>
                  <a:cubicBezTo>
                    <a:pt x="36" y="16072"/>
                    <a:pt x="36" y="16108"/>
                    <a:pt x="36" y="16144"/>
                  </a:cubicBezTo>
                  <a:cubicBezTo>
                    <a:pt x="36" y="16215"/>
                    <a:pt x="72" y="16323"/>
                    <a:pt x="72" y="16394"/>
                  </a:cubicBezTo>
                  <a:cubicBezTo>
                    <a:pt x="143" y="16573"/>
                    <a:pt x="215" y="16716"/>
                    <a:pt x="358" y="16859"/>
                  </a:cubicBezTo>
                  <a:cubicBezTo>
                    <a:pt x="537" y="16967"/>
                    <a:pt x="752" y="17003"/>
                    <a:pt x="967" y="17003"/>
                  </a:cubicBezTo>
                  <a:cubicBezTo>
                    <a:pt x="1253" y="16967"/>
                    <a:pt x="1575" y="16931"/>
                    <a:pt x="1861" y="16895"/>
                  </a:cubicBezTo>
                  <a:lnTo>
                    <a:pt x="1861" y="16895"/>
                  </a:lnTo>
                  <a:cubicBezTo>
                    <a:pt x="1718" y="17038"/>
                    <a:pt x="1539" y="17253"/>
                    <a:pt x="1324" y="17504"/>
                  </a:cubicBezTo>
                  <a:cubicBezTo>
                    <a:pt x="1038" y="17862"/>
                    <a:pt x="788" y="18291"/>
                    <a:pt x="573" y="18685"/>
                  </a:cubicBezTo>
                  <a:cubicBezTo>
                    <a:pt x="358" y="19222"/>
                    <a:pt x="286" y="19795"/>
                    <a:pt x="430" y="20367"/>
                  </a:cubicBezTo>
                  <a:cubicBezTo>
                    <a:pt x="573" y="20904"/>
                    <a:pt x="859" y="21405"/>
                    <a:pt x="1181" y="21835"/>
                  </a:cubicBezTo>
                  <a:cubicBezTo>
                    <a:pt x="1503" y="22193"/>
                    <a:pt x="1790" y="22551"/>
                    <a:pt x="2148" y="22873"/>
                  </a:cubicBezTo>
                  <a:cubicBezTo>
                    <a:pt x="2434" y="23124"/>
                    <a:pt x="2720" y="23338"/>
                    <a:pt x="2864" y="23517"/>
                  </a:cubicBezTo>
                  <a:cubicBezTo>
                    <a:pt x="3043" y="23660"/>
                    <a:pt x="3150" y="23732"/>
                    <a:pt x="3150" y="23732"/>
                  </a:cubicBezTo>
                  <a:lnTo>
                    <a:pt x="3436" y="23983"/>
                  </a:lnTo>
                  <a:lnTo>
                    <a:pt x="3794" y="24233"/>
                  </a:lnTo>
                  <a:lnTo>
                    <a:pt x="4260" y="24520"/>
                  </a:lnTo>
                  <a:cubicBezTo>
                    <a:pt x="5119" y="25056"/>
                    <a:pt x="6014" y="25450"/>
                    <a:pt x="6980" y="25737"/>
                  </a:cubicBezTo>
                  <a:lnTo>
                    <a:pt x="7768" y="25951"/>
                  </a:lnTo>
                  <a:cubicBezTo>
                    <a:pt x="8018" y="26023"/>
                    <a:pt x="8269" y="26059"/>
                    <a:pt x="8519" y="26095"/>
                  </a:cubicBezTo>
                  <a:cubicBezTo>
                    <a:pt x="8877" y="26166"/>
                    <a:pt x="9235" y="26238"/>
                    <a:pt x="9629" y="26238"/>
                  </a:cubicBezTo>
                  <a:cubicBezTo>
                    <a:pt x="8949" y="26989"/>
                    <a:pt x="8340" y="27813"/>
                    <a:pt x="7839" y="28672"/>
                  </a:cubicBezTo>
                  <a:lnTo>
                    <a:pt x="7768" y="28779"/>
                  </a:lnTo>
                  <a:cubicBezTo>
                    <a:pt x="7732" y="28851"/>
                    <a:pt x="7696" y="28922"/>
                    <a:pt x="7660" y="28958"/>
                  </a:cubicBezTo>
                  <a:cubicBezTo>
                    <a:pt x="7302" y="29567"/>
                    <a:pt x="7087" y="30247"/>
                    <a:pt x="7052" y="30963"/>
                  </a:cubicBezTo>
                  <a:lnTo>
                    <a:pt x="6980" y="30819"/>
                  </a:lnTo>
                  <a:lnTo>
                    <a:pt x="6980" y="30819"/>
                  </a:lnTo>
                  <a:cubicBezTo>
                    <a:pt x="6980" y="30891"/>
                    <a:pt x="7016" y="30998"/>
                    <a:pt x="7052" y="31070"/>
                  </a:cubicBezTo>
                  <a:cubicBezTo>
                    <a:pt x="7087" y="31213"/>
                    <a:pt x="7123" y="31356"/>
                    <a:pt x="7159" y="31499"/>
                  </a:cubicBezTo>
                  <a:cubicBezTo>
                    <a:pt x="7374" y="32072"/>
                    <a:pt x="7875" y="32430"/>
                    <a:pt x="8448" y="32502"/>
                  </a:cubicBezTo>
                  <a:cubicBezTo>
                    <a:pt x="8547" y="32552"/>
                    <a:pt x="8655" y="32578"/>
                    <a:pt x="8763" y="32578"/>
                  </a:cubicBezTo>
                  <a:cubicBezTo>
                    <a:pt x="8887" y="32578"/>
                    <a:pt x="9013" y="32543"/>
                    <a:pt x="9128" y="32466"/>
                  </a:cubicBezTo>
                  <a:cubicBezTo>
                    <a:pt x="9271" y="32430"/>
                    <a:pt x="9414" y="32359"/>
                    <a:pt x="9557" y="32323"/>
                  </a:cubicBezTo>
                  <a:cubicBezTo>
                    <a:pt x="9629" y="32466"/>
                    <a:pt x="9772" y="32573"/>
                    <a:pt x="9808" y="32717"/>
                  </a:cubicBezTo>
                  <a:cubicBezTo>
                    <a:pt x="9967" y="32590"/>
                    <a:pt x="10176" y="32535"/>
                    <a:pt x="10418" y="32535"/>
                  </a:cubicBezTo>
                  <a:cubicBezTo>
                    <a:pt x="11752" y="32535"/>
                    <a:pt x="14109" y="34195"/>
                    <a:pt x="14927" y="34649"/>
                  </a:cubicBezTo>
                  <a:cubicBezTo>
                    <a:pt x="16030" y="35283"/>
                    <a:pt x="16963" y="35671"/>
                    <a:pt x="18000" y="35671"/>
                  </a:cubicBezTo>
                  <a:cubicBezTo>
                    <a:pt x="18545" y="35671"/>
                    <a:pt x="19118" y="35564"/>
                    <a:pt x="19759" y="35330"/>
                  </a:cubicBezTo>
                  <a:cubicBezTo>
                    <a:pt x="21728" y="34614"/>
                    <a:pt x="23839" y="32895"/>
                    <a:pt x="25916" y="32752"/>
                  </a:cubicBezTo>
                  <a:cubicBezTo>
                    <a:pt x="28922" y="32502"/>
                    <a:pt x="32036" y="32287"/>
                    <a:pt x="35043" y="32251"/>
                  </a:cubicBezTo>
                  <a:cubicBezTo>
                    <a:pt x="36018" y="32237"/>
                    <a:pt x="36847" y="32169"/>
                    <a:pt x="37630" y="32169"/>
                  </a:cubicBezTo>
                  <a:cubicBezTo>
                    <a:pt x="38861" y="32169"/>
                    <a:pt x="39979" y="32337"/>
                    <a:pt x="41379" y="33146"/>
                  </a:cubicBezTo>
                  <a:lnTo>
                    <a:pt x="41629" y="33289"/>
                  </a:lnTo>
                  <a:cubicBezTo>
                    <a:pt x="42453" y="33790"/>
                    <a:pt x="43383" y="34399"/>
                    <a:pt x="44242" y="34900"/>
                  </a:cubicBezTo>
                  <a:lnTo>
                    <a:pt x="44278" y="34900"/>
                  </a:lnTo>
                  <a:cubicBezTo>
                    <a:pt x="44636" y="35079"/>
                    <a:pt x="44994" y="35258"/>
                    <a:pt x="45388" y="35437"/>
                  </a:cubicBezTo>
                  <a:lnTo>
                    <a:pt x="45567" y="35508"/>
                  </a:lnTo>
                  <a:cubicBezTo>
                    <a:pt x="45173" y="35437"/>
                    <a:pt x="44815" y="35330"/>
                    <a:pt x="44421" y="35186"/>
                  </a:cubicBezTo>
                  <a:cubicBezTo>
                    <a:pt x="44171" y="35043"/>
                    <a:pt x="43885" y="34900"/>
                    <a:pt x="43598" y="34793"/>
                  </a:cubicBezTo>
                  <a:lnTo>
                    <a:pt x="43598" y="34793"/>
                  </a:lnTo>
                  <a:cubicBezTo>
                    <a:pt x="43562" y="34828"/>
                    <a:pt x="43813" y="35151"/>
                    <a:pt x="44314" y="35437"/>
                  </a:cubicBezTo>
                  <a:cubicBezTo>
                    <a:pt x="44923" y="35795"/>
                    <a:pt x="45603" y="36010"/>
                    <a:pt x="46319" y="36081"/>
                  </a:cubicBezTo>
                  <a:cubicBezTo>
                    <a:pt x="46374" y="36086"/>
                    <a:pt x="46429" y="36088"/>
                    <a:pt x="46483" y="36088"/>
                  </a:cubicBezTo>
                  <a:cubicBezTo>
                    <a:pt x="46850" y="36088"/>
                    <a:pt x="47193" y="35987"/>
                    <a:pt x="47536" y="35831"/>
                  </a:cubicBezTo>
                  <a:cubicBezTo>
                    <a:pt x="47858" y="35652"/>
                    <a:pt x="48108" y="35365"/>
                    <a:pt x="48287" y="35043"/>
                  </a:cubicBezTo>
                  <a:cubicBezTo>
                    <a:pt x="48430" y="34828"/>
                    <a:pt x="48502" y="34578"/>
                    <a:pt x="48574" y="34327"/>
                  </a:cubicBezTo>
                  <a:cubicBezTo>
                    <a:pt x="48609" y="34256"/>
                    <a:pt x="48609" y="34184"/>
                    <a:pt x="48645" y="34148"/>
                  </a:cubicBezTo>
                  <a:lnTo>
                    <a:pt x="48645" y="34077"/>
                  </a:lnTo>
                  <a:cubicBezTo>
                    <a:pt x="48645" y="34077"/>
                    <a:pt x="48645" y="33969"/>
                    <a:pt x="48645" y="33790"/>
                  </a:cubicBezTo>
                  <a:cubicBezTo>
                    <a:pt x="48681" y="33576"/>
                    <a:pt x="48681" y="33325"/>
                    <a:pt x="48681" y="33074"/>
                  </a:cubicBezTo>
                  <a:cubicBezTo>
                    <a:pt x="48645" y="32394"/>
                    <a:pt x="48538" y="31678"/>
                    <a:pt x="48395" y="30998"/>
                  </a:cubicBezTo>
                  <a:cubicBezTo>
                    <a:pt x="48287" y="30569"/>
                    <a:pt x="48144" y="30104"/>
                    <a:pt x="48001" y="29710"/>
                  </a:cubicBezTo>
                  <a:lnTo>
                    <a:pt x="48108" y="29710"/>
                  </a:lnTo>
                  <a:cubicBezTo>
                    <a:pt x="48430" y="29925"/>
                    <a:pt x="48788" y="30104"/>
                    <a:pt x="49182" y="30211"/>
                  </a:cubicBezTo>
                  <a:cubicBezTo>
                    <a:pt x="49469" y="30282"/>
                    <a:pt x="49755" y="30354"/>
                    <a:pt x="50041" y="30354"/>
                  </a:cubicBezTo>
                  <a:lnTo>
                    <a:pt x="50435" y="30354"/>
                  </a:lnTo>
                  <a:cubicBezTo>
                    <a:pt x="50578" y="30318"/>
                    <a:pt x="50721" y="30282"/>
                    <a:pt x="50865" y="30247"/>
                  </a:cubicBezTo>
                  <a:cubicBezTo>
                    <a:pt x="51187" y="30104"/>
                    <a:pt x="51437" y="29925"/>
                    <a:pt x="51616" y="29638"/>
                  </a:cubicBezTo>
                  <a:cubicBezTo>
                    <a:pt x="51759" y="29495"/>
                    <a:pt x="51831" y="29280"/>
                    <a:pt x="51867" y="29065"/>
                  </a:cubicBezTo>
                  <a:cubicBezTo>
                    <a:pt x="52010" y="28922"/>
                    <a:pt x="52010" y="28672"/>
                    <a:pt x="51867" y="28350"/>
                  </a:cubicBezTo>
                  <a:cubicBezTo>
                    <a:pt x="51688" y="28099"/>
                    <a:pt x="51580" y="27956"/>
                    <a:pt x="51580" y="27956"/>
                  </a:cubicBezTo>
                  <a:cubicBezTo>
                    <a:pt x="51580" y="27956"/>
                    <a:pt x="21119" y="9772"/>
                    <a:pt x="9343" y="931"/>
                  </a:cubicBezTo>
                  <a:cubicBezTo>
                    <a:pt x="8913" y="609"/>
                    <a:pt x="8448" y="322"/>
                    <a:pt x="8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2689400" y="2785350"/>
              <a:ext cx="349025" cy="102950"/>
            </a:xfrm>
            <a:custGeom>
              <a:avLst/>
              <a:gdLst/>
              <a:ahLst/>
              <a:cxnLst/>
              <a:rect l="l" t="t" r="r" b="b"/>
              <a:pathLst>
                <a:path w="13961" h="4118" extrusionOk="0">
                  <a:moveTo>
                    <a:pt x="6515" y="1"/>
                  </a:moveTo>
                  <a:cubicBezTo>
                    <a:pt x="5620" y="73"/>
                    <a:pt x="4725" y="144"/>
                    <a:pt x="3830" y="287"/>
                  </a:cubicBezTo>
                  <a:cubicBezTo>
                    <a:pt x="1897" y="609"/>
                    <a:pt x="0" y="1075"/>
                    <a:pt x="36" y="1146"/>
                  </a:cubicBezTo>
                  <a:cubicBezTo>
                    <a:pt x="36" y="1164"/>
                    <a:pt x="91" y="1172"/>
                    <a:pt x="191" y="1172"/>
                  </a:cubicBezTo>
                  <a:cubicBezTo>
                    <a:pt x="687" y="1172"/>
                    <a:pt x="2295" y="979"/>
                    <a:pt x="3902" y="860"/>
                  </a:cubicBezTo>
                  <a:cubicBezTo>
                    <a:pt x="4600" y="779"/>
                    <a:pt x="5318" y="739"/>
                    <a:pt x="5935" y="739"/>
                  </a:cubicBezTo>
                  <a:cubicBezTo>
                    <a:pt x="6141" y="739"/>
                    <a:pt x="6336" y="744"/>
                    <a:pt x="6515" y="753"/>
                  </a:cubicBezTo>
                  <a:cubicBezTo>
                    <a:pt x="7231" y="753"/>
                    <a:pt x="7696" y="788"/>
                    <a:pt x="7696" y="788"/>
                  </a:cubicBezTo>
                  <a:cubicBezTo>
                    <a:pt x="8090" y="788"/>
                    <a:pt x="8484" y="824"/>
                    <a:pt x="8877" y="860"/>
                  </a:cubicBezTo>
                  <a:cubicBezTo>
                    <a:pt x="9736" y="967"/>
                    <a:pt x="10560" y="1182"/>
                    <a:pt x="11347" y="1540"/>
                  </a:cubicBezTo>
                  <a:cubicBezTo>
                    <a:pt x="11741" y="1719"/>
                    <a:pt x="12135" y="1934"/>
                    <a:pt x="12493" y="2256"/>
                  </a:cubicBezTo>
                  <a:cubicBezTo>
                    <a:pt x="12815" y="2507"/>
                    <a:pt x="13065" y="2793"/>
                    <a:pt x="13316" y="3115"/>
                  </a:cubicBezTo>
                  <a:cubicBezTo>
                    <a:pt x="13710" y="3688"/>
                    <a:pt x="13924" y="4117"/>
                    <a:pt x="13960" y="4117"/>
                  </a:cubicBezTo>
                  <a:cubicBezTo>
                    <a:pt x="13924" y="3688"/>
                    <a:pt x="13781" y="3294"/>
                    <a:pt x="13566" y="2936"/>
                  </a:cubicBezTo>
                  <a:cubicBezTo>
                    <a:pt x="13352" y="2578"/>
                    <a:pt x="13065" y="2220"/>
                    <a:pt x="12779" y="1934"/>
                  </a:cubicBezTo>
                  <a:cubicBezTo>
                    <a:pt x="12421" y="1576"/>
                    <a:pt x="12027" y="1254"/>
                    <a:pt x="11598" y="1039"/>
                  </a:cubicBezTo>
                  <a:cubicBezTo>
                    <a:pt x="10774" y="609"/>
                    <a:pt x="9880" y="323"/>
                    <a:pt x="8985" y="180"/>
                  </a:cubicBezTo>
                  <a:cubicBezTo>
                    <a:pt x="8233" y="37"/>
                    <a:pt x="7732" y="1"/>
                    <a:pt x="773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2923850" y="2843200"/>
              <a:ext cx="80575" cy="81775"/>
            </a:xfrm>
            <a:custGeom>
              <a:avLst/>
              <a:gdLst/>
              <a:ahLst/>
              <a:cxnLst/>
              <a:rect l="l" t="t" r="r" b="b"/>
              <a:pathLst>
                <a:path w="3223" h="3271" extrusionOk="0">
                  <a:moveTo>
                    <a:pt x="204" y="0"/>
                  </a:moveTo>
                  <a:cubicBezTo>
                    <a:pt x="96" y="0"/>
                    <a:pt x="23" y="16"/>
                    <a:pt x="0" y="49"/>
                  </a:cubicBezTo>
                  <a:cubicBezTo>
                    <a:pt x="0" y="157"/>
                    <a:pt x="537" y="407"/>
                    <a:pt x="1039" y="694"/>
                  </a:cubicBezTo>
                  <a:cubicBezTo>
                    <a:pt x="1325" y="908"/>
                    <a:pt x="1611" y="1159"/>
                    <a:pt x="1898" y="1410"/>
                  </a:cubicBezTo>
                  <a:cubicBezTo>
                    <a:pt x="2184" y="1624"/>
                    <a:pt x="2399" y="1911"/>
                    <a:pt x="2614" y="2197"/>
                  </a:cubicBezTo>
                  <a:cubicBezTo>
                    <a:pt x="2721" y="2448"/>
                    <a:pt x="2828" y="2662"/>
                    <a:pt x="2936" y="2913"/>
                  </a:cubicBezTo>
                  <a:cubicBezTo>
                    <a:pt x="3007" y="3128"/>
                    <a:pt x="3043" y="3271"/>
                    <a:pt x="3115" y="3271"/>
                  </a:cubicBezTo>
                  <a:cubicBezTo>
                    <a:pt x="3150" y="3271"/>
                    <a:pt x="3186" y="3128"/>
                    <a:pt x="3222" y="2877"/>
                  </a:cubicBezTo>
                  <a:cubicBezTo>
                    <a:pt x="3222" y="2591"/>
                    <a:pt x="3186" y="2269"/>
                    <a:pt x="3079" y="1982"/>
                  </a:cubicBezTo>
                  <a:cubicBezTo>
                    <a:pt x="2971" y="1696"/>
                    <a:pt x="2828" y="1410"/>
                    <a:pt x="2649" y="1159"/>
                  </a:cubicBezTo>
                  <a:cubicBezTo>
                    <a:pt x="2506" y="980"/>
                    <a:pt x="2363" y="873"/>
                    <a:pt x="2363" y="873"/>
                  </a:cubicBezTo>
                  <a:lnTo>
                    <a:pt x="2291" y="765"/>
                  </a:lnTo>
                  <a:cubicBezTo>
                    <a:pt x="2220" y="729"/>
                    <a:pt x="2112" y="658"/>
                    <a:pt x="2041" y="622"/>
                  </a:cubicBezTo>
                  <a:cubicBezTo>
                    <a:pt x="1790" y="443"/>
                    <a:pt x="1540" y="336"/>
                    <a:pt x="1253" y="228"/>
                  </a:cubicBezTo>
                  <a:cubicBezTo>
                    <a:pt x="858" y="80"/>
                    <a:pt x="445" y="0"/>
                    <a:pt x="20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2880000" y="2867150"/>
              <a:ext cx="56300" cy="73975"/>
            </a:xfrm>
            <a:custGeom>
              <a:avLst/>
              <a:gdLst/>
              <a:ahLst/>
              <a:cxnLst/>
              <a:rect l="l" t="t" r="r" b="b"/>
              <a:pathLst>
                <a:path w="2252" h="2959" extrusionOk="0">
                  <a:moveTo>
                    <a:pt x="109" y="1"/>
                  </a:moveTo>
                  <a:cubicBezTo>
                    <a:pt x="69" y="1"/>
                    <a:pt x="44" y="8"/>
                    <a:pt x="36" y="22"/>
                  </a:cubicBezTo>
                  <a:cubicBezTo>
                    <a:pt x="1" y="129"/>
                    <a:pt x="358" y="416"/>
                    <a:pt x="645" y="738"/>
                  </a:cubicBezTo>
                  <a:cubicBezTo>
                    <a:pt x="788" y="953"/>
                    <a:pt x="931" y="1096"/>
                    <a:pt x="1003" y="1239"/>
                  </a:cubicBezTo>
                  <a:lnTo>
                    <a:pt x="1146" y="1454"/>
                  </a:lnTo>
                  <a:lnTo>
                    <a:pt x="1289" y="1669"/>
                  </a:lnTo>
                  <a:cubicBezTo>
                    <a:pt x="1432" y="1812"/>
                    <a:pt x="1540" y="1991"/>
                    <a:pt x="1647" y="2170"/>
                  </a:cubicBezTo>
                  <a:cubicBezTo>
                    <a:pt x="1826" y="2528"/>
                    <a:pt x="1933" y="2957"/>
                    <a:pt x="2041" y="2957"/>
                  </a:cubicBezTo>
                  <a:cubicBezTo>
                    <a:pt x="2046" y="2958"/>
                    <a:pt x="2050" y="2959"/>
                    <a:pt x="2055" y="2959"/>
                  </a:cubicBezTo>
                  <a:cubicBezTo>
                    <a:pt x="2189" y="2959"/>
                    <a:pt x="2252" y="2474"/>
                    <a:pt x="2148" y="1955"/>
                  </a:cubicBezTo>
                  <a:cubicBezTo>
                    <a:pt x="2077" y="1740"/>
                    <a:pt x="2005" y="1525"/>
                    <a:pt x="1898" y="1311"/>
                  </a:cubicBezTo>
                  <a:cubicBezTo>
                    <a:pt x="1826" y="1132"/>
                    <a:pt x="1754" y="1024"/>
                    <a:pt x="1754" y="1024"/>
                  </a:cubicBezTo>
                  <a:lnTo>
                    <a:pt x="1540" y="774"/>
                  </a:lnTo>
                  <a:cubicBezTo>
                    <a:pt x="1361" y="631"/>
                    <a:pt x="1182" y="487"/>
                    <a:pt x="1003" y="344"/>
                  </a:cubicBezTo>
                  <a:cubicBezTo>
                    <a:pt x="659" y="115"/>
                    <a:pt x="270" y="1"/>
                    <a:pt x="109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2789625" y="2727150"/>
              <a:ext cx="80550" cy="65175"/>
            </a:xfrm>
            <a:custGeom>
              <a:avLst/>
              <a:gdLst/>
              <a:ahLst/>
              <a:cxnLst/>
              <a:rect l="l" t="t" r="r" b="b"/>
              <a:pathLst>
                <a:path w="3222" h="2607" extrusionOk="0">
                  <a:moveTo>
                    <a:pt x="3105" y="0"/>
                  </a:moveTo>
                  <a:cubicBezTo>
                    <a:pt x="3020" y="0"/>
                    <a:pt x="2742" y="410"/>
                    <a:pt x="2399" y="754"/>
                  </a:cubicBezTo>
                  <a:cubicBezTo>
                    <a:pt x="2255" y="897"/>
                    <a:pt x="2076" y="1040"/>
                    <a:pt x="1897" y="1183"/>
                  </a:cubicBezTo>
                  <a:lnTo>
                    <a:pt x="1647" y="1362"/>
                  </a:lnTo>
                  <a:cubicBezTo>
                    <a:pt x="1432" y="1577"/>
                    <a:pt x="1182" y="1792"/>
                    <a:pt x="895" y="1971"/>
                  </a:cubicBezTo>
                  <a:cubicBezTo>
                    <a:pt x="501" y="2257"/>
                    <a:pt x="0" y="2472"/>
                    <a:pt x="36" y="2544"/>
                  </a:cubicBezTo>
                  <a:cubicBezTo>
                    <a:pt x="36" y="2586"/>
                    <a:pt x="125" y="2606"/>
                    <a:pt x="266" y="2606"/>
                  </a:cubicBezTo>
                  <a:cubicBezTo>
                    <a:pt x="482" y="2606"/>
                    <a:pt x="821" y="2559"/>
                    <a:pt x="1146" y="2472"/>
                  </a:cubicBezTo>
                  <a:cubicBezTo>
                    <a:pt x="1504" y="2329"/>
                    <a:pt x="1826" y="2150"/>
                    <a:pt x="2148" y="1935"/>
                  </a:cubicBezTo>
                  <a:lnTo>
                    <a:pt x="2363" y="1685"/>
                  </a:lnTo>
                  <a:cubicBezTo>
                    <a:pt x="2542" y="1506"/>
                    <a:pt x="2685" y="1291"/>
                    <a:pt x="2828" y="1076"/>
                  </a:cubicBezTo>
                  <a:cubicBezTo>
                    <a:pt x="3114" y="575"/>
                    <a:pt x="3222" y="38"/>
                    <a:pt x="3114" y="2"/>
                  </a:cubicBezTo>
                  <a:cubicBezTo>
                    <a:pt x="3112" y="1"/>
                    <a:pt x="3108" y="0"/>
                    <a:pt x="310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2473725" y="2652900"/>
              <a:ext cx="71625" cy="221975"/>
            </a:xfrm>
            <a:custGeom>
              <a:avLst/>
              <a:gdLst/>
              <a:ahLst/>
              <a:cxnLst/>
              <a:rect l="l" t="t" r="r" b="b"/>
              <a:pathLst>
                <a:path w="2865" h="8879" extrusionOk="0">
                  <a:moveTo>
                    <a:pt x="2753" y="0"/>
                  </a:moveTo>
                  <a:cubicBezTo>
                    <a:pt x="2660" y="0"/>
                    <a:pt x="1887" y="1058"/>
                    <a:pt x="1254" y="2185"/>
                  </a:cubicBezTo>
                  <a:cubicBezTo>
                    <a:pt x="967" y="2722"/>
                    <a:pt x="681" y="3294"/>
                    <a:pt x="466" y="3867"/>
                  </a:cubicBezTo>
                  <a:cubicBezTo>
                    <a:pt x="359" y="4118"/>
                    <a:pt x="287" y="4368"/>
                    <a:pt x="215" y="4655"/>
                  </a:cubicBezTo>
                  <a:lnTo>
                    <a:pt x="144" y="4869"/>
                  </a:lnTo>
                  <a:cubicBezTo>
                    <a:pt x="108" y="5084"/>
                    <a:pt x="108" y="5299"/>
                    <a:pt x="72" y="5514"/>
                  </a:cubicBezTo>
                  <a:cubicBezTo>
                    <a:pt x="1" y="6158"/>
                    <a:pt x="108" y="6802"/>
                    <a:pt x="394" y="7411"/>
                  </a:cubicBezTo>
                  <a:cubicBezTo>
                    <a:pt x="681" y="7984"/>
                    <a:pt x="1182" y="8449"/>
                    <a:pt x="1790" y="8699"/>
                  </a:cubicBezTo>
                  <a:cubicBezTo>
                    <a:pt x="2041" y="8807"/>
                    <a:pt x="2327" y="8878"/>
                    <a:pt x="2614" y="8878"/>
                  </a:cubicBezTo>
                  <a:cubicBezTo>
                    <a:pt x="2614" y="8807"/>
                    <a:pt x="2327" y="8664"/>
                    <a:pt x="1934" y="8413"/>
                  </a:cubicBezTo>
                  <a:cubicBezTo>
                    <a:pt x="1468" y="8127"/>
                    <a:pt x="1075" y="7697"/>
                    <a:pt x="896" y="7196"/>
                  </a:cubicBezTo>
                  <a:cubicBezTo>
                    <a:pt x="717" y="6659"/>
                    <a:pt x="681" y="6122"/>
                    <a:pt x="752" y="5549"/>
                  </a:cubicBezTo>
                  <a:cubicBezTo>
                    <a:pt x="788" y="5335"/>
                    <a:pt x="860" y="5156"/>
                    <a:pt x="896" y="5013"/>
                  </a:cubicBezTo>
                  <a:lnTo>
                    <a:pt x="931" y="4834"/>
                  </a:lnTo>
                  <a:cubicBezTo>
                    <a:pt x="931" y="4834"/>
                    <a:pt x="1003" y="4511"/>
                    <a:pt x="1146" y="4046"/>
                  </a:cubicBezTo>
                  <a:cubicBezTo>
                    <a:pt x="1289" y="3509"/>
                    <a:pt x="1504" y="2936"/>
                    <a:pt x="1755" y="2400"/>
                  </a:cubicBezTo>
                  <a:cubicBezTo>
                    <a:pt x="2256" y="1254"/>
                    <a:pt x="2864" y="73"/>
                    <a:pt x="2757" y="1"/>
                  </a:cubicBezTo>
                  <a:cubicBezTo>
                    <a:pt x="2756" y="1"/>
                    <a:pt x="2754" y="0"/>
                    <a:pt x="2753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2264325" y="2439050"/>
              <a:ext cx="252375" cy="455500"/>
            </a:xfrm>
            <a:custGeom>
              <a:avLst/>
              <a:gdLst/>
              <a:ahLst/>
              <a:cxnLst/>
              <a:rect l="l" t="t" r="r" b="b"/>
              <a:pathLst>
                <a:path w="10095" h="18220" extrusionOk="0">
                  <a:moveTo>
                    <a:pt x="9952" y="0"/>
                  </a:moveTo>
                  <a:cubicBezTo>
                    <a:pt x="9844" y="0"/>
                    <a:pt x="9808" y="2828"/>
                    <a:pt x="9379" y="5584"/>
                  </a:cubicBezTo>
                  <a:cubicBezTo>
                    <a:pt x="9164" y="6837"/>
                    <a:pt x="8878" y="8054"/>
                    <a:pt x="8484" y="9271"/>
                  </a:cubicBezTo>
                  <a:cubicBezTo>
                    <a:pt x="8341" y="9772"/>
                    <a:pt x="8126" y="10166"/>
                    <a:pt x="8019" y="10452"/>
                  </a:cubicBezTo>
                  <a:cubicBezTo>
                    <a:pt x="7911" y="10703"/>
                    <a:pt x="7840" y="10882"/>
                    <a:pt x="7840" y="10882"/>
                  </a:cubicBezTo>
                  <a:lnTo>
                    <a:pt x="7661" y="11347"/>
                  </a:lnTo>
                  <a:cubicBezTo>
                    <a:pt x="7482" y="11705"/>
                    <a:pt x="7303" y="12099"/>
                    <a:pt x="7088" y="12457"/>
                  </a:cubicBezTo>
                  <a:lnTo>
                    <a:pt x="6659" y="13173"/>
                  </a:lnTo>
                  <a:cubicBezTo>
                    <a:pt x="6480" y="13388"/>
                    <a:pt x="6301" y="13638"/>
                    <a:pt x="6122" y="13925"/>
                  </a:cubicBezTo>
                  <a:cubicBezTo>
                    <a:pt x="5943" y="14175"/>
                    <a:pt x="5728" y="14426"/>
                    <a:pt x="5477" y="14676"/>
                  </a:cubicBezTo>
                  <a:cubicBezTo>
                    <a:pt x="5263" y="14927"/>
                    <a:pt x="5012" y="15177"/>
                    <a:pt x="4761" y="15392"/>
                  </a:cubicBezTo>
                  <a:lnTo>
                    <a:pt x="3974" y="16072"/>
                  </a:lnTo>
                  <a:lnTo>
                    <a:pt x="3115" y="16573"/>
                  </a:lnTo>
                  <a:cubicBezTo>
                    <a:pt x="3007" y="16681"/>
                    <a:pt x="2864" y="16788"/>
                    <a:pt x="2721" y="16860"/>
                  </a:cubicBezTo>
                  <a:lnTo>
                    <a:pt x="2327" y="17074"/>
                  </a:lnTo>
                  <a:lnTo>
                    <a:pt x="1576" y="17468"/>
                  </a:lnTo>
                  <a:cubicBezTo>
                    <a:pt x="1039" y="17683"/>
                    <a:pt x="502" y="17934"/>
                    <a:pt x="1" y="18220"/>
                  </a:cubicBezTo>
                  <a:cubicBezTo>
                    <a:pt x="573" y="18112"/>
                    <a:pt x="1146" y="17969"/>
                    <a:pt x="1719" y="17755"/>
                  </a:cubicBezTo>
                  <a:lnTo>
                    <a:pt x="2506" y="17397"/>
                  </a:lnTo>
                  <a:lnTo>
                    <a:pt x="2936" y="17182"/>
                  </a:lnTo>
                  <a:cubicBezTo>
                    <a:pt x="3079" y="17110"/>
                    <a:pt x="3222" y="17039"/>
                    <a:pt x="3401" y="16931"/>
                  </a:cubicBezTo>
                  <a:lnTo>
                    <a:pt x="4296" y="16394"/>
                  </a:lnTo>
                  <a:lnTo>
                    <a:pt x="5119" y="15750"/>
                  </a:lnTo>
                  <a:cubicBezTo>
                    <a:pt x="5406" y="15535"/>
                    <a:pt x="5656" y="15285"/>
                    <a:pt x="5907" y="15034"/>
                  </a:cubicBezTo>
                  <a:cubicBezTo>
                    <a:pt x="6157" y="14784"/>
                    <a:pt x="6408" y="14533"/>
                    <a:pt x="6623" y="14247"/>
                  </a:cubicBezTo>
                  <a:lnTo>
                    <a:pt x="7231" y="13495"/>
                  </a:lnTo>
                  <a:lnTo>
                    <a:pt x="7697" y="12743"/>
                  </a:lnTo>
                  <a:cubicBezTo>
                    <a:pt x="7947" y="12385"/>
                    <a:pt x="8162" y="11992"/>
                    <a:pt x="8341" y="11598"/>
                  </a:cubicBezTo>
                  <a:cubicBezTo>
                    <a:pt x="8484" y="11347"/>
                    <a:pt x="8556" y="11168"/>
                    <a:pt x="8556" y="11168"/>
                  </a:cubicBezTo>
                  <a:lnTo>
                    <a:pt x="8735" y="10703"/>
                  </a:lnTo>
                  <a:cubicBezTo>
                    <a:pt x="8842" y="10417"/>
                    <a:pt x="9021" y="10023"/>
                    <a:pt x="9128" y="9486"/>
                  </a:cubicBezTo>
                  <a:cubicBezTo>
                    <a:pt x="9522" y="8233"/>
                    <a:pt x="9773" y="6945"/>
                    <a:pt x="9880" y="5656"/>
                  </a:cubicBezTo>
                  <a:cubicBezTo>
                    <a:pt x="10023" y="4367"/>
                    <a:pt x="10095" y="3043"/>
                    <a:pt x="10059" y="1754"/>
                  </a:cubicBezTo>
                  <a:cubicBezTo>
                    <a:pt x="10095" y="1182"/>
                    <a:pt x="10059" y="573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2344875" y="2856575"/>
              <a:ext cx="251475" cy="95250"/>
            </a:xfrm>
            <a:custGeom>
              <a:avLst/>
              <a:gdLst/>
              <a:ahLst/>
              <a:cxnLst/>
              <a:rect l="l" t="t" r="r" b="b"/>
              <a:pathLst>
                <a:path w="10059" h="3810" extrusionOk="0">
                  <a:moveTo>
                    <a:pt x="393" y="1"/>
                  </a:moveTo>
                  <a:cubicBezTo>
                    <a:pt x="147" y="1"/>
                    <a:pt x="0" y="17"/>
                    <a:pt x="0" y="51"/>
                  </a:cubicBezTo>
                  <a:cubicBezTo>
                    <a:pt x="0" y="159"/>
                    <a:pt x="1360" y="409"/>
                    <a:pt x="2756" y="767"/>
                  </a:cubicBezTo>
                  <a:cubicBezTo>
                    <a:pt x="4117" y="1089"/>
                    <a:pt x="5477" y="1447"/>
                    <a:pt x="5477" y="1447"/>
                  </a:cubicBezTo>
                  <a:cubicBezTo>
                    <a:pt x="5477" y="1447"/>
                    <a:pt x="5799" y="1519"/>
                    <a:pt x="6300" y="1662"/>
                  </a:cubicBezTo>
                  <a:cubicBezTo>
                    <a:pt x="6837" y="1769"/>
                    <a:pt x="7481" y="1948"/>
                    <a:pt x="8161" y="2163"/>
                  </a:cubicBezTo>
                  <a:cubicBezTo>
                    <a:pt x="8806" y="2414"/>
                    <a:pt x="9450" y="2700"/>
                    <a:pt x="9701" y="3058"/>
                  </a:cubicBezTo>
                  <a:cubicBezTo>
                    <a:pt x="9808" y="3237"/>
                    <a:pt x="9808" y="3416"/>
                    <a:pt x="9736" y="3559"/>
                  </a:cubicBezTo>
                  <a:cubicBezTo>
                    <a:pt x="9665" y="3702"/>
                    <a:pt x="9629" y="3774"/>
                    <a:pt x="9665" y="3810"/>
                  </a:cubicBezTo>
                  <a:cubicBezTo>
                    <a:pt x="9665" y="3810"/>
                    <a:pt x="9736" y="3774"/>
                    <a:pt x="9880" y="3667"/>
                  </a:cubicBezTo>
                  <a:lnTo>
                    <a:pt x="9951" y="3523"/>
                  </a:lnTo>
                  <a:cubicBezTo>
                    <a:pt x="9987" y="3488"/>
                    <a:pt x="9987" y="3416"/>
                    <a:pt x="9987" y="3380"/>
                  </a:cubicBezTo>
                  <a:cubicBezTo>
                    <a:pt x="10059" y="3237"/>
                    <a:pt x="10023" y="3058"/>
                    <a:pt x="9951" y="2915"/>
                  </a:cubicBezTo>
                  <a:cubicBezTo>
                    <a:pt x="9701" y="2342"/>
                    <a:pt x="8985" y="1984"/>
                    <a:pt x="8340" y="1662"/>
                  </a:cubicBezTo>
                  <a:cubicBezTo>
                    <a:pt x="7768" y="1376"/>
                    <a:pt x="7123" y="1161"/>
                    <a:pt x="6515" y="946"/>
                  </a:cubicBezTo>
                  <a:cubicBezTo>
                    <a:pt x="5978" y="803"/>
                    <a:pt x="5656" y="696"/>
                    <a:pt x="5656" y="696"/>
                  </a:cubicBezTo>
                  <a:cubicBezTo>
                    <a:pt x="5656" y="696"/>
                    <a:pt x="4260" y="409"/>
                    <a:pt x="2828" y="194"/>
                  </a:cubicBezTo>
                  <a:cubicBezTo>
                    <a:pt x="1880" y="73"/>
                    <a:pt x="914" y="1"/>
                    <a:pt x="39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2425400" y="2900400"/>
              <a:ext cx="131575" cy="78275"/>
            </a:xfrm>
            <a:custGeom>
              <a:avLst/>
              <a:gdLst/>
              <a:ahLst/>
              <a:cxnLst/>
              <a:rect l="l" t="t" r="r" b="b"/>
              <a:pathLst>
                <a:path w="5263" h="3131" extrusionOk="0">
                  <a:moveTo>
                    <a:pt x="242" y="1"/>
                  </a:moveTo>
                  <a:cubicBezTo>
                    <a:pt x="92" y="1"/>
                    <a:pt x="1" y="16"/>
                    <a:pt x="1" y="52"/>
                  </a:cubicBezTo>
                  <a:cubicBezTo>
                    <a:pt x="1" y="160"/>
                    <a:pt x="717" y="374"/>
                    <a:pt x="1468" y="661"/>
                  </a:cubicBezTo>
                  <a:cubicBezTo>
                    <a:pt x="1934" y="840"/>
                    <a:pt x="2399" y="1054"/>
                    <a:pt x="2829" y="1305"/>
                  </a:cubicBezTo>
                  <a:cubicBezTo>
                    <a:pt x="2829" y="1305"/>
                    <a:pt x="3008" y="1377"/>
                    <a:pt x="3258" y="1520"/>
                  </a:cubicBezTo>
                  <a:cubicBezTo>
                    <a:pt x="3544" y="1663"/>
                    <a:pt x="3831" y="1842"/>
                    <a:pt x="4117" y="2057"/>
                  </a:cubicBezTo>
                  <a:cubicBezTo>
                    <a:pt x="4368" y="2271"/>
                    <a:pt x="4618" y="2522"/>
                    <a:pt x="4869" y="2773"/>
                  </a:cubicBezTo>
                  <a:cubicBezTo>
                    <a:pt x="5048" y="2987"/>
                    <a:pt x="5155" y="3131"/>
                    <a:pt x="5227" y="3131"/>
                  </a:cubicBezTo>
                  <a:cubicBezTo>
                    <a:pt x="5263" y="3095"/>
                    <a:pt x="5227" y="2916"/>
                    <a:pt x="5119" y="2629"/>
                  </a:cubicBezTo>
                  <a:cubicBezTo>
                    <a:pt x="4940" y="2271"/>
                    <a:pt x="4726" y="1949"/>
                    <a:pt x="4475" y="1663"/>
                  </a:cubicBezTo>
                  <a:cubicBezTo>
                    <a:pt x="4225" y="1377"/>
                    <a:pt x="3938" y="1126"/>
                    <a:pt x="3616" y="911"/>
                  </a:cubicBezTo>
                  <a:cubicBezTo>
                    <a:pt x="3330" y="732"/>
                    <a:pt x="3151" y="625"/>
                    <a:pt x="3151" y="625"/>
                  </a:cubicBezTo>
                  <a:cubicBezTo>
                    <a:pt x="3151" y="625"/>
                    <a:pt x="2972" y="553"/>
                    <a:pt x="2685" y="446"/>
                  </a:cubicBezTo>
                  <a:cubicBezTo>
                    <a:pt x="2327" y="339"/>
                    <a:pt x="1969" y="231"/>
                    <a:pt x="1576" y="160"/>
                  </a:cubicBezTo>
                  <a:cubicBezTo>
                    <a:pt x="1075" y="64"/>
                    <a:pt x="542" y="1"/>
                    <a:pt x="242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2341300" y="2942125"/>
              <a:ext cx="112775" cy="50200"/>
            </a:xfrm>
            <a:custGeom>
              <a:avLst/>
              <a:gdLst/>
              <a:ahLst/>
              <a:cxnLst/>
              <a:rect l="l" t="t" r="r" b="b"/>
              <a:pathLst>
                <a:path w="4511" h="2008" extrusionOk="0">
                  <a:moveTo>
                    <a:pt x="763" y="1"/>
                  </a:moveTo>
                  <a:cubicBezTo>
                    <a:pt x="335" y="1"/>
                    <a:pt x="0" y="60"/>
                    <a:pt x="0" y="137"/>
                  </a:cubicBezTo>
                  <a:cubicBezTo>
                    <a:pt x="0" y="245"/>
                    <a:pt x="609" y="388"/>
                    <a:pt x="1181" y="567"/>
                  </a:cubicBezTo>
                  <a:cubicBezTo>
                    <a:pt x="1754" y="710"/>
                    <a:pt x="2291" y="960"/>
                    <a:pt x="2291" y="960"/>
                  </a:cubicBezTo>
                  <a:lnTo>
                    <a:pt x="2649" y="1104"/>
                  </a:lnTo>
                  <a:cubicBezTo>
                    <a:pt x="2899" y="1175"/>
                    <a:pt x="3114" y="1283"/>
                    <a:pt x="3365" y="1390"/>
                  </a:cubicBezTo>
                  <a:cubicBezTo>
                    <a:pt x="3825" y="1653"/>
                    <a:pt x="4256" y="2007"/>
                    <a:pt x="4406" y="2007"/>
                  </a:cubicBezTo>
                  <a:cubicBezTo>
                    <a:pt x="4419" y="2007"/>
                    <a:pt x="4430" y="2004"/>
                    <a:pt x="4439" y="1998"/>
                  </a:cubicBezTo>
                  <a:cubicBezTo>
                    <a:pt x="4510" y="1927"/>
                    <a:pt x="4188" y="1390"/>
                    <a:pt x="3651" y="960"/>
                  </a:cubicBezTo>
                  <a:cubicBezTo>
                    <a:pt x="3436" y="746"/>
                    <a:pt x="3186" y="602"/>
                    <a:pt x="2899" y="459"/>
                  </a:cubicBezTo>
                  <a:lnTo>
                    <a:pt x="2542" y="245"/>
                  </a:lnTo>
                  <a:cubicBezTo>
                    <a:pt x="2148" y="137"/>
                    <a:pt x="1718" y="66"/>
                    <a:pt x="1289" y="30"/>
                  </a:cubicBezTo>
                  <a:cubicBezTo>
                    <a:pt x="1109" y="10"/>
                    <a:pt x="929" y="1"/>
                    <a:pt x="76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1773950" y="2840850"/>
              <a:ext cx="396450" cy="137825"/>
            </a:xfrm>
            <a:custGeom>
              <a:avLst/>
              <a:gdLst/>
              <a:ahLst/>
              <a:cxnLst/>
              <a:rect l="l" t="t" r="r" b="b"/>
              <a:pathLst>
                <a:path w="15858" h="5513" extrusionOk="0">
                  <a:moveTo>
                    <a:pt x="36" y="0"/>
                  </a:moveTo>
                  <a:cubicBezTo>
                    <a:pt x="0" y="501"/>
                    <a:pt x="72" y="1002"/>
                    <a:pt x="287" y="1432"/>
                  </a:cubicBezTo>
                  <a:cubicBezTo>
                    <a:pt x="430" y="1933"/>
                    <a:pt x="680" y="2363"/>
                    <a:pt x="967" y="2792"/>
                  </a:cubicBezTo>
                  <a:cubicBezTo>
                    <a:pt x="1325" y="3257"/>
                    <a:pt x="1754" y="3651"/>
                    <a:pt x="2219" y="4009"/>
                  </a:cubicBezTo>
                  <a:cubicBezTo>
                    <a:pt x="3150" y="4582"/>
                    <a:pt x="4152" y="5011"/>
                    <a:pt x="5226" y="5226"/>
                  </a:cubicBezTo>
                  <a:cubicBezTo>
                    <a:pt x="5692" y="5334"/>
                    <a:pt x="6049" y="5369"/>
                    <a:pt x="6300" y="5405"/>
                  </a:cubicBezTo>
                  <a:cubicBezTo>
                    <a:pt x="6551" y="5441"/>
                    <a:pt x="6694" y="5441"/>
                    <a:pt x="6694" y="5441"/>
                  </a:cubicBezTo>
                  <a:cubicBezTo>
                    <a:pt x="6694" y="5441"/>
                    <a:pt x="7267" y="5513"/>
                    <a:pt x="8161" y="5513"/>
                  </a:cubicBezTo>
                  <a:cubicBezTo>
                    <a:pt x="9199" y="5513"/>
                    <a:pt x="10273" y="5441"/>
                    <a:pt x="11311" y="5334"/>
                  </a:cubicBezTo>
                  <a:cubicBezTo>
                    <a:pt x="12457" y="5226"/>
                    <a:pt x="13602" y="5083"/>
                    <a:pt x="14461" y="4940"/>
                  </a:cubicBezTo>
                  <a:cubicBezTo>
                    <a:pt x="14927" y="4904"/>
                    <a:pt x="15392" y="4832"/>
                    <a:pt x="15857" y="4689"/>
                  </a:cubicBezTo>
                  <a:cubicBezTo>
                    <a:pt x="15585" y="4647"/>
                    <a:pt x="15300" y="4630"/>
                    <a:pt x="15017" y="4630"/>
                  </a:cubicBezTo>
                  <a:cubicBezTo>
                    <a:pt x="14817" y="4630"/>
                    <a:pt x="14618" y="4639"/>
                    <a:pt x="14425" y="4653"/>
                  </a:cubicBezTo>
                  <a:lnTo>
                    <a:pt x="11276" y="4797"/>
                  </a:lnTo>
                  <a:cubicBezTo>
                    <a:pt x="10721" y="4832"/>
                    <a:pt x="10157" y="4850"/>
                    <a:pt x="9624" y="4850"/>
                  </a:cubicBezTo>
                  <a:cubicBezTo>
                    <a:pt x="9092" y="4850"/>
                    <a:pt x="8591" y="4832"/>
                    <a:pt x="8161" y="4797"/>
                  </a:cubicBezTo>
                  <a:cubicBezTo>
                    <a:pt x="7302" y="4761"/>
                    <a:pt x="6765" y="4689"/>
                    <a:pt x="6765" y="4689"/>
                  </a:cubicBezTo>
                  <a:cubicBezTo>
                    <a:pt x="6765" y="4689"/>
                    <a:pt x="6622" y="4689"/>
                    <a:pt x="6372" y="4653"/>
                  </a:cubicBezTo>
                  <a:cubicBezTo>
                    <a:pt x="6121" y="4618"/>
                    <a:pt x="5763" y="4618"/>
                    <a:pt x="5369" y="4546"/>
                  </a:cubicBezTo>
                  <a:cubicBezTo>
                    <a:pt x="4367" y="4367"/>
                    <a:pt x="3401" y="4045"/>
                    <a:pt x="2506" y="3544"/>
                  </a:cubicBezTo>
                  <a:cubicBezTo>
                    <a:pt x="2076" y="3257"/>
                    <a:pt x="1647" y="2900"/>
                    <a:pt x="1289" y="2506"/>
                  </a:cubicBezTo>
                  <a:cubicBezTo>
                    <a:pt x="1002" y="2148"/>
                    <a:pt x="716" y="1754"/>
                    <a:pt x="537" y="1325"/>
                  </a:cubicBezTo>
                  <a:cubicBezTo>
                    <a:pt x="215" y="573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1968125" y="2890650"/>
              <a:ext cx="230000" cy="33450"/>
            </a:xfrm>
            <a:custGeom>
              <a:avLst/>
              <a:gdLst/>
              <a:ahLst/>
              <a:cxnLst/>
              <a:rect l="l" t="t" r="r" b="b"/>
              <a:pathLst>
                <a:path w="9200" h="1338" extrusionOk="0">
                  <a:moveTo>
                    <a:pt x="95" y="0"/>
                  </a:moveTo>
                  <a:cubicBezTo>
                    <a:pt x="61" y="0"/>
                    <a:pt x="41" y="4"/>
                    <a:pt x="36" y="13"/>
                  </a:cubicBezTo>
                  <a:cubicBezTo>
                    <a:pt x="1" y="120"/>
                    <a:pt x="1074" y="585"/>
                    <a:pt x="2220" y="908"/>
                  </a:cubicBezTo>
                  <a:cubicBezTo>
                    <a:pt x="2793" y="1015"/>
                    <a:pt x="3365" y="1158"/>
                    <a:pt x="3795" y="1230"/>
                  </a:cubicBezTo>
                  <a:lnTo>
                    <a:pt x="4547" y="1337"/>
                  </a:lnTo>
                  <a:lnTo>
                    <a:pt x="5262" y="1337"/>
                  </a:lnTo>
                  <a:cubicBezTo>
                    <a:pt x="5799" y="1337"/>
                    <a:pt x="6336" y="1301"/>
                    <a:pt x="6873" y="1265"/>
                  </a:cubicBezTo>
                  <a:cubicBezTo>
                    <a:pt x="8054" y="1122"/>
                    <a:pt x="9200" y="764"/>
                    <a:pt x="9164" y="693"/>
                  </a:cubicBezTo>
                  <a:cubicBezTo>
                    <a:pt x="9154" y="663"/>
                    <a:pt x="9062" y="653"/>
                    <a:pt x="8910" y="653"/>
                  </a:cubicBezTo>
                  <a:cubicBezTo>
                    <a:pt x="8506" y="653"/>
                    <a:pt x="7680" y="729"/>
                    <a:pt x="6873" y="729"/>
                  </a:cubicBezTo>
                  <a:cubicBezTo>
                    <a:pt x="6301" y="693"/>
                    <a:pt x="5728" y="729"/>
                    <a:pt x="5298" y="657"/>
                  </a:cubicBezTo>
                  <a:lnTo>
                    <a:pt x="4582" y="585"/>
                  </a:lnTo>
                  <a:lnTo>
                    <a:pt x="3902" y="514"/>
                  </a:lnTo>
                  <a:cubicBezTo>
                    <a:pt x="3437" y="514"/>
                    <a:pt x="2900" y="406"/>
                    <a:pt x="2327" y="371"/>
                  </a:cubicBezTo>
                  <a:cubicBezTo>
                    <a:pt x="1351" y="213"/>
                    <a:pt x="346" y="0"/>
                    <a:pt x="95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3044650" y="2739675"/>
              <a:ext cx="482375" cy="181875"/>
            </a:xfrm>
            <a:custGeom>
              <a:avLst/>
              <a:gdLst/>
              <a:ahLst/>
              <a:cxnLst/>
              <a:rect l="l" t="t" r="r" b="b"/>
              <a:pathLst>
                <a:path w="19295" h="7275" extrusionOk="0">
                  <a:moveTo>
                    <a:pt x="19288" y="0"/>
                  </a:moveTo>
                  <a:cubicBezTo>
                    <a:pt x="19215" y="0"/>
                    <a:pt x="18682" y="409"/>
                    <a:pt x="17719" y="718"/>
                  </a:cubicBezTo>
                  <a:cubicBezTo>
                    <a:pt x="16538" y="1112"/>
                    <a:pt x="15285" y="1327"/>
                    <a:pt x="14032" y="1398"/>
                  </a:cubicBezTo>
                  <a:cubicBezTo>
                    <a:pt x="12672" y="1470"/>
                    <a:pt x="11276" y="1506"/>
                    <a:pt x="10238" y="1577"/>
                  </a:cubicBezTo>
                  <a:cubicBezTo>
                    <a:pt x="9701" y="1577"/>
                    <a:pt x="9272" y="1613"/>
                    <a:pt x="8949" y="1649"/>
                  </a:cubicBezTo>
                  <a:lnTo>
                    <a:pt x="8484" y="1721"/>
                  </a:lnTo>
                  <a:cubicBezTo>
                    <a:pt x="8484" y="1721"/>
                    <a:pt x="7804" y="1828"/>
                    <a:pt x="6766" y="2078"/>
                  </a:cubicBezTo>
                  <a:cubicBezTo>
                    <a:pt x="5513" y="2329"/>
                    <a:pt x="4260" y="2723"/>
                    <a:pt x="3043" y="3188"/>
                  </a:cubicBezTo>
                  <a:cubicBezTo>
                    <a:pt x="2399" y="3439"/>
                    <a:pt x="1791" y="3761"/>
                    <a:pt x="1182" y="4155"/>
                  </a:cubicBezTo>
                  <a:cubicBezTo>
                    <a:pt x="645" y="4477"/>
                    <a:pt x="251" y="5014"/>
                    <a:pt x="37" y="5622"/>
                  </a:cubicBezTo>
                  <a:cubicBezTo>
                    <a:pt x="37" y="5765"/>
                    <a:pt x="1" y="5873"/>
                    <a:pt x="1" y="6016"/>
                  </a:cubicBezTo>
                  <a:cubicBezTo>
                    <a:pt x="37" y="6159"/>
                    <a:pt x="37" y="6266"/>
                    <a:pt x="72" y="6374"/>
                  </a:cubicBezTo>
                  <a:cubicBezTo>
                    <a:pt x="108" y="6481"/>
                    <a:pt x="144" y="6589"/>
                    <a:pt x="180" y="6696"/>
                  </a:cubicBezTo>
                  <a:lnTo>
                    <a:pt x="323" y="6911"/>
                  </a:lnTo>
                  <a:cubicBezTo>
                    <a:pt x="516" y="7136"/>
                    <a:pt x="651" y="7274"/>
                    <a:pt x="702" y="7274"/>
                  </a:cubicBezTo>
                  <a:cubicBezTo>
                    <a:pt x="708" y="7274"/>
                    <a:pt x="713" y="7272"/>
                    <a:pt x="717" y="7269"/>
                  </a:cubicBezTo>
                  <a:cubicBezTo>
                    <a:pt x="717" y="7269"/>
                    <a:pt x="645" y="7090"/>
                    <a:pt x="502" y="6839"/>
                  </a:cubicBezTo>
                  <a:cubicBezTo>
                    <a:pt x="287" y="6481"/>
                    <a:pt x="251" y="6087"/>
                    <a:pt x="359" y="5694"/>
                  </a:cubicBezTo>
                  <a:cubicBezTo>
                    <a:pt x="574" y="5193"/>
                    <a:pt x="967" y="4763"/>
                    <a:pt x="1468" y="4513"/>
                  </a:cubicBezTo>
                  <a:cubicBezTo>
                    <a:pt x="2041" y="4155"/>
                    <a:pt x="2650" y="3868"/>
                    <a:pt x="3258" y="3689"/>
                  </a:cubicBezTo>
                  <a:cubicBezTo>
                    <a:pt x="4439" y="3260"/>
                    <a:pt x="5692" y="2973"/>
                    <a:pt x="6909" y="2759"/>
                  </a:cubicBezTo>
                  <a:cubicBezTo>
                    <a:pt x="7947" y="2580"/>
                    <a:pt x="8627" y="2472"/>
                    <a:pt x="8627" y="2472"/>
                  </a:cubicBezTo>
                  <a:lnTo>
                    <a:pt x="9057" y="2401"/>
                  </a:lnTo>
                  <a:cubicBezTo>
                    <a:pt x="9343" y="2365"/>
                    <a:pt x="9773" y="2293"/>
                    <a:pt x="10310" y="2257"/>
                  </a:cubicBezTo>
                  <a:cubicBezTo>
                    <a:pt x="11312" y="2150"/>
                    <a:pt x="12708" y="2078"/>
                    <a:pt x="14104" y="1935"/>
                  </a:cubicBezTo>
                  <a:cubicBezTo>
                    <a:pt x="15393" y="1792"/>
                    <a:pt x="16645" y="1470"/>
                    <a:pt x="17862" y="1005"/>
                  </a:cubicBezTo>
                  <a:cubicBezTo>
                    <a:pt x="18399" y="790"/>
                    <a:pt x="18900" y="468"/>
                    <a:pt x="19294" y="2"/>
                  </a:cubicBezTo>
                  <a:cubicBezTo>
                    <a:pt x="19293" y="1"/>
                    <a:pt x="19291" y="0"/>
                    <a:pt x="19288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3114450" y="2880225"/>
              <a:ext cx="128900" cy="68025"/>
            </a:xfrm>
            <a:custGeom>
              <a:avLst/>
              <a:gdLst/>
              <a:ahLst/>
              <a:cxnLst/>
              <a:rect l="l" t="t" r="r" b="b"/>
              <a:pathLst>
                <a:path w="5156" h="2721" extrusionOk="0">
                  <a:moveTo>
                    <a:pt x="3509" y="0"/>
                  </a:moveTo>
                  <a:cubicBezTo>
                    <a:pt x="3151" y="0"/>
                    <a:pt x="2757" y="0"/>
                    <a:pt x="2399" y="72"/>
                  </a:cubicBezTo>
                  <a:cubicBezTo>
                    <a:pt x="2077" y="108"/>
                    <a:pt x="1862" y="143"/>
                    <a:pt x="1862" y="143"/>
                  </a:cubicBezTo>
                  <a:cubicBezTo>
                    <a:pt x="1683" y="179"/>
                    <a:pt x="1504" y="251"/>
                    <a:pt x="1361" y="322"/>
                  </a:cubicBezTo>
                  <a:cubicBezTo>
                    <a:pt x="967" y="465"/>
                    <a:pt x="609" y="716"/>
                    <a:pt x="359" y="1038"/>
                  </a:cubicBezTo>
                  <a:cubicBezTo>
                    <a:pt x="180" y="1217"/>
                    <a:pt x="108" y="1432"/>
                    <a:pt x="37" y="1647"/>
                  </a:cubicBezTo>
                  <a:cubicBezTo>
                    <a:pt x="1" y="1861"/>
                    <a:pt x="1" y="2040"/>
                    <a:pt x="37" y="2219"/>
                  </a:cubicBezTo>
                  <a:cubicBezTo>
                    <a:pt x="144" y="2577"/>
                    <a:pt x="287" y="2721"/>
                    <a:pt x="323" y="2721"/>
                  </a:cubicBezTo>
                  <a:cubicBezTo>
                    <a:pt x="395" y="2721"/>
                    <a:pt x="359" y="2506"/>
                    <a:pt x="359" y="2219"/>
                  </a:cubicBezTo>
                  <a:cubicBezTo>
                    <a:pt x="395" y="2076"/>
                    <a:pt x="430" y="1897"/>
                    <a:pt x="466" y="1790"/>
                  </a:cubicBezTo>
                  <a:cubicBezTo>
                    <a:pt x="538" y="1611"/>
                    <a:pt x="645" y="1504"/>
                    <a:pt x="752" y="1396"/>
                  </a:cubicBezTo>
                  <a:cubicBezTo>
                    <a:pt x="1003" y="1181"/>
                    <a:pt x="1289" y="1038"/>
                    <a:pt x="1612" y="967"/>
                  </a:cubicBezTo>
                  <a:cubicBezTo>
                    <a:pt x="1862" y="895"/>
                    <a:pt x="2041" y="859"/>
                    <a:pt x="2041" y="859"/>
                  </a:cubicBezTo>
                  <a:cubicBezTo>
                    <a:pt x="2041" y="859"/>
                    <a:pt x="2220" y="823"/>
                    <a:pt x="2506" y="752"/>
                  </a:cubicBezTo>
                  <a:cubicBezTo>
                    <a:pt x="2757" y="680"/>
                    <a:pt x="3151" y="609"/>
                    <a:pt x="3544" y="537"/>
                  </a:cubicBezTo>
                  <a:cubicBezTo>
                    <a:pt x="4332" y="394"/>
                    <a:pt x="5155" y="287"/>
                    <a:pt x="5119" y="179"/>
                  </a:cubicBezTo>
                  <a:cubicBezTo>
                    <a:pt x="5119" y="72"/>
                    <a:pt x="4332" y="0"/>
                    <a:pt x="3509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3073300" y="2855825"/>
              <a:ext cx="110075" cy="75450"/>
            </a:xfrm>
            <a:custGeom>
              <a:avLst/>
              <a:gdLst/>
              <a:ahLst/>
              <a:cxnLst/>
              <a:rect l="l" t="t" r="r" b="b"/>
              <a:pathLst>
                <a:path w="4403" h="3018" extrusionOk="0">
                  <a:moveTo>
                    <a:pt x="3951" y="1"/>
                  </a:moveTo>
                  <a:cubicBezTo>
                    <a:pt x="3678" y="1"/>
                    <a:pt x="3311" y="28"/>
                    <a:pt x="2935" y="81"/>
                  </a:cubicBezTo>
                  <a:cubicBezTo>
                    <a:pt x="2613" y="117"/>
                    <a:pt x="2291" y="189"/>
                    <a:pt x="1969" y="296"/>
                  </a:cubicBezTo>
                  <a:cubicBezTo>
                    <a:pt x="1790" y="368"/>
                    <a:pt x="1647" y="403"/>
                    <a:pt x="1504" y="475"/>
                  </a:cubicBezTo>
                  <a:lnTo>
                    <a:pt x="1396" y="547"/>
                  </a:lnTo>
                  <a:cubicBezTo>
                    <a:pt x="1289" y="618"/>
                    <a:pt x="1217" y="690"/>
                    <a:pt x="1110" y="797"/>
                  </a:cubicBezTo>
                  <a:cubicBezTo>
                    <a:pt x="824" y="1012"/>
                    <a:pt x="609" y="1298"/>
                    <a:pt x="430" y="1585"/>
                  </a:cubicBezTo>
                  <a:cubicBezTo>
                    <a:pt x="36" y="2265"/>
                    <a:pt x="0" y="3016"/>
                    <a:pt x="72" y="3016"/>
                  </a:cubicBezTo>
                  <a:cubicBezTo>
                    <a:pt x="75" y="3017"/>
                    <a:pt x="79" y="3018"/>
                    <a:pt x="83" y="3018"/>
                  </a:cubicBezTo>
                  <a:cubicBezTo>
                    <a:pt x="226" y="3018"/>
                    <a:pt x="441" y="2360"/>
                    <a:pt x="859" y="1907"/>
                  </a:cubicBezTo>
                  <a:cubicBezTo>
                    <a:pt x="1038" y="1656"/>
                    <a:pt x="1253" y="1477"/>
                    <a:pt x="1504" y="1334"/>
                  </a:cubicBezTo>
                  <a:cubicBezTo>
                    <a:pt x="1611" y="1263"/>
                    <a:pt x="1683" y="1227"/>
                    <a:pt x="1754" y="1191"/>
                  </a:cubicBezTo>
                  <a:lnTo>
                    <a:pt x="1862" y="1119"/>
                  </a:lnTo>
                  <a:cubicBezTo>
                    <a:pt x="1969" y="1048"/>
                    <a:pt x="2076" y="976"/>
                    <a:pt x="2220" y="940"/>
                  </a:cubicBezTo>
                  <a:cubicBezTo>
                    <a:pt x="2470" y="797"/>
                    <a:pt x="2756" y="690"/>
                    <a:pt x="3043" y="582"/>
                  </a:cubicBezTo>
                  <a:cubicBezTo>
                    <a:pt x="3723" y="368"/>
                    <a:pt x="4403" y="189"/>
                    <a:pt x="4403" y="81"/>
                  </a:cubicBezTo>
                  <a:cubicBezTo>
                    <a:pt x="4403" y="28"/>
                    <a:pt x="4224" y="1"/>
                    <a:pt x="395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2779775" y="2575950"/>
              <a:ext cx="152150" cy="204950"/>
            </a:xfrm>
            <a:custGeom>
              <a:avLst/>
              <a:gdLst/>
              <a:ahLst/>
              <a:cxnLst/>
              <a:rect l="l" t="t" r="r" b="b"/>
              <a:pathLst>
                <a:path w="6086" h="8198" extrusionOk="0">
                  <a:moveTo>
                    <a:pt x="2900" y="1"/>
                  </a:moveTo>
                  <a:lnTo>
                    <a:pt x="2900" y="1"/>
                  </a:lnTo>
                  <a:cubicBezTo>
                    <a:pt x="2506" y="144"/>
                    <a:pt x="2184" y="323"/>
                    <a:pt x="1862" y="574"/>
                  </a:cubicBezTo>
                  <a:cubicBezTo>
                    <a:pt x="1146" y="1075"/>
                    <a:pt x="573" y="1791"/>
                    <a:pt x="215" y="2578"/>
                  </a:cubicBezTo>
                  <a:cubicBezTo>
                    <a:pt x="36" y="3044"/>
                    <a:pt x="1" y="3580"/>
                    <a:pt x="108" y="4082"/>
                  </a:cubicBezTo>
                  <a:cubicBezTo>
                    <a:pt x="180" y="4511"/>
                    <a:pt x="394" y="4905"/>
                    <a:pt x="716" y="5263"/>
                  </a:cubicBezTo>
                  <a:cubicBezTo>
                    <a:pt x="931" y="5478"/>
                    <a:pt x="1218" y="5657"/>
                    <a:pt x="1540" y="5800"/>
                  </a:cubicBezTo>
                  <a:cubicBezTo>
                    <a:pt x="1611" y="5835"/>
                    <a:pt x="1683" y="5871"/>
                    <a:pt x="1790" y="5871"/>
                  </a:cubicBezTo>
                  <a:lnTo>
                    <a:pt x="1898" y="5907"/>
                  </a:lnTo>
                  <a:lnTo>
                    <a:pt x="2112" y="5907"/>
                  </a:lnTo>
                  <a:cubicBezTo>
                    <a:pt x="2291" y="5907"/>
                    <a:pt x="2470" y="5871"/>
                    <a:pt x="2685" y="5835"/>
                  </a:cubicBezTo>
                  <a:cubicBezTo>
                    <a:pt x="2838" y="5792"/>
                    <a:pt x="3003" y="5709"/>
                    <a:pt x="3158" y="5610"/>
                  </a:cubicBezTo>
                  <a:lnTo>
                    <a:pt x="3158" y="5610"/>
                  </a:lnTo>
                  <a:cubicBezTo>
                    <a:pt x="3191" y="5771"/>
                    <a:pt x="3247" y="5931"/>
                    <a:pt x="3329" y="6086"/>
                  </a:cubicBezTo>
                  <a:cubicBezTo>
                    <a:pt x="3580" y="6623"/>
                    <a:pt x="3974" y="7053"/>
                    <a:pt x="4475" y="7410"/>
                  </a:cubicBezTo>
                  <a:cubicBezTo>
                    <a:pt x="4940" y="7804"/>
                    <a:pt x="5477" y="8055"/>
                    <a:pt x="6050" y="8198"/>
                  </a:cubicBezTo>
                  <a:cubicBezTo>
                    <a:pt x="6086" y="8126"/>
                    <a:pt x="5406" y="7804"/>
                    <a:pt x="4654" y="7160"/>
                  </a:cubicBezTo>
                  <a:cubicBezTo>
                    <a:pt x="4260" y="6802"/>
                    <a:pt x="3974" y="6408"/>
                    <a:pt x="3759" y="5907"/>
                  </a:cubicBezTo>
                  <a:cubicBezTo>
                    <a:pt x="3646" y="5637"/>
                    <a:pt x="3633" y="5339"/>
                    <a:pt x="3710" y="5066"/>
                  </a:cubicBezTo>
                  <a:lnTo>
                    <a:pt x="3710" y="5066"/>
                  </a:lnTo>
                  <a:cubicBezTo>
                    <a:pt x="3800" y="4926"/>
                    <a:pt x="3874" y="4776"/>
                    <a:pt x="3933" y="4625"/>
                  </a:cubicBezTo>
                  <a:lnTo>
                    <a:pt x="3933" y="4625"/>
                  </a:lnTo>
                  <a:cubicBezTo>
                    <a:pt x="3934" y="4623"/>
                    <a:pt x="3936" y="4621"/>
                    <a:pt x="3938" y="4618"/>
                  </a:cubicBezTo>
                  <a:lnTo>
                    <a:pt x="3936" y="4617"/>
                  </a:lnTo>
                  <a:lnTo>
                    <a:pt x="3936" y="4617"/>
                  </a:lnTo>
                  <a:cubicBezTo>
                    <a:pt x="3949" y="4582"/>
                    <a:pt x="3962" y="4547"/>
                    <a:pt x="3974" y="4511"/>
                  </a:cubicBezTo>
                  <a:lnTo>
                    <a:pt x="3437" y="4225"/>
                  </a:lnTo>
                  <a:cubicBezTo>
                    <a:pt x="3414" y="4261"/>
                    <a:pt x="3392" y="4298"/>
                    <a:pt x="3372" y="4335"/>
                  </a:cubicBezTo>
                  <a:lnTo>
                    <a:pt x="3372" y="4335"/>
                  </a:lnTo>
                  <a:lnTo>
                    <a:pt x="3365" y="4332"/>
                  </a:lnTo>
                  <a:cubicBezTo>
                    <a:pt x="3358" y="4353"/>
                    <a:pt x="3349" y="4374"/>
                    <a:pt x="3340" y="4395"/>
                  </a:cubicBezTo>
                  <a:lnTo>
                    <a:pt x="3340" y="4395"/>
                  </a:lnTo>
                  <a:cubicBezTo>
                    <a:pt x="3324" y="4428"/>
                    <a:pt x="3308" y="4461"/>
                    <a:pt x="3293" y="4494"/>
                  </a:cubicBezTo>
                  <a:lnTo>
                    <a:pt x="3293" y="4494"/>
                  </a:lnTo>
                  <a:cubicBezTo>
                    <a:pt x="3128" y="4805"/>
                    <a:pt x="2839" y="5033"/>
                    <a:pt x="2470" y="5155"/>
                  </a:cubicBezTo>
                  <a:cubicBezTo>
                    <a:pt x="2417" y="5173"/>
                    <a:pt x="2363" y="5182"/>
                    <a:pt x="2309" y="5182"/>
                  </a:cubicBezTo>
                  <a:cubicBezTo>
                    <a:pt x="2256" y="5182"/>
                    <a:pt x="2202" y="5173"/>
                    <a:pt x="2148" y="5155"/>
                  </a:cubicBezTo>
                  <a:lnTo>
                    <a:pt x="2005" y="5155"/>
                  </a:lnTo>
                  <a:cubicBezTo>
                    <a:pt x="1933" y="5155"/>
                    <a:pt x="1826" y="5120"/>
                    <a:pt x="1754" y="5084"/>
                  </a:cubicBezTo>
                  <a:cubicBezTo>
                    <a:pt x="1540" y="5012"/>
                    <a:pt x="1361" y="4905"/>
                    <a:pt x="1182" y="4762"/>
                  </a:cubicBezTo>
                  <a:cubicBezTo>
                    <a:pt x="967" y="4547"/>
                    <a:pt x="788" y="4261"/>
                    <a:pt x="681" y="3938"/>
                  </a:cubicBezTo>
                  <a:cubicBezTo>
                    <a:pt x="609" y="3545"/>
                    <a:pt x="609" y="3151"/>
                    <a:pt x="716" y="2757"/>
                  </a:cubicBezTo>
                  <a:cubicBezTo>
                    <a:pt x="1003" y="2005"/>
                    <a:pt x="1468" y="1325"/>
                    <a:pt x="2077" y="788"/>
                  </a:cubicBezTo>
                  <a:cubicBezTo>
                    <a:pt x="2542" y="359"/>
                    <a:pt x="2936" y="73"/>
                    <a:pt x="2900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2946225" y="2710200"/>
              <a:ext cx="146775" cy="153925"/>
            </a:xfrm>
            <a:custGeom>
              <a:avLst/>
              <a:gdLst/>
              <a:ahLst/>
              <a:cxnLst/>
              <a:rect l="l" t="t" r="r" b="b"/>
              <a:pathLst>
                <a:path w="5871" h="6157" extrusionOk="0">
                  <a:moveTo>
                    <a:pt x="36" y="0"/>
                  </a:moveTo>
                  <a:cubicBezTo>
                    <a:pt x="0" y="0"/>
                    <a:pt x="0" y="322"/>
                    <a:pt x="108" y="752"/>
                  </a:cubicBezTo>
                  <a:cubicBezTo>
                    <a:pt x="251" y="1253"/>
                    <a:pt x="466" y="1754"/>
                    <a:pt x="680" y="2255"/>
                  </a:cubicBezTo>
                  <a:cubicBezTo>
                    <a:pt x="931" y="2721"/>
                    <a:pt x="1182" y="3222"/>
                    <a:pt x="1468" y="3651"/>
                  </a:cubicBezTo>
                  <a:cubicBezTo>
                    <a:pt x="1719" y="4045"/>
                    <a:pt x="1897" y="4296"/>
                    <a:pt x="1897" y="4296"/>
                  </a:cubicBezTo>
                  <a:cubicBezTo>
                    <a:pt x="1897" y="4296"/>
                    <a:pt x="2076" y="4510"/>
                    <a:pt x="2399" y="4832"/>
                  </a:cubicBezTo>
                  <a:cubicBezTo>
                    <a:pt x="2757" y="5262"/>
                    <a:pt x="3222" y="5584"/>
                    <a:pt x="3687" y="5870"/>
                  </a:cubicBezTo>
                  <a:cubicBezTo>
                    <a:pt x="3974" y="6049"/>
                    <a:pt x="4260" y="6121"/>
                    <a:pt x="4582" y="6157"/>
                  </a:cubicBezTo>
                  <a:cubicBezTo>
                    <a:pt x="4868" y="6157"/>
                    <a:pt x="5155" y="6049"/>
                    <a:pt x="5405" y="5906"/>
                  </a:cubicBezTo>
                  <a:cubicBezTo>
                    <a:pt x="5799" y="5548"/>
                    <a:pt x="5871" y="5262"/>
                    <a:pt x="5835" y="5226"/>
                  </a:cubicBezTo>
                  <a:cubicBezTo>
                    <a:pt x="5830" y="5224"/>
                    <a:pt x="5825" y="5223"/>
                    <a:pt x="5820" y="5223"/>
                  </a:cubicBezTo>
                  <a:cubicBezTo>
                    <a:pt x="5744" y="5223"/>
                    <a:pt x="5597" y="5453"/>
                    <a:pt x="5262" y="5620"/>
                  </a:cubicBezTo>
                  <a:cubicBezTo>
                    <a:pt x="5128" y="5700"/>
                    <a:pt x="4974" y="5741"/>
                    <a:pt x="4814" y="5741"/>
                  </a:cubicBezTo>
                  <a:cubicBezTo>
                    <a:pt x="4761" y="5741"/>
                    <a:pt x="4707" y="5736"/>
                    <a:pt x="4654" y="5727"/>
                  </a:cubicBezTo>
                  <a:cubicBezTo>
                    <a:pt x="4403" y="5656"/>
                    <a:pt x="4188" y="5548"/>
                    <a:pt x="4009" y="5405"/>
                  </a:cubicBezTo>
                  <a:cubicBezTo>
                    <a:pt x="3580" y="5119"/>
                    <a:pt x="3222" y="4761"/>
                    <a:pt x="2936" y="4367"/>
                  </a:cubicBezTo>
                  <a:cubicBezTo>
                    <a:pt x="2649" y="4045"/>
                    <a:pt x="2506" y="3794"/>
                    <a:pt x="2506" y="3794"/>
                  </a:cubicBezTo>
                  <a:cubicBezTo>
                    <a:pt x="2506" y="3794"/>
                    <a:pt x="2327" y="3615"/>
                    <a:pt x="2041" y="3257"/>
                  </a:cubicBezTo>
                  <a:cubicBezTo>
                    <a:pt x="1790" y="2935"/>
                    <a:pt x="1468" y="2470"/>
                    <a:pt x="1146" y="1969"/>
                  </a:cubicBezTo>
                  <a:cubicBezTo>
                    <a:pt x="859" y="1504"/>
                    <a:pt x="573" y="1002"/>
                    <a:pt x="394" y="644"/>
                  </a:cubicBezTo>
                  <a:cubicBezTo>
                    <a:pt x="179" y="287"/>
                    <a:pt x="108" y="0"/>
                    <a:pt x="36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3058075" y="2575950"/>
              <a:ext cx="65350" cy="116375"/>
            </a:xfrm>
            <a:custGeom>
              <a:avLst/>
              <a:gdLst/>
              <a:ahLst/>
              <a:cxnLst/>
              <a:rect l="l" t="t" r="r" b="b"/>
              <a:pathLst>
                <a:path w="2614" h="4655" extrusionOk="0">
                  <a:moveTo>
                    <a:pt x="144" y="1"/>
                  </a:moveTo>
                  <a:cubicBezTo>
                    <a:pt x="72" y="1"/>
                    <a:pt x="1" y="824"/>
                    <a:pt x="144" y="1648"/>
                  </a:cubicBezTo>
                  <a:cubicBezTo>
                    <a:pt x="180" y="2005"/>
                    <a:pt x="251" y="2363"/>
                    <a:pt x="323" y="2721"/>
                  </a:cubicBezTo>
                  <a:cubicBezTo>
                    <a:pt x="394" y="3044"/>
                    <a:pt x="466" y="3222"/>
                    <a:pt x="466" y="3222"/>
                  </a:cubicBezTo>
                  <a:cubicBezTo>
                    <a:pt x="538" y="3401"/>
                    <a:pt x="609" y="3545"/>
                    <a:pt x="681" y="3724"/>
                  </a:cubicBezTo>
                  <a:cubicBezTo>
                    <a:pt x="752" y="3867"/>
                    <a:pt x="860" y="4046"/>
                    <a:pt x="967" y="4189"/>
                  </a:cubicBezTo>
                  <a:cubicBezTo>
                    <a:pt x="1146" y="4404"/>
                    <a:pt x="1361" y="4583"/>
                    <a:pt x="1611" y="4654"/>
                  </a:cubicBezTo>
                  <a:cubicBezTo>
                    <a:pt x="1790" y="4654"/>
                    <a:pt x="1934" y="4618"/>
                    <a:pt x="2077" y="4511"/>
                  </a:cubicBezTo>
                  <a:cubicBezTo>
                    <a:pt x="2113" y="4475"/>
                    <a:pt x="2184" y="4440"/>
                    <a:pt x="2220" y="4368"/>
                  </a:cubicBezTo>
                  <a:cubicBezTo>
                    <a:pt x="2256" y="4332"/>
                    <a:pt x="2292" y="4296"/>
                    <a:pt x="2292" y="4261"/>
                  </a:cubicBezTo>
                  <a:cubicBezTo>
                    <a:pt x="2399" y="4082"/>
                    <a:pt x="2471" y="3903"/>
                    <a:pt x="2506" y="3724"/>
                  </a:cubicBezTo>
                  <a:cubicBezTo>
                    <a:pt x="2614" y="3437"/>
                    <a:pt x="2614" y="3258"/>
                    <a:pt x="2578" y="3222"/>
                  </a:cubicBezTo>
                  <a:cubicBezTo>
                    <a:pt x="2542" y="3222"/>
                    <a:pt x="2435" y="3401"/>
                    <a:pt x="2256" y="3616"/>
                  </a:cubicBezTo>
                  <a:cubicBezTo>
                    <a:pt x="2184" y="3759"/>
                    <a:pt x="2077" y="3903"/>
                    <a:pt x="1969" y="4010"/>
                  </a:cubicBezTo>
                  <a:cubicBezTo>
                    <a:pt x="1934" y="4046"/>
                    <a:pt x="1898" y="4117"/>
                    <a:pt x="1826" y="4117"/>
                  </a:cubicBezTo>
                  <a:cubicBezTo>
                    <a:pt x="1814" y="4129"/>
                    <a:pt x="1802" y="4133"/>
                    <a:pt x="1790" y="4133"/>
                  </a:cubicBezTo>
                  <a:cubicBezTo>
                    <a:pt x="1767" y="4133"/>
                    <a:pt x="1743" y="4117"/>
                    <a:pt x="1719" y="4117"/>
                  </a:cubicBezTo>
                  <a:cubicBezTo>
                    <a:pt x="1611" y="4046"/>
                    <a:pt x="1540" y="3938"/>
                    <a:pt x="1504" y="3831"/>
                  </a:cubicBezTo>
                  <a:cubicBezTo>
                    <a:pt x="1433" y="3724"/>
                    <a:pt x="1361" y="3580"/>
                    <a:pt x="1325" y="3437"/>
                  </a:cubicBezTo>
                  <a:cubicBezTo>
                    <a:pt x="1218" y="3151"/>
                    <a:pt x="1182" y="2972"/>
                    <a:pt x="1182" y="2972"/>
                  </a:cubicBezTo>
                  <a:cubicBezTo>
                    <a:pt x="1182" y="2972"/>
                    <a:pt x="1075" y="2793"/>
                    <a:pt x="1003" y="2542"/>
                  </a:cubicBezTo>
                  <a:cubicBezTo>
                    <a:pt x="896" y="2256"/>
                    <a:pt x="752" y="1898"/>
                    <a:pt x="645" y="1540"/>
                  </a:cubicBezTo>
                  <a:cubicBezTo>
                    <a:pt x="430" y="788"/>
                    <a:pt x="251" y="1"/>
                    <a:pt x="14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3119825" y="2653775"/>
              <a:ext cx="60875" cy="91225"/>
            </a:xfrm>
            <a:custGeom>
              <a:avLst/>
              <a:gdLst/>
              <a:ahLst/>
              <a:cxnLst/>
              <a:rect l="l" t="t" r="r" b="b"/>
              <a:pathLst>
                <a:path w="2435" h="3649" extrusionOk="0">
                  <a:moveTo>
                    <a:pt x="241" y="1"/>
                  </a:moveTo>
                  <a:cubicBezTo>
                    <a:pt x="135" y="1"/>
                    <a:pt x="1" y="558"/>
                    <a:pt x="1" y="1183"/>
                  </a:cubicBezTo>
                  <a:cubicBezTo>
                    <a:pt x="1" y="1470"/>
                    <a:pt x="36" y="1756"/>
                    <a:pt x="108" y="2042"/>
                  </a:cubicBezTo>
                  <a:cubicBezTo>
                    <a:pt x="144" y="2186"/>
                    <a:pt x="180" y="2293"/>
                    <a:pt x="215" y="2436"/>
                  </a:cubicBezTo>
                  <a:lnTo>
                    <a:pt x="287" y="2544"/>
                  </a:lnTo>
                  <a:cubicBezTo>
                    <a:pt x="359" y="2615"/>
                    <a:pt x="430" y="2687"/>
                    <a:pt x="466" y="2758"/>
                  </a:cubicBezTo>
                  <a:cubicBezTo>
                    <a:pt x="681" y="3009"/>
                    <a:pt x="931" y="3188"/>
                    <a:pt x="1182" y="3331"/>
                  </a:cubicBezTo>
                  <a:cubicBezTo>
                    <a:pt x="1599" y="3566"/>
                    <a:pt x="2035" y="3648"/>
                    <a:pt x="2255" y="3648"/>
                  </a:cubicBezTo>
                  <a:cubicBezTo>
                    <a:pt x="2337" y="3648"/>
                    <a:pt x="2389" y="3637"/>
                    <a:pt x="2399" y="3617"/>
                  </a:cubicBezTo>
                  <a:cubicBezTo>
                    <a:pt x="2435" y="3510"/>
                    <a:pt x="1862" y="3259"/>
                    <a:pt x="1504" y="2901"/>
                  </a:cubicBezTo>
                  <a:cubicBezTo>
                    <a:pt x="1325" y="2758"/>
                    <a:pt x="1146" y="2579"/>
                    <a:pt x="1039" y="2365"/>
                  </a:cubicBezTo>
                  <a:cubicBezTo>
                    <a:pt x="1003" y="2293"/>
                    <a:pt x="967" y="2221"/>
                    <a:pt x="931" y="2150"/>
                  </a:cubicBezTo>
                  <a:lnTo>
                    <a:pt x="895" y="2078"/>
                  </a:lnTo>
                  <a:cubicBezTo>
                    <a:pt x="860" y="2007"/>
                    <a:pt x="788" y="1899"/>
                    <a:pt x="752" y="1792"/>
                  </a:cubicBezTo>
                  <a:cubicBezTo>
                    <a:pt x="645" y="1577"/>
                    <a:pt x="573" y="1362"/>
                    <a:pt x="502" y="1112"/>
                  </a:cubicBezTo>
                  <a:cubicBezTo>
                    <a:pt x="394" y="575"/>
                    <a:pt x="359" y="2"/>
                    <a:pt x="251" y="2"/>
                  </a:cubicBezTo>
                  <a:cubicBezTo>
                    <a:pt x="248" y="1"/>
                    <a:pt x="245" y="1"/>
                    <a:pt x="241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3652275" y="2643750"/>
              <a:ext cx="321275" cy="305175"/>
            </a:xfrm>
            <a:custGeom>
              <a:avLst/>
              <a:gdLst/>
              <a:ahLst/>
              <a:cxnLst/>
              <a:rect l="l" t="t" r="r" b="b"/>
              <a:pathLst>
                <a:path w="12851" h="12207" extrusionOk="0">
                  <a:moveTo>
                    <a:pt x="10357" y="0"/>
                  </a:moveTo>
                  <a:cubicBezTo>
                    <a:pt x="10349" y="0"/>
                    <a:pt x="10345" y="3"/>
                    <a:pt x="10345" y="9"/>
                  </a:cubicBezTo>
                  <a:cubicBezTo>
                    <a:pt x="10703" y="403"/>
                    <a:pt x="11061" y="868"/>
                    <a:pt x="11383" y="1334"/>
                  </a:cubicBezTo>
                  <a:cubicBezTo>
                    <a:pt x="11956" y="2408"/>
                    <a:pt x="12278" y="3625"/>
                    <a:pt x="12278" y="4877"/>
                  </a:cubicBezTo>
                  <a:cubicBezTo>
                    <a:pt x="12278" y="5522"/>
                    <a:pt x="12207" y="6166"/>
                    <a:pt x="12063" y="6810"/>
                  </a:cubicBezTo>
                  <a:cubicBezTo>
                    <a:pt x="11920" y="7347"/>
                    <a:pt x="11741" y="7848"/>
                    <a:pt x="11455" y="8350"/>
                  </a:cubicBezTo>
                  <a:cubicBezTo>
                    <a:pt x="11347" y="8564"/>
                    <a:pt x="11204" y="8743"/>
                    <a:pt x="11097" y="8886"/>
                  </a:cubicBezTo>
                  <a:lnTo>
                    <a:pt x="10775" y="9244"/>
                  </a:lnTo>
                  <a:lnTo>
                    <a:pt x="10417" y="9495"/>
                  </a:lnTo>
                  <a:lnTo>
                    <a:pt x="10309" y="9602"/>
                  </a:lnTo>
                  <a:cubicBezTo>
                    <a:pt x="10238" y="9674"/>
                    <a:pt x="10130" y="9710"/>
                    <a:pt x="10059" y="9781"/>
                  </a:cubicBezTo>
                  <a:cubicBezTo>
                    <a:pt x="9951" y="9853"/>
                    <a:pt x="9808" y="9960"/>
                    <a:pt x="9593" y="10068"/>
                  </a:cubicBezTo>
                  <a:cubicBezTo>
                    <a:pt x="9415" y="10175"/>
                    <a:pt x="9236" y="10282"/>
                    <a:pt x="9021" y="10390"/>
                  </a:cubicBezTo>
                  <a:cubicBezTo>
                    <a:pt x="7875" y="10891"/>
                    <a:pt x="6694" y="11249"/>
                    <a:pt x="5441" y="11428"/>
                  </a:cubicBezTo>
                  <a:cubicBezTo>
                    <a:pt x="4117" y="11643"/>
                    <a:pt x="2721" y="11786"/>
                    <a:pt x="1719" y="11893"/>
                  </a:cubicBezTo>
                  <a:cubicBezTo>
                    <a:pt x="1110" y="11929"/>
                    <a:pt x="537" y="12001"/>
                    <a:pt x="0" y="12180"/>
                  </a:cubicBezTo>
                  <a:cubicBezTo>
                    <a:pt x="287" y="12197"/>
                    <a:pt x="573" y="12206"/>
                    <a:pt x="860" y="12206"/>
                  </a:cubicBezTo>
                  <a:cubicBezTo>
                    <a:pt x="1146" y="12206"/>
                    <a:pt x="1432" y="12197"/>
                    <a:pt x="1719" y="12180"/>
                  </a:cubicBezTo>
                  <a:cubicBezTo>
                    <a:pt x="2757" y="12144"/>
                    <a:pt x="4153" y="12108"/>
                    <a:pt x="5549" y="11929"/>
                  </a:cubicBezTo>
                  <a:cubicBezTo>
                    <a:pt x="6837" y="11822"/>
                    <a:pt x="8090" y="11499"/>
                    <a:pt x="9307" y="10998"/>
                  </a:cubicBezTo>
                  <a:cubicBezTo>
                    <a:pt x="9558" y="10891"/>
                    <a:pt x="9737" y="10784"/>
                    <a:pt x="9951" y="10676"/>
                  </a:cubicBezTo>
                  <a:cubicBezTo>
                    <a:pt x="10166" y="10605"/>
                    <a:pt x="10309" y="10461"/>
                    <a:pt x="10453" y="10390"/>
                  </a:cubicBezTo>
                  <a:cubicBezTo>
                    <a:pt x="10560" y="10318"/>
                    <a:pt x="10667" y="10247"/>
                    <a:pt x="10775" y="10175"/>
                  </a:cubicBezTo>
                  <a:lnTo>
                    <a:pt x="10882" y="10103"/>
                  </a:lnTo>
                  <a:lnTo>
                    <a:pt x="11240" y="9781"/>
                  </a:lnTo>
                  <a:lnTo>
                    <a:pt x="11634" y="9316"/>
                  </a:lnTo>
                  <a:cubicBezTo>
                    <a:pt x="11777" y="9137"/>
                    <a:pt x="11920" y="8922"/>
                    <a:pt x="12063" y="8672"/>
                  </a:cubicBezTo>
                  <a:cubicBezTo>
                    <a:pt x="12350" y="8135"/>
                    <a:pt x="12529" y="7526"/>
                    <a:pt x="12672" y="6918"/>
                  </a:cubicBezTo>
                  <a:cubicBezTo>
                    <a:pt x="12779" y="6238"/>
                    <a:pt x="12851" y="5522"/>
                    <a:pt x="12779" y="4842"/>
                  </a:cubicBezTo>
                  <a:cubicBezTo>
                    <a:pt x="12743" y="3517"/>
                    <a:pt x="12314" y="2264"/>
                    <a:pt x="11598" y="1155"/>
                  </a:cubicBezTo>
                  <a:cubicBezTo>
                    <a:pt x="11491" y="976"/>
                    <a:pt x="11312" y="797"/>
                    <a:pt x="11168" y="618"/>
                  </a:cubicBezTo>
                  <a:cubicBezTo>
                    <a:pt x="11025" y="475"/>
                    <a:pt x="10918" y="332"/>
                    <a:pt x="10739" y="224"/>
                  </a:cubicBezTo>
                  <a:cubicBezTo>
                    <a:pt x="10530" y="75"/>
                    <a:pt x="10396" y="0"/>
                    <a:pt x="10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1707725" y="2552700"/>
              <a:ext cx="80550" cy="129600"/>
            </a:xfrm>
            <a:custGeom>
              <a:avLst/>
              <a:gdLst/>
              <a:ahLst/>
              <a:cxnLst/>
              <a:rect l="l" t="t" r="r" b="b"/>
              <a:pathLst>
                <a:path w="3222" h="5184" extrusionOk="0">
                  <a:moveTo>
                    <a:pt x="3079" y="0"/>
                  </a:moveTo>
                  <a:cubicBezTo>
                    <a:pt x="3007" y="251"/>
                    <a:pt x="2936" y="501"/>
                    <a:pt x="2900" y="788"/>
                  </a:cubicBezTo>
                  <a:cubicBezTo>
                    <a:pt x="2792" y="1325"/>
                    <a:pt x="2649" y="1897"/>
                    <a:pt x="2470" y="2434"/>
                  </a:cubicBezTo>
                  <a:cubicBezTo>
                    <a:pt x="2291" y="2971"/>
                    <a:pt x="2041" y="3472"/>
                    <a:pt x="1754" y="3938"/>
                  </a:cubicBezTo>
                  <a:cubicBezTo>
                    <a:pt x="1647" y="4081"/>
                    <a:pt x="1540" y="4188"/>
                    <a:pt x="1432" y="4331"/>
                  </a:cubicBezTo>
                  <a:cubicBezTo>
                    <a:pt x="1396" y="4331"/>
                    <a:pt x="1361" y="4367"/>
                    <a:pt x="1325" y="4403"/>
                  </a:cubicBezTo>
                  <a:cubicBezTo>
                    <a:pt x="1289" y="4439"/>
                    <a:pt x="1217" y="4439"/>
                    <a:pt x="1182" y="4475"/>
                  </a:cubicBezTo>
                  <a:cubicBezTo>
                    <a:pt x="1146" y="4493"/>
                    <a:pt x="1101" y="4501"/>
                    <a:pt x="1056" y="4501"/>
                  </a:cubicBezTo>
                  <a:cubicBezTo>
                    <a:pt x="1012" y="4501"/>
                    <a:pt x="967" y="4493"/>
                    <a:pt x="931" y="4475"/>
                  </a:cubicBezTo>
                  <a:cubicBezTo>
                    <a:pt x="859" y="4475"/>
                    <a:pt x="752" y="4296"/>
                    <a:pt x="680" y="4045"/>
                  </a:cubicBezTo>
                  <a:cubicBezTo>
                    <a:pt x="609" y="3759"/>
                    <a:pt x="537" y="3472"/>
                    <a:pt x="537" y="3186"/>
                  </a:cubicBezTo>
                  <a:cubicBezTo>
                    <a:pt x="501" y="1933"/>
                    <a:pt x="680" y="645"/>
                    <a:pt x="537" y="645"/>
                  </a:cubicBezTo>
                  <a:cubicBezTo>
                    <a:pt x="430" y="645"/>
                    <a:pt x="108" y="1862"/>
                    <a:pt x="0" y="3186"/>
                  </a:cubicBezTo>
                  <a:cubicBezTo>
                    <a:pt x="0" y="3508"/>
                    <a:pt x="0" y="3830"/>
                    <a:pt x="36" y="4188"/>
                  </a:cubicBezTo>
                  <a:cubicBezTo>
                    <a:pt x="108" y="4546"/>
                    <a:pt x="287" y="4868"/>
                    <a:pt x="609" y="5083"/>
                  </a:cubicBezTo>
                  <a:cubicBezTo>
                    <a:pt x="754" y="5146"/>
                    <a:pt x="924" y="5184"/>
                    <a:pt x="1097" y="5184"/>
                  </a:cubicBezTo>
                  <a:cubicBezTo>
                    <a:pt x="1222" y="5184"/>
                    <a:pt x="1348" y="5164"/>
                    <a:pt x="1468" y="5119"/>
                  </a:cubicBezTo>
                  <a:cubicBezTo>
                    <a:pt x="1540" y="5083"/>
                    <a:pt x="1647" y="5047"/>
                    <a:pt x="1718" y="4976"/>
                  </a:cubicBezTo>
                  <a:cubicBezTo>
                    <a:pt x="1790" y="4940"/>
                    <a:pt x="1862" y="4868"/>
                    <a:pt x="1933" y="4797"/>
                  </a:cubicBezTo>
                  <a:cubicBezTo>
                    <a:pt x="2112" y="4654"/>
                    <a:pt x="2220" y="4475"/>
                    <a:pt x="2327" y="4260"/>
                  </a:cubicBezTo>
                  <a:cubicBezTo>
                    <a:pt x="2613" y="3723"/>
                    <a:pt x="2828" y="3150"/>
                    <a:pt x="2971" y="2542"/>
                  </a:cubicBezTo>
                  <a:cubicBezTo>
                    <a:pt x="3114" y="1969"/>
                    <a:pt x="3186" y="1361"/>
                    <a:pt x="3222" y="752"/>
                  </a:cubicBezTo>
                  <a:cubicBezTo>
                    <a:pt x="3222" y="322"/>
                    <a:pt x="3150" y="0"/>
                    <a:pt x="3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2127425" y="1795425"/>
              <a:ext cx="665800" cy="130900"/>
            </a:xfrm>
            <a:custGeom>
              <a:avLst/>
              <a:gdLst/>
              <a:ahLst/>
              <a:cxnLst/>
              <a:rect l="l" t="t" r="r" b="b"/>
              <a:pathLst>
                <a:path w="26632" h="5236" extrusionOk="0">
                  <a:moveTo>
                    <a:pt x="4234" y="0"/>
                  </a:moveTo>
                  <a:cubicBezTo>
                    <a:pt x="3446" y="0"/>
                    <a:pt x="2641" y="80"/>
                    <a:pt x="1861" y="260"/>
                  </a:cubicBezTo>
                  <a:cubicBezTo>
                    <a:pt x="1432" y="331"/>
                    <a:pt x="1002" y="474"/>
                    <a:pt x="609" y="689"/>
                  </a:cubicBezTo>
                  <a:cubicBezTo>
                    <a:pt x="394" y="797"/>
                    <a:pt x="215" y="940"/>
                    <a:pt x="107" y="1154"/>
                  </a:cubicBezTo>
                  <a:cubicBezTo>
                    <a:pt x="0" y="1369"/>
                    <a:pt x="0" y="1584"/>
                    <a:pt x="107" y="1799"/>
                  </a:cubicBezTo>
                  <a:cubicBezTo>
                    <a:pt x="286" y="2121"/>
                    <a:pt x="537" y="2371"/>
                    <a:pt x="823" y="2550"/>
                  </a:cubicBezTo>
                  <a:cubicBezTo>
                    <a:pt x="1038" y="2694"/>
                    <a:pt x="1253" y="2837"/>
                    <a:pt x="1468" y="2944"/>
                  </a:cubicBezTo>
                  <a:cubicBezTo>
                    <a:pt x="1682" y="3052"/>
                    <a:pt x="1897" y="3159"/>
                    <a:pt x="2112" y="3195"/>
                  </a:cubicBezTo>
                  <a:cubicBezTo>
                    <a:pt x="2112" y="3195"/>
                    <a:pt x="1933" y="3052"/>
                    <a:pt x="1575" y="2837"/>
                  </a:cubicBezTo>
                  <a:cubicBezTo>
                    <a:pt x="1432" y="2694"/>
                    <a:pt x="1217" y="2550"/>
                    <a:pt x="1002" y="2371"/>
                  </a:cubicBezTo>
                  <a:cubicBezTo>
                    <a:pt x="752" y="2193"/>
                    <a:pt x="537" y="1942"/>
                    <a:pt x="394" y="1691"/>
                  </a:cubicBezTo>
                  <a:cubicBezTo>
                    <a:pt x="322" y="1548"/>
                    <a:pt x="322" y="1405"/>
                    <a:pt x="394" y="1298"/>
                  </a:cubicBezTo>
                  <a:cubicBezTo>
                    <a:pt x="501" y="1154"/>
                    <a:pt x="644" y="1047"/>
                    <a:pt x="788" y="975"/>
                  </a:cubicBezTo>
                  <a:cubicBezTo>
                    <a:pt x="1146" y="832"/>
                    <a:pt x="1539" y="689"/>
                    <a:pt x="1969" y="653"/>
                  </a:cubicBezTo>
                  <a:cubicBezTo>
                    <a:pt x="2652" y="544"/>
                    <a:pt x="3357" y="497"/>
                    <a:pt x="4050" y="497"/>
                  </a:cubicBezTo>
                  <a:cubicBezTo>
                    <a:pt x="4265" y="497"/>
                    <a:pt x="4478" y="502"/>
                    <a:pt x="4689" y="510"/>
                  </a:cubicBezTo>
                  <a:lnTo>
                    <a:pt x="7481" y="689"/>
                  </a:lnTo>
                  <a:lnTo>
                    <a:pt x="8770" y="725"/>
                  </a:lnTo>
                  <a:lnTo>
                    <a:pt x="9915" y="868"/>
                  </a:lnTo>
                  <a:lnTo>
                    <a:pt x="12242" y="1083"/>
                  </a:lnTo>
                  <a:lnTo>
                    <a:pt x="12886" y="1119"/>
                  </a:lnTo>
                  <a:cubicBezTo>
                    <a:pt x="13316" y="1119"/>
                    <a:pt x="13888" y="1262"/>
                    <a:pt x="14604" y="1369"/>
                  </a:cubicBezTo>
                  <a:cubicBezTo>
                    <a:pt x="16287" y="1620"/>
                    <a:pt x="18005" y="1942"/>
                    <a:pt x="19687" y="2371"/>
                  </a:cubicBezTo>
                  <a:cubicBezTo>
                    <a:pt x="21334" y="2801"/>
                    <a:pt x="22980" y="3410"/>
                    <a:pt x="24520" y="4161"/>
                  </a:cubicBezTo>
                  <a:lnTo>
                    <a:pt x="24985" y="4376"/>
                  </a:lnTo>
                  <a:lnTo>
                    <a:pt x="25379" y="4591"/>
                  </a:lnTo>
                  <a:lnTo>
                    <a:pt x="26023" y="4949"/>
                  </a:lnTo>
                  <a:cubicBezTo>
                    <a:pt x="26202" y="5056"/>
                    <a:pt x="26417" y="5163"/>
                    <a:pt x="26631" y="5235"/>
                  </a:cubicBezTo>
                  <a:cubicBezTo>
                    <a:pt x="26488" y="5056"/>
                    <a:pt x="26309" y="4913"/>
                    <a:pt x="26130" y="4806"/>
                  </a:cubicBezTo>
                  <a:lnTo>
                    <a:pt x="25486" y="4412"/>
                  </a:lnTo>
                  <a:lnTo>
                    <a:pt x="25092" y="4161"/>
                  </a:lnTo>
                  <a:lnTo>
                    <a:pt x="24663" y="3911"/>
                  </a:lnTo>
                  <a:cubicBezTo>
                    <a:pt x="23124" y="3052"/>
                    <a:pt x="21477" y="2371"/>
                    <a:pt x="19795" y="1870"/>
                  </a:cubicBezTo>
                  <a:cubicBezTo>
                    <a:pt x="18112" y="1369"/>
                    <a:pt x="16430" y="975"/>
                    <a:pt x="14712" y="689"/>
                  </a:cubicBezTo>
                  <a:cubicBezTo>
                    <a:pt x="13996" y="582"/>
                    <a:pt x="13423" y="439"/>
                    <a:pt x="12994" y="403"/>
                  </a:cubicBezTo>
                  <a:lnTo>
                    <a:pt x="12349" y="331"/>
                  </a:lnTo>
                  <a:lnTo>
                    <a:pt x="9951" y="188"/>
                  </a:lnTo>
                  <a:lnTo>
                    <a:pt x="8806" y="81"/>
                  </a:lnTo>
                  <a:lnTo>
                    <a:pt x="7517" y="81"/>
                  </a:lnTo>
                  <a:lnTo>
                    <a:pt x="4689" y="9"/>
                  </a:lnTo>
                  <a:cubicBezTo>
                    <a:pt x="4538" y="3"/>
                    <a:pt x="4386" y="0"/>
                    <a:pt x="4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2061200" y="1849475"/>
              <a:ext cx="83250" cy="57150"/>
            </a:xfrm>
            <a:custGeom>
              <a:avLst/>
              <a:gdLst/>
              <a:ahLst/>
              <a:cxnLst/>
              <a:rect l="l" t="t" r="r" b="b"/>
              <a:pathLst>
                <a:path w="3330" h="2286" extrusionOk="0">
                  <a:moveTo>
                    <a:pt x="1904" y="1"/>
                  </a:moveTo>
                  <a:cubicBezTo>
                    <a:pt x="1751" y="1"/>
                    <a:pt x="1592" y="10"/>
                    <a:pt x="1432" y="31"/>
                  </a:cubicBezTo>
                  <a:cubicBezTo>
                    <a:pt x="1217" y="31"/>
                    <a:pt x="1003" y="66"/>
                    <a:pt x="824" y="138"/>
                  </a:cubicBezTo>
                  <a:cubicBezTo>
                    <a:pt x="609" y="209"/>
                    <a:pt x="394" y="317"/>
                    <a:pt x="251" y="460"/>
                  </a:cubicBezTo>
                  <a:cubicBezTo>
                    <a:pt x="143" y="532"/>
                    <a:pt x="72" y="639"/>
                    <a:pt x="0" y="746"/>
                  </a:cubicBezTo>
                  <a:cubicBezTo>
                    <a:pt x="0" y="854"/>
                    <a:pt x="0" y="961"/>
                    <a:pt x="0" y="1069"/>
                  </a:cubicBezTo>
                  <a:cubicBezTo>
                    <a:pt x="36" y="1140"/>
                    <a:pt x="72" y="1212"/>
                    <a:pt x="72" y="1319"/>
                  </a:cubicBezTo>
                  <a:cubicBezTo>
                    <a:pt x="108" y="1355"/>
                    <a:pt x="179" y="1427"/>
                    <a:pt x="215" y="1462"/>
                  </a:cubicBezTo>
                  <a:cubicBezTo>
                    <a:pt x="322" y="1605"/>
                    <a:pt x="466" y="1677"/>
                    <a:pt x="609" y="1749"/>
                  </a:cubicBezTo>
                  <a:cubicBezTo>
                    <a:pt x="931" y="1928"/>
                    <a:pt x="1325" y="2071"/>
                    <a:pt x="1718" y="2142"/>
                  </a:cubicBezTo>
                  <a:cubicBezTo>
                    <a:pt x="2220" y="2238"/>
                    <a:pt x="2737" y="2286"/>
                    <a:pt x="3036" y="2286"/>
                  </a:cubicBezTo>
                  <a:cubicBezTo>
                    <a:pt x="3186" y="2286"/>
                    <a:pt x="3281" y="2274"/>
                    <a:pt x="3293" y="2250"/>
                  </a:cubicBezTo>
                  <a:cubicBezTo>
                    <a:pt x="3329" y="2142"/>
                    <a:pt x="2542" y="1892"/>
                    <a:pt x="1826" y="1641"/>
                  </a:cubicBezTo>
                  <a:cubicBezTo>
                    <a:pt x="1504" y="1498"/>
                    <a:pt x="1217" y="1355"/>
                    <a:pt x="931" y="1176"/>
                  </a:cubicBezTo>
                  <a:cubicBezTo>
                    <a:pt x="752" y="1033"/>
                    <a:pt x="716" y="961"/>
                    <a:pt x="716" y="961"/>
                  </a:cubicBezTo>
                  <a:cubicBezTo>
                    <a:pt x="716" y="961"/>
                    <a:pt x="716" y="961"/>
                    <a:pt x="716" y="925"/>
                  </a:cubicBezTo>
                  <a:cubicBezTo>
                    <a:pt x="967" y="746"/>
                    <a:pt x="1217" y="603"/>
                    <a:pt x="1539" y="532"/>
                  </a:cubicBezTo>
                  <a:cubicBezTo>
                    <a:pt x="2255" y="317"/>
                    <a:pt x="3043" y="317"/>
                    <a:pt x="3043" y="209"/>
                  </a:cubicBezTo>
                  <a:cubicBezTo>
                    <a:pt x="3072" y="152"/>
                    <a:pt x="2542" y="1"/>
                    <a:pt x="1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1824950" y="1908400"/>
              <a:ext cx="274750" cy="279225"/>
            </a:xfrm>
            <a:custGeom>
              <a:avLst/>
              <a:gdLst/>
              <a:ahLst/>
              <a:cxnLst/>
              <a:rect l="l" t="t" r="r" b="b"/>
              <a:pathLst>
                <a:path w="10990" h="11169" extrusionOk="0">
                  <a:moveTo>
                    <a:pt x="10632" y="0"/>
                  </a:moveTo>
                  <a:cubicBezTo>
                    <a:pt x="10345" y="0"/>
                    <a:pt x="10023" y="36"/>
                    <a:pt x="9701" y="108"/>
                  </a:cubicBezTo>
                  <a:cubicBezTo>
                    <a:pt x="8770" y="322"/>
                    <a:pt x="7911" y="716"/>
                    <a:pt x="7088" y="1253"/>
                  </a:cubicBezTo>
                  <a:cubicBezTo>
                    <a:pt x="6300" y="1790"/>
                    <a:pt x="5549" y="2398"/>
                    <a:pt x="4869" y="3043"/>
                  </a:cubicBezTo>
                  <a:cubicBezTo>
                    <a:pt x="4582" y="3329"/>
                    <a:pt x="4367" y="3580"/>
                    <a:pt x="4188" y="3723"/>
                  </a:cubicBezTo>
                  <a:cubicBezTo>
                    <a:pt x="4045" y="3902"/>
                    <a:pt x="3974" y="3973"/>
                    <a:pt x="3974" y="3973"/>
                  </a:cubicBezTo>
                  <a:lnTo>
                    <a:pt x="3723" y="4260"/>
                  </a:lnTo>
                  <a:cubicBezTo>
                    <a:pt x="3580" y="4439"/>
                    <a:pt x="3401" y="4689"/>
                    <a:pt x="3150" y="5011"/>
                  </a:cubicBezTo>
                  <a:cubicBezTo>
                    <a:pt x="2578" y="5763"/>
                    <a:pt x="2077" y="6551"/>
                    <a:pt x="1611" y="7374"/>
                  </a:cubicBezTo>
                  <a:cubicBezTo>
                    <a:pt x="1110" y="8197"/>
                    <a:pt x="716" y="9056"/>
                    <a:pt x="358" y="9915"/>
                  </a:cubicBezTo>
                  <a:cubicBezTo>
                    <a:pt x="179" y="10309"/>
                    <a:pt x="36" y="10739"/>
                    <a:pt x="0" y="11168"/>
                  </a:cubicBezTo>
                  <a:cubicBezTo>
                    <a:pt x="251" y="10810"/>
                    <a:pt x="466" y="10416"/>
                    <a:pt x="645" y="10058"/>
                  </a:cubicBezTo>
                  <a:cubicBezTo>
                    <a:pt x="1074" y="9235"/>
                    <a:pt x="1540" y="8412"/>
                    <a:pt x="2077" y="7660"/>
                  </a:cubicBezTo>
                  <a:cubicBezTo>
                    <a:pt x="2613" y="6801"/>
                    <a:pt x="3222" y="6014"/>
                    <a:pt x="3723" y="5405"/>
                  </a:cubicBezTo>
                  <a:cubicBezTo>
                    <a:pt x="3938" y="5119"/>
                    <a:pt x="4153" y="4904"/>
                    <a:pt x="4296" y="4725"/>
                  </a:cubicBezTo>
                  <a:lnTo>
                    <a:pt x="4546" y="4474"/>
                  </a:lnTo>
                  <a:cubicBezTo>
                    <a:pt x="4546" y="4474"/>
                    <a:pt x="4618" y="4367"/>
                    <a:pt x="4761" y="4224"/>
                  </a:cubicBezTo>
                  <a:cubicBezTo>
                    <a:pt x="4904" y="4045"/>
                    <a:pt x="5119" y="3794"/>
                    <a:pt x="5370" y="3544"/>
                  </a:cubicBezTo>
                  <a:cubicBezTo>
                    <a:pt x="5978" y="2864"/>
                    <a:pt x="6658" y="2255"/>
                    <a:pt x="7410" y="1718"/>
                  </a:cubicBezTo>
                  <a:cubicBezTo>
                    <a:pt x="8126" y="1146"/>
                    <a:pt x="8949" y="716"/>
                    <a:pt x="9772" y="394"/>
                  </a:cubicBezTo>
                  <a:cubicBezTo>
                    <a:pt x="10059" y="287"/>
                    <a:pt x="10381" y="215"/>
                    <a:pt x="10667" y="143"/>
                  </a:cubicBezTo>
                  <a:cubicBezTo>
                    <a:pt x="10882" y="72"/>
                    <a:pt x="10989" y="36"/>
                    <a:pt x="10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3153825" y="2821150"/>
              <a:ext cx="8975" cy="4500"/>
            </a:xfrm>
            <a:custGeom>
              <a:avLst/>
              <a:gdLst/>
              <a:ahLst/>
              <a:cxnLst/>
              <a:rect l="l" t="t" r="r" b="b"/>
              <a:pathLst>
                <a:path w="359" h="180" extrusionOk="0">
                  <a:moveTo>
                    <a:pt x="1" y="180"/>
                  </a:moveTo>
                  <a:cubicBezTo>
                    <a:pt x="216" y="72"/>
                    <a:pt x="359" y="1"/>
                    <a:pt x="359" y="1"/>
                  </a:cubicBezTo>
                  <a:cubicBezTo>
                    <a:pt x="359" y="1"/>
                    <a:pt x="216" y="72"/>
                    <a:pt x="1" y="18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1759625" y="2609075"/>
              <a:ext cx="2177250" cy="385150"/>
            </a:xfrm>
            <a:custGeom>
              <a:avLst/>
              <a:gdLst/>
              <a:ahLst/>
              <a:cxnLst/>
              <a:rect l="l" t="t" r="r" b="b"/>
              <a:pathLst>
                <a:path w="87090" h="15406" extrusionOk="0">
                  <a:moveTo>
                    <a:pt x="19115" y="11168"/>
                  </a:moveTo>
                  <a:lnTo>
                    <a:pt x="19115" y="11168"/>
                  </a:lnTo>
                  <a:cubicBezTo>
                    <a:pt x="19115" y="11168"/>
                    <a:pt x="19115" y="11168"/>
                    <a:pt x="19115" y="11168"/>
                  </a:cubicBezTo>
                  <a:cubicBezTo>
                    <a:pt x="19115" y="11168"/>
                    <a:pt x="19115" y="11168"/>
                    <a:pt x="19115" y="11168"/>
                  </a:cubicBezTo>
                  <a:close/>
                  <a:moveTo>
                    <a:pt x="1182" y="0"/>
                  </a:moveTo>
                  <a:cubicBezTo>
                    <a:pt x="967" y="1361"/>
                    <a:pt x="645" y="2685"/>
                    <a:pt x="0" y="2971"/>
                  </a:cubicBezTo>
                  <a:cubicBezTo>
                    <a:pt x="108" y="6050"/>
                    <a:pt x="502" y="11097"/>
                    <a:pt x="1933" y="12528"/>
                  </a:cubicBezTo>
                  <a:cubicBezTo>
                    <a:pt x="3422" y="14017"/>
                    <a:pt x="8717" y="14530"/>
                    <a:pt x="12309" y="14530"/>
                  </a:cubicBezTo>
                  <a:cubicBezTo>
                    <a:pt x="13728" y="14530"/>
                    <a:pt x="14881" y="14450"/>
                    <a:pt x="15428" y="14318"/>
                  </a:cubicBezTo>
                  <a:cubicBezTo>
                    <a:pt x="15958" y="14178"/>
                    <a:pt x="16443" y="14117"/>
                    <a:pt x="16957" y="14117"/>
                  </a:cubicBezTo>
                  <a:cubicBezTo>
                    <a:pt x="18285" y="14117"/>
                    <a:pt x="19809" y="14528"/>
                    <a:pt x="22802" y="15070"/>
                  </a:cubicBezTo>
                  <a:cubicBezTo>
                    <a:pt x="24042" y="15293"/>
                    <a:pt x="25390" y="15405"/>
                    <a:pt x="26691" y="15405"/>
                  </a:cubicBezTo>
                  <a:cubicBezTo>
                    <a:pt x="29784" y="15405"/>
                    <a:pt x="32617" y="14769"/>
                    <a:pt x="33146" y="13459"/>
                  </a:cubicBezTo>
                  <a:cubicBezTo>
                    <a:pt x="33934" y="11562"/>
                    <a:pt x="26238" y="10631"/>
                    <a:pt x="26238" y="10631"/>
                  </a:cubicBezTo>
                  <a:lnTo>
                    <a:pt x="28815" y="9951"/>
                  </a:lnTo>
                  <a:cubicBezTo>
                    <a:pt x="30748" y="10452"/>
                    <a:pt x="32681" y="11061"/>
                    <a:pt x="34507" y="11848"/>
                  </a:cubicBezTo>
                  <a:cubicBezTo>
                    <a:pt x="36497" y="12750"/>
                    <a:pt x="40271" y="13436"/>
                    <a:pt x="44091" y="13436"/>
                  </a:cubicBezTo>
                  <a:cubicBezTo>
                    <a:pt x="44667" y="13436"/>
                    <a:pt x="45245" y="13420"/>
                    <a:pt x="45818" y="13388"/>
                  </a:cubicBezTo>
                  <a:cubicBezTo>
                    <a:pt x="50184" y="13101"/>
                    <a:pt x="50936" y="11097"/>
                    <a:pt x="50936" y="11097"/>
                  </a:cubicBezTo>
                  <a:lnTo>
                    <a:pt x="50936" y="11097"/>
                  </a:lnTo>
                  <a:cubicBezTo>
                    <a:pt x="50661" y="13384"/>
                    <a:pt x="57507" y="14390"/>
                    <a:pt x="65275" y="14390"/>
                  </a:cubicBezTo>
                  <a:cubicBezTo>
                    <a:pt x="73676" y="14390"/>
                    <a:pt x="83157" y="13213"/>
                    <a:pt x="85872" y="11204"/>
                  </a:cubicBezTo>
                  <a:cubicBezTo>
                    <a:pt x="86302" y="10846"/>
                    <a:pt x="86731" y="10452"/>
                    <a:pt x="87089" y="10023"/>
                  </a:cubicBezTo>
                  <a:lnTo>
                    <a:pt x="87089" y="10023"/>
                  </a:lnTo>
                  <a:cubicBezTo>
                    <a:pt x="86588" y="10094"/>
                    <a:pt x="86015" y="10202"/>
                    <a:pt x="85335" y="10309"/>
                  </a:cubicBezTo>
                  <a:cubicBezTo>
                    <a:pt x="85013" y="10524"/>
                    <a:pt x="84655" y="10739"/>
                    <a:pt x="84297" y="10882"/>
                  </a:cubicBezTo>
                  <a:cubicBezTo>
                    <a:pt x="81512" y="12175"/>
                    <a:pt x="74382" y="12708"/>
                    <a:pt x="67837" y="12708"/>
                  </a:cubicBezTo>
                  <a:cubicBezTo>
                    <a:pt x="61515" y="12708"/>
                    <a:pt x="55737" y="12210"/>
                    <a:pt x="54945" y="11419"/>
                  </a:cubicBezTo>
                  <a:cubicBezTo>
                    <a:pt x="53693" y="10202"/>
                    <a:pt x="55089" y="9128"/>
                    <a:pt x="55769" y="8663"/>
                  </a:cubicBezTo>
                  <a:lnTo>
                    <a:pt x="55769" y="8663"/>
                  </a:lnTo>
                  <a:cubicBezTo>
                    <a:pt x="55143" y="9016"/>
                    <a:pt x="53753" y="9680"/>
                    <a:pt x="52540" y="9680"/>
                  </a:cubicBezTo>
                  <a:cubicBezTo>
                    <a:pt x="52157" y="9680"/>
                    <a:pt x="51791" y="9614"/>
                    <a:pt x="51473" y="9450"/>
                  </a:cubicBezTo>
                  <a:cubicBezTo>
                    <a:pt x="49827" y="8591"/>
                    <a:pt x="47644" y="4797"/>
                    <a:pt x="47643" y="4797"/>
                  </a:cubicBezTo>
                  <a:lnTo>
                    <a:pt x="47643" y="4797"/>
                  </a:lnTo>
                  <a:cubicBezTo>
                    <a:pt x="47643" y="4797"/>
                    <a:pt x="48121" y="6529"/>
                    <a:pt x="47086" y="6529"/>
                  </a:cubicBezTo>
                  <a:cubicBezTo>
                    <a:pt x="46987" y="6529"/>
                    <a:pt x="46876" y="6513"/>
                    <a:pt x="46748" y="6479"/>
                  </a:cubicBezTo>
                  <a:cubicBezTo>
                    <a:pt x="45245" y="6050"/>
                    <a:pt x="43778" y="3759"/>
                    <a:pt x="43778" y="3759"/>
                  </a:cubicBezTo>
                  <a:cubicBezTo>
                    <a:pt x="42632" y="5298"/>
                    <a:pt x="41164" y="6515"/>
                    <a:pt x="39482" y="7410"/>
                  </a:cubicBezTo>
                  <a:cubicBezTo>
                    <a:pt x="39482" y="7410"/>
                    <a:pt x="39628" y="7407"/>
                    <a:pt x="39883" y="7407"/>
                  </a:cubicBezTo>
                  <a:cubicBezTo>
                    <a:pt x="41541" y="7407"/>
                    <a:pt x="47822" y="7515"/>
                    <a:pt x="48753" y="9128"/>
                  </a:cubicBezTo>
                  <a:cubicBezTo>
                    <a:pt x="49400" y="10272"/>
                    <a:pt x="46588" y="11012"/>
                    <a:pt x="42989" y="11012"/>
                  </a:cubicBezTo>
                  <a:cubicBezTo>
                    <a:pt x="40618" y="11012"/>
                    <a:pt x="37905" y="10691"/>
                    <a:pt x="35616" y="9951"/>
                  </a:cubicBezTo>
                  <a:cubicBezTo>
                    <a:pt x="29818" y="8054"/>
                    <a:pt x="30247" y="7804"/>
                    <a:pt x="30247" y="5656"/>
                  </a:cubicBezTo>
                  <a:cubicBezTo>
                    <a:pt x="30247" y="4654"/>
                    <a:pt x="30426" y="3687"/>
                    <a:pt x="30748" y="2721"/>
                  </a:cubicBezTo>
                  <a:cubicBezTo>
                    <a:pt x="30498" y="2363"/>
                    <a:pt x="30319" y="1933"/>
                    <a:pt x="30247" y="1504"/>
                  </a:cubicBezTo>
                  <a:cubicBezTo>
                    <a:pt x="29495" y="2506"/>
                    <a:pt x="28636" y="3437"/>
                    <a:pt x="27670" y="4224"/>
                  </a:cubicBezTo>
                  <a:cubicBezTo>
                    <a:pt x="26775" y="6443"/>
                    <a:pt x="25594" y="8484"/>
                    <a:pt x="24126" y="9200"/>
                  </a:cubicBezTo>
                  <a:cubicBezTo>
                    <a:pt x="20606" y="11013"/>
                    <a:pt x="19135" y="11166"/>
                    <a:pt x="19115" y="11168"/>
                  </a:cubicBezTo>
                  <a:lnTo>
                    <a:pt x="19115" y="11168"/>
                  </a:lnTo>
                  <a:cubicBezTo>
                    <a:pt x="19142" y="11166"/>
                    <a:pt x="21851" y="10896"/>
                    <a:pt x="24600" y="10896"/>
                  </a:cubicBezTo>
                  <a:cubicBezTo>
                    <a:pt x="26642" y="10896"/>
                    <a:pt x="28706" y="11045"/>
                    <a:pt x="29710" y="11562"/>
                  </a:cubicBezTo>
                  <a:cubicBezTo>
                    <a:pt x="32001" y="12690"/>
                    <a:pt x="28673" y="14113"/>
                    <a:pt x="23940" y="14113"/>
                  </a:cubicBezTo>
                  <a:cubicBezTo>
                    <a:pt x="23719" y="14113"/>
                    <a:pt x="23494" y="14110"/>
                    <a:pt x="23267" y="14103"/>
                  </a:cubicBezTo>
                  <a:cubicBezTo>
                    <a:pt x="18148" y="13960"/>
                    <a:pt x="16430" y="11956"/>
                    <a:pt x="16430" y="11956"/>
                  </a:cubicBezTo>
                  <a:cubicBezTo>
                    <a:pt x="16430" y="11956"/>
                    <a:pt x="14855" y="12207"/>
                    <a:pt x="12912" y="12207"/>
                  </a:cubicBezTo>
                  <a:cubicBezTo>
                    <a:pt x="10840" y="12207"/>
                    <a:pt x="8350" y="11921"/>
                    <a:pt x="6909" y="10739"/>
                  </a:cubicBezTo>
                  <a:cubicBezTo>
                    <a:pt x="5370" y="9522"/>
                    <a:pt x="3866" y="5549"/>
                    <a:pt x="2828" y="2148"/>
                  </a:cubicBezTo>
                  <a:cubicBezTo>
                    <a:pt x="2220" y="1468"/>
                    <a:pt x="1683" y="752"/>
                    <a:pt x="1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2394075" y="1895475"/>
              <a:ext cx="141425" cy="64850"/>
            </a:xfrm>
            <a:custGeom>
              <a:avLst/>
              <a:gdLst/>
              <a:ahLst/>
              <a:cxnLst/>
              <a:rect l="l" t="t" r="r" b="b"/>
              <a:pathLst>
                <a:path w="5657" h="2594" extrusionOk="0">
                  <a:moveTo>
                    <a:pt x="2828" y="0"/>
                  </a:moveTo>
                  <a:cubicBezTo>
                    <a:pt x="2489" y="0"/>
                    <a:pt x="2146" y="71"/>
                    <a:pt x="1827" y="231"/>
                  </a:cubicBezTo>
                  <a:cubicBezTo>
                    <a:pt x="1755" y="231"/>
                    <a:pt x="1719" y="302"/>
                    <a:pt x="1683" y="338"/>
                  </a:cubicBezTo>
                  <a:cubicBezTo>
                    <a:pt x="1612" y="410"/>
                    <a:pt x="1576" y="446"/>
                    <a:pt x="1540" y="517"/>
                  </a:cubicBezTo>
                  <a:cubicBezTo>
                    <a:pt x="1504" y="589"/>
                    <a:pt x="1504" y="660"/>
                    <a:pt x="1504" y="696"/>
                  </a:cubicBezTo>
                  <a:cubicBezTo>
                    <a:pt x="1504" y="768"/>
                    <a:pt x="1504" y="804"/>
                    <a:pt x="1504" y="875"/>
                  </a:cubicBezTo>
                  <a:cubicBezTo>
                    <a:pt x="1504" y="903"/>
                    <a:pt x="1510" y="936"/>
                    <a:pt x="1520" y="970"/>
                  </a:cubicBezTo>
                  <a:lnTo>
                    <a:pt x="1520" y="970"/>
                  </a:lnTo>
                  <a:cubicBezTo>
                    <a:pt x="1412" y="947"/>
                    <a:pt x="1300" y="935"/>
                    <a:pt x="1187" y="935"/>
                  </a:cubicBezTo>
                  <a:cubicBezTo>
                    <a:pt x="866" y="935"/>
                    <a:pt x="541" y="1030"/>
                    <a:pt x="287" y="1233"/>
                  </a:cubicBezTo>
                  <a:lnTo>
                    <a:pt x="144" y="1340"/>
                  </a:lnTo>
                  <a:lnTo>
                    <a:pt x="73" y="1412"/>
                  </a:lnTo>
                  <a:cubicBezTo>
                    <a:pt x="37" y="1448"/>
                    <a:pt x="1" y="1448"/>
                    <a:pt x="37" y="1484"/>
                  </a:cubicBezTo>
                  <a:lnTo>
                    <a:pt x="252" y="1770"/>
                  </a:lnTo>
                  <a:cubicBezTo>
                    <a:pt x="323" y="1877"/>
                    <a:pt x="466" y="1985"/>
                    <a:pt x="574" y="2092"/>
                  </a:cubicBezTo>
                  <a:cubicBezTo>
                    <a:pt x="717" y="2164"/>
                    <a:pt x="824" y="2235"/>
                    <a:pt x="967" y="2271"/>
                  </a:cubicBezTo>
                  <a:cubicBezTo>
                    <a:pt x="967" y="2271"/>
                    <a:pt x="896" y="2164"/>
                    <a:pt x="681" y="1985"/>
                  </a:cubicBezTo>
                  <a:cubicBezTo>
                    <a:pt x="609" y="1949"/>
                    <a:pt x="574" y="1913"/>
                    <a:pt x="538" y="1842"/>
                  </a:cubicBezTo>
                  <a:cubicBezTo>
                    <a:pt x="466" y="1806"/>
                    <a:pt x="431" y="1734"/>
                    <a:pt x="395" y="1698"/>
                  </a:cubicBezTo>
                  <a:lnTo>
                    <a:pt x="287" y="1519"/>
                  </a:lnTo>
                  <a:cubicBezTo>
                    <a:pt x="287" y="1484"/>
                    <a:pt x="359" y="1484"/>
                    <a:pt x="431" y="1412"/>
                  </a:cubicBezTo>
                  <a:cubicBezTo>
                    <a:pt x="653" y="1264"/>
                    <a:pt x="927" y="1184"/>
                    <a:pt x="1192" y="1184"/>
                  </a:cubicBezTo>
                  <a:cubicBezTo>
                    <a:pt x="1312" y="1184"/>
                    <a:pt x="1429" y="1200"/>
                    <a:pt x="1540" y="1233"/>
                  </a:cubicBezTo>
                  <a:cubicBezTo>
                    <a:pt x="1609" y="1254"/>
                    <a:pt x="1676" y="1278"/>
                    <a:pt x="1742" y="1307"/>
                  </a:cubicBezTo>
                  <a:lnTo>
                    <a:pt x="1742" y="1307"/>
                  </a:lnTo>
                  <a:cubicBezTo>
                    <a:pt x="1767" y="1332"/>
                    <a:pt x="1795" y="1355"/>
                    <a:pt x="1827" y="1376"/>
                  </a:cubicBezTo>
                  <a:cubicBezTo>
                    <a:pt x="2005" y="1591"/>
                    <a:pt x="2220" y="1734"/>
                    <a:pt x="2471" y="1877"/>
                  </a:cubicBezTo>
                  <a:lnTo>
                    <a:pt x="3580" y="2593"/>
                  </a:lnTo>
                  <a:lnTo>
                    <a:pt x="2686" y="1627"/>
                  </a:lnTo>
                  <a:cubicBezTo>
                    <a:pt x="2680" y="1620"/>
                    <a:pt x="2674" y="1614"/>
                    <a:pt x="2669" y="1608"/>
                  </a:cubicBezTo>
                  <a:lnTo>
                    <a:pt x="2669" y="1608"/>
                  </a:lnTo>
                  <a:lnTo>
                    <a:pt x="2686" y="1591"/>
                  </a:lnTo>
                  <a:cubicBezTo>
                    <a:pt x="2662" y="1579"/>
                    <a:pt x="2639" y="1567"/>
                    <a:pt x="2617" y="1554"/>
                  </a:cubicBezTo>
                  <a:lnTo>
                    <a:pt x="2617" y="1554"/>
                  </a:lnTo>
                  <a:cubicBezTo>
                    <a:pt x="2509" y="1444"/>
                    <a:pt x="2387" y="1349"/>
                    <a:pt x="2256" y="1267"/>
                  </a:cubicBezTo>
                  <a:lnTo>
                    <a:pt x="2256" y="1267"/>
                  </a:lnTo>
                  <a:cubicBezTo>
                    <a:pt x="2208" y="1221"/>
                    <a:pt x="2160" y="1173"/>
                    <a:pt x="2113" y="1126"/>
                  </a:cubicBezTo>
                  <a:cubicBezTo>
                    <a:pt x="2041" y="1090"/>
                    <a:pt x="2005" y="1018"/>
                    <a:pt x="1970" y="947"/>
                  </a:cubicBezTo>
                  <a:cubicBezTo>
                    <a:pt x="1934" y="875"/>
                    <a:pt x="1898" y="839"/>
                    <a:pt x="1898" y="804"/>
                  </a:cubicBezTo>
                  <a:cubicBezTo>
                    <a:pt x="1862" y="660"/>
                    <a:pt x="1934" y="553"/>
                    <a:pt x="2041" y="517"/>
                  </a:cubicBezTo>
                  <a:cubicBezTo>
                    <a:pt x="2342" y="378"/>
                    <a:pt x="2672" y="299"/>
                    <a:pt x="3013" y="299"/>
                  </a:cubicBezTo>
                  <a:cubicBezTo>
                    <a:pt x="3200" y="299"/>
                    <a:pt x="3390" y="323"/>
                    <a:pt x="3580" y="374"/>
                  </a:cubicBezTo>
                  <a:cubicBezTo>
                    <a:pt x="4082" y="589"/>
                    <a:pt x="4547" y="875"/>
                    <a:pt x="5012" y="1197"/>
                  </a:cubicBezTo>
                  <a:cubicBezTo>
                    <a:pt x="5191" y="1376"/>
                    <a:pt x="5442" y="1484"/>
                    <a:pt x="5657" y="1627"/>
                  </a:cubicBezTo>
                  <a:cubicBezTo>
                    <a:pt x="5478" y="1412"/>
                    <a:pt x="5299" y="1233"/>
                    <a:pt x="5084" y="1090"/>
                  </a:cubicBezTo>
                  <a:cubicBezTo>
                    <a:pt x="4869" y="911"/>
                    <a:pt x="4690" y="732"/>
                    <a:pt x="4440" y="589"/>
                  </a:cubicBezTo>
                  <a:cubicBezTo>
                    <a:pt x="4332" y="517"/>
                    <a:pt x="4189" y="410"/>
                    <a:pt x="4082" y="338"/>
                  </a:cubicBezTo>
                  <a:cubicBezTo>
                    <a:pt x="3938" y="267"/>
                    <a:pt x="3759" y="195"/>
                    <a:pt x="3616" y="123"/>
                  </a:cubicBezTo>
                  <a:cubicBezTo>
                    <a:pt x="3363" y="44"/>
                    <a:pt x="3097" y="0"/>
                    <a:pt x="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2853150" y="1689150"/>
              <a:ext cx="325775" cy="185250"/>
            </a:xfrm>
            <a:custGeom>
              <a:avLst/>
              <a:gdLst/>
              <a:ahLst/>
              <a:cxnLst/>
              <a:rect l="l" t="t" r="r" b="b"/>
              <a:pathLst>
                <a:path w="13031" h="7410" extrusionOk="0">
                  <a:moveTo>
                    <a:pt x="13030" y="0"/>
                  </a:moveTo>
                  <a:lnTo>
                    <a:pt x="13030" y="0"/>
                  </a:lnTo>
                  <a:cubicBezTo>
                    <a:pt x="11634" y="502"/>
                    <a:pt x="10310" y="1039"/>
                    <a:pt x="8985" y="1540"/>
                  </a:cubicBezTo>
                  <a:cubicBezTo>
                    <a:pt x="8749" y="742"/>
                    <a:pt x="7538" y="213"/>
                    <a:pt x="6599" y="213"/>
                  </a:cubicBezTo>
                  <a:cubicBezTo>
                    <a:pt x="6400" y="213"/>
                    <a:pt x="6213" y="237"/>
                    <a:pt x="6050" y="287"/>
                  </a:cubicBezTo>
                  <a:cubicBezTo>
                    <a:pt x="6157" y="824"/>
                    <a:pt x="6336" y="1325"/>
                    <a:pt x="6623" y="1826"/>
                  </a:cubicBezTo>
                  <a:cubicBezTo>
                    <a:pt x="6400" y="1463"/>
                    <a:pt x="5654" y="1231"/>
                    <a:pt x="5116" y="1231"/>
                  </a:cubicBezTo>
                  <a:cubicBezTo>
                    <a:pt x="4964" y="1231"/>
                    <a:pt x="4828" y="1250"/>
                    <a:pt x="4726" y="1289"/>
                  </a:cubicBezTo>
                  <a:cubicBezTo>
                    <a:pt x="3616" y="1683"/>
                    <a:pt x="4511" y="2435"/>
                    <a:pt x="5084" y="3043"/>
                  </a:cubicBezTo>
                  <a:cubicBezTo>
                    <a:pt x="3759" y="3437"/>
                    <a:pt x="573" y="5978"/>
                    <a:pt x="1" y="7410"/>
                  </a:cubicBezTo>
                  <a:lnTo>
                    <a:pt x="1303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2853150" y="1689150"/>
              <a:ext cx="325775" cy="185250"/>
            </a:xfrm>
            <a:custGeom>
              <a:avLst/>
              <a:gdLst/>
              <a:ahLst/>
              <a:cxnLst/>
              <a:rect l="l" t="t" r="r" b="b"/>
              <a:pathLst>
                <a:path w="13031" h="7410" extrusionOk="0">
                  <a:moveTo>
                    <a:pt x="13030" y="0"/>
                  </a:moveTo>
                  <a:lnTo>
                    <a:pt x="13030" y="0"/>
                  </a:lnTo>
                  <a:cubicBezTo>
                    <a:pt x="12887" y="36"/>
                    <a:pt x="12779" y="72"/>
                    <a:pt x="12672" y="108"/>
                  </a:cubicBezTo>
                  <a:lnTo>
                    <a:pt x="11741" y="394"/>
                  </a:lnTo>
                  <a:cubicBezTo>
                    <a:pt x="11348" y="537"/>
                    <a:pt x="10882" y="681"/>
                    <a:pt x="10381" y="860"/>
                  </a:cubicBezTo>
                  <a:lnTo>
                    <a:pt x="9630" y="1110"/>
                  </a:lnTo>
                  <a:lnTo>
                    <a:pt x="9236" y="1253"/>
                  </a:lnTo>
                  <a:lnTo>
                    <a:pt x="9057" y="1325"/>
                  </a:lnTo>
                  <a:lnTo>
                    <a:pt x="9021" y="1325"/>
                  </a:lnTo>
                  <a:cubicBezTo>
                    <a:pt x="8985" y="1217"/>
                    <a:pt x="8914" y="1110"/>
                    <a:pt x="8842" y="1003"/>
                  </a:cubicBezTo>
                  <a:cubicBezTo>
                    <a:pt x="8735" y="895"/>
                    <a:pt x="8627" y="788"/>
                    <a:pt x="8484" y="681"/>
                  </a:cubicBezTo>
                  <a:cubicBezTo>
                    <a:pt x="8269" y="502"/>
                    <a:pt x="7983" y="358"/>
                    <a:pt x="7732" y="287"/>
                  </a:cubicBezTo>
                  <a:cubicBezTo>
                    <a:pt x="7446" y="179"/>
                    <a:pt x="7195" y="108"/>
                    <a:pt x="6909" y="72"/>
                  </a:cubicBezTo>
                  <a:lnTo>
                    <a:pt x="6193" y="72"/>
                  </a:lnTo>
                  <a:lnTo>
                    <a:pt x="6014" y="108"/>
                  </a:lnTo>
                  <a:lnTo>
                    <a:pt x="5835" y="144"/>
                  </a:lnTo>
                  <a:lnTo>
                    <a:pt x="5835" y="179"/>
                  </a:lnTo>
                  <a:lnTo>
                    <a:pt x="5835" y="215"/>
                  </a:lnTo>
                  <a:lnTo>
                    <a:pt x="5835" y="287"/>
                  </a:lnTo>
                  <a:cubicBezTo>
                    <a:pt x="5835" y="394"/>
                    <a:pt x="5871" y="466"/>
                    <a:pt x="5907" y="537"/>
                  </a:cubicBezTo>
                  <a:cubicBezTo>
                    <a:pt x="5907" y="645"/>
                    <a:pt x="5978" y="788"/>
                    <a:pt x="6014" y="895"/>
                  </a:cubicBezTo>
                  <a:cubicBezTo>
                    <a:pt x="6014" y="1003"/>
                    <a:pt x="6050" y="1074"/>
                    <a:pt x="6086" y="1182"/>
                  </a:cubicBezTo>
                  <a:lnTo>
                    <a:pt x="6086" y="1217"/>
                  </a:lnTo>
                  <a:cubicBezTo>
                    <a:pt x="6014" y="1182"/>
                    <a:pt x="5943" y="1146"/>
                    <a:pt x="5871" y="1146"/>
                  </a:cubicBezTo>
                  <a:lnTo>
                    <a:pt x="5764" y="1110"/>
                  </a:lnTo>
                  <a:cubicBezTo>
                    <a:pt x="5692" y="1110"/>
                    <a:pt x="5549" y="1074"/>
                    <a:pt x="5406" y="1039"/>
                  </a:cubicBezTo>
                  <a:lnTo>
                    <a:pt x="4869" y="1039"/>
                  </a:lnTo>
                  <a:cubicBezTo>
                    <a:pt x="4618" y="1074"/>
                    <a:pt x="4368" y="1182"/>
                    <a:pt x="4153" y="1361"/>
                  </a:cubicBezTo>
                  <a:cubicBezTo>
                    <a:pt x="4046" y="1504"/>
                    <a:pt x="3974" y="1683"/>
                    <a:pt x="4010" y="1862"/>
                  </a:cubicBezTo>
                  <a:cubicBezTo>
                    <a:pt x="4010" y="2005"/>
                    <a:pt x="4081" y="2148"/>
                    <a:pt x="4189" y="2291"/>
                  </a:cubicBezTo>
                  <a:cubicBezTo>
                    <a:pt x="4260" y="2435"/>
                    <a:pt x="4368" y="2542"/>
                    <a:pt x="4475" y="2649"/>
                  </a:cubicBezTo>
                  <a:lnTo>
                    <a:pt x="4618" y="2792"/>
                  </a:lnTo>
                  <a:lnTo>
                    <a:pt x="4761" y="2936"/>
                  </a:lnTo>
                  <a:lnTo>
                    <a:pt x="4797" y="2971"/>
                  </a:lnTo>
                  <a:lnTo>
                    <a:pt x="4761" y="2971"/>
                  </a:lnTo>
                  <a:lnTo>
                    <a:pt x="4582" y="3043"/>
                  </a:lnTo>
                  <a:cubicBezTo>
                    <a:pt x="4511" y="3079"/>
                    <a:pt x="4439" y="3115"/>
                    <a:pt x="4368" y="3150"/>
                  </a:cubicBezTo>
                  <a:cubicBezTo>
                    <a:pt x="4081" y="3294"/>
                    <a:pt x="3795" y="3473"/>
                    <a:pt x="3509" y="3652"/>
                  </a:cubicBezTo>
                  <a:cubicBezTo>
                    <a:pt x="2542" y="4332"/>
                    <a:pt x="1647" y="5119"/>
                    <a:pt x="824" y="5978"/>
                  </a:cubicBezTo>
                  <a:cubicBezTo>
                    <a:pt x="573" y="6300"/>
                    <a:pt x="323" y="6622"/>
                    <a:pt x="144" y="6945"/>
                  </a:cubicBezTo>
                  <a:cubicBezTo>
                    <a:pt x="72" y="7052"/>
                    <a:pt x="37" y="7124"/>
                    <a:pt x="1" y="7231"/>
                  </a:cubicBezTo>
                  <a:cubicBezTo>
                    <a:pt x="1" y="7338"/>
                    <a:pt x="1" y="7374"/>
                    <a:pt x="1" y="7410"/>
                  </a:cubicBezTo>
                  <a:cubicBezTo>
                    <a:pt x="1" y="7410"/>
                    <a:pt x="72" y="7267"/>
                    <a:pt x="215" y="7016"/>
                  </a:cubicBezTo>
                  <a:cubicBezTo>
                    <a:pt x="466" y="6694"/>
                    <a:pt x="681" y="6408"/>
                    <a:pt x="967" y="6121"/>
                  </a:cubicBezTo>
                  <a:cubicBezTo>
                    <a:pt x="1790" y="5298"/>
                    <a:pt x="2721" y="4546"/>
                    <a:pt x="3688" y="3902"/>
                  </a:cubicBezTo>
                  <a:cubicBezTo>
                    <a:pt x="3974" y="3723"/>
                    <a:pt x="4260" y="3544"/>
                    <a:pt x="4511" y="3401"/>
                  </a:cubicBezTo>
                  <a:lnTo>
                    <a:pt x="4726" y="3329"/>
                  </a:lnTo>
                  <a:lnTo>
                    <a:pt x="4833" y="3258"/>
                  </a:lnTo>
                  <a:lnTo>
                    <a:pt x="4905" y="3258"/>
                  </a:lnTo>
                  <a:lnTo>
                    <a:pt x="4976" y="3222"/>
                  </a:lnTo>
                  <a:cubicBezTo>
                    <a:pt x="5119" y="3150"/>
                    <a:pt x="5263" y="3115"/>
                    <a:pt x="5370" y="3079"/>
                  </a:cubicBezTo>
                  <a:lnTo>
                    <a:pt x="5084" y="2828"/>
                  </a:lnTo>
                  <a:lnTo>
                    <a:pt x="4869" y="2613"/>
                  </a:lnTo>
                  <a:lnTo>
                    <a:pt x="4726" y="2470"/>
                  </a:lnTo>
                  <a:cubicBezTo>
                    <a:pt x="4654" y="2363"/>
                    <a:pt x="4547" y="2256"/>
                    <a:pt x="4475" y="2148"/>
                  </a:cubicBezTo>
                  <a:cubicBezTo>
                    <a:pt x="4403" y="2041"/>
                    <a:pt x="4368" y="1933"/>
                    <a:pt x="4368" y="1826"/>
                  </a:cubicBezTo>
                  <a:cubicBezTo>
                    <a:pt x="4368" y="1754"/>
                    <a:pt x="4368" y="1683"/>
                    <a:pt x="4439" y="1647"/>
                  </a:cubicBezTo>
                  <a:cubicBezTo>
                    <a:pt x="4582" y="1540"/>
                    <a:pt x="4761" y="1468"/>
                    <a:pt x="4940" y="1432"/>
                  </a:cubicBezTo>
                  <a:lnTo>
                    <a:pt x="5370" y="1432"/>
                  </a:lnTo>
                  <a:lnTo>
                    <a:pt x="5692" y="1504"/>
                  </a:lnTo>
                  <a:lnTo>
                    <a:pt x="5799" y="1540"/>
                  </a:lnTo>
                  <a:lnTo>
                    <a:pt x="5871" y="1575"/>
                  </a:lnTo>
                  <a:cubicBezTo>
                    <a:pt x="5907" y="1575"/>
                    <a:pt x="5943" y="1575"/>
                    <a:pt x="5978" y="1611"/>
                  </a:cubicBezTo>
                  <a:lnTo>
                    <a:pt x="6193" y="1754"/>
                  </a:lnTo>
                  <a:lnTo>
                    <a:pt x="6444" y="1933"/>
                  </a:lnTo>
                  <a:lnTo>
                    <a:pt x="6480" y="1969"/>
                  </a:lnTo>
                  <a:lnTo>
                    <a:pt x="6623" y="2112"/>
                  </a:lnTo>
                  <a:lnTo>
                    <a:pt x="6873" y="2399"/>
                  </a:lnTo>
                  <a:cubicBezTo>
                    <a:pt x="7088" y="2613"/>
                    <a:pt x="7267" y="2864"/>
                    <a:pt x="7482" y="3079"/>
                  </a:cubicBezTo>
                  <a:cubicBezTo>
                    <a:pt x="7303" y="2792"/>
                    <a:pt x="7016" y="2256"/>
                    <a:pt x="6694" y="1575"/>
                  </a:cubicBezTo>
                  <a:cubicBezTo>
                    <a:pt x="6623" y="1432"/>
                    <a:pt x="6515" y="1253"/>
                    <a:pt x="6444" y="1074"/>
                  </a:cubicBezTo>
                  <a:cubicBezTo>
                    <a:pt x="6408" y="1003"/>
                    <a:pt x="6372" y="895"/>
                    <a:pt x="6336" y="824"/>
                  </a:cubicBezTo>
                  <a:cubicBezTo>
                    <a:pt x="6301" y="716"/>
                    <a:pt x="6265" y="609"/>
                    <a:pt x="6265" y="502"/>
                  </a:cubicBezTo>
                  <a:lnTo>
                    <a:pt x="6265" y="430"/>
                  </a:lnTo>
                  <a:lnTo>
                    <a:pt x="6873" y="430"/>
                  </a:lnTo>
                  <a:cubicBezTo>
                    <a:pt x="7124" y="466"/>
                    <a:pt x="7374" y="537"/>
                    <a:pt x="7625" y="609"/>
                  </a:cubicBezTo>
                  <a:cubicBezTo>
                    <a:pt x="7876" y="681"/>
                    <a:pt x="8126" y="824"/>
                    <a:pt x="8341" y="967"/>
                  </a:cubicBezTo>
                  <a:cubicBezTo>
                    <a:pt x="8448" y="1039"/>
                    <a:pt x="8556" y="1146"/>
                    <a:pt x="8627" y="1217"/>
                  </a:cubicBezTo>
                  <a:cubicBezTo>
                    <a:pt x="8735" y="1361"/>
                    <a:pt x="8806" y="1504"/>
                    <a:pt x="8878" y="1647"/>
                  </a:cubicBezTo>
                  <a:cubicBezTo>
                    <a:pt x="8878" y="1683"/>
                    <a:pt x="8878" y="1683"/>
                    <a:pt x="8914" y="1719"/>
                  </a:cubicBezTo>
                  <a:lnTo>
                    <a:pt x="8985" y="1683"/>
                  </a:lnTo>
                  <a:lnTo>
                    <a:pt x="9164" y="1611"/>
                  </a:lnTo>
                  <a:lnTo>
                    <a:pt x="9343" y="1540"/>
                  </a:lnTo>
                  <a:lnTo>
                    <a:pt x="9737" y="1396"/>
                  </a:lnTo>
                  <a:lnTo>
                    <a:pt x="10489" y="1110"/>
                  </a:lnTo>
                  <a:lnTo>
                    <a:pt x="11777" y="537"/>
                  </a:lnTo>
                  <a:lnTo>
                    <a:pt x="12672" y="179"/>
                  </a:lnTo>
                  <a:cubicBezTo>
                    <a:pt x="12815" y="144"/>
                    <a:pt x="12923" y="72"/>
                    <a:pt x="13030" y="0"/>
                  </a:cubicBezTo>
                  <a:close/>
                </a:path>
              </a:pathLst>
            </a:custGeom>
            <a:solidFill>
              <a:srgbClr val="FF6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2608850" y="1520800"/>
              <a:ext cx="583475" cy="375975"/>
            </a:xfrm>
            <a:custGeom>
              <a:avLst/>
              <a:gdLst/>
              <a:ahLst/>
              <a:cxnLst/>
              <a:rect l="l" t="t" r="r" b="b"/>
              <a:pathLst>
                <a:path w="23339" h="15039" extrusionOk="0">
                  <a:moveTo>
                    <a:pt x="7543" y="1"/>
                  </a:moveTo>
                  <a:cubicBezTo>
                    <a:pt x="5327" y="1"/>
                    <a:pt x="3393" y="207"/>
                    <a:pt x="2471" y="972"/>
                  </a:cubicBezTo>
                  <a:cubicBezTo>
                    <a:pt x="180" y="2904"/>
                    <a:pt x="1" y="11245"/>
                    <a:pt x="2077" y="12390"/>
                  </a:cubicBezTo>
                  <a:cubicBezTo>
                    <a:pt x="2526" y="12629"/>
                    <a:pt x="3106" y="12725"/>
                    <a:pt x="3745" y="12725"/>
                  </a:cubicBezTo>
                  <a:cubicBezTo>
                    <a:pt x="6263" y="12725"/>
                    <a:pt x="9701" y="11245"/>
                    <a:pt x="9701" y="11245"/>
                  </a:cubicBezTo>
                  <a:lnTo>
                    <a:pt x="10274" y="15039"/>
                  </a:lnTo>
                  <a:lnTo>
                    <a:pt x="23339" y="8023"/>
                  </a:lnTo>
                  <a:cubicBezTo>
                    <a:pt x="23339" y="8023"/>
                    <a:pt x="20631" y="208"/>
                    <a:pt x="17128" y="208"/>
                  </a:cubicBezTo>
                  <a:cubicBezTo>
                    <a:pt x="17051" y="208"/>
                    <a:pt x="16973" y="212"/>
                    <a:pt x="16896" y="220"/>
                  </a:cubicBezTo>
                  <a:cubicBezTo>
                    <a:pt x="16452" y="268"/>
                    <a:pt x="15934" y="287"/>
                    <a:pt x="15363" y="287"/>
                  </a:cubicBezTo>
                  <a:cubicBezTo>
                    <a:pt x="13156" y="287"/>
                    <a:pt x="10153" y="1"/>
                    <a:pt x="7543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2819150" y="1538800"/>
              <a:ext cx="374075" cy="357975"/>
            </a:xfrm>
            <a:custGeom>
              <a:avLst/>
              <a:gdLst/>
              <a:ahLst/>
              <a:cxnLst/>
              <a:rect l="l" t="t" r="r" b="b"/>
              <a:pathLst>
                <a:path w="14963" h="14319" extrusionOk="0">
                  <a:moveTo>
                    <a:pt x="10309" y="1"/>
                  </a:moveTo>
                  <a:cubicBezTo>
                    <a:pt x="9271" y="431"/>
                    <a:pt x="8412" y="1146"/>
                    <a:pt x="7768" y="2077"/>
                  </a:cubicBezTo>
                  <a:cubicBezTo>
                    <a:pt x="5978" y="4511"/>
                    <a:pt x="3365" y="8842"/>
                    <a:pt x="1" y="11026"/>
                  </a:cubicBezTo>
                  <a:cubicBezTo>
                    <a:pt x="788" y="10739"/>
                    <a:pt x="1289" y="10525"/>
                    <a:pt x="1289" y="10525"/>
                  </a:cubicBezTo>
                  <a:lnTo>
                    <a:pt x="1862" y="14319"/>
                  </a:lnTo>
                  <a:lnTo>
                    <a:pt x="14963" y="7303"/>
                  </a:lnTo>
                  <a:cubicBezTo>
                    <a:pt x="14963" y="7303"/>
                    <a:pt x="12994" y="1719"/>
                    <a:pt x="10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2886275" y="1596075"/>
              <a:ext cx="213000" cy="230900"/>
            </a:xfrm>
            <a:custGeom>
              <a:avLst/>
              <a:gdLst/>
              <a:ahLst/>
              <a:cxnLst/>
              <a:rect l="l" t="t" r="r" b="b"/>
              <a:pathLst>
                <a:path w="8520" h="9236" extrusionOk="0">
                  <a:moveTo>
                    <a:pt x="4940" y="1"/>
                  </a:moveTo>
                  <a:cubicBezTo>
                    <a:pt x="3651" y="1755"/>
                    <a:pt x="2005" y="4332"/>
                    <a:pt x="0" y="6408"/>
                  </a:cubicBezTo>
                  <a:cubicBezTo>
                    <a:pt x="358" y="7375"/>
                    <a:pt x="788" y="8305"/>
                    <a:pt x="1253" y="9236"/>
                  </a:cubicBezTo>
                  <a:lnTo>
                    <a:pt x="8519" y="6014"/>
                  </a:lnTo>
                  <a:cubicBezTo>
                    <a:pt x="8519" y="6014"/>
                    <a:pt x="7052" y="2184"/>
                    <a:pt x="4940" y="1"/>
                  </a:cubicBezTo>
                  <a:close/>
                </a:path>
              </a:pathLst>
            </a:custGeom>
            <a:solidFill>
              <a:srgbClr val="E25E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2922950" y="1596075"/>
              <a:ext cx="176325" cy="206750"/>
            </a:xfrm>
            <a:custGeom>
              <a:avLst/>
              <a:gdLst/>
              <a:ahLst/>
              <a:cxnLst/>
              <a:rect l="l" t="t" r="r" b="b"/>
              <a:pathLst>
                <a:path w="7053" h="8270" extrusionOk="0">
                  <a:moveTo>
                    <a:pt x="3473" y="1"/>
                  </a:moveTo>
                  <a:cubicBezTo>
                    <a:pt x="2506" y="1325"/>
                    <a:pt x="1361" y="3079"/>
                    <a:pt x="1" y="4797"/>
                  </a:cubicBezTo>
                  <a:cubicBezTo>
                    <a:pt x="573" y="5979"/>
                    <a:pt x="1218" y="7160"/>
                    <a:pt x="1934" y="8269"/>
                  </a:cubicBezTo>
                  <a:lnTo>
                    <a:pt x="7052" y="6014"/>
                  </a:lnTo>
                  <a:cubicBezTo>
                    <a:pt x="7052" y="6014"/>
                    <a:pt x="5585" y="2149"/>
                    <a:pt x="3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2614225" y="1526175"/>
              <a:ext cx="569150" cy="312750"/>
            </a:xfrm>
            <a:custGeom>
              <a:avLst/>
              <a:gdLst/>
              <a:ahLst/>
              <a:cxnLst/>
              <a:rect l="l" t="t" r="r" b="b"/>
              <a:pathLst>
                <a:path w="22766" h="12510" extrusionOk="0">
                  <a:moveTo>
                    <a:pt x="16938" y="0"/>
                  </a:moveTo>
                  <a:cubicBezTo>
                    <a:pt x="16889" y="0"/>
                    <a:pt x="16838" y="2"/>
                    <a:pt x="16788" y="5"/>
                  </a:cubicBezTo>
                  <a:cubicBezTo>
                    <a:pt x="16395" y="148"/>
                    <a:pt x="15965" y="327"/>
                    <a:pt x="15571" y="542"/>
                  </a:cubicBezTo>
                  <a:cubicBezTo>
                    <a:pt x="10954" y="2976"/>
                    <a:pt x="9128" y="7200"/>
                    <a:pt x="5513" y="7987"/>
                  </a:cubicBezTo>
                  <a:cubicBezTo>
                    <a:pt x="5359" y="8023"/>
                    <a:pt x="5211" y="8041"/>
                    <a:pt x="5067" y="8041"/>
                  </a:cubicBezTo>
                  <a:cubicBezTo>
                    <a:pt x="2946" y="8041"/>
                    <a:pt x="1978" y="4236"/>
                    <a:pt x="1575" y="1687"/>
                  </a:cubicBezTo>
                  <a:lnTo>
                    <a:pt x="1575" y="1687"/>
                  </a:lnTo>
                  <a:cubicBezTo>
                    <a:pt x="0" y="4515"/>
                    <a:pt x="36" y="11173"/>
                    <a:pt x="1898" y="12175"/>
                  </a:cubicBezTo>
                  <a:cubicBezTo>
                    <a:pt x="2340" y="12414"/>
                    <a:pt x="2914" y="12510"/>
                    <a:pt x="3548" y="12510"/>
                  </a:cubicBezTo>
                  <a:cubicBezTo>
                    <a:pt x="6048" y="12510"/>
                    <a:pt x="9486" y="11030"/>
                    <a:pt x="9486" y="11030"/>
                  </a:cubicBezTo>
                  <a:lnTo>
                    <a:pt x="9558" y="11459"/>
                  </a:lnTo>
                  <a:cubicBezTo>
                    <a:pt x="13316" y="8989"/>
                    <a:pt x="16287" y="4193"/>
                    <a:pt x="17182" y="3155"/>
                  </a:cubicBezTo>
                  <a:cubicBezTo>
                    <a:pt x="17287" y="3035"/>
                    <a:pt x="17412" y="2980"/>
                    <a:pt x="17552" y="2980"/>
                  </a:cubicBezTo>
                  <a:cubicBezTo>
                    <a:pt x="18749" y="2980"/>
                    <a:pt x="21074" y="6978"/>
                    <a:pt x="21907" y="8452"/>
                  </a:cubicBezTo>
                  <a:lnTo>
                    <a:pt x="22444" y="8166"/>
                  </a:lnTo>
                  <a:cubicBezTo>
                    <a:pt x="22587" y="7701"/>
                    <a:pt x="22694" y="7271"/>
                    <a:pt x="22766" y="6806"/>
                  </a:cubicBezTo>
                  <a:cubicBezTo>
                    <a:pt x="21922" y="4732"/>
                    <a:pt x="19663" y="0"/>
                    <a:pt x="16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2646450" y="1541500"/>
              <a:ext cx="417025" cy="298375"/>
            </a:xfrm>
            <a:custGeom>
              <a:avLst/>
              <a:gdLst/>
              <a:ahLst/>
              <a:cxnLst/>
              <a:rect l="l" t="t" r="r" b="b"/>
              <a:pathLst>
                <a:path w="16681" h="11935" extrusionOk="0">
                  <a:moveTo>
                    <a:pt x="16680" y="0"/>
                  </a:moveTo>
                  <a:cubicBezTo>
                    <a:pt x="16680" y="0"/>
                    <a:pt x="16501" y="72"/>
                    <a:pt x="16251" y="179"/>
                  </a:cubicBezTo>
                  <a:lnTo>
                    <a:pt x="15750" y="430"/>
                  </a:lnTo>
                  <a:cubicBezTo>
                    <a:pt x="15571" y="537"/>
                    <a:pt x="15356" y="716"/>
                    <a:pt x="15141" y="859"/>
                  </a:cubicBezTo>
                  <a:cubicBezTo>
                    <a:pt x="14139" y="1647"/>
                    <a:pt x="13280" y="2649"/>
                    <a:pt x="12600" y="3759"/>
                  </a:cubicBezTo>
                  <a:cubicBezTo>
                    <a:pt x="12206" y="4332"/>
                    <a:pt x="11884" y="4940"/>
                    <a:pt x="11562" y="5549"/>
                  </a:cubicBezTo>
                  <a:lnTo>
                    <a:pt x="11132" y="6372"/>
                  </a:lnTo>
                  <a:cubicBezTo>
                    <a:pt x="10989" y="6622"/>
                    <a:pt x="10846" y="6873"/>
                    <a:pt x="10739" y="7088"/>
                  </a:cubicBezTo>
                  <a:lnTo>
                    <a:pt x="10345" y="7660"/>
                  </a:lnTo>
                  <a:cubicBezTo>
                    <a:pt x="10237" y="7804"/>
                    <a:pt x="10130" y="7947"/>
                    <a:pt x="10023" y="8054"/>
                  </a:cubicBezTo>
                  <a:cubicBezTo>
                    <a:pt x="9951" y="8162"/>
                    <a:pt x="9879" y="8233"/>
                    <a:pt x="9808" y="8341"/>
                  </a:cubicBezTo>
                  <a:lnTo>
                    <a:pt x="9736" y="8412"/>
                  </a:lnTo>
                  <a:lnTo>
                    <a:pt x="9450" y="8770"/>
                  </a:lnTo>
                  <a:lnTo>
                    <a:pt x="9092" y="9128"/>
                  </a:lnTo>
                  <a:cubicBezTo>
                    <a:pt x="8949" y="9271"/>
                    <a:pt x="8770" y="9450"/>
                    <a:pt x="8555" y="9593"/>
                  </a:cubicBezTo>
                  <a:cubicBezTo>
                    <a:pt x="8126" y="9951"/>
                    <a:pt x="7660" y="10273"/>
                    <a:pt x="7159" y="10524"/>
                  </a:cubicBezTo>
                  <a:cubicBezTo>
                    <a:pt x="6551" y="10810"/>
                    <a:pt x="5942" y="11061"/>
                    <a:pt x="5298" y="11240"/>
                  </a:cubicBezTo>
                  <a:cubicBezTo>
                    <a:pt x="4653" y="11383"/>
                    <a:pt x="4009" y="11490"/>
                    <a:pt x="3329" y="11526"/>
                  </a:cubicBezTo>
                  <a:cubicBezTo>
                    <a:pt x="2924" y="11552"/>
                    <a:pt x="2519" y="11577"/>
                    <a:pt x="2101" y="11577"/>
                  </a:cubicBezTo>
                  <a:cubicBezTo>
                    <a:pt x="1928" y="11577"/>
                    <a:pt x="1753" y="11573"/>
                    <a:pt x="1575" y="11562"/>
                  </a:cubicBezTo>
                  <a:cubicBezTo>
                    <a:pt x="702" y="11497"/>
                    <a:pt x="150" y="11082"/>
                    <a:pt x="25" y="11082"/>
                  </a:cubicBezTo>
                  <a:cubicBezTo>
                    <a:pt x="12" y="11082"/>
                    <a:pt x="4" y="11086"/>
                    <a:pt x="0" y="11097"/>
                  </a:cubicBezTo>
                  <a:cubicBezTo>
                    <a:pt x="0" y="11097"/>
                    <a:pt x="107" y="11204"/>
                    <a:pt x="358" y="11383"/>
                  </a:cubicBezTo>
                  <a:cubicBezTo>
                    <a:pt x="716" y="11634"/>
                    <a:pt x="1146" y="11777"/>
                    <a:pt x="1575" y="11848"/>
                  </a:cubicBezTo>
                  <a:cubicBezTo>
                    <a:pt x="2021" y="11901"/>
                    <a:pt x="2447" y="11934"/>
                    <a:pt x="2882" y="11934"/>
                  </a:cubicBezTo>
                  <a:cubicBezTo>
                    <a:pt x="3041" y="11934"/>
                    <a:pt x="3202" y="11930"/>
                    <a:pt x="3365" y="11920"/>
                  </a:cubicBezTo>
                  <a:cubicBezTo>
                    <a:pt x="4045" y="11920"/>
                    <a:pt x="4761" y="11848"/>
                    <a:pt x="5441" y="11705"/>
                  </a:cubicBezTo>
                  <a:cubicBezTo>
                    <a:pt x="6121" y="11598"/>
                    <a:pt x="6801" y="11347"/>
                    <a:pt x="7445" y="11061"/>
                  </a:cubicBezTo>
                  <a:cubicBezTo>
                    <a:pt x="7982" y="10810"/>
                    <a:pt x="8519" y="10488"/>
                    <a:pt x="9020" y="10130"/>
                  </a:cubicBezTo>
                  <a:cubicBezTo>
                    <a:pt x="9235" y="9951"/>
                    <a:pt x="9414" y="9772"/>
                    <a:pt x="9593" y="9629"/>
                  </a:cubicBezTo>
                  <a:lnTo>
                    <a:pt x="9987" y="9235"/>
                  </a:lnTo>
                  <a:cubicBezTo>
                    <a:pt x="10202" y="9021"/>
                    <a:pt x="10345" y="8877"/>
                    <a:pt x="10345" y="8877"/>
                  </a:cubicBezTo>
                  <a:lnTo>
                    <a:pt x="10416" y="8770"/>
                  </a:lnTo>
                  <a:cubicBezTo>
                    <a:pt x="10488" y="8698"/>
                    <a:pt x="10560" y="8591"/>
                    <a:pt x="10631" y="8484"/>
                  </a:cubicBezTo>
                  <a:cubicBezTo>
                    <a:pt x="10703" y="8341"/>
                    <a:pt x="10846" y="8197"/>
                    <a:pt x="10953" y="8054"/>
                  </a:cubicBezTo>
                  <a:lnTo>
                    <a:pt x="11347" y="7410"/>
                  </a:lnTo>
                  <a:lnTo>
                    <a:pt x="11741" y="6658"/>
                  </a:lnTo>
                  <a:lnTo>
                    <a:pt x="12135" y="5799"/>
                  </a:lnTo>
                  <a:cubicBezTo>
                    <a:pt x="12421" y="5226"/>
                    <a:pt x="12707" y="4618"/>
                    <a:pt x="13065" y="4009"/>
                  </a:cubicBezTo>
                  <a:cubicBezTo>
                    <a:pt x="13638" y="2936"/>
                    <a:pt x="14425" y="1933"/>
                    <a:pt x="15356" y="1074"/>
                  </a:cubicBezTo>
                  <a:cubicBezTo>
                    <a:pt x="15535" y="931"/>
                    <a:pt x="15714" y="752"/>
                    <a:pt x="15857" y="645"/>
                  </a:cubicBezTo>
                  <a:lnTo>
                    <a:pt x="16323" y="323"/>
                  </a:lnTo>
                  <a:cubicBezTo>
                    <a:pt x="16573" y="144"/>
                    <a:pt x="16680" y="36"/>
                    <a:pt x="16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2784250" y="1510175"/>
              <a:ext cx="400025" cy="177250"/>
            </a:xfrm>
            <a:custGeom>
              <a:avLst/>
              <a:gdLst/>
              <a:ahLst/>
              <a:cxnLst/>
              <a:rect l="l" t="t" r="r" b="b"/>
              <a:pathLst>
                <a:path w="16001" h="7090" extrusionOk="0">
                  <a:moveTo>
                    <a:pt x="9057" y="1"/>
                  </a:moveTo>
                  <a:lnTo>
                    <a:pt x="8555" y="72"/>
                  </a:lnTo>
                  <a:lnTo>
                    <a:pt x="8233" y="72"/>
                  </a:lnTo>
                  <a:lnTo>
                    <a:pt x="7911" y="144"/>
                  </a:lnTo>
                  <a:cubicBezTo>
                    <a:pt x="6802" y="394"/>
                    <a:pt x="5728" y="788"/>
                    <a:pt x="4690" y="1253"/>
                  </a:cubicBezTo>
                  <a:cubicBezTo>
                    <a:pt x="4265" y="1423"/>
                    <a:pt x="3840" y="1526"/>
                    <a:pt x="3397" y="1526"/>
                  </a:cubicBezTo>
                  <a:cubicBezTo>
                    <a:pt x="3281" y="1526"/>
                    <a:pt x="3163" y="1519"/>
                    <a:pt x="3043" y="1504"/>
                  </a:cubicBezTo>
                  <a:cubicBezTo>
                    <a:pt x="2542" y="1468"/>
                    <a:pt x="2005" y="1397"/>
                    <a:pt x="1540" y="1289"/>
                  </a:cubicBezTo>
                  <a:cubicBezTo>
                    <a:pt x="1157" y="1180"/>
                    <a:pt x="753" y="1133"/>
                    <a:pt x="360" y="1133"/>
                  </a:cubicBezTo>
                  <a:cubicBezTo>
                    <a:pt x="239" y="1133"/>
                    <a:pt x="119" y="1138"/>
                    <a:pt x="1" y="1146"/>
                  </a:cubicBezTo>
                  <a:cubicBezTo>
                    <a:pt x="466" y="1325"/>
                    <a:pt x="931" y="1468"/>
                    <a:pt x="1432" y="1576"/>
                  </a:cubicBezTo>
                  <a:cubicBezTo>
                    <a:pt x="1933" y="1754"/>
                    <a:pt x="2470" y="1862"/>
                    <a:pt x="3007" y="1933"/>
                  </a:cubicBezTo>
                  <a:cubicBezTo>
                    <a:pt x="3192" y="1955"/>
                    <a:pt x="3379" y="1967"/>
                    <a:pt x="3568" y="1967"/>
                  </a:cubicBezTo>
                  <a:cubicBezTo>
                    <a:pt x="4003" y="1967"/>
                    <a:pt x="4444" y="1904"/>
                    <a:pt x="4869" y="1754"/>
                  </a:cubicBezTo>
                  <a:cubicBezTo>
                    <a:pt x="5907" y="1361"/>
                    <a:pt x="6945" y="1039"/>
                    <a:pt x="8019" y="860"/>
                  </a:cubicBezTo>
                  <a:lnTo>
                    <a:pt x="8341" y="788"/>
                  </a:lnTo>
                  <a:lnTo>
                    <a:pt x="8627" y="788"/>
                  </a:lnTo>
                  <a:lnTo>
                    <a:pt x="9057" y="752"/>
                  </a:lnTo>
                  <a:lnTo>
                    <a:pt x="9844" y="752"/>
                  </a:lnTo>
                  <a:cubicBezTo>
                    <a:pt x="10166" y="788"/>
                    <a:pt x="10488" y="895"/>
                    <a:pt x="10811" y="1003"/>
                  </a:cubicBezTo>
                  <a:cubicBezTo>
                    <a:pt x="11240" y="1218"/>
                    <a:pt x="11634" y="1468"/>
                    <a:pt x="12028" y="1790"/>
                  </a:cubicBezTo>
                  <a:cubicBezTo>
                    <a:pt x="12457" y="2184"/>
                    <a:pt x="12851" y="2614"/>
                    <a:pt x="13209" y="3079"/>
                  </a:cubicBezTo>
                  <a:cubicBezTo>
                    <a:pt x="14688" y="4911"/>
                    <a:pt x="15752" y="7090"/>
                    <a:pt x="15888" y="7090"/>
                  </a:cubicBezTo>
                  <a:cubicBezTo>
                    <a:pt x="15890" y="7090"/>
                    <a:pt x="15892" y="7089"/>
                    <a:pt x="15893" y="7088"/>
                  </a:cubicBezTo>
                  <a:cubicBezTo>
                    <a:pt x="16001" y="7052"/>
                    <a:pt x="15106" y="4761"/>
                    <a:pt x="13638" y="2721"/>
                  </a:cubicBezTo>
                  <a:cubicBezTo>
                    <a:pt x="13280" y="2256"/>
                    <a:pt x="12887" y="1754"/>
                    <a:pt x="12457" y="1325"/>
                  </a:cubicBezTo>
                  <a:cubicBezTo>
                    <a:pt x="12063" y="967"/>
                    <a:pt x="11598" y="609"/>
                    <a:pt x="11133" y="358"/>
                  </a:cubicBezTo>
                  <a:cubicBezTo>
                    <a:pt x="10739" y="180"/>
                    <a:pt x="10345" y="72"/>
                    <a:pt x="9951" y="36"/>
                  </a:cubicBezTo>
                  <a:cubicBezTo>
                    <a:pt x="9844" y="1"/>
                    <a:pt x="9737" y="1"/>
                    <a:pt x="9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2645550" y="1507500"/>
              <a:ext cx="300700" cy="101125"/>
            </a:xfrm>
            <a:custGeom>
              <a:avLst/>
              <a:gdLst/>
              <a:ahLst/>
              <a:cxnLst/>
              <a:rect l="l" t="t" r="r" b="b"/>
              <a:pathLst>
                <a:path w="12028" h="4045" extrusionOk="0">
                  <a:moveTo>
                    <a:pt x="5047" y="0"/>
                  </a:moveTo>
                  <a:cubicBezTo>
                    <a:pt x="5047" y="0"/>
                    <a:pt x="4618" y="0"/>
                    <a:pt x="3938" y="72"/>
                  </a:cubicBezTo>
                  <a:cubicBezTo>
                    <a:pt x="3079" y="143"/>
                    <a:pt x="2255" y="394"/>
                    <a:pt x="1539" y="823"/>
                  </a:cubicBezTo>
                  <a:cubicBezTo>
                    <a:pt x="1146" y="1074"/>
                    <a:pt x="788" y="1432"/>
                    <a:pt x="537" y="1826"/>
                  </a:cubicBezTo>
                  <a:cubicBezTo>
                    <a:pt x="322" y="2148"/>
                    <a:pt x="179" y="2542"/>
                    <a:pt x="108" y="2900"/>
                  </a:cubicBezTo>
                  <a:cubicBezTo>
                    <a:pt x="0" y="3293"/>
                    <a:pt x="0" y="3687"/>
                    <a:pt x="108" y="4045"/>
                  </a:cubicBezTo>
                  <a:cubicBezTo>
                    <a:pt x="215" y="3723"/>
                    <a:pt x="322" y="3365"/>
                    <a:pt x="394" y="3007"/>
                  </a:cubicBezTo>
                  <a:cubicBezTo>
                    <a:pt x="501" y="2685"/>
                    <a:pt x="680" y="2363"/>
                    <a:pt x="895" y="2076"/>
                  </a:cubicBezTo>
                  <a:cubicBezTo>
                    <a:pt x="1146" y="1754"/>
                    <a:pt x="1432" y="1504"/>
                    <a:pt x="1790" y="1325"/>
                  </a:cubicBezTo>
                  <a:cubicBezTo>
                    <a:pt x="2470" y="1002"/>
                    <a:pt x="3222" y="823"/>
                    <a:pt x="4009" y="788"/>
                  </a:cubicBezTo>
                  <a:cubicBezTo>
                    <a:pt x="4212" y="776"/>
                    <a:pt x="4395" y="772"/>
                    <a:pt x="4549" y="772"/>
                  </a:cubicBezTo>
                  <a:cubicBezTo>
                    <a:pt x="4856" y="772"/>
                    <a:pt x="5047" y="788"/>
                    <a:pt x="5047" y="788"/>
                  </a:cubicBezTo>
                  <a:lnTo>
                    <a:pt x="6121" y="788"/>
                  </a:lnTo>
                  <a:cubicBezTo>
                    <a:pt x="6766" y="788"/>
                    <a:pt x="7625" y="895"/>
                    <a:pt x="8519" y="967"/>
                  </a:cubicBezTo>
                  <a:cubicBezTo>
                    <a:pt x="9096" y="1019"/>
                    <a:pt x="9692" y="1052"/>
                    <a:pt x="10292" y="1052"/>
                  </a:cubicBezTo>
                  <a:cubicBezTo>
                    <a:pt x="10512" y="1052"/>
                    <a:pt x="10733" y="1048"/>
                    <a:pt x="10954" y="1038"/>
                  </a:cubicBezTo>
                  <a:cubicBezTo>
                    <a:pt x="11013" y="1044"/>
                    <a:pt x="11074" y="1047"/>
                    <a:pt x="11135" y="1047"/>
                  </a:cubicBezTo>
                  <a:cubicBezTo>
                    <a:pt x="11441" y="1047"/>
                    <a:pt x="11759" y="973"/>
                    <a:pt x="12027" y="823"/>
                  </a:cubicBezTo>
                  <a:cubicBezTo>
                    <a:pt x="12027" y="788"/>
                    <a:pt x="11920" y="788"/>
                    <a:pt x="11732" y="788"/>
                  </a:cubicBezTo>
                  <a:cubicBezTo>
                    <a:pt x="11544" y="788"/>
                    <a:pt x="11276" y="788"/>
                    <a:pt x="10954" y="752"/>
                  </a:cubicBezTo>
                  <a:cubicBezTo>
                    <a:pt x="10309" y="680"/>
                    <a:pt x="9450" y="573"/>
                    <a:pt x="8591" y="430"/>
                  </a:cubicBezTo>
                  <a:cubicBezTo>
                    <a:pt x="7696" y="287"/>
                    <a:pt x="6837" y="179"/>
                    <a:pt x="6193" y="108"/>
                  </a:cubicBezTo>
                  <a:cubicBezTo>
                    <a:pt x="5513" y="36"/>
                    <a:pt x="5047" y="0"/>
                    <a:pt x="5047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2767250" y="1739150"/>
              <a:ext cx="70725" cy="52150"/>
            </a:xfrm>
            <a:custGeom>
              <a:avLst/>
              <a:gdLst/>
              <a:ahLst/>
              <a:cxnLst/>
              <a:rect l="l" t="t" r="r" b="b"/>
              <a:pathLst>
                <a:path w="2829" h="2086" extrusionOk="0">
                  <a:moveTo>
                    <a:pt x="2205" y="1"/>
                  </a:moveTo>
                  <a:cubicBezTo>
                    <a:pt x="1873" y="1"/>
                    <a:pt x="1422" y="167"/>
                    <a:pt x="1003" y="470"/>
                  </a:cubicBezTo>
                  <a:cubicBezTo>
                    <a:pt x="323" y="971"/>
                    <a:pt x="0" y="1616"/>
                    <a:pt x="215" y="1938"/>
                  </a:cubicBezTo>
                  <a:cubicBezTo>
                    <a:pt x="290" y="2038"/>
                    <a:pt x="430" y="2085"/>
                    <a:pt x="608" y="2085"/>
                  </a:cubicBezTo>
                  <a:cubicBezTo>
                    <a:pt x="941" y="2085"/>
                    <a:pt x="1406" y="1919"/>
                    <a:pt x="1826" y="1616"/>
                  </a:cubicBezTo>
                  <a:cubicBezTo>
                    <a:pt x="2470" y="1115"/>
                    <a:pt x="2828" y="470"/>
                    <a:pt x="2613" y="148"/>
                  </a:cubicBezTo>
                  <a:cubicBezTo>
                    <a:pt x="2526" y="48"/>
                    <a:pt x="2382" y="1"/>
                    <a:pt x="2205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2612425" y="1686500"/>
              <a:ext cx="1363825" cy="1194850"/>
            </a:xfrm>
            <a:custGeom>
              <a:avLst/>
              <a:gdLst/>
              <a:ahLst/>
              <a:cxnLst/>
              <a:rect l="l" t="t" r="r" b="b"/>
              <a:pathLst>
                <a:path w="54553" h="47794" extrusionOk="0">
                  <a:moveTo>
                    <a:pt x="26464" y="0"/>
                  </a:moveTo>
                  <a:cubicBezTo>
                    <a:pt x="25684" y="0"/>
                    <a:pt x="24903" y="48"/>
                    <a:pt x="24127" y="142"/>
                  </a:cubicBezTo>
                  <a:cubicBezTo>
                    <a:pt x="20404" y="608"/>
                    <a:pt x="16753" y="2934"/>
                    <a:pt x="13675" y="5010"/>
                  </a:cubicBezTo>
                  <a:cubicBezTo>
                    <a:pt x="11563" y="6406"/>
                    <a:pt x="10023" y="8411"/>
                    <a:pt x="8126" y="10093"/>
                  </a:cubicBezTo>
                  <a:cubicBezTo>
                    <a:pt x="7768" y="10451"/>
                    <a:pt x="7410" y="10773"/>
                    <a:pt x="7052" y="11060"/>
                  </a:cubicBezTo>
                  <a:cubicBezTo>
                    <a:pt x="5835" y="12026"/>
                    <a:pt x="4797" y="13243"/>
                    <a:pt x="4046" y="14603"/>
                  </a:cubicBezTo>
                  <a:cubicBezTo>
                    <a:pt x="2399" y="17538"/>
                    <a:pt x="645" y="21154"/>
                    <a:pt x="180" y="24483"/>
                  </a:cubicBezTo>
                  <a:cubicBezTo>
                    <a:pt x="69" y="25181"/>
                    <a:pt x="465" y="25387"/>
                    <a:pt x="999" y="25387"/>
                  </a:cubicBezTo>
                  <a:cubicBezTo>
                    <a:pt x="1670" y="25387"/>
                    <a:pt x="2558" y="25063"/>
                    <a:pt x="2936" y="24984"/>
                  </a:cubicBezTo>
                  <a:lnTo>
                    <a:pt x="2936" y="24984"/>
                  </a:lnTo>
                  <a:cubicBezTo>
                    <a:pt x="609" y="26952"/>
                    <a:pt x="1" y="28026"/>
                    <a:pt x="1970" y="30675"/>
                  </a:cubicBezTo>
                  <a:cubicBezTo>
                    <a:pt x="4797" y="34541"/>
                    <a:pt x="9701" y="34827"/>
                    <a:pt x="9701" y="34827"/>
                  </a:cubicBezTo>
                  <a:cubicBezTo>
                    <a:pt x="9701" y="34827"/>
                    <a:pt x="6337" y="38443"/>
                    <a:pt x="7124" y="40232"/>
                  </a:cubicBezTo>
                  <a:cubicBezTo>
                    <a:pt x="7447" y="40936"/>
                    <a:pt x="8053" y="41215"/>
                    <a:pt x="8642" y="41215"/>
                  </a:cubicBezTo>
                  <a:cubicBezTo>
                    <a:pt x="9161" y="41215"/>
                    <a:pt x="9667" y="40997"/>
                    <a:pt x="9952" y="40662"/>
                  </a:cubicBezTo>
                  <a:cubicBezTo>
                    <a:pt x="10560" y="41485"/>
                    <a:pt x="9988" y="41915"/>
                    <a:pt x="10560" y="42809"/>
                  </a:cubicBezTo>
                  <a:cubicBezTo>
                    <a:pt x="11133" y="43704"/>
                    <a:pt x="11777" y="44563"/>
                    <a:pt x="12493" y="45351"/>
                  </a:cubicBezTo>
                  <a:cubicBezTo>
                    <a:pt x="13245" y="46174"/>
                    <a:pt x="14247" y="47355"/>
                    <a:pt x="15393" y="47713"/>
                  </a:cubicBezTo>
                  <a:cubicBezTo>
                    <a:pt x="15588" y="47768"/>
                    <a:pt x="15761" y="47793"/>
                    <a:pt x="15917" y="47793"/>
                  </a:cubicBezTo>
                  <a:cubicBezTo>
                    <a:pt x="16676" y="47793"/>
                    <a:pt x="17049" y="47210"/>
                    <a:pt x="17791" y="46675"/>
                  </a:cubicBezTo>
                  <a:cubicBezTo>
                    <a:pt x="19259" y="45673"/>
                    <a:pt x="20869" y="44241"/>
                    <a:pt x="22731" y="43669"/>
                  </a:cubicBezTo>
                  <a:cubicBezTo>
                    <a:pt x="23558" y="43432"/>
                    <a:pt x="24562" y="43360"/>
                    <a:pt x="25627" y="43360"/>
                  </a:cubicBezTo>
                  <a:cubicBezTo>
                    <a:pt x="27313" y="43360"/>
                    <a:pt x="29154" y="43541"/>
                    <a:pt x="30702" y="43541"/>
                  </a:cubicBezTo>
                  <a:cubicBezTo>
                    <a:pt x="31138" y="43541"/>
                    <a:pt x="31550" y="43526"/>
                    <a:pt x="31930" y="43490"/>
                  </a:cubicBezTo>
                  <a:cubicBezTo>
                    <a:pt x="33362" y="43346"/>
                    <a:pt x="33648" y="42953"/>
                    <a:pt x="35008" y="42809"/>
                  </a:cubicBezTo>
                  <a:cubicBezTo>
                    <a:pt x="35688" y="42738"/>
                    <a:pt x="36476" y="42201"/>
                    <a:pt x="37156" y="42058"/>
                  </a:cubicBezTo>
                  <a:cubicBezTo>
                    <a:pt x="37943" y="41879"/>
                    <a:pt x="38552" y="41235"/>
                    <a:pt x="39411" y="41163"/>
                  </a:cubicBezTo>
                  <a:cubicBezTo>
                    <a:pt x="39446" y="41159"/>
                    <a:pt x="39482" y="41158"/>
                    <a:pt x="39519" y="41158"/>
                  </a:cubicBezTo>
                  <a:cubicBezTo>
                    <a:pt x="41141" y="41158"/>
                    <a:pt x="44565" y="44461"/>
                    <a:pt x="46605" y="44461"/>
                  </a:cubicBezTo>
                  <a:cubicBezTo>
                    <a:pt x="47366" y="44461"/>
                    <a:pt x="47934" y="44001"/>
                    <a:pt x="48145" y="42738"/>
                  </a:cubicBezTo>
                  <a:cubicBezTo>
                    <a:pt x="48360" y="41413"/>
                    <a:pt x="47751" y="39660"/>
                    <a:pt x="47322" y="38407"/>
                  </a:cubicBezTo>
                  <a:lnTo>
                    <a:pt x="47322" y="38407"/>
                  </a:lnTo>
                  <a:cubicBezTo>
                    <a:pt x="47322" y="38407"/>
                    <a:pt x="47820" y="38447"/>
                    <a:pt x="48500" y="38447"/>
                  </a:cubicBezTo>
                  <a:cubicBezTo>
                    <a:pt x="49521" y="38447"/>
                    <a:pt x="50951" y="38357"/>
                    <a:pt x="51724" y="37906"/>
                  </a:cubicBezTo>
                  <a:cubicBezTo>
                    <a:pt x="53013" y="37118"/>
                    <a:pt x="47608" y="31964"/>
                    <a:pt x="47608" y="31964"/>
                  </a:cubicBezTo>
                  <a:lnTo>
                    <a:pt x="50436" y="29637"/>
                  </a:lnTo>
                  <a:cubicBezTo>
                    <a:pt x="54552" y="25270"/>
                    <a:pt x="51187" y="23194"/>
                    <a:pt x="51187" y="23194"/>
                  </a:cubicBezTo>
                  <a:cubicBezTo>
                    <a:pt x="52154" y="22729"/>
                    <a:pt x="52870" y="21941"/>
                    <a:pt x="53264" y="20975"/>
                  </a:cubicBezTo>
                  <a:cubicBezTo>
                    <a:pt x="53872" y="19113"/>
                    <a:pt x="50722" y="15892"/>
                    <a:pt x="49756" y="14496"/>
                  </a:cubicBezTo>
                  <a:cubicBezTo>
                    <a:pt x="47680" y="11418"/>
                    <a:pt x="44709" y="8876"/>
                    <a:pt x="41773" y="6657"/>
                  </a:cubicBezTo>
                  <a:cubicBezTo>
                    <a:pt x="38695" y="4366"/>
                    <a:pt x="34972" y="1574"/>
                    <a:pt x="31178" y="608"/>
                  </a:cubicBezTo>
                  <a:cubicBezTo>
                    <a:pt x="29641" y="199"/>
                    <a:pt x="28055" y="0"/>
                    <a:pt x="26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2780675" y="2604600"/>
              <a:ext cx="104725" cy="162000"/>
            </a:xfrm>
            <a:custGeom>
              <a:avLst/>
              <a:gdLst/>
              <a:ahLst/>
              <a:cxnLst/>
              <a:rect l="l" t="t" r="r" b="b"/>
              <a:pathLst>
                <a:path w="4189" h="6480" extrusionOk="0">
                  <a:moveTo>
                    <a:pt x="3830" y="0"/>
                  </a:moveTo>
                  <a:cubicBezTo>
                    <a:pt x="3830" y="5"/>
                    <a:pt x="3829" y="9"/>
                    <a:pt x="3829" y="14"/>
                  </a:cubicBezTo>
                  <a:lnTo>
                    <a:pt x="3829" y="14"/>
                  </a:lnTo>
                  <a:cubicBezTo>
                    <a:pt x="3829" y="9"/>
                    <a:pt x="3830" y="5"/>
                    <a:pt x="3830" y="0"/>
                  </a:cubicBezTo>
                  <a:close/>
                  <a:moveTo>
                    <a:pt x="0" y="2220"/>
                  </a:moveTo>
                  <a:cubicBezTo>
                    <a:pt x="28" y="2393"/>
                    <a:pt x="118" y="2630"/>
                    <a:pt x="249" y="2886"/>
                  </a:cubicBezTo>
                  <a:lnTo>
                    <a:pt x="249" y="2886"/>
                  </a:lnTo>
                  <a:cubicBezTo>
                    <a:pt x="191" y="2669"/>
                    <a:pt x="155" y="2446"/>
                    <a:pt x="144" y="2220"/>
                  </a:cubicBezTo>
                  <a:close/>
                  <a:moveTo>
                    <a:pt x="249" y="2886"/>
                  </a:moveTo>
                  <a:cubicBezTo>
                    <a:pt x="343" y="3236"/>
                    <a:pt x="495" y="3572"/>
                    <a:pt x="700" y="3889"/>
                  </a:cubicBezTo>
                  <a:lnTo>
                    <a:pt x="700" y="3889"/>
                  </a:lnTo>
                  <a:cubicBezTo>
                    <a:pt x="579" y="3686"/>
                    <a:pt x="498" y="3468"/>
                    <a:pt x="452" y="3242"/>
                  </a:cubicBezTo>
                  <a:lnTo>
                    <a:pt x="452" y="3242"/>
                  </a:lnTo>
                  <a:cubicBezTo>
                    <a:pt x="377" y="3122"/>
                    <a:pt x="309" y="3002"/>
                    <a:pt x="249" y="2886"/>
                  </a:cubicBezTo>
                  <a:close/>
                  <a:moveTo>
                    <a:pt x="700" y="3889"/>
                  </a:moveTo>
                  <a:lnTo>
                    <a:pt x="700" y="3889"/>
                  </a:lnTo>
                  <a:cubicBezTo>
                    <a:pt x="747" y="3967"/>
                    <a:pt x="800" y="4043"/>
                    <a:pt x="859" y="4117"/>
                  </a:cubicBezTo>
                  <a:cubicBezTo>
                    <a:pt x="803" y="4042"/>
                    <a:pt x="750" y="3966"/>
                    <a:pt x="700" y="3889"/>
                  </a:cubicBezTo>
                  <a:close/>
                  <a:moveTo>
                    <a:pt x="3829" y="14"/>
                  </a:moveTo>
                  <a:lnTo>
                    <a:pt x="3829" y="14"/>
                  </a:lnTo>
                  <a:cubicBezTo>
                    <a:pt x="3754" y="605"/>
                    <a:pt x="2947" y="1093"/>
                    <a:pt x="2260" y="1093"/>
                  </a:cubicBezTo>
                  <a:cubicBezTo>
                    <a:pt x="1790" y="1093"/>
                    <a:pt x="1376" y="865"/>
                    <a:pt x="1289" y="287"/>
                  </a:cubicBezTo>
                  <a:cubicBezTo>
                    <a:pt x="717" y="1077"/>
                    <a:pt x="248" y="2241"/>
                    <a:pt x="452" y="3242"/>
                  </a:cubicBezTo>
                  <a:lnTo>
                    <a:pt x="452" y="3242"/>
                  </a:lnTo>
                  <a:cubicBezTo>
                    <a:pt x="865" y="3903"/>
                    <a:pt x="1486" y="4567"/>
                    <a:pt x="2013" y="4567"/>
                  </a:cubicBezTo>
                  <a:cubicBezTo>
                    <a:pt x="2271" y="4567"/>
                    <a:pt x="2507" y="4407"/>
                    <a:pt x="2685" y="4009"/>
                  </a:cubicBezTo>
                  <a:cubicBezTo>
                    <a:pt x="3007" y="4868"/>
                    <a:pt x="3687" y="5692"/>
                    <a:pt x="4188" y="6479"/>
                  </a:cubicBezTo>
                  <a:cubicBezTo>
                    <a:pt x="3188" y="4479"/>
                    <a:pt x="3578" y="2158"/>
                    <a:pt x="3829" y="14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2865675" y="2000575"/>
              <a:ext cx="1080150" cy="881600"/>
            </a:xfrm>
            <a:custGeom>
              <a:avLst/>
              <a:gdLst/>
              <a:ahLst/>
              <a:cxnLst/>
              <a:rect l="l" t="t" r="r" b="b"/>
              <a:pathLst>
                <a:path w="43206" h="35264" extrusionOk="0">
                  <a:moveTo>
                    <a:pt x="9988" y="26416"/>
                  </a:moveTo>
                  <a:cubicBezTo>
                    <a:pt x="9990" y="26427"/>
                    <a:pt x="9993" y="26438"/>
                    <a:pt x="9995" y="26448"/>
                  </a:cubicBezTo>
                  <a:lnTo>
                    <a:pt x="9995" y="26448"/>
                  </a:lnTo>
                  <a:cubicBezTo>
                    <a:pt x="9993" y="26438"/>
                    <a:pt x="9990" y="26427"/>
                    <a:pt x="9988" y="26416"/>
                  </a:cubicBezTo>
                  <a:close/>
                  <a:moveTo>
                    <a:pt x="38623" y="0"/>
                  </a:moveTo>
                  <a:cubicBezTo>
                    <a:pt x="39769" y="2040"/>
                    <a:pt x="41487" y="5298"/>
                    <a:pt x="41380" y="6550"/>
                  </a:cubicBezTo>
                  <a:cubicBezTo>
                    <a:pt x="41343" y="7167"/>
                    <a:pt x="40740" y="7371"/>
                    <a:pt x="39956" y="7371"/>
                  </a:cubicBezTo>
                  <a:cubicBezTo>
                    <a:pt x="38419" y="7371"/>
                    <a:pt x="36190" y="6586"/>
                    <a:pt x="36189" y="6586"/>
                  </a:cubicBezTo>
                  <a:lnTo>
                    <a:pt x="36189" y="6586"/>
                  </a:lnTo>
                  <a:cubicBezTo>
                    <a:pt x="36190" y="6586"/>
                    <a:pt x="39089" y="9521"/>
                    <a:pt x="38623" y="10595"/>
                  </a:cubicBezTo>
                  <a:cubicBezTo>
                    <a:pt x="38408" y="11109"/>
                    <a:pt x="37603" y="11247"/>
                    <a:pt x="36800" y="11247"/>
                  </a:cubicBezTo>
                  <a:cubicBezTo>
                    <a:pt x="35867" y="11247"/>
                    <a:pt x="34937" y="11061"/>
                    <a:pt x="34937" y="11061"/>
                  </a:cubicBezTo>
                  <a:lnTo>
                    <a:pt x="34937" y="11061"/>
                  </a:lnTo>
                  <a:cubicBezTo>
                    <a:pt x="35509" y="11884"/>
                    <a:pt x="35652" y="12922"/>
                    <a:pt x="35259" y="13888"/>
                  </a:cubicBezTo>
                  <a:cubicBezTo>
                    <a:pt x="34614" y="15428"/>
                    <a:pt x="31214" y="15428"/>
                    <a:pt x="31214" y="15428"/>
                  </a:cubicBezTo>
                  <a:cubicBezTo>
                    <a:pt x="31214" y="15428"/>
                    <a:pt x="32109" y="16931"/>
                    <a:pt x="31142" y="17611"/>
                  </a:cubicBezTo>
                  <a:cubicBezTo>
                    <a:pt x="30941" y="17760"/>
                    <a:pt x="30687" y="17819"/>
                    <a:pt x="30411" y="17819"/>
                  </a:cubicBezTo>
                  <a:cubicBezTo>
                    <a:pt x="29361" y="17819"/>
                    <a:pt x="27993" y="16967"/>
                    <a:pt x="27992" y="16967"/>
                  </a:cubicBezTo>
                  <a:lnTo>
                    <a:pt x="27992" y="16967"/>
                  </a:lnTo>
                  <a:lnTo>
                    <a:pt x="28458" y="19365"/>
                  </a:lnTo>
                  <a:cubicBezTo>
                    <a:pt x="28458" y="19365"/>
                    <a:pt x="24986" y="23159"/>
                    <a:pt x="22444" y="23553"/>
                  </a:cubicBezTo>
                  <a:cubicBezTo>
                    <a:pt x="22042" y="23608"/>
                    <a:pt x="21640" y="23635"/>
                    <a:pt x="21239" y="23635"/>
                  </a:cubicBezTo>
                  <a:cubicBezTo>
                    <a:pt x="20072" y="23635"/>
                    <a:pt x="18919" y="23407"/>
                    <a:pt x="17827" y="22980"/>
                  </a:cubicBezTo>
                  <a:lnTo>
                    <a:pt x="17755" y="23732"/>
                  </a:lnTo>
                  <a:cubicBezTo>
                    <a:pt x="19231" y="24752"/>
                    <a:pt x="20902" y="25003"/>
                    <a:pt x="22191" y="25003"/>
                  </a:cubicBezTo>
                  <a:cubicBezTo>
                    <a:pt x="23435" y="25003"/>
                    <a:pt x="24324" y="24770"/>
                    <a:pt x="24341" y="24770"/>
                  </a:cubicBezTo>
                  <a:lnTo>
                    <a:pt x="24341" y="24770"/>
                  </a:lnTo>
                  <a:cubicBezTo>
                    <a:pt x="24055" y="24841"/>
                    <a:pt x="23554" y="26667"/>
                    <a:pt x="23339" y="26953"/>
                  </a:cubicBezTo>
                  <a:cubicBezTo>
                    <a:pt x="22802" y="27741"/>
                    <a:pt x="22122" y="28457"/>
                    <a:pt x="21370" y="29065"/>
                  </a:cubicBezTo>
                  <a:cubicBezTo>
                    <a:pt x="19652" y="30354"/>
                    <a:pt x="17576" y="31106"/>
                    <a:pt x="15393" y="31213"/>
                  </a:cubicBezTo>
                  <a:cubicBezTo>
                    <a:pt x="15309" y="31217"/>
                    <a:pt x="15225" y="31219"/>
                    <a:pt x="15143" y="31219"/>
                  </a:cubicBezTo>
                  <a:cubicBezTo>
                    <a:pt x="12428" y="31219"/>
                    <a:pt x="10594" y="28972"/>
                    <a:pt x="9995" y="26448"/>
                  </a:cubicBezTo>
                  <a:lnTo>
                    <a:pt x="9995" y="26448"/>
                  </a:lnTo>
                  <a:cubicBezTo>
                    <a:pt x="10124" y="27016"/>
                    <a:pt x="9912" y="27222"/>
                    <a:pt x="9599" y="27222"/>
                  </a:cubicBezTo>
                  <a:cubicBezTo>
                    <a:pt x="9205" y="27222"/>
                    <a:pt x="8650" y="26896"/>
                    <a:pt x="8413" y="26560"/>
                  </a:cubicBezTo>
                  <a:cubicBezTo>
                    <a:pt x="7768" y="25593"/>
                    <a:pt x="7804" y="23982"/>
                    <a:pt x="7625" y="22873"/>
                  </a:cubicBezTo>
                  <a:lnTo>
                    <a:pt x="7625" y="22873"/>
                  </a:lnTo>
                  <a:cubicBezTo>
                    <a:pt x="7733" y="23553"/>
                    <a:pt x="6694" y="24985"/>
                    <a:pt x="6694" y="25880"/>
                  </a:cubicBezTo>
                  <a:cubicBezTo>
                    <a:pt x="6694" y="26846"/>
                    <a:pt x="6766" y="27812"/>
                    <a:pt x="6873" y="28779"/>
                  </a:cubicBezTo>
                  <a:cubicBezTo>
                    <a:pt x="7017" y="29745"/>
                    <a:pt x="7303" y="30819"/>
                    <a:pt x="6050" y="30962"/>
                  </a:cubicBezTo>
                  <a:cubicBezTo>
                    <a:pt x="5983" y="30969"/>
                    <a:pt x="5918" y="30972"/>
                    <a:pt x="5856" y="30972"/>
                  </a:cubicBezTo>
                  <a:cubicBezTo>
                    <a:pt x="4507" y="30972"/>
                    <a:pt x="4456" y="29521"/>
                    <a:pt x="4046" y="28528"/>
                  </a:cubicBezTo>
                  <a:cubicBezTo>
                    <a:pt x="4046" y="29907"/>
                    <a:pt x="3406" y="30452"/>
                    <a:pt x="2605" y="30452"/>
                  </a:cubicBezTo>
                  <a:cubicBezTo>
                    <a:pt x="1720" y="30452"/>
                    <a:pt x="639" y="29789"/>
                    <a:pt x="1" y="28850"/>
                  </a:cubicBezTo>
                  <a:lnTo>
                    <a:pt x="1" y="28850"/>
                  </a:lnTo>
                  <a:cubicBezTo>
                    <a:pt x="216" y="30962"/>
                    <a:pt x="2506" y="32000"/>
                    <a:pt x="4153" y="32788"/>
                  </a:cubicBezTo>
                  <a:cubicBezTo>
                    <a:pt x="5227" y="33325"/>
                    <a:pt x="5513" y="33898"/>
                    <a:pt x="6372" y="34613"/>
                  </a:cubicBezTo>
                  <a:cubicBezTo>
                    <a:pt x="6864" y="35047"/>
                    <a:pt x="7194" y="35263"/>
                    <a:pt x="7528" y="35263"/>
                  </a:cubicBezTo>
                  <a:cubicBezTo>
                    <a:pt x="7802" y="35263"/>
                    <a:pt x="8078" y="35118"/>
                    <a:pt x="8448" y="34828"/>
                  </a:cubicBezTo>
                  <a:cubicBezTo>
                    <a:pt x="11240" y="32824"/>
                    <a:pt x="14319" y="32466"/>
                    <a:pt x="17612" y="31929"/>
                  </a:cubicBezTo>
                  <a:cubicBezTo>
                    <a:pt x="18507" y="31786"/>
                    <a:pt x="19294" y="31285"/>
                    <a:pt x="20118" y="31141"/>
                  </a:cubicBezTo>
                  <a:cubicBezTo>
                    <a:pt x="20351" y="31104"/>
                    <a:pt x="20575" y="31091"/>
                    <a:pt x="20791" y="31091"/>
                  </a:cubicBezTo>
                  <a:cubicBezTo>
                    <a:pt x="21402" y="31091"/>
                    <a:pt x="21957" y="31200"/>
                    <a:pt x="22532" y="31200"/>
                  </a:cubicBezTo>
                  <a:cubicBezTo>
                    <a:pt x="22937" y="31200"/>
                    <a:pt x="23352" y="31146"/>
                    <a:pt x="23804" y="30962"/>
                  </a:cubicBezTo>
                  <a:cubicBezTo>
                    <a:pt x="24842" y="30569"/>
                    <a:pt x="25952" y="29745"/>
                    <a:pt x="27026" y="29495"/>
                  </a:cubicBezTo>
                  <a:cubicBezTo>
                    <a:pt x="27849" y="29316"/>
                    <a:pt x="28458" y="28707"/>
                    <a:pt x="29317" y="28600"/>
                  </a:cubicBezTo>
                  <a:cubicBezTo>
                    <a:pt x="29340" y="28598"/>
                    <a:pt x="29364" y="28598"/>
                    <a:pt x="29388" y="28598"/>
                  </a:cubicBezTo>
                  <a:cubicBezTo>
                    <a:pt x="30444" y="28598"/>
                    <a:pt x="32364" y="30090"/>
                    <a:pt x="34113" y="31070"/>
                  </a:cubicBezTo>
                  <a:lnTo>
                    <a:pt x="34543" y="31070"/>
                  </a:lnTo>
                  <a:cubicBezTo>
                    <a:pt x="34722" y="31249"/>
                    <a:pt x="34901" y="31392"/>
                    <a:pt x="35116" y="31464"/>
                  </a:cubicBezTo>
                  <a:cubicBezTo>
                    <a:pt x="35330" y="31571"/>
                    <a:pt x="35509" y="31642"/>
                    <a:pt x="35724" y="31678"/>
                  </a:cubicBezTo>
                  <a:cubicBezTo>
                    <a:pt x="35889" y="31704"/>
                    <a:pt x="36049" y="31716"/>
                    <a:pt x="36208" y="31716"/>
                  </a:cubicBezTo>
                  <a:cubicBezTo>
                    <a:pt x="36498" y="31716"/>
                    <a:pt x="36784" y="31676"/>
                    <a:pt x="37084" y="31607"/>
                  </a:cubicBezTo>
                  <a:lnTo>
                    <a:pt x="37227" y="31535"/>
                  </a:lnTo>
                  <a:cubicBezTo>
                    <a:pt x="37478" y="31320"/>
                    <a:pt x="37693" y="31034"/>
                    <a:pt x="37764" y="30676"/>
                  </a:cubicBezTo>
                  <a:cubicBezTo>
                    <a:pt x="38122" y="29244"/>
                    <a:pt x="37371" y="26560"/>
                    <a:pt x="37156" y="25772"/>
                  </a:cubicBezTo>
                  <a:lnTo>
                    <a:pt x="37156" y="25736"/>
                  </a:lnTo>
                  <a:lnTo>
                    <a:pt x="37084" y="25557"/>
                  </a:lnTo>
                  <a:lnTo>
                    <a:pt x="37084" y="25557"/>
                  </a:lnTo>
                  <a:cubicBezTo>
                    <a:pt x="37084" y="25557"/>
                    <a:pt x="37550" y="25595"/>
                    <a:pt x="38195" y="25595"/>
                  </a:cubicBezTo>
                  <a:cubicBezTo>
                    <a:pt x="39208" y="25595"/>
                    <a:pt x="40664" y="25502"/>
                    <a:pt x="41451" y="25020"/>
                  </a:cubicBezTo>
                  <a:cubicBezTo>
                    <a:pt x="41666" y="24913"/>
                    <a:pt x="41702" y="24698"/>
                    <a:pt x="41630" y="24412"/>
                  </a:cubicBezTo>
                  <a:cubicBezTo>
                    <a:pt x="41594" y="24305"/>
                    <a:pt x="41523" y="24197"/>
                    <a:pt x="41487" y="24090"/>
                  </a:cubicBezTo>
                  <a:cubicBezTo>
                    <a:pt x="41487" y="24090"/>
                    <a:pt x="41487" y="24054"/>
                    <a:pt x="41487" y="24054"/>
                  </a:cubicBezTo>
                  <a:cubicBezTo>
                    <a:pt x="41415" y="23947"/>
                    <a:pt x="41380" y="23839"/>
                    <a:pt x="41308" y="23696"/>
                  </a:cubicBezTo>
                  <a:cubicBezTo>
                    <a:pt x="41201" y="23589"/>
                    <a:pt x="41129" y="23481"/>
                    <a:pt x="41057" y="23338"/>
                  </a:cubicBezTo>
                  <a:cubicBezTo>
                    <a:pt x="40950" y="23231"/>
                    <a:pt x="40843" y="23088"/>
                    <a:pt x="40771" y="22944"/>
                  </a:cubicBezTo>
                  <a:lnTo>
                    <a:pt x="40735" y="22909"/>
                  </a:lnTo>
                  <a:cubicBezTo>
                    <a:pt x="40521" y="22658"/>
                    <a:pt x="40306" y="22372"/>
                    <a:pt x="40091" y="22121"/>
                  </a:cubicBezTo>
                  <a:lnTo>
                    <a:pt x="40055" y="22085"/>
                  </a:lnTo>
                  <a:lnTo>
                    <a:pt x="39697" y="21692"/>
                  </a:lnTo>
                  <a:lnTo>
                    <a:pt x="39661" y="21656"/>
                  </a:lnTo>
                  <a:cubicBezTo>
                    <a:pt x="39411" y="21369"/>
                    <a:pt x="39196" y="21119"/>
                    <a:pt x="38981" y="20904"/>
                  </a:cubicBezTo>
                  <a:lnTo>
                    <a:pt x="38946" y="20868"/>
                  </a:lnTo>
                  <a:lnTo>
                    <a:pt x="38623" y="20510"/>
                  </a:lnTo>
                  <a:lnTo>
                    <a:pt x="38623" y="20475"/>
                  </a:lnTo>
                  <a:lnTo>
                    <a:pt x="38337" y="20188"/>
                  </a:lnTo>
                  <a:lnTo>
                    <a:pt x="38051" y="19938"/>
                  </a:lnTo>
                  <a:lnTo>
                    <a:pt x="38051" y="19902"/>
                  </a:lnTo>
                  <a:lnTo>
                    <a:pt x="37657" y="19508"/>
                  </a:lnTo>
                  <a:cubicBezTo>
                    <a:pt x="37585" y="19472"/>
                    <a:pt x="37550" y="19437"/>
                    <a:pt x="37550" y="19401"/>
                  </a:cubicBezTo>
                  <a:lnTo>
                    <a:pt x="37514" y="19365"/>
                  </a:lnTo>
                  <a:lnTo>
                    <a:pt x="37585" y="19329"/>
                  </a:lnTo>
                  <a:lnTo>
                    <a:pt x="37442" y="19186"/>
                  </a:lnTo>
                  <a:lnTo>
                    <a:pt x="40270" y="16859"/>
                  </a:lnTo>
                  <a:cubicBezTo>
                    <a:pt x="42275" y="14712"/>
                    <a:pt x="42525" y="13137"/>
                    <a:pt x="42239" y="12063"/>
                  </a:cubicBezTo>
                  <a:cubicBezTo>
                    <a:pt x="42024" y="11490"/>
                    <a:pt x="41630" y="10953"/>
                    <a:pt x="41129" y="10595"/>
                  </a:cubicBezTo>
                  <a:lnTo>
                    <a:pt x="41165" y="10595"/>
                  </a:lnTo>
                  <a:lnTo>
                    <a:pt x="41236" y="10559"/>
                  </a:lnTo>
                  <a:cubicBezTo>
                    <a:pt x="41165" y="10524"/>
                    <a:pt x="41129" y="10452"/>
                    <a:pt x="41057" y="10416"/>
                  </a:cubicBezTo>
                  <a:cubicBezTo>
                    <a:pt x="41272" y="10380"/>
                    <a:pt x="41487" y="10345"/>
                    <a:pt x="41702" y="10273"/>
                  </a:cubicBezTo>
                  <a:cubicBezTo>
                    <a:pt x="41738" y="10237"/>
                    <a:pt x="41809" y="10201"/>
                    <a:pt x="41881" y="10130"/>
                  </a:cubicBezTo>
                  <a:lnTo>
                    <a:pt x="42060" y="9987"/>
                  </a:lnTo>
                  <a:cubicBezTo>
                    <a:pt x="42203" y="9844"/>
                    <a:pt x="42310" y="9700"/>
                    <a:pt x="42453" y="9557"/>
                  </a:cubicBezTo>
                  <a:cubicBezTo>
                    <a:pt x="42453" y="9557"/>
                    <a:pt x="42489" y="9521"/>
                    <a:pt x="42489" y="9521"/>
                  </a:cubicBezTo>
                  <a:cubicBezTo>
                    <a:pt x="42525" y="9450"/>
                    <a:pt x="42597" y="9414"/>
                    <a:pt x="42632" y="9342"/>
                  </a:cubicBezTo>
                  <a:cubicBezTo>
                    <a:pt x="42632" y="9307"/>
                    <a:pt x="42668" y="9271"/>
                    <a:pt x="42668" y="9271"/>
                  </a:cubicBezTo>
                  <a:cubicBezTo>
                    <a:pt x="42740" y="9199"/>
                    <a:pt x="42776" y="9163"/>
                    <a:pt x="42811" y="9092"/>
                  </a:cubicBezTo>
                  <a:lnTo>
                    <a:pt x="42847" y="8984"/>
                  </a:lnTo>
                  <a:cubicBezTo>
                    <a:pt x="42883" y="8913"/>
                    <a:pt x="42919" y="8877"/>
                    <a:pt x="42955" y="8805"/>
                  </a:cubicBezTo>
                  <a:cubicBezTo>
                    <a:pt x="42955" y="8770"/>
                    <a:pt x="42990" y="8734"/>
                    <a:pt x="42990" y="8734"/>
                  </a:cubicBezTo>
                  <a:cubicBezTo>
                    <a:pt x="43026" y="8627"/>
                    <a:pt x="43098" y="8519"/>
                    <a:pt x="43134" y="8412"/>
                  </a:cubicBezTo>
                  <a:cubicBezTo>
                    <a:pt x="43169" y="8304"/>
                    <a:pt x="43169" y="8197"/>
                    <a:pt x="43169" y="8090"/>
                  </a:cubicBezTo>
                  <a:cubicBezTo>
                    <a:pt x="43205" y="8054"/>
                    <a:pt x="43205" y="8018"/>
                    <a:pt x="43169" y="8018"/>
                  </a:cubicBezTo>
                  <a:cubicBezTo>
                    <a:pt x="43205" y="7911"/>
                    <a:pt x="43205" y="7803"/>
                    <a:pt x="43169" y="7696"/>
                  </a:cubicBezTo>
                  <a:cubicBezTo>
                    <a:pt x="43205" y="7660"/>
                    <a:pt x="43205" y="7588"/>
                    <a:pt x="43169" y="7553"/>
                  </a:cubicBezTo>
                  <a:cubicBezTo>
                    <a:pt x="43169" y="7481"/>
                    <a:pt x="43169" y="7374"/>
                    <a:pt x="43134" y="7302"/>
                  </a:cubicBezTo>
                  <a:cubicBezTo>
                    <a:pt x="43134" y="7231"/>
                    <a:pt x="43098" y="7159"/>
                    <a:pt x="43098" y="7087"/>
                  </a:cubicBezTo>
                  <a:lnTo>
                    <a:pt x="43026" y="6873"/>
                  </a:lnTo>
                  <a:cubicBezTo>
                    <a:pt x="42990" y="6729"/>
                    <a:pt x="42955" y="6586"/>
                    <a:pt x="42883" y="6443"/>
                  </a:cubicBezTo>
                  <a:lnTo>
                    <a:pt x="42883" y="6407"/>
                  </a:lnTo>
                  <a:cubicBezTo>
                    <a:pt x="42346" y="5369"/>
                    <a:pt x="41594" y="4152"/>
                    <a:pt x="40843" y="2971"/>
                  </a:cubicBezTo>
                  <a:lnTo>
                    <a:pt x="40127" y="2005"/>
                  </a:lnTo>
                  <a:lnTo>
                    <a:pt x="40091" y="1897"/>
                  </a:lnTo>
                  <a:cubicBezTo>
                    <a:pt x="40019" y="1826"/>
                    <a:pt x="39948" y="1718"/>
                    <a:pt x="39876" y="1647"/>
                  </a:cubicBezTo>
                  <a:cubicBezTo>
                    <a:pt x="39697" y="1360"/>
                    <a:pt x="39518" y="1145"/>
                    <a:pt x="39339" y="895"/>
                  </a:cubicBezTo>
                  <a:lnTo>
                    <a:pt x="39196" y="716"/>
                  </a:lnTo>
                  <a:cubicBezTo>
                    <a:pt x="39017" y="465"/>
                    <a:pt x="38838" y="251"/>
                    <a:pt x="38623" y="0"/>
                  </a:cubicBezTo>
                  <a:close/>
                </a:path>
              </a:pathLst>
            </a:custGeom>
            <a:solidFill>
              <a:srgbClr val="FFB469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2612425" y="2235925"/>
              <a:ext cx="403625" cy="327575"/>
            </a:xfrm>
            <a:custGeom>
              <a:avLst/>
              <a:gdLst/>
              <a:ahLst/>
              <a:cxnLst/>
              <a:rect l="l" t="t" r="r" b="b"/>
              <a:pathLst>
                <a:path w="16145" h="13103" extrusionOk="0">
                  <a:moveTo>
                    <a:pt x="860" y="0"/>
                  </a:moveTo>
                  <a:cubicBezTo>
                    <a:pt x="574" y="823"/>
                    <a:pt x="323" y="1647"/>
                    <a:pt x="144" y="2506"/>
                  </a:cubicBezTo>
                  <a:cubicBezTo>
                    <a:pt x="50" y="3199"/>
                    <a:pt x="441" y="3407"/>
                    <a:pt x="969" y="3407"/>
                  </a:cubicBezTo>
                  <a:cubicBezTo>
                    <a:pt x="1641" y="3407"/>
                    <a:pt x="2535" y="3071"/>
                    <a:pt x="2936" y="2971"/>
                  </a:cubicBezTo>
                  <a:lnTo>
                    <a:pt x="2936" y="2971"/>
                  </a:lnTo>
                  <a:cubicBezTo>
                    <a:pt x="609" y="4940"/>
                    <a:pt x="1" y="6049"/>
                    <a:pt x="1970" y="8698"/>
                  </a:cubicBezTo>
                  <a:cubicBezTo>
                    <a:pt x="4475" y="12134"/>
                    <a:pt x="10632" y="12993"/>
                    <a:pt x="11491" y="13065"/>
                  </a:cubicBezTo>
                  <a:cubicBezTo>
                    <a:pt x="11703" y="13091"/>
                    <a:pt x="11914" y="13103"/>
                    <a:pt x="12124" y="13103"/>
                  </a:cubicBezTo>
                  <a:cubicBezTo>
                    <a:pt x="14221" y="13103"/>
                    <a:pt x="16144" y="11920"/>
                    <a:pt x="16144" y="11920"/>
                  </a:cubicBezTo>
                  <a:cubicBezTo>
                    <a:pt x="16144" y="11920"/>
                    <a:pt x="8413" y="11168"/>
                    <a:pt x="5120" y="7803"/>
                  </a:cubicBezTo>
                  <a:cubicBezTo>
                    <a:pt x="2578" y="5226"/>
                    <a:pt x="6551" y="4331"/>
                    <a:pt x="6551" y="4331"/>
                  </a:cubicBezTo>
                  <a:lnTo>
                    <a:pt x="6551" y="4331"/>
                  </a:lnTo>
                  <a:cubicBezTo>
                    <a:pt x="6551" y="4331"/>
                    <a:pt x="4791" y="4464"/>
                    <a:pt x="3496" y="4464"/>
                  </a:cubicBezTo>
                  <a:cubicBezTo>
                    <a:pt x="2776" y="4464"/>
                    <a:pt x="2200" y="4423"/>
                    <a:pt x="2149" y="4295"/>
                  </a:cubicBezTo>
                  <a:cubicBezTo>
                    <a:pt x="2041" y="3937"/>
                    <a:pt x="3831" y="2971"/>
                    <a:pt x="4941" y="2577"/>
                  </a:cubicBezTo>
                  <a:cubicBezTo>
                    <a:pt x="6014" y="2219"/>
                    <a:pt x="7124" y="716"/>
                    <a:pt x="7124" y="716"/>
                  </a:cubicBezTo>
                  <a:lnTo>
                    <a:pt x="7124" y="716"/>
                  </a:lnTo>
                  <a:cubicBezTo>
                    <a:pt x="6036" y="897"/>
                    <a:pt x="4948" y="992"/>
                    <a:pt x="3860" y="992"/>
                  </a:cubicBezTo>
                  <a:cubicBezTo>
                    <a:pt x="3230" y="992"/>
                    <a:pt x="2600" y="961"/>
                    <a:pt x="1970" y="895"/>
                  </a:cubicBezTo>
                  <a:cubicBezTo>
                    <a:pt x="1433" y="859"/>
                    <a:pt x="1003" y="501"/>
                    <a:pt x="86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3326550" y="2534675"/>
              <a:ext cx="221950" cy="71725"/>
            </a:xfrm>
            <a:custGeom>
              <a:avLst/>
              <a:gdLst/>
              <a:ahLst/>
              <a:cxnLst/>
              <a:rect l="l" t="t" r="r" b="b"/>
              <a:pathLst>
                <a:path w="8878" h="2869" extrusionOk="0">
                  <a:moveTo>
                    <a:pt x="8789" y="0"/>
                  </a:moveTo>
                  <a:cubicBezTo>
                    <a:pt x="8639" y="0"/>
                    <a:pt x="7715" y="639"/>
                    <a:pt x="6694" y="1115"/>
                  </a:cubicBezTo>
                  <a:cubicBezTo>
                    <a:pt x="6228" y="1330"/>
                    <a:pt x="5727" y="1509"/>
                    <a:pt x="5226" y="1688"/>
                  </a:cubicBezTo>
                  <a:cubicBezTo>
                    <a:pt x="5011" y="1759"/>
                    <a:pt x="4832" y="1795"/>
                    <a:pt x="4725" y="1831"/>
                  </a:cubicBezTo>
                  <a:lnTo>
                    <a:pt x="4546" y="1903"/>
                  </a:lnTo>
                  <a:lnTo>
                    <a:pt x="4367" y="1974"/>
                  </a:lnTo>
                  <a:cubicBezTo>
                    <a:pt x="4224" y="1974"/>
                    <a:pt x="4045" y="2046"/>
                    <a:pt x="3866" y="2117"/>
                  </a:cubicBezTo>
                  <a:cubicBezTo>
                    <a:pt x="3329" y="2225"/>
                    <a:pt x="2828" y="2296"/>
                    <a:pt x="2291" y="2332"/>
                  </a:cubicBezTo>
                  <a:cubicBezTo>
                    <a:pt x="2202" y="2338"/>
                    <a:pt x="2112" y="2341"/>
                    <a:pt x="2022" y="2341"/>
                  </a:cubicBezTo>
                  <a:cubicBezTo>
                    <a:pt x="1601" y="2341"/>
                    <a:pt x="1164" y="2277"/>
                    <a:pt x="752" y="2189"/>
                  </a:cubicBezTo>
                  <a:cubicBezTo>
                    <a:pt x="398" y="2101"/>
                    <a:pt x="142" y="2036"/>
                    <a:pt x="42" y="2036"/>
                  </a:cubicBezTo>
                  <a:cubicBezTo>
                    <a:pt x="21" y="2036"/>
                    <a:pt x="7" y="2039"/>
                    <a:pt x="0" y="2046"/>
                  </a:cubicBezTo>
                  <a:cubicBezTo>
                    <a:pt x="0" y="2082"/>
                    <a:pt x="251" y="2260"/>
                    <a:pt x="644" y="2475"/>
                  </a:cubicBezTo>
                  <a:cubicBezTo>
                    <a:pt x="1181" y="2690"/>
                    <a:pt x="1718" y="2797"/>
                    <a:pt x="2291" y="2869"/>
                  </a:cubicBezTo>
                  <a:cubicBezTo>
                    <a:pt x="2864" y="2869"/>
                    <a:pt x="3436" y="2833"/>
                    <a:pt x="4009" y="2762"/>
                  </a:cubicBezTo>
                  <a:cubicBezTo>
                    <a:pt x="4439" y="2654"/>
                    <a:pt x="4725" y="2583"/>
                    <a:pt x="4725" y="2583"/>
                  </a:cubicBezTo>
                  <a:lnTo>
                    <a:pt x="4940" y="2511"/>
                  </a:lnTo>
                  <a:cubicBezTo>
                    <a:pt x="5083" y="2475"/>
                    <a:pt x="5262" y="2404"/>
                    <a:pt x="5441" y="2332"/>
                  </a:cubicBezTo>
                  <a:cubicBezTo>
                    <a:pt x="5978" y="2082"/>
                    <a:pt x="6479" y="1831"/>
                    <a:pt x="6944" y="1545"/>
                  </a:cubicBezTo>
                  <a:cubicBezTo>
                    <a:pt x="7982" y="900"/>
                    <a:pt x="8877" y="77"/>
                    <a:pt x="8806" y="5"/>
                  </a:cubicBezTo>
                  <a:cubicBezTo>
                    <a:pt x="8802" y="2"/>
                    <a:pt x="8796" y="0"/>
                    <a:pt x="8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2612425" y="2155325"/>
              <a:ext cx="149475" cy="173675"/>
            </a:xfrm>
            <a:custGeom>
              <a:avLst/>
              <a:gdLst/>
              <a:ahLst/>
              <a:cxnLst/>
              <a:rect l="l" t="t" r="r" b="b"/>
              <a:pathLst>
                <a:path w="5979" h="6947" extrusionOk="0">
                  <a:moveTo>
                    <a:pt x="2000" y="0"/>
                  </a:moveTo>
                  <a:cubicBezTo>
                    <a:pt x="1953" y="0"/>
                    <a:pt x="1777" y="348"/>
                    <a:pt x="1504" y="826"/>
                  </a:cubicBezTo>
                  <a:cubicBezTo>
                    <a:pt x="1182" y="1470"/>
                    <a:pt x="860" y="2150"/>
                    <a:pt x="609" y="2830"/>
                  </a:cubicBezTo>
                  <a:cubicBezTo>
                    <a:pt x="466" y="3188"/>
                    <a:pt x="359" y="3582"/>
                    <a:pt x="251" y="3940"/>
                  </a:cubicBezTo>
                  <a:cubicBezTo>
                    <a:pt x="144" y="4262"/>
                    <a:pt x="108" y="4620"/>
                    <a:pt x="72" y="4978"/>
                  </a:cubicBezTo>
                  <a:cubicBezTo>
                    <a:pt x="37" y="5300"/>
                    <a:pt x="1" y="5515"/>
                    <a:pt x="1" y="5694"/>
                  </a:cubicBezTo>
                  <a:cubicBezTo>
                    <a:pt x="1" y="5765"/>
                    <a:pt x="1" y="5837"/>
                    <a:pt x="1" y="5909"/>
                  </a:cubicBezTo>
                  <a:lnTo>
                    <a:pt x="1" y="6016"/>
                  </a:lnTo>
                  <a:cubicBezTo>
                    <a:pt x="1" y="6016"/>
                    <a:pt x="1" y="6052"/>
                    <a:pt x="1" y="6088"/>
                  </a:cubicBezTo>
                  <a:cubicBezTo>
                    <a:pt x="1" y="6159"/>
                    <a:pt x="37" y="6267"/>
                    <a:pt x="72" y="6338"/>
                  </a:cubicBezTo>
                  <a:cubicBezTo>
                    <a:pt x="108" y="6517"/>
                    <a:pt x="216" y="6660"/>
                    <a:pt x="359" y="6768"/>
                  </a:cubicBezTo>
                  <a:cubicBezTo>
                    <a:pt x="538" y="6911"/>
                    <a:pt x="717" y="6947"/>
                    <a:pt x="932" y="6947"/>
                  </a:cubicBezTo>
                  <a:cubicBezTo>
                    <a:pt x="1290" y="6911"/>
                    <a:pt x="1647" y="6875"/>
                    <a:pt x="1970" y="6803"/>
                  </a:cubicBezTo>
                  <a:cubicBezTo>
                    <a:pt x="2328" y="6732"/>
                    <a:pt x="2757" y="6696"/>
                    <a:pt x="3151" y="6553"/>
                  </a:cubicBezTo>
                  <a:cubicBezTo>
                    <a:pt x="3509" y="6446"/>
                    <a:pt x="3938" y="6338"/>
                    <a:pt x="4260" y="6159"/>
                  </a:cubicBezTo>
                  <a:cubicBezTo>
                    <a:pt x="4583" y="6016"/>
                    <a:pt x="4905" y="5873"/>
                    <a:pt x="5155" y="5730"/>
                  </a:cubicBezTo>
                  <a:cubicBezTo>
                    <a:pt x="5656" y="5407"/>
                    <a:pt x="5979" y="5193"/>
                    <a:pt x="5943" y="5121"/>
                  </a:cubicBezTo>
                  <a:cubicBezTo>
                    <a:pt x="5941" y="5114"/>
                    <a:pt x="5933" y="5111"/>
                    <a:pt x="5920" y="5111"/>
                  </a:cubicBezTo>
                  <a:cubicBezTo>
                    <a:pt x="5730" y="5111"/>
                    <a:pt x="4414" y="5817"/>
                    <a:pt x="2972" y="6052"/>
                  </a:cubicBezTo>
                  <a:cubicBezTo>
                    <a:pt x="2614" y="6088"/>
                    <a:pt x="2220" y="6159"/>
                    <a:pt x="1862" y="6195"/>
                  </a:cubicBezTo>
                  <a:cubicBezTo>
                    <a:pt x="1540" y="6231"/>
                    <a:pt x="1218" y="6267"/>
                    <a:pt x="896" y="6267"/>
                  </a:cubicBezTo>
                  <a:cubicBezTo>
                    <a:pt x="788" y="6267"/>
                    <a:pt x="717" y="6231"/>
                    <a:pt x="717" y="6231"/>
                  </a:cubicBezTo>
                  <a:cubicBezTo>
                    <a:pt x="753" y="6231"/>
                    <a:pt x="717" y="6195"/>
                    <a:pt x="717" y="6159"/>
                  </a:cubicBezTo>
                  <a:cubicBezTo>
                    <a:pt x="717" y="6088"/>
                    <a:pt x="717" y="6052"/>
                    <a:pt x="717" y="6016"/>
                  </a:cubicBezTo>
                  <a:cubicBezTo>
                    <a:pt x="717" y="5980"/>
                    <a:pt x="717" y="5980"/>
                    <a:pt x="717" y="5944"/>
                  </a:cubicBezTo>
                  <a:cubicBezTo>
                    <a:pt x="717" y="5909"/>
                    <a:pt x="717" y="5909"/>
                    <a:pt x="717" y="5873"/>
                  </a:cubicBezTo>
                  <a:cubicBezTo>
                    <a:pt x="717" y="5837"/>
                    <a:pt x="717" y="5765"/>
                    <a:pt x="717" y="5694"/>
                  </a:cubicBezTo>
                  <a:lnTo>
                    <a:pt x="717" y="5014"/>
                  </a:lnTo>
                  <a:cubicBezTo>
                    <a:pt x="753" y="4692"/>
                    <a:pt x="788" y="4369"/>
                    <a:pt x="824" y="4083"/>
                  </a:cubicBezTo>
                  <a:cubicBezTo>
                    <a:pt x="896" y="3725"/>
                    <a:pt x="1003" y="3331"/>
                    <a:pt x="1111" y="2973"/>
                  </a:cubicBezTo>
                  <a:cubicBezTo>
                    <a:pt x="1540" y="1506"/>
                    <a:pt x="2077" y="2"/>
                    <a:pt x="2005" y="2"/>
                  </a:cubicBezTo>
                  <a:cubicBezTo>
                    <a:pt x="2004" y="1"/>
                    <a:pt x="2002" y="0"/>
                    <a:pt x="2000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2657175" y="2315550"/>
              <a:ext cx="111000" cy="130400"/>
            </a:xfrm>
            <a:custGeom>
              <a:avLst/>
              <a:gdLst/>
              <a:ahLst/>
              <a:cxnLst/>
              <a:rect l="l" t="t" r="r" b="b"/>
              <a:pathLst>
                <a:path w="4440" h="5216" extrusionOk="0">
                  <a:moveTo>
                    <a:pt x="896" y="1"/>
                  </a:moveTo>
                  <a:cubicBezTo>
                    <a:pt x="895" y="1"/>
                    <a:pt x="824" y="37"/>
                    <a:pt x="717" y="72"/>
                  </a:cubicBezTo>
                  <a:lnTo>
                    <a:pt x="538" y="215"/>
                  </a:lnTo>
                  <a:lnTo>
                    <a:pt x="323" y="430"/>
                  </a:lnTo>
                  <a:cubicBezTo>
                    <a:pt x="251" y="538"/>
                    <a:pt x="180" y="609"/>
                    <a:pt x="108" y="717"/>
                  </a:cubicBezTo>
                  <a:cubicBezTo>
                    <a:pt x="36" y="860"/>
                    <a:pt x="1" y="1039"/>
                    <a:pt x="1" y="1182"/>
                  </a:cubicBezTo>
                  <a:cubicBezTo>
                    <a:pt x="36" y="1504"/>
                    <a:pt x="215" y="1826"/>
                    <a:pt x="502" y="2005"/>
                  </a:cubicBezTo>
                  <a:cubicBezTo>
                    <a:pt x="752" y="2184"/>
                    <a:pt x="1039" y="2327"/>
                    <a:pt x="1361" y="2399"/>
                  </a:cubicBezTo>
                  <a:cubicBezTo>
                    <a:pt x="1504" y="2435"/>
                    <a:pt x="1611" y="2471"/>
                    <a:pt x="1755" y="2471"/>
                  </a:cubicBezTo>
                  <a:lnTo>
                    <a:pt x="1934" y="2506"/>
                  </a:lnTo>
                  <a:lnTo>
                    <a:pt x="1969" y="2506"/>
                  </a:lnTo>
                  <a:cubicBezTo>
                    <a:pt x="2041" y="2542"/>
                    <a:pt x="1969" y="2542"/>
                    <a:pt x="1969" y="2542"/>
                  </a:cubicBezTo>
                  <a:lnTo>
                    <a:pt x="1934" y="2578"/>
                  </a:lnTo>
                  <a:cubicBezTo>
                    <a:pt x="1755" y="2829"/>
                    <a:pt x="1683" y="3151"/>
                    <a:pt x="1719" y="3473"/>
                  </a:cubicBezTo>
                  <a:cubicBezTo>
                    <a:pt x="1719" y="3831"/>
                    <a:pt x="1862" y="4153"/>
                    <a:pt x="2113" y="4439"/>
                  </a:cubicBezTo>
                  <a:cubicBezTo>
                    <a:pt x="2542" y="4869"/>
                    <a:pt x="3079" y="5155"/>
                    <a:pt x="3688" y="5191"/>
                  </a:cubicBezTo>
                  <a:cubicBezTo>
                    <a:pt x="3799" y="5208"/>
                    <a:pt x="3901" y="5215"/>
                    <a:pt x="3991" y="5215"/>
                  </a:cubicBezTo>
                  <a:cubicBezTo>
                    <a:pt x="4274" y="5215"/>
                    <a:pt x="4439" y="5147"/>
                    <a:pt x="4439" y="5119"/>
                  </a:cubicBezTo>
                  <a:cubicBezTo>
                    <a:pt x="4439" y="5048"/>
                    <a:pt x="4153" y="5048"/>
                    <a:pt x="3795" y="4940"/>
                  </a:cubicBezTo>
                  <a:cubicBezTo>
                    <a:pt x="3294" y="4833"/>
                    <a:pt x="2864" y="4547"/>
                    <a:pt x="2578" y="4117"/>
                  </a:cubicBezTo>
                  <a:cubicBezTo>
                    <a:pt x="2435" y="3938"/>
                    <a:pt x="2327" y="3723"/>
                    <a:pt x="2363" y="3473"/>
                  </a:cubicBezTo>
                  <a:cubicBezTo>
                    <a:pt x="2363" y="3294"/>
                    <a:pt x="2435" y="3115"/>
                    <a:pt x="2542" y="2936"/>
                  </a:cubicBezTo>
                  <a:lnTo>
                    <a:pt x="2578" y="2936"/>
                  </a:lnTo>
                  <a:lnTo>
                    <a:pt x="2614" y="2864"/>
                  </a:lnTo>
                  <a:lnTo>
                    <a:pt x="2721" y="2721"/>
                  </a:lnTo>
                  <a:cubicBezTo>
                    <a:pt x="2828" y="2650"/>
                    <a:pt x="2972" y="2578"/>
                    <a:pt x="3043" y="2506"/>
                  </a:cubicBezTo>
                  <a:lnTo>
                    <a:pt x="3580" y="2113"/>
                  </a:lnTo>
                  <a:lnTo>
                    <a:pt x="4045" y="1790"/>
                  </a:lnTo>
                  <a:cubicBezTo>
                    <a:pt x="4045" y="1790"/>
                    <a:pt x="4045" y="1790"/>
                    <a:pt x="4296" y="1611"/>
                  </a:cubicBezTo>
                  <a:lnTo>
                    <a:pt x="4296" y="1611"/>
                  </a:lnTo>
                  <a:lnTo>
                    <a:pt x="3652" y="1683"/>
                  </a:lnTo>
                  <a:lnTo>
                    <a:pt x="3079" y="1790"/>
                  </a:lnTo>
                  <a:cubicBezTo>
                    <a:pt x="2828" y="1826"/>
                    <a:pt x="2614" y="1826"/>
                    <a:pt x="2363" y="1862"/>
                  </a:cubicBezTo>
                  <a:lnTo>
                    <a:pt x="1862" y="1862"/>
                  </a:lnTo>
                  <a:cubicBezTo>
                    <a:pt x="1719" y="1826"/>
                    <a:pt x="1611" y="1826"/>
                    <a:pt x="1504" y="1826"/>
                  </a:cubicBezTo>
                  <a:cubicBezTo>
                    <a:pt x="1253" y="1790"/>
                    <a:pt x="1003" y="1719"/>
                    <a:pt x="788" y="1576"/>
                  </a:cubicBezTo>
                  <a:cubicBezTo>
                    <a:pt x="609" y="1504"/>
                    <a:pt x="466" y="1325"/>
                    <a:pt x="430" y="1146"/>
                  </a:cubicBezTo>
                  <a:cubicBezTo>
                    <a:pt x="394" y="1039"/>
                    <a:pt x="394" y="967"/>
                    <a:pt x="430" y="860"/>
                  </a:cubicBezTo>
                  <a:cubicBezTo>
                    <a:pt x="466" y="752"/>
                    <a:pt x="502" y="681"/>
                    <a:pt x="538" y="573"/>
                  </a:cubicBezTo>
                  <a:lnTo>
                    <a:pt x="681" y="359"/>
                  </a:lnTo>
                  <a:lnTo>
                    <a:pt x="824" y="180"/>
                  </a:lnTo>
                  <a:cubicBezTo>
                    <a:pt x="896" y="108"/>
                    <a:pt x="931" y="37"/>
                    <a:pt x="89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3566375" y="2300350"/>
              <a:ext cx="196000" cy="149575"/>
            </a:xfrm>
            <a:custGeom>
              <a:avLst/>
              <a:gdLst/>
              <a:ahLst/>
              <a:cxnLst/>
              <a:rect l="l" t="t" r="r" b="b"/>
              <a:pathLst>
                <a:path w="7840" h="5983" extrusionOk="0">
                  <a:moveTo>
                    <a:pt x="7231" y="0"/>
                  </a:moveTo>
                  <a:cubicBezTo>
                    <a:pt x="7231" y="36"/>
                    <a:pt x="7231" y="108"/>
                    <a:pt x="7302" y="251"/>
                  </a:cubicBezTo>
                  <a:lnTo>
                    <a:pt x="7410" y="537"/>
                  </a:lnTo>
                  <a:cubicBezTo>
                    <a:pt x="7410" y="645"/>
                    <a:pt x="7446" y="788"/>
                    <a:pt x="7481" y="895"/>
                  </a:cubicBezTo>
                  <a:cubicBezTo>
                    <a:pt x="7589" y="1539"/>
                    <a:pt x="7302" y="2184"/>
                    <a:pt x="6765" y="2542"/>
                  </a:cubicBezTo>
                  <a:cubicBezTo>
                    <a:pt x="6193" y="2864"/>
                    <a:pt x="5548" y="3114"/>
                    <a:pt x="4904" y="3222"/>
                  </a:cubicBezTo>
                  <a:cubicBezTo>
                    <a:pt x="4618" y="3258"/>
                    <a:pt x="4403" y="3293"/>
                    <a:pt x="4224" y="3329"/>
                  </a:cubicBezTo>
                  <a:lnTo>
                    <a:pt x="3866" y="3365"/>
                  </a:lnTo>
                  <a:lnTo>
                    <a:pt x="2935" y="3472"/>
                  </a:lnTo>
                  <a:cubicBezTo>
                    <a:pt x="3007" y="3580"/>
                    <a:pt x="3114" y="3723"/>
                    <a:pt x="3222" y="3866"/>
                  </a:cubicBezTo>
                  <a:lnTo>
                    <a:pt x="3436" y="4117"/>
                  </a:lnTo>
                  <a:lnTo>
                    <a:pt x="3508" y="4260"/>
                  </a:lnTo>
                  <a:cubicBezTo>
                    <a:pt x="3508" y="4260"/>
                    <a:pt x="3544" y="4296"/>
                    <a:pt x="3544" y="4331"/>
                  </a:cubicBezTo>
                  <a:cubicBezTo>
                    <a:pt x="3615" y="4475"/>
                    <a:pt x="3615" y="4654"/>
                    <a:pt x="3544" y="4797"/>
                  </a:cubicBezTo>
                  <a:cubicBezTo>
                    <a:pt x="3401" y="5011"/>
                    <a:pt x="3222" y="5155"/>
                    <a:pt x="2971" y="5262"/>
                  </a:cubicBezTo>
                  <a:cubicBezTo>
                    <a:pt x="2721" y="5369"/>
                    <a:pt x="2434" y="5477"/>
                    <a:pt x="2148" y="5513"/>
                  </a:cubicBezTo>
                  <a:cubicBezTo>
                    <a:pt x="2018" y="5530"/>
                    <a:pt x="1887" y="5539"/>
                    <a:pt x="1758" y="5539"/>
                  </a:cubicBezTo>
                  <a:cubicBezTo>
                    <a:pt x="1352" y="5539"/>
                    <a:pt x="952" y="5452"/>
                    <a:pt x="573" y="5262"/>
                  </a:cubicBezTo>
                  <a:cubicBezTo>
                    <a:pt x="215" y="5047"/>
                    <a:pt x="72" y="4797"/>
                    <a:pt x="36" y="4797"/>
                  </a:cubicBezTo>
                  <a:lnTo>
                    <a:pt x="36" y="4797"/>
                  </a:lnTo>
                  <a:cubicBezTo>
                    <a:pt x="0" y="4832"/>
                    <a:pt x="72" y="5155"/>
                    <a:pt x="430" y="5477"/>
                  </a:cubicBezTo>
                  <a:cubicBezTo>
                    <a:pt x="889" y="5805"/>
                    <a:pt x="1438" y="5982"/>
                    <a:pt x="2022" y="5982"/>
                  </a:cubicBezTo>
                  <a:cubicBezTo>
                    <a:pt x="2076" y="5982"/>
                    <a:pt x="2130" y="5981"/>
                    <a:pt x="2184" y="5978"/>
                  </a:cubicBezTo>
                  <a:cubicBezTo>
                    <a:pt x="2542" y="5978"/>
                    <a:pt x="2864" y="5906"/>
                    <a:pt x="3222" y="5763"/>
                  </a:cubicBezTo>
                  <a:cubicBezTo>
                    <a:pt x="3544" y="5656"/>
                    <a:pt x="3866" y="5441"/>
                    <a:pt x="4081" y="5119"/>
                  </a:cubicBezTo>
                  <a:cubicBezTo>
                    <a:pt x="4260" y="4832"/>
                    <a:pt x="4331" y="4439"/>
                    <a:pt x="4224" y="4117"/>
                  </a:cubicBezTo>
                  <a:cubicBezTo>
                    <a:pt x="4210" y="4074"/>
                    <a:pt x="4201" y="4054"/>
                    <a:pt x="4196" y="4045"/>
                  </a:cubicBezTo>
                  <a:lnTo>
                    <a:pt x="4331" y="4045"/>
                  </a:lnTo>
                  <a:cubicBezTo>
                    <a:pt x="4510" y="4009"/>
                    <a:pt x="4761" y="3973"/>
                    <a:pt x="5047" y="3902"/>
                  </a:cubicBezTo>
                  <a:cubicBezTo>
                    <a:pt x="5369" y="3794"/>
                    <a:pt x="5727" y="3687"/>
                    <a:pt x="6050" y="3580"/>
                  </a:cubicBezTo>
                  <a:cubicBezTo>
                    <a:pt x="6407" y="3437"/>
                    <a:pt x="6765" y="3222"/>
                    <a:pt x="7088" y="2971"/>
                  </a:cubicBezTo>
                  <a:cubicBezTo>
                    <a:pt x="7410" y="2721"/>
                    <a:pt x="7660" y="2327"/>
                    <a:pt x="7768" y="1933"/>
                  </a:cubicBezTo>
                  <a:cubicBezTo>
                    <a:pt x="7803" y="1897"/>
                    <a:pt x="7803" y="1826"/>
                    <a:pt x="7839" y="1790"/>
                  </a:cubicBezTo>
                  <a:lnTo>
                    <a:pt x="7839" y="1647"/>
                  </a:lnTo>
                  <a:cubicBezTo>
                    <a:pt x="7839" y="1539"/>
                    <a:pt x="7839" y="1468"/>
                    <a:pt x="7839" y="1360"/>
                  </a:cubicBezTo>
                  <a:cubicBezTo>
                    <a:pt x="7803" y="1181"/>
                    <a:pt x="7768" y="1038"/>
                    <a:pt x="7732" y="859"/>
                  </a:cubicBezTo>
                  <a:lnTo>
                    <a:pt x="7589" y="501"/>
                  </a:lnTo>
                  <a:cubicBezTo>
                    <a:pt x="7517" y="394"/>
                    <a:pt x="7481" y="287"/>
                    <a:pt x="7410" y="215"/>
                  </a:cubicBezTo>
                  <a:cubicBezTo>
                    <a:pt x="7338" y="72"/>
                    <a:pt x="7231" y="0"/>
                    <a:pt x="7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3735500" y="2232325"/>
              <a:ext cx="196900" cy="272100"/>
            </a:xfrm>
            <a:custGeom>
              <a:avLst/>
              <a:gdLst/>
              <a:ahLst/>
              <a:cxnLst/>
              <a:rect l="l" t="t" r="r" b="b"/>
              <a:pathLst>
                <a:path w="7876" h="10884" extrusionOk="0">
                  <a:moveTo>
                    <a:pt x="4654" y="1"/>
                  </a:moveTo>
                  <a:lnTo>
                    <a:pt x="4654" y="1"/>
                  </a:lnTo>
                  <a:cubicBezTo>
                    <a:pt x="4940" y="287"/>
                    <a:pt x="5262" y="574"/>
                    <a:pt x="5584" y="824"/>
                  </a:cubicBezTo>
                  <a:cubicBezTo>
                    <a:pt x="6264" y="1361"/>
                    <a:pt x="6801" y="2077"/>
                    <a:pt x="7124" y="2900"/>
                  </a:cubicBezTo>
                  <a:cubicBezTo>
                    <a:pt x="7267" y="3330"/>
                    <a:pt x="7303" y="3759"/>
                    <a:pt x="7195" y="4189"/>
                  </a:cubicBezTo>
                  <a:cubicBezTo>
                    <a:pt x="7088" y="4583"/>
                    <a:pt x="6945" y="4940"/>
                    <a:pt x="6766" y="5263"/>
                  </a:cubicBezTo>
                  <a:cubicBezTo>
                    <a:pt x="6551" y="5621"/>
                    <a:pt x="6336" y="5979"/>
                    <a:pt x="6121" y="6301"/>
                  </a:cubicBezTo>
                  <a:cubicBezTo>
                    <a:pt x="5871" y="6659"/>
                    <a:pt x="5656" y="6981"/>
                    <a:pt x="5405" y="7303"/>
                  </a:cubicBezTo>
                  <a:cubicBezTo>
                    <a:pt x="4833" y="7983"/>
                    <a:pt x="4224" y="8627"/>
                    <a:pt x="3508" y="9200"/>
                  </a:cubicBezTo>
                  <a:cubicBezTo>
                    <a:pt x="2792" y="9737"/>
                    <a:pt x="2005" y="10202"/>
                    <a:pt x="1182" y="10489"/>
                  </a:cubicBezTo>
                  <a:cubicBezTo>
                    <a:pt x="502" y="10739"/>
                    <a:pt x="0" y="10775"/>
                    <a:pt x="0" y="10847"/>
                  </a:cubicBezTo>
                  <a:cubicBezTo>
                    <a:pt x="153" y="10872"/>
                    <a:pt x="305" y="10884"/>
                    <a:pt x="455" y="10884"/>
                  </a:cubicBezTo>
                  <a:cubicBezTo>
                    <a:pt x="730" y="10884"/>
                    <a:pt x="999" y="10844"/>
                    <a:pt x="1253" y="10775"/>
                  </a:cubicBezTo>
                  <a:cubicBezTo>
                    <a:pt x="2184" y="10524"/>
                    <a:pt x="3043" y="10131"/>
                    <a:pt x="3795" y="9594"/>
                  </a:cubicBezTo>
                  <a:cubicBezTo>
                    <a:pt x="4582" y="9057"/>
                    <a:pt x="5298" y="8413"/>
                    <a:pt x="5907" y="7697"/>
                  </a:cubicBezTo>
                  <a:cubicBezTo>
                    <a:pt x="6193" y="7410"/>
                    <a:pt x="6443" y="7052"/>
                    <a:pt x="6694" y="6694"/>
                  </a:cubicBezTo>
                  <a:cubicBezTo>
                    <a:pt x="6945" y="6336"/>
                    <a:pt x="7159" y="5979"/>
                    <a:pt x="7338" y="5585"/>
                  </a:cubicBezTo>
                  <a:cubicBezTo>
                    <a:pt x="7553" y="5191"/>
                    <a:pt x="7696" y="4762"/>
                    <a:pt x="7804" y="4296"/>
                  </a:cubicBezTo>
                  <a:cubicBezTo>
                    <a:pt x="7875" y="3759"/>
                    <a:pt x="7804" y="3222"/>
                    <a:pt x="7625" y="2721"/>
                  </a:cubicBezTo>
                  <a:cubicBezTo>
                    <a:pt x="7231" y="1826"/>
                    <a:pt x="6587" y="1110"/>
                    <a:pt x="5763" y="574"/>
                  </a:cubicBezTo>
                  <a:cubicBezTo>
                    <a:pt x="5441" y="323"/>
                    <a:pt x="5047" y="144"/>
                    <a:pt x="4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3701500" y="2609950"/>
              <a:ext cx="127975" cy="197075"/>
            </a:xfrm>
            <a:custGeom>
              <a:avLst/>
              <a:gdLst/>
              <a:ahLst/>
              <a:cxnLst/>
              <a:rect l="l" t="t" r="r" b="b"/>
              <a:pathLst>
                <a:path w="5119" h="7883" extrusionOk="0">
                  <a:moveTo>
                    <a:pt x="3763" y="0"/>
                  </a:moveTo>
                  <a:cubicBezTo>
                    <a:pt x="3761" y="0"/>
                    <a:pt x="3760" y="1"/>
                    <a:pt x="3759" y="1"/>
                  </a:cubicBezTo>
                  <a:cubicBezTo>
                    <a:pt x="3687" y="37"/>
                    <a:pt x="4081" y="1469"/>
                    <a:pt x="4331" y="2901"/>
                  </a:cubicBezTo>
                  <a:cubicBezTo>
                    <a:pt x="4439" y="3545"/>
                    <a:pt x="4475" y="4225"/>
                    <a:pt x="4475" y="4869"/>
                  </a:cubicBezTo>
                  <a:cubicBezTo>
                    <a:pt x="4439" y="5084"/>
                    <a:pt x="4439" y="5299"/>
                    <a:pt x="4403" y="5514"/>
                  </a:cubicBezTo>
                  <a:cubicBezTo>
                    <a:pt x="4367" y="5657"/>
                    <a:pt x="4367" y="5728"/>
                    <a:pt x="4367" y="5728"/>
                  </a:cubicBezTo>
                  <a:lnTo>
                    <a:pt x="4367" y="5800"/>
                  </a:lnTo>
                  <a:lnTo>
                    <a:pt x="4331" y="5979"/>
                  </a:lnTo>
                  <a:cubicBezTo>
                    <a:pt x="4296" y="6158"/>
                    <a:pt x="4224" y="6337"/>
                    <a:pt x="4152" y="6516"/>
                  </a:cubicBezTo>
                  <a:cubicBezTo>
                    <a:pt x="4045" y="6766"/>
                    <a:pt x="3866" y="6945"/>
                    <a:pt x="3651" y="7089"/>
                  </a:cubicBezTo>
                  <a:cubicBezTo>
                    <a:pt x="3401" y="7267"/>
                    <a:pt x="3079" y="7339"/>
                    <a:pt x="2756" y="7339"/>
                  </a:cubicBezTo>
                  <a:cubicBezTo>
                    <a:pt x="2112" y="7339"/>
                    <a:pt x="1468" y="7232"/>
                    <a:pt x="859" y="6981"/>
                  </a:cubicBezTo>
                  <a:cubicBezTo>
                    <a:pt x="395" y="6782"/>
                    <a:pt x="115" y="6583"/>
                    <a:pt x="48" y="6583"/>
                  </a:cubicBezTo>
                  <a:cubicBezTo>
                    <a:pt x="43" y="6583"/>
                    <a:pt x="39" y="6585"/>
                    <a:pt x="36" y="6587"/>
                  </a:cubicBezTo>
                  <a:cubicBezTo>
                    <a:pt x="0" y="6623"/>
                    <a:pt x="251" y="6945"/>
                    <a:pt x="752" y="7232"/>
                  </a:cubicBezTo>
                  <a:cubicBezTo>
                    <a:pt x="1360" y="7590"/>
                    <a:pt x="2041" y="7804"/>
                    <a:pt x="2756" y="7876"/>
                  </a:cubicBezTo>
                  <a:cubicBezTo>
                    <a:pt x="2812" y="7881"/>
                    <a:pt x="2867" y="7883"/>
                    <a:pt x="2921" y="7883"/>
                  </a:cubicBezTo>
                  <a:cubicBezTo>
                    <a:pt x="3287" y="7883"/>
                    <a:pt x="3626" y="7781"/>
                    <a:pt x="3938" y="7625"/>
                  </a:cubicBezTo>
                  <a:cubicBezTo>
                    <a:pt x="4296" y="7446"/>
                    <a:pt x="4546" y="7160"/>
                    <a:pt x="4725" y="6838"/>
                  </a:cubicBezTo>
                  <a:cubicBezTo>
                    <a:pt x="4832" y="6623"/>
                    <a:pt x="4940" y="6373"/>
                    <a:pt x="5011" y="6122"/>
                  </a:cubicBezTo>
                  <a:lnTo>
                    <a:pt x="5047" y="5943"/>
                  </a:lnTo>
                  <a:lnTo>
                    <a:pt x="5047" y="5871"/>
                  </a:lnTo>
                  <a:cubicBezTo>
                    <a:pt x="5047" y="5871"/>
                    <a:pt x="5083" y="5764"/>
                    <a:pt x="5083" y="5585"/>
                  </a:cubicBezTo>
                  <a:cubicBezTo>
                    <a:pt x="5119" y="5370"/>
                    <a:pt x="5119" y="5120"/>
                    <a:pt x="5083" y="4869"/>
                  </a:cubicBezTo>
                  <a:cubicBezTo>
                    <a:pt x="5083" y="4189"/>
                    <a:pt x="4976" y="3473"/>
                    <a:pt x="4797" y="2793"/>
                  </a:cubicBezTo>
                  <a:cubicBezTo>
                    <a:pt x="4443" y="1344"/>
                    <a:pt x="3881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3811550" y="2614450"/>
              <a:ext cx="97575" cy="49900"/>
            </a:xfrm>
            <a:custGeom>
              <a:avLst/>
              <a:gdLst/>
              <a:ahLst/>
              <a:cxnLst/>
              <a:rect l="l" t="t" r="r" b="b"/>
              <a:pathLst>
                <a:path w="3903" h="1996" extrusionOk="0">
                  <a:moveTo>
                    <a:pt x="3831" y="0"/>
                  </a:moveTo>
                  <a:cubicBezTo>
                    <a:pt x="3759" y="0"/>
                    <a:pt x="3688" y="143"/>
                    <a:pt x="3616" y="358"/>
                  </a:cubicBezTo>
                  <a:cubicBezTo>
                    <a:pt x="3509" y="609"/>
                    <a:pt x="3401" y="788"/>
                    <a:pt x="3222" y="967"/>
                  </a:cubicBezTo>
                  <a:cubicBezTo>
                    <a:pt x="3044" y="1110"/>
                    <a:pt x="2829" y="1217"/>
                    <a:pt x="2614" y="1253"/>
                  </a:cubicBezTo>
                  <a:cubicBezTo>
                    <a:pt x="2542" y="1253"/>
                    <a:pt x="2435" y="1289"/>
                    <a:pt x="2328" y="1289"/>
                  </a:cubicBezTo>
                  <a:lnTo>
                    <a:pt x="2220" y="1289"/>
                  </a:lnTo>
                  <a:cubicBezTo>
                    <a:pt x="2149" y="1289"/>
                    <a:pt x="2077" y="1325"/>
                    <a:pt x="2005" y="1325"/>
                  </a:cubicBezTo>
                  <a:lnTo>
                    <a:pt x="1254" y="1325"/>
                  </a:lnTo>
                  <a:cubicBezTo>
                    <a:pt x="855" y="1275"/>
                    <a:pt x="439" y="1208"/>
                    <a:pt x="211" y="1208"/>
                  </a:cubicBezTo>
                  <a:cubicBezTo>
                    <a:pt x="111" y="1208"/>
                    <a:pt x="48" y="1220"/>
                    <a:pt x="37" y="1253"/>
                  </a:cubicBezTo>
                  <a:cubicBezTo>
                    <a:pt x="1" y="1360"/>
                    <a:pt x="538" y="1647"/>
                    <a:pt x="1146" y="1826"/>
                  </a:cubicBezTo>
                  <a:cubicBezTo>
                    <a:pt x="1433" y="1897"/>
                    <a:pt x="1719" y="1969"/>
                    <a:pt x="2005" y="1969"/>
                  </a:cubicBezTo>
                  <a:cubicBezTo>
                    <a:pt x="2059" y="1987"/>
                    <a:pt x="2104" y="1996"/>
                    <a:pt x="2149" y="1996"/>
                  </a:cubicBezTo>
                  <a:cubicBezTo>
                    <a:pt x="2193" y="1996"/>
                    <a:pt x="2238" y="1987"/>
                    <a:pt x="2292" y="1969"/>
                  </a:cubicBezTo>
                  <a:lnTo>
                    <a:pt x="2435" y="1969"/>
                  </a:lnTo>
                  <a:cubicBezTo>
                    <a:pt x="2542" y="1969"/>
                    <a:pt x="2686" y="1897"/>
                    <a:pt x="2829" y="1861"/>
                  </a:cubicBezTo>
                  <a:cubicBezTo>
                    <a:pt x="3151" y="1754"/>
                    <a:pt x="3401" y="1539"/>
                    <a:pt x="3616" y="1289"/>
                  </a:cubicBezTo>
                  <a:cubicBezTo>
                    <a:pt x="3759" y="1002"/>
                    <a:pt x="3867" y="716"/>
                    <a:pt x="3903" y="430"/>
                  </a:cubicBezTo>
                  <a:cubicBezTo>
                    <a:pt x="3903" y="179"/>
                    <a:pt x="3867" y="0"/>
                    <a:pt x="3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3288950" y="1687350"/>
              <a:ext cx="658650" cy="577225"/>
            </a:xfrm>
            <a:custGeom>
              <a:avLst/>
              <a:gdLst/>
              <a:ahLst/>
              <a:cxnLst/>
              <a:rect l="l" t="t" r="r" b="b"/>
              <a:pathLst>
                <a:path w="26346" h="23089" extrusionOk="0">
                  <a:moveTo>
                    <a:pt x="573" y="1"/>
                  </a:moveTo>
                  <a:cubicBezTo>
                    <a:pt x="752" y="4869"/>
                    <a:pt x="1" y="9737"/>
                    <a:pt x="538" y="14605"/>
                  </a:cubicBezTo>
                  <a:cubicBezTo>
                    <a:pt x="897" y="17869"/>
                    <a:pt x="2454" y="21218"/>
                    <a:pt x="5421" y="21218"/>
                  </a:cubicBezTo>
                  <a:cubicBezTo>
                    <a:pt x="6294" y="21218"/>
                    <a:pt x="7290" y="20928"/>
                    <a:pt x="8413" y="20261"/>
                  </a:cubicBezTo>
                  <a:cubicBezTo>
                    <a:pt x="9678" y="19505"/>
                    <a:pt x="10485" y="19098"/>
                    <a:pt x="11307" y="19098"/>
                  </a:cubicBezTo>
                  <a:cubicBezTo>
                    <a:pt x="12043" y="19098"/>
                    <a:pt x="12790" y="19424"/>
                    <a:pt x="13889" y="20117"/>
                  </a:cubicBezTo>
                  <a:cubicBezTo>
                    <a:pt x="14541" y="20532"/>
                    <a:pt x="17055" y="22858"/>
                    <a:pt x="18430" y="22858"/>
                  </a:cubicBezTo>
                  <a:cubicBezTo>
                    <a:pt x="18717" y="22858"/>
                    <a:pt x="18955" y="22757"/>
                    <a:pt x="19115" y="22516"/>
                  </a:cubicBezTo>
                  <a:cubicBezTo>
                    <a:pt x="19740" y="21563"/>
                    <a:pt x="19054" y="20141"/>
                    <a:pt x="19689" y="20141"/>
                  </a:cubicBezTo>
                  <a:cubicBezTo>
                    <a:pt x="19818" y="20141"/>
                    <a:pt x="20001" y="20199"/>
                    <a:pt x="20261" y="20332"/>
                  </a:cubicBezTo>
                  <a:cubicBezTo>
                    <a:pt x="21263" y="20833"/>
                    <a:pt x="22838" y="22373"/>
                    <a:pt x="24305" y="23088"/>
                  </a:cubicBezTo>
                  <a:cubicBezTo>
                    <a:pt x="25165" y="22623"/>
                    <a:pt x="25845" y="21836"/>
                    <a:pt x="26203" y="20905"/>
                  </a:cubicBezTo>
                  <a:cubicBezTo>
                    <a:pt x="26346" y="20332"/>
                    <a:pt x="26310" y="19724"/>
                    <a:pt x="26095" y="19223"/>
                  </a:cubicBezTo>
                  <a:cubicBezTo>
                    <a:pt x="25129" y="17433"/>
                    <a:pt x="24091" y="15751"/>
                    <a:pt x="22945" y="14104"/>
                  </a:cubicBezTo>
                  <a:cubicBezTo>
                    <a:pt x="20869" y="11061"/>
                    <a:pt x="17648" y="8806"/>
                    <a:pt x="14712" y="6587"/>
                  </a:cubicBezTo>
                  <a:cubicBezTo>
                    <a:pt x="11670" y="4296"/>
                    <a:pt x="7911" y="1540"/>
                    <a:pt x="4117" y="538"/>
                  </a:cubicBezTo>
                  <a:cubicBezTo>
                    <a:pt x="3043" y="251"/>
                    <a:pt x="1934" y="72"/>
                    <a:pt x="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2644650" y="1690050"/>
              <a:ext cx="571850" cy="563350"/>
            </a:xfrm>
            <a:custGeom>
              <a:avLst/>
              <a:gdLst/>
              <a:ahLst/>
              <a:cxnLst/>
              <a:rect l="l" t="t" r="r" b="b"/>
              <a:pathLst>
                <a:path w="22874" h="22534" extrusionOk="0">
                  <a:moveTo>
                    <a:pt x="22873" y="0"/>
                  </a:moveTo>
                  <a:lnTo>
                    <a:pt x="22873" y="0"/>
                  </a:lnTo>
                  <a:cubicBezTo>
                    <a:pt x="22014" y="108"/>
                    <a:pt x="20081" y="358"/>
                    <a:pt x="19509" y="537"/>
                  </a:cubicBezTo>
                  <a:cubicBezTo>
                    <a:pt x="18184" y="967"/>
                    <a:pt x="16931" y="1504"/>
                    <a:pt x="15714" y="2148"/>
                  </a:cubicBezTo>
                  <a:cubicBezTo>
                    <a:pt x="11849" y="4009"/>
                    <a:pt x="7589" y="7052"/>
                    <a:pt x="5048" y="10560"/>
                  </a:cubicBezTo>
                  <a:cubicBezTo>
                    <a:pt x="4690" y="11097"/>
                    <a:pt x="1" y="18613"/>
                    <a:pt x="645" y="18900"/>
                  </a:cubicBezTo>
                  <a:cubicBezTo>
                    <a:pt x="970" y="19063"/>
                    <a:pt x="1318" y="19144"/>
                    <a:pt x="1664" y="19144"/>
                  </a:cubicBezTo>
                  <a:cubicBezTo>
                    <a:pt x="2080" y="19144"/>
                    <a:pt x="2493" y="19027"/>
                    <a:pt x="2864" y="18792"/>
                  </a:cubicBezTo>
                  <a:cubicBezTo>
                    <a:pt x="4098" y="18021"/>
                    <a:pt x="5703" y="16480"/>
                    <a:pt x="6536" y="16480"/>
                  </a:cubicBezTo>
                  <a:cubicBezTo>
                    <a:pt x="6670" y="16480"/>
                    <a:pt x="6784" y="16520"/>
                    <a:pt x="6873" y="16609"/>
                  </a:cubicBezTo>
                  <a:cubicBezTo>
                    <a:pt x="7517" y="17253"/>
                    <a:pt x="7231" y="21513"/>
                    <a:pt x="10596" y="22408"/>
                  </a:cubicBezTo>
                  <a:cubicBezTo>
                    <a:pt x="10905" y="22493"/>
                    <a:pt x="11216" y="22534"/>
                    <a:pt x="11526" y="22534"/>
                  </a:cubicBezTo>
                  <a:cubicBezTo>
                    <a:pt x="14585" y="22534"/>
                    <a:pt x="17597" y="18593"/>
                    <a:pt x="19222" y="15213"/>
                  </a:cubicBezTo>
                  <a:cubicBezTo>
                    <a:pt x="20905" y="11741"/>
                    <a:pt x="21370" y="2792"/>
                    <a:pt x="22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2924750" y="1948650"/>
              <a:ext cx="68925" cy="40300"/>
            </a:xfrm>
            <a:custGeom>
              <a:avLst/>
              <a:gdLst/>
              <a:ahLst/>
              <a:cxnLst/>
              <a:rect l="l" t="t" r="r" b="b"/>
              <a:pathLst>
                <a:path w="2757" h="1612" extrusionOk="0">
                  <a:moveTo>
                    <a:pt x="1038" y="1"/>
                  </a:moveTo>
                  <a:cubicBezTo>
                    <a:pt x="931" y="37"/>
                    <a:pt x="824" y="73"/>
                    <a:pt x="752" y="144"/>
                  </a:cubicBezTo>
                  <a:cubicBezTo>
                    <a:pt x="501" y="251"/>
                    <a:pt x="322" y="430"/>
                    <a:pt x="179" y="645"/>
                  </a:cubicBezTo>
                  <a:cubicBezTo>
                    <a:pt x="72" y="824"/>
                    <a:pt x="0" y="1075"/>
                    <a:pt x="36" y="1325"/>
                  </a:cubicBezTo>
                  <a:cubicBezTo>
                    <a:pt x="72" y="1504"/>
                    <a:pt x="108" y="1612"/>
                    <a:pt x="179" y="1612"/>
                  </a:cubicBezTo>
                  <a:cubicBezTo>
                    <a:pt x="287" y="1612"/>
                    <a:pt x="358" y="1540"/>
                    <a:pt x="430" y="1433"/>
                  </a:cubicBezTo>
                  <a:cubicBezTo>
                    <a:pt x="537" y="1325"/>
                    <a:pt x="645" y="1218"/>
                    <a:pt x="752" y="1146"/>
                  </a:cubicBezTo>
                  <a:cubicBezTo>
                    <a:pt x="859" y="1111"/>
                    <a:pt x="967" y="1075"/>
                    <a:pt x="1110" y="1075"/>
                  </a:cubicBezTo>
                  <a:lnTo>
                    <a:pt x="1253" y="1075"/>
                  </a:lnTo>
                  <a:cubicBezTo>
                    <a:pt x="1289" y="1039"/>
                    <a:pt x="1360" y="1039"/>
                    <a:pt x="1396" y="1003"/>
                  </a:cubicBezTo>
                  <a:cubicBezTo>
                    <a:pt x="1539" y="967"/>
                    <a:pt x="1718" y="932"/>
                    <a:pt x="1862" y="932"/>
                  </a:cubicBezTo>
                  <a:cubicBezTo>
                    <a:pt x="1981" y="920"/>
                    <a:pt x="2100" y="920"/>
                    <a:pt x="2209" y="920"/>
                  </a:cubicBezTo>
                  <a:lnTo>
                    <a:pt x="2209" y="920"/>
                  </a:lnTo>
                  <a:cubicBezTo>
                    <a:pt x="2426" y="920"/>
                    <a:pt x="2601" y="920"/>
                    <a:pt x="2649" y="824"/>
                  </a:cubicBezTo>
                  <a:cubicBezTo>
                    <a:pt x="2756" y="717"/>
                    <a:pt x="2470" y="359"/>
                    <a:pt x="2005" y="180"/>
                  </a:cubicBezTo>
                  <a:cubicBezTo>
                    <a:pt x="1790" y="73"/>
                    <a:pt x="1575" y="37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3430350" y="1964525"/>
              <a:ext cx="68025" cy="40625"/>
            </a:xfrm>
            <a:custGeom>
              <a:avLst/>
              <a:gdLst/>
              <a:ahLst/>
              <a:cxnLst/>
              <a:rect l="l" t="t" r="r" b="b"/>
              <a:pathLst>
                <a:path w="2721" h="1625" extrusionOk="0">
                  <a:moveTo>
                    <a:pt x="1189" y="1"/>
                  </a:moveTo>
                  <a:cubicBezTo>
                    <a:pt x="975" y="1"/>
                    <a:pt x="750" y="65"/>
                    <a:pt x="573" y="153"/>
                  </a:cubicBezTo>
                  <a:cubicBezTo>
                    <a:pt x="358" y="225"/>
                    <a:pt x="179" y="404"/>
                    <a:pt x="72" y="619"/>
                  </a:cubicBezTo>
                  <a:cubicBezTo>
                    <a:pt x="0" y="798"/>
                    <a:pt x="0" y="905"/>
                    <a:pt x="72" y="977"/>
                  </a:cubicBezTo>
                  <a:cubicBezTo>
                    <a:pt x="93" y="987"/>
                    <a:pt x="117" y="992"/>
                    <a:pt x="144" y="992"/>
                  </a:cubicBezTo>
                  <a:cubicBezTo>
                    <a:pt x="210" y="992"/>
                    <a:pt x="293" y="966"/>
                    <a:pt x="394" y="941"/>
                  </a:cubicBezTo>
                  <a:cubicBezTo>
                    <a:pt x="501" y="869"/>
                    <a:pt x="645" y="869"/>
                    <a:pt x="788" y="869"/>
                  </a:cubicBezTo>
                  <a:cubicBezTo>
                    <a:pt x="895" y="905"/>
                    <a:pt x="1003" y="941"/>
                    <a:pt x="1110" y="977"/>
                  </a:cubicBezTo>
                  <a:lnTo>
                    <a:pt x="1253" y="1084"/>
                  </a:lnTo>
                  <a:cubicBezTo>
                    <a:pt x="1289" y="1084"/>
                    <a:pt x="1361" y="1084"/>
                    <a:pt x="1432" y="1120"/>
                  </a:cubicBezTo>
                  <a:cubicBezTo>
                    <a:pt x="1575" y="1156"/>
                    <a:pt x="1719" y="1191"/>
                    <a:pt x="1826" y="1263"/>
                  </a:cubicBezTo>
                  <a:cubicBezTo>
                    <a:pt x="2127" y="1397"/>
                    <a:pt x="2397" y="1624"/>
                    <a:pt x="2548" y="1624"/>
                  </a:cubicBezTo>
                  <a:cubicBezTo>
                    <a:pt x="2558" y="1624"/>
                    <a:pt x="2568" y="1623"/>
                    <a:pt x="2578" y="1621"/>
                  </a:cubicBezTo>
                  <a:cubicBezTo>
                    <a:pt x="2721" y="1549"/>
                    <a:pt x="2649" y="1084"/>
                    <a:pt x="2363" y="726"/>
                  </a:cubicBezTo>
                  <a:cubicBezTo>
                    <a:pt x="2220" y="547"/>
                    <a:pt x="2076" y="368"/>
                    <a:pt x="1897" y="225"/>
                  </a:cubicBezTo>
                  <a:cubicBezTo>
                    <a:pt x="1826" y="189"/>
                    <a:pt x="1790" y="153"/>
                    <a:pt x="1719" y="118"/>
                  </a:cubicBezTo>
                  <a:lnTo>
                    <a:pt x="1647" y="82"/>
                  </a:lnTo>
                  <a:cubicBezTo>
                    <a:pt x="1540" y="46"/>
                    <a:pt x="1432" y="10"/>
                    <a:pt x="1325" y="10"/>
                  </a:cubicBezTo>
                  <a:cubicBezTo>
                    <a:pt x="1280" y="4"/>
                    <a:pt x="1235" y="1"/>
                    <a:pt x="1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3575325" y="1836800"/>
              <a:ext cx="900" cy="6300"/>
            </a:xfrm>
            <a:custGeom>
              <a:avLst/>
              <a:gdLst/>
              <a:ahLst/>
              <a:cxnLst/>
              <a:rect l="l" t="t" r="r" b="b"/>
              <a:pathLst>
                <a:path w="36" h="252" extrusionOk="0">
                  <a:moveTo>
                    <a:pt x="0" y="251"/>
                  </a:moveTo>
                  <a:cubicBezTo>
                    <a:pt x="0" y="144"/>
                    <a:pt x="36" y="72"/>
                    <a:pt x="36" y="1"/>
                  </a:cubicBezTo>
                  <a:cubicBezTo>
                    <a:pt x="36" y="72"/>
                    <a:pt x="0" y="144"/>
                    <a:pt x="0" y="25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3314025" y="1922700"/>
              <a:ext cx="633575" cy="341875"/>
            </a:xfrm>
            <a:custGeom>
              <a:avLst/>
              <a:gdLst/>
              <a:ahLst/>
              <a:cxnLst/>
              <a:rect l="l" t="t" r="r" b="b"/>
              <a:pathLst>
                <a:path w="25343" h="13675" extrusionOk="0">
                  <a:moveTo>
                    <a:pt x="16215" y="1"/>
                  </a:moveTo>
                  <a:lnTo>
                    <a:pt x="16215" y="1"/>
                  </a:lnTo>
                  <a:cubicBezTo>
                    <a:pt x="17504" y="932"/>
                    <a:pt x="18578" y="3473"/>
                    <a:pt x="19437" y="4797"/>
                  </a:cubicBezTo>
                  <a:cubicBezTo>
                    <a:pt x="20224" y="6050"/>
                    <a:pt x="21584" y="8019"/>
                    <a:pt x="21083" y="9630"/>
                  </a:cubicBezTo>
                  <a:cubicBezTo>
                    <a:pt x="20964" y="9987"/>
                    <a:pt x="20752" y="10133"/>
                    <a:pt x="20485" y="10133"/>
                  </a:cubicBezTo>
                  <a:cubicBezTo>
                    <a:pt x="19310" y="10133"/>
                    <a:pt x="17075" y="7303"/>
                    <a:pt x="17074" y="7303"/>
                  </a:cubicBezTo>
                  <a:lnTo>
                    <a:pt x="17074" y="7303"/>
                  </a:lnTo>
                  <a:cubicBezTo>
                    <a:pt x="17074" y="7303"/>
                    <a:pt x="17862" y="10274"/>
                    <a:pt x="16573" y="11169"/>
                  </a:cubicBezTo>
                  <a:cubicBezTo>
                    <a:pt x="16417" y="11277"/>
                    <a:pt x="16223" y="11325"/>
                    <a:pt x="16002" y="11325"/>
                  </a:cubicBezTo>
                  <a:cubicBezTo>
                    <a:pt x="14391" y="11325"/>
                    <a:pt x="11306" y="8794"/>
                    <a:pt x="10488" y="8448"/>
                  </a:cubicBezTo>
                  <a:cubicBezTo>
                    <a:pt x="10412" y="8415"/>
                    <a:pt x="10332" y="8399"/>
                    <a:pt x="10247" y="8399"/>
                  </a:cubicBezTo>
                  <a:cubicBezTo>
                    <a:pt x="9341" y="8399"/>
                    <a:pt x="7910" y="10198"/>
                    <a:pt x="4832" y="10918"/>
                  </a:cubicBezTo>
                  <a:cubicBezTo>
                    <a:pt x="4619" y="10965"/>
                    <a:pt x="4411" y="10987"/>
                    <a:pt x="4208" y="10987"/>
                  </a:cubicBezTo>
                  <a:cubicBezTo>
                    <a:pt x="2230" y="10987"/>
                    <a:pt x="747" y="8910"/>
                    <a:pt x="0" y="7482"/>
                  </a:cubicBezTo>
                  <a:lnTo>
                    <a:pt x="0" y="7482"/>
                  </a:lnTo>
                  <a:lnTo>
                    <a:pt x="72" y="7697"/>
                  </a:lnTo>
                  <a:cubicBezTo>
                    <a:pt x="72" y="7733"/>
                    <a:pt x="72" y="7768"/>
                    <a:pt x="107" y="7840"/>
                  </a:cubicBezTo>
                  <a:cubicBezTo>
                    <a:pt x="143" y="7876"/>
                    <a:pt x="143" y="7947"/>
                    <a:pt x="179" y="8019"/>
                  </a:cubicBezTo>
                  <a:cubicBezTo>
                    <a:pt x="179" y="8055"/>
                    <a:pt x="215" y="8126"/>
                    <a:pt x="215" y="8162"/>
                  </a:cubicBezTo>
                  <a:lnTo>
                    <a:pt x="286" y="8341"/>
                  </a:lnTo>
                  <a:lnTo>
                    <a:pt x="358" y="8484"/>
                  </a:lnTo>
                  <a:lnTo>
                    <a:pt x="430" y="8663"/>
                  </a:lnTo>
                  <a:cubicBezTo>
                    <a:pt x="465" y="8735"/>
                    <a:pt x="501" y="8806"/>
                    <a:pt x="501" y="8842"/>
                  </a:cubicBezTo>
                  <a:lnTo>
                    <a:pt x="609" y="9057"/>
                  </a:lnTo>
                  <a:lnTo>
                    <a:pt x="716" y="9236"/>
                  </a:lnTo>
                  <a:lnTo>
                    <a:pt x="788" y="9379"/>
                  </a:lnTo>
                  <a:lnTo>
                    <a:pt x="895" y="9558"/>
                  </a:lnTo>
                  <a:lnTo>
                    <a:pt x="966" y="9665"/>
                  </a:lnTo>
                  <a:lnTo>
                    <a:pt x="1074" y="9844"/>
                  </a:lnTo>
                  <a:lnTo>
                    <a:pt x="1145" y="9952"/>
                  </a:lnTo>
                  <a:cubicBezTo>
                    <a:pt x="1181" y="9988"/>
                    <a:pt x="1217" y="10059"/>
                    <a:pt x="1289" y="10131"/>
                  </a:cubicBezTo>
                  <a:lnTo>
                    <a:pt x="1324" y="10202"/>
                  </a:lnTo>
                  <a:cubicBezTo>
                    <a:pt x="1396" y="10274"/>
                    <a:pt x="1468" y="10346"/>
                    <a:pt x="1539" y="10453"/>
                  </a:cubicBezTo>
                  <a:lnTo>
                    <a:pt x="1611" y="10525"/>
                  </a:lnTo>
                  <a:cubicBezTo>
                    <a:pt x="1647" y="10560"/>
                    <a:pt x="1718" y="10632"/>
                    <a:pt x="1754" y="10668"/>
                  </a:cubicBezTo>
                  <a:lnTo>
                    <a:pt x="1826" y="10739"/>
                  </a:lnTo>
                  <a:lnTo>
                    <a:pt x="2005" y="10882"/>
                  </a:lnTo>
                  <a:lnTo>
                    <a:pt x="2076" y="10954"/>
                  </a:lnTo>
                  <a:lnTo>
                    <a:pt x="2255" y="11097"/>
                  </a:lnTo>
                  <a:lnTo>
                    <a:pt x="2327" y="11133"/>
                  </a:lnTo>
                  <a:cubicBezTo>
                    <a:pt x="2398" y="11205"/>
                    <a:pt x="2470" y="11240"/>
                    <a:pt x="2577" y="11312"/>
                  </a:cubicBezTo>
                  <a:lnTo>
                    <a:pt x="2613" y="11312"/>
                  </a:lnTo>
                  <a:cubicBezTo>
                    <a:pt x="2685" y="11348"/>
                    <a:pt x="2756" y="11384"/>
                    <a:pt x="2828" y="11419"/>
                  </a:cubicBezTo>
                  <a:lnTo>
                    <a:pt x="2935" y="11455"/>
                  </a:lnTo>
                  <a:lnTo>
                    <a:pt x="3114" y="11563"/>
                  </a:lnTo>
                  <a:lnTo>
                    <a:pt x="3222" y="11598"/>
                  </a:lnTo>
                  <a:lnTo>
                    <a:pt x="3436" y="11634"/>
                  </a:lnTo>
                  <a:lnTo>
                    <a:pt x="3508" y="11670"/>
                  </a:lnTo>
                  <a:lnTo>
                    <a:pt x="3794" y="11742"/>
                  </a:lnTo>
                  <a:lnTo>
                    <a:pt x="3830" y="11742"/>
                  </a:lnTo>
                  <a:cubicBezTo>
                    <a:pt x="3902" y="11742"/>
                    <a:pt x="4009" y="11777"/>
                    <a:pt x="4116" y="11777"/>
                  </a:cubicBezTo>
                  <a:lnTo>
                    <a:pt x="4940" y="11777"/>
                  </a:lnTo>
                  <a:lnTo>
                    <a:pt x="5190" y="11742"/>
                  </a:lnTo>
                  <a:lnTo>
                    <a:pt x="5298" y="11742"/>
                  </a:lnTo>
                  <a:cubicBezTo>
                    <a:pt x="5405" y="11706"/>
                    <a:pt x="5548" y="11670"/>
                    <a:pt x="5656" y="11634"/>
                  </a:cubicBezTo>
                  <a:lnTo>
                    <a:pt x="5727" y="11634"/>
                  </a:lnTo>
                  <a:cubicBezTo>
                    <a:pt x="5835" y="11598"/>
                    <a:pt x="5942" y="11563"/>
                    <a:pt x="6049" y="11527"/>
                  </a:cubicBezTo>
                  <a:lnTo>
                    <a:pt x="6157" y="11455"/>
                  </a:lnTo>
                  <a:lnTo>
                    <a:pt x="6443" y="11348"/>
                  </a:lnTo>
                  <a:lnTo>
                    <a:pt x="6586" y="11312"/>
                  </a:lnTo>
                  <a:lnTo>
                    <a:pt x="6873" y="11169"/>
                  </a:lnTo>
                  <a:lnTo>
                    <a:pt x="7016" y="11097"/>
                  </a:lnTo>
                  <a:lnTo>
                    <a:pt x="7445" y="10882"/>
                  </a:lnTo>
                  <a:cubicBezTo>
                    <a:pt x="8725" y="10118"/>
                    <a:pt x="9536" y="9701"/>
                    <a:pt x="10374" y="9701"/>
                  </a:cubicBezTo>
                  <a:cubicBezTo>
                    <a:pt x="11105" y="9701"/>
                    <a:pt x="11856" y="10019"/>
                    <a:pt x="12958" y="10703"/>
                  </a:cubicBezTo>
                  <a:cubicBezTo>
                    <a:pt x="13580" y="11118"/>
                    <a:pt x="16088" y="13444"/>
                    <a:pt x="17463" y="13444"/>
                  </a:cubicBezTo>
                  <a:cubicBezTo>
                    <a:pt x="17750" y="13444"/>
                    <a:pt x="17987" y="13343"/>
                    <a:pt x="18148" y="13102"/>
                  </a:cubicBezTo>
                  <a:cubicBezTo>
                    <a:pt x="18806" y="12145"/>
                    <a:pt x="18090" y="10739"/>
                    <a:pt x="18733" y="10739"/>
                  </a:cubicBezTo>
                  <a:cubicBezTo>
                    <a:pt x="18860" y="10739"/>
                    <a:pt x="19040" y="10794"/>
                    <a:pt x="19293" y="10918"/>
                  </a:cubicBezTo>
                  <a:lnTo>
                    <a:pt x="19508" y="11026"/>
                  </a:lnTo>
                  <a:lnTo>
                    <a:pt x="19544" y="11026"/>
                  </a:lnTo>
                  <a:cubicBezTo>
                    <a:pt x="19580" y="11061"/>
                    <a:pt x="19651" y="11097"/>
                    <a:pt x="19723" y="11133"/>
                  </a:cubicBezTo>
                  <a:cubicBezTo>
                    <a:pt x="20689" y="11777"/>
                    <a:pt x="22050" y="13030"/>
                    <a:pt x="23302" y="13674"/>
                  </a:cubicBezTo>
                  <a:cubicBezTo>
                    <a:pt x="24162" y="13173"/>
                    <a:pt x="24842" y="12422"/>
                    <a:pt x="25200" y="11491"/>
                  </a:cubicBezTo>
                  <a:cubicBezTo>
                    <a:pt x="25343" y="10918"/>
                    <a:pt x="25307" y="10310"/>
                    <a:pt x="25092" y="9773"/>
                  </a:cubicBezTo>
                  <a:cubicBezTo>
                    <a:pt x="24126" y="8019"/>
                    <a:pt x="23088" y="6337"/>
                    <a:pt x="21942" y="4690"/>
                  </a:cubicBezTo>
                  <a:cubicBezTo>
                    <a:pt x="21047" y="3366"/>
                    <a:pt x="19974" y="2184"/>
                    <a:pt x="18757" y="1146"/>
                  </a:cubicBezTo>
                  <a:cubicBezTo>
                    <a:pt x="17862" y="860"/>
                    <a:pt x="17038" y="466"/>
                    <a:pt x="16215" y="1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3366800" y="2103400"/>
              <a:ext cx="158425" cy="101225"/>
            </a:xfrm>
            <a:custGeom>
              <a:avLst/>
              <a:gdLst/>
              <a:ahLst/>
              <a:cxnLst/>
              <a:rect l="l" t="t" r="r" b="b"/>
              <a:pathLst>
                <a:path w="6337" h="4049" extrusionOk="0">
                  <a:moveTo>
                    <a:pt x="1024" y="0"/>
                  </a:moveTo>
                  <a:cubicBezTo>
                    <a:pt x="940" y="0"/>
                    <a:pt x="737" y="245"/>
                    <a:pt x="502" y="648"/>
                  </a:cubicBezTo>
                  <a:cubicBezTo>
                    <a:pt x="180" y="1185"/>
                    <a:pt x="1" y="1829"/>
                    <a:pt x="1" y="2473"/>
                  </a:cubicBezTo>
                  <a:cubicBezTo>
                    <a:pt x="37" y="2688"/>
                    <a:pt x="73" y="2903"/>
                    <a:pt x="144" y="3118"/>
                  </a:cubicBezTo>
                  <a:cubicBezTo>
                    <a:pt x="251" y="3332"/>
                    <a:pt x="395" y="3511"/>
                    <a:pt x="609" y="3654"/>
                  </a:cubicBezTo>
                  <a:cubicBezTo>
                    <a:pt x="896" y="3905"/>
                    <a:pt x="1290" y="4012"/>
                    <a:pt x="1683" y="4048"/>
                  </a:cubicBezTo>
                  <a:cubicBezTo>
                    <a:pt x="1934" y="4048"/>
                    <a:pt x="2149" y="4012"/>
                    <a:pt x="2399" y="3977"/>
                  </a:cubicBezTo>
                  <a:cubicBezTo>
                    <a:pt x="2471" y="3977"/>
                    <a:pt x="2542" y="3941"/>
                    <a:pt x="2650" y="3941"/>
                  </a:cubicBezTo>
                  <a:cubicBezTo>
                    <a:pt x="2936" y="3833"/>
                    <a:pt x="3187" y="3726"/>
                    <a:pt x="3437" y="3583"/>
                  </a:cubicBezTo>
                  <a:cubicBezTo>
                    <a:pt x="4010" y="3261"/>
                    <a:pt x="4511" y="2903"/>
                    <a:pt x="4941" y="2437"/>
                  </a:cubicBezTo>
                  <a:cubicBezTo>
                    <a:pt x="5370" y="2008"/>
                    <a:pt x="5764" y="1507"/>
                    <a:pt x="6050" y="970"/>
                  </a:cubicBezTo>
                  <a:cubicBezTo>
                    <a:pt x="6265" y="540"/>
                    <a:pt x="6337" y="182"/>
                    <a:pt x="6229" y="147"/>
                  </a:cubicBezTo>
                  <a:cubicBezTo>
                    <a:pt x="6225" y="144"/>
                    <a:pt x="6219" y="143"/>
                    <a:pt x="6214" y="143"/>
                  </a:cubicBezTo>
                  <a:cubicBezTo>
                    <a:pt x="6130" y="143"/>
                    <a:pt x="5922" y="382"/>
                    <a:pt x="5621" y="683"/>
                  </a:cubicBezTo>
                  <a:cubicBezTo>
                    <a:pt x="5227" y="1077"/>
                    <a:pt x="4797" y="1399"/>
                    <a:pt x="4332" y="1722"/>
                  </a:cubicBezTo>
                  <a:cubicBezTo>
                    <a:pt x="3903" y="2008"/>
                    <a:pt x="3437" y="2258"/>
                    <a:pt x="2936" y="2473"/>
                  </a:cubicBezTo>
                  <a:cubicBezTo>
                    <a:pt x="2721" y="2545"/>
                    <a:pt x="2507" y="2616"/>
                    <a:pt x="2292" y="2652"/>
                  </a:cubicBezTo>
                  <a:cubicBezTo>
                    <a:pt x="2220" y="2688"/>
                    <a:pt x="2149" y="2688"/>
                    <a:pt x="2113" y="2724"/>
                  </a:cubicBezTo>
                  <a:cubicBezTo>
                    <a:pt x="1970" y="2760"/>
                    <a:pt x="1826" y="2795"/>
                    <a:pt x="1647" y="2795"/>
                  </a:cubicBezTo>
                  <a:cubicBezTo>
                    <a:pt x="1606" y="2806"/>
                    <a:pt x="1564" y="2810"/>
                    <a:pt x="1522" y="2810"/>
                  </a:cubicBezTo>
                  <a:cubicBezTo>
                    <a:pt x="1420" y="2810"/>
                    <a:pt x="1319" y="2785"/>
                    <a:pt x="1218" y="2760"/>
                  </a:cubicBezTo>
                  <a:cubicBezTo>
                    <a:pt x="1075" y="2688"/>
                    <a:pt x="967" y="2545"/>
                    <a:pt x="932" y="2366"/>
                  </a:cubicBezTo>
                  <a:cubicBezTo>
                    <a:pt x="860" y="1829"/>
                    <a:pt x="860" y="1328"/>
                    <a:pt x="1003" y="827"/>
                  </a:cubicBezTo>
                  <a:cubicBezTo>
                    <a:pt x="1075" y="361"/>
                    <a:pt x="1146" y="39"/>
                    <a:pt x="1039" y="3"/>
                  </a:cubicBezTo>
                  <a:cubicBezTo>
                    <a:pt x="1034" y="1"/>
                    <a:pt x="1029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2865675" y="2109725"/>
              <a:ext cx="139625" cy="98475"/>
            </a:xfrm>
            <a:custGeom>
              <a:avLst/>
              <a:gdLst/>
              <a:ahLst/>
              <a:cxnLst/>
              <a:rect l="l" t="t" r="r" b="b"/>
              <a:pathLst>
                <a:path w="5585" h="3939" extrusionOk="0">
                  <a:moveTo>
                    <a:pt x="5406" y="1"/>
                  </a:moveTo>
                  <a:cubicBezTo>
                    <a:pt x="5334" y="1"/>
                    <a:pt x="5227" y="287"/>
                    <a:pt x="4976" y="609"/>
                  </a:cubicBezTo>
                  <a:cubicBezTo>
                    <a:pt x="4690" y="1003"/>
                    <a:pt x="4332" y="1361"/>
                    <a:pt x="3938" y="1683"/>
                  </a:cubicBezTo>
                  <a:cubicBezTo>
                    <a:pt x="3580" y="2005"/>
                    <a:pt x="3187" y="2256"/>
                    <a:pt x="2721" y="2471"/>
                  </a:cubicBezTo>
                  <a:cubicBezTo>
                    <a:pt x="2614" y="2542"/>
                    <a:pt x="2471" y="2578"/>
                    <a:pt x="2327" y="2614"/>
                  </a:cubicBezTo>
                  <a:cubicBezTo>
                    <a:pt x="2292" y="2614"/>
                    <a:pt x="2220" y="2614"/>
                    <a:pt x="2184" y="2650"/>
                  </a:cubicBezTo>
                  <a:lnTo>
                    <a:pt x="2041" y="2686"/>
                  </a:lnTo>
                  <a:lnTo>
                    <a:pt x="1647" y="2686"/>
                  </a:lnTo>
                  <a:lnTo>
                    <a:pt x="1504" y="2614"/>
                  </a:lnTo>
                  <a:cubicBezTo>
                    <a:pt x="1433" y="2614"/>
                    <a:pt x="1325" y="2578"/>
                    <a:pt x="1254" y="2542"/>
                  </a:cubicBezTo>
                  <a:cubicBezTo>
                    <a:pt x="1075" y="2435"/>
                    <a:pt x="1003" y="2363"/>
                    <a:pt x="931" y="2220"/>
                  </a:cubicBezTo>
                  <a:cubicBezTo>
                    <a:pt x="896" y="2005"/>
                    <a:pt x="931" y="1791"/>
                    <a:pt x="967" y="1576"/>
                  </a:cubicBezTo>
                  <a:cubicBezTo>
                    <a:pt x="1039" y="1325"/>
                    <a:pt x="1110" y="1075"/>
                    <a:pt x="1146" y="860"/>
                  </a:cubicBezTo>
                  <a:cubicBezTo>
                    <a:pt x="1254" y="466"/>
                    <a:pt x="1289" y="144"/>
                    <a:pt x="1218" y="108"/>
                  </a:cubicBezTo>
                  <a:cubicBezTo>
                    <a:pt x="1211" y="106"/>
                    <a:pt x="1204" y="105"/>
                    <a:pt x="1196" y="105"/>
                  </a:cubicBezTo>
                  <a:cubicBezTo>
                    <a:pt x="1087" y="105"/>
                    <a:pt x="916" y="346"/>
                    <a:pt x="681" y="681"/>
                  </a:cubicBezTo>
                  <a:cubicBezTo>
                    <a:pt x="538" y="860"/>
                    <a:pt x="395" y="1111"/>
                    <a:pt x="251" y="1325"/>
                  </a:cubicBezTo>
                  <a:cubicBezTo>
                    <a:pt x="72" y="1648"/>
                    <a:pt x="1" y="2005"/>
                    <a:pt x="1" y="2363"/>
                  </a:cubicBezTo>
                  <a:cubicBezTo>
                    <a:pt x="1" y="2471"/>
                    <a:pt x="1" y="2578"/>
                    <a:pt x="37" y="2686"/>
                  </a:cubicBezTo>
                  <a:cubicBezTo>
                    <a:pt x="72" y="2793"/>
                    <a:pt x="144" y="2900"/>
                    <a:pt x="180" y="3008"/>
                  </a:cubicBezTo>
                  <a:cubicBezTo>
                    <a:pt x="287" y="3151"/>
                    <a:pt x="430" y="3330"/>
                    <a:pt x="609" y="3437"/>
                  </a:cubicBezTo>
                  <a:cubicBezTo>
                    <a:pt x="717" y="3545"/>
                    <a:pt x="860" y="3652"/>
                    <a:pt x="1003" y="3724"/>
                  </a:cubicBezTo>
                  <a:lnTo>
                    <a:pt x="1218" y="3831"/>
                  </a:lnTo>
                  <a:lnTo>
                    <a:pt x="1468" y="3903"/>
                  </a:lnTo>
                  <a:cubicBezTo>
                    <a:pt x="1540" y="3903"/>
                    <a:pt x="1612" y="3938"/>
                    <a:pt x="1683" y="3938"/>
                  </a:cubicBezTo>
                  <a:lnTo>
                    <a:pt x="2220" y="3938"/>
                  </a:lnTo>
                  <a:lnTo>
                    <a:pt x="2471" y="3903"/>
                  </a:lnTo>
                  <a:lnTo>
                    <a:pt x="2542" y="3903"/>
                  </a:lnTo>
                  <a:lnTo>
                    <a:pt x="2721" y="3831"/>
                  </a:lnTo>
                  <a:cubicBezTo>
                    <a:pt x="2900" y="3759"/>
                    <a:pt x="3115" y="3652"/>
                    <a:pt x="3294" y="3545"/>
                  </a:cubicBezTo>
                  <a:cubicBezTo>
                    <a:pt x="3795" y="3222"/>
                    <a:pt x="4260" y="2829"/>
                    <a:pt x="4618" y="2363"/>
                  </a:cubicBezTo>
                  <a:cubicBezTo>
                    <a:pt x="5012" y="1898"/>
                    <a:pt x="5298" y="1361"/>
                    <a:pt x="5442" y="824"/>
                  </a:cubicBezTo>
                  <a:cubicBezTo>
                    <a:pt x="5585" y="359"/>
                    <a:pt x="5513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2922050" y="2233225"/>
              <a:ext cx="37625" cy="19725"/>
            </a:xfrm>
            <a:custGeom>
              <a:avLst/>
              <a:gdLst/>
              <a:ahLst/>
              <a:cxnLst/>
              <a:rect l="l" t="t" r="r" b="b"/>
              <a:pathLst>
                <a:path w="1505" h="789" extrusionOk="0">
                  <a:moveTo>
                    <a:pt x="717" y="1"/>
                  </a:moveTo>
                  <a:cubicBezTo>
                    <a:pt x="645" y="1"/>
                    <a:pt x="574" y="36"/>
                    <a:pt x="538" y="36"/>
                  </a:cubicBezTo>
                  <a:cubicBezTo>
                    <a:pt x="395" y="72"/>
                    <a:pt x="287" y="144"/>
                    <a:pt x="180" y="251"/>
                  </a:cubicBezTo>
                  <a:cubicBezTo>
                    <a:pt x="72" y="359"/>
                    <a:pt x="1" y="466"/>
                    <a:pt x="1" y="609"/>
                  </a:cubicBezTo>
                  <a:cubicBezTo>
                    <a:pt x="1" y="717"/>
                    <a:pt x="37" y="788"/>
                    <a:pt x="72" y="788"/>
                  </a:cubicBezTo>
                  <a:cubicBezTo>
                    <a:pt x="216" y="752"/>
                    <a:pt x="323" y="717"/>
                    <a:pt x="466" y="681"/>
                  </a:cubicBezTo>
                  <a:cubicBezTo>
                    <a:pt x="502" y="681"/>
                    <a:pt x="574" y="681"/>
                    <a:pt x="609" y="717"/>
                  </a:cubicBezTo>
                  <a:cubicBezTo>
                    <a:pt x="645" y="717"/>
                    <a:pt x="681" y="752"/>
                    <a:pt x="681" y="752"/>
                  </a:cubicBezTo>
                  <a:lnTo>
                    <a:pt x="788" y="681"/>
                  </a:lnTo>
                  <a:lnTo>
                    <a:pt x="1003" y="681"/>
                  </a:lnTo>
                  <a:cubicBezTo>
                    <a:pt x="1093" y="681"/>
                    <a:pt x="1191" y="690"/>
                    <a:pt x="1272" y="690"/>
                  </a:cubicBezTo>
                  <a:cubicBezTo>
                    <a:pt x="1352" y="690"/>
                    <a:pt x="1415" y="681"/>
                    <a:pt x="1433" y="645"/>
                  </a:cubicBezTo>
                  <a:cubicBezTo>
                    <a:pt x="1504" y="573"/>
                    <a:pt x="1361" y="359"/>
                    <a:pt x="1182" y="215"/>
                  </a:cubicBezTo>
                  <a:cubicBezTo>
                    <a:pt x="1075" y="144"/>
                    <a:pt x="967" y="108"/>
                    <a:pt x="896" y="36"/>
                  </a:cubicBezTo>
                  <a:lnTo>
                    <a:pt x="717" y="1"/>
                  </a:ln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2939950" y="2233225"/>
              <a:ext cx="484150" cy="198700"/>
            </a:xfrm>
            <a:custGeom>
              <a:avLst/>
              <a:gdLst/>
              <a:ahLst/>
              <a:cxnLst/>
              <a:rect l="l" t="t" r="r" b="b"/>
              <a:pathLst>
                <a:path w="19366" h="7948" extrusionOk="0">
                  <a:moveTo>
                    <a:pt x="18578" y="1"/>
                  </a:moveTo>
                  <a:cubicBezTo>
                    <a:pt x="18220" y="36"/>
                    <a:pt x="18077" y="251"/>
                    <a:pt x="18149" y="323"/>
                  </a:cubicBezTo>
                  <a:cubicBezTo>
                    <a:pt x="18185" y="394"/>
                    <a:pt x="18435" y="394"/>
                    <a:pt x="18543" y="502"/>
                  </a:cubicBezTo>
                  <a:cubicBezTo>
                    <a:pt x="18578" y="538"/>
                    <a:pt x="18614" y="573"/>
                    <a:pt x="18614" y="609"/>
                  </a:cubicBezTo>
                  <a:cubicBezTo>
                    <a:pt x="18543" y="645"/>
                    <a:pt x="18471" y="681"/>
                    <a:pt x="18399" y="717"/>
                  </a:cubicBezTo>
                  <a:cubicBezTo>
                    <a:pt x="17934" y="1003"/>
                    <a:pt x="17540" y="1325"/>
                    <a:pt x="17218" y="1719"/>
                  </a:cubicBezTo>
                  <a:cubicBezTo>
                    <a:pt x="16789" y="2291"/>
                    <a:pt x="16395" y="2864"/>
                    <a:pt x="16037" y="3508"/>
                  </a:cubicBezTo>
                  <a:cubicBezTo>
                    <a:pt x="15679" y="4224"/>
                    <a:pt x="15249" y="4869"/>
                    <a:pt x="14748" y="5513"/>
                  </a:cubicBezTo>
                  <a:cubicBezTo>
                    <a:pt x="14247" y="6086"/>
                    <a:pt x="13639" y="6551"/>
                    <a:pt x="12923" y="6873"/>
                  </a:cubicBezTo>
                  <a:cubicBezTo>
                    <a:pt x="12408" y="7131"/>
                    <a:pt x="11806" y="7272"/>
                    <a:pt x="11222" y="7272"/>
                  </a:cubicBezTo>
                  <a:cubicBezTo>
                    <a:pt x="11156" y="7272"/>
                    <a:pt x="11091" y="7271"/>
                    <a:pt x="11026" y="7267"/>
                  </a:cubicBezTo>
                  <a:cubicBezTo>
                    <a:pt x="10560" y="7231"/>
                    <a:pt x="10095" y="7160"/>
                    <a:pt x="9665" y="6981"/>
                  </a:cubicBezTo>
                  <a:lnTo>
                    <a:pt x="9093" y="6837"/>
                  </a:lnTo>
                  <a:cubicBezTo>
                    <a:pt x="9093" y="6837"/>
                    <a:pt x="8878" y="6802"/>
                    <a:pt x="8520" y="6730"/>
                  </a:cubicBezTo>
                  <a:cubicBezTo>
                    <a:pt x="8126" y="6623"/>
                    <a:pt x="7732" y="6587"/>
                    <a:pt x="7303" y="6551"/>
                  </a:cubicBezTo>
                  <a:cubicBezTo>
                    <a:pt x="7339" y="6479"/>
                    <a:pt x="7375" y="6372"/>
                    <a:pt x="7375" y="6265"/>
                  </a:cubicBezTo>
                  <a:cubicBezTo>
                    <a:pt x="7410" y="5978"/>
                    <a:pt x="7446" y="5692"/>
                    <a:pt x="7446" y="5692"/>
                  </a:cubicBezTo>
                  <a:cubicBezTo>
                    <a:pt x="7446" y="5692"/>
                    <a:pt x="7375" y="5441"/>
                    <a:pt x="7303" y="5155"/>
                  </a:cubicBezTo>
                  <a:cubicBezTo>
                    <a:pt x="7231" y="4904"/>
                    <a:pt x="7196" y="4618"/>
                    <a:pt x="7088" y="4582"/>
                  </a:cubicBezTo>
                  <a:cubicBezTo>
                    <a:pt x="6981" y="4582"/>
                    <a:pt x="6873" y="4869"/>
                    <a:pt x="6802" y="5155"/>
                  </a:cubicBezTo>
                  <a:cubicBezTo>
                    <a:pt x="6730" y="5477"/>
                    <a:pt x="6730" y="5764"/>
                    <a:pt x="6730" y="5764"/>
                  </a:cubicBezTo>
                  <a:cubicBezTo>
                    <a:pt x="6730" y="5764"/>
                    <a:pt x="6802" y="6014"/>
                    <a:pt x="6873" y="6300"/>
                  </a:cubicBezTo>
                  <a:cubicBezTo>
                    <a:pt x="6909" y="6408"/>
                    <a:pt x="6909" y="6479"/>
                    <a:pt x="6945" y="6551"/>
                  </a:cubicBezTo>
                  <a:lnTo>
                    <a:pt x="6480" y="6551"/>
                  </a:lnTo>
                  <a:cubicBezTo>
                    <a:pt x="6301" y="6587"/>
                    <a:pt x="6122" y="6587"/>
                    <a:pt x="5943" y="6623"/>
                  </a:cubicBezTo>
                  <a:cubicBezTo>
                    <a:pt x="5549" y="6694"/>
                    <a:pt x="5227" y="6766"/>
                    <a:pt x="4869" y="6802"/>
                  </a:cubicBezTo>
                  <a:cubicBezTo>
                    <a:pt x="4705" y="6825"/>
                    <a:pt x="4540" y="6836"/>
                    <a:pt x="4375" y="6836"/>
                  </a:cubicBezTo>
                  <a:cubicBezTo>
                    <a:pt x="3781" y="6836"/>
                    <a:pt x="3189" y="6688"/>
                    <a:pt x="2685" y="6408"/>
                  </a:cubicBezTo>
                  <a:cubicBezTo>
                    <a:pt x="2041" y="6014"/>
                    <a:pt x="1540" y="5441"/>
                    <a:pt x="1254" y="4726"/>
                  </a:cubicBezTo>
                  <a:cubicBezTo>
                    <a:pt x="967" y="4081"/>
                    <a:pt x="752" y="3437"/>
                    <a:pt x="574" y="2757"/>
                  </a:cubicBezTo>
                  <a:cubicBezTo>
                    <a:pt x="430" y="2148"/>
                    <a:pt x="323" y="1647"/>
                    <a:pt x="216" y="1325"/>
                  </a:cubicBezTo>
                  <a:cubicBezTo>
                    <a:pt x="108" y="967"/>
                    <a:pt x="37" y="788"/>
                    <a:pt x="1" y="788"/>
                  </a:cubicBezTo>
                  <a:cubicBezTo>
                    <a:pt x="1" y="967"/>
                    <a:pt x="1" y="1182"/>
                    <a:pt x="72" y="1361"/>
                  </a:cubicBezTo>
                  <a:cubicBezTo>
                    <a:pt x="108" y="1719"/>
                    <a:pt x="180" y="2220"/>
                    <a:pt x="287" y="2828"/>
                  </a:cubicBezTo>
                  <a:cubicBezTo>
                    <a:pt x="430" y="3508"/>
                    <a:pt x="609" y="4224"/>
                    <a:pt x="860" y="4869"/>
                  </a:cubicBezTo>
                  <a:cubicBezTo>
                    <a:pt x="1146" y="5692"/>
                    <a:pt x="1683" y="6408"/>
                    <a:pt x="2435" y="6873"/>
                  </a:cubicBezTo>
                  <a:cubicBezTo>
                    <a:pt x="3079" y="7241"/>
                    <a:pt x="3802" y="7425"/>
                    <a:pt x="4537" y="7425"/>
                  </a:cubicBezTo>
                  <a:cubicBezTo>
                    <a:pt x="4659" y="7425"/>
                    <a:pt x="4782" y="7420"/>
                    <a:pt x="4905" y="7410"/>
                  </a:cubicBezTo>
                  <a:cubicBezTo>
                    <a:pt x="5298" y="7374"/>
                    <a:pt x="5692" y="7303"/>
                    <a:pt x="6014" y="7267"/>
                  </a:cubicBezTo>
                  <a:cubicBezTo>
                    <a:pt x="6193" y="7231"/>
                    <a:pt x="6336" y="7231"/>
                    <a:pt x="6515" y="7195"/>
                  </a:cubicBezTo>
                  <a:lnTo>
                    <a:pt x="6945" y="7195"/>
                  </a:lnTo>
                  <a:cubicBezTo>
                    <a:pt x="7446" y="7231"/>
                    <a:pt x="7911" y="7303"/>
                    <a:pt x="8377" y="7410"/>
                  </a:cubicBezTo>
                  <a:cubicBezTo>
                    <a:pt x="8699" y="7482"/>
                    <a:pt x="8914" y="7517"/>
                    <a:pt x="8914" y="7517"/>
                  </a:cubicBezTo>
                  <a:lnTo>
                    <a:pt x="9451" y="7661"/>
                  </a:lnTo>
                  <a:cubicBezTo>
                    <a:pt x="9952" y="7840"/>
                    <a:pt x="10489" y="7911"/>
                    <a:pt x="10990" y="7947"/>
                  </a:cubicBezTo>
                  <a:cubicBezTo>
                    <a:pt x="11777" y="7947"/>
                    <a:pt x="12493" y="7768"/>
                    <a:pt x="13173" y="7410"/>
                  </a:cubicBezTo>
                  <a:cubicBezTo>
                    <a:pt x="13925" y="7016"/>
                    <a:pt x="14605" y="6479"/>
                    <a:pt x="15142" y="5799"/>
                  </a:cubicBezTo>
                  <a:cubicBezTo>
                    <a:pt x="15643" y="5155"/>
                    <a:pt x="16037" y="4439"/>
                    <a:pt x="16395" y="3687"/>
                  </a:cubicBezTo>
                  <a:cubicBezTo>
                    <a:pt x="16681" y="3079"/>
                    <a:pt x="17039" y="2470"/>
                    <a:pt x="17433" y="1898"/>
                  </a:cubicBezTo>
                  <a:cubicBezTo>
                    <a:pt x="17791" y="1432"/>
                    <a:pt x="18185" y="1039"/>
                    <a:pt x="18650" y="717"/>
                  </a:cubicBezTo>
                  <a:lnTo>
                    <a:pt x="18721" y="752"/>
                  </a:lnTo>
                  <a:cubicBezTo>
                    <a:pt x="18757" y="824"/>
                    <a:pt x="18829" y="860"/>
                    <a:pt x="18865" y="931"/>
                  </a:cubicBezTo>
                  <a:cubicBezTo>
                    <a:pt x="18972" y="1110"/>
                    <a:pt x="19008" y="1325"/>
                    <a:pt x="19115" y="1361"/>
                  </a:cubicBezTo>
                  <a:cubicBezTo>
                    <a:pt x="19223" y="1361"/>
                    <a:pt x="19366" y="1110"/>
                    <a:pt x="19366" y="860"/>
                  </a:cubicBezTo>
                  <a:cubicBezTo>
                    <a:pt x="19366" y="717"/>
                    <a:pt x="19330" y="573"/>
                    <a:pt x="19294" y="430"/>
                  </a:cubicBezTo>
                  <a:cubicBezTo>
                    <a:pt x="19258" y="394"/>
                    <a:pt x="19258" y="359"/>
                    <a:pt x="19223" y="323"/>
                  </a:cubicBezTo>
                  <a:lnTo>
                    <a:pt x="19187" y="251"/>
                  </a:lnTo>
                  <a:cubicBezTo>
                    <a:pt x="19151" y="215"/>
                    <a:pt x="19079" y="144"/>
                    <a:pt x="19044" y="108"/>
                  </a:cubicBezTo>
                  <a:cubicBezTo>
                    <a:pt x="18900" y="36"/>
                    <a:pt x="18721" y="1"/>
                    <a:pt x="18578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2969075" y="2219500"/>
              <a:ext cx="271550" cy="136350"/>
            </a:xfrm>
            <a:custGeom>
              <a:avLst/>
              <a:gdLst/>
              <a:ahLst/>
              <a:cxnLst/>
              <a:rect l="l" t="t" r="r" b="b"/>
              <a:pathLst>
                <a:path w="10862" h="5454" extrusionOk="0">
                  <a:moveTo>
                    <a:pt x="5475" y="1"/>
                  </a:moveTo>
                  <a:cubicBezTo>
                    <a:pt x="2674" y="1"/>
                    <a:pt x="0" y="1261"/>
                    <a:pt x="3024" y="3879"/>
                  </a:cubicBezTo>
                  <a:cubicBezTo>
                    <a:pt x="3811" y="4523"/>
                    <a:pt x="4706" y="5024"/>
                    <a:pt x="5673" y="5382"/>
                  </a:cubicBezTo>
                  <a:cubicBezTo>
                    <a:pt x="5816" y="5418"/>
                    <a:pt x="5923" y="5453"/>
                    <a:pt x="6066" y="5453"/>
                  </a:cubicBezTo>
                  <a:cubicBezTo>
                    <a:pt x="6675" y="5382"/>
                    <a:pt x="7462" y="4666"/>
                    <a:pt x="7892" y="4308"/>
                  </a:cubicBezTo>
                  <a:cubicBezTo>
                    <a:pt x="8321" y="3986"/>
                    <a:pt x="8715" y="3628"/>
                    <a:pt x="9073" y="3270"/>
                  </a:cubicBezTo>
                  <a:cubicBezTo>
                    <a:pt x="10861" y="1118"/>
                    <a:pt x="8112" y="1"/>
                    <a:pt x="5475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3028550" y="2227075"/>
              <a:ext cx="166475" cy="55600"/>
            </a:xfrm>
            <a:custGeom>
              <a:avLst/>
              <a:gdLst/>
              <a:ahLst/>
              <a:cxnLst/>
              <a:rect l="l" t="t" r="r" b="b"/>
              <a:pathLst>
                <a:path w="6659" h="2224" extrusionOk="0">
                  <a:moveTo>
                    <a:pt x="3198" y="0"/>
                  </a:moveTo>
                  <a:cubicBezTo>
                    <a:pt x="1656" y="0"/>
                    <a:pt x="164" y="448"/>
                    <a:pt x="0" y="1356"/>
                  </a:cubicBezTo>
                  <a:cubicBezTo>
                    <a:pt x="573" y="1822"/>
                    <a:pt x="1754" y="2180"/>
                    <a:pt x="3150" y="2215"/>
                  </a:cubicBezTo>
                  <a:cubicBezTo>
                    <a:pt x="3276" y="2221"/>
                    <a:pt x="3400" y="2223"/>
                    <a:pt x="3523" y="2223"/>
                  </a:cubicBezTo>
                  <a:cubicBezTo>
                    <a:pt x="5077" y="2223"/>
                    <a:pt x="6360" y="1813"/>
                    <a:pt x="6658" y="1249"/>
                  </a:cubicBezTo>
                  <a:cubicBezTo>
                    <a:pt x="6235" y="421"/>
                    <a:pt x="4694" y="0"/>
                    <a:pt x="3198" y="0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3012450" y="2257400"/>
              <a:ext cx="200475" cy="98450"/>
            </a:xfrm>
            <a:custGeom>
              <a:avLst/>
              <a:gdLst/>
              <a:ahLst/>
              <a:cxnLst/>
              <a:rect l="l" t="t" r="r" b="b"/>
              <a:pathLst>
                <a:path w="8019" h="3938" extrusionOk="0">
                  <a:moveTo>
                    <a:pt x="7803" y="0"/>
                  </a:moveTo>
                  <a:lnTo>
                    <a:pt x="7803" y="0"/>
                  </a:lnTo>
                  <a:cubicBezTo>
                    <a:pt x="7374" y="859"/>
                    <a:pt x="6443" y="2005"/>
                    <a:pt x="4188" y="2076"/>
                  </a:cubicBezTo>
                  <a:cubicBezTo>
                    <a:pt x="4137" y="2077"/>
                    <a:pt x="4086" y="2078"/>
                    <a:pt x="4034" y="2078"/>
                  </a:cubicBezTo>
                  <a:cubicBezTo>
                    <a:pt x="2551" y="2078"/>
                    <a:pt x="1142" y="1577"/>
                    <a:pt x="0" y="609"/>
                  </a:cubicBezTo>
                  <a:lnTo>
                    <a:pt x="0" y="609"/>
                  </a:lnTo>
                  <a:cubicBezTo>
                    <a:pt x="251" y="1289"/>
                    <a:pt x="716" y="1897"/>
                    <a:pt x="1289" y="2327"/>
                  </a:cubicBezTo>
                  <a:cubicBezTo>
                    <a:pt x="2076" y="3007"/>
                    <a:pt x="2971" y="3508"/>
                    <a:pt x="3938" y="3866"/>
                  </a:cubicBezTo>
                  <a:cubicBezTo>
                    <a:pt x="4081" y="3902"/>
                    <a:pt x="4188" y="3937"/>
                    <a:pt x="4331" y="3937"/>
                  </a:cubicBezTo>
                  <a:cubicBezTo>
                    <a:pt x="4940" y="3866"/>
                    <a:pt x="5727" y="3150"/>
                    <a:pt x="6157" y="2792"/>
                  </a:cubicBezTo>
                  <a:cubicBezTo>
                    <a:pt x="6586" y="2470"/>
                    <a:pt x="6980" y="2112"/>
                    <a:pt x="7302" y="1754"/>
                  </a:cubicBezTo>
                  <a:cubicBezTo>
                    <a:pt x="7875" y="1074"/>
                    <a:pt x="8018" y="465"/>
                    <a:pt x="7803" y="0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3101025" y="2241275"/>
              <a:ext cx="53725" cy="26975"/>
            </a:xfrm>
            <a:custGeom>
              <a:avLst/>
              <a:gdLst/>
              <a:ahLst/>
              <a:cxnLst/>
              <a:rect l="l" t="t" r="r" b="b"/>
              <a:pathLst>
                <a:path w="2149" h="1079" extrusionOk="0">
                  <a:moveTo>
                    <a:pt x="1075" y="1"/>
                  </a:moveTo>
                  <a:cubicBezTo>
                    <a:pt x="502" y="1"/>
                    <a:pt x="1" y="216"/>
                    <a:pt x="1" y="502"/>
                  </a:cubicBezTo>
                  <a:cubicBezTo>
                    <a:pt x="1" y="788"/>
                    <a:pt x="466" y="1075"/>
                    <a:pt x="1039" y="1075"/>
                  </a:cubicBezTo>
                  <a:cubicBezTo>
                    <a:pt x="1076" y="1077"/>
                    <a:pt x="1112" y="1078"/>
                    <a:pt x="1148" y="1078"/>
                  </a:cubicBezTo>
                  <a:cubicBezTo>
                    <a:pt x="1674" y="1078"/>
                    <a:pt x="2113" y="841"/>
                    <a:pt x="2113" y="573"/>
                  </a:cubicBezTo>
                  <a:cubicBezTo>
                    <a:pt x="2149" y="287"/>
                    <a:pt x="1647" y="37"/>
                    <a:pt x="1075" y="1"/>
                  </a:cubicBezTo>
                  <a:close/>
                </a:path>
              </a:pathLst>
            </a:custGeom>
            <a:solidFill>
              <a:srgbClr val="5B2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3190525" y="2346875"/>
              <a:ext cx="23300" cy="19050"/>
            </a:xfrm>
            <a:custGeom>
              <a:avLst/>
              <a:gdLst/>
              <a:ahLst/>
              <a:cxnLst/>
              <a:rect l="l" t="t" r="r" b="b"/>
              <a:pathLst>
                <a:path w="932" h="762" extrusionOk="0">
                  <a:moveTo>
                    <a:pt x="537" y="1"/>
                  </a:moveTo>
                  <a:cubicBezTo>
                    <a:pt x="179" y="1"/>
                    <a:pt x="0" y="394"/>
                    <a:pt x="251" y="645"/>
                  </a:cubicBezTo>
                  <a:cubicBezTo>
                    <a:pt x="332" y="725"/>
                    <a:pt x="431" y="762"/>
                    <a:pt x="528" y="762"/>
                  </a:cubicBezTo>
                  <a:cubicBezTo>
                    <a:pt x="733" y="762"/>
                    <a:pt x="931" y="601"/>
                    <a:pt x="931" y="358"/>
                  </a:cubicBezTo>
                  <a:cubicBezTo>
                    <a:pt x="931" y="144"/>
                    <a:pt x="752" y="1"/>
                    <a:pt x="537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3237950" y="2329875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0"/>
                  </a:moveTo>
                  <a:cubicBezTo>
                    <a:pt x="72" y="0"/>
                    <a:pt x="0" y="36"/>
                    <a:pt x="0" y="144"/>
                  </a:cubicBezTo>
                  <a:cubicBezTo>
                    <a:pt x="0" y="215"/>
                    <a:pt x="72" y="287"/>
                    <a:pt x="144" y="287"/>
                  </a:cubicBezTo>
                  <a:cubicBezTo>
                    <a:pt x="215" y="287"/>
                    <a:pt x="287" y="215"/>
                    <a:pt x="287" y="144"/>
                  </a:cubicBez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3242625" y="2368300"/>
              <a:ext cx="9675" cy="9975"/>
            </a:xfrm>
            <a:custGeom>
              <a:avLst/>
              <a:gdLst/>
              <a:ahLst/>
              <a:cxnLst/>
              <a:rect l="l" t="t" r="r" b="b"/>
              <a:pathLst>
                <a:path w="387" h="399" extrusionOk="0">
                  <a:moveTo>
                    <a:pt x="184" y="1"/>
                  </a:moveTo>
                  <a:cubicBezTo>
                    <a:pt x="0" y="1"/>
                    <a:pt x="0" y="398"/>
                    <a:pt x="184" y="398"/>
                  </a:cubicBezTo>
                  <a:cubicBezTo>
                    <a:pt x="192" y="398"/>
                    <a:pt x="199" y="398"/>
                    <a:pt x="207" y="396"/>
                  </a:cubicBezTo>
                  <a:cubicBezTo>
                    <a:pt x="315" y="396"/>
                    <a:pt x="386" y="289"/>
                    <a:pt x="386" y="182"/>
                  </a:cubicBezTo>
                  <a:cubicBezTo>
                    <a:pt x="386" y="74"/>
                    <a:pt x="315" y="3"/>
                    <a:pt x="207" y="3"/>
                  </a:cubicBezTo>
                  <a:cubicBezTo>
                    <a:pt x="199" y="1"/>
                    <a:pt x="192" y="1"/>
                    <a:pt x="184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2997300" y="2358500"/>
              <a:ext cx="16050" cy="11000"/>
            </a:xfrm>
            <a:custGeom>
              <a:avLst/>
              <a:gdLst/>
              <a:ahLst/>
              <a:cxnLst/>
              <a:rect l="l" t="t" r="r" b="b"/>
              <a:pathLst>
                <a:path w="642" h="440" extrusionOk="0">
                  <a:moveTo>
                    <a:pt x="356" y="1"/>
                  </a:moveTo>
                  <a:cubicBezTo>
                    <a:pt x="0" y="1"/>
                    <a:pt x="355" y="439"/>
                    <a:pt x="542" y="439"/>
                  </a:cubicBezTo>
                  <a:cubicBezTo>
                    <a:pt x="600" y="439"/>
                    <a:pt x="642" y="397"/>
                    <a:pt x="642" y="287"/>
                  </a:cubicBezTo>
                  <a:cubicBezTo>
                    <a:pt x="642" y="144"/>
                    <a:pt x="535" y="1"/>
                    <a:pt x="356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3021400" y="2339575"/>
              <a:ext cx="16125" cy="10750"/>
            </a:xfrm>
            <a:custGeom>
              <a:avLst/>
              <a:gdLst/>
              <a:ahLst/>
              <a:cxnLst/>
              <a:rect l="l" t="t" r="r" b="b"/>
              <a:pathLst>
                <a:path w="645" h="430" extrusionOk="0">
                  <a:moveTo>
                    <a:pt x="403" y="1"/>
                  </a:moveTo>
                  <a:cubicBezTo>
                    <a:pt x="388" y="1"/>
                    <a:pt x="373" y="2"/>
                    <a:pt x="358" y="6"/>
                  </a:cubicBezTo>
                  <a:cubicBezTo>
                    <a:pt x="0" y="6"/>
                    <a:pt x="362" y="430"/>
                    <a:pt x="549" y="430"/>
                  </a:cubicBezTo>
                  <a:cubicBezTo>
                    <a:pt x="604" y="430"/>
                    <a:pt x="644" y="392"/>
                    <a:pt x="644" y="293"/>
                  </a:cubicBezTo>
                  <a:cubicBezTo>
                    <a:pt x="644" y="132"/>
                    <a:pt x="530" y="1"/>
                    <a:pt x="403" y="1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3049125" y="2378200"/>
              <a:ext cx="7200" cy="7175"/>
            </a:xfrm>
            <a:custGeom>
              <a:avLst/>
              <a:gdLst/>
              <a:ahLst/>
              <a:cxnLst/>
              <a:rect l="l" t="t" r="r" b="b"/>
              <a:pathLst>
                <a:path w="288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cubicBezTo>
                    <a:pt x="251" y="287"/>
                    <a:pt x="287" y="215"/>
                    <a:pt x="287" y="144"/>
                  </a:cubicBezTo>
                  <a:cubicBezTo>
                    <a:pt x="287" y="36"/>
                    <a:pt x="251" y="0"/>
                    <a:pt x="144" y="0"/>
                  </a:cubicBez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3027650" y="2405850"/>
              <a:ext cx="178100" cy="100575"/>
            </a:xfrm>
            <a:custGeom>
              <a:avLst/>
              <a:gdLst/>
              <a:ahLst/>
              <a:cxnLst/>
              <a:rect l="l" t="t" r="r" b="b"/>
              <a:pathLst>
                <a:path w="7124" h="4023" extrusionOk="0">
                  <a:moveTo>
                    <a:pt x="45" y="1"/>
                  </a:moveTo>
                  <a:cubicBezTo>
                    <a:pt x="41" y="1"/>
                    <a:pt x="39" y="2"/>
                    <a:pt x="36" y="4"/>
                  </a:cubicBezTo>
                  <a:cubicBezTo>
                    <a:pt x="1" y="4"/>
                    <a:pt x="36" y="290"/>
                    <a:pt x="180" y="684"/>
                  </a:cubicBezTo>
                  <a:cubicBezTo>
                    <a:pt x="359" y="1185"/>
                    <a:pt x="609" y="1651"/>
                    <a:pt x="931" y="2080"/>
                  </a:cubicBezTo>
                  <a:cubicBezTo>
                    <a:pt x="1218" y="2510"/>
                    <a:pt x="1611" y="2903"/>
                    <a:pt x="2041" y="3226"/>
                  </a:cubicBezTo>
                  <a:cubicBezTo>
                    <a:pt x="2184" y="3333"/>
                    <a:pt x="2327" y="3440"/>
                    <a:pt x="2471" y="3512"/>
                  </a:cubicBezTo>
                  <a:lnTo>
                    <a:pt x="2650" y="3619"/>
                  </a:lnTo>
                  <a:lnTo>
                    <a:pt x="2828" y="3691"/>
                  </a:lnTo>
                  <a:cubicBezTo>
                    <a:pt x="3007" y="3762"/>
                    <a:pt x="3186" y="3834"/>
                    <a:pt x="3365" y="3870"/>
                  </a:cubicBezTo>
                  <a:cubicBezTo>
                    <a:pt x="3778" y="3958"/>
                    <a:pt x="4214" y="4022"/>
                    <a:pt x="4655" y="4022"/>
                  </a:cubicBezTo>
                  <a:cubicBezTo>
                    <a:pt x="4750" y="4022"/>
                    <a:pt x="4845" y="4019"/>
                    <a:pt x="4940" y="4013"/>
                  </a:cubicBezTo>
                  <a:cubicBezTo>
                    <a:pt x="5477" y="3977"/>
                    <a:pt x="5978" y="3870"/>
                    <a:pt x="6480" y="3727"/>
                  </a:cubicBezTo>
                  <a:cubicBezTo>
                    <a:pt x="6873" y="3583"/>
                    <a:pt x="7124" y="3440"/>
                    <a:pt x="7124" y="3404"/>
                  </a:cubicBezTo>
                  <a:cubicBezTo>
                    <a:pt x="7113" y="3394"/>
                    <a:pt x="7084" y="3390"/>
                    <a:pt x="7038" y="3390"/>
                  </a:cubicBezTo>
                  <a:cubicBezTo>
                    <a:pt x="6926" y="3390"/>
                    <a:pt x="6712" y="3415"/>
                    <a:pt x="6408" y="3440"/>
                  </a:cubicBezTo>
                  <a:cubicBezTo>
                    <a:pt x="5943" y="3512"/>
                    <a:pt x="5442" y="3512"/>
                    <a:pt x="4940" y="3512"/>
                  </a:cubicBezTo>
                  <a:cubicBezTo>
                    <a:pt x="4475" y="3476"/>
                    <a:pt x="4010" y="3404"/>
                    <a:pt x="3544" y="3226"/>
                  </a:cubicBezTo>
                  <a:cubicBezTo>
                    <a:pt x="3401" y="3190"/>
                    <a:pt x="3258" y="3118"/>
                    <a:pt x="3079" y="3047"/>
                  </a:cubicBezTo>
                  <a:lnTo>
                    <a:pt x="2936" y="2975"/>
                  </a:lnTo>
                  <a:lnTo>
                    <a:pt x="2793" y="2903"/>
                  </a:lnTo>
                  <a:cubicBezTo>
                    <a:pt x="2650" y="2832"/>
                    <a:pt x="2506" y="2760"/>
                    <a:pt x="2363" y="2689"/>
                  </a:cubicBezTo>
                  <a:cubicBezTo>
                    <a:pt x="1969" y="2438"/>
                    <a:pt x="1611" y="2116"/>
                    <a:pt x="1289" y="1758"/>
                  </a:cubicBezTo>
                  <a:cubicBezTo>
                    <a:pt x="967" y="1400"/>
                    <a:pt x="681" y="970"/>
                    <a:pt x="394" y="577"/>
                  </a:cubicBezTo>
                  <a:cubicBezTo>
                    <a:pt x="227" y="242"/>
                    <a:pt x="91" y="1"/>
                    <a:pt x="45" y="1"/>
                  </a:cubicBezTo>
                  <a:close/>
                </a:path>
              </a:pathLst>
            </a:custGeom>
            <a:solidFill>
              <a:srgbClr val="783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3399925" y="1703475"/>
              <a:ext cx="401825" cy="357725"/>
            </a:xfrm>
            <a:custGeom>
              <a:avLst/>
              <a:gdLst/>
              <a:ahLst/>
              <a:cxnLst/>
              <a:rect l="l" t="t" r="r" b="b"/>
              <a:pathLst>
                <a:path w="16073" h="14309" extrusionOk="0">
                  <a:moveTo>
                    <a:pt x="2578" y="8877"/>
                  </a:moveTo>
                  <a:cubicBezTo>
                    <a:pt x="2774" y="9400"/>
                    <a:pt x="2969" y="9892"/>
                    <a:pt x="3193" y="10383"/>
                  </a:cubicBezTo>
                  <a:lnTo>
                    <a:pt x="3193" y="10383"/>
                  </a:lnTo>
                  <a:cubicBezTo>
                    <a:pt x="2931" y="9905"/>
                    <a:pt x="2720" y="9391"/>
                    <a:pt x="2578" y="887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03" y="788"/>
                    <a:pt x="1933" y="1718"/>
                    <a:pt x="2112" y="2792"/>
                  </a:cubicBezTo>
                  <a:lnTo>
                    <a:pt x="2184" y="2828"/>
                  </a:lnTo>
                  <a:cubicBezTo>
                    <a:pt x="2184" y="2900"/>
                    <a:pt x="2184" y="2935"/>
                    <a:pt x="2148" y="3007"/>
                  </a:cubicBezTo>
                  <a:cubicBezTo>
                    <a:pt x="2184" y="3329"/>
                    <a:pt x="2148" y="3651"/>
                    <a:pt x="2076" y="3938"/>
                  </a:cubicBezTo>
                  <a:cubicBezTo>
                    <a:pt x="2041" y="4009"/>
                    <a:pt x="2005" y="4081"/>
                    <a:pt x="1969" y="4117"/>
                  </a:cubicBezTo>
                  <a:cubicBezTo>
                    <a:pt x="1933" y="4618"/>
                    <a:pt x="1862" y="5155"/>
                    <a:pt x="1790" y="5656"/>
                  </a:cubicBezTo>
                  <a:cubicBezTo>
                    <a:pt x="1683" y="6765"/>
                    <a:pt x="1754" y="7875"/>
                    <a:pt x="1969" y="8985"/>
                  </a:cubicBezTo>
                  <a:cubicBezTo>
                    <a:pt x="2184" y="9951"/>
                    <a:pt x="2578" y="10882"/>
                    <a:pt x="3186" y="11669"/>
                  </a:cubicBezTo>
                  <a:cubicBezTo>
                    <a:pt x="3651" y="12206"/>
                    <a:pt x="4153" y="12671"/>
                    <a:pt x="4761" y="13065"/>
                  </a:cubicBezTo>
                  <a:cubicBezTo>
                    <a:pt x="4976" y="13208"/>
                    <a:pt x="5155" y="13280"/>
                    <a:pt x="5262" y="13352"/>
                  </a:cubicBezTo>
                  <a:lnTo>
                    <a:pt x="5441" y="13459"/>
                  </a:lnTo>
                  <a:cubicBezTo>
                    <a:pt x="5513" y="13495"/>
                    <a:pt x="5584" y="13531"/>
                    <a:pt x="5656" y="13531"/>
                  </a:cubicBezTo>
                  <a:lnTo>
                    <a:pt x="6085" y="13745"/>
                  </a:lnTo>
                  <a:cubicBezTo>
                    <a:pt x="6443" y="13924"/>
                    <a:pt x="6837" y="14067"/>
                    <a:pt x="7231" y="14175"/>
                  </a:cubicBezTo>
                  <a:cubicBezTo>
                    <a:pt x="7481" y="14211"/>
                    <a:pt x="7768" y="14246"/>
                    <a:pt x="8054" y="14246"/>
                  </a:cubicBezTo>
                  <a:lnTo>
                    <a:pt x="8197" y="14282"/>
                  </a:lnTo>
                  <a:cubicBezTo>
                    <a:pt x="8425" y="14299"/>
                    <a:pt x="8656" y="14308"/>
                    <a:pt x="8886" y="14308"/>
                  </a:cubicBezTo>
                  <a:cubicBezTo>
                    <a:pt x="9633" y="14308"/>
                    <a:pt x="10386" y="14215"/>
                    <a:pt x="11097" y="13996"/>
                  </a:cubicBezTo>
                  <a:cubicBezTo>
                    <a:pt x="12171" y="13638"/>
                    <a:pt x="13173" y="13137"/>
                    <a:pt x="14068" y="12457"/>
                  </a:cubicBezTo>
                  <a:cubicBezTo>
                    <a:pt x="14784" y="11920"/>
                    <a:pt x="15464" y="11311"/>
                    <a:pt x="16072" y="10631"/>
                  </a:cubicBezTo>
                  <a:cubicBezTo>
                    <a:pt x="14211" y="8949"/>
                    <a:pt x="12278" y="7410"/>
                    <a:pt x="10238" y="5978"/>
                  </a:cubicBezTo>
                  <a:cubicBezTo>
                    <a:pt x="7267" y="3759"/>
                    <a:pt x="3687" y="1074"/>
                    <a:pt x="0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3384700" y="1558325"/>
              <a:ext cx="569500" cy="479450"/>
            </a:xfrm>
            <a:custGeom>
              <a:avLst/>
              <a:gdLst/>
              <a:ahLst/>
              <a:cxnLst/>
              <a:rect l="l" t="t" r="r" b="b"/>
              <a:pathLst>
                <a:path w="22780" h="19178" extrusionOk="0">
                  <a:moveTo>
                    <a:pt x="8982" y="1"/>
                  </a:moveTo>
                  <a:cubicBezTo>
                    <a:pt x="8393" y="1"/>
                    <a:pt x="7934" y="53"/>
                    <a:pt x="7661" y="151"/>
                  </a:cubicBezTo>
                  <a:cubicBezTo>
                    <a:pt x="5585" y="902"/>
                    <a:pt x="1" y="5162"/>
                    <a:pt x="323" y="5699"/>
                  </a:cubicBezTo>
                  <a:cubicBezTo>
                    <a:pt x="645" y="6236"/>
                    <a:pt x="4081" y="7739"/>
                    <a:pt x="4081" y="7739"/>
                  </a:cubicBezTo>
                  <a:cubicBezTo>
                    <a:pt x="3545" y="10352"/>
                    <a:pt x="3902" y="13073"/>
                    <a:pt x="5119" y="15435"/>
                  </a:cubicBezTo>
                  <a:cubicBezTo>
                    <a:pt x="6265" y="17654"/>
                    <a:pt x="7554" y="18800"/>
                    <a:pt x="9057" y="19086"/>
                  </a:cubicBezTo>
                  <a:cubicBezTo>
                    <a:pt x="9361" y="19148"/>
                    <a:pt x="9671" y="19178"/>
                    <a:pt x="9988" y="19178"/>
                  </a:cubicBezTo>
                  <a:cubicBezTo>
                    <a:pt x="11501" y="19178"/>
                    <a:pt x="13170" y="18499"/>
                    <a:pt x="15035" y="17404"/>
                  </a:cubicBezTo>
                  <a:cubicBezTo>
                    <a:pt x="17970" y="15793"/>
                    <a:pt x="20118" y="13073"/>
                    <a:pt x="20941" y="9851"/>
                  </a:cubicBezTo>
                  <a:cubicBezTo>
                    <a:pt x="22780" y="2402"/>
                    <a:pt x="12949" y="1"/>
                    <a:pt x="8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3383825" y="1559400"/>
              <a:ext cx="212100" cy="196900"/>
            </a:xfrm>
            <a:custGeom>
              <a:avLst/>
              <a:gdLst/>
              <a:ahLst/>
              <a:cxnLst/>
              <a:rect l="l" t="t" r="r" b="b"/>
              <a:pathLst>
                <a:path w="8484" h="7876" extrusionOk="0">
                  <a:moveTo>
                    <a:pt x="8483" y="0"/>
                  </a:moveTo>
                  <a:cubicBezTo>
                    <a:pt x="8197" y="0"/>
                    <a:pt x="7946" y="36"/>
                    <a:pt x="7696" y="108"/>
                  </a:cubicBezTo>
                  <a:cubicBezTo>
                    <a:pt x="5584" y="895"/>
                    <a:pt x="0" y="5119"/>
                    <a:pt x="322" y="5656"/>
                  </a:cubicBezTo>
                  <a:cubicBezTo>
                    <a:pt x="644" y="6193"/>
                    <a:pt x="4116" y="7660"/>
                    <a:pt x="4081" y="7732"/>
                  </a:cubicBezTo>
                  <a:cubicBezTo>
                    <a:pt x="4045" y="7768"/>
                    <a:pt x="4045" y="7803"/>
                    <a:pt x="4045" y="7875"/>
                  </a:cubicBezTo>
                  <a:cubicBezTo>
                    <a:pt x="5119" y="4403"/>
                    <a:pt x="7302" y="1611"/>
                    <a:pt x="8483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3383825" y="1558275"/>
              <a:ext cx="481450" cy="479500"/>
            </a:xfrm>
            <a:custGeom>
              <a:avLst/>
              <a:gdLst/>
              <a:ahLst/>
              <a:cxnLst/>
              <a:rect l="l" t="t" r="r" b="b"/>
              <a:pathLst>
                <a:path w="19258" h="19180" extrusionOk="0">
                  <a:moveTo>
                    <a:pt x="8953" y="0"/>
                  </a:moveTo>
                  <a:cubicBezTo>
                    <a:pt x="8521" y="0"/>
                    <a:pt x="8108" y="64"/>
                    <a:pt x="7696" y="153"/>
                  </a:cubicBezTo>
                  <a:cubicBezTo>
                    <a:pt x="5584" y="940"/>
                    <a:pt x="0" y="5164"/>
                    <a:pt x="322" y="5701"/>
                  </a:cubicBezTo>
                  <a:cubicBezTo>
                    <a:pt x="644" y="6238"/>
                    <a:pt x="4081" y="7777"/>
                    <a:pt x="4081" y="7777"/>
                  </a:cubicBezTo>
                  <a:cubicBezTo>
                    <a:pt x="3544" y="10354"/>
                    <a:pt x="3937" y="13075"/>
                    <a:pt x="5119" y="15473"/>
                  </a:cubicBezTo>
                  <a:cubicBezTo>
                    <a:pt x="6300" y="17656"/>
                    <a:pt x="7589" y="18802"/>
                    <a:pt x="9092" y="19088"/>
                  </a:cubicBezTo>
                  <a:cubicBezTo>
                    <a:pt x="9396" y="19150"/>
                    <a:pt x="9706" y="19180"/>
                    <a:pt x="10023" y="19180"/>
                  </a:cubicBezTo>
                  <a:cubicBezTo>
                    <a:pt x="11536" y="19180"/>
                    <a:pt x="13205" y="18501"/>
                    <a:pt x="15070" y="17406"/>
                  </a:cubicBezTo>
                  <a:cubicBezTo>
                    <a:pt x="16752" y="16475"/>
                    <a:pt x="18184" y="15186"/>
                    <a:pt x="19258" y="13611"/>
                  </a:cubicBezTo>
                  <a:lnTo>
                    <a:pt x="19258" y="13611"/>
                  </a:lnTo>
                  <a:cubicBezTo>
                    <a:pt x="17609" y="14835"/>
                    <a:pt x="15386" y="16078"/>
                    <a:pt x="13178" y="16078"/>
                  </a:cubicBezTo>
                  <a:cubicBezTo>
                    <a:pt x="12415" y="16078"/>
                    <a:pt x="11653" y="15930"/>
                    <a:pt x="10917" y="15580"/>
                  </a:cubicBezTo>
                  <a:cubicBezTo>
                    <a:pt x="6407" y="13361"/>
                    <a:pt x="8662" y="2336"/>
                    <a:pt x="9235" y="9"/>
                  </a:cubicBezTo>
                  <a:cubicBezTo>
                    <a:pt x="9140" y="3"/>
                    <a:pt x="9046" y="0"/>
                    <a:pt x="8953" y="0"/>
                  </a:cubicBezTo>
                  <a:close/>
                </a:path>
              </a:pathLst>
            </a:custGeom>
            <a:solidFill>
              <a:srgbClr val="FFB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3472400" y="1612200"/>
              <a:ext cx="443000" cy="427000"/>
            </a:xfrm>
            <a:custGeom>
              <a:avLst/>
              <a:gdLst/>
              <a:ahLst/>
              <a:cxnLst/>
              <a:rect l="l" t="t" r="r" b="b"/>
              <a:pathLst>
                <a:path w="17720" h="17080" extrusionOk="0">
                  <a:moveTo>
                    <a:pt x="2757" y="0"/>
                  </a:moveTo>
                  <a:cubicBezTo>
                    <a:pt x="2614" y="215"/>
                    <a:pt x="2471" y="430"/>
                    <a:pt x="2399" y="680"/>
                  </a:cubicBezTo>
                  <a:cubicBezTo>
                    <a:pt x="2184" y="1110"/>
                    <a:pt x="1898" y="1754"/>
                    <a:pt x="1611" y="2506"/>
                  </a:cubicBezTo>
                  <a:cubicBezTo>
                    <a:pt x="824" y="4403"/>
                    <a:pt x="323" y="6407"/>
                    <a:pt x="108" y="8448"/>
                  </a:cubicBezTo>
                  <a:cubicBezTo>
                    <a:pt x="1" y="9557"/>
                    <a:pt x="37" y="10667"/>
                    <a:pt x="287" y="11741"/>
                  </a:cubicBezTo>
                  <a:cubicBezTo>
                    <a:pt x="466" y="12743"/>
                    <a:pt x="896" y="13638"/>
                    <a:pt x="1504" y="14425"/>
                  </a:cubicBezTo>
                  <a:cubicBezTo>
                    <a:pt x="1934" y="14998"/>
                    <a:pt x="2471" y="15463"/>
                    <a:pt x="3079" y="15857"/>
                  </a:cubicBezTo>
                  <a:cubicBezTo>
                    <a:pt x="3294" y="16000"/>
                    <a:pt x="3473" y="16072"/>
                    <a:pt x="3580" y="16144"/>
                  </a:cubicBezTo>
                  <a:lnTo>
                    <a:pt x="3759" y="16251"/>
                  </a:lnTo>
                  <a:cubicBezTo>
                    <a:pt x="3831" y="16287"/>
                    <a:pt x="3902" y="16287"/>
                    <a:pt x="3938" y="16322"/>
                  </a:cubicBezTo>
                  <a:cubicBezTo>
                    <a:pt x="4081" y="16394"/>
                    <a:pt x="4260" y="16466"/>
                    <a:pt x="4475" y="16573"/>
                  </a:cubicBezTo>
                  <a:cubicBezTo>
                    <a:pt x="5155" y="16824"/>
                    <a:pt x="5835" y="16967"/>
                    <a:pt x="6515" y="17038"/>
                  </a:cubicBezTo>
                  <a:cubicBezTo>
                    <a:pt x="6762" y="17066"/>
                    <a:pt x="7011" y="17079"/>
                    <a:pt x="7261" y="17079"/>
                  </a:cubicBezTo>
                  <a:cubicBezTo>
                    <a:pt x="7989" y="17079"/>
                    <a:pt x="8722" y="16965"/>
                    <a:pt x="9415" y="16752"/>
                  </a:cubicBezTo>
                  <a:cubicBezTo>
                    <a:pt x="10489" y="16430"/>
                    <a:pt x="11491" y="15929"/>
                    <a:pt x="12386" y="15249"/>
                  </a:cubicBezTo>
                  <a:cubicBezTo>
                    <a:pt x="13996" y="13996"/>
                    <a:pt x="15392" y="12457"/>
                    <a:pt x="16466" y="10703"/>
                  </a:cubicBezTo>
                  <a:cubicBezTo>
                    <a:pt x="16824" y="10130"/>
                    <a:pt x="17146" y="9557"/>
                    <a:pt x="17433" y="8949"/>
                  </a:cubicBezTo>
                  <a:cubicBezTo>
                    <a:pt x="17540" y="8734"/>
                    <a:pt x="17648" y="8519"/>
                    <a:pt x="17719" y="8269"/>
                  </a:cubicBezTo>
                  <a:cubicBezTo>
                    <a:pt x="17718" y="8268"/>
                    <a:pt x="17716" y="8268"/>
                    <a:pt x="17715" y="8268"/>
                  </a:cubicBezTo>
                  <a:cubicBezTo>
                    <a:pt x="17629" y="8268"/>
                    <a:pt x="17130" y="9224"/>
                    <a:pt x="16216" y="10560"/>
                  </a:cubicBezTo>
                  <a:cubicBezTo>
                    <a:pt x="15070" y="12206"/>
                    <a:pt x="13674" y="13638"/>
                    <a:pt x="12064" y="14819"/>
                  </a:cubicBezTo>
                  <a:cubicBezTo>
                    <a:pt x="11205" y="15428"/>
                    <a:pt x="10274" y="15857"/>
                    <a:pt x="9272" y="16144"/>
                  </a:cubicBezTo>
                  <a:cubicBezTo>
                    <a:pt x="8645" y="16319"/>
                    <a:pt x="8019" y="16407"/>
                    <a:pt x="7392" y="16407"/>
                  </a:cubicBezTo>
                  <a:cubicBezTo>
                    <a:pt x="7124" y="16407"/>
                    <a:pt x="6855" y="16391"/>
                    <a:pt x="6587" y="16358"/>
                  </a:cubicBezTo>
                  <a:cubicBezTo>
                    <a:pt x="5943" y="16251"/>
                    <a:pt x="5334" y="16108"/>
                    <a:pt x="4726" y="15857"/>
                  </a:cubicBezTo>
                  <a:cubicBezTo>
                    <a:pt x="4547" y="15786"/>
                    <a:pt x="4368" y="15678"/>
                    <a:pt x="4260" y="15642"/>
                  </a:cubicBezTo>
                  <a:cubicBezTo>
                    <a:pt x="4189" y="15607"/>
                    <a:pt x="4153" y="15607"/>
                    <a:pt x="4081" y="15571"/>
                  </a:cubicBezTo>
                  <a:lnTo>
                    <a:pt x="3902" y="15463"/>
                  </a:lnTo>
                  <a:cubicBezTo>
                    <a:pt x="3759" y="15392"/>
                    <a:pt x="3616" y="15320"/>
                    <a:pt x="3473" y="15213"/>
                  </a:cubicBezTo>
                  <a:cubicBezTo>
                    <a:pt x="2936" y="14891"/>
                    <a:pt x="2471" y="14497"/>
                    <a:pt x="2041" y="13996"/>
                  </a:cubicBezTo>
                  <a:cubicBezTo>
                    <a:pt x="1504" y="13280"/>
                    <a:pt x="1110" y="12492"/>
                    <a:pt x="896" y="11598"/>
                  </a:cubicBezTo>
                  <a:cubicBezTo>
                    <a:pt x="645" y="10595"/>
                    <a:pt x="573" y="9522"/>
                    <a:pt x="645" y="8483"/>
                  </a:cubicBezTo>
                  <a:cubicBezTo>
                    <a:pt x="824" y="6479"/>
                    <a:pt x="1218" y="4510"/>
                    <a:pt x="1862" y="2613"/>
                  </a:cubicBezTo>
                  <a:cubicBezTo>
                    <a:pt x="2399" y="1038"/>
                    <a:pt x="2829" y="36"/>
                    <a:pt x="2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3639750" y="1606175"/>
              <a:ext cx="276525" cy="171600"/>
            </a:xfrm>
            <a:custGeom>
              <a:avLst/>
              <a:gdLst/>
              <a:ahLst/>
              <a:cxnLst/>
              <a:rect l="l" t="t" r="r" b="b"/>
              <a:pathLst>
                <a:path w="11061" h="6864" extrusionOk="0">
                  <a:moveTo>
                    <a:pt x="5715" y="0"/>
                  </a:moveTo>
                  <a:cubicBezTo>
                    <a:pt x="5027" y="0"/>
                    <a:pt x="4329" y="87"/>
                    <a:pt x="3651" y="277"/>
                  </a:cubicBezTo>
                  <a:cubicBezTo>
                    <a:pt x="2864" y="563"/>
                    <a:pt x="2005" y="706"/>
                    <a:pt x="1146" y="742"/>
                  </a:cubicBezTo>
                  <a:cubicBezTo>
                    <a:pt x="895" y="706"/>
                    <a:pt x="609" y="635"/>
                    <a:pt x="358" y="527"/>
                  </a:cubicBezTo>
                  <a:cubicBezTo>
                    <a:pt x="182" y="439"/>
                    <a:pt x="78" y="375"/>
                    <a:pt x="26" y="375"/>
                  </a:cubicBezTo>
                  <a:cubicBezTo>
                    <a:pt x="15" y="375"/>
                    <a:pt x="7" y="378"/>
                    <a:pt x="0" y="384"/>
                  </a:cubicBezTo>
                  <a:cubicBezTo>
                    <a:pt x="0" y="384"/>
                    <a:pt x="72" y="492"/>
                    <a:pt x="215" y="635"/>
                  </a:cubicBezTo>
                  <a:cubicBezTo>
                    <a:pt x="466" y="850"/>
                    <a:pt x="752" y="957"/>
                    <a:pt x="1074" y="1029"/>
                  </a:cubicBezTo>
                  <a:cubicBezTo>
                    <a:pt x="1274" y="1076"/>
                    <a:pt x="1492" y="1096"/>
                    <a:pt x="1721" y="1096"/>
                  </a:cubicBezTo>
                  <a:cubicBezTo>
                    <a:pt x="2354" y="1096"/>
                    <a:pt x="3076" y="945"/>
                    <a:pt x="3759" y="814"/>
                  </a:cubicBezTo>
                  <a:cubicBezTo>
                    <a:pt x="4273" y="702"/>
                    <a:pt x="4788" y="646"/>
                    <a:pt x="5311" y="646"/>
                  </a:cubicBezTo>
                  <a:cubicBezTo>
                    <a:pt x="5625" y="646"/>
                    <a:pt x="5942" y="666"/>
                    <a:pt x="6264" y="706"/>
                  </a:cubicBezTo>
                  <a:cubicBezTo>
                    <a:pt x="6515" y="742"/>
                    <a:pt x="6766" y="814"/>
                    <a:pt x="7016" y="921"/>
                  </a:cubicBezTo>
                  <a:lnTo>
                    <a:pt x="7302" y="1029"/>
                  </a:lnTo>
                  <a:lnTo>
                    <a:pt x="7589" y="1136"/>
                  </a:lnTo>
                  <a:cubicBezTo>
                    <a:pt x="7696" y="1172"/>
                    <a:pt x="7804" y="1243"/>
                    <a:pt x="7911" y="1279"/>
                  </a:cubicBezTo>
                  <a:cubicBezTo>
                    <a:pt x="8054" y="1351"/>
                    <a:pt x="8162" y="1458"/>
                    <a:pt x="8305" y="1530"/>
                  </a:cubicBezTo>
                  <a:cubicBezTo>
                    <a:pt x="8985" y="1995"/>
                    <a:pt x="9558" y="2604"/>
                    <a:pt x="9987" y="3319"/>
                  </a:cubicBezTo>
                  <a:cubicBezTo>
                    <a:pt x="10417" y="4035"/>
                    <a:pt x="10703" y="4859"/>
                    <a:pt x="10739" y="5682"/>
                  </a:cubicBezTo>
                  <a:cubicBezTo>
                    <a:pt x="10739" y="6076"/>
                    <a:pt x="10775" y="6469"/>
                    <a:pt x="10810" y="6863"/>
                  </a:cubicBezTo>
                  <a:cubicBezTo>
                    <a:pt x="10989" y="6505"/>
                    <a:pt x="11061" y="6076"/>
                    <a:pt x="11061" y="5682"/>
                  </a:cubicBezTo>
                  <a:cubicBezTo>
                    <a:pt x="11061" y="4751"/>
                    <a:pt x="10882" y="3856"/>
                    <a:pt x="10452" y="3033"/>
                  </a:cubicBezTo>
                  <a:cubicBezTo>
                    <a:pt x="10023" y="2210"/>
                    <a:pt x="9414" y="1494"/>
                    <a:pt x="8663" y="957"/>
                  </a:cubicBezTo>
                  <a:cubicBezTo>
                    <a:pt x="8520" y="850"/>
                    <a:pt x="8376" y="742"/>
                    <a:pt x="8233" y="671"/>
                  </a:cubicBezTo>
                  <a:cubicBezTo>
                    <a:pt x="8126" y="599"/>
                    <a:pt x="8018" y="527"/>
                    <a:pt x="7875" y="456"/>
                  </a:cubicBezTo>
                  <a:lnTo>
                    <a:pt x="7625" y="313"/>
                  </a:lnTo>
                  <a:lnTo>
                    <a:pt x="7267" y="205"/>
                  </a:lnTo>
                  <a:cubicBezTo>
                    <a:pt x="6980" y="134"/>
                    <a:pt x="6694" y="62"/>
                    <a:pt x="6372" y="26"/>
                  </a:cubicBezTo>
                  <a:cubicBezTo>
                    <a:pt x="6155" y="9"/>
                    <a:pt x="5935" y="0"/>
                    <a:pt x="5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3439300" y="1550450"/>
              <a:ext cx="375875" cy="102025"/>
            </a:xfrm>
            <a:custGeom>
              <a:avLst/>
              <a:gdLst/>
              <a:ahLst/>
              <a:cxnLst/>
              <a:rect l="l" t="t" r="r" b="b"/>
              <a:pathLst>
                <a:path w="15035" h="4081" extrusionOk="0">
                  <a:moveTo>
                    <a:pt x="6873" y="0"/>
                  </a:moveTo>
                  <a:cubicBezTo>
                    <a:pt x="6730" y="36"/>
                    <a:pt x="6587" y="36"/>
                    <a:pt x="6443" y="72"/>
                  </a:cubicBezTo>
                  <a:cubicBezTo>
                    <a:pt x="6264" y="108"/>
                    <a:pt x="6050" y="143"/>
                    <a:pt x="5871" y="179"/>
                  </a:cubicBezTo>
                  <a:cubicBezTo>
                    <a:pt x="4940" y="430"/>
                    <a:pt x="4009" y="859"/>
                    <a:pt x="3186" y="1396"/>
                  </a:cubicBezTo>
                  <a:cubicBezTo>
                    <a:pt x="2399" y="1933"/>
                    <a:pt x="1611" y="2506"/>
                    <a:pt x="895" y="3150"/>
                  </a:cubicBezTo>
                  <a:cubicBezTo>
                    <a:pt x="573" y="3437"/>
                    <a:pt x="251" y="3723"/>
                    <a:pt x="0" y="4081"/>
                  </a:cubicBezTo>
                  <a:cubicBezTo>
                    <a:pt x="394" y="3902"/>
                    <a:pt x="788" y="3687"/>
                    <a:pt x="1110" y="3401"/>
                  </a:cubicBezTo>
                  <a:cubicBezTo>
                    <a:pt x="1897" y="2828"/>
                    <a:pt x="2685" y="2327"/>
                    <a:pt x="3508" y="1862"/>
                  </a:cubicBezTo>
                  <a:cubicBezTo>
                    <a:pt x="4296" y="1396"/>
                    <a:pt x="5155" y="1074"/>
                    <a:pt x="6085" y="859"/>
                  </a:cubicBezTo>
                  <a:cubicBezTo>
                    <a:pt x="6229" y="824"/>
                    <a:pt x="6408" y="788"/>
                    <a:pt x="6587" y="788"/>
                  </a:cubicBezTo>
                  <a:cubicBezTo>
                    <a:pt x="6694" y="752"/>
                    <a:pt x="6837" y="752"/>
                    <a:pt x="6945" y="752"/>
                  </a:cubicBezTo>
                  <a:lnTo>
                    <a:pt x="7625" y="752"/>
                  </a:lnTo>
                  <a:cubicBezTo>
                    <a:pt x="7839" y="752"/>
                    <a:pt x="8162" y="788"/>
                    <a:pt x="8519" y="824"/>
                  </a:cubicBezTo>
                  <a:cubicBezTo>
                    <a:pt x="9271" y="895"/>
                    <a:pt x="10309" y="1003"/>
                    <a:pt x="11311" y="1182"/>
                  </a:cubicBezTo>
                  <a:cubicBezTo>
                    <a:pt x="12242" y="1325"/>
                    <a:pt x="13137" y="1611"/>
                    <a:pt x="13996" y="1969"/>
                  </a:cubicBezTo>
                  <a:cubicBezTo>
                    <a:pt x="14175" y="2076"/>
                    <a:pt x="14318" y="2148"/>
                    <a:pt x="14461" y="2255"/>
                  </a:cubicBezTo>
                  <a:lnTo>
                    <a:pt x="14748" y="2470"/>
                  </a:lnTo>
                  <a:cubicBezTo>
                    <a:pt x="14891" y="2649"/>
                    <a:pt x="14998" y="2756"/>
                    <a:pt x="14998" y="2756"/>
                  </a:cubicBezTo>
                  <a:cubicBezTo>
                    <a:pt x="15034" y="2721"/>
                    <a:pt x="14998" y="2613"/>
                    <a:pt x="14855" y="2399"/>
                  </a:cubicBezTo>
                  <a:cubicBezTo>
                    <a:pt x="14819" y="2291"/>
                    <a:pt x="14712" y="2184"/>
                    <a:pt x="14605" y="2076"/>
                  </a:cubicBezTo>
                  <a:cubicBezTo>
                    <a:pt x="14461" y="1933"/>
                    <a:pt x="14318" y="1826"/>
                    <a:pt x="14139" y="1718"/>
                  </a:cubicBezTo>
                  <a:cubicBezTo>
                    <a:pt x="13316" y="1217"/>
                    <a:pt x="12385" y="859"/>
                    <a:pt x="11455" y="680"/>
                  </a:cubicBezTo>
                  <a:cubicBezTo>
                    <a:pt x="10417" y="394"/>
                    <a:pt x="9379" y="251"/>
                    <a:pt x="8591" y="143"/>
                  </a:cubicBezTo>
                  <a:cubicBezTo>
                    <a:pt x="8197" y="72"/>
                    <a:pt x="7911" y="36"/>
                    <a:pt x="7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2618700" y="2317350"/>
              <a:ext cx="272950" cy="243950"/>
            </a:xfrm>
            <a:custGeom>
              <a:avLst/>
              <a:gdLst/>
              <a:ahLst/>
              <a:cxnLst/>
              <a:rect l="l" t="t" r="r" b="b"/>
              <a:pathLst>
                <a:path w="10918" h="9758" extrusionOk="0">
                  <a:moveTo>
                    <a:pt x="1898" y="0"/>
                  </a:moveTo>
                  <a:cubicBezTo>
                    <a:pt x="1575" y="287"/>
                    <a:pt x="1253" y="609"/>
                    <a:pt x="1003" y="967"/>
                  </a:cubicBezTo>
                  <a:cubicBezTo>
                    <a:pt x="716" y="1325"/>
                    <a:pt x="466" y="1754"/>
                    <a:pt x="287" y="2148"/>
                  </a:cubicBezTo>
                  <a:cubicBezTo>
                    <a:pt x="36" y="2685"/>
                    <a:pt x="0" y="3258"/>
                    <a:pt x="144" y="3830"/>
                  </a:cubicBezTo>
                  <a:cubicBezTo>
                    <a:pt x="287" y="4367"/>
                    <a:pt x="537" y="4868"/>
                    <a:pt x="895" y="5298"/>
                  </a:cubicBezTo>
                  <a:cubicBezTo>
                    <a:pt x="1182" y="5656"/>
                    <a:pt x="1504" y="6014"/>
                    <a:pt x="1826" y="6336"/>
                  </a:cubicBezTo>
                  <a:cubicBezTo>
                    <a:pt x="2112" y="6587"/>
                    <a:pt x="2399" y="6837"/>
                    <a:pt x="2578" y="6980"/>
                  </a:cubicBezTo>
                  <a:lnTo>
                    <a:pt x="2828" y="7195"/>
                  </a:lnTo>
                  <a:lnTo>
                    <a:pt x="3150" y="7446"/>
                  </a:lnTo>
                  <a:lnTo>
                    <a:pt x="3473" y="7696"/>
                  </a:lnTo>
                  <a:lnTo>
                    <a:pt x="3938" y="7983"/>
                  </a:lnTo>
                  <a:cubicBezTo>
                    <a:pt x="4797" y="8519"/>
                    <a:pt x="5728" y="8913"/>
                    <a:pt x="6658" y="9200"/>
                  </a:cubicBezTo>
                  <a:lnTo>
                    <a:pt x="7446" y="9414"/>
                  </a:lnTo>
                  <a:cubicBezTo>
                    <a:pt x="7696" y="9486"/>
                    <a:pt x="7983" y="9522"/>
                    <a:pt x="8197" y="9557"/>
                  </a:cubicBezTo>
                  <a:cubicBezTo>
                    <a:pt x="8663" y="9665"/>
                    <a:pt x="9128" y="9701"/>
                    <a:pt x="9593" y="9736"/>
                  </a:cubicBezTo>
                  <a:cubicBezTo>
                    <a:pt x="9751" y="9750"/>
                    <a:pt x="9913" y="9758"/>
                    <a:pt x="10076" y="9758"/>
                  </a:cubicBezTo>
                  <a:cubicBezTo>
                    <a:pt x="10359" y="9758"/>
                    <a:pt x="10646" y="9733"/>
                    <a:pt x="10918" y="9665"/>
                  </a:cubicBezTo>
                  <a:cubicBezTo>
                    <a:pt x="10488" y="9557"/>
                    <a:pt x="10059" y="9486"/>
                    <a:pt x="9593" y="9450"/>
                  </a:cubicBezTo>
                  <a:cubicBezTo>
                    <a:pt x="9236" y="9343"/>
                    <a:pt x="8734" y="9307"/>
                    <a:pt x="8305" y="9164"/>
                  </a:cubicBezTo>
                  <a:cubicBezTo>
                    <a:pt x="8054" y="9092"/>
                    <a:pt x="7804" y="9056"/>
                    <a:pt x="7553" y="8949"/>
                  </a:cubicBezTo>
                  <a:lnTo>
                    <a:pt x="6837" y="8698"/>
                  </a:lnTo>
                  <a:cubicBezTo>
                    <a:pt x="5942" y="8376"/>
                    <a:pt x="5083" y="7947"/>
                    <a:pt x="4332" y="7410"/>
                  </a:cubicBezTo>
                  <a:lnTo>
                    <a:pt x="3866" y="7123"/>
                  </a:lnTo>
                  <a:lnTo>
                    <a:pt x="3544" y="6837"/>
                  </a:lnTo>
                  <a:lnTo>
                    <a:pt x="3294" y="6622"/>
                  </a:lnTo>
                  <a:lnTo>
                    <a:pt x="3007" y="6408"/>
                  </a:lnTo>
                  <a:cubicBezTo>
                    <a:pt x="2828" y="6264"/>
                    <a:pt x="2578" y="6050"/>
                    <a:pt x="2256" y="5799"/>
                  </a:cubicBezTo>
                  <a:cubicBezTo>
                    <a:pt x="1933" y="5548"/>
                    <a:pt x="1611" y="5226"/>
                    <a:pt x="1325" y="4904"/>
                  </a:cubicBezTo>
                  <a:cubicBezTo>
                    <a:pt x="1003" y="4546"/>
                    <a:pt x="752" y="4152"/>
                    <a:pt x="609" y="3687"/>
                  </a:cubicBezTo>
                  <a:cubicBezTo>
                    <a:pt x="466" y="3222"/>
                    <a:pt x="466" y="2757"/>
                    <a:pt x="645" y="2327"/>
                  </a:cubicBezTo>
                  <a:cubicBezTo>
                    <a:pt x="788" y="1897"/>
                    <a:pt x="1003" y="1504"/>
                    <a:pt x="1217" y="1146"/>
                  </a:cubicBezTo>
                  <a:cubicBezTo>
                    <a:pt x="1468" y="788"/>
                    <a:pt x="1719" y="394"/>
                    <a:pt x="1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2283;p40">
            <a:extLst>
              <a:ext uri="{FF2B5EF4-FFF2-40B4-BE49-F238E27FC236}">
                <a16:creationId xmlns:a16="http://schemas.microsoft.com/office/drawing/2014/main" id="{4C7D509A-C2BB-4D3D-BC25-94463F2E24ED}"/>
              </a:ext>
            </a:extLst>
          </p:cNvPr>
          <p:cNvGrpSpPr/>
          <p:nvPr/>
        </p:nvGrpSpPr>
        <p:grpSpPr>
          <a:xfrm flipH="1">
            <a:off x="44351" y="85337"/>
            <a:ext cx="2027707" cy="1725838"/>
            <a:chOff x="3479300" y="2479500"/>
            <a:chExt cx="2492265" cy="2121497"/>
          </a:xfrm>
        </p:grpSpPr>
        <p:sp>
          <p:nvSpPr>
            <p:cNvPr id="190" name="Google Shape;2284;p40">
              <a:extLst>
                <a:ext uri="{FF2B5EF4-FFF2-40B4-BE49-F238E27FC236}">
                  <a16:creationId xmlns:a16="http://schemas.microsoft.com/office/drawing/2014/main" id="{038AB22E-9001-41BB-9E25-58FCFBF58149}"/>
                </a:ext>
              </a:extLst>
            </p:cNvPr>
            <p:cNvSpPr/>
            <p:nvPr/>
          </p:nvSpPr>
          <p:spPr>
            <a:xfrm flipH="1">
              <a:off x="3536576" y="2589093"/>
              <a:ext cx="617046" cy="951682"/>
            </a:xfrm>
            <a:custGeom>
              <a:avLst/>
              <a:gdLst/>
              <a:ahLst/>
              <a:cxnLst/>
              <a:rect l="l" t="t" r="r" b="b"/>
              <a:pathLst>
                <a:path w="29289" h="45173" extrusionOk="0">
                  <a:moveTo>
                    <a:pt x="0" y="0"/>
                  </a:moveTo>
                  <a:lnTo>
                    <a:pt x="22849" y="45173"/>
                  </a:lnTo>
                  <a:cubicBezTo>
                    <a:pt x="22849" y="45173"/>
                    <a:pt x="29289" y="36873"/>
                    <a:pt x="24328" y="30529"/>
                  </a:cubicBezTo>
                  <a:cubicBezTo>
                    <a:pt x="19367" y="24232"/>
                    <a:pt x="15980" y="9683"/>
                    <a:pt x="13118" y="5390"/>
                  </a:cubicBezTo>
                  <a:cubicBezTo>
                    <a:pt x="10208" y="105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85;p40">
              <a:extLst>
                <a:ext uri="{FF2B5EF4-FFF2-40B4-BE49-F238E27FC236}">
                  <a16:creationId xmlns:a16="http://schemas.microsoft.com/office/drawing/2014/main" id="{0127CDBD-3E93-4F53-9863-600F126B8E0D}"/>
                </a:ext>
              </a:extLst>
            </p:cNvPr>
            <p:cNvSpPr/>
            <p:nvPr/>
          </p:nvSpPr>
          <p:spPr>
            <a:xfrm flipH="1">
              <a:off x="3479300" y="2479500"/>
              <a:ext cx="2265135" cy="2121497"/>
            </a:xfrm>
            <a:custGeom>
              <a:avLst/>
              <a:gdLst/>
              <a:ahLst/>
              <a:cxnLst/>
              <a:rect l="l" t="t" r="r" b="b"/>
              <a:pathLst>
                <a:path w="107518" h="100700" extrusionOk="0">
                  <a:moveTo>
                    <a:pt x="63874" y="1"/>
                  </a:moveTo>
                  <a:cubicBezTo>
                    <a:pt x="63841" y="1"/>
                    <a:pt x="63808" y="2"/>
                    <a:pt x="63776" y="3"/>
                  </a:cubicBezTo>
                  <a:cubicBezTo>
                    <a:pt x="53664" y="480"/>
                    <a:pt x="51374" y="4391"/>
                    <a:pt x="45984" y="5202"/>
                  </a:cubicBezTo>
                  <a:cubicBezTo>
                    <a:pt x="40594" y="6013"/>
                    <a:pt x="26474" y="7253"/>
                    <a:pt x="20511" y="16793"/>
                  </a:cubicBezTo>
                  <a:cubicBezTo>
                    <a:pt x="14549" y="26334"/>
                    <a:pt x="7871" y="42266"/>
                    <a:pt x="3959" y="49516"/>
                  </a:cubicBezTo>
                  <a:cubicBezTo>
                    <a:pt x="0" y="56767"/>
                    <a:pt x="8491" y="77278"/>
                    <a:pt x="15741" y="81428"/>
                  </a:cubicBezTo>
                  <a:cubicBezTo>
                    <a:pt x="23040" y="85578"/>
                    <a:pt x="44982" y="100699"/>
                    <a:pt x="54904" y="100699"/>
                  </a:cubicBezTo>
                  <a:cubicBezTo>
                    <a:pt x="64825" y="100699"/>
                    <a:pt x="79565" y="92829"/>
                    <a:pt x="88867" y="79997"/>
                  </a:cubicBezTo>
                  <a:cubicBezTo>
                    <a:pt x="98216" y="67166"/>
                    <a:pt x="107518" y="52855"/>
                    <a:pt x="99647" y="42266"/>
                  </a:cubicBezTo>
                  <a:cubicBezTo>
                    <a:pt x="91776" y="31724"/>
                    <a:pt x="88676" y="20943"/>
                    <a:pt x="85766" y="14742"/>
                  </a:cubicBezTo>
                  <a:cubicBezTo>
                    <a:pt x="82880" y="8592"/>
                    <a:pt x="67934" y="1"/>
                    <a:pt x="63874" y="1"/>
                  </a:cubicBezTo>
                  <a:close/>
                </a:path>
              </a:pathLst>
            </a:custGeom>
            <a:solidFill>
              <a:srgbClr val="FFF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86;p40">
              <a:extLst>
                <a:ext uri="{FF2B5EF4-FFF2-40B4-BE49-F238E27FC236}">
                  <a16:creationId xmlns:a16="http://schemas.microsoft.com/office/drawing/2014/main" id="{BDCF34B1-9067-4DAC-B7A5-44EF798BF2CA}"/>
                </a:ext>
              </a:extLst>
            </p:cNvPr>
            <p:cNvSpPr/>
            <p:nvPr/>
          </p:nvSpPr>
          <p:spPr>
            <a:xfrm flipH="1">
              <a:off x="5190698" y="2798357"/>
              <a:ext cx="780867" cy="1225328"/>
            </a:xfrm>
            <a:custGeom>
              <a:avLst/>
              <a:gdLst/>
              <a:ahLst/>
              <a:cxnLst/>
              <a:rect l="l" t="t" r="r" b="b"/>
              <a:pathLst>
                <a:path w="37065" h="58162" extrusionOk="0">
                  <a:moveTo>
                    <a:pt x="33725" y="1"/>
                  </a:moveTo>
                  <a:cubicBezTo>
                    <a:pt x="31579" y="1"/>
                    <a:pt x="28478" y="418"/>
                    <a:pt x="24662" y="2088"/>
                  </a:cubicBezTo>
                  <a:cubicBezTo>
                    <a:pt x="16982" y="5379"/>
                    <a:pt x="10543" y="15539"/>
                    <a:pt x="6870" y="18878"/>
                  </a:cubicBezTo>
                  <a:cubicBezTo>
                    <a:pt x="3149" y="22170"/>
                    <a:pt x="1" y="34190"/>
                    <a:pt x="812" y="38340"/>
                  </a:cubicBezTo>
                  <a:cubicBezTo>
                    <a:pt x="1623" y="42490"/>
                    <a:pt x="6011" y="40821"/>
                    <a:pt x="7251" y="45400"/>
                  </a:cubicBezTo>
                  <a:cubicBezTo>
                    <a:pt x="8492" y="49979"/>
                    <a:pt x="10352" y="54177"/>
                    <a:pt x="14693" y="56610"/>
                  </a:cubicBezTo>
                  <a:cubicBezTo>
                    <a:pt x="16578" y="57659"/>
                    <a:pt x="17991" y="58162"/>
                    <a:pt x="19056" y="58162"/>
                  </a:cubicBezTo>
                  <a:cubicBezTo>
                    <a:pt x="23028" y="58162"/>
                    <a:pt x="22165" y="51164"/>
                    <a:pt x="22993" y="39390"/>
                  </a:cubicBezTo>
                  <a:cubicBezTo>
                    <a:pt x="24042" y="24459"/>
                    <a:pt x="26284" y="1897"/>
                    <a:pt x="37064" y="418"/>
                  </a:cubicBezTo>
                  <a:cubicBezTo>
                    <a:pt x="37064" y="418"/>
                    <a:pt x="35872" y="1"/>
                    <a:pt x="33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87;p40">
              <a:extLst>
                <a:ext uri="{FF2B5EF4-FFF2-40B4-BE49-F238E27FC236}">
                  <a16:creationId xmlns:a16="http://schemas.microsoft.com/office/drawing/2014/main" id="{A21F2380-D559-412B-94B1-7E8C2B4EAE71}"/>
                </a:ext>
              </a:extLst>
            </p:cNvPr>
            <p:cNvSpPr/>
            <p:nvPr/>
          </p:nvSpPr>
          <p:spPr>
            <a:xfrm flipH="1">
              <a:off x="4435993" y="2988913"/>
              <a:ext cx="604995" cy="490578"/>
            </a:xfrm>
            <a:custGeom>
              <a:avLst/>
              <a:gdLst/>
              <a:ahLst/>
              <a:cxnLst/>
              <a:rect l="l" t="t" r="r" b="b"/>
              <a:pathLst>
                <a:path w="28717" h="23286" extrusionOk="0">
                  <a:moveTo>
                    <a:pt x="13087" y="0"/>
                  </a:moveTo>
                  <a:cubicBezTo>
                    <a:pt x="8966" y="0"/>
                    <a:pt x="4358" y="2252"/>
                    <a:pt x="1" y="8069"/>
                  </a:cubicBezTo>
                  <a:cubicBezTo>
                    <a:pt x="1" y="8069"/>
                    <a:pt x="6376" y="1478"/>
                    <a:pt x="12577" y="1478"/>
                  </a:cubicBezTo>
                  <a:cubicBezTo>
                    <a:pt x="12902" y="1478"/>
                    <a:pt x="13225" y="1496"/>
                    <a:pt x="13548" y="1534"/>
                  </a:cubicBezTo>
                  <a:cubicBezTo>
                    <a:pt x="20035" y="2297"/>
                    <a:pt x="26713" y="6638"/>
                    <a:pt x="26236" y="23285"/>
                  </a:cubicBezTo>
                  <a:cubicBezTo>
                    <a:pt x="26236" y="23285"/>
                    <a:pt x="28717" y="17752"/>
                    <a:pt x="25330" y="9118"/>
                  </a:cubicBezTo>
                  <a:cubicBezTo>
                    <a:pt x="23355" y="4125"/>
                    <a:pt x="18666" y="0"/>
                    <a:pt x="13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88;p40">
              <a:extLst>
                <a:ext uri="{FF2B5EF4-FFF2-40B4-BE49-F238E27FC236}">
                  <a16:creationId xmlns:a16="http://schemas.microsoft.com/office/drawing/2014/main" id="{A849D9E8-2513-4DF7-8DD2-5A475C0EFEF2}"/>
                </a:ext>
              </a:extLst>
            </p:cNvPr>
            <p:cNvSpPr/>
            <p:nvPr/>
          </p:nvSpPr>
          <p:spPr>
            <a:xfrm flipH="1">
              <a:off x="4081255" y="2829937"/>
              <a:ext cx="226117" cy="488745"/>
            </a:xfrm>
            <a:custGeom>
              <a:avLst/>
              <a:gdLst/>
              <a:ahLst/>
              <a:cxnLst/>
              <a:rect l="l" t="t" r="r" b="b"/>
              <a:pathLst>
                <a:path w="10733" h="23199" extrusionOk="0">
                  <a:moveTo>
                    <a:pt x="9024" y="0"/>
                  </a:moveTo>
                  <a:cubicBezTo>
                    <a:pt x="6131" y="0"/>
                    <a:pt x="1415" y="1421"/>
                    <a:pt x="763" y="7553"/>
                  </a:cubicBezTo>
                  <a:cubicBezTo>
                    <a:pt x="0" y="15185"/>
                    <a:pt x="6583" y="23199"/>
                    <a:pt x="6583" y="23199"/>
                  </a:cubicBezTo>
                  <a:cubicBezTo>
                    <a:pt x="6583" y="23199"/>
                    <a:pt x="620" y="14804"/>
                    <a:pt x="1861" y="7553"/>
                  </a:cubicBezTo>
                  <a:cubicBezTo>
                    <a:pt x="3101" y="255"/>
                    <a:pt x="10733" y="207"/>
                    <a:pt x="10733" y="207"/>
                  </a:cubicBezTo>
                  <a:cubicBezTo>
                    <a:pt x="10330" y="85"/>
                    <a:pt x="9731" y="0"/>
                    <a:pt x="9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89;p40">
              <a:extLst>
                <a:ext uri="{FF2B5EF4-FFF2-40B4-BE49-F238E27FC236}">
                  <a16:creationId xmlns:a16="http://schemas.microsoft.com/office/drawing/2014/main" id="{95017182-A414-43E9-B6DB-87824BB7E8A4}"/>
                </a:ext>
              </a:extLst>
            </p:cNvPr>
            <p:cNvSpPr/>
            <p:nvPr/>
          </p:nvSpPr>
          <p:spPr>
            <a:xfrm flipH="1">
              <a:off x="4242801" y="3074468"/>
              <a:ext cx="163062" cy="274741"/>
            </a:xfrm>
            <a:custGeom>
              <a:avLst/>
              <a:gdLst/>
              <a:ahLst/>
              <a:cxnLst/>
              <a:rect l="l" t="t" r="r" b="b"/>
              <a:pathLst>
                <a:path w="7740" h="13041" extrusionOk="0">
                  <a:moveTo>
                    <a:pt x="1" y="1"/>
                  </a:moveTo>
                  <a:lnTo>
                    <a:pt x="1" y="1"/>
                  </a:lnTo>
                  <a:cubicBezTo>
                    <a:pt x="1527" y="5820"/>
                    <a:pt x="1241" y="13023"/>
                    <a:pt x="1241" y="13023"/>
                  </a:cubicBezTo>
                  <a:cubicBezTo>
                    <a:pt x="1241" y="13023"/>
                    <a:pt x="1676" y="13041"/>
                    <a:pt x="2300" y="13041"/>
                  </a:cubicBezTo>
                  <a:cubicBezTo>
                    <a:pt x="4171" y="13041"/>
                    <a:pt x="7740" y="12880"/>
                    <a:pt x="6345" y="11592"/>
                  </a:cubicBezTo>
                  <a:cubicBezTo>
                    <a:pt x="4485" y="99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90;p40">
              <a:extLst>
                <a:ext uri="{FF2B5EF4-FFF2-40B4-BE49-F238E27FC236}">
                  <a16:creationId xmlns:a16="http://schemas.microsoft.com/office/drawing/2014/main" id="{A947E346-C0D9-467F-BD33-810609FE2810}"/>
                </a:ext>
              </a:extLst>
            </p:cNvPr>
            <p:cNvSpPr/>
            <p:nvPr/>
          </p:nvSpPr>
          <p:spPr>
            <a:xfrm flipH="1">
              <a:off x="3877238" y="3993981"/>
              <a:ext cx="584897" cy="412312"/>
            </a:xfrm>
            <a:custGeom>
              <a:avLst/>
              <a:gdLst/>
              <a:ahLst/>
              <a:cxnLst/>
              <a:rect l="l" t="t" r="r" b="b"/>
              <a:pathLst>
                <a:path w="27763" h="19571" extrusionOk="0">
                  <a:moveTo>
                    <a:pt x="16791" y="1"/>
                  </a:moveTo>
                  <a:lnTo>
                    <a:pt x="3339" y="5820"/>
                  </a:lnTo>
                  <a:lnTo>
                    <a:pt x="0" y="18032"/>
                  </a:lnTo>
                  <a:cubicBezTo>
                    <a:pt x="2338" y="19057"/>
                    <a:pt x="4830" y="19570"/>
                    <a:pt x="7322" y="19570"/>
                  </a:cubicBezTo>
                  <a:cubicBezTo>
                    <a:pt x="9815" y="19570"/>
                    <a:pt x="12307" y="19057"/>
                    <a:pt x="14644" y="18032"/>
                  </a:cubicBezTo>
                  <a:cubicBezTo>
                    <a:pt x="22467" y="14597"/>
                    <a:pt x="27762" y="6011"/>
                    <a:pt x="27762" y="6011"/>
                  </a:cubicBezTo>
                  <a:lnTo>
                    <a:pt x="16791" y="1"/>
                  </a:lnTo>
                  <a:close/>
                </a:path>
              </a:pathLst>
            </a:custGeom>
            <a:solidFill>
              <a:srgbClr val="5B2018">
                <a:alpha val="7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91;p40">
              <a:extLst>
                <a:ext uri="{FF2B5EF4-FFF2-40B4-BE49-F238E27FC236}">
                  <a16:creationId xmlns:a16="http://schemas.microsoft.com/office/drawing/2014/main" id="{EAE2FE78-0B10-44F2-A131-5EC75695072E}"/>
                </a:ext>
              </a:extLst>
            </p:cNvPr>
            <p:cNvSpPr/>
            <p:nvPr/>
          </p:nvSpPr>
          <p:spPr>
            <a:xfrm flipH="1">
              <a:off x="3518483" y="3250382"/>
              <a:ext cx="1581284" cy="1223011"/>
            </a:xfrm>
            <a:custGeom>
              <a:avLst/>
              <a:gdLst/>
              <a:ahLst/>
              <a:cxnLst/>
              <a:rect l="l" t="t" r="r" b="b"/>
              <a:pathLst>
                <a:path w="75058" h="58052" extrusionOk="0">
                  <a:moveTo>
                    <a:pt x="37923" y="0"/>
                  </a:moveTo>
                  <a:cubicBezTo>
                    <a:pt x="36883" y="0"/>
                    <a:pt x="35909" y="220"/>
                    <a:pt x="35036" y="714"/>
                  </a:cubicBezTo>
                  <a:cubicBezTo>
                    <a:pt x="29980" y="3624"/>
                    <a:pt x="24065" y="19556"/>
                    <a:pt x="19295" y="26425"/>
                  </a:cubicBezTo>
                  <a:cubicBezTo>
                    <a:pt x="14525" y="33246"/>
                    <a:pt x="8753" y="43788"/>
                    <a:pt x="4174" y="47938"/>
                  </a:cubicBezTo>
                  <a:cubicBezTo>
                    <a:pt x="0" y="51760"/>
                    <a:pt x="15656" y="58051"/>
                    <a:pt x="23968" y="58051"/>
                  </a:cubicBezTo>
                  <a:cubicBezTo>
                    <a:pt x="24680" y="58051"/>
                    <a:pt x="25338" y="58005"/>
                    <a:pt x="25926" y="57907"/>
                  </a:cubicBezTo>
                  <a:cubicBezTo>
                    <a:pt x="32819" y="56758"/>
                    <a:pt x="40655" y="40994"/>
                    <a:pt x="46018" y="40994"/>
                  </a:cubicBezTo>
                  <a:cubicBezTo>
                    <a:pt x="46444" y="40994"/>
                    <a:pt x="46855" y="41093"/>
                    <a:pt x="47248" y="41307"/>
                  </a:cubicBezTo>
                  <a:cubicBezTo>
                    <a:pt x="49704" y="42633"/>
                    <a:pt x="52675" y="43226"/>
                    <a:pt x="55457" y="43226"/>
                  </a:cubicBezTo>
                  <a:cubicBezTo>
                    <a:pt x="58780" y="43226"/>
                    <a:pt x="61834" y="42380"/>
                    <a:pt x="63418" y="40926"/>
                  </a:cubicBezTo>
                  <a:cubicBezTo>
                    <a:pt x="66328" y="38207"/>
                    <a:pt x="75057" y="25804"/>
                    <a:pt x="71098" y="23515"/>
                  </a:cubicBezTo>
                  <a:cubicBezTo>
                    <a:pt x="67139" y="21225"/>
                    <a:pt x="59507" y="16694"/>
                    <a:pt x="55357" y="11494"/>
                  </a:cubicBezTo>
                  <a:cubicBezTo>
                    <a:pt x="51829" y="7074"/>
                    <a:pt x="43820" y="0"/>
                    <a:pt x="37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92;p40">
              <a:extLst>
                <a:ext uri="{FF2B5EF4-FFF2-40B4-BE49-F238E27FC236}">
                  <a16:creationId xmlns:a16="http://schemas.microsoft.com/office/drawing/2014/main" id="{808D9633-307A-4FFC-AD21-68462E668E7E}"/>
                </a:ext>
              </a:extLst>
            </p:cNvPr>
            <p:cNvSpPr/>
            <p:nvPr/>
          </p:nvSpPr>
          <p:spPr>
            <a:xfrm flipH="1">
              <a:off x="4491242" y="3142024"/>
              <a:ext cx="688781" cy="725038"/>
            </a:xfrm>
            <a:custGeom>
              <a:avLst/>
              <a:gdLst/>
              <a:ahLst/>
              <a:cxnLst/>
              <a:rect l="l" t="t" r="r" b="b"/>
              <a:pathLst>
                <a:path w="32694" h="34415" extrusionOk="0">
                  <a:moveTo>
                    <a:pt x="18001" y="0"/>
                  </a:moveTo>
                  <a:cubicBezTo>
                    <a:pt x="12221" y="0"/>
                    <a:pt x="7056" y="7245"/>
                    <a:pt x="3691" y="16149"/>
                  </a:cubicBezTo>
                  <a:cubicBezTo>
                    <a:pt x="0" y="25800"/>
                    <a:pt x="1741" y="34414"/>
                    <a:pt x="10305" y="34414"/>
                  </a:cubicBezTo>
                  <a:cubicBezTo>
                    <a:pt x="10927" y="34414"/>
                    <a:pt x="11584" y="34369"/>
                    <a:pt x="12278" y="34275"/>
                  </a:cubicBezTo>
                  <a:cubicBezTo>
                    <a:pt x="22486" y="32892"/>
                    <a:pt x="24394" y="27550"/>
                    <a:pt x="27685" y="20299"/>
                  </a:cubicBezTo>
                  <a:cubicBezTo>
                    <a:pt x="31024" y="13001"/>
                    <a:pt x="32693" y="5560"/>
                    <a:pt x="20864" y="599"/>
                  </a:cubicBezTo>
                  <a:cubicBezTo>
                    <a:pt x="19897" y="192"/>
                    <a:pt x="18941" y="0"/>
                    <a:pt x="180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93;p40">
              <a:extLst>
                <a:ext uri="{FF2B5EF4-FFF2-40B4-BE49-F238E27FC236}">
                  <a16:creationId xmlns:a16="http://schemas.microsoft.com/office/drawing/2014/main" id="{B4870081-F276-4B46-B54E-B5A41AF87C51}"/>
                </a:ext>
              </a:extLst>
            </p:cNvPr>
            <p:cNvSpPr/>
            <p:nvPr/>
          </p:nvSpPr>
          <p:spPr>
            <a:xfrm flipH="1">
              <a:off x="3721328" y="2902285"/>
              <a:ext cx="564967" cy="493022"/>
            </a:xfrm>
            <a:custGeom>
              <a:avLst/>
              <a:gdLst/>
              <a:ahLst/>
              <a:cxnLst/>
              <a:rect l="l" t="t" r="r" b="b"/>
              <a:pathLst>
                <a:path w="26817" h="23402" extrusionOk="0">
                  <a:moveTo>
                    <a:pt x="10618" y="1"/>
                  </a:moveTo>
                  <a:cubicBezTo>
                    <a:pt x="9244" y="1"/>
                    <a:pt x="7897" y="483"/>
                    <a:pt x="6631" y="1602"/>
                  </a:cubicBezTo>
                  <a:cubicBezTo>
                    <a:pt x="0" y="7422"/>
                    <a:pt x="2529" y="14148"/>
                    <a:pt x="10208" y="20587"/>
                  </a:cubicBezTo>
                  <a:cubicBezTo>
                    <a:pt x="12601" y="22596"/>
                    <a:pt x="15479" y="23402"/>
                    <a:pt x="18155" y="23402"/>
                  </a:cubicBezTo>
                  <a:cubicBezTo>
                    <a:pt x="22789" y="23402"/>
                    <a:pt x="26816" y="20984"/>
                    <a:pt x="26665" y="18202"/>
                  </a:cubicBezTo>
                  <a:cubicBezTo>
                    <a:pt x="26463" y="14491"/>
                    <a:pt x="18143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94;p40">
              <a:extLst>
                <a:ext uri="{FF2B5EF4-FFF2-40B4-BE49-F238E27FC236}">
                  <a16:creationId xmlns:a16="http://schemas.microsoft.com/office/drawing/2014/main" id="{39EE3E89-B437-4261-BE55-4479E57AA407}"/>
                </a:ext>
              </a:extLst>
            </p:cNvPr>
            <p:cNvSpPr/>
            <p:nvPr/>
          </p:nvSpPr>
          <p:spPr>
            <a:xfrm flipH="1">
              <a:off x="4169679" y="2700562"/>
              <a:ext cx="813016" cy="288519"/>
            </a:xfrm>
            <a:custGeom>
              <a:avLst/>
              <a:gdLst/>
              <a:ahLst/>
              <a:cxnLst/>
              <a:rect l="l" t="t" r="r" b="b"/>
              <a:pathLst>
                <a:path w="38591" h="13695" extrusionOk="0">
                  <a:moveTo>
                    <a:pt x="35005" y="1"/>
                  </a:moveTo>
                  <a:cubicBezTo>
                    <a:pt x="33686" y="1"/>
                    <a:pt x="32163" y="501"/>
                    <a:pt x="30720" y="2150"/>
                  </a:cubicBezTo>
                  <a:cubicBezTo>
                    <a:pt x="27047" y="6348"/>
                    <a:pt x="27667" y="8542"/>
                    <a:pt x="24757" y="9115"/>
                  </a:cubicBezTo>
                  <a:cubicBezTo>
                    <a:pt x="23844" y="9309"/>
                    <a:pt x="23016" y="9415"/>
                    <a:pt x="22161" y="9415"/>
                  </a:cubicBezTo>
                  <a:cubicBezTo>
                    <a:pt x="20289" y="9415"/>
                    <a:pt x="18285" y="8910"/>
                    <a:pt x="14978" y="7731"/>
                  </a:cubicBezTo>
                  <a:cubicBezTo>
                    <a:pt x="13655" y="7260"/>
                    <a:pt x="12176" y="6993"/>
                    <a:pt x="10660" y="6993"/>
                  </a:cubicBezTo>
                  <a:cubicBezTo>
                    <a:pt x="6656" y="6993"/>
                    <a:pt x="2387" y="8851"/>
                    <a:pt x="0" y="13694"/>
                  </a:cubicBezTo>
                  <a:cubicBezTo>
                    <a:pt x="0" y="13694"/>
                    <a:pt x="4290" y="7996"/>
                    <a:pt x="10347" y="7996"/>
                  </a:cubicBezTo>
                  <a:cubicBezTo>
                    <a:pt x="11600" y="7996"/>
                    <a:pt x="12929" y="8240"/>
                    <a:pt x="14311" y="8829"/>
                  </a:cubicBezTo>
                  <a:cubicBezTo>
                    <a:pt x="17438" y="10153"/>
                    <a:pt x="20169" y="10790"/>
                    <a:pt x="22450" y="10790"/>
                  </a:cubicBezTo>
                  <a:cubicBezTo>
                    <a:pt x="26082" y="10790"/>
                    <a:pt x="28575" y="9175"/>
                    <a:pt x="29718" y="6157"/>
                  </a:cubicBezTo>
                  <a:cubicBezTo>
                    <a:pt x="31169" y="2288"/>
                    <a:pt x="33403" y="885"/>
                    <a:pt x="36150" y="885"/>
                  </a:cubicBezTo>
                  <a:cubicBezTo>
                    <a:pt x="36924" y="885"/>
                    <a:pt x="37740" y="997"/>
                    <a:pt x="38590" y="1196"/>
                  </a:cubicBezTo>
                  <a:cubicBezTo>
                    <a:pt x="38590" y="1196"/>
                    <a:pt x="37043" y="1"/>
                    <a:pt x="35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95;p40">
              <a:extLst>
                <a:ext uri="{FF2B5EF4-FFF2-40B4-BE49-F238E27FC236}">
                  <a16:creationId xmlns:a16="http://schemas.microsoft.com/office/drawing/2014/main" id="{E9F07D85-B850-4BA5-B489-8CF39863CE50}"/>
                </a:ext>
              </a:extLst>
            </p:cNvPr>
            <p:cNvSpPr/>
            <p:nvPr/>
          </p:nvSpPr>
          <p:spPr>
            <a:xfrm flipH="1">
              <a:off x="4195799" y="3482483"/>
              <a:ext cx="61327" cy="356778"/>
            </a:xfrm>
            <a:custGeom>
              <a:avLst/>
              <a:gdLst/>
              <a:ahLst/>
              <a:cxnLst/>
              <a:rect l="l" t="t" r="r" b="b"/>
              <a:pathLst>
                <a:path w="2911" h="16935" extrusionOk="0">
                  <a:moveTo>
                    <a:pt x="0" y="0"/>
                  </a:moveTo>
                  <a:cubicBezTo>
                    <a:pt x="477" y="5629"/>
                    <a:pt x="525" y="11305"/>
                    <a:pt x="96" y="16934"/>
                  </a:cubicBezTo>
                  <a:lnTo>
                    <a:pt x="2910" y="16934"/>
                  </a:lnTo>
                  <a:cubicBezTo>
                    <a:pt x="1145" y="13690"/>
                    <a:pt x="859" y="0"/>
                    <a:pt x="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96;p40">
              <a:extLst>
                <a:ext uri="{FF2B5EF4-FFF2-40B4-BE49-F238E27FC236}">
                  <a16:creationId xmlns:a16="http://schemas.microsoft.com/office/drawing/2014/main" id="{2A90B747-592F-455C-A7C9-221CA54D8A40}"/>
                </a:ext>
              </a:extLst>
            </p:cNvPr>
            <p:cNvSpPr/>
            <p:nvPr/>
          </p:nvSpPr>
          <p:spPr>
            <a:xfrm flipH="1">
              <a:off x="4129480" y="3281225"/>
              <a:ext cx="320605" cy="231426"/>
            </a:xfrm>
            <a:custGeom>
              <a:avLst/>
              <a:gdLst/>
              <a:ahLst/>
              <a:cxnLst/>
              <a:rect l="l" t="t" r="r" b="b"/>
              <a:pathLst>
                <a:path w="15218" h="10985" extrusionOk="0">
                  <a:moveTo>
                    <a:pt x="7990" y="0"/>
                  </a:moveTo>
                  <a:cubicBezTo>
                    <a:pt x="7102" y="0"/>
                    <a:pt x="6228" y="170"/>
                    <a:pt x="5439" y="585"/>
                  </a:cubicBezTo>
                  <a:cubicBezTo>
                    <a:pt x="669" y="3114"/>
                    <a:pt x="1" y="5976"/>
                    <a:pt x="382" y="7931"/>
                  </a:cubicBezTo>
                  <a:cubicBezTo>
                    <a:pt x="637" y="9238"/>
                    <a:pt x="2362" y="9970"/>
                    <a:pt x="3422" y="9970"/>
                  </a:cubicBezTo>
                  <a:cubicBezTo>
                    <a:pt x="3948" y="9970"/>
                    <a:pt x="4309" y="9790"/>
                    <a:pt x="4246" y="9410"/>
                  </a:cubicBezTo>
                  <a:cubicBezTo>
                    <a:pt x="4103" y="8218"/>
                    <a:pt x="2529" y="8265"/>
                    <a:pt x="3244" y="6930"/>
                  </a:cubicBezTo>
                  <a:cubicBezTo>
                    <a:pt x="3563" y="6335"/>
                    <a:pt x="4042" y="6033"/>
                    <a:pt x="4505" y="6033"/>
                  </a:cubicBezTo>
                  <a:cubicBezTo>
                    <a:pt x="5083" y="6033"/>
                    <a:pt x="5635" y="6502"/>
                    <a:pt x="5820" y="7454"/>
                  </a:cubicBezTo>
                  <a:cubicBezTo>
                    <a:pt x="6154" y="9172"/>
                    <a:pt x="7156" y="10889"/>
                    <a:pt x="9684" y="10984"/>
                  </a:cubicBezTo>
                  <a:cubicBezTo>
                    <a:pt x="9702" y="10985"/>
                    <a:pt x="9720" y="10985"/>
                    <a:pt x="9738" y="10985"/>
                  </a:cubicBezTo>
                  <a:cubicBezTo>
                    <a:pt x="12270" y="10985"/>
                    <a:pt x="12973" y="7640"/>
                    <a:pt x="12594" y="6930"/>
                  </a:cubicBezTo>
                  <a:cubicBezTo>
                    <a:pt x="12222" y="6310"/>
                    <a:pt x="11814" y="4188"/>
                    <a:pt x="12393" y="4188"/>
                  </a:cubicBezTo>
                  <a:cubicBezTo>
                    <a:pt x="12483" y="4188"/>
                    <a:pt x="12596" y="4239"/>
                    <a:pt x="12737" y="4354"/>
                  </a:cubicBezTo>
                  <a:cubicBezTo>
                    <a:pt x="13834" y="5212"/>
                    <a:pt x="13452" y="6548"/>
                    <a:pt x="14072" y="6548"/>
                  </a:cubicBezTo>
                  <a:cubicBezTo>
                    <a:pt x="14693" y="6548"/>
                    <a:pt x="15217" y="4306"/>
                    <a:pt x="14979" y="3209"/>
                  </a:cubicBezTo>
                  <a:cubicBezTo>
                    <a:pt x="14791" y="2345"/>
                    <a:pt x="11287" y="0"/>
                    <a:pt x="7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97;p40">
              <a:extLst>
                <a:ext uri="{FF2B5EF4-FFF2-40B4-BE49-F238E27FC236}">
                  <a16:creationId xmlns:a16="http://schemas.microsoft.com/office/drawing/2014/main" id="{26AFCC3E-C047-47CE-8CD2-644198C572E3}"/>
                </a:ext>
              </a:extLst>
            </p:cNvPr>
            <p:cNvSpPr/>
            <p:nvPr/>
          </p:nvSpPr>
          <p:spPr>
            <a:xfrm flipH="1">
              <a:off x="3751572" y="3818910"/>
              <a:ext cx="924758" cy="567580"/>
            </a:xfrm>
            <a:custGeom>
              <a:avLst/>
              <a:gdLst/>
              <a:ahLst/>
              <a:cxnLst/>
              <a:rect l="l" t="t" r="r" b="b"/>
              <a:pathLst>
                <a:path w="43895" h="26941" extrusionOk="0">
                  <a:moveTo>
                    <a:pt x="21659" y="0"/>
                  </a:moveTo>
                  <a:cubicBezTo>
                    <a:pt x="21568" y="0"/>
                    <a:pt x="21474" y="4"/>
                    <a:pt x="21377" y="11"/>
                  </a:cubicBezTo>
                  <a:cubicBezTo>
                    <a:pt x="18610" y="250"/>
                    <a:pt x="17132" y="9837"/>
                    <a:pt x="15367" y="14607"/>
                  </a:cubicBezTo>
                  <a:cubicBezTo>
                    <a:pt x="14126" y="18137"/>
                    <a:pt x="12409" y="21476"/>
                    <a:pt x="10167" y="24482"/>
                  </a:cubicBezTo>
                  <a:cubicBezTo>
                    <a:pt x="9831" y="24916"/>
                    <a:pt x="9188" y="25073"/>
                    <a:pt x="8388" y="25073"/>
                  </a:cubicBezTo>
                  <a:cubicBezTo>
                    <a:pt x="6275" y="25073"/>
                    <a:pt x="3067" y="23973"/>
                    <a:pt x="1524" y="23973"/>
                  </a:cubicBezTo>
                  <a:cubicBezTo>
                    <a:pt x="1085" y="23973"/>
                    <a:pt x="781" y="24062"/>
                    <a:pt x="675" y="24291"/>
                  </a:cubicBezTo>
                  <a:cubicBezTo>
                    <a:pt x="1" y="25723"/>
                    <a:pt x="2600" y="26940"/>
                    <a:pt x="5524" y="26940"/>
                  </a:cubicBezTo>
                  <a:cubicBezTo>
                    <a:pt x="7566" y="26940"/>
                    <a:pt x="9768" y="26346"/>
                    <a:pt x="11121" y="24815"/>
                  </a:cubicBezTo>
                  <a:cubicBezTo>
                    <a:pt x="14413" y="21095"/>
                    <a:pt x="18372" y="8311"/>
                    <a:pt x="22283" y="6880"/>
                  </a:cubicBezTo>
                  <a:cubicBezTo>
                    <a:pt x="22689" y="6733"/>
                    <a:pt x="23096" y="6667"/>
                    <a:pt x="23503" y="6667"/>
                  </a:cubicBezTo>
                  <a:cubicBezTo>
                    <a:pt x="27073" y="6667"/>
                    <a:pt x="30627" y="11777"/>
                    <a:pt x="32682" y="12890"/>
                  </a:cubicBezTo>
                  <a:cubicBezTo>
                    <a:pt x="34171" y="13714"/>
                    <a:pt x="36269" y="14579"/>
                    <a:pt x="38307" y="14579"/>
                  </a:cubicBezTo>
                  <a:cubicBezTo>
                    <a:pt x="39339" y="14579"/>
                    <a:pt x="40355" y="14358"/>
                    <a:pt x="41268" y="13797"/>
                  </a:cubicBezTo>
                  <a:cubicBezTo>
                    <a:pt x="43407" y="12498"/>
                    <a:pt x="43895" y="10893"/>
                    <a:pt x="42779" y="10893"/>
                  </a:cubicBezTo>
                  <a:cubicBezTo>
                    <a:pt x="42502" y="10893"/>
                    <a:pt x="42125" y="10993"/>
                    <a:pt x="41650" y="11221"/>
                  </a:cubicBezTo>
                  <a:cubicBezTo>
                    <a:pt x="39793" y="12112"/>
                    <a:pt x="39382" y="13581"/>
                    <a:pt x="37828" y="13581"/>
                  </a:cubicBezTo>
                  <a:cubicBezTo>
                    <a:pt x="37386" y="13581"/>
                    <a:pt x="36851" y="13462"/>
                    <a:pt x="36164" y="13176"/>
                  </a:cubicBezTo>
                  <a:cubicBezTo>
                    <a:pt x="33064" y="11936"/>
                    <a:pt x="31108" y="11125"/>
                    <a:pt x="27578" y="6641"/>
                  </a:cubicBezTo>
                  <a:cubicBezTo>
                    <a:pt x="24182" y="2327"/>
                    <a:pt x="23965" y="0"/>
                    <a:pt x="21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98;p40">
              <a:extLst>
                <a:ext uri="{FF2B5EF4-FFF2-40B4-BE49-F238E27FC236}">
                  <a16:creationId xmlns:a16="http://schemas.microsoft.com/office/drawing/2014/main" id="{8F01C4EE-DB99-4A3A-B9CE-0D445F41C193}"/>
                </a:ext>
              </a:extLst>
            </p:cNvPr>
            <p:cNvSpPr/>
            <p:nvPr/>
          </p:nvSpPr>
          <p:spPr>
            <a:xfrm flipH="1">
              <a:off x="4004212" y="3881396"/>
              <a:ext cx="320247" cy="235092"/>
            </a:xfrm>
            <a:custGeom>
              <a:avLst/>
              <a:gdLst/>
              <a:ahLst/>
              <a:cxnLst/>
              <a:rect l="l" t="t" r="r" b="b"/>
              <a:pathLst>
                <a:path w="15201" h="11159" extrusionOk="0">
                  <a:moveTo>
                    <a:pt x="5688" y="1"/>
                  </a:moveTo>
                  <a:cubicBezTo>
                    <a:pt x="3573" y="1"/>
                    <a:pt x="1956" y="670"/>
                    <a:pt x="1956" y="670"/>
                  </a:cubicBezTo>
                  <a:cubicBezTo>
                    <a:pt x="1431" y="2006"/>
                    <a:pt x="0" y="7205"/>
                    <a:pt x="0" y="7205"/>
                  </a:cubicBezTo>
                  <a:cubicBezTo>
                    <a:pt x="912" y="6603"/>
                    <a:pt x="1524" y="6322"/>
                    <a:pt x="2023" y="6322"/>
                  </a:cubicBezTo>
                  <a:cubicBezTo>
                    <a:pt x="3144" y="6322"/>
                    <a:pt x="3693" y="7739"/>
                    <a:pt x="5772" y="10115"/>
                  </a:cubicBezTo>
                  <a:cubicBezTo>
                    <a:pt x="6400" y="10843"/>
                    <a:pt x="7214" y="11158"/>
                    <a:pt x="8072" y="11158"/>
                  </a:cubicBezTo>
                  <a:cubicBezTo>
                    <a:pt x="11319" y="11158"/>
                    <a:pt x="15200" y="6647"/>
                    <a:pt x="12069" y="2912"/>
                  </a:cubicBezTo>
                  <a:cubicBezTo>
                    <a:pt x="10124" y="597"/>
                    <a:pt x="7684" y="1"/>
                    <a:pt x="5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99;p40">
              <a:extLst>
                <a:ext uri="{FF2B5EF4-FFF2-40B4-BE49-F238E27FC236}">
                  <a16:creationId xmlns:a16="http://schemas.microsoft.com/office/drawing/2014/main" id="{84FDBFE6-E802-4DC8-9163-D52688B3840A}"/>
                </a:ext>
              </a:extLst>
            </p:cNvPr>
            <p:cNvSpPr/>
            <p:nvPr/>
          </p:nvSpPr>
          <p:spPr>
            <a:xfrm flipH="1">
              <a:off x="4153601" y="3926439"/>
              <a:ext cx="145745" cy="67563"/>
            </a:xfrm>
            <a:custGeom>
              <a:avLst/>
              <a:gdLst/>
              <a:ahLst/>
              <a:cxnLst/>
              <a:rect l="l" t="t" r="r" b="b"/>
              <a:pathLst>
                <a:path w="6918" h="3207" extrusionOk="0">
                  <a:moveTo>
                    <a:pt x="1934" y="1"/>
                  </a:moveTo>
                  <a:cubicBezTo>
                    <a:pt x="1299" y="1"/>
                    <a:pt x="710" y="70"/>
                    <a:pt x="239" y="154"/>
                  </a:cubicBezTo>
                  <a:cubicBezTo>
                    <a:pt x="144" y="345"/>
                    <a:pt x="96" y="536"/>
                    <a:pt x="1" y="774"/>
                  </a:cubicBezTo>
                  <a:cubicBezTo>
                    <a:pt x="679" y="551"/>
                    <a:pt x="1314" y="456"/>
                    <a:pt x="1903" y="456"/>
                  </a:cubicBezTo>
                  <a:cubicBezTo>
                    <a:pt x="5084" y="456"/>
                    <a:pt x="6917" y="3207"/>
                    <a:pt x="6917" y="3207"/>
                  </a:cubicBezTo>
                  <a:cubicBezTo>
                    <a:pt x="6098" y="605"/>
                    <a:pt x="3813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00;p40">
              <a:extLst>
                <a:ext uri="{FF2B5EF4-FFF2-40B4-BE49-F238E27FC236}">
                  <a16:creationId xmlns:a16="http://schemas.microsoft.com/office/drawing/2014/main" id="{2B6A8734-D00B-4246-9414-82E71288C04A}"/>
                </a:ext>
              </a:extLst>
            </p:cNvPr>
            <p:cNvSpPr/>
            <p:nvPr/>
          </p:nvSpPr>
          <p:spPr>
            <a:xfrm flipH="1">
              <a:off x="4660088" y="3315649"/>
              <a:ext cx="377888" cy="377888"/>
            </a:xfrm>
            <a:custGeom>
              <a:avLst/>
              <a:gdLst/>
              <a:ahLst/>
              <a:cxnLst/>
              <a:rect l="l" t="t" r="r" b="b"/>
              <a:pathLst>
                <a:path w="17937" h="17937" extrusionOk="0">
                  <a:moveTo>
                    <a:pt x="8969" y="1"/>
                  </a:moveTo>
                  <a:cubicBezTo>
                    <a:pt x="4008" y="1"/>
                    <a:pt x="1" y="4008"/>
                    <a:pt x="1" y="8969"/>
                  </a:cubicBezTo>
                  <a:cubicBezTo>
                    <a:pt x="1" y="13930"/>
                    <a:pt x="4008" y="17936"/>
                    <a:pt x="8969" y="17936"/>
                  </a:cubicBezTo>
                  <a:cubicBezTo>
                    <a:pt x="13929" y="17936"/>
                    <a:pt x="17936" y="13930"/>
                    <a:pt x="17936" y="8969"/>
                  </a:cubicBezTo>
                  <a:cubicBezTo>
                    <a:pt x="17936" y="4008"/>
                    <a:pt x="13929" y="1"/>
                    <a:pt x="8969" y="1"/>
                  </a:cubicBezTo>
                  <a:close/>
                </a:path>
              </a:pathLst>
            </a:custGeom>
            <a:solidFill>
              <a:srgbClr val="5B2018">
                <a:alpha val="6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01;p40">
              <a:extLst>
                <a:ext uri="{FF2B5EF4-FFF2-40B4-BE49-F238E27FC236}">
                  <a16:creationId xmlns:a16="http://schemas.microsoft.com/office/drawing/2014/main" id="{3E0B7A9D-1A75-4842-ACE1-86AC218041FF}"/>
                </a:ext>
              </a:extLst>
            </p:cNvPr>
            <p:cNvSpPr/>
            <p:nvPr/>
          </p:nvSpPr>
          <p:spPr>
            <a:xfrm flipH="1">
              <a:off x="4767616" y="3422188"/>
              <a:ext cx="190956" cy="164706"/>
            </a:xfrm>
            <a:custGeom>
              <a:avLst/>
              <a:gdLst/>
              <a:ahLst/>
              <a:cxnLst/>
              <a:rect l="l" t="t" r="r" b="b"/>
              <a:pathLst>
                <a:path w="9064" h="7818" extrusionOk="0">
                  <a:moveTo>
                    <a:pt x="5200" y="0"/>
                  </a:moveTo>
                  <a:cubicBezTo>
                    <a:pt x="1717" y="0"/>
                    <a:pt x="0" y="4198"/>
                    <a:pt x="2433" y="6678"/>
                  </a:cubicBezTo>
                  <a:cubicBezTo>
                    <a:pt x="3234" y="7464"/>
                    <a:pt x="4210" y="7817"/>
                    <a:pt x="5164" y="7817"/>
                  </a:cubicBezTo>
                  <a:cubicBezTo>
                    <a:pt x="7162" y="7817"/>
                    <a:pt x="9063" y="6269"/>
                    <a:pt x="9063" y="3912"/>
                  </a:cubicBezTo>
                  <a:cubicBezTo>
                    <a:pt x="9063" y="1765"/>
                    <a:pt x="7346" y="0"/>
                    <a:pt x="5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02;p40">
              <a:extLst>
                <a:ext uri="{FF2B5EF4-FFF2-40B4-BE49-F238E27FC236}">
                  <a16:creationId xmlns:a16="http://schemas.microsoft.com/office/drawing/2014/main" id="{9BE64D75-6130-4B73-97D3-BE9BB7562452}"/>
                </a:ext>
              </a:extLst>
            </p:cNvPr>
            <p:cNvSpPr/>
            <p:nvPr/>
          </p:nvSpPr>
          <p:spPr>
            <a:xfrm flipH="1">
              <a:off x="3809867" y="3034630"/>
              <a:ext cx="319594" cy="314559"/>
            </a:xfrm>
            <a:custGeom>
              <a:avLst/>
              <a:gdLst/>
              <a:ahLst/>
              <a:cxnLst/>
              <a:rect l="l" t="t" r="r" b="b"/>
              <a:pathLst>
                <a:path w="15170" h="14931" extrusionOk="0">
                  <a:moveTo>
                    <a:pt x="7585" y="0"/>
                  </a:moveTo>
                  <a:cubicBezTo>
                    <a:pt x="3388" y="0"/>
                    <a:pt x="1" y="3339"/>
                    <a:pt x="1" y="7441"/>
                  </a:cubicBezTo>
                  <a:cubicBezTo>
                    <a:pt x="1" y="11591"/>
                    <a:pt x="3388" y="14930"/>
                    <a:pt x="7585" y="14930"/>
                  </a:cubicBezTo>
                  <a:cubicBezTo>
                    <a:pt x="11783" y="14930"/>
                    <a:pt x="15170" y="11591"/>
                    <a:pt x="15170" y="7441"/>
                  </a:cubicBezTo>
                  <a:cubicBezTo>
                    <a:pt x="15170" y="3339"/>
                    <a:pt x="11783" y="0"/>
                    <a:pt x="7585" y="0"/>
                  </a:cubicBezTo>
                  <a:close/>
                </a:path>
              </a:pathLst>
            </a:custGeom>
            <a:solidFill>
              <a:srgbClr val="5B2018">
                <a:alpha val="6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03;p40">
              <a:extLst>
                <a:ext uri="{FF2B5EF4-FFF2-40B4-BE49-F238E27FC236}">
                  <a16:creationId xmlns:a16="http://schemas.microsoft.com/office/drawing/2014/main" id="{80B46C99-4193-429C-B4CB-01B0447BD3F9}"/>
                </a:ext>
              </a:extLst>
            </p:cNvPr>
            <p:cNvSpPr/>
            <p:nvPr/>
          </p:nvSpPr>
          <p:spPr>
            <a:xfrm flipH="1">
              <a:off x="3886237" y="3115023"/>
              <a:ext cx="179895" cy="154193"/>
            </a:xfrm>
            <a:custGeom>
              <a:avLst/>
              <a:gdLst/>
              <a:ahLst/>
              <a:cxnLst/>
              <a:rect l="l" t="t" r="r" b="b"/>
              <a:pathLst>
                <a:path w="8539" h="7319" extrusionOk="0">
                  <a:moveTo>
                    <a:pt x="4866" y="0"/>
                  </a:moveTo>
                  <a:cubicBezTo>
                    <a:pt x="1622" y="0"/>
                    <a:pt x="0" y="3912"/>
                    <a:pt x="2290" y="6249"/>
                  </a:cubicBezTo>
                  <a:cubicBezTo>
                    <a:pt x="3028" y="6987"/>
                    <a:pt x="3940" y="7319"/>
                    <a:pt x="4837" y="7319"/>
                  </a:cubicBezTo>
                  <a:cubicBezTo>
                    <a:pt x="6721" y="7319"/>
                    <a:pt x="8539" y="5855"/>
                    <a:pt x="8539" y="3625"/>
                  </a:cubicBezTo>
                  <a:cubicBezTo>
                    <a:pt x="8539" y="1622"/>
                    <a:pt x="6917" y="0"/>
                    <a:pt x="4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04;p40">
              <a:extLst>
                <a:ext uri="{FF2B5EF4-FFF2-40B4-BE49-F238E27FC236}">
                  <a16:creationId xmlns:a16="http://schemas.microsoft.com/office/drawing/2014/main" id="{2A0B7722-ED76-4323-95A4-77D4D496C6D2}"/>
                </a:ext>
              </a:extLst>
            </p:cNvPr>
            <p:cNvSpPr/>
            <p:nvPr/>
          </p:nvSpPr>
          <p:spPr>
            <a:xfrm flipH="1">
              <a:off x="4882181" y="3411127"/>
              <a:ext cx="92486" cy="79045"/>
            </a:xfrm>
            <a:custGeom>
              <a:avLst/>
              <a:gdLst/>
              <a:ahLst/>
              <a:cxnLst/>
              <a:rect l="l" t="t" r="r" b="b"/>
              <a:pathLst>
                <a:path w="4390" h="3752" extrusionOk="0">
                  <a:moveTo>
                    <a:pt x="2529" y="0"/>
                  </a:moveTo>
                  <a:cubicBezTo>
                    <a:pt x="860" y="0"/>
                    <a:pt x="1" y="2004"/>
                    <a:pt x="1193" y="3196"/>
                  </a:cubicBezTo>
                  <a:cubicBezTo>
                    <a:pt x="1578" y="3580"/>
                    <a:pt x="2046" y="3752"/>
                    <a:pt x="2504" y="3752"/>
                  </a:cubicBezTo>
                  <a:cubicBezTo>
                    <a:pt x="3469" y="3752"/>
                    <a:pt x="4389" y="2993"/>
                    <a:pt x="4389" y="1861"/>
                  </a:cubicBezTo>
                  <a:cubicBezTo>
                    <a:pt x="4389" y="811"/>
                    <a:pt x="3578" y="0"/>
                    <a:pt x="2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05;p40">
              <a:extLst>
                <a:ext uri="{FF2B5EF4-FFF2-40B4-BE49-F238E27FC236}">
                  <a16:creationId xmlns:a16="http://schemas.microsoft.com/office/drawing/2014/main" id="{7D6D0B95-9F96-43CD-AFD6-8161C9091B5A}"/>
                </a:ext>
              </a:extLst>
            </p:cNvPr>
            <p:cNvSpPr/>
            <p:nvPr/>
          </p:nvSpPr>
          <p:spPr>
            <a:xfrm flipH="1">
              <a:off x="3896285" y="3070803"/>
              <a:ext cx="78413" cy="79403"/>
            </a:xfrm>
            <a:custGeom>
              <a:avLst/>
              <a:gdLst/>
              <a:ahLst/>
              <a:cxnLst/>
              <a:rect l="l" t="t" r="r" b="b"/>
              <a:pathLst>
                <a:path w="3722" h="3769" extrusionOk="0">
                  <a:moveTo>
                    <a:pt x="1861" y="0"/>
                  </a:moveTo>
                  <a:cubicBezTo>
                    <a:pt x="812" y="0"/>
                    <a:pt x="1" y="811"/>
                    <a:pt x="1" y="1861"/>
                  </a:cubicBezTo>
                  <a:cubicBezTo>
                    <a:pt x="1" y="2910"/>
                    <a:pt x="812" y="3769"/>
                    <a:pt x="1861" y="3769"/>
                  </a:cubicBezTo>
                  <a:cubicBezTo>
                    <a:pt x="2911" y="3769"/>
                    <a:pt x="3722" y="2910"/>
                    <a:pt x="3722" y="1861"/>
                  </a:cubicBezTo>
                  <a:cubicBezTo>
                    <a:pt x="3722" y="811"/>
                    <a:pt x="2911" y="0"/>
                    <a:pt x="1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06;p40">
              <a:extLst>
                <a:ext uri="{FF2B5EF4-FFF2-40B4-BE49-F238E27FC236}">
                  <a16:creationId xmlns:a16="http://schemas.microsoft.com/office/drawing/2014/main" id="{0800A1B8-CE80-4919-9ECB-16F3EA066067}"/>
                </a:ext>
              </a:extLst>
            </p:cNvPr>
            <p:cNvSpPr/>
            <p:nvPr/>
          </p:nvSpPr>
          <p:spPr>
            <a:xfrm flipH="1">
              <a:off x="4809835" y="3394041"/>
              <a:ext cx="66342" cy="56903"/>
            </a:xfrm>
            <a:custGeom>
              <a:avLst/>
              <a:gdLst/>
              <a:ahLst/>
              <a:cxnLst/>
              <a:rect l="l" t="t" r="r" b="b"/>
              <a:pathLst>
                <a:path w="3149" h="2701" extrusionOk="0">
                  <a:moveTo>
                    <a:pt x="1813" y="1"/>
                  </a:moveTo>
                  <a:cubicBezTo>
                    <a:pt x="621" y="1"/>
                    <a:pt x="1" y="1432"/>
                    <a:pt x="859" y="2290"/>
                  </a:cubicBezTo>
                  <a:cubicBezTo>
                    <a:pt x="1126" y="2573"/>
                    <a:pt x="1465" y="2700"/>
                    <a:pt x="1800" y="2700"/>
                  </a:cubicBezTo>
                  <a:cubicBezTo>
                    <a:pt x="2483" y="2700"/>
                    <a:pt x="3149" y="2169"/>
                    <a:pt x="3149" y="1336"/>
                  </a:cubicBezTo>
                  <a:cubicBezTo>
                    <a:pt x="3149" y="621"/>
                    <a:pt x="2529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07;p40">
              <a:extLst>
                <a:ext uri="{FF2B5EF4-FFF2-40B4-BE49-F238E27FC236}">
                  <a16:creationId xmlns:a16="http://schemas.microsoft.com/office/drawing/2014/main" id="{55E02067-02A6-4EE4-9F32-60CA161C8489}"/>
                </a:ext>
              </a:extLst>
            </p:cNvPr>
            <p:cNvSpPr/>
            <p:nvPr/>
          </p:nvSpPr>
          <p:spPr>
            <a:xfrm flipH="1">
              <a:off x="3996778" y="3115023"/>
              <a:ext cx="66342" cy="56672"/>
            </a:xfrm>
            <a:custGeom>
              <a:avLst/>
              <a:gdLst/>
              <a:ahLst/>
              <a:cxnLst/>
              <a:rect l="l" t="t" r="r" b="b"/>
              <a:pathLst>
                <a:path w="3149" h="2690" extrusionOk="0">
                  <a:moveTo>
                    <a:pt x="1813" y="0"/>
                  </a:moveTo>
                  <a:cubicBezTo>
                    <a:pt x="620" y="0"/>
                    <a:pt x="0" y="1431"/>
                    <a:pt x="859" y="2290"/>
                  </a:cubicBezTo>
                  <a:cubicBezTo>
                    <a:pt x="1135" y="2566"/>
                    <a:pt x="1471" y="2690"/>
                    <a:pt x="1800" y="2690"/>
                  </a:cubicBezTo>
                  <a:cubicBezTo>
                    <a:pt x="2491" y="2690"/>
                    <a:pt x="3148" y="2144"/>
                    <a:pt x="3148" y="1336"/>
                  </a:cubicBezTo>
                  <a:cubicBezTo>
                    <a:pt x="3148" y="573"/>
                    <a:pt x="2528" y="0"/>
                    <a:pt x="1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" name="圖片 121">
            <a:extLst>
              <a:ext uri="{FF2B5EF4-FFF2-40B4-BE49-F238E27FC236}">
                <a16:creationId xmlns:a16="http://schemas.microsoft.com/office/drawing/2014/main" id="{9BC46D23-27AA-40A9-8B67-FB07AB750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73" y="23470"/>
            <a:ext cx="1085906" cy="9525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CB83828-0041-409E-987D-A7C5BFA36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643" y="875367"/>
            <a:ext cx="2044138" cy="398470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CB15D21-6A82-4CB8-A22A-FE88421A8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13" y="1439618"/>
            <a:ext cx="2006968" cy="26627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497BCA3-830A-49D6-85A3-B16C8822D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4543" y="1263877"/>
            <a:ext cx="1641972" cy="30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54807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Train Your Puppy by Slidesgo">
  <a:themeElements>
    <a:clrScheme name="Simple Light">
      <a:dk1>
        <a:srgbClr val="5B2018"/>
      </a:dk1>
      <a:lt1>
        <a:srgbClr val="FFFFFF"/>
      </a:lt1>
      <a:dk2>
        <a:srgbClr val="84B0AA"/>
      </a:dk2>
      <a:lt2>
        <a:srgbClr val="ACD2D0"/>
      </a:lt2>
      <a:accent1>
        <a:srgbClr val="FFFFCD"/>
      </a:accent1>
      <a:accent2>
        <a:srgbClr val="FFE782"/>
      </a:accent2>
      <a:accent3>
        <a:srgbClr val="FFB469"/>
      </a:accent3>
      <a:accent4>
        <a:srgbClr val="CF171C"/>
      </a:accent4>
      <a:accent5>
        <a:srgbClr val="DD595D"/>
      </a:accent5>
      <a:accent6>
        <a:srgbClr val="CEE8E6"/>
      </a:accent6>
      <a:hlink>
        <a:srgbClr val="5B20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</Words>
  <Application>Microsoft Office PowerPoint</Application>
  <PresentationFormat>如螢幕大小 (16:9)</PresentationFormat>
  <Paragraphs>9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Muli</vt:lpstr>
      <vt:lpstr>SimHei</vt:lpstr>
      <vt:lpstr>新細明體</vt:lpstr>
      <vt:lpstr>Arial</vt:lpstr>
      <vt:lpstr>Boogaloo</vt:lpstr>
      <vt:lpstr>How to Train Your Puppy by Slidesgo</vt:lpstr>
      <vt:lpstr>程式模擬</vt:lpstr>
      <vt:lpstr>LOG IN / SIGN UP</vt:lpstr>
      <vt:lpstr>Main Page</vt:lpstr>
      <vt:lpstr>Basic Information</vt:lpstr>
      <vt:lpstr>Store House</vt:lpstr>
      <vt:lpstr>Weight Manage</vt:lpstr>
      <vt:lpstr>Adopt</vt:lpstr>
      <vt:lpstr>Setting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王婷蓁</dc:creator>
  <cp:lastModifiedBy>王婷蓁</cp:lastModifiedBy>
  <cp:revision>12</cp:revision>
  <dcterms:modified xsi:type="dcterms:W3CDTF">2023-03-06T12:31:39Z</dcterms:modified>
</cp:coreProperties>
</file>