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e-DE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e-DE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697-01AD-4FBA-92D7-6DFF3941F3B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877-1BBF-4241-892F-BF1D4519A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86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e-DE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e-DE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697-01AD-4FBA-92D7-6DFF3941F3B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877-1BBF-4241-892F-BF1D4519A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0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e-DE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e-DE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697-01AD-4FBA-92D7-6DFF3941F3B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877-1BBF-4241-892F-BF1D4519A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76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e-DE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e-DE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697-01AD-4FBA-92D7-6DFF3941F3B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877-1BBF-4241-892F-BF1D4519A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35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e-DE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697-01AD-4FBA-92D7-6DFF3941F3B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877-1BBF-4241-892F-BF1D4519A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6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e-DE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e-DE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e-DE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697-01AD-4FBA-92D7-6DFF3941F3B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877-1BBF-4241-892F-BF1D4519A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3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e-DE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e-DE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e-DE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697-01AD-4FBA-92D7-6DFF3941F3B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877-1BBF-4241-892F-BF1D4519A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67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e-DE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697-01AD-4FBA-92D7-6DFF3941F3B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877-1BBF-4241-892F-BF1D4519A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59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697-01AD-4FBA-92D7-6DFF3941F3B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877-1BBF-4241-892F-BF1D4519A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21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e-DE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e-DE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697-01AD-4FBA-92D7-6DFF3941F3B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877-1BBF-4241-892F-BF1D4519A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0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e-DE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F697-01AD-4FBA-92D7-6DFF3941F3B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65877-1BBF-4241-892F-BF1D4519A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69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e-DE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e-DE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F697-01AD-4FBA-92D7-6DFF3941F3B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65877-1BBF-4241-892F-BF1D4519A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80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Volcanic avalanche in japan</a:t>
            </a:r>
            <a:endParaRPr lang="en-NZ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Snorre</a:t>
            </a:r>
          </a:p>
        </p:txBody>
      </p:sp>
    </p:spTree>
    <p:extLst>
      <p:ext uri="{BB962C8B-B14F-4D97-AF65-F5344CB8AC3E}">
        <p14:creationId xmlns:p14="http://schemas.microsoft.com/office/powerpoint/2010/main" val="56836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Volcanic eruption in Japan</a:t>
            </a:r>
            <a:endParaRPr lang="en-NZ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51383"/>
            <a:ext cx="10515600" cy="4351338"/>
          </a:xfrm>
        </p:spPr>
        <p:txBody>
          <a:bodyPr/>
          <a:lstStyle/>
          <a:p>
            <a:r>
              <a:rPr lang="en-NZ" dirty="0" smtClean="0"/>
              <a:t>A volcanic eruption next to a ski resort in Japan, Kasatsu near central Gunma resulted in an avalanche that killed 1 person and injured 14 others. 6 members of the military who were exercising were rescued from the avalanche. The volcano flung rocks up to 1km away from the mountain and about 100 people were evacuated.</a:t>
            </a:r>
          </a:p>
          <a:p>
            <a:endParaRPr lang="en-NZ" dirty="0"/>
          </a:p>
          <a:p>
            <a:endParaRPr lang="en-NZ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57" y="4027052"/>
            <a:ext cx="4401086" cy="247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4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Aftermath</a:t>
            </a:r>
            <a:endParaRPr lang="en-NZ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78 skiers were trapped at a rest house after the avalanche. Only 5 out of the 6 military soldiers came out alive.</a:t>
            </a:r>
          </a:p>
          <a:p>
            <a:r>
              <a:rPr lang="en-NZ" dirty="0" smtClean="0"/>
              <a:t> “The eruption that caused the avalanche may not be the last.” says Japan’s meteorological department</a:t>
            </a:r>
            <a:endParaRPr lang="en-NZ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12" y="3580015"/>
            <a:ext cx="5323822" cy="299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77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Volcanic avalanche in japan</vt:lpstr>
      <vt:lpstr>Volcanic eruption in Japan</vt:lpstr>
      <vt:lpstr>Aftermath</vt:lpstr>
    </vt:vector>
  </TitlesOfParts>
  <Company>Dagbladet Børsen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Volcanic avalanche in japan</dc:title>
  <dc:creator>Snorre Ettrup Altschul</dc:creator>
  <cp:lastModifiedBy>Snorre Ettrup Altschul</cp:lastModifiedBy>
  <cp:revision>4</cp:revision>
  <dcterms:created xsi:type="dcterms:W3CDTF">2018-01-23T08:49:45Z</dcterms:created>
  <dcterms:modified xsi:type="dcterms:W3CDTF">2018-01-23T09:27:34Z</dcterms:modified>
</cp:coreProperties>
</file>