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2A2A2A"/>
    <a:srgbClr val="141414"/>
    <a:srgbClr val="0B0B0B"/>
    <a:srgbClr val="4201FF"/>
    <a:srgbClr val="0601FF"/>
    <a:srgbClr val="FFFFFF"/>
    <a:srgbClr val="282828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1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7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6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95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69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1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99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1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6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3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93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63D-737A-4D5A-B9F7-C06FDFFDBAFF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A5B50-D38C-4E3B-8677-DA1E1A5B7B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011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1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5972">
            <a:off x="3926990" y="3650983"/>
            <a:ext cx="555665" cy="55566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19355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37567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2242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70327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5129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321400" y="0"/>
            <a:ext cx="0" cy="685800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0" y="479925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0" y="1570328"/>
            <a:ext cx="12192000" cy="60556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0" y="2354175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0" y="3062700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0" y="3933150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0" y="4647525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0" y="5514300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Рисунок 1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2334">
            <a:off x="3702175" y="4275456"/>
            <a:ext cx="616982" cy="616982"/>
          </a:xfrm>
          <a:prstGeom prst="rect">
            <a:avLst/>
          </a:prstGeom>
        </p:spPr>
      </p:pic>
      <p:cxnSp>
        <p:nvCxnSpPr>
          <p:cNvPr id="32" name="Прямая соединительная линия 31"/>
          <p:cNvCxnSpPr/>
          <p:nvPr/>
        </p:nvCxnSpPr>
        <p:spPr>
          <a:xfrm>
            <a:off x="0" y="6523950"/>
            <a:ext cx="12192000" cy="0"/>
          </a:xfrm>
          <a:prstGeom prst="line">
            <a:avLst/>
          </a:prstGeom>
          <a:ln w="12700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Рисунок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55">
            <a:off x="790126" y="762680"/>
            <a:ext cx="469549" cy="469549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21465">
            <a:off x="9633719" y="5006055"/>
            <a:ext cx="299417" cy="299417"/>
          </a:xfrm>
          <a:prstGeom prst="rect">
            <a:avLst/>
          </a:prstGeom>
        </p:spPr>
      </p:pic>
      <p:pic>
        <p:nvPicPr>
          <p:cNvPr id="141" name="Рисунок 14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8175">
            <a:off x="935521" y="4268873"/>
            <a:ext cx="554381" cy="554381"/>
          </a:xfrm>
          <a:prstGeom prst="rect">
            <a:avLst/>
          </a:prstGeom>
        </p:spPr>
      </p:pic>
      <p:pic>
        <p:nvPicPr>
          <p:cNvPr id="151" name="Рисунок 1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5577">
            <a:off x="8330608" y="1816367"/>
            <a:ext cx="808728" cy="808728"/>
          </a:xfrm>
          <a:prstGeom prst="rect">
            <a:avLst/>
          </a:prstGeom>
        </p:spPr>
      </p:pic>
      <p:pic>
        <p:nvPicPr>
          <p:cNvPr id="146" name="Рисунок 14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6887">
            <a:off x="1279423" y="3562035"/>
            <a:ext cx="914400" cy="914400"/>
          </a:xfrm>
          <a:prstGeom prst="rect">
            <a:avLst/>
          </a:prstGeom>
        </p:spPr>
      </p:pic>
      <p:pic>
        <p:nvPicPr>
          <p:cNvPr id="147" name="Рисунок 1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548">
            <a:off x="1375317" y="1157716"/>
            <a:ext cx="755875" cy="755875"/>
          </a:xfrm>
          <a:prstGeom prst="rect">
            <a:avLst/>
          </a:prstGeom>
        </p:spPr>
      </p:pic>
      <p:pic>
        <p:nvPicPr>
          <p:cNvPr id="139" name="Рисунок 1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98385">
            <a:off x="4410205" y="4344994"/>
            <a:ext cx="682080" cy="682080"/>
          </a:xfrm>
          <a:prstGeom prst="rect">
            <a:avLst/>
          </a:prstGeom>
        </p:spPr>
      </p:pic>
      <p:pic>
        <p:nvPicPr>
          <p:cNvPr id="142" name="Рисунок 1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6480">
            <a:off x="4565673" y="3336810"/>
            <a:ext cx="914400" cy="914400"/>
          </a:xfrm>
          <a:prstGeom prst="rect">
            <a:avLst/>
          </a:prstGeom>
        </p:spPr>
      </p:pic>
      <p:pic>
        <p:nvPicPr>
          <p:cNvPr id="152" name="Рисунок 15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544">
            <a:off x="565681" y="1342729"/>
            <a:ext cx="777277" cy="777277"/>
          </a:xfrm>
          <a:prstGeom prst="rect">
            <a:avLst/>
          </a:prstGeom>
        </p:spPr>
      </p:pic>
      <p:pic>
        <p:nvPicPr>
          <p:cNvPr id="145" name="Рисунок 14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3284">
            <a:off x="3173334" y="3728857"/>
            <a:ext cx="761154" cy="761154"/>
          </a:xfrm>
          <a:prstGeom prst="rect">
            <a:avLst/>
          </a:prstGeom>
        </p:spPr>
      </p:pic>
      <p:pic>
        <p:nvPicPr>
          <p:cNvPr id="140" name="Рисунок 1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9863">
            <a:off x="9459756" y="838065"/>
            <a:ext cx="583189" cy="583189"/>
          </a:xfrm>
          <a:prstGeom prst="rect">
            <a:avLst/>
          </a:prstGeom>
        </p:spPr>
      </p:pic>
      <p:pic>
        <p:nvPicPr>
          <p:cNvPr id="144" name="Рисунок 14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97739">
            <a:off x="9168097" y="3956667"/>
            <a:ext cx="914400" cy="914400"/>
          </a:xfrm>
          <a:prstGeom prst="rect">
            <a:avLst/>
          </a:prstGeom>
        </p:spPr>
      </p:pic>
      <p:pic>
        <p:nvPicPr>
          <p:cNvPr id="148" name="Рисунок 1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616">
            <a:off x="9864653" y="1736295"/>
            <a:ext cx="914400" cy="914400"/>
          </a:xfrm>
          <a:prstGeom prst="rect">
            <a:avLst/>
          </a:prstGeom>
        </p:spPr>
      </p:pic>
      <p:pic>
        <p:nvPicPr>
          <p:cNvPr id="150" name="Рисунок 1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9795">
            <a:off x="10123274" y="4548725"/>
            <a:ext cx="502397" cy="502397"/>
          </a:xfrm>
          <a:prstGeom prst="rect">
            <a:avLst/>
          </a:prstGeom>
        </p:spPr>
      </p:pic>
      <p:pic>
        <p:nvPicPr>
          <p:cNvPr id="154" name="Рисунок 1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4960">
            <a:off x="10075274" y="773910"/>
            <a:ext cx="757005" cy="757005"/>
          </a:xfrm>
          <a:prstGeom prst="rect">
            <a:avLst/>
          </a:prstGeom>
        </p:spPr>
      </p:pic>
      <p:pic>
        <p:nvPicPr>
          <p:cNvPr id="156" name="Рисунок 15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8047">
            <a:off x="9020836" y="1414851"/>
            <a:ext cx="836519" cy="836519"/>
          </a:xfrm>
          <a:prstGeom prst="rect">
            <a:avLst/>
          </a:prstGeom>
        </p:spPr>
      </p:pic>
      <p:pic>
        <p:nvPicPr>
          <p:cNvPr id="153" name="Рисунок 1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544">
            <a:off x="986047" y="4913267"/>
            <a:ext cx="777277" cy="777277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7255">
            <a:off x="1687309" y="4604547"/>
            <a:ext cx="413258" cy="413258"/>
          </a:xfrm>
          <a:prstGeom prst="rect">
            <a:avLst/>
          </a:prstGeom>
        </p:spPr>
      </p:pic>
      <p:pic>
        <p:nvPicPr>
          <p:cNvPr id="155" name="Рисунок 15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6480">
            <a:off x="1306469" y="393445"/>
            <a:ext cx="745496" cy="745496"/>
          </a:xfrm>
          <a:prstGeom prst="rect">
            <a:avLst/>
          </a:prstGeom>
        </p:spPr>
      </p:pic>
      <p:grpSp>
        <p:nvGrpSpPr>
          <p:cNvPr id="173" name="Группа 172"/>
          <p:cNvGrpSpPr/>
          <p:nvPr/>
        </p:nvGrpSpPr>
        <p:grpSpPr>
          <a:xfrm>
            <a:off x="-8749235" y="-3345566"/>
            <a:ext cx="24123580" cy="15700820"/>
            <a:chOff x="-7038917" y="-3955433"/>
            <a:chExt cx="24123580" cy="15700820"/>
          </a:xfrm>
        </p:grpSpPr>
        <p:grpSp>
          <p:nvGrpSpPr>
            <p:cNvPr id="168" name="Группа 167"/>
            <p:cNvGrpSpPr/>
            <p:nvPr/>
          </p:nvGrpSpPr>
          <p:grpSpPr>
            <a:xfrm>
              <a:off x="-7038917" y="-3955433"/>
              <a:ext cx="24123580" cy="15700820"/>
              <a:chOff x="-6102977" y="-4350176"/>
              <a:chExt cx="24123580" cy="15700820"/>
            </a:xfrm>
          </p:grpSpPr>
          <p:cxnSp>
            <p:nvCxnSpPr>
              <p:cNvPr id="166" name="Прямая соединительная линия 165"/>
              <p:cNvCxnSpPr/>
              <p:nvPr/>
            </p:nvCxnSpPr>
            <p:spPr>
              <a:xfrm>
                <a:off x="-6102977" y="3463922"/>
                <a:ext cx="24123580" cy="0"/>
              </a:xfrm>
              <a:prstGeom prst="line">
                <a:avLst/>
              </a:prstGeom>
              <a:ln w="38100">
                <a:solidFill>
                  <a:srgbClr val="3030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Прямая соединительная линия 157"/>
              <p:cNvCxnSpPr/>
              <p:nvPr/>
            </p:nvCxnSpPr>
            <p:spPr>
              <a:xfrm flipV="1">
                <a:off x="6728847" y="-4350176"/>
                <a:ext cx="0" cy="15700820"/>
              </a:xfrm>
              <a:prstGeom prst="line">
                <a:avLst/>
              </a:prstGeom>
              <a:ln w="38100">
                <a:solidFill>
                  <a:srgbClr val="3030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Группа 130"/>
              <p:cNvGrpSpPr/>
              <p:nvPr/>
            </p:nvGrpSpPr>
            <p:grpSpPr>
              <a:xfrm>
                <a:off x="4686872" y="1421946"/>
                <a:ext cx="4083950" cy="4083950"/>
                <a:chOff x="2948750" y="1649200"/>
                <a:chExt cx="4083950" cy="4083950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2948750" y="1649200"/>
                  <a:ext cx="4083950" cy="4083950"/>
                  <a:chOff x="4799397" y="2099067"/>
                  <a:chExt cx="3600000" cy="3600000"/>
                </a:xfrm>
              </p:grpSpPr>
              <p:sp>
                <p:nvSpPr>
                  <p:cNvPr id="46" name="Полилиния 45"/>
                  <p:cNvSpPr/>
                  <p:nvPr/>
                </p:nvSpPr>
                <p:spPr>
                  <a:xfrm>
                    <a:off x="4799397" y="2099067"/>
                    <a:ext cx="3600000" cy="3600000"/>
                  </a:xfrm>
                  <a:custGeom>
                    <a:avLst/>
                    <a:gdLst>
                      <a:gd name="connsiteX0" fmla="*/ 1795250 w 3600000"/>
                      <a:gd name="connsiteY0" fmla="*/ 1175384 h 3600000"/>
                      <a:gd name="connsiteX1" fmla="*/ 1165250 w 3600000"/>
                      <a:gd name="connsiteY1" fmla="*/ 1805384 h 3600000"/>
                      <a:gd name="connsiteX2" fmla="*/ 1795250 w 3600000"/>
                      <a:gd name="connsiteY2" fmla="*/ 2435384 h 3600000"/>
                      <a:gd name="connsiteX3" fmla="*/ 2425250 w 3600000"/>
                      <a:gd name="connsiteY3" fmla="*/ 1805384 h 3600000"/>
                      <a:gd name="connsiteX4" fmla="*/ 1795250 w 3600000"/>
                      <a:gd name="connsiteY4" fmla="*/ 1175384 h 3600000"/>
                      <a:gd name="connsiteX5" fmla="*/ 104724 w 3600000"/>
                      <a:gd name="connsiteY5" fmla="*/ 0 h 3600000"/>
                      <a:gd name="connsiteX6" fmla="*/ 3495276 w 3600000"/>
                      <a:gd name="connsiteY6" fmla="*/ 0 h 3600000"/>
                      <a:gd name="connsiteX7" fmla="*/ 3600000 w 3600000"/>
                      <a:gd name="connsiteY7" fmla="*/ 104724 h 3600000"/>
                      <a:gd name="connsiteX8" fmla="*/ 3600000 w 3600000"/>
                      <a:gd name="connsiteY8" fmla="*/ 3495276 h 3600000"/>
                      <a:gd name="connsiteX9" fmla="*/ 3495276 w 3600000"/>
                      <a:gd name="connsiteY9" fmla="*/ 3600000 h 3600000"/>
                      <a:gd name="connsiteX10" fmla="*/ 104724 w 3600000"/>
                      <a:gd name="connsiteY10" fmla="*/ 3600000 h 3600000"/>
                      <a:gd name="connsiteX11" fmla="*/ 0 w 3600000"/>
                      <a:gd name="connsiteY11" fmla="*/ 3495276 h 3600000"/>
                      <a:gd name="connsiteX12" fmla="*/ 0 w 3600000"/>
                      <a:gd name="connsiteY12" fmla="*/ 104724 h 3600000"/>
                      <a:gd name="connsiteX13" fmla="*/ 104724 w 3600000"/>
                      <a:gd name="connsiteY13" fmla="*/ 0 h 36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600000" h="3600000">
                        <a:moveTo>
                          <a:pt x="1795250" y="1175384"/>
                        </a:moveTo>
                        <a:cubicBezTo>
                          <a:pt x="1447311" y="1175384"/>
                          <a:pt x="1165250" y="1457445"/>
                          <a:pt x="1165250" y="1805384"/>
                        </a:cubicBezTo>
                        <a:cubicBezTo>
                          <a:pt x="1165250" y="2153323"/>
                          <a:pt x="1447311" y="2435384"/>
                          <a:pt x="1795250" y="2435384"/>
                        </a:cubicBezTo>
                        <a:cubicBezTo>
                          <a:pt x="2143189" y="2435384"/>
                          <a:pt x="2425250" y="2153323"/>
                          <a:pt x="2425250" y="1805384"/>
                        </a:cubicBezTo>
                        <a:cubicBezTo>
                          <a:pt x="2425250" y="1457445"/>
                          <a:pt x="2143189" y="1175384"/>
                          <a:pt x="1795250" y="1175384"/>
                        </a:cubicBezTo>
                        <a:close/>
                        <a:moveTo>
                          <a:pt x="104724" y="0"/>
                        </a:moveTo>
                        <a:lnTo>
                          <a:pt x="3495276" y="0"/>
                        </a:lnTo>
                        <a:cubicBezTo>
                          <a:pt x="3553113" y="0"/>
                          <a:pt x="3600000" y="46887"/>
                          <a:pt x="3600000" y="104724"/>
                        </a:cubicBezTo>
                        <a:lnTo>
                          <a:pt x="3600000" y="3495276"/>
                        </a:lnTo>
                        <a:cubicBezTo>
                          <a:pt x="3600000" y="3553113"/>
                          <a:pt x="3553113" y="3600000"/>
                          <a:pt x="3495276" y="3600000"/>
                        </a:cubicBezTo>
                        <a:lnTo>
                          <a:pt x="104724" y="3600000"/>
                        </a:lnTo>
                        <a:cubicBezTo>
                          <a:pt x="46887" y="3600000"/>
                          <a:pt x="0" y="3553113"/>
                          <a:pt x="0" y="3495276"/>
                        </a:cubicBezTo>
                        <a:lnTo>
                          <a:pt x="0" y="104724"/>
                        </a:lnTo>
                        <a:cubicBezTo>
                          <a:pt x="0" y="46887"/>
                          <a:pt x="46887" y="0"/>
                          <a:pt x="104724" y="0"/>
                        </a:cubicBezTo>
                        <a:close/>
                      </a:path>
                    </a:pathLst>
                  </a:custGeom>
                  <a:solidFill>
                    <a:srgbClr val="2A2A2A"/>
                  </a:solidFill>
                  <a:ln w="2540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7" name="Овал 46"/>
                  <p:cNvSpPr/>
                  <p:nvPr/>
                </p:nvSpPr>
                <p:spPr>
                  <a:xfrm>
                    <a:off x="7258065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8" name="Овал 47"/>
                  <p:cNvSpPr/>
                  <p:nvPr/>
                </p:nvSpPr>
                <p:spPr>
                  <a:xfrm>
                    <a:off x="6949356" y="45057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49" name="Овал 48"/>
                  <p:cNvSpPr/>
                  <p:nvPr/>
                </p:nvSpPr>
                <p:spPr>
                  <a:xfrm>
                    <a:off x="7101230" y="43480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0" name="Овал 49"/>
                  <p:cNvSpPr/>
                  <p:nvPr/>
                </p:nvSpPr>
                <p:spPr>
                  <a:xfrm>
                    <a:off x="7258065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1" name="Овал 50"/>
                  <p:cNvSpPr/>
                  <p:nvPr/>
                </p:nvSpPr>
                <p:spPr>
                  <a:xfrm>
                    <a:off x="7258065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Овал 51"/>
                  <p:cNvSpPr/>
                  <p:nvPr/>
                </p:nvSpPr>
                <p:spPr>
                  <a:xfrm>
                    <a:off x="5969397" y="3269067"/>
                    <a:ext cx="1260000" cy="1260000"/>
                  </a:xfrm>
                  <a:prstGeom prst="ellipse">
                    <a:avLst/>
                  </a:prstGeom>
                  <a:noFill/>
                  <a:ln w="254000">
                    <a:solidFill>
                      <a:srgbClr val="14141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3" name="Овал 52"/>
                  <p:cNvSpPr/>
                  <p:nvPr/>
                </p:nvSpPr>
                <p:spPr>
                  <a:xfrm>
                    <a:off x="6069693" y="3369363"/>
                    <a:ext cx="1059408" cy="1059408"/>
                  </a:xfrm>
                  <a:prstGeom prst="ellipse">
                    <a:avLst/>
                  </a:prstGeom>
                  <a:noFill/>
                  <a:ln w="1270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4" name="Овал 53"/>
                  <p:cNvSpPr/>
                  <p:nvPr/>
                </p:nvSpPr>
                <p:spPr>
                  <a:xfrm>
                    <a:off x="8168707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5" name="Овал 54"/>
                  <p:cNvSpPr/>
                  <p:nvPr/>
                </p:nvSpPr>
                <p:spPr>
                  <a:xfrm>
                    <a:off x="8016232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6" name="Овал 55"/>
                  <p:cNvSpPr/>
                  <p:nvPr/>
                </p:nvSpPr>
                <p:spPr>
                  <a:xfrm>
                    <a:off x="7864358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7" name="Овал 56"/>
                  <p:cNvSpPr/>
                  <p:nvPr/>
                </p:nvSpPr>
                <p:spPr>
                  <a:xfrm>
                    <a:off x="7712484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8" name="Овал 57"/>
                  <p:cNvSpPr/>
                  <p:nvPr/>
                </p:nvSpPr>
                <p:spPr>
                  <a:xfrm>
                    <a:off x="7559307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9" name="Овал 58"/>
                  <p:cNvSpPr/>
                  <p:nvPr/>
                </p:nvSpPr>
                <p:spPr>
                  <a:xfrm>
                    <a:off x="7406832" y="389906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0" name="Овал 59"/>
                  <p:cNvSpPr/>
                  <p:nvPr/>
                </p:nvSpPr>
                <p:spPr>
                  <a:xfrm>
                    <a:off x="8168707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1" name="Овал 60"/>
                  <p:cNvSpPr/>
                  <p:nvPr/>
                </p:nvSpPr>
                <p:spPr>
                  <a:xfrm>
                    <a:off x="8016232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2" name="Овал 61"/>
                  <p:cNvSpPr/>
                  <p:nvPr/>
                </p:nvSpPr>
                <p:spPr>
                  <a:xfrm>
                    <a:off x="7864358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3" name="Овал 62"/>
                  <p:cNvSpPr/>
                  <p:nvPr/>
                </p:nvSpPr>
                <p:spPr>
                  <a:xfrm>
                    <a:off x="7712484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4" name="Овал 63"/>
                  <p:cNvSpPr/>
                  <p:nvPr/>
                </p:nvSpPr>
                <p:spPr>
                  <a:xfrm>
                    <a:off x="7559307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5" name="Овал 64"/>
                  <p:cNvSpPr/>
                  <p:nvPr/>
                </p:nvSpPr>
                <p:spPr>
                  <a:xfrm>
                    <a:off x="7406832" y="405094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6" name="Овал 65"/>
                  <p:cNvSpPr/>
                  <p:nvPr/>
                </p:nvSpPr>
                <p:spPr>
                  <a:xfrm>
                    <a:off x="8016232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7" name="Овал 66"/>
                  <p:cNvSpPr/>
                  <p:nvPr/>
                </p:nvSpPr>
                <p:spPr>
                  <a:xfrm>
                    <a:off x="7864358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8" name="Овал 67"/>
                  <p:cNvSpPr/>
                  <p:nvPr/>
                </p:nvSpPr>
                <p:spPr>
                  <a:xfrm>
                    <a:off x="7712484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69" name="Овал 68"/>
                  <p:cNvSpPr/>
                  <p:nvPr/>
                </p:nvSpPr>
                <p:spPr>
                  <a:xfrm>
                    <a:off x="7559307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0" name="Овал 69"/>
                  <p:cNvSpPr/>
                  <p:nvPr/>
                </p:nvSpPr>
                <p:spPr>
                  <a:xfrm>
                    <a:off x="7406832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1" name="Овал 70"/>
                  <p:cNvSpPr/>
                  <p:nvPr/>
                </p:nvSpPr>
                <p:spPr>
                  <a:xfrm>
                    <a:off x="7254566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2" name="Овал 71"/>
                  <p:cNvSpPr/>
                  <p:nvPr/>
                </p:nvSpPr>
                <p:spPr>
                  <a:xfrm>
                    <a:off x="8012733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3" name="Овал 72"/>
                  <p:cNvSpPr/>
                  <p:nvPr/>
                </p:nvSpPr>
                <p:spPr>
                  <a:xfrm>
                    <a:off x="7860859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4" name="Овал 73"/>
                  <p:cNvSpPr/>
                  <p:nvPr/>
                </p:nvSpPr>
                <p:spPr>
                  <a:xfrm>
                    <a:off x="7708985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5" name="Овал 74"/>
                  <p:cNvSpPr/>
                  <p:nvPr/>
                </p:nvSpPr>
                <p:spPr>
                  <a:xfrm>
                    <a:off x="7555808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6" name="Овал 75"/>
                  <p:cNvSpPr/>
                  <p:nvPr/>
                </p:nvSpPr>
                <p:spPr>
                  <a:xfrm>
                    <a:off x="7403333" y="435170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7" name="Овал 76"/>
                  <p:cNvSpPr/>
                  <p:nvPr/>
                </p:nvSpPr>
                <p:spPr>
                  <a:xfrm>
                    <a:off x="7101230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8" name="Овал 77"/>
                  <p:cNvSpPr/>
                  <p:nvPr/>
                </p:nvSpPr>
                <p:spPr>
                  <a:xfrm>
                    <a:off x="8011872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79" name="Овал 78"/>
                  <p:cNvSpPr/>
                  <p:nvPr/>
                </p:nvSpPr>
                <p:spPr>
                  <a:xfrm>
                    <a:off x="7859397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0" name="Овал 79"/>
                  <p:cNvSpPr/>
                  <p:nvPr/>
                </p:nvSpPr>
                <p:spPr>
                  <a:xfrm>
                    <a:off x="7707523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1" name="Овал 80"/>
                  <p:cNvSpPr/>
                  <p:nvPr/>
                </p:nvSpPr>
                <p:spPr>
                  <a:xfrm>
                    <a:off x="7555649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2" name="Овал 81"/>
                  <p:cNvSpPr/>
                  <p:nvPr/>
                </p:nvSpPr>
                <p:spPr>
                  <a:xfrm>
                    <a:off x="7402472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3" name="Овал 82"/>
                  <p:cNvSpPr/>
                  <p:nvPr/>
                </p:nvSpPr>
                <p:spPr>
                  <a:xfrm>
                    <a:off x="7249997" y="449752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4" name="Овал 83"/>
                  <p:cNvSpPr/>
                  <p:nvPr/>
                </p:nvSpPr>
                <p:spPr>
                  <a:xfrm>
                    <a:off x="6949356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5" name="Овал 84"/>
                  <p:cNvSpPr/>
                  <p:nvPr/>
                </p:nvSpPr>
                <p:spPr>
                  <a:xfrm>
                    <a:off x="7859998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6" name="Овал 85"/>
                  <p:cNvSpPr/>
                  <p:nvPr/>
                </p:nvSpPr>
                <p:spPr>
                  <a:xfrm>
                    <a:off x="7707523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7" name="Овал 86"/>
                  <p:cNvSpPr/>
                  <p:nvPr/>
                </p:nvSpPr>
                <p:spPr>
                  <a:xfrm>
                    <a:off x="7555649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8" name="Овал 87"/>
                  <p:cNvSpPr/>
                  <p:nvPr/>
                </p:nvSpPr>
                <p:spPr>
                  <a:xfrm>
                    <a:off x="7403775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89" name="Овал 88"/>
                  <p:cNvSpPr/>
                  <p:nvPr/>
                </p:nvSpPr>
                <p:spPr>
                  <a:xfrm>
                    <a:off x="7250598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0" name="Овал 89"/>
                  <p:cNvSpPr/>
                  <p:nvPr/>
                </p:nvSpPr>
                <p:spPr>
                  <a:xfrm>
                    <a:off x="7098123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1" name="Овал 90"/>
                  <p:cNvSpPr/>
                  <p:nvPr/>
                </p:nvSpPr>
                <p:spPr>
                  <a:xfrm>
                    <a:off x="6945622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2" name="Овал 91"/>
                  <p:cNvSpPr/>
                  <p:nvPr/>
                </p:nvSpPr>
                <p:spPr>
                  <a:xfrm>
                    <a:off x="7856264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3" name="Овал 92"/>
                  <p:cNvSpPr/>
                  <p:nvPr/>
                </p:nvSpPr>
                <p:spPr>
                  <a:xfrm>
                    <a:off x="7703789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4" name="Овал 93"/>
                  <p:cNvSpPr/>
                  <p:nvPr/>
                </p:nvSpPr>
                <p:spPr>
                  <a:xfrm>
                    <a:off x="7551915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5" name="Овал 94"/>
                  <p:cNvSpPr/>
                  <p:nvPr/>
                </p:nvSpPr>
                <p:spPr>
                  <a:xfrm>
                    <a:off x="7400041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6" name="Овал 95"/>
                  <p:cNvSpPr/>
                  <p:nvPr/>
                </p:nvSpPr>
                <p:spPr>
                  <a:xfrm>
                    <a:off x="7246864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7" name="Овал 96"/>
                  <p:cNvSpPr/>
                  <p:nvPr/>
                </p:nvSpPr>
                <p:spPr>
                  <a:xfrm>
                    <a:off x="7094389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8" name="Овал 97"/>
                  <p:cNvSpPr/>
                  <p:nvPr/>
                </p:nvSpPr>
                <p:spPr>
                  <a:xfrm>
                    <a:off x="6787164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99" name="Овал 98"/>
                  <p:cNvSpPr/>
                  <p:nvPr/>
                </p:nvSpPr>
                <p:spPr>
                  <a:xfrm>
                    <a:off x="7697806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0" name="Овал 99"/>
                  <p:cNvSpPr/>
                  <p:nvPr/>
                </p:nvSpPr>
                <p:spPr>
                  <a:xfrm>
                    <a:off x="7545331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1" name="Овал 100"/>
                  <p:cNvSpPr/>
                  <p:nvPr/>
                </p:nvSpPr>
                <p:spPr>
                  <a:xfrm>
                    <a:off x="7393457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2" name="Овал 101"/>
                  <p:cNvSpPr/>
                  <p:nvPr/>
                </p:nvSpPr>
                <p:spPr>
                  <a:xfrm>
                    <a:off x="7241583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3" name="Овал 102"/>
                  <p:cNvSpPr/>
                  <p:nvPr/>
                </p:nvSpPr>
                <p:spPr>
                  <a:xfrm>
                    <a:off x="7088406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4" name="Овал 103"/>
                  <p:cNvSpPr/>
                  <p:nvPr/>
                </p:nvSpPr>
                <p:spPr>
                  <a:xfrm>
                    <a:off x="6935931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5" name="Овал 104"/>
                  <p:cNvSpPr/>
                  <p:nvPr/>
                </p:nvSpPr>
                <p:spPr>
                  <a:xfrm>
                    <a:off x="6609019" y="5101683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6" name="Овал 105"/>
                  <p:cNvSpPr/>
                  <p:nvPr/>
                </p:nvSpPr>
                <p:spPr>
                  <a:xfrm>
                    <a:off x="7535176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7" name="Овал 106"/>
                  <p:cNvSpPr/>
                  <p:nvPr/>
                </p:nvSpPr>
                <p:spPr>
                  <a:xfrm>
                    <a:off x="7382701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8" name="Овал 107"/>
                  <p:cNvSpPr/>
                  <p:nvPr/>
                </p:nvSpPr>
                <p:spPr>
                  <a:xfrm>
                    <a:off x="7230827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09" name="Овал 108"/>
                  <p:cNvSpPr/>
                  <p:nvPr/>
                </p:nvSpPr>
                <p:spPr>
                  <a:xfrm>
                    <a:off x="7078953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0" name="Овал 109"/>
                  <p:cNvSpPr/>
                  <p:nvPr/>
                </p:nvSpPr>
                <p:spPr>
                  <a:xfrm>
                    <a:off x="6925776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1" name="Овал 110"/>
                  <p:cNvSpPr/>
                  <p:nvPr/>
                </p:nvSpPr>
                <p:spPr>
                  <a:xfrm>
                    <a:off x="6773301" y="5108016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2" name="Овал 111"/>
                  <p:cNvSpPr/>
                  <p:nvPr/>
                </p:nvSpPr>
                <p:spPr>
                  <a:xfrm>
                    <a:off x="8156951" y="4199829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3" name="Овал 112"/>
                  <p:cNvSpPr/>
                  <p:nvPr/>
                </p:nvSpPr>
                <p:spPr>
                  <a:xfrm>
                    <a:off x="7374461" y="525989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4" name="Овал 113"/>
                  <p:cNvSpPr/>
                  <p:nvPr/>
                </p:nvSpPr>
                <p:spPr>
                  <a:xfrm>
                    <a:off x="7221986" y="525989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5" name="Овал 114"/>
                  <p:cNvSpPr/>
                  <p:nvPr/>
                </p:nvSpPr>
                <p:spPr>
                  <a:xfrm>
                    <a:off x="7070112" y="525989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6" name="Овал 115"/>
                  <p:cNvSpPr/>
                  <p:nvPr/>
                </p:nvSpPr>
                <p:spPr>
                  <a:xfrm>
                    <a:off x="6918238" y="525989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7" name="Овал 116"/>
                  <p:cNvSpPr/>
                  <p:nvPr/>
                </p:nvSpPr>
                <p:spPr>
                  <a:xfrm>
                    <a:off x="6765061" y="525989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8" name="Овал 117"/>
                  <p:cNvSpPr/>
                  <p:nvPr/>
                </p:nvSpPr>
                <p:spPr>
                  <a:xfrm>
                    <a:off x="6609019" y="525412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19" name="Овал 118"/>
                  <p:cNvSpPr/>
                  <p:nvPr/>
                </p:nvSpPr>
                <p:spPr>
                  <a:xfrm>
                    <a:off x="7068944" y="540655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0" name="Овал 119"/>
                  <p:cNvSpPr/>
                  <p:nvPr/>
                </p:nvSpPr>
                <p:spPr>
                  <a:xfrm>
                    <a:off x="6917070" y="540655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1" name="Овал 120"/>
                  <p:cNvSpPr/>
                  <p:nvPr/>
                </p:nvSpPr>
                <p:spPr>
                  <a:xfrm>
                    <a:off x="6763893" y="540655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2" name="Овал 121"/>
                  <p:cNvSpPr/>
                  <p:nvPr/>
                </p:nvSpPr>
                <p:spPr>
                  <a:xfrm>
                    <a:off x="6611418" y="5406557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3" name="Овал 122"/>
                  <p:cNvSpPr/>
                  <p:nvPr/>
                </p:nvSpPr>
                <p:spPr>
                  <a:xfrm>
                    <a:off x="6791938" y="4655088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4" name="Овал 123"/>
                  <p:cNvSpPr/>
                  <p:nvPr/>
                </p:nvSpPr>
                <p:spPr>
                  <a:xfrm>
                    <a:off x="6783698" y="480696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5" name="Овал 124"/>
                  <p:cNvSpPr/>
                  <p:nvPr/>
                </p:nvSpPr>
                <p:spPr>
                  <a:xfrm>
                    <a:off x="6615405" y="4655540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6" name="Овал 125"/>
                  <p:cNvSpPr/>
                  <p:nvPr/>
                </p:nvSpPr>
                <p:spPr>
                  <a:xfrm>
                    <a:off x="6609019" y="4806781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27" name="Овал 126"/>
                  <p:cNvSpPr/>
                  <p:nvPr/>
                </p:nvSpPr>
                <p:spPr>
                  <a:xfrm>
                    <a:off x="6610280" y="4956142"/>
                    <a:ext cx="100296" cy="10029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128" name="Овал 127"/>
                <p:cNvSpPr/>
                <p:nvPr/>
              </p:nvSpPr>
              <p:spPr>
                <a:xfrm>
                  <a:off x="5823170" y="4108112"/>
                  <a:ext cx="495319" cy="495319"/>
                </a:xfrm>
                <a:prstGeom prst="ellipse">
                  <a:avLst/>
                </a:prstGeom>
                <a:solidFill>
                  <a:srgbClr val="14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Скругленный прямоугольник 128"/>
                <p:cNvSpPr/>
                <p:nvPr/>
              </p:nvSpPr>
              <p:spPr>
                <a:xfrm>
                  <a:off x="4852188" y="4605667"/>
                  <a:ext cx="283230" cy="10277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1414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grpSp>
          <p:nvGrpSpPr>
            <p:cNvPr id="138" name="Группа 137"/>
            <p:cNvGrpSpPr/>
            <p:nvPr/>
          </p:nvGrpSpPr>
          <p:grpSpPr>
            <a:xfrm>
              <a:off x="1705423" y="2124425"/>
              <a:ext cx="3075294" cy="3072411"/>
              <a:chOff x="2238561" y="1109946"/>
              <a:chExt cx="3075294" cy="3072411"/>
            </a:xfrm>
          </p:grpSpPr>
          <p:sp>
            <p:nvSpPr>
              <p:cNvPr id="130" name="Прямоугольник 129"/>
              <p:cNvSpPr/>
              <p:nvPr/>
            </p:nvSpPr>
            <p:spPr>
              <a:xfrm>
                <a:off x="2479825" y="1346700"/>
                <a:ext cx="2592766" cy="2592766"/>
              </a:xfrm>
              <a:prstGeom prst="rect">
                <a:avLst/>
              </a:prstGeom>
              <a:solidFill>
                <a:srgbClr val="4201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3" name="Плюс 132"/>
              <p:cNvSpPr/>
              <p:nvPr/>
            </p:nvSpPr>
            <p:spPr>
              <a:xfrm>
                <a:off x="5088398" y="1109946"/>
                <a:ext cx="225457" cy="225457"/>
              </a:xfrm>
              <a:prstGeom prst="mathPlus">
                <a:avLst>
                  <a:gd name="adj1" fmla="val 47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5" name="Плюс 134"/>
              <p:cNvSpPr/>
              <p:nvPr/>
            </p:nvSpPr>
            <p:spPr>
              <a:xfrm>
                <a:off x="2238561" y="1109946"/>
                <a:ext cx="216108" cy="216108"/>
              </a:xfrm>
              <a:prstGeom prst="mathPlus">
                <a:avLst>
                  <a:gd name="adj1" fmla="val 47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6" name="Плюс 135"/>
              <p:cNvSpPr/>
              <p:nvPr/>
            </p:nvSpPr>
            <p:spPr>
              <a:xfrm>
                <a:off x="2238561" y="3936266"/>
                <a:ext cx="216108" cy="216108"/>
              </a:xfrm>
              <a:prstGeom prst="mathPlus">
                <a:avLst>
                  <a:gd name="adj1" fmla="val 47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7" name="Плюс 136"/>
              <p:cNvSpPr/>
              <p:nvPr/>
            </p:nvSpPr>
            <p:spPr>
              <a:xfrm>
                <a:off x="5070513" y="3966249"/>
                <a:ext cx="216108" cy="216108"/>
              </a:xfrm>
              <a:prstGeom prst="mathPlus">
                <a:avLst>
                  <a:gd name="adj1" fmla="val 478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71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-4.79167E-6 -0.16342 C -4.79167E-6 -0.2368 0.11316 -0.32685 0.20508 -0.32685 L 0.41042 -0.32685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1" y="-1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32685 L 0.37045 -0.25995 C 0.36146 -0.24583 0.35638 -0.22476 0.35638 -0.20277 C 0.35638 -0.17777 0.36146 -0.15787 0.37045 -0.14375 L 0.41042 -0.07685 " pathEditMode="relative" rAng="0" ptsTypes="AAAAA">
                                      <p:cBhvr>
                                        <p:cTn id="9" dur="2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7685 L 0.16042 -0.076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Группа 99"/>
          <p:cNvGrpSpPr/>
          <p:nvPr/>
        </p:nvGrpSpPr>
        <p:grpSpPr>
          <a:xfrm>
            <a:off x="-7038917" y="-3955433"/>
            <a:ext cx="24123580" cy="15700820"/>
            <a:chOff x="-6102977" y="-4350176"/>
            <a:chExt cx="24123580" cy="15700820"/>
          </a:xfrm>
        </p:grpSpPr>
        <p:cxnSp>
          <p:nvCxnSpPr>
            <p:cNvPr id="101" name="Прямая соединительная линия 100"/>
            <p:cNvCxnSpPr/>
            <p:nvPr/>
          </p:nvCxnSpPr>
          <p:spPr>
            <a:xfrm>
              <a:off x="-6102977" y="3463922"/>
              <a:ext cx="24123580" cy="0"/>
            </a:xfrm>
            <a:prstGeom prst="line">
              <a:avLst/>
            </a:prstGeom>
            <a:ln w="3810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единительная линия 101"/>
            <p:cNvCxnSpPr/>
            <p:nvPr/>
          </p:nvCxnSpPr>
          <p:spPr>
            <a:xfrm flipV="1">
              <a:off x="6728847" y="-4350176"/>
              <a:ext cx="0" cy="15700820"/>
            </a:xfrm>
            <a:prstGeom prst="line">
              <a:avLst/>
            </a:prstGeom>
            <a:ln w="38100"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Группа 102"/>
            <p:cNvGrpSpPr/>
            <p:nvPr/>
          </p:nvGrpSpPr>
          <p:grpSpPr>
            <a:xfrm>
              <a:off x="4686872" y="1421946"/>
              <a:ext cx="4083950" cy="4083950"/>
              <a:chOff x="2948750" y="1649200"/>
              <a:chExt cx="4083950" cy="4083950"/>
            </a:xfrm>
          </p:grpSpPr>
          <p:grpSp>
            <p:nvGrpSpPr>
              <p:cNvPr id="104" name="Группа 103"/>
              <p:cNvGrpSpPr/>
              <p:nvPr/>
            </p:nvGrpSpPr>
            <p:grpSpPr>
              <a:xfrm>
                <a:off x="2948750" y="1649200"/>
                <a:ext cx="4083950" cy="4083950"/>
                <a:chOff x="4799397" y="2099067"/>
                <a:chExt cx="3600000" cy="3600000"/>
              </a:xfrm>
            </p:grpSpPr>
            <p:sp>
              <p:nvSpPr>
                <p:cNvPr id="107" name="Полилиния 106"/>
                <p:cNvSpPr/>
                <p:nvPr/>
              </p:nvSpPr>
              <p:spPr>
                <a:xfrm>
                  <a:off x="4799397" y="2099067"/>
                  <a:ext cx="3600000" cy="3600000"/>
                </a:xfrm>
                <a:custGeom>
                  <a:avLst/>
                  <a:gdLst>
                    <a:gd name="connsiteX0" fmla="*/ 1795250 w 3600000"/>
                    <a:gd name="connsiteY0" fmla="*/ 1175384 h 3600000"/>
                    <a:gd name="connsiteX1" fmla="*/ 1165250 w 3600000"/>
                    <a:gd name="connsiteY1" fmla="*/ 1805384 h 3600000"/>
                    <a:gd name="connsiteX2" fmla="*/ 1795250 w 3600000"/>
                    <a:gd name="connsiteY2" fmla="*/ 2435384 h 3600000"/>
                    <a:gd name="connsiteX3" fmla="*/ 2425250 w 3600000"/>
                    <a:gd name="connsiteY3" fmla="*/ 1805384 h 3600000"/>
                    <a:gd name="connsiteX4" fmla="*/ 1795250 w 3600000"/>
                    <a:gd name="connsiteY4" fmla="*/ 1175384 h 3600000"/>
                    <a:gd name="connsiteX5" fmla="*/ 104724 w 3600000"/>
                    <a:gd name="connsiteY5" fmla="*/ 0 h 3600000"/>
                    <a:gd name="connsiteX6" fmla="*/ 3495276 w 3600000"/>
                    <a:gd name="connsiteY6" fmla="*/ 0 h 3600000"/>
                    <a:gd name="connsiteX7" fmla="*/ 3600000 w 3600000"/>
                    <a:gd name="connsiteY7" fmla="*/ 104724 h 3600000"/>
                    <a:gd name="connsiteX8" fmla="*/ 3600000 w 3600000"/>
                    <a:gd name="connsiteY8" fmla="*/ 3495276 h 3600000"/>
                    <a:gd name="connsiteX9" fmla="*/ 3495276 w 3600000"/>
                    <a:gd name="connsiteY9" fmla="*/ 3600000 h 3600000"/>
                    <a:gd name="connsiteX10" fmla="*/ 104724 w 3600000"/>
                    <a:gd name="connsiteY10" fmla="*/ 3600000 h 3600000"/>
                    <a:gd name="connsiteX11" fmla="*/ 0 w 3600000"/>
                    <a:gd name="connsiteY11" fmla="*/ 3495276 h 3600000"/>
                    <a:gd name="connsiteX12" fmla="*/ 0 w 3600000"/>
                    <a:gd name="connsiteY12" fmla="*/ 104724 h 3600000"/>
                    <a:gd name="connsiteX13" fmla="*/ 104724 w 3600000"/>
                    <a:gd name="connsiteY13" fmla="*/ 0 h 360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600000" h="3600000">
                      <a:moveTo>
                        <a:pt x="1795250" y="1175384"/>
                      </a:moveTo>
                      <a:cubicBezTo>
                        <a:pt x="1447311" y="1175384"/>
                        <a:pt x="1165250" y="1457445"/>
                        <a:pt x="1165250" y="1805384"/>
                      </a:cubicBezTo>
                      <a:cubicBezTo>
                        <a:pt x="1165250" y="2153323"/>
                        <a:pt x="1447311" y="2435384"/>
                        <a:pt x="1795250" y="2435384"/>
                      </a:cubicBezTo>
                      <a:cubicBezTo>
                        <a:pt x="2143189" y="2435384"/>
                        <a:pt x="2425250" y="2153323"/>
                        <a:pt x="2425250" y="1805384"/>
                      </a:cubicBezTo>
                      <a:cubicBezTo>
                        <a:pt x="2425250" y="1457445"/>
                        <a:pt x="2143189" y="1175384"/>
                        <a:pt x="1795250" y="1175384"/>
                      </a:cubicBezTo>
                      <a:close/>
                      <a:moveTo>
                        <a:pt x="104724" y="0"/>
                      </a:moveTo>
                      <a:lnTo>
                        <a:pt x="3495276" y="0"/>
                      </a:lnTo>
                      <a:cubicBezTo>
                        <a:pt x="3553113" y="0"/>
                        <a:pt x="3600000" y="46887"/>
                        <a:pt x="3600000" y="104724"/>
                      </a:cubicBezTo>
                      <a:lnTo>
                        <a:pt x="3600000" y="3495276"/>
                      </a:lnTo>
                      <a:cubicBezTo>
                        <a:pt x="3600000" y="3553113"/>
                        <a:pt x="3553113" y="3600000"/>
                        <a:pt x="3495276" y="3600000"/>
                      </a:cubicBezTo>
                      <a:lnTo>
                        <a:pt x="104724" y="3600000"/>
                      </a:lnTo>
                      <a:cubicBezTo>
                        <a:pt x="46887" y="3600000"/>
                        <a:pt x="0" y="3553113"/>
                        <a:pt x="0" y="3495276"/>
                      </a:cubicBezTo>
                      <a:lnTo>
                        <a:pt x="0" y="104724"/>
                      </a:lnTo>
                      <a:cubicBezTo>
                        <a:pt x="0" y="46887"/>
                        <a:pt x="46887" y="0"/>
                        <a:pt x="104724" y="0"/>
                      </a:cubicBezTo>
                      <a:close/>
                    </a:path>
                  </a:pathLst>
                </a:custGeom>
                <a:solidFill>
                  <a:srgbClr val="2A2A2A"/>
                </a:solidFill>
                <a:ln w="2540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8" name="Овал 107"/>
                <p:cNvSpPr/>
                <p:nvPr/>
              </p:nvSpPr>
              <p:spPr>
                <a:xfrm>
                  <a:off x="7258065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09" name="Овал 108"/>
                <p:cNvSpPr/>
                <p:nvPr/>
              </p:nvSpPr>
              <p:spPr>
                <a:xfrm>
                  <a:off x="6949356" y="45057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0" name="Овал 109"/>
                <p:cNvSpPr/>
                <p:nvPr/>
              </p:nvSpPr>
              <p:spPr>
                <a:xfrm>
                  <a:off x="7101230" y="43480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1" name="Овал 110"/>
                <p:cNvSpPr/>
                <p:nvPr/>
              </p:nvSpPr>
              <p:spPr>
                <a:xfrm>
                  <a:off x="7258065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2" name="Овал 111"/>
                <p:cNvSpPr/>
                <p:nvPr/>
              </p:nvSpPr>
              <p:spPr>
                <a:xfrm>
                  <a:off x="7258065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3" name="Овал 112"/>
                <p:cNvSpPr/>
                <p:nvPr/>
              </p:nvSpPr>
              <p:spPr>
                <a:xfrm>
                  <a:off x="5969397" y="3269067"/>
                  <a:ext cx="1260000" cy="1260000"/>
                </a:xfrm>
                <a:prstGeom prst="ellipse">
                  <a:avLst/>
                </a:prstGeom>
                <a:noFill/>
                <a:ln w="254000">
                  <a:solidFill>
                    <a:srgbClr val="1414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4" name="Овал 113"/>
                <p:cNvSpPr/>
                <p:nvPr/>
              </p:nvSpPr>
              <p:spPr>
                <a:xfrm>
                  <a:off x="6069693" y="3369363"/>
                  <a:ext cx="1059408" cy="1059408"/>
                </a:xfrm>
                <a:prstGeom prst="ellipse">
                  <a:avLst/>
                </a:prstGeom>
                <a:noFill/>
                <a:ln w="1270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5" name="Овал 114"/>
                <p:cNvSpPr/>
                <p:nvPr/>
              </p:nvSpPr>
              <p:spPr>
                <a:xfrm>
                  <a:off x="8168707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6" name="Овал 115"/>
                <p:cNvSpPr/>
                <p:nvPr/>
              </p:nvSpPr>
              <p:spPr>
                <a:xfrm>
                  <a:off x="8016232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7" name="Овал 116"/>
                <p:cNvSpPr/>
                <p:nvPr/>
              </p:nvSpPr>
              <p:spPr>
                <a:xfrm>
                  <a:off x="7864358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8" name="Овал 117"/>
                <p:cNvSpPr/>
                <p:nvPr/>
              </p:nvSpPr>
              <p:spPr>
                <a:xfrm>
                  <a:off x="7712484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19" name="Овал 118"/>
                <p:cNvSpPr/>
                <p:nvPr/>
              </p:nvSpPr>
              <p:spPr>
                <a:xfrm>
                  <a:off x="7559307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0" name="Овал 119"/>
                <p:cNvSpPr/>
                <p:nvPr/>
              </p:nvSpPr>
              <p:spPr>
                <a:xfrm>
                  <a:off x="7406832" y="389906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1" name="Овал 120"/>
                <p:cNvSpPr/>
                <p:nvPr/>
              </p:nvSpPr>
              <p:spPr>
                <a:xfrm>
                  <a:off x="8168707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2" name="Овал 121"/>
                <p:cNvSpPr/>
                <p:nvPr/>
              </p:nvSpPr>
              <p:spPr>
                <a:xfrm>
                  <a:off x="8016232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3" name="Овал 122"/>
                <p:cNvSpPr/>
                <p:nvPr/>
              </p:nvSpPr>
              <p:spPr>
                <a:xfrm>
                  <a:off x="7864358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4" name="Овал 123"/>
                <p:cNvSpPr/>
                <p:nvPr/>
              </p:nvSpPr>
              <p:spPr>
                <a:xfrm>
                  <a:off x="7712484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5" name="Овал 124"/>
                <p:cNvSpPr/>
                <p:nvPr/>
              </p:nvSpPr>
              <p:spPr>
                <a:xfrm>
                  <a:off x="7559307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6" name="Овал 125"/>
                <p:cNvSpPr/>
                <p:nvPr/>
              </p:nvSpPr>
              <p:spPr>
                <a:xfrm>
                  <a:off x="7406832" y="405094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7" name="Овал 126"/>
                <p:cNvSpPr/>
                <p:nvPr/>
              </p:nvSpPr>
              <p:spPr>
                <a:xfrm>
                  <a:off x="8016232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8" name="Овал 127"/>
                <p:cNvSpPr/>
                <p:nvPr/>
              </p:nvSpPr>
              <p:spPr>
                <a:xfrm>
                  <a:off x="7864358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9" name="Овал 128"/>
                <p:cNvSpPr/>
                <p:nvPr/>
              </p:nvSpPr>
              <p:spPr>
                <a:xfrm>
                  <a:off x="7712484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0" name="Овал 129"/>
                <p:cNvSpPr/>
                <p:nvPr/>
              </p:nvSpPr>
              <p:spPr>
                <a:xfrm>
                  <a:off x="7559307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1" name="Овал 130"/>
                <p:cNvSpPr/>
                <p:nvPr/>
              </p:nvSpPr>
              <p:spPr>
                <a:xfrm>
                  <a:off x="7406832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2" name="Овал 131"/>
                <p:cNvSpPr/>
                <p:nvPr/>
              </p:nvSpPr>
              <p:spPr>
                <a:xfrm>
                  <a:off x="7254566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3" name="Овал 132"/>
                <p:cNvSpPr/>
                <p:nvPr/>
              </p:nvSpPr>
              <p:spPr>
                <a:xfrm>
                  <a:off x="8012733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4" name="Овал 133"/>
                <p:cNvSpPr/>
                <p:nvPr/>
              </p:nvSpPr>
              <p:spPr>
                <a:xfrm>
                  <a:off x="7860859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5" name="Овал 134"/>
                <p:cNvSpPr/>
                <p:nvPr/>
              </p:nvSpPr>
              <p:spPr>
                <a:xfrm>
                  <a:off x="7708985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6" name="Овал 135"/>
                <p:cNvSpPr/>
                <p:nvPr/>
              </p:nvSpPr>
              <p:spPr>
                <a:xfrm>
                  <a:off x="7555808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7" name="Овал 136"/>
                <p:cNvSpPr/>
                <p:nvPr/>
              </p:nvSpPr>
              <p:spPr>
                <a:xfrm>
                  <a:off x="7403333" y="435170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8" name="Овал 137"/>
                <p:cNvSpPr/>
                <p:nvPr/>
              </p:nvSpPr>
              <p:spPr>
                <a:xfrm>
                  <a:off x="7101230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9" name="Овал 138"/>
                <p:cNvSpPr/>
                <p:nvPr/>
              </p:nvSpPr>
              <p:spPr>
                <a:xfrm>
                  <a:off x="8011872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0" name="Овал 139"/>
                <p:cNvSpPr/>
                <p:nvPr/>
              </p:nvSpPr>
              <p:spPr>
                <a:xfrm>
                  <a:off x="7859397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1" name="Овал 140"/>
                <p:cNvSpPr/>
                <p:nvPr/>
              </p:nvSpPr>
              <p:spPr>
                <a:xfrm>
                  <a:off x="7707523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2" name="Овал 141"/>
                <p:cNvSpPr/>
                <p:nvPr/>
              </p:nvSpPr>
              <p:spPr>
                <a:xfrm>
                  <a:off x="7555649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3" name="Овал 142"/>
                <p:cNvSpPr/>
                <p:nvPr/>
              </p:nvSpPr>
              <p:spPr>
                <a:xfrm>
                  <a:off x="7402472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4" name="Овал 143"/>
                <p:cNvSpPr/>
                <p:nvPr/>
              </p:nvSpPr>
              <p:spPr>
                <a:xfrm>
                  <a:off x="7249997" y="449752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5" name="Овал 144"/>
                <p:cNvSpPr/>
                <p:nvPr/>
              </p:nvSpPr>
              <p:spPr>
                <a:xfrm>
                  <a:off x="6949356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6" name="Овал 145"/>
                <p:cNvSpPr/>
                <p:nvPr/>
              </p:nvSpPr>
              <p:spPr>
                <a:xfrm>
                  <a:off x="7859998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7" name="Овал 146"/>
                <p:cNvSpPr/>
                <p:nvPr/>
              </p:nvSpPr>
              <p:spPr>
                <a:xfrm>
                  <a:off x="7707523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8" name="Овал 147"/>
                <p:cNvSpPr/>
                <p:nvPr/>
              </p:nvSpPr>
              <p:spPr>
                <a:xfrm>
                  <a:off x="7555649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49" name="Овал 148"/>
                <p:cNvSpPr/>
                <p:nvPr/>
              </p:nvSpPr>
              <p:spPr>
                <a:xfrm>
                  <a:off x="7403775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0" name="Овал 149"/>
                <p:cNvSpPr/>
                <p:nvPr/>
              </p:nvSpPr>
              <p:spPr>
                <a:xfrm>
                  <a:off x="7250598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1" name="Овал 150"/>
                <p:cNvSpPr/>
                <p:nvPr/>
              </p:nvSpPr>
              <p:spPr>
                <a:xfrm>
                  <a:off x="7098123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2" name="Овал 151"/>
                <p:cNvSpPr/>
                <p:nvPr/>
              </p:nvSpPr>
              <p:spPr>
                <a:xfrm>
                  <a:off x="6945622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3" name="Овал 152"/>
                <p:cNvSpPr/>
                <p:nvPr/>
              </p:nvSpPr>
              <p:spPr>
                <a:xfrm>
                  <a:off x="7856264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4" name="Овал 153"/>
                <p:cNvSpPr/>
                <p:nvPr/>
              </p:nvSpPr>
              <p:spPr>
                <a:xfrm>
                  <a:off x="7703789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5" name="Овал 154"/>
                <p:cNvSpPr/>
                <p:nvPr/>
              </p:nvSpPr>
              <p:spPr>
                <a:xfrm>
                  <a:off x="7551915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6" name="Овал 155"/>
                <p:cNvSpPr/>
                <p:nvPr/>
              </p:nvSpPr>
              <p:spPr>
                <a:xfrm>
                  <a:off x="7400041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7" name="Овал 156"/>
                <p:cNvSpPr/>
                <p:nvPr/>
              </p:nvSpPr>
              <p:spPr>
                <a:xfrm>
                  <a:off x="7246864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8" name="Овал 157"/>
                <p:cNvSpPr/>
                <p:nvPr/>
              </p:nvSpPr>
              <p:spPr>
                <a:xfrm>
                  <a:off x="7094389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59" name="Овал 158"/>
                <p:cNvSpPr/>
                <p:nvPr/>
              </p:nvSpPr>
              <p:spPr>
                <a:xfrm>
                  <a:off x="6787164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0" name="Овал 159"/>
                <p:cNvSpPr/>
                <p:nvPr/>
              </p:nvSpPr>
              <p:spPr>
                <a:xfrm>
                  <a:off x="7697806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1" name="Овал 160"/>
                <p:cNvSpPr/>
                <p:nvPr/>
              </p:nvSpPr>
              <p:spPr>
                <a:xfrm>
                  <a:off x="7545331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2" name="Овал 161"/>
                <p:cNvSpPr/>
                <p:nvPr/>
              </p:nvSpPr>
              <p:spPr>
                <a:xfrm>
                  <a:off x="7393457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3" name="Овал 162"/>
                <p:cNvSpPr/>
                <p:nvPr/>
              </p:nvSpPr>
              <p:spPr>
                <a:xfrm>
                  <a:off x="7241583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4" name="Овал 163"/>
                <p:cNvSpPr/>
                <p:nvPr/>
              </p:nvSpPr>
              <p:spPr>
                <a:xfrm>
                  <a:off x="7088406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5" name="Овал 164"/>
                <p:cNvSpPr/>
                <p:nvPr/>
              </p:nvSpPr>
              <p:spPr>
                <a:xfrm>
                  <a:off x="6935931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6" name="Овал 165"/>
                <p:cNvSpPr/>
                <p:nvPr/>
              </p:nvSpPr>
              <p:spPr>
                <a:xfrm>
                  <a:off x="6609019" y="5101683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7" name="Овал 166"/>
                <p:cNvSpPr/>
                <p:nvPr/>
              </p:nvSpPr>
              <p:spPr>
                <a:xfrm>
                  <a:off x="7535176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8" name="Овал 167"/>
                <p:cNvSpPr/>
                <p:nvPr/>
              </p:nvSpPr>
              <p:spPr>
                <a:xfrm>
                  <a:off x="7382701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69" name="Овал 168"/>
                <p:cNvSpPr/>
                <p:nvPr/>
              </p:nvSpPr>
              <p:spPr>
                <a:xfrm>
                  <a:off x="7230827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0" name="Овал 169"/>
                <p:cNvSpPr/>
                <p:nvPr/>
              </p:nvSpPr>
              <p:spPr>
                <a:xfrm>
                  <a:off x="7078953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1" name="Овал 170"/>
                <p:cNvSpPr/>
                <p:nvPr/>
              </p:nvSpPr>
              <p:spPr>
                <a:xfrm>
                  <a:off x="6925776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2" name="Овал 171"/>
                <p:cNvSpPr/>
                <p:nvPr/>
              </p:nvSpPr>
              <p:spPr>
                <a:xfrm>
                  <a:off x="6773301" y="5108016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3" name="Овал 172"/>
                <p:cNvSpPr/>
                <p:nvPr/>
              </p:nvSpPr>
              <p:spPr>
                <a:xfrm>
                  <a:off x="8156951" y="4199829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4" name="Овал 173"/>
                <p:cNvSpPr/>
                <p:nvPr/>
              </p:nvSpPr>
              <p:spPr>
                <a:xfrm>
                  <a:off x="7374461" y="525989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5" name="Овал 174"/>
                <p:cNvSpPr/>
                <p:nvPr/>
              </p:nvSpPr>
              <p:spPr>
                <a:xfrm>
                  <a:off x="7221986" y="525989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6" name="Овал 175"/>
                <p:cNvSpPr/>
                <p:nvPr/>
              </p:nvSpPr>
              <p:spPr>
                <a:xfrm>
                  <a:off x="7070112" y="525989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7" name="Овал 176"/>
                <p:cNvSpPr/>
                <p:nvPr/>
              </p:nvSpPr>
              <p:spPr>
                <a:xfrm>
                  <a:off x="6918238" y="525989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8" name="Овал 177"/>
                <p:cNvSpPr/>
                <p:nvPr/>
              </p:nvSpPr>
              <p:spPr>
                <a:xfrm>
                  <a:off x="6765061" y="525989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79" name="Овал 178"/>
                <p:cNvSpPr/>
                <p:nvPr/>
              </p:nvSpPr>
              <p:spPr>
                <a:xfrm>
                  <a:off x="6609019" y="525412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0" name="Овал 179"/>
                <p:cNvSpPr/>
                <p:nvPr/>
              </p:nvSpPr>
              <p:spPr>
                <a:xfrm>
                  <a:off x="7068944" y="540655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1" name="Овал 180"/>
                <p:cNvSpPr/>
                <p:nvPr/>
              </p:nvSpPr>
              <p:spPr>
                <a:xfrm>
                  <a:off x="6917070" y="540655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2" name="Овал 181"/>
                <p:cNvSpPr/>
                <p:nvPr/>
              </p:nvSpPr>
              <p:spPr>
                <a:xfrm>
                  <a:off x="6763893" y="540655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3" name="Овал 182"/>
                <p:cNvSpPr/>
                <p:nvPr/>
              </p:nvSpPr>
              <p:spPr>
                <a:xfrm>
                  <a:off x="6611418" y="5406557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4" name="Овал 183"/>
                <p:cNvSpPr/>
                <p:nvPr/>
              </p:nvSpPr>
              <p:spPr>
                <a:xfrm>
                  <a:off x="6791938" y="4655088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5" name="Овал 184"/>
                <p:cNvSpPr/>
                <p:nvPr/>
              </p:nvSpPr>
              <p:spPr>
                <a:xfrm>
                  <a:off x="6783698" y="480696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6" name="Овал 185"/>
                <p:cNvSpPr/>
                <p:nvPr/>
              </p:nvSpPr>
              <p:spPr>
                <a:xfrm>
                  <a:off x="6615405" y="4655540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7" name="Овал 186"/>
                <p:cNvSpPr/>
                <p:nvPr/>
              </p:nvSpPr>
              <p:spPr>
                <a:xfrm>
                  <a:off x="6609019" y="4806781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88" name="Овал 187"/>
                <p:cNvSpPr/>
                <p:nvPr/>
              </p:nvSpPr>
              <p:spPr>
                <a:xfrm>
                  <a:off x="6610280" y="4956142"/>
                  <a:ext cx="100296" cy="100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105" name="Овал 104"/>
              <p:cNvSpPr/>
              <p:nvPr/>
            </p:nvSpPr>
            <p:spPr>
              <a:xfrm>
                <a:off x="5823170" y="4108112"/>
                <a:ext cx="495319" cy="495319"/>
              </a:xfrm>
              <a:prstGeom prst="ellipse">
                <a:avLst/>
              </a:prstGeom>
              <a:solidFill>
                <a:srgbClr val="14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Скругленный прямоугольник 105"/>
              <p:cNvSpPr/>
              <p:nvPr/>
            </p:nvSpPr>
            <p:spPr>
              <a:xfrm>
                <a:off x="4852188" y="4605667"/>
                <a:ext cx="283230" cy="1027732"/>
              </a:xfrm>
              <a:prstGeom prst="roundRect">
                <a:avLst>
                  <a:gd name="adj" fmla="val 50000"/>
                </a:avLst>
              </a:prstGeom>
              <a:solidFill>
                <a:srgbClr val="1414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189" name="Группа 188"/>
          <p:cNvGrpSpPr/>
          <p:nvPr/>
        </p:nvGrpSpPr>
        <p:grpSpPr>
          <a:xfrm>
            <a:off x="1705423" y="2124425"/>
            <a:ext cx="3075294" cy="3072411"/>
            <a:chOff x="2238561" y="1109946"/>
            <a:chExt cx="3075294" cy="3072411"/>
          </a:xfrm>
        </p:grpSpPr>
        <p:sp>
          <p:nvSpPr>
            <p:cNvPr id="190" name="Прямоугольник 189"/>
            <p:cNvSpPr/>
            <p:nvPr/>
          </p:nvSpPr>
          <p:spPr>
            <a:xfrm>
              <a:off x="2479825" y="1346700"/>
              <a:ext cx="2592766" cy="2592766"/>
            </a:xfrm>
            <a:prstGeom prst="rect">
              <a:avLst/>
            </a:prstGeom>
            <a:solidFill>
              <a:srgbClr val="420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люс 190"/>
            <p:cNvSpPr/>
            <p:nvPr/>
          </p:nvSpPr>
          <p:spPr>
            <a:xfrm>
              <a:off x="5088398" y="1109946"/>
              <a:ext cx="225457" cy="225457"/>
            </a:xfrm>
            <a:prstGeom prst="mathPlus">
              <a:avLst>
                <a:gd name="adj1" fmla="val 47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люс 191"/>
            <p:cNvSpPr/>
            <p:nvPr/>
          </p:nvSpPr>
          <p:spPr>
            <a:xfrm>
              <a:off x="2238561" y="1109946"/>
              <a:ext cx="216108" cy="216108"/>
            </a:xfrm>
            <a:prstGeom prst="mathPlus">
              <a:avLst>
                <a:gd name="adj1" fmla="val 47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люс 192"/>
            <p:cNvSpPr/>
            <p:nvPr/>
          </p:nvSpPr>
          <p:spPr>
            <a:xfrm>
              <a:off x="2238561" y="3936266"/>
              <a:ext cx="216108" cy="216108"/>
            </a:xfrm>
            <a:prstGeom prst="mathPlus">
              <a:avLst>
                <a:gd name="adj1" fmla="val 47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люс 193"/>
            <p:cNvSpPr/>
            <p:nvPr/>
          </p:nvSpPr>
          <p:spPr>
            <a:xfrm>
              <a:off x="5070513" y="3966249"/>
              <a:ext cx="216108" cy="216108"/>
            </a:xfrm>
            <a:prstGeom prst="mathPlus">
              <a:avLst>
                <a:gd name="adj1" fmla="val 478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05978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ОГЭ «Информатика»</dc:title>
  <dc:creator>Никита Животовский</dc:creator>
  <cp:lastModifiedBy>Никита Животовский</cp:lastModifiedBy>
  <cp:revision>15</cp:revision>
  <dcterms:created xsi:type="dcterms:W3CDTF">2024-05-26T19:27:56Z</dcterms:created>
  <dcterms:modified xsi:type="dcterms:W3CDTF">2024-05-26T22:10:04Z</dcterms:modified>
</cp:coreProperties>
</file>