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
  </p:notesMasterIdLst>
  <p:sldIdLst>
    <p:sldId id="256" r:id="rId2"/>
    <p:sldId id="257" r:id="rId3"/>
    <p:sldId id="262" r:id="rId4"/>
    <p:sldId id="266"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96236" autoAdjust="0"/>
  </p:normalViewPr>
  <p:slideViewPr>
    <p:cSldViewPr snapToGrid="0">
      <p:cViewPr varScale="1">
        <p:scale>
          <a:sx n="78" d="100"/>
          <a:sy n="78" d="100"/>
        </p:scale>
        <p:origin x="12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50F8C-C8D8-49FB-8A59-3945792103E7}" type="datetimeFigureOut">
              <a:rPr lang="en-IN" smtClean="0"/>
              <a:t>20-08-2025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FE5BF2-AE2C-4FD6-B74F-F43345FED0D5}" type="slidenum">
              <a:rPr lang="en-IN" smtClean="0"/>
              <a:t>‹#›</a:t>
            </a:fld>
            <a:endParaRPr lang="en-IN"/>
          </a:p>
        </p:txBody>
      </p:sp>
    </p:spTree>
    <p:extLst>
      <p:ext uri="{BB962C8B-B14F-4D97-AF65-F5344CB8AC3E}">
        <p14:creationId xmlns:p14="http://schemas.microsoft.com/office/powerpoint/2010/main" val="3866196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a:xfrm>
            <a:off x="1371600" y="4323845"/>
            <a:ext cx="6400800" cy="365125"/>
          </a:xfrm>
        </p:spPr>
        <p:txBody>
          <a:bodyPr/>
          <a:lstStyle/>
          <a:p>
            <a:endParaRPr lang="nb-NO"/>
          </a:p>
        </p:txBody>
      </p:sp>
      <p:sp>
        <p:nvSpPr>
          <p:cNvPr id="6" name="Slide Number Placeholder 5"/>
          <p:cNvSpPr>
            <a:spLocks noGrp="1"/>
          </p:cNvSpPr>
          <p:nvPr>
            <p:ph type="sldNum" sz="quarter" idx="12"/>
          </p:nvPr>
        </p:nvSpPr>
        <p:spPr>
          <a:xfrm>
            <a:off x="8077200" y="1430866"/>
            <a:ext cx="2743200"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5705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257492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a:xfrm>
            <a:off x="685800" y="379941"/>
            <a:ext cx="6991492" cy="365125"/>
          </a:xfrm>
        </p:spPr>
        <p:txBody>
          <a:bodyPr/>
          <a:lstStyle/>
          <a:p>
            <a:endParaRPr lang="nb-NO"/>
          </a:p>
        </p:txBody>
      </p:sp>
      <p:sp>
        <p:nvSpPr>
          <p:cNvPr id="7" name="Slide Number Placeholder 6"/>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889911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a:xfrm>
            <a:off x="685800" y="379941"/>
            <a:ext cx="6991492" cy="365125"/>
          </a:xfrm>
        </p:spPr>
        <p:txBody>
          <a:bodyPr/>
          <a:lstStyle/>
          <a:p>
            <a:endParaRPr lang="nb-NO"/>
          </a:p>
        </p:txBody>
      </p:sp>
      <p:sp>
        <p:nvSpPr>
          <p:cNvPr id="7" name="Slide Number Placeholder 6"/>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2570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a:xfrm>
            <a:off x="685800" y="378883"/>
            <a:ext cx="6991492" cy="365125"/>
          </a:xfrm>
        </p:spPr>
        <p:txBody>
          <a:bodyPr/>
          <a:lstStyle/>
          <a:p>
            <a:endParaRPr lang="nb-NO"/>
          </a:p>
        </p:txBody>
      </p:sp>
      <p:sp>
        <p:nvSpPr>
          <p:cNvPr id="7" name="Slide Number Placeholder 6"/>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206855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4130FF-60BC-4C0C-AEE3-7285F2A694C4}" type="datetimeFigureOut">
              <a:rPr lang="nb-NO" smtClean="0"/>
              <a:t>20.08.2025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189132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E4130FF-60BC-4C0C-AEE3-7285F2A694C4}" type="datetimeFigureOut">
              <a:rPr lang="nb-NO" smtClean="0"/>
              <a:t>20.08.2025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792896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938588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a:xfrm>
            <a:off x="685800" y="381000"/>
            <a:ext cx="6991492" cy="365125"/>
          </a:xfrm>
        </p:spPr>
        <p:txBody>
          <a:bodyPr/>
          <a:lstStyle/>
          <a:p>
            <a:endParaRPr lang="nb-NO"/>
          </a:p>
        </p:txBody>
      </p:sp>
      <p:sp>
        <p:nvSpPr>
          <p:cNvPr id="6" name="Slide Number Placeholder 5"/>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123275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35993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E4130FF-60BC-4C0C-AEE3-7285F2A694C4}" type="datetimeFigureOut">
              <a:rPr lang="nb-NO" smtClean="0"/>
              <a:t>20.08.2025</a:t>
            </a:fld>
            <a:endParaRPr lang="nb-NO"/>
          </a:p>
        </p:txBody>
      </p:sp>
      <p:sp>
        <p:nvSpPr>
          <p:cNvPr id="5" name="Footer Placeholder 4"/>
          <p:cNvSpPr>
            <a:spLocks noGrp="1"/>
          </p:cNvSpPr>
          <p:nvPr>
            <p:ph type="ftr" sz="quarter" idx="11"/>
          </p:nvPr>
        </p:nvSpPr>
        <p:spPr>
          <a:xfrm>
            <a:off x="685800" y="381001"/>
            <a:ext cx="6991492" cy="364065"/>
          </a:xfrm>
        </p:spPr>
        <p:txBody>
          <a:bodyPr/>
          <a:lstStyle/>
          <a:p>
            <a:endParaRPr lang="nb-NO"/>
          </a:p>
        </p:txBody>
      </p:sp>
      <p:sp>
        <p:nvSpPr>
          <p:cNvPr id="6" name="Slide Number Placeholder 5"/>
          <p:cNvSpPr>
            <a:spLocks noGrp="1"/>
          </p:cNvSpPr>
          <p:nvPr>
            <p:ph type="sldNum" sz="quarter" idx="12"/>
          </p:nvPr>
        </p:nvSpPr>
        <p:spPr>
          <a:xfrm>
            <a:off x="10862452" y="381000"/>
            <a:ext cx="643748"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142592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06683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130FF-60BC-4C0C-AEE3-7285F2A694C4}" type="datetimeFigureOut">
              <a:rPr lang="nb-NO" smtClean="0"/>
              <a:t>20.08.2025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049107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130FF-60BC-4C0C-AEE3-7285F2A694C4}" type="datetimeFigureOut">
              <a:rPr lang="nb-NO" smtClean="0"/>
              <a:t>20.08.2025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59008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130FF-60BC-4C0C-AEE3-7285F2A694C4}" type="datetimeFigureOut">
              <a:rPr lang="nb-NO" smtClean="0"/>
              <a:t>20.08.2025</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93110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408151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20.08.2025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637659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E4130FF-60BC-4C0C-AEE3-7285F2A694C4}" type="datetimeFigureOut">
              <a:rPr lang="nb-NO" smtClean="0"/>
              <a:t>20.08.2025</a:t>
            </a:fld>
            <a:endParaRPr lang="nb-NO"/>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nb-NO"/>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194997796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Zodrick John – UE223115 | UIET, Panjab University</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70000" lnSpcReduction="20000"/>
          </a:bodyPr>
          <a:lstStyle/>
          <a:p>
            <a:pPr>
              <a:lnSpc>
                <a:spcPct val="170000"/>
              </a:lnSpc>
            </a:pPr>
            <a:r>
              <a:rPr lang="en-US" dirty="0"/>
              <a:t>ABC,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fontScale="90000"/>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550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ABC.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John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fontScale="90000"/>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550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ABC,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a:t>ABC</a:t>
            </a:r>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7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453</TotalTime>
  <Words>621</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Century Gothic</vt:lpstr>
      <vt:lpstr>Vapor Trail</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Zodrick John</cp:lastModifiedBy>
  <cp:revision>3</cp:revision>
  <dcterms:created xsi:type="dcterms:W3CDTF">2024-07-20T13:50:58Z</dcterms:created>
  <dcterms:modified xsi:type="dcterms:W3CDTF">2025-08-19T19:31:20Z</dcterms:modified>
</cp:coreProperties>
</file>