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BA20-4613-417E-8D43-092988868CF6}" v="29" dt="2021-12-04T21:33:5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usseau" userId="a146deae4be6d61b" providerId="LiveId" clId="{8356BA20-4613-417E-8D43-092988868CF6}"/>
    <pc:docChg chg="undo custSel addSld delSld modSld sldOrd">
      <pc:chgData name="Romain Rousseau" userId="a146deae4be6d61b" providerId="LiveId" clId="{8356BA20-4613-417E-8D43-092988868CF6}" dt="2021-12-05T12:33:10.693" v="2461" actId="20577"/>
      <pc:docMkLst>
        <pc:docMk/>
      </pc:docMkLst>
      <pc:sldChg chg="modSp mod">
        <pc:chgData name="Romain Rousseau" userId="a146deae4be6d61b" providerId="LiveId" clId="{8356BA20-4613-417E-8D43-092988868CF6}" dt="2021-12-05T12:33:10.693" v="2461" actId="20577"/>
        <pc:sldMkLst>
          <pc:docMk/>
          <pc:sldMk cId="1060437944" sldId="256"/>
        </pc:sldMkLst>
        <pc:spChg chg="mod">
          <ac:chgData name="Romain Rousseau" userId="a146deae4be6d61b" providerId="LiveId" clId="{8356BA20-4613-417E-8D43-092988868CF6}" dt="2021-12-05T12:33:10.693" v="2461" actId="20577"/>
          <ac:spMkLst>
            <pc:docMk/>
            <pc:sldMk cId="1060437944" sldId="256"/>
            <ac:spMk id="5" creationId="{530FD179-5BFB-4D27-9CF0-406524DEE7A3}"/>
          </ac:spMkLst>
        </pc:spChg>
      </pc:sldChg>
      <pc:sldChg chg="addSp modSp mod">
        <pc:chgData name="Romain Rousseau" userId="a146deae4be6d61b" providerId="LiveId" clId="{8356BA20-4613-417E-8D43-092988868CF6}" dt="2021-12-04T14:14:45.264" v="1914" actId="20577"/>
        <pc:sldMkLst>
          <pc:docMk/>
          <pc:sldMk cId="4262038550" sldId="257"/>
        </pc:sldMkLst>
        <pc:spChg chg="add mod">
          <ac:chgData name="Romain Rousseau" userId="a146deae4be6d61b" providerId="LiveId" clId="{8356BA20-4613-417E-8D43-092988868CF6}" dt="2021-12-02T12:38:32.932" v="845" actId="113"/>
          <ac:spMkLst>
            <pc:docMk/>
            <pc:sldMk cId="4262038550" sldId="257"/>
            <ac:spMk id="2" creationId="{34F05B80-7A5A-43AB-BE34-E5A1E5937CB4}"/>
          </ac:spMkLst>
        </pc:spChg>
        <pc:spChg chg="mod">
          <ac:chgData name="Romain Rousseau" userId="a146deae4be6d61b" providerId="LiveId" clId="{8356BA20-4613-417E-8D43-092988868CF6}" dt="2021-12-04T14:14:45.264" v="1914" actId="20577"/>
          <ac:spMkLst>
            <pc:docMk/>
            <pc:sldMk cId="4262038550" sldId="257"/>
            <ac:spMk id="5" creationId="{044B552C-074F-42CE-80D9-A46842D47BAA}"/>
          </ac:spMkLst>
        </pc:spChg>
        <pc:picChg chg="mod">
          <ac:chgData name="Romain Rousseau" userId="a146deae4be6d61b" providerId="LiveId" clId="{8356BA20-4613-417E-8D43-092988868CF6}" dt="2021-12-02T12:39:00.855" v="850" actId="1076"/>
          <ac:picMkLst>
            <pc:docMk/>
            <pc:sldMk cId="4262038550" sldId="257"/>
            <ac:picMk id="4" creationId="{33BDCB9D-79B9-4FA5-8FCA-CA126F42EFAB}"/>
          </ac:picMkLst>
        </pc:picChg>
      </pc:sldChg>
      <pc:sldChg chg="addSp delSp modSp new mod">
        <pc:chgData name="Romain Rousseau" userId="a146deae4be6d61b" providerId="LiveId" clId="{8356BA20-4613-417E-8D43-092988868CF6}" dt="2021-12-04T14:19:26.501" v="1924" actId="1076"/>
        <pc:sldMkLst>
          <pc:docMk/>
          <pc:sldMk cId="3567628123" sldId="258"/>
        </pc:sldMkLst>
        <pc:spChg chg="add del mod">
          <ac:chgData name="Romain Rousseau" userId="a146deae4be6d61b" providerId="LiveId" clId="{8356BA20-4613-417E-8D43-092988868CF6}" dt="2021-12-02T12:38:57.983" v="848"/>
          <ac:spMkLst>
            <pc:docMk/>
            <pc:sldMk cId="3567628123" sldId="258"/>
            <ac:spMk id="3" creationId="{6D9F8A12-11E1-45C4-8D7A-3D9DF1ECEFF8}"/>
          </ac:spMkLst>
        </pc:spChg>
        <pc:spChg chg="add mod">
          <ac:chgData name="Romain Rousseau" userId="a146deae4be6d61b" providerId="LiveId" clId="{8356BA20-4613-417E-8D43-092988868CF6}" dt="2021-12-04T14:19:26.501" v="1924" actId="1076"/>
          <ac:spMkLst>
            <pc:docMk/>
            <pc:sldMk cId="3567628123" sldId="258"/>
            <ac:spMk id="4" creationId="{2D395F91-89C2-44E3-A8C9-B85187A08399}"/>
          </ac:spMkLst>
        </pc:spChg>
        <pc:spChg chg="add mod">
          <ac:chgData name="Romain Rousseau" userId="a146deae4be6d61b" providerId="LiveId" clId="{8356BA20-4613-417E-8D43-092988868CF6}" dt="2021-12-02T12:49:45.676" v="1797"/>
          <ac:spMkLst>
            <pc:docMk/>
            <pc:sldMk cId="3567628123" sldId="258"/>
            <ac:spMk id="5" creationId="{471BA50B-35E4-40F4-B129-07B5108C5290}"/>
          </ac:spMkLst>
        </pc:spChg>
        <pc:spChg chg="add mod">
          <ac:chgData name="Romain Rousseau" userId="a146deae4be6d61b" providerId="LiveId" clId="{8356BA20-4613-417E-8D43-092988868CF6}" dt="2021-12-02T12:50:08.990" v="1809" actId="20577"/>
          <ac:spMkLst>
            <pc:docMk/>
            <pc:sldMk cId="3567628123" sldId="258"/>
            <ac:spMk id="6" creationId="{4C0BE3AE-2308-4A2D-99A5-0666D660FE9E}"/>
          </ac:spMkLst>
        </pc:spChg>
        <pc:picChg chg="add mod">
          <ac:chgData name="Romain Rousseau" userId="a146deae4be6d61b" providerId="LiveId" clId="{8356BA20-4613-417E-8D43-092988868CF6}" dt="2021-12-02T12:58:42.460" v="1886" actId="1076"/>
          <ac:picMkLst>
            <pc:docMk/>
            <pc:sldMk cId="3567628123" sldId="258"/>
            <ac:picMk id="2" creationId="{6E36C5CB-5CD9-4B79-A6E3-F1D4E6F899B2}"/>
          </ac:picMkLst>
        </pc:picChg>
      </pc:sldChg>
      <pc:sldChg chg="addSp modSp new mod ord">
        <pc:chgData name="Romain Rousseau" userId="a146deae4be6d61b" providerId="LiveId" clId="{8356BA20-4613-417E-8D43-092988868CF6}" dt="2021-12-04T23:05:43.640" v="2438" actId="6549"/>
        <pc:sldMkLst>
          <pc:docMk/>
          <pc:sldMk cId="2572240269" sldId="259"/>
        </pc:sldMkLst>
        <pc:spChg chg="add mod">
          <ac:chgData name="Romain Rousseau" userId="a146deae4be6d61b" providerId="LiveId" clId="{8356BA20-4613-417E-8D43-092988868CF6}" dt="2021-12-04T23:05:43.640" v="2438" actId="6549"/>
          <ac:spMkLst>
            <pc:docMk/>
            <pc:sldMk cId="2572240269" sldId="259"/>
            <ac:spMk id="3" creationId="{5C6788D8-F3F9-4186-9044-E3E8B52CF823}"/>
          </ac:spMkLst>
        </pc:spChg>
        <pc:spChg chg="add mod">
          <ac:chgData name="Romain Rousseau" userId="a146deae4be6d61b" providerId="LiveId" clId="{8356BA20-4613-417E-8D43-092988868CF6}" dt="2021-12-02T12:48:36.758" v="1760" actId="1076"/>
          <ac:spMkLst>
            <pc:docMk/>
            <pc:sldMk cId="2572240269" sldId="259"/>
            <ac:spMk id="4" creationId="{40DD696A-3093-432F-ABC5-7813ED045C6C}"/>
          </ac:spMkLst>
        </pc:spChg>
        <pc:spChg chg="add mod">
          <ac:chgData name="Romain Rousseau" userId="a146deae4be6d61b" providerId="LiveId" clId="{8356BA20-4613-417E-8D43-092988868CF6}" dt="2021-12-04T23:04:06.045" v="2301" actId="20577"/>
          <ac:spMkLst>
            <pc:docMk/>
            <pc:sldMk cId="2572240269" sldId="259"/>
            <ac:spMk id="5" creationId="{1788C8D5-9A7B-46F3-8F1B-E5E62D3D7F38}"/>
          </ac:spMkLst>
        </pc:spChg>
        <pc:picChg chg="add mod">
          <ac:chgData name="Romain Rousseau" userId="a146deae4be6d61b" providerId="LiveId" clId="{8356BA20-4613-417E-8D43-092988868CF6}" dt="2021-12-02T12:49:26.277" v="1786" actId="1076"/>
          <ac:picMkLst>
            <pc:docMk/>
            <pc:sldMk cId="2572240269" sldId="259"/>
            <ac:picMk id="2" creationId="{AC4C29E8-86CA-46CF-9F80-7BE0C19D9BD5}"/>
          </ac:picMkLst>
        </pc:picChg>
      </pc:sldChg>
      <pc:sldChg chg="addSp delSp modSp new mod">
        <pc:chgData name="Romain Rousseau" userId="a146deae4be6d61b" providerId="LiveId" clId="{8356BA20-4613-417E-8D43-092988868CF6}" dt="2021-12-04T23:04:14.385" v="2302" actId="20577"/>
        <pc:sldMkLst>
          <pc:docMk/>
          <pc:sldMk cId="2590987507" sldId="260"/>
        </pc:sldMkLst>
        <pc:spChg chg="add mod">
          <ac:chgData name="Romain Rousseau" userId="a146deae4be6d61b" providerId="LiveId" clId="{8356BA20-4613-417E-8D43-092988868CF6}" dt="2021-12-04T15:22:44.228" v="2195" actId="1076"/>
          <ac:spMkLst>
            <pc:docMk/>
            <pc:sldMk cId="2590987507" sldId="260"/>
            <ac:spMk id="4" creationId="{2D25351B-7D97-4F87-8F9B-A14F0CC02F32}"/>
          </ac:spMkLst>
        </pc:spChg>
        <pc:spChg chg="add mod">
          <ac:chgData name="Romain Rousseau" userId="a146deae4be6d61b" providerId="LiveId" clId="{8356BA20-4613-417E-8D43-092988868CF6}" dt="2021-12-04T23:04:14.385" v="2302" actId="20577"/>
          <ac:spMkLst>
            <pc:docMk/>
            <pc:sldMk cId="2590987507" sldId="260"/>
            <ac:spMk id="5" creationId="{BA6DBC00-304E-412B-AA88-F7656E56D29A}"/>
          </ac:spMkLst>
        </pc:spChg>
        <pc:spChg chg="add mod">
          <ac:chgData name="Romain Rousseau" userId="a146deae4be6d61b" providerId="LiveId" clId="{8356BA20-4613-417E-8D43-092988868CF6}" dt="2021-12-04T15:22:54.164" v="2198" actId="1076"/>
          <ac:spMkLst>
            <pc:docMk/>
            <pc:sldMk cId="2590987507" sldId="260"/>
            <ac:spMk id="6" creationId="{82DDE830-7613-4D72-98FC-E5FFDC62B880}"/>
          </ac:spMkLst>
        </pc:spChg>
        <pc:spChg chg="add mod">
          <ac:chgData name="Romain Rousseau" userId="a146deae4be6d61b" providerId="LiveId" clId="{8356BA20-4613-417E-8D43-092988868CF6}" dt="2021-12-04T15:23:07.068" v="2200" actId="1076"/>
          <ac:spMkLst>
            <pc:docMk/>
            <pc:sldMk cId="2590987507" sldId="260"/>
            <ac:spMk id="7" creationId="{99F32469-38A6-4571-A5F1-1B057270AE28}"/>
          </ac:spMkLst>
        </pc:spChg>
        <pc:spChg chg="add mod">
          <ac:chgData name="Romain Rousseau" userId="a146deae4be6d61b" providerId="LiveId" clId="{8356BA20-4613-417E-8D43-092988868CF6}" dt="2021-12-04T15:23:24.253" v="2202" actId="1076"/>
          <ac:spMkLst>
            <pc:docMk/>
            <pc:sldMk cId="2590987507" sldId="260"/>
            <ac:spMk id="8" creationId="{305075CF-AF55-4534-9952-588F6BA75DC3}"/>
          </ac:spMkLst>
        </pc:spChg>
        <pc:picChg chg="add mod">
          <ac:chgData name="Romain Rousseau" userId="a146deae4be6d61b" providerId="LiveId" clId="{8356BA20-4613-417E-8D43-092988868CF6}" dt="2021-12-04T15:22:49.900" v="2197" actId="1076"/>
          <ac:picMkLst>
            <pc:docMk/>
            <pc:sldMk cId="2590987507" sldId="260"/>
            <ac:picMk id="2" creationId="{DAAA87AA-6F92-4970-805A-0DBA53C350B6}"/>
          </ac:picMkLst>
        </pc:picChg>
        <pc:picChg chg="add del mod">
          <ac:chgData name="Romain Rousseau" userId="a146deae4be6d61b" providerId="LiveId" clId="{8356BA20-4613-417E-8D43-092988868CF6}" dt="2021-12-04T14:57:11.735" v="1928" actId="21"/>
          <ac:picMkLst>
            <pc:docMk/>
            <pc:sldMk cId="2590987507" sldId="260"/>
            <ac:picMk id="3" creationId="{51FE107A-869F-4AE8-BFBA-03DD73252B96}"/>
          </ac:picMkLst>
        </pc:picChg>
      </pc:sldChg>
      <pc:sldChg chg="addSp delSp modSp new mod">
        <pc:chgData name="Romain Rousseau" userId="a146deae4be6d61b" providerId="LiveId" clId="{8356BA20-4613-417E-8D43-092988868CF6}" dt="2021-12-04T21:34:08.584" v="2240" actId="20577"/>
        <pc:sldMkLst>
          <pc:docMk/>
          <pc:sldMk cId="267310134" sldId="261"/>
        </pc:sldMkLst>
        <pc:spChg chg="add mod">
          <ac:chgData name="Romain Rousseau" userId="a146deae4be6d61b" providerId="LiveId" clId="{8356BA20-4613-417E-8D43-092988868CF6}" dt="2021-12-04T21:34:08.584" v="2240" actId="20577"/>
          <ac:spMkLst>
            <pc:docMk/>
            <pc:sldMk cId="267310134" sldId="261"/>
            <ac:spMk id="6" creationId="{E6B30EB5-F7D0-4FF7-A2C9-56AD010F42C5}"/>
          </ac:spMkLst>
        </pc:spChg>
        <pc:graphicFrameChg chg="add del mod">
          <ac:chgData name="Romain Rousseau" userId="a146deae4be6d61b" providerId="LiveId" clId="{8356BA20-4613-417E-8D43-092988868CF6}" dt="2021-12-04T21:30:39.162" v="2206"/>
          <ac:graphicFrameMkLst>
            <pc:docMk/>
            <pc:sldMk cId="267310134" sldId="261"/>
            <ac:graphicFrameMk id="2" creationId="{BFF34D55-0CFA-472F-964B-3EA0D58F6567}"/>
          </ac:graphicFrameMkLst>
        </pc:graphicFrameChg>
        <pc:graphicFrameChg chg="add mod modGraphic">
          <ac:chgData name="Romain Rousseau" userId="a146deae4be6d61b" providerId="LiveId" clId="{8356BA20-4613-417E-8D43-092988868CF6}" dt="2021-12-04T21:32:08.254" v="2217" actId="1076"/>
          <ac:graphicFrameMkLst>
            <pc:docMk/>
            <pc:sldMk cId="267310134" sldId="261"/>
            <ac:graphicFrameMk id="4" creationId="{45AEA2CB-EB69-4804-B495-22DB95A120B6}"/>
          </ac:graphicFrameMkLst>
        </pc:graphicFrameChg>
        <pc:graphicFrameChg chg="add mod">
          <ac:chgData name="Romain Rousseau" userId="a146deae4be6d61b" providerId="LiveId" clId="{8356BA20-4613-417E-8D43-092988868CF6}" dt="2021-12-04T21:33:37.366" v="2220" actId="1076"/>
          <ac:graphicFrameMkLst>
            <pc:docMk/>
            <pc:sldMk cId="267310134" sldId="261"/>
            <ac:graphicFrameMk id="5" creationId="{4D2C87B5-78B1-4D3F-A632-4B63840F820F}"/>
          </ac:graphicFrameMkLst>
        </pc:graphicFrameChg>
        <pc:picChg chg="add mod">
          <ac:chgData name="Romain Rousseau" userId="a146deae4be6d61b" providerId="LiveId" clId="{8356BA20-4613-417E-8D43-092988868CF6}" dt="2021-12-04T21:33:53.176" v="2222" actId="1076"/>
          <ac:picMkLst>
            <pc:docMk/>
            <pc:sldMk cId="267310134" sldId="261"/>
            <ac:picMk id="3" creationId="{098E6D7C-F1D4-4F69-9BE2-B2C937275582}"/>
          </ac:picMkLst>
        </pc:picChg>
      </pc:sldChg>
      <pc:sldChg chg="addSp delSp modSp new del mod">
        <pc:chgData name="Romain Rousseau" userId="a146deae4be6d61b" providerId="LiveId" clId="{8356BA20-4613-417E-8D43-092988868CF6}" dt="2021-12-04T15:23:36.226" v="2203" actId="2696"/>
        <pc:sldMkLst>
          <pc:docMk/>
          <pc:sldMk cId="2664390926" sldId="261"/>
        </pc:sldMkLst>
        <pc:spChg chg="add mod">
          <ac:chgData name="Romain Rousseau" userId="a146deae4be6d61b" providerId="LiveId" clId="{8356BA20-4613-417E-8D43-092988868CF6}" dt="2021-12-04T15:01:25.397" v="2122"/>
          <ac:spMkLst>
            <pc:docMk/>
            <pc:sldMk cId="2664390926" sldId="261"/>
            <ac:spMk id="4" creationId="{3B651353-5630-4BDC-AFD9-5674F1D171AA}"/>
          </ac:spMkLst>
        </pc:spChg>
        <pc:spChg chg="add mod">
          <ac:chgData name="Romain Rousseau" userId="a146deae4be6d61b" providerId="LiveId" clId="{8356BA20-4613-417E-8D43-092988868CF6}" dt="2021-12-04T15:01:43.032" v="2139" actId="20577"/>
          <ac:spMkLst>
            <pc:docMk/>
            <pc:sldMk cId="2664390926" sldId="261"/>
            <ac:spMk id="5" creationId="{D06302E9-F1D9-49E4-A7EC-A6937B836833}"/>
          </ac:spMkLst>
        </pc:spChg>
        <pc:spChg chg="add mod">
          <ac:chgData name="Romain Rousseau" userId="a146deae4be6d61b" providerId="LiveId" clId="{8356BA20-4613-417E-8D43-092988868CF6}" dt="2021-12-04T15:02:29.154" v="2194" actId="20577"/>
          <ac:spMkLst>
            <pc:docMk/>
            <pc:sldMk cId="2664390926" sldId="261"/>
            <ac:spMk id="6" creationId="{010817EE-01A7-487B-A179-91AC1C174EED}"/>
          </ac:spMkLst>
        </pc:spChg>
        <pc:picChg chg="add del">
          <ac:chgData name="Romain Rousseau" userId="a146deae4be6d61b" providerId="LiveId" clId="{8356BA20-4613-417E-8D43-092988868CF6}" dt="2021-12-04T15:01:14.124" v="2120"/>
          <ac:picMkLst>
            <pc:docMk/>
            <pc:sldMk cId="2664390926" sldId="261"/>
            <ac:picMk id="2" creationId="{C944A148-C252-4D3D-BED7-D3C2E4ABAA2A}"/>
          </ac:picMkLst>
        </pc:picChg>
        <pc:picChg chg="add mod">
          <ac:chgData name="Romain Rousseau" userId="a146deae4be6d61b" providerId="LiveId" clId="{8356BA20-4613-417E-8D43-092988868CF6}" dt="2021-12-04T15:01:44.673" v="2140" actId="1076"/>
          <ac:picMkLst>
            <pc:docMk/>
            <pc:sldMk cId="2664390926" sldId="261"/>
            <ac:picMk id="3" creationId="{21F9DC35-3DB4-4F1D-B1A5-41592BAE76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5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2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51820-BC4D-4BF8-99D4-D534D58BEE2A}"/>
              </a:ext>
            </a:extLst>
          </p:cNvPr>
          <p:cNvSpPr txBox="1"/>
          <p:nvPr/>
        </p:nvSpPr>
        <p:spPr>
          <a:xfrm>
            <a:off x="0" y="224814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Cahier des charges :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0FD179-5BFB-4D27-9CF0-406524DEE7A3}"/>
              </a:ext>
            </a:extLst>
          </p:cNvPr>
          <p:cNvSpPr txBox="1"/>
          <p:nvPr/>
        </p:nvSpPr>
        <p:spPr>
          <a:xfrm>
            <a:off x="3686503" y="3386921"/>
            <a:ext cx="481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Arduin’eau</a:t>
            </a:r>
            <a:r>
              <a:rPr lang="fr-FR" sz="2800">
                <a:latin typeface="Aharoni" panose="02010803020104030203" pitchFamily="2" charset="-79"/>
                <a:cs typeface="Aharoni" panose="02010803020104030203" pitchFamily="2" charset="-79"/>
              </a:rPr>
              <a:t> sûre 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0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3BDCB9D-79B9-4FA5-8FCA-CA126F42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47" y="-38178"/>
            <a:ext cx="12969766" cy="795194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44B552C-074F-42CE-80D9-A46842D47BAA}"/>
              </a:ext>
            </a:extLst>
          </p:cNvPr>
          <p:cNvSpPr txBox="1"/>
          <p:nvPr/>
        </p:nvSpPr>
        <p:spPr>
          <a:xfrm>
            <a:off x="1647309" y="2146149"/>
            <a:ext cx="913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Durant l'été 2018, l'enquêtes NOYADES (en collaboration avec le ministère de l'Intérieur) a recensé 1649 noyades accidentelles dont ¼ étant mortelle. Parmi ces noyades, une quantité non négligeable d’enfant en bas âge tombant dans une piscine sans surveillance. 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Quand on possède une piscine familiale, il est nécessaire de posséder aussi un ou des appareils de sécurité avec.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Sauf que tout à un coût, aujourd'hui, les alarmes de piscine vont de 200€ pour les moins sophistiqué jusqu’à plusieurs milliers d’euros.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L’idée de notre projet était donc de faire une alarme de piscine efficace à moindre coût, puis au fils de nos discussions, nous avons décidé de rajouter aussi un peu de collecte de donnés pour pouvoir gérer au mieux sa piscine.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F05B80-7A5A-43AB-BE34-E5A1E5937CB4}"/>
              </a:ext>
            </a:extLst>
          </p:cNvPr>
          <p:cNvSpPr txBox="1"/>
          <p:nvPr/>
        </p:nvSpPr>
        <p:spPr>
          <a:xfrm>
            <a:off x="1900238" y="576263"/>
            <a:ext cx="787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1- 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4262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4C29E8-86CA-46CF-9F80-7BE0C19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9" y="-110636"/>
            <a:ext cx="12969766" cy="7951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6788D8-F3F9-4186-9044-E3E8B52CF823}"/>
              </a:ext>
            </a:extLst>
          </p:cNvPr>
          <p:cNvSpPr txBox="1"/>
          <p:nvPr/>
        </p:nvSpPr>
        <p:spPr>
          <a:xfrm>
            <a:off x="1660566" y="3326121"/>
            <a:ext cx="887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collecte de données se fera grâce à un corp plongé dans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dernier sera équipé d’un pH-mètre, d’un thermomètre et de résistance. Cela captera la température de l’eau, le taux de chlore et la hauteur. </a:t>
            </a:r>
            <a:r>
              <a:rPr lang="fr-FR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 enverra les 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données reçus à la carte Arduino qui elle, les enverra vers un serveur. Cela permettra de les récupérer à n’importe quelle moment et de n’importe ou grâce à son téléphone.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D696A-3093-432F-ABC5-7813ED045C6C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88C8D5-9A7B-46F3-8F1B-E5E62D3D7F38}"/>
              </a:ext>
            </a:extLst>
          </p:cNvPr>
          <p:cNvSpPr txBox="1"/>
          <p:nvPr/>
        </p:nvSpPr>
        <p:spPr>
          <a:xfrm>
            <a:off x="3689600" y="1846826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2.1. Le collecteur de données</a:t>
            </a:r>
          </a:p>
        </p:txBody>
      </p:sp>
    </p:spTree>
    <p:extLst>
      <p:ext uri="{BB962C8B-B14F-4D97-AF65-F5344CB8AC3E}">
        <p14:creationId xmlns:p14="http://schemas.microsoft.com/office/powerpoint/2010/main" val="2572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36C5CB-5CD9-4B79-A6E3-F1D4E6F8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700" y="-264974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395F91-89C2-44E3-A8C9-B85187A08399}"/>
              </a:ext>
            </a:extLst>
          </p:cNvPr>
          <p:cNvSpPr txBox="1"/>
          <p:nvPr/>
        </p:nvSpPr>
        <p:spPr>
          <a:xfrm>
            <a:off x="2847109" y="855835"/>
            <a:ext cx="649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L’alarme sera composé de quatre piquets à disposé au quatre coins de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piquets seront relié par des laser qui détecteront si quelqu’un les traverse. Cela fera donc sonner une alarme et enverra une notification sur le serveur précédemment cité.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BA50B-35E4-40F4-B129-07B5108C5290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BE3AE-2308-4A2D-99A5-0666D660FE9E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2.2. L’alarme</a:t>
            </a:r>
          </a:p>
        </p:txBody>
      </p:sp>
    </p:spTree>
    <p:extLst>
      <p:ext uri="{BB962C8B-B14F-4D97-AF65-F5344CB8AC3E}">
        <p14:creationId xmlns:p14="http://schemas.microsoft.com/office/powerpoint/2010/main" val="3567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AA87AA-6F92-4970-805A-0DBA53C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28" y="-119430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25351B-7D97-4F87-8F9B-A14F0CC02F32}"/>
              </a:ext>
            </a:extLst>
          </p:cNvPr>
          <p:cNvSpPr txBox="1"/>
          <p:nvPr/>
        </p:nvSpPr>
        <p:spPr>
          <a:xfrm>
            <a:off x="3577318" y="194580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3- Matériel nécessaire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6DBC00-304E-412B-AA88-F7656E56D29A}"/>
              </a:ext>
            </a:extLst>
          </p:cNvPr>
          <p:cNvSpPr txBox="1"/>
          <p:nvPr/>
        </p:nvSpPr>
        <p:spPr>
          <a:xfrm>
            <a:off x="3744686" y="1124720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3.1. collecteur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DE830-7613-4D72-98FC-E5FFDC62B880}"/>
              </a:ext>
            </a:extLst>
          </p:cNvPr>
          <p:cNvSpPr txBox="1"/>
          <p:nvPr/>
        </p:nvSpPr>
        <p:spPr>
          <a:xfrm>
            <a:off x="3512004" y="1874153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pH-mètre </a:t>
            </a:r>
          </a:p>
          <a:p>
            <a:r>
              <a:rPr lang="fr-FR" dirty="0">
                <a:solidFill>
                  <a:schemeClr val="bg1"/>
                </a:solidFill>
              </a:rPr>
              <a:t>- Thermomètre</a:t>
            </a:r>
          </a:p>
          <a:p>
            <a:r>
              <a:rPr lang="fr-FR" dirty="0">
                <a:solidFill>
                  <a:schemeClr val="bg1"/>
                </a:solidFill>
              </a:rPr>
              <a:t>- résistances</a:t>
            </a:r>
          </a:p>
          <a:p>
            <a:r>
              <a:rPr lang="fr-FR" dirty="0">
                <a:solidFill>
                  <a:schemeClr val="bg1"/>
                </a:solidFill>
              </a:rPr>
              <a:t>- carte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32469-38A6-4571-A5F1-1B057270AE28}"/>
              </a:ext>
            </a:extLst>
          </p:cNvPr>
          <p:cNvSpPr txBox="1"/>
          <p:nvPr/>
        </p:nvSpPr>
        <p:spPr>
          <a:xfrm>
            <a:off x="3744686" y="372081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3.2. L’alarme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075CF-AF55-4534-9952-588F6BA75DC3}"/>
              </a:ext>
            </a:extLst>
          </p:cNvPr>
          <p:cNvSpPr txBox="1"/>
          <p:nvPr/>
        </p:nvSpPr>
        <p:spPr>
          <a:xfrm>
            <a:off x="3512004" y="4513909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Récepteurs laser </a:t>
            </a:r>
          </a:p>
          <a:p>
            <a:r>
              <a:rPr lang="fr-FR" dirty="0">
                <a:solidFill>
                  <a:schemeClr val="bg1"/>
                </a:solidFill>
              </a:rPr>
              <a:t>- lasers</a:t>
            </a:r>
          </a:p>
          <a:p>
            <a:r>
              <a:rPr lang="fr-FR" dirty="0">
                <a:solidFill>
                  <a:schemeClr val="bg1"/>
                </a:solidFill>
              </a:rPr>
              <a:t>- 2 carte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alarme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- 2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9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8E6D7C-F1D4-4F69-9BE2-B2C93727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864" y="-236399"/>
            <a:ext cx="13320656" cy="795194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5AEA2CB-EB69-4804-B495-22DB95A1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06820"/>
              </p:ext>
            </p:extLst>
          </p:nvPr>
        </p:nvGraphicFramePr>
        <p:xfrm>
          <a:off x="1903641" y="2845254"/>
          <a:ext cx="8384718" cy="2812596"/>
        </p:xfrm>
        <a:graphic>
          <a:graphicData uri="http://schemas.openxmlformats.org/drawingml/2006/table">
            <a:tbl>
              <a:tblPr/>
              <a:tblGrid>
                <a:gridCol w="2334382">
                  <a:extLst>
                    <a:ext uri="{9D8B030D-6E8A-4147-A177-3AD203B41FA5}">
                      <a16:colId xmlns:a16="http://schemas.microsoft.com/office/drawing/2014/main" val="1718344212"/>
                    </a:ext>
                  </a:extLst>
                </a:gridCol>
                <a:gridCol w="1524494">
                  <a:extLst>
                    <a:ext uri="{9D8B030D-6E8A-4147-A177-3AD203B41FA5}">
                      <a16:colId xmlns:a16="http://schemas.microsoft.com/office/drawing/2014/main" val="3198917614"/>
                    </a:ext>
                  </a:extLst>
                </a:gridCol>
                <a:gridCol w="1143371">
                  <a:extLst>
                    <a:ext uri="{9D8B030D-6E8A-4147-A177-3AD203B41FA5}">
                      <a16:colId xmlns:a16="http://schemas.microsoft.com/office/drawing/2014/main" val="2610713250"/>
                    </a:ext>
                  </a:extLst>
                </a:gridCol>
                <a:gridCol w="1111610">
                  <a:extLst>
                    <a:ext uri="{9D8B030D-6E8A-4147-A177-3AD203B41FA5}">
                      <a16:colId xmlns:a16="http://schemas.microsoft.com/office/drawing/2014/main" val="3626369076"/>
                    </a:ext>
                  </a:extLst>
                </a:gridCol>
                <a:gridCol w="1111610">
                  <a:extLst>
                    <a:ext uri="{9D8B030D-6E8A-4147-A177-3AD203B41FA5}">
                      <a16:colId xmlns:a16="http://schemas.microsoft.com/office/drawing/2014/main" val="2712438182"/>
                    </a:ext>
                  </a:extLst>
                </a:gridCol>
                <a:gridCol w="1159251">
                  <a:extLst>
                    <a:ext uri="{9D8B030D-6E8A-4147-A177-3AD203B41FA5}">
                      <a16:colId xmlns:a16="http://schemas.microsoft.com/office/drawing/2014/main" val="4177947316"/>
                    </a:ext>
                  </a:extLst>
                </a:gridCol>
              </a:tblGrid>
              <a:tr h="2361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Tâches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Scéances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93280"/>
                  </a:ext>
                </a:extLst>
              </a:tr>
              <a:tr h="534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Modélisation de l'extérieur du collecteur de données et des lasers et récepteurs lasers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801331"/>
                  </a:ext>
                </a:extLst>
              </a:tr>
              <a:tr h="5428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des détecteurs pour la hauteur de l'eau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93797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du pH-mètre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91860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du thermomètre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79216"/>
                  </a:ext>
                </a:extLst>
              </a:tr>
              <a:tr h="4997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 et construction de l'extérieur du collecteur de données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536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des lasers et récepteurs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0846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Assemblage et tests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1038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D2C87B5-78B1-4D3F-A632-4B63840F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20190"/>
              </p:ext>
            </p:extLst>
          </p:nvPr>
        </p:nvGraphicFramePr>
        <p:xfrm>
          <a:off x="10062256" y="5876812"/>
          <a:ext cx="1828800" cy="736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384443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8052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Zoé Barbry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12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Romain Rousseau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52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commun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5165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6B30EB5-F7D0-4FF7-A2C9-56AD010F42C5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4- Planning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216</TotalTime>
  <Words>421</Words>
  <Application>Microsoft Office PowerPoint</Application>
  <PresentationFormat>Grand écran</PresentationFormat>
  <Paragraphs>90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Tw Cen MT</vt:lpstr>
      <vt:lpstr>Verdana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Rousseau</dc:creator>
  <cp:lastModifiedBy>Romain Rousseau</cp:lastModifiedBy>
  <cp:revision>1</cp:revision>
  <dcterms:created xsi:type="dcterms:W3CDTF">2021-12-01T18:04:09Z</dcterms:created>
  <dcterms:modified xsi:type="dcterms:W3CDTF">2021-12-05T12:33:31Z</dcterms:modified>
</cp:coreProperties>
</file>