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6BA20-4613-417E-8D43-092988868CF6}" v="10" dt="2021-12-02T12:50:00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Rousseau" userId="a146deae4be6d61b" providerId="LiveId" clId="{8356BA20-4613-417E-8D43-092988868CF6}"/>
    <pc:docChg chg="undo custSel addSld modSld sldOrd">
      <pc:chgData name="Romain Rousseau" userId="a146deae4be6d61b" providerId="LiveId" clId="{8356BA20-4613-417E-8D43-092988868CF6}" dt="2021-12-02T12:58:42.460" v="1886" actId="1076"/>
      <pc:docMkLst>
        <pc:docMk/>
      </pc:docMkLst>
      <pc:sldChg chg="addSp modSp mod">
        <pc:chgData name="Romain Rousseau" userId="a146deae4be6d61b" providerId="LiveId" clId="{8356BA20-4613-417E-8D43-092988868CF6}" dt="2021-12-02T12:39:00.855" v="850" actId="1076"/>
        <pc:sldMkLst>
          <pc:docMk/>
          <pc:sldMk cId="4262038550" sldId="257"/>
        </pc:sldMkLst>
        <pc:spChg chg="add mod">
          <ac:chgData name="Romain Rousseau" userId="a146deae4be6d61b" providerId="LiveId" clId="{8356BA20-4613-417E-8D43-092988868CF6}" dt="2021-12-02T12:38:32.932" v="845" actId="113"/>
          <ac:spMkLst>
            <pc:docMk/>
            <pc:sldMk cId="4262038550" sldId="257"/>
            <ac:spMk id="2" creationId="{34F05B80-7A5A-43AB-BE34-E5A1E5937CB4}"/>
          </ac:spMkLst>
        </pc:spChg>
        <pc:spChg chg="mod">
          <ac:chgData name="Romain Rousseau" userId="a146deae4be6d61b" providerId="LiveId" clId="{8356BA20-4613-417E-8D43-092988868CF6}" dt="2021-12-02T12:37:54.118" v="840" actId="1076"/>
          <ac:spMkLst>
            <pc:docMk/>
            <pc:sldMk cId="4262038550" sldId="257"/>
            <ac:spMk id="5" creationId="{044B552C-074F-42CE-80D9-A46842D47BAA}"/>
          </ac:spMkLst>
        </pc:spChg>
        <pc:picChg chg="mod">
          <ac:chgData name="Romain Rousseau" userId="a146deae4be6d61b" providerId="LiveId" clId="{8356BA20-4613-417E-8D43-092988868CF6}" dt="2021-12-02T12:39:00.855" v="850" actId="1076"/>
          <ac:picMkLst>
            <pc:docMk/>
            <pc:sldMk cId="4262038550" sldId="257"/>
            <ac:picMk id="4" creationId="{33BDCB9D-79B9-4FA5-8FCA-CA126F42EFAB}"/>
          </ac:picMkLst>
        </pc:picChg>
      </pc:sldChg>
      <pc:sldChg chg="addSp delSp modSp new mod">
        <pc:chgData name="Romain Rousseau" userId="a146deae4be6d61b" providerId="LiveId" clId="{8356BA20-4613-417E-8D43-092988868CF6}" dt="2021-12-02T12:58:42.460" v="1886" actId="1076"/>
        <pc:sldMkLst>
          <pc:docMk/>
          <pc:sldMk cId="3567628123" sldId="258"/>
        </pc:sldMkLst>
        <pc:spChg chg="add del mod">
          <ac:chgData name="Romain Rousseau" userId="a146deae4be6d61b" providerId="LiveId" clId="{8356BA20-4613-417E-8D43-092988868CF6}" dt="2021-12-02T12:38:57.983" v="848"/>
          <ac:spMkLst>
            <pc:docMk/>
            <pc:sldMk cId="3567628123" sldId="258"/>
            <ac:spMk id="3" creationId="{6D9F8A12-11E1-45C4-8D7A-3D9DF1ECEFF8}"/>
          </ac:spMkLst>
        </pc:spChg>
        <pc:spChg chg="add mod">
          <ac:chgData name="Romain Rousseau" userId="a146deae4be6d61b" providerId="LiveId" clId="{8356BA20-4613-417E-8D43-092988868CF6}" dt="2021-12-02T12:51:25.300" v="1880" actId="313"/>
          <ac:spMkLst>
            <pc:docMk/>
            <pc:sldMk cId="3567628123" sldId="258"/>
            <ac:spMk id="4" creationId="{2D395F91-89C2-44E3-A8C9-B85187A08399}"/>
          </ac:spMkLst>
        </pc:spChg>
        <pc:spChg chg="add mod">
          <ac:chgData name="Romain Rousseau" userId="a146deae4be6d61b" providerId="LiveId" clId="{8356BA20-4613-417E-8D43-092988868CF6}" dt="2021-12-02T12:49:45.676" v="1797"/>
          <ac:spMkLst>
            <pc:docMk/>
            <pc:sldMk cId="3567628123" sldId="258"/>
            <ac:spMk id="5" creationId="{471BA50B-35E4-40F4-B129-07B5108C5290}"/>
          </ac:spMkLst>
        </pc:spChg>
        <pc:spChg chg="add mod">
          <ac:chgData name="Romain Rousseau" userId="a146deae4be6d61b" providerId="LiveId" clId="{8356BA20-4613-417E-8D43-092988868CF6}" dt="2021-12-02T12:50:08.990" v="1809" actId="20577"/>
          <ac:spMkLst>
            <pc:docMk/>
            <pc:sldMk cId="3567628123" sldId="258"/>
            <ac:spMk id="6" creationId="{4C0BE3AE-2308-4A2D-99A5-0666D660FE9E}"/>
          </ac:spMkLst>
        </pc:spChg>
        <pc:picChg chg="add mod">
          <ac:chgData name="Romain Rousseau" userId="a146deae4be6d61b" providerId="LiveId" clId="{8356BA20-4613-417E-8D43-092988868CF6}" dt="2021-12-02T12:58:42.460" v="1886" actId="1076"/>
          <ac:picMkLst>
            <pc:docMk/>
            <pc:sldMk cId="3567628123" sldId="258"/>
            <ac:picMk id="2" creationId="{6E36C5CB-5CD9-4B79-A6E3-F1D4E6F899B2}"/>
          </ac:picMkLst>
        </pc:picChg>
      </pc:sldChg>
      <pc:sldChg chg="addSp modSp new mod ord">
        <pc:chgData name="Romain Rousseau" userId="a146deae4be6d61b" providerId="LiveId" clId="{8356BA20-4613-417E-8D43-092988868CF6}" dt="2021-12-02T12:49:31.100" v="1787" actId="1076"/>
        <pc:sldMkLst>
          <pc:docMk/>
          <pc:sldMk cId="2572240269" sldId="259"/>
        </pc:sldMkLst>
        <pc:spChg chg="add mod">
          <ac:chgData name="Romain Rousseau" userId="a146deae4be6d61b" providerId="LiveId" clId="{8356BA20-4613-417E-8D43-092988868CF6}" dt="2021-12-02T12:47:30.215" v="1720" actId="1076"/>
          <ac:spMkLst>
            <pc:docMk/>
            <pc:sldMk cId="2572240269" sldId="259"/>
            <ac:spMk id="3" creationId="{5C6788D8-F3F9-4186-9044-E3E8B52CF823}"/>
          </ac:spMkLst>
        </pc:spChg>
        <pc:spChg chg="add mod">
          <ac:chgData name="Romain Rousseau" userId="a146deae4be6d61b" providerId="LiveId" clId="{8356BA20-4613-417E-8D43-092988868CF6}" dt="2021-12-02T12:48:36.758" v="1760" actId="1076"/>
          <ac:spMkLst>
            <pc:docMk/>
            <pc:sldMk cId="2572240269" sldId="259"/>
            <ac:spMk id="4" creationId="{40DD696A-3093-432F-ABC5-7813ED045C6C}"/>
          </ac:spMkLst>
        </pc:spChg>
        <pc:spChg chg="add mod">
          <ac:chgData name="Romain Rousseau" userId="a146deae4be6d61b" providerId="LiveId" clId="{8356BA20-4613-417E-8D43-092988868CF6}" dt="2021-12-02T12:49:31.100" v="1787" actId="1076"/>
          <ac:spMkLst>
            <pc:docMk/>
            <pc:sldMk cId="2572240269" sldId="259"/>
            <ac:spMk id="5" creationId="{1788C8D5-9A7B-46F3-8F1B-E5E62D3D7F38}"/>
          </ac:spMkLst>
        </pc:spChg>
        <pc:picChg chg="add mod">
          <ac:chgData name="Romain Rousseau" userId="a146deae4be6d61b" providerId="LiveId" clId="{8356BA20-4613-417E-8D43-092988868CF6}" dt="2021-12-02T12:49:26.277" v="1786" actId="1076"/>
          <ac:picMkLst>
            <pc:docMk/>
            <pc:sldMk cId="2572240269" sldId="259"/>
            <ac:picMk id="2" creationId="{AC4C29E8-86CA-46CF-9F80-7BE0C19D9B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5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0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2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71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2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07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9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458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2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62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36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6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C9D-B259-4D6F-9E7E-A80F07700F1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427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51820-BC4D-4BF8-99D4-D534D58BEE2A}"/>
              </a:ext>
            </a:extLst>
          </p:cNvPr>
          <p:cNvSpPr txBox="1"/>
          <p:nvPr/>
        </p:nvSpPr>
        <p:spPr>
          <a:xfrm>
            <a:off x="0" y="224814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Aharoni" panose="02010803020104030203" pitchFamily="2" charset="-79"/>
                <a:cs typeface="Aharoni" panose="02010803020104030203" pitchFamily="2" charset="-79"/>
              </a:rPr>
              <a:t>Cahier des charges :</a:t>
            </a:r>
          </a:p>
          <a:p>
            <a:pPr algn="ctr"/>
            <a:endParaRPr lang="fr-F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0FD179-5BFB-4D27-9CF0-406524DEE7A3}"/>
              </a:ext>
            </a:extLst>
          </p:cNvPr>
          <p:cNvSpPr txBox="1"/>
          <p:nvPr/>
        </p:nvSpPr>
        <p:spPr>
          <a:xfrm>
            <a:off x="3686503" y="3386921"/>
            <a:ext cx="481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Piscine connecté</a:t>
            </a:r>
          </a:p>
        </p:txBody>
      </p:sp>
    </p:spTree>
    <p:extLst>
      <p:ext uri="{BB962C8B-B14F-4D97-AF65-F5344CB8AC3E}">
        <p14:creationId xmlns:p14="http://schemas.microsoft.com/office/powerpoint/2010/main" val="10604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3BDCB9D-79B9-4FA5-8FCA-CA126F42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47" y="-38178"/>
            <a:ext cx="12969766" cy="795194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044B552C-074F-42CE-80D9-A46842D47BAA}"/>
              </a:ext>
            </a:extLst>
          </p:cNvPr>
          <p:cNvSpPr txBox="1"/>
          <p:nvPr/>
        </p:nvSpPr>
        <p:spPr>
          <a:xfrm>
            <a:off x="1647309" y="2146149"/>
            <a:ext cx="9139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Durant l'été 2018, l'enquêtes NOYADES (en collaboration avec le ministère de l'Intérieur) a recensé 1649 noyades accidentelles dont ¼ étant mortelle. Parmi ces noyades, une quantité non négligeable d’enfant en bas âge tombant dans une piscine sans surveillance. 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Quand on possède une piscine familiale, il est nécessaire de posséder aussi un ou des appareils de sécurité avec.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Sauf que tout a un coup, aujourd'hui, les alarmes de piscine vont de 200€ pour les moins sophistiqué jusqu’à plusieurs millier d’euro.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L’idée de notre projet était donc de faire une alarme de piscine efficace a moindre coup, puis au fil de nos discussion, nous avons décider de rajouté aussi un peu de collecte de donnés pour pouvoir gérer au mieux sa piscine.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F05B80-7A5A-43AB-BE34-E5A1E5937CB4}"/>
              </a:ext>
            </a:extLst>
          </p:cNvPr>
          <p:cNvSpPr txBox="1"/>
          <p:nvPr/>
        </p:nvSpPr>
        <p:spPr>
          <a:xfrm>
            <a:off x="1900238" y="576263"/>
            <a:ext cx="787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bg1"/>
                </a:solidFill>
              </a:rPr>
              <a:t>1- Objectif du Projet</a:t>
            </a:r>
          </a:p>
        </p:txBody>
      </p:sp>
    </p:spTree>
    <p:extLst>
      <p:ext uri="{BB962C8B-B14F-4D97-AF65-F5344CB8AC3E}">
        <p14:creationId xmlns:p14="http://schemas.microsoft.com/office/powerpoint/2010/main" val="426203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C4C29E8-86CA-46CF-9F80-7BE0C19D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969" y="-110636"/>
            <a:ext cx="12969766" cy="79519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6788D8-F3F9-4186-9044-E3E8B52CF823}"/>
              </a:ext>
            </a:extLst>
          </p:cNvPr>
          <p:cNvSpPr txBox="1"/>
          <p:nvPr/>
        </p:nvSpPr>
        <p:spPr>
          <a:xfrm>
            <a:off x="1660566" y="3326121"/>
            <a:ext cx="8870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collecte de données se fera grâce à un cylindre plongé dans la piscine. 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 dernier sera équiper de sonde et de détecteur et enverra les données reçus a la carte Arduino qui elle, les enverra vers un serveur. Cela permettra de les récupérer à n’importe quelle moment et de n’importe ou grâce à son téléphone.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DD696A-3093-432F-ABC5-7813ED045C6C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2- Fonctions Principales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88C8D5-9A7B-46F3-8F1B-E5E62D3D7F38}"/>
              </a:ext>
            </a:extLst>
          </p:cNvPr>
          <p:cNvSpPr txBox="1"/>
          <p:nvPr/>
        </p:nvSpPr>
        <p:spPr>
          <a:xfrm>
            <a:off x="3744686" y="1876752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2.1. Les datas</a:t>
            </a:r>
          </a:p>
        </p:txBody>
      </p:sp>
    </p:spTree>
    <p:extLst>
      <p:ext uri="{BB962C8B-B14F-4D97-AF65-F5344CB8AC3E}">
        <p14:creationId xmlns:p14="http://schemas.microsoft.com/office/powerpoint/2010/main" val="25722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E36C5CB-5CD9-4B79-A6E3-F1D4E6F8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700" y="-264974"/>
            <a:ext cx="13320656" cy="79519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395F91-89C2-44E3-A8C9-B85187A08399}"/>
              </a:ext>
            </a:extLst>
          </p:cNvPr>
          <p:cNvSpPr txBox="1"/>
          <p:nvPr/>
        </p:nvSpPr>
        <p:spPr>
          <a:xfrm>
            <a:off x="2847109" y="870198"/>
            <a:ext cx="6497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L’alarme sera composé de quatre piquets à disposé au quatre coins de la piscine. 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piquets seront relié par des laser qui détecteront si quelqu’un les traverse. Cela fera donc sonner une alarme et enverra une notification sur le serveur précédemment cité.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1BA50B-35E4-40F4-B129-07B5108C5290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2- Fonctions Principales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0BE3AE-2308-4A2D-99A5-0666D660FE9E}"/>
              </a:ext>
            </a:extLst>
          </p:cNvPr>
          <p:cNvSpPr txBox="1"/>
          <p:nvPr/>
        </p:nvSpPr>
        <p:spPr>
          <a:xfrm>
            <a:off x="3744686" y="1876752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2.2. L’alarme</a:t>
            </a:r>
          </a:p>
        </p:txBody>
      </p:sp>
    </p:spTree>
    <p:extLst>
      <p:ext uri="{BB962C8B-B14F-4D97-AF65-F5344CB8AC3E}">
        <p14:creationId xmlns:p14="http://schemas.microsoft.com/office/powerpoint/2010/main" val="3567628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43</TotalTime>
  <Words>263</Words>
  <Application>Microsoft Office PowerPoint</Application>
  <PresentationFormat>Grand écran</PresentationFormat>
  <Paragraphs>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Aharoni</vt:lpstr>
      <vt:lpstr>Arial</vt:lpstr>
      <vt:lpstr>Tw Cen MT</vt:lpstr>
      <vt:lpstr>Verdana</vt:lpstr>
      <vt:lpstr>Circuit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Rousseau</dc:creator>
  <cp:lastModifiedBy>Romain Rousseau</cp:lastModifiedBy>
  <cp:revision>1</cp:revision>
  <dcterms:created xsi:type="dcterms:W3CDTF">2021-12-01T18:04:09Z</dcterms:created>
  <dcterms:modified xsi:type="dcterms:W3CDTF">2021-12-02T12:58:45Z</dcterms:modified>
</cp:coreProperties>
</file>