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F84F-AA61-EB80-5998-A28FE3F81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5EE41-F0B4-4E23-A5F6-A24B2F16C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A912-0E52-3378-E354-F47CE1BA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E611D-5831-F179-C511-F544AEBB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1924-21B9-1538-DD8B-CCCAAFBD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3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722E-29D0-1039-D938-57C43D85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BF3D3-8778-DEC1-E99B-0F8F5787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FC67-30C7-D46F-0D45-61B5FB07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BD1C-2A6D-7CFB-9003-266EC357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4A8B-667D-E4D8-4CDD-09E2AE7B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0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EDEE1-B147-511C-B4F4-307BDAA64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338BA-A27D-BC82-5C0D-AA95BBAAB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ADC6-2562-F8A0-C61E-396E4B72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F700-9CAC-D408-C74F-73F617E2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B503-2F00-D3FA-E87D-1B328CE5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7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7EF6-CFB8-901D-60FE-34BA8043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AF02-DC1A-CADE-B08E-F74CB0EC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1609F-56E1-13DF-0212-DBB9B53D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C76F0-C9F3-1355-5491-C74C9C89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9D3A-BD38-1C40-9271-536445E0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6C0C-2F2C-D9C4-B413-1BD5CA91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D8CA1-7AB3-0646-3A91-D36C2F87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6D90-2658-E558-C70D-AE6E48B4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CAD0-6EB3-8FF2-FFFF-7BDF09F6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A03F-1902-F5F6-46C4-6DD1D7FB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EEA1-0CF6-43FC-2A3C-A92C155F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A42F-2EFC-FA00-64B0-8EA043233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B591D-677C-8A42-F1D3-4D8E6D938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22D97-A266-2992-305F-02F96F0D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1523-A5AB-9610-84BB-9462B2F4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8F76E-5C9C-ABB2-D94E-D2A5A43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6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821D-D95D-37C9-4330-7344B321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365F-783D-BFC3-5A45-408673C6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03C4-DC1F-4609-68FB-D6058FAAF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BC322-EE26-23F1-FBC0-EEC70C58B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1E124-0E51-5375-BCB8-DEB580128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6C82D-820C-1285-6B4B-A33538DF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1103E-3FB8-8DF7-5917-C5D04BD5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BC182-FE20-EB88-0F3C-F0AD32CC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1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EC77-0A68-5C01-DA6E-7BE7AC5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3F1EF-DB7F-1D65-0C96-920B9C19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76599-6B85-5ACF-939C-FEEA8824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62C54-338F-29ED-5D28-BB5BBE6D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5DAA1-B940-0296-070A-A11D1403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93F84-C965-F44F-7B6C-AB1EFEE1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145DB-C609-D2BF-4DA4-0856865E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A392-858C-89F8-CFBF-29FC41E4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407E-498D-ABEA-B17C-251E58A7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6FFE9-84CF-8EC1-ADD1-4E2D27C2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50AF1-BCB3-AE39-1F1A-07012A64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0AF1-E012-0EC5-1F5C-F9D8C668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3A4D-E2F4-EDA4-4002-60D514E1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10A9-DA09-C897-799D-E4EFF880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23555-134F-7CD7-6445-318AB9BEE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30557-1D52-B495-B8A7-F5F5638A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CC243-9516-CD56-3B6B-AC9213A0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E4FC0-C823-B4D9-9CC2-A540E174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46F2F-BB51-5B63-A461-05562B05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6DA66-266F-1159-E3C4-D1CE4446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40DD-C5D5-0FD1-C701-4C00A8089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0AAB-3367-7A3E-85F5-FD0F73CE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1ADBB-473D-1544-AF25-DACE9AA693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B937-48DC-E47E-6CC6-EBDC20F1B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BA747-8D2B-7F1A-052D-A57F8DFD6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8206F-B2B7-6844-AB43-5D35FE12E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8953-5DE0-D7A8-4BE4-924902170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 43 U4C Transductions + IFN Stims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EFFE-88B9-A5AE-701B-5F5A8F724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Zoe Prue</a:t>
            </a:r>
          </a:p>
          <a:p>
            <a:r>
              <a:rPr lang="en-US" dirty="0"/>
              <a:t>2.13.25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13FAE-1543-0048-E5A7-E4AD6693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872" y="643467"/>
            <a:ext cx="4196109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8DBE7-72DB-5889-47FF-869063EE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24" y="643467"/>
            <a:ext cx="43574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1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C6FF1-3471-69CD-BF59-E85BAAE1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77" y="643467"/>
            <a:ext cx="4119299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5436D4-8C9A-877E-7960-097E21E4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67" y="643467"/>
            <a:ext cx="42598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0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3F592-0E92-F62B-773F-F5FFD48E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33" y="643467"/>
            <a:ext cx="3975187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D2E0E-FE30-3535-5031-04ED4D9B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67" y="643467"/>
            <a:ext cx="42598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0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95A9-B2C1-4680-51E4-4FD017DFD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89" y="643467"/>
            <a:ext cx="4240875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3CEEA-666B-29CF-F706-D8EEC038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24" y="643467"/>
            <a:ext cx="43574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6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021F-F39B-18C3-A36D-C4D744C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FE4D-08D9-2E6B-D4D5-8801DC02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U4Cs in a 24 well plate transduced with nothing, Luc, JAK1 WT, JAK1 S703I, or JAK1 E139K</a:t>
            </a:r>
          </a:p>
          <a:p>
            <a:pPr lvl="1"/>
            <a:r>
              <a:rPr lang="en-US" dirty="0"/>
              <a:t>24 hours with </a:t>
            </a:r>
            <a:r>
              <a:rPr lang="en-US" dirty="0" err="1"/>
              <a:t>lenti</a:t>
            </a:r>
            <a:r>
              <a:rPr lang="en-US" dirty="0"/>
              <a:t>, 24 more hours with regular media</a:t>
            </a:r>
          </a:p>
          <a:p>
            <a:r>
              <a:rPr lang="en-US" dirty="0"/>
              <a:t>Stims with nothing, IFNa2b, IFNL2, and </a:t>
            </a:r>
            <a:r>
              <a:rPr lang="en-US" dirty="0" err="1"/>
              <a:t>IFNg</a:t>
            </a:r>
            <a:r>
              <a:rPr lang="en-US" dirty="0"/>
              <a:t> in varying concentrations</a:t>
            </a:r>
          </a:p>
          <a:p>
            <a:pPr lvl="1"/>
            <a:r>
              <a:rPr lang="en-US" dirty="0"/>
              <a:t>8 hour stims</a:t>
            </a:r>
          </a:p>
          <a:p>
            <a:r>
              <a:rPr lang="en-US" dirty="0"/>
              <a:t>RNA -&gt; cDNA -&gt; qPCR for JAK1, RSAD2, IFI27, and MX2</a:t>
            </a:r>
          </a:p>
        </p:txBody>
      </p:sp>
    </p:spTree>
    <p:extLst>
      <p:ext uri="{BB962C8B-B14F-4D97-AF65-F5344CB8AC3E}">
        <p14:creationId xmlns:p14="http://schemas.microsoft.com/office/powerpoint/2010/main" val="170594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F8E9-B581-7CDA-8CB1-868629D25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020" y="643467"/>
            <a:ext cx="4659813" cy="557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34CC8-6424-051E-A08F-FBDDCFED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01" y="643467"/>
            <a:ext cx="43757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8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25F2E-7C77-5E49-40FF-A1C9A2977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286" y="643467"/>
            <a:ext cx="4347281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66AA7-765F-78A8-3601-53DF1709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24" y="643467"/>
            <a:ext cx="43574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DCC06-C249-312C-3C0C-D0FEAF05D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268" y="643467"/>
            <a:ext cx="4247318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DF787-0F74-48DE-F03F-5AD2AB9EF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67" y="643467"/>
            <a:ext cx="42598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E8B92-AAF7-B050-C442-5F1C9E5F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224" y="643467"/>
            <a:ext cx="4169405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05B59-8499-7445-2F44-E93EA912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01" y="643467"/>
            <a:ext cx="43757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5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3866B-5F63-8182-C289-5E06296C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398" y="643467"/>
            <a:ext cx="3967057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A2B36-80C4-D57D-1B27-4E6C92E3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324" y="643467"/>
            <a:ext cx="43574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9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28510-6589-7F60-806D-191C215B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644" y="643467"/>
            <a:ext cx="3934565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BC5AD-A5B9-FE7F-0C42-C78BF40B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67" y="643467"/>
            <a:ext cx="425981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E9630-012F-4712-DBB4-B3608479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26" y="643467"/>
            <a:ext cx="4135001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F76F9-8C97-B044-CE78-C0BC0475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01" y="643467"/>
            <a:ext cx="437574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74</Words>
  <Application>Microsoft Macintosh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Exp 43 U4C Transductions + IFN Stims</vt:lpstr>
      <vt:lpstr>Experimental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Prue</dc:creator>
  <cp:lastModifiedBy>Zoe Prue</cp:lastModifiedBy>
  <cp:revision>2</cp:revision>
  <dcterms:created xsi:type="dcterms:W3CDTF">2025-02-13T18:42:16Z</dcterms:created>
  <dcterms:modified xsi:type="dcterms:W3CDTF">2025-02-13T21:56:52Z</dcterms:modified>
</cp:coreProperties>
</file>