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4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84" r:id="rId19"/>
    <p:sldId id="482" r:id="rId20"/>
    <p:sldId id="4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>
        <p:scale>
          <a:sx n="113" d="100"/>
          <a:sy n="113" d="100"/>
        </p:scale>
        <p:origin x="136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35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2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5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95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5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1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36C9-2728-4BA3-952E-75103ECC9ABA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1CD9-9063-4380-94F8-6F62A1F74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2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6" descr="Man">
            <a:extLst>
              <a:ext uri="{FF2B5EF4-FFF2-40B4-BE49-F238E27FC236}">
                <a16:creationId xmlns:a16="http://schemas.microsoft.com/office/drawing/2014/main" id="{251890EC-1D14-439A-8246-ED8F029B1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843" y="2973231"/>
            <a:ext cx="574315" cy="574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C0E9DE-2143-496B-808D-A1CDD6BB7BEA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C0E9DE-2143-496B-808D-A1CDD6BB7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5D06A4-5330-43E4-BDD3-2B17E9880BB0}"/>
                  </a:ext>
                </a:extLst>
              </p:cNvPr>
              <p:cNvSpPr txBox="1"/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5D06A4-5330-43E4-BDD3-2B17E988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1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3168D2-A70E-4D62-B999-40BF3D9A9ADE}"/>
              </a:ext>
            </a:extLst>
          </p:cNvPr>
          <p:cNvGrpSpPr/>
          <p:nvPr/>
        </p:nvGrpSpPr>
        <p:grpSpPr>
          <a:xfrm>
            <a:off x="4032337" y="2973231"/>
            <a:ext cx="1079327" cy="574315"/>
            <a:chOff x="3926254" y="2973231"/>
            <a:chExt cx="1079327" cy="574315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54" y="2973231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1266" y="2973231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4FA54A-D91C-49F5-85BB-E6696D99F9A8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4FA54A-D91C-49F5-85BB-E6696D99F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A6031-3098-462D-A383-11387B3E3906}"/>
                  </a:ext>
                </a:extLst>
              </p:cNvPr>
              <p:cNvSpPr txBox="1"/>
              <p:nvPr/>
            </p:nvSpPr>
            <p:spPr>
              <a:xfrm>
                <a:off x="2963932" y="5432333"/>
                <a:ext cx="3216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A6031-3098-462D-A383-11387B3E3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32" y="5432333"/>
                <a:ext cx="32161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43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CD9200-BE33-46EA-99EC-C037CD3E58F4}"/>
              </a:ext>
            </a:extLst>
          </p:cNvPr>
          <p:cNvGrpSpPr/>
          <p:nvPr/>
        </p:nvGrpSpPr>
        <p:grpSpPr>
          <a:xfrm>
            <a:off x="4026503" y="2973231"/>
            <a:ext cx="1090995" cy="1240692"/>
            <a:chOff x="3926254" y="2973231"/>
            <a:chExt cx="1090995" cy="1240692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54" y="2973231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1266" y="2973231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922" y="3639608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2934" y="3639608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ACAED-34DD-43DF-99BA-5E63E11CC158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ACAED-34DD-43DF-99BA-5E63E11C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D8CA4-57CE-4BE6-8F10-2E4FE67249C8}"/>
                  </a:ext>
                </a:extLst>
              </p:cNvPr>
              <p:cNvSpPr txBox="1"/>
              <p:nvPr/>
            </p:nvSpPr>
            <p:spPr>
              <a:xfrm>
                <a:off x="2319685" y="5432333"/>
                <a:ext cx="4504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×2=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D8CA4-57CE-4BE6-8F10-2E4FE6724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85" y="5432333"/>
                <a:ext cx="45046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24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4FE24A-4360-4768-A527-DFFB87759E12}"/>
              </a:ext>
            </a:extLst>
          </p:cNvPr>
          <p:cNvGrpSpPr/>
          <p:nvPr/>
        </p:nvGrpSpPr>
        <p:grpSpPr>
          <a:xfrm>
            <a:off x="3528961" y="2704290"/>
            <a:ext cx="2086078" cy="1240692"/>
            <a:chOff x="3492673" y="2704290"/>
            <a:chExt cx="2086078" cy="1240692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2673" y="2704290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7685" y="2704290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4341" y="3370667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9353" y="3370667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7756" y="2704290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2768" y="2704290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9424" y="3370667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4436" y="3370667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C3C8F5-F78C-4CD5-95DB-0B279FAB476B}"/>
                  </a:ext>
                </a:extLst>
              </p:cNvPr>
              <p:cNvSpPr txBox="1"/>
              <p:nvPr/>
            </p:nvSpPr>
            <p:spPr>
              <a:xfrm>
                <a:off x="4030859" y="902447"/>
                <a:ext cx="1082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C3C8F5-F78C-4CD5-95DB-0B279FAB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9" y="902447"/>
                <a:ext cx="10822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6D356-A79B-488A-B723-4F64D745C62C}"/>
                  </a:ext>
                </a:extLst>
              </p:cNvPr>
              <p:cNvSpPr txBox="1"/>
              <p:nvPr/>
            </p:nvSpPr>
            <p:spPr>
              <a:xfrm>
                <a:off x="2231968" y="5432333"/>
                <a:ext cx="4680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6D356-A79B-488A-B723-4F64D745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968" y="5432333"/>
                <a:ext cx="46800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0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1DB21A-B215-46D8-9E37-DCEA0EA9A753}"/>
              </a:ext>
            </a:extLst>
          </p:cNvPr>
          <p:cNvGrpSpPr/>
          <p:nvPr/>
        </p:nvGrpSpPr>
        <p:grpSpPr>
          <a:xfrm>
            <a:off x="3523127" y="2262031"/>
            <a:ext cx="2097746" cy="2636198"/>
            <a:chOff x="3421241" y="2262031"/>
            <a:chExt cx="2097746" cy="2636198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2909" y="2262031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921" y="2262031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4577" y="2928408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9589" y="2928408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7992" y="2262031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3004" y="2262031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660" y="2928408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4672" y="2928408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1241" y="3657537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53" y="3657537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2909" y="4323914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921" y="4323914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6324" y="3657537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1336" y="3657537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7992" y="4323914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3004" y="4323914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E3D853-2C34-497F-95F9-EDEC8A5938FD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E3D853-2C34-497F-95F9-EDEC8A593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DAD37A-D52A-476E-AFBB-003A23E7D3E1}"/>
                  </a:ext>
                </a:extLst>
              </p:cNvPr>
              <p:cNvSpPr txBox="1"/>
              <p:nvPr/>
            </p:nvSpPr>
            <p:spPr>
              <a:xfrm>
                <a:off x="2132582" y="5432333"/>
                <a:ext cx="4878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DAD37A-D52A-476E-AFBB-003A23E7D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82" y="5432333"/>
                <a:ext cx="48788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9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046A11-540D-4F14-B450-45397D06C93B}"/>
              </a:ext>
            </a:extLst>
          </p:cNvPr>
          <p:cNvGrpSpPr/>
          <p:nvPr/>
        </p:nvGrpSpPr>
        <p:grpSpPr>
          <a:xfrm>
            <a:off x="2516376" y="2268008"/>
            <a:ext cx="4111248" cy="2636198"/>
            <a:chOff x="2485922" y="2268008"/>
            <a:chExt cx="4111248" cy="2636198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7590" y="2268008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2602" y="2268008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258" y="2934385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4270" y="2934385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2673" y="2268008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7685" y="2268008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4341" y="2934385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9353" y="2934385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5922" y="3663514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90934" y="3663514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7590" y="4329891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2602" y="4329891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1005" y="3663514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6017" y="3663514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2673" y="4329891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7685" y="4329891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1092" y="2268008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6104" y="2268008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2760" y="2934385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772" y="2934385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6175" y="2268008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1187" y="2268008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7843" y="2934385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22855" y="2934385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9424" y="3663514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4436" y="3663514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1092" y="4329891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6104" y="4329891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07" y="3663514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99519" y="3663514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6175" y="4329891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1187" y="4329891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2132582" y="5432333"/>
                <a:ext cx="4878836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82" y="5432333"/>
                <a:ext cx="4878836" cy="528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02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/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2132582" y="6187009"/>
                <a:ext cx="4878836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82" y="6187009"/>
                <a:ext cx="4878836" cy="528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E6BDFBF-C2B0-4CF4-A0FA-123B36506C16}"/>
              </a:ext>
            </a:extLst>
          </p:cNvPr>
          <p:cNvGrpSpPr/>
          <p:nvPr/>
        </p:nvGrpSpPr>
        <p:grpSpPr>
          <a:xfrm>
            <a:off x="2510542" y="792802"/>
            <a:ext cx="4122916" cy="5333301"/>
            <a:chOff x="2458472" y="792802"/>
            <a:chExt cx="4122916" cy="5333301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1808" y="792802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6820" y="792802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3476" y="1459179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8488" y="1459179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891" y="792802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1903" y="792802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8559" y="1459179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3571" y="1459179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0140" y="2188308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5152" y="2188308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1808" y="2854685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6820" y="2854685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223" y="2188308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0235" y="2188308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891" y="2854685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1903" y="2854685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310" y="792802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0322" y="792802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6978" y="1459179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1990" y="1459179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0393" y="792802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5405" y="792802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02061" y="1459179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7073" y="1459179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3642" y="2188308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8654" y="2188308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310" y="2854685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0322" y="2854685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8725" y="2188308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3737" y="2188308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0393" y="2854685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5405" y="2854685"/>
              <a:ext cx="574315" cy="574315"/>
            </a:xfrm>
            <a:prstGeom prst="rect">
              <a:avLst/>
            </a:prstGeom>
          </p:spPr>
        </p:pic>
        <p:pic>
          <p:nvPicPr>
            <p:cNvPr id="38" name="Content Placeholder 6" descr="Man">
              <a:extLst>
                <a:ext uri="{FF2B5EF4-FFF2-40B4-BE49-F238E27FC236}">
                  <a16:creationId xmlns:a16="http://schemas.microsoft.com/office/drawing/2014/main" id="{882D9222-FFE1-4EE2-9FA9-E1DEC024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0140" y="3489905"/>
              <a:ext cx="574315" cy="574315"/>
            </a:xfrm>
            <a:prstGeom prst="rect">
              <a:avLst/>
            </a:prstGeom>
          </p:spPr>
        </p:pic>
        <p:pic>
          <p:nvPicPr>
            <p:cNvPr id="39" name="Content Placeholder 6" descr="Man">
              <a:extLst>
                <a:ext uri="{FF2B5EF4-FFF2-40B4-BE49-F238E27FC236}">
                  <a16:creationId xmlns:a16="http://schemas.microsoft.com/office/drawing/2014/main" id="{A8BDB0D2-2CF4-4FEF-8D8C-1FD8E07C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5152" y="3489905"/>
              <a:ext cx="574315" cy="574315"/>
            </a:xfrm>
            <a:prstGeom prst="rect">
              <a:avLst/>
            </a:prstGeom>
          </p:spPr>
        </p:pic>
        <p:pic>
          <p:nvPicPr>
            <p:cNvPr id="40" name="Content Placeholder 6" descr="Man">
              <a:extLst>
                <a:ext uri="{FF2B5EF4-FFF2-40B4-BE49-F238E27FC236}">
                  <a16:creationId xmlns:a16="http://schemas.microsoft.com/office/drawing/2014/main" id="{05A7D856-1627-4A78-8D33-5F698C56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1808" y="4156282"/>
              <a:ext cx="574315" cy="574315"/>
            </a:xfrm>
            <a:prstGeom prst="rect">
              <a:avLst/>
            </a:prstGeom>
          </p:spPr>
        </p:pic>
        <p:pic>
          <p:nvPicPr>
            <p:cNvPr id="41" name="Content Placeholder 6" descr="Man">
              <a:extLst>
                <a:ext uri="{FF2B5EF4-FFF2-40B4-BE49-F238E27FC236}">
                  <a16:creationId xmlns:a16="http://schemas.microsoft.com/office/drawing/2014/main" id="{90A8F5F7-02A9-40E4-8616-5BE75326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6820" y="4156282"/>
              <a:ext cx="574315" cy="574315"/>
            </a:xfrm>
            <a:prstGeom prst="rect">
              <a:avLst/>
            </a:prstGeom>
          </p:spPr>
        </p:pic>
        <p:pic>
          <p:nvPicPr>
            <p:cNvPr id="42" name="Content Placeholder 6" descr="Man">
              <a:extLst>
                <a:ext uri="{FF2B5EF4-FFF2-40B4-BE49-F238E27FC236}">
                  <a16:creationId xmlns:a16="http://schemas.microsoft.com/office/drawing/2014/main" id="{FF76EE12-1819-4A85-978F-F74540A0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223" y="3489905"/>
              <a:ext cx="574315" cy="574315"/>
            </a:xfrm>
            <a:prstGeom prst="rect">
              <a:avLst/>
            </a:prstGeom>
          </p:spPr>
        </p:pic>
        <p:pic>
          <p:nvPicPr>
            <p:cNvPr id="43" name="Content Placeholder 6" descr="Man">
              <a:extLst>
                <a:ext uri="{FF2B5EF4-FFF2-40B4-BE49-F238E27FC236}">
                  <a16:creationId xmlns:a16="http://schemas.microsoft.com/office/drawing/2014/main" id="{41F1F7D2-D4ED-4F2B-86CD-05FFA05A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0235" y="3489905"/>
              <a:ext cx="574315" cy="574315"/>
            </a:xfrm>
            <a:prstGeom prst="rect">
              <a:avLst/>
            </a:prstGeom>
          </p:spPr>
        </p:pic>
        <p:pic>
          <p:nvPicPr>
            <p:cNvPr id="44" name="Content Placeholder 6" descr="Man">
              <a:extLst>
                <a:ext uri="{FF2B5EF4-FFF2-40B4-BE49-F238E27FC236}">
                  <a16:creationId xmlns:a16="http://schemas.microsoft.com/office/drawing/2014/main" id="{9EFF6CBF-13BF-432D-ABD9-3FCAC91B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891" y="4156282"/>
              <a:ext cx="574315" cy="574315"/>
            </a:xfrm>
            <a:prstGeom prst="rect">
              <a:avLst/>
            </a:prstGeom>
          </p:spPr>
        </p:pic>
        <p:pic>
          <p:nvPicPr>
            <p:cNvPr id="45" name="Content Placeholder 6" descr="Man">
              <a:extLst>
                <a:ext uri="{FF2B5EF4-FFF2-40B4-BE49-F238E27FC236}">
                  <a16:creationId xmlns:a16="http://schemas.microsoft.com/office/drawing/2014/main" id="{19C749EB-97A4-48A1-B991-128EB477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1903" y="4156282"/>
              <a:ext cx="574315" cy="574315"/>
            </a:xfrm>
            <a:prstGeom prst="rect">
              <a:avLst/>
            </a:prstGeom>
          </p:spPr>
        </p:pic>
        <p:pic>
          <p:nvPicPr>
            <p:cNvPr id="46" name="Content Placeholder 6" descr="Man">
              <a:extLst>
                <a:ext uri="{FF2B5EF4-FFF2-40B4-BE49-F238E27FC236}">
                  <a16:creationId xmlns:a16="http://schemas.microsoft.com/office/drawing/2014/main" id="{1CF77ECD-0BFF-4FD5-870D-90D9DE03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8472" y="4885411"/>
              <a:ext cx="574315" cy="574315"/>
            </a:xfrm>
            <a:prstGeom prst="rect">
              <a:avLst/>
            </a:prstGeom>
          </p:spPr>
        </p:pic>
        <p:pic>
          <p:nvPicPr>
            <p:cNvPr id="47" name="Content Placeholder 6" descr="Man">
              <a:extLst>
                <a:ext uri="{FF2B5EF4-FFF2-40B4-BE49-F238E27FC236}">
                  <a16:creationId xmlns:a16="http://schemas.microsoft.com/office/drawing/2014/main" id="{A78AA71E-55C3-4717-86C7-E4D7F71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3484" y="4885411"/>
              <a:ext cx="574315" cy="574315"/>
            </a:xfrm>
            <a:prstGeom prst="rect">
              <a:avLst/>
            </a:prstGeom>
          </p:spPr>
        </p:pic>
        <p:pic>
          <p:nvPicPr>
            <p:cNvPr id="48" name="Content Placeholder 6" descr="Man">
              <a:extLst>
                <a:ext uri="{FF2B5EF4-FFF2-40B4-BE49-F238E27FC236}">
                  <a16:creationId xmlns:a16="http://schemas.microsoft.com/office/drawing/2014/main" id="{10BFCFDA-B21F-41B0-B635-26802E1B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0140" y="5551788"/>
              <a:ext cx="574315" cy="574315"/>
            </a:xfrm>
            <a:prstGeom prst="rect">
              <a:avLst/>
            </a:prstGeom>
          </p:spPr>
        </p:pic>
        <p:pic>
          <p:nvPicPr>
            <p:cNvPr id="49" name="Content Placeholder 6" descr="Man">
              <a:extLst>
                <a:ext uri="{FF2B5EF4-FFF2-40B4-BE49-F238E27FC236}">
                  <a16:creationId xmlns:a16="http://schemas.microsoft.com/office/drawing/2014/main" id="{25CB7804-0DE1-4182-A207-EADE6D4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5152" y="5551788"/>
              <a:ext cx="574315" cy="574315"/>
            </a:xfrm>
            <a:prstGeom prst="rect">
              <a:avLst/>
            </a:prstGeom>
          </p:spPr>
        </p:pic>
        <p:pic>
          <p:nvPicPr>
            <p:cNvPr id="50" name="Content Placeholder 6" descr="Man">
              <a:extLst>
                <a:ext uri="{FF2B5EF4-FFF2-40B4-BE49-F238E27FC236}">
                  <a16:creationId xmlns:a16="http://schemas.microsoft.com/office/drawing/2014/main" id="{E8C6A725-B49B-45E6-8F7E-7F6D4027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3555" y="4885411"/>
              <a:ext cx="574315" cy="574315"/>
            </a:xfrm>
            <a:prstGeom prst="rect">
              <a:avLst/>
            </a:prstGeom>
          </p:spPr>
        </p:pic>
        <p:pic>
          <p:nvPicPr>
            <p:cNvPr id="51" name="Content Placeholder 6" descr="Man">
              <a:extLst>
                <a:ext uri="{FF2B5EF4-FFF2-40B4-BE49-F238E27FC236}">
                  <a16:creationId xmlns:a16="http://schemas.microsoft.com/office/drawing/2014/main" id="{0B134434-E71B-4A3A-B0F5-21A63617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8567" y="4885411"/>
              <a:ext cx="574315" cy="574315"/>
            </a:xfrm>
            <a:prstGeom prst="rect">
              <a:avLst/>
            </a:prstGeom>
          </p:spPr>
        </p:pic>
        <p:pic>
          <p:nvPicPr>
            <p:cNvPr id="52" name="Content Placeholder 6" descr="Man">
              <a:extLst>
                <a:ext uri="{FF2B5EF4-FFF2-40B4-BE49-F238E27FC236}">
                  <a16:creationId xmlns:a16="http://schemas.microsoft.com/office/drawing/2014/main" id="{F8110B0A-C5EF-4A80-9758-237D126F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223" y="5551788"/>
              <a:ext cx="574315" cy="574315"/>
            </a:xfrm>
            <a:prstGeom prst="rect">
              <a:avLst/>
            </a:prstGeom>
          </p:spPr>
        </p:pic>
        <p:pic>
          <p:nvPicPr>
            <p:cNvPr id="53" name="Content Placeholder 6" descr="Man">
              <a:extLst>
                <a:ext uri="{FF2B5EF4-FFF2-40B4-BE49-F238E27FC236}">
                  <a16:creationId xmlns:a16="http://schemas.microsoft.com/office/drawing/2014/main" id="{6698B85C-305C-43F0-865D-A2C8FA22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0235" y="5551788"/>
              <a:ext cx="574315" cy="574315"/>
            </a:xfrm>
            <a:prstGeom prst="rect">
              <a:avLst/>
            </a:prstGeom>
          </p:spPr>
        </p:pic>
        <p:pic>
          <p:nvPicPr>
            <p:cNvPr id="54" name="Content Placeholder 6" descr="Man">
              <a:extLst>
                <a:ext uri="{FF2B5EF4-FFF2-40B4-BE49-F238E27FC236}">
                  <a16:creationId xmlns:a16="http://schemas.microsoft.com/office/drawing/2014/main" id="{D1186165-DACB-423E-AC3C-2BEE65E65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3642" y="3489905"/>
              <a:ext cx="574315" cy="574315"/>
            </a:xfrm>
            <a:prstGeom prst="rect">
              <a:avLst/>
            </a:prstGeom>
          </p:spPr>
        </p:pic>
        <p:pic>
          <p:nvPicPr>
            <p:cNvPr id="55" name="Content Placeholder 6" descr="Man">
              <a:extLst>
                <a:ext uri="{FF2B5EF4-FFF2-40B4-BE49-F238E27FC236}">
                  <a16:creationId xmlns:a16="http://schemas.microsoft.com/office/drawing/2014/main" id="{1F065BBD-74B7-4749-8E67-322D59AC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8654" y="3489905"/>
              <a:ext cx="574315" cy="574315"/>
            </a:xfrm>
            <a:prstGeom prst="rect">
              <a:avLst/>
            </a:prstGeom>
          </p:spPr>
        </p:pic>
        <p:pic>
          <p:nvPicPr>
            <p:cNvPr id="56" name="Content Placeholder 6" descr="Man">
              <a:extLst>
                <a:ext uri="{FF2B5EF4-FFF2-40B4-BE49-F238E27FC236}">
                  <a16:creationId xmlns:a16="http://schemas.microsoft.com/office/drawing/2014/main" id="{C0348A7E-FE66-4F1F-A043-3874C9B8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310" y="4156282"/>
              <a:ext cx="574315" cy="574315"/>
            </a:xfrm>
            <a:prstGeom prst="rect">
              <a:avLst/>
            </a:prstGeom>
          </p:spPr>
        </p:pic>
        <p:pic>
          <p:nvPicPr>
            <p:cNvPr id="57" name="Content Placeholder 6" descr="Man">
              <a:extLst>
                <a:ext uri="{FF2B5EF4-FFF2-40B4-BE49-F238E27FC236}">
                  <a16:creationId xmlns:a16="http://schemas.microsoft.com/office/drawing/2014/main" id="{BC0C7471-7A9E-4BEC-980B-DA331182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0322" y="4156282"/>
              <a:ext cx="574315" cy="574315"/>
            </a:xfrm>
            <a:prstGeom prst="rect">
              <a:avLst/>
            </a:prstGeom>
          </p:spPr>
        </p:pic>
        <p:pic>
          <p:nvPicPr>
            <p:cNvPr id="58" name="Content Placeholder 6" descr="Man">
              <a:extLst>
                <a:ext uri="{FF2B5EF4-FFF2-40B4-BE49-F238E27FC236}">
                  <a16:creationId xmlns:a16="http://schemas.microsoft.com/office/drawing/2014/main" id="{99087F3F-834F-47EA-85B8-05F4A03C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8725" y="3489905"/>
              <a:ext cx="574315" cy="574315"/>
            </a:xfrm>
            <a:prstGeom prst="rect">
              <a:avLst/>
            </a:prstGeom>
          </p:spPr>
        </p:pic>
        <p:pic>
          <p:nvPicPr>
            <p:cNvPr id="59" name="Content Placeholder 6" descr="Man">
              <a:extLst>
                <a:ext uri="{FF2B5EF4-FFF2-40B4-BE49-F238E27FC236}">
                  <a16:creationId xmlns:a16="http://schemas.microsoft.com/office/drawing/2014/main" id="{FF99E459-8A8B-4605-B0F3-6CF98D64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3737" y="3489905"/>
              <a:ext cx="574315" cy="574315"/>
            </a:xfrm>
            <a:prstGeom prst="rect">
              <a:avLst/>
            </a:prstGeom>
          </p:spPr>
        </p:pic>
        <p:pic>
          <p:nvPicPr>
            <p:cNvPr id="60" name="Content Placeholder 6" descr="Man">
              <a:extLst>
                <a:ext uri="{FF2B5EF4-FFF2-40B4-BE49-F238E27FC236}">
                  <a16:creationId xmlns:a16="http://schemas.microsoft.com/office/drawing/2014/main" id="{B3F2C256-AE80-46ED-BDF3-8EF1FD70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0393" y="4156282"/>
              <a:ext cx="574315" cy="574315"/>
            </a:xfrm>
            <a:prstGeom prst="rect">
              <a:avLst/>
            </a:prstGeom>
          </p:spPr>
        </p:pic>
        <p:pic>
          <p:nvPicPr>
            <p:cNvPr id="61" name="Content Placeholder 6" descr="Man">
              <a:extLst>
                <a:ext uri="{FF2B5EF4-FFF2-40B4-BE49-F238E27FC236}">
                  <a16:creationId xmlns:a16="http://schemas.microsoft.com/office/drawing/2014/main" id="{F86AF068-5B6D-4B54-90EF-66B7D7B2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5405" y="4156282"/>
              <a:ext cx="574315" cy="574315"/>
            </a:xfrm>
            <a:prstGeom prst="rect">
              <a:avLst/>
            </a:prstGeom>
          </p:spPr>
        </p:pic>
        <p:pic>
          <p:nvPicPr>
            <p:cNvPr id="62" name="Content Placeholder 6" descr="Man">
              <a:extLst>
                <a:ext uri="{FF2B5EF4-FFF2-40B4-BE49-F238E27FC236}">
                  <a16:creationId xmlns:a16="http://schemas.microsoft.com/office/drawing/2014/main" id="{0CCB7C75-AFC0-4240-8D4B-9CDC8AEC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1974" y="4885411"/>
              <a:ext cx="574315" cy="574315"/>
            </a:xfrm>
            <a:prstGeom prst="rect">
              <a:avLst/>
            </a:prstGeom>
          </p:spPr>
        </p:pic>
        <p:pic>
          <p:nvPicPr>
            <p:cNvPr id="63" name="Content Placeholder 6" descr="Man">
              <a:extLst>
                <a:ext uri="{FF2B5EF4-FFF2-40B4-BE49-F238E27FC236}">
                  <a16:creationId xmlns:a16="http://schemas.microsoft.com/office/drawing/2014/main" id="{E95646A3-5960-44E4-A035-BD1C439A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6986" y="4885411"/>
              <a:ext cx="574315" cy="574315"/>
            </a:xfrm>
            <a:prstGeom prst="rect">
              <a:avLst/>
            </a:prstGeom>
          </p:spPr>
        </p:pic>
        <p:pic>
          <p:nvPicPr>
            <p:cNvPr id="64" name="Content Placeholder 6" descr="Man">
              <a:extLst>
                <a:ext uri="{FF2B5EF4-FFF2-40B4-BE49-F238E27FC236}">
                  <a16:creationId xmlns:a16="http://schemas.microsoft.com/office/drawing/2014/main" id="{471A7EBF-067A-4FD0-B972-2F1FD558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3642" y="5551788"/>
              <a:ext cx="574315" cy="574315"/>
            </a:xfrm>
            <a:prstGeom prst="rect">
              <a:avLst/>
            </a:prstGeom>
          </p:spPr>
        </p:pic>
        <p:pic>
          <p:nvPicPr>
            <p:cNvPr id="65" name="Content Placeholder 6" descr="Man">
              <a:extLst>
                <a:ext uri="{FF2B5EF4-FFF2-40B4-BE49-F238E27FC236}">
                  <a16:creationId xmlns:a16="http://schemas.microsoft.com/office/drawing/2014/main" id="{C58A1736-C381-4010-9B0E-800D1536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8654" y="5551788"/>
              <a:ext cx="574315" cy="574315"/>
            </a:xfrm>
            <a:prstGeom prst="rect">
              <a:avLst/>
            </a:prstGeom>
          </p:spPr>
        </p:pic>
        <p:pic>
          <p:nvPicPr>
            <p:cNvPr id="66" name="Content Placeholder 6" descr="Man">
              <a:extLst>
                <a:ext uri="{FF2B5EF4-FFF2-40B4-BE49-F238E27FC236}">
                  <a16:creationId xmlns:a16="http://schemas.microsoft.com/office/drawing/2014/main" id="{C19A3CDA-6F4C-4BB4-A9AF-F7E0EC88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7057" y="4885411"/>
              <a:ext cx="574315" cy="574315"/>
            </a:xfrm>
            <a:prstGeom prst="rect">
              <a:avLst/>
            </a:prstGeom>
          </p:spPr>
        </p:pic>
        <p:pic>
          <p:nvPicPr>
            <p:cNvPr id="67" name="Content Placeholder 6" descr="Man">
              <a:extLst>
                <a:ext uri="{FF2B5EF4-FFF2-40B4-BE49-F238E27FC236}">
                  <a16:creationId xmlns:a16="http://schemas.microsoft.com/office/drawing/2014/main" id="{20EF3C29-3201-441E-9EE3-100993FF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2069" y="4885411"/>
              <a:ext cx="574315" cy="574315"/>
            </a:xfrm>
            <a:prstGeom prst="rect">
              <a:avLst/>
            </a:prstGeom>
          </p:spPr>
        </p:pic>
        <p:pic>
          <p:nvPicPr>
            <p:cNvPr id="68" name="Content Placeholder 6" descr="Man">
              <a:extLst>
                <a:ext uri="{FF2B5EF4-FFF2-40B4-BE49-F238E27FC236}">
                  <a16:creationId xmlns:a16="http://schemas.microsoft.com/office/drawing/2014/main" id="{55D70DFC-51D4-4299-BE4C-97C79FAF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8725" y="5551788"/>
              <a:ext cx="574315" cy="574315"/>
            </a:xfrm>
            <a:prstGeom prst="rect">
              <a:avLst/>
            </a:prstGeom>
          </p:spPr>
        </p:pic>
        <p:pic>
          <p:nvPicPr>
            <p:cNvPr id="69" name="Content Placeholder 6" descr="Man">
              <a:extLst>
                <a:ext uri="{FF2B5EF4-FFF2-40B4-BE49-F238E27FC236}">
                  <a16:creationId xmlns:a16="http://schemas.microsoft.com/office/drawing/2014/main" id="{21E20FD3-7916-4B4D-BD6D-0533DA8F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3737" y="5551788"/>
              <a:ext cx="574315" cy="57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4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/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2033196" y="6187009"/>
                <a:ext cx="5077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196" y="6187009"/>
                <a:ext cx="507760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4E8BCA-1431-45D3-A317-613AD84BB671}"/>
              </a:ext>
            </a:extLst>
          </p:cNvPr>
          <p:cNvGrpSpPr/>
          <p:nvPr/>
        </p:nvGrpSpPr>
        <p:grpSpPr>
          <a:xfrm>
            <a:off x="545778" y="853708"/>
            <a:ext cx="8052445" cy="5333301"/>
            <a:chOff x="492213" y="853708"/>
            <a:chExt cx="8052445" cy="5333301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38" name="Content Placeholder 6" descr="Man">
              <a:extLst>
                <a:ext uri="{FF2B5EF4-FFF2-40B4-BE49-F238E27FC236}">
                  <a16:creationId xmlns:a16="http://schemas.microsoft.com/office/drawing/2014/main" id="{882D9222-FFE1-4EE2-9FA9-E1DEC024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39" name="Content Placeholder 6" descr="Man">
              <a:extLst>
                <a:ext uri="{FF2B5EF4-FFF2-40B4-BE49-F238E27FC236}">
                  <a16:creationId xmlns:a16="http://schemas.microsoft.com/office/drawing/2014/main" id="{A8BDB0D2-2CF4-4FEF-8D8C-1FD8E07C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40" name="Content Placeholder 6" descr="Man">
              <a:extLst>
                <a:ext uri="{FF2B5EF4-FFF2-40B4-BE49-F238E27FC236}">
                  <a16:creationId xmlns:a16="http://schemas.microsoft.com/office/drawing/2014/main" id="{05A7D856-1627-4A78-8D33-5F698C56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41" name="Content Placeholder 6" descr="Man">
              <a:extLst>
                <a:ext uri="{FF2B5EF4-FFF2-40B4-BE49-F238E27FC236}">
                  <a16:creationId xmlns:a16="http://schemas.microsoft.com/office/drawing/2014/main" id="{90A8F5F7-02A9-40E4-8616-5BE75326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42" name="Content Placeholder 6" descr="Man">
              <a:extLst>
                <a:ext uri="{FF2B5EF4-FFF2-40B4-BE49-F238E27FC236}">
                  <a16:creationId xmlns:a16="http://schemas.microsoft.com/office/drawing/2014/main" id="{FF76EE12-1819-4A85-978F-F74540A0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43" name="Content Placeholder 6" descr="Man">
              <a:extLst>
                <a:ext uri="{FF2B5EF4-FFF2-40B4-BE49-F238E27FC236}">
                  <a16:creationId xmlns:a16="http://schemas.microsoft.com/office/drawing/2014/main" id="{41F1F7D2-D4ED-4F2B-86CD-05FFA05A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44" name="Content Placeholder 6" descr="Man">
              <a:extLst>
                <a:ext uri="{FF2B5EF4-FFF2-40B4-BE49-F238E27FC236}">
                  <a16:creationId xmlns:a16="http://schemas.microsoft.com/office/drawing/2014/main" id="{9EFF6CBF-13BF-432D-ABD9-3FCAC91B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45" name="Content Placeholder 6" descr="Man">
              <a:extLst>
                <a:ext uri="{FF2B5EF4-FFF2-40B4-BE49-F238E27FC236}">
                  <a16:creationId xmlns:a16="http://schemas.microsoft.com/office/drawing/2014/main" id="{19C749EB-97A4-48A1-B991-128EB477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46" name="Content Placeholder 6" descr="Man">
              <a:extLst>
                <a:ext uri="{FF2B5EF4-FFF2-40B4-BE49-F238E27FC236}">
                  <a16:creationId xmlns:a16="http://schemas.microsoft.com/office/drawing/2014/main" id="{1CF77ECD-0BFF-4FD5-870D-90D9DE03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47" name="Content Placeholder 6" descr="Man">
              <a:extLst>
                <a:ext uri="{FF2B5EF4-FFF2-40B4-BE49-F238E27FC236}">
                  <a16:creationId xmlns:a16="http://schemas.microsoft.com/office/drawing/2014/main" id="{A78AA71E-55C3-4717-86C7-E4D7F71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48" name="Content Placeholder 6" descr="Man">
              <a:extLst>
                <a:ext uri="{FF2B5EF4-FFF2-40B4-BE49-F238E27FC236}">
                  <a16:creationId xmlns:a16="http://schemas.microsoft.com/office/drawing/2014/main" id="{10BFCFDA-B21F-41B0-B635-26802E1B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49" name="Content Placeholder 6" descr="Man">
              <a:extLst>
                <a:ext uri="{FF2B5EF4-FFF2-40B4-BE49-F238E27FC236}">
                  <a16:creationId xmlns:a16="http://schemas.microsoft.com/office/drawing/2014/main" id="{25CB7804-0DE1-4182-A207-EADE6D4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50" name="Content Placeholder 6" descr="Man">
              <a:extLst>
                <a:ext uri="{FF2B5EF4-FFF2-40B4-BE49-F238E27FC236}">
                  <a16:creationId xmlns:a16="http://schemas.microsoft.com/office/drawing/2014/main" id="{E8C6A725-B49B-45E6-8F7E-7F6D4027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51" name="Content Placeholder 6" descr="Man">
              <a:extLst>
                <a:ext uri="{FF2B5EF4-FFF2-40B4-BE49-F238E27FC236}">
                  <a16:creationId xmlns:a16="http://schemas.microsoft.com/office/drawing/2014/main" id="{0B134434-E71B-4A3A-B0F5-21A63617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52" name="Content Placeholder 6" descr="Man">
              <a:extLst>
                <a:ext uri="{FF2B5EF4-FFF2-40B4-BE49-F238E27FC236}">
                  <a16:creationId xmlns:a16="http://schemas.microsoft.com/office/drawing/2014/main" id="{F8110B0A-C5EF-4A80-9758-237D126F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53" name="Content Placeholder 6" descr="Man">
              <a:extLst>
                <a:ext uri="{FF2B5EF4-FFF2-40B4-BE49-F238E27FC236}">
                  <a16:creationId xmlns:a16="http://schemas.microsoft.com/office/drawing/2014/main" id="{6698B85C-305C-43F0-865D-A2C8FA22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54" name="Content Placeholder 6" descr="Man">
              <a:extLst>
                <a:ext uri="{FF2B5EF4-FFF2-40B4-BE49-F238E27FC236}">
                  <a16:creationId xmlns:a16="http://schemas.microsoft.com/office/drawing/2014/main" id="{D1186165-DACB-423E-AC3C-2BEE65E65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55" name="Content Placeholder 6" descr="Man">
              <a:extLst>
                <a:ext uri="{FF2B5EF4-FFF2-40B4-BE49-F238E27FC236}">
                  <a16:creationId xmlns:a16="http://schemas.microsoft.com/office/drawing/2014/main" id="{1F065BBD-74B7-4749-8E67-322D59AC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56" name="Content Placeholder 6" descr="Man">
              <a:extLst>
                <a:ext uri="{FF2B5EF4-FFF2-40B4-BE49-F238E27FC236}">
                  <a16:creationId xmlns:a16="http://schemas.microsoft.com/office/drawing/2014/main" id="{C0348A7E-FE66-4F1F-A043-3874C9B8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57" name="Content Placeholder 6" descr="Man">
              <a:extLst>
                <a:ext uri="{FF2B5EF4-FFF2-40B4-BE49-F238E27FC236}">
                  <a16:creationId xmlns:a16="http://schemas.microsoft.com/office/drawing/2014/main" id="{BC0C7471-7A9E-4BEC-980B-DA331182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58" name="Content Placeholder 6" descr="Man">
              <a:extLst>
                <a:ext uri="{FF2B5EF4-FFF2-40B4-BE49-F238E27FC236}">
                  <a16:creationId xmlns:a16="http://schemas.microsoft.com/office/drawing/2014/main" id="{99087F3F-834F-47EA-85B8-05F4A03C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59" name="Content Placeholder 6" descr="Man">
              <a:extLst>
                <a:ext uri="{FF2B5EF4-FFF2-40B4-BE49-F238E27FC236}">
                  <a16:creationId xmlns:a16="http://schemas.microsoft.com/office/drawing/2014/main" id="{FF99E459-8A8B-4605-B0F3-6CF98D64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60" name="Content Placeholder 6" descr="Man">
              <a:extLst>
                <a:ext uri="{FF2B5EF4-FFF2-40B4-BE49-F238E27FC236}">
                  <a16:creationId xmlns:a16="http://schemas.microsoft.com/office/drawing/2014/main" id="{B3F2C256-AE80-46ED-BDF3-8EF1FD70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61" name="Content Placeholder 6" descr="Man">
              <a:extLst>
                <a:ext uri="{FF2B5EF4-FFF2-40B4-BE49-F238E27FC236}">
                  <a16:creationId xmlns:a16="http://schemas.microsoft.com/office/drawing/2014/main" id="{F86AF068-5B6D-4B54-90EF-66B7D7B2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62" name="Content Placeholder 6" descr="Man">
              <a:extLst>
                <a:ext uri="{FF2B5EF4-FFF2-40B4-BE49-F238E27FC236}">
                  <a16:creationId xmlns:a16="http://schemas.microsoft.com/office/drawing/2014/main" id="{0CCB7C75-AFC0-4240-8D4B-9CDC8AEC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63" name="Content Placeholder 6" descr="Man">
              <a:extLst>
                <a:ext uri="{FF2B5EF4-FFF2-40B4-BE49-F238E27FC236}">
                  <a16:creationId xmlns:a16="http://schemas.microsoft.com/office/drawing/2014/main" id="{E95646A3-5960-44E4-A035-BD1C439A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64" name="Content Placeholder 6" descr="Man">
              <a:extLst>
                <a:ext uri="{FF2B5EF4-FFF2-40B4-BE49-F238E27FC236}">
                  <a16:creationId xmlns:a16="http://schemas.microsoft.com/office/drawing/2014/main" id="{471A7EBF-067A-4FD0-B972-2F1FD558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65" name="Content Placeholder 6" descr="Man">
              <a:extLst>
                <a:ext uri="{FF2B5EF4-FFF2-40B4-BE49-F238E27FC236}">
                  <a16:creationId xmlns:a16="http://schemas.microsoft.com/office/drawing/2014/main" id="{C58A1736-C381-4010-9B0E-800D1536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66" name="Content Placeholder 6" descr="Man">
              <a:extLst>
                <a:ext uri="{FF2B5EF4-FFF2-40B4-BE49-F238E27FC236}">
                  <a16:creationId xmlns:a16="http://schemas.microsoft.com/office/drawing/2014/main" id="{C19A3CDA-6F4C-4BB4-A9AF-F7E0EC88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67" name="Content Placeholder 6" descr="Man">
              <a:extLst>
                <a:ext uri="{FF2B5EF4-FFF2-40B4-BE49-F238E27FC236}">
                  <a16:creationId xmlns:a16="http://schemas.microsoft.com/office/drawing/2014/main" id="{20EF3C29-3201-441E-9EE3-100993FF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68" name="Content Placeholder 6" descr="Man">
              <a:extLst>
                <a:ext uri="{FF2B5EF4-FFF2-40B4-BE49-F238E27FC236}">
                  <a16:creationId xmlns:a16="http://schemas.microsoft.com/office/drawing/2014/main" id="{55D70DFC-51D4-4299-BE4C-97C79FAF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69" name="Content Placeholder 6" descr="Man">
              <a:extLst>
                <a:ext uri="{FF2B5EF4-FFF2-40B4-BE49-F238E27FC236}">
                  <a16:creationId xmlns:a16="http://schemas.microsoft.com/office/drawing/2014/main" id="{21E20FD3-7916-4B4D-BD6D-0533DA8F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70" name="Content Placeholder 6" descr="Man">
              <a:extLst>
                <a:ext uri="{FF2B5EF4-FFF2-40B4-BE49-F238E27FC236}">
                  <a16:creationId xmlns:a16="http://schemas.microsoft.com/office/drawing/2014/main" id="{165825B6-88C9-4718-9564-E4AE0352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71" name="Content Placeholder 6" descr="Man">
              <a:extLst>
                <a:ext uri="{FF2B5EF4-FFF2-40B4-BE49-F238E27FC236}">
                  <a16:creationId xmlns:a16="http://schemas.microsoft.com/office/drawing/2014/main" id="{B7040E7D-E2C2-4460-BDE4-6D0990D6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72" name="Content Placeholder 6" descr="Man">
              <a:extLst>
                <a:ext uri="{FF2B5EF4-FFF2-40B4-BE49-F238E27FC236}">
                  <a16:creationId xmlns:a16="http://schemas.microsoft.com/office/drawing/2014/main" id="{3CD25F61-AC36-41BD-9EC8-0B09D23A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73" name="Content Placeholder 6" descr="Man">
              <a:extLst>
                <a:ext uri="{FF2B5EF4-FFF2-40B4-BE49-F238E27FC236}">
                  <a16:creationId xmlns:a16="http://schemas.microsoft.com/office/drawing/2014/main" id="{BD49FDE6-5020-4CB4-8FC4-BBA8014F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74" name="Content Placeholder 6" descr="Man">
              <a:extLst>
                <a:ext uri="{FF2B5EF4-FFF2-40B4-BE49-F238E27FC236}">
                  <a16:creationId xmlns:a16="http://schemas.microsoft.com/office/drawing/2014/main" id="{1A79B605-ADC9-457B-BA81-2982A7C4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75" name="Content Placeholder 6" descr="Man">
              <a:extLst>
                <a:ext uri="{FF2B5EF4-FFF2-40B4-BE49-F238E27FC236}">
                  <a16:creationId xmlns:a16="http://schemas.microsoft.com/office/drawing/2014/main" id="{13E17BE3-F578-448C-AF5B-ECD9C412F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76" name="Content Placeholder 6" descr="Man">
              <a:extLst>
                <a:ext uri="{FF2B5EF4-FFF2-40B4-BE49-F238E27FC236}">
                  <a16:creationId xmlns:a16="http://schemas.microsoft.com/office/drawing/2014/main" id="{78618B37-25CD-4AA0-9B0F-0F751113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77" name="Content Placeholder 6" descr="Man">
              <a:extLst>
                <a:ext uri="{FF2B5EF4-FFF2-40B4-BE49-F238E27FC236}">
                  <a16:creationId xmlns:a16="http://schemas.microsoft.com/office/drawing/2014/main" id="{C2790DB1-7CC5-40B8-8ECB-B6990D77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78" name="Content Placeholder 6" descr="Man">
              <a:extLst>
                <a:ext uri="{FF2B5EF4-FFF2-40B4-BE49-F238E27FC236}">
                  <a16:creationId xmlns:a16="http://schemas.microsoft.com/office/drawing/2014/main" id="{FB5E2695-C934-4830-8913-758C315D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79" name="Content Placeholder 6" descr="Man">
              <a:extLst>
                <a:ext uri="{FF2B5EF4-FFF2-40B4-BE49-F238E27FC236}">
                  <a16:creationId xmlns:a16="http://schemas.microsoft.com/office/drawing/2014/main" id="{D454C2DB-CEBA-4335-8559-D1378F2A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80" name="Content Placeholder 6" descr="Man">
              <a:extLst>
                <a:ext uri="{FF2B5EF4-FFF2-40B4-BE49-F238E27FC236}">
                  <a16:creationId xmlns:a16="http://schemas.microsoft.com/office/drawing/2014/main" id="{D3A2B9FC-50D8-45E8-938A-EEFE9AAF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81" name="Content Placeholder 6" descr="Man">
              <a:extLst>
                <a:ext uri="{FF2B5EF4-FFF2-40B4-BE49-F238E27FC236}">
                  <a16:creationId xmlns:a16="http://schemas.microsoft.com/office/drawing/2014/main" id="{42B3B911-80B8-41A3-8357-8218CC61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82" name="Content Placeholder 6" descr="Man">
              <a:extLst>
                <a:ext uri="{FF2B5EF4-FFF2-40B4-BE49-F238E27FC236}">
                  <a16:creationId xmlns:a16="http://schemas.microsoft.com/office/drawing/2014/main" id="{EB94EE4B-C700-4C00-A4F8-D60245D9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83" name="Content Placeholder 6" descr="Man">
              <a:extLst>
                <a:ext uri="{FF2B5EF4-FFF2-40B4-BE49-F238E27FC236}">
                  <a16:creationId xmlns:a16="http://schemas.microsoft.com/office/drawing/2014/main" id="{3B82C5FF-5CE6-4426-B1DE-18A1BA07B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84" name="Content Placeholder 6" descr="Man">
              <a:extLst>
                <a:ext uri="{FF2B5EF4-FFF2-40B4-BE49-F238E27FC236}">
                  <a16:creationId xmlns:a16="http://schemas.microsoft.com/office/drawing/2014/main" id="{71E796FB-044A-4245-92F5-EA363AD4A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85" name="Content Placeholder 6" descr="Man">
              <a:extLst>
                <a:ext uri="{FF2B5EF4-FFF2-40B4-BE49-F238E27FC236}">
                  <a16:creationId xmlns:a16="http://schemas.microsoft.com/office/drawing/2014/main" id="{1265259E-996D-40FF-A849-FBADABB8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86" name="Content Placeholder 6" descr="Man">
              <a:extLst>
                <a:ext uri="{FF2B5EF4-FFF2-40B4-BE49-F238E27FC236}">
                  <a16:creationId xmlns:a16="http://schemas.microsoft.com/office/drawing/2014/main" id="{6AAE6A1B-F832-4147-AF27-C1A17D64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87" name="Content Placeholder 6" descr="Man">
              <a:extLst>
                <a:ext uri="{FF2B5EF4-FFF2-40B4-BE49-F238E27FC236}">
                  <a16:creationId xmlns:a16="http://schemas.microsoft.com/office/drawing/2014/main" id="{E70E1048-317D-4568-8A16-EC499E4D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88" name="Content Placeholder 6" descr="Man">
              <a:extLst>
                <a:ext uri="{FF2B5EF4-FFF2-40B4-BE49-F238E27FC236}">
                  <a16:creationId xmlns:a16="http://schemas.microsoft.com/office/drawing/2014/main" id="{47B71924-4E6E-428A-AE88-A8AB1C64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89" name="Content Placeholder 6" descr="Man">
              <a:extLst>
                <a:ext uri="{FF2B5EF4-FFF2-40B4-BE49-F238E27FC236}">
                  <a16:creationId xmlns:a16="http://schemas.microsoft.com/office/drawing/2014/main" id="{16CFE2DE-8689-41B4-A017-3EB44FB3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90" name="Content Placeholder 6" descr="Man">
              <a:extLst>
                <a:ext uri="{FF2B5EF4-FFF2-40B4-BE49-F238E27FC236}">
                  <a16:creationId xmlns:a16="http://schemas.microsoft.com/office/drawing/2014/main" id="{4D144E5E-AF91-47F0-AB6F-2B74C5655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91" name="Content Placeholder 6" descr="Man">
              <a:extLst>
                <a:ext uri="{FF2B5EF4-FFF2-40B4-BE49-F238E27FC236}">
                  <a16:creationId xmlns:a16="http://schemas.microsoft.com/office/drawing/2014/main" id="{8CBB5562-02A6-4D2E-897B-BEEA178FE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92" name="Content Placeholder 6" descr="Man">
              <a:extLst>
                <a:ext uri="{FF2B5EF4-FFF2-40B4-BE49-F238E27FC236}">
                  <a16:creationId xmlns:a16="http://schemas.microsoft.com/office/drawing/2014/main" id="{A80780C4-4166-4B7B-B4F1-34BDAF44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93" name="Content Placeholder 6" descr="Man">
              <a:extLst>
                <a:ext uri="{FF2B5EF4-FFF2-40B4-BE49-F238E27FC236}">
                  <a16:creationId xmlns:a16="http://schemas.microsoft.com/office/drawing/2014/main" id="{AC62C084-0EF9-49ED-9AD5-D1D6AF3B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94" name="Content Placeholder 6" descr="Man">
              <a:extLst>
                <a:ext uri="{FF2B5EF4-FFF2-40B4-BE49-F238E27FC236}">
                  <a16:creationId xmlns:a16="http://schemas.microsoft.com/office/drawing/2014/main" id="{716CF668-EDF5-486C-AE6E-96C1C4C1E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95" name="Content Placeholder 6" descr="Man">
              <a:extLst>
                <a:ext uri="{FF2B5EF4-FFF2-40B4-BE49-F238E27FC236}">
                  <a16:creationId xmlns:a16="http://schemas.microsoft.com/office/drawing/2014/main" id="{05E7E6EA-C5F7-4313-9F95-D2B26E51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96" name="Content Placeholder 6" descr="Man">
              <a:extLst>
                <a:ext uri="{FF2B5EF4-FFF2-40B4-BE49-F238E27FC236}">
                  <a16:creationId xmlns:a16="http://schemas.microsoft.com/office/drawing/2014/main" id="{DCAEFA1C-916D-4911-B471-98B5B62F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97" name="Content Placeholder 6" descr="Man">
              <a:extLst>
                <a:ext uri="{FF2B5EF4-FFF2-40B4-BE49-F238E27FC236}">
                  <a16:creationId xmlns:a16="http://schemas.microsoft.com/office/drawing/2014/main" id="{62F9BAE8-5C66-43C6-8E27-77CEF78E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98" name="Content Placeholder 6" descr="Man">
              <a:extLst>
                <a:ext uri="{FF2B5EF4-FFF2-40B4-BE49-F238E27FC236}">
                  <a16:creationId xmlns:a16="http://schemas.microsoft.com/office/drawing/2014/main" id="{78D7FD10-95F0-4D15-AA48-798B111C3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99" name="Content Placeholder 6" descr="Man">
              <a:extLst>
                <a:ext uri="{FF2B5EF4-FFF2-40B4-BE49-F238E27FC236}">
                  <a16:creationId xmlns:a16="http://schemas.microsoft.com/office/drawing/2014/main" id="{65354819-252D-4D9C-AF1E-79807DF11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00" name="Content Placeholder 6" descr="Man">
              <a:extLst>
                <a:ext uri="{FF2B5EF4-FFF2-40B4-BE49-F238E27FC236}">
                  <a16:creationId xmlns:a16="http://schemas.microsoft.com/office/drawing/2014/main" id="{03180AF8-E31B-44C6-949E-82EB0C1D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01" name="Content Placeholder 6" descr="Man">
              <a:extLst>
                <a:ext uri="{FF2B5EF4-FFF2-40B4-BE49-F238E27FC236}">
                  <a16:creationId xmlns:a16="http://schemas.microsoft.com/office/drawing/2014/main" id="{53364A81-AD3A-489F-AA9B-E217044BC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02" name="Content Placeholder 6" descr="Man">
              <a:extLst>
                <a:ext uri="{FF2B5EF4-FFF2-40B4-BE49-F238E27FC236}">
                  <a16:creationId xmlns:a16="http://schemas.microsoft.com/office/drawing/2014/main" id="{2221431D-82E7-4EBF-A0C7-7FD04260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03" name="Content Placeholder 6" descr="Man">
              <a:extLst>
                <a:ext uri="{FF2B5EF4-FFF2-40B4-BE49-F238E27FC236}">
                  <a16:creationId xmlns:a16="http://schemas.microsoft.com/office/drawing/2014/main" id="{48EAF48E-96D4-4773-AED1-9BED974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04" name="Content Placeholder 6" descr="Man">
              <a:extLst>
                <a:ext uri="{FF2B5EF4-FFF2-40B4-BE49-F238E27FC236}">
                  <a16:creationId xmlns:a16="http://schemas.microsoft.com/office/drawing/2014/main" id="{BF0CC665-71D9-4944-8CA6-2C5E24C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05" name="Content Placeholder 6" descr="Man">
              <a:extLst>
                <a:ext uri="{FF2B5EF4-FFF2-40B4-BE49-F238E27FC236}">
                  <a16:creationId xmlns:a16="http://schemas.microsoft.com/office/drawing/2014/main" id="{820C0002-6951-4C12-866C-F9791DF1D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06" name="Content Placeholder 6" descr="Man">
              <a:extLst>
                <a:ext uri="{FF2B5EF4-FFF2-40B4-BE49-F238E27FC236}">
                  <a16:creationId xmlns:a16="http://schemas.microsoft.com/office/drawing/2014/main" id="{7E391D6C-5D8C-4C47-AC82-B12E178A6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07" name="Content Placeholder 6" descr="Man">
              <a:extLst>
                <a:ext uri="{FF2B5EF4-FFF2-40B4-BE49-F238E27FC236}">
                  <a16:creationId xmlns:a16="http://schemas.microsoft.com/office/drawing/2014/main" id="{80C5C354-342D-4CD0-B401-9DDE1C982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08" name="Content Placeholder 6" descr="Man">
              <a:extLst>
                <a:ext uri="{FF2B5EF4-FFF2-40B4-BE49-F238E27FC236}">
                  <a16:creationId xmlns:a16="http://schemas.microsoft.com/office/drawing/2014/main" id="{5CB1234E-B815-49B3-9E12-D3941489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09" name="Content Placeholder 6" descr="Man">
              <a:extLst>
                <a:ext uri="{FF2B5EF4-FFF2-40B4-BE49-F238E27FC236}">
                  <a16:creationId xmlns:a16="http://schemas.microsoft.com/office/drawing/2014/main" id="{46149A9C-0F63-4825-8D48-9E0FAC58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10" name="Content Placeholder 6" descr="Man">
              <a:extLst>
                <a:ext uri="{FF2B5EF4-FFF2-40B4-BE49-F238E27FC236}">
                  <a16:creationId xmlns:a16="http://schemas.microsoft.com/office/drawing/2014/main" id="{C16DD2DB-0969-4DA8-8EA8-815E7ADA2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11" name="Content Placeholder 6" descr="Man">
              <a:extLst>
                <a:ext uri="{FF2B5EF4-FFF2-40B4-BE49-F238E27FC236}">
                  <a16:creationId xmlns:a16="http://schemas.microsoft.com/office/drawing/2014/main" id="{4498A428-C404-4CF5-AE0C-42B1C66B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12" name="Content Placeholder 6" descr="Man">
              <a:extLst>
                <a:ext uri="{FF2B5EF4-FFF2-40B4-BE49-F238E27FC236}">
                  <a16:creationId xmlns:a16="http://schemas.microsoft.com/office/drawing/2014/main" id="{35F2F664-8F28-4CAA-9EE1-E2601FE7B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13" name="Content Placeholder 6" descr="Man">
              <a:extLst>
                <a:ext uri="{FF2B5EF4-FFF2-40B4-BE49-F238E27FC236}">
                  <a16:creationId xmlns:a16="http://schemas.microsoft.com/office/drawing/2014/main" id="{D5578948-4FCE-4411-923E-5EDB5948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14" name="Content Placeholder 6" descr="Man">
              <a:extLst>
                <a:ext uri="{FF2B5EF4-FFF2-40B4-BE49-F238E27FC236}">
                  <a16:creationId xmlns:a16="http://schemas.microsoft.com/office/drawing/2014/main" id="{BF27F7E1-5FDA-49C0-BC9B-4C3189FF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15" name="Content Placeholder 6" descr="Man">
              <a:extLst>
                <a:ext uri="{FF2B5EF4-FFF2-40B4-BE49-F238E27FC236}">
                  <a16:creationId xmlns:a16="http://schemas.microsoft.com/office/drawing/2014/main" id="{A70877CB-B509-45FA-9F46-1C0BD3FF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16" name="Content Placeholder 6" descr="Man">
              <a:extLst>
                <a:ext uri="{FF2B5EF4-FFF2-40B4-BE49-F238E27FC236}">
                  <a16:creationId xmlns:a16="http://schemas.microsoft.com/office/drawing/2014/main" id="{E9BFF202-2642-46E5-B0D0-D61F7914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17" name="Content Placeholder 6" descr="Man">
              <a:extLst>
                <a:ext uri="{FF2B5EF4-FFF2-40B4-BE49-F238E27FC236}">
                  <a16:creationId xmlns:a16="http://schemas.microsoft.com/office/drawing/2014/main" id="{693E2190-1F96-4CD8-82D7-594C096C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18" name="Content Placeholder 6" descr="Man">
              <a:extLst>
                <a:ext uri="{FF2B5EF4-FFF2-40B4-BE49-F238E27FC236}">
                  <a16:creationId xmlns:a16="http://schemas.microsoft.com/office/drawing/2014/main" id="{F24B4973-0F44-450F-9E4D-93790B2D8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19" name="Content Placeholder 6" descr="Man">
              <a:extLst>
                <a:ext uri="{FF2B5EF4-FFF2-40B4-BE49-F238E27FC236}">
                  <a16:creationId xmlns:a16="http://schemas.microsoft.com/office/drawing/2014/main" id="{E09EC7D2-BE1C-4A84-8133-873AD5C64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20" name="Content Placeholder 6" descr="Man">
              <a:extLst>
                <a:ext uri="{FF2B5EF4-FFF2-40B4-BE49-F238E27FC236}">
                  <a16:creationId xmlns:a16="http://schemas.microsoft.com/office/drawing/2014/main" id="{AD7C685B-F344-49B8-B557-D96B26AB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21" name="Content Placeholder 6" descr="Man">
              <a:extLst>
                <a:ext uri="{FF2B5EF4-FFF2-40B4-BE49-F238E27FC236}">
                  <a16:creationId xmlns:a16="http://schemas.microsoft.com/office/drawing/2014/main" id="{B61A7317-6D8B-4C98-8618-2332836A3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22" name="Content Placeholder 6" descr="Man">
              <a:extLst>
                <a:ext uri="{FF2B5EF4-FFF2-40B4-BE49-F238E27FC236}">
                  <a16:creationId xmlns:a16="http://schemas.microsoft.com/office/drawing/2014/main" id="{A8D841C2-733C-456A-A9B7-404F99450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23" name="Content Placeholder 6" descr="Man">
              <a:extLst>
                <a:ext uri="{FF2B5EF4-FFF2-40B4-BE49-F238E27FC236}">
                  <a16:creationId xmlns:a16="http://schemas.microsoft.com/office/drawing/2014/main" id="{3B45681E-0A8C-4AAE-91BD-0ADEB5BE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24" name="Content Placeholder 6" descr="Man">
              <a:extLst>
                <a:ext uri="{FF2B5EF4-FFF2-40B4-BE49-F238E27FC236}">
                  <a16:creationId xmlns:a16="http://schemas.microsoft.com/office/drawing/2014/main" id="{B19480BB-C0DF-4780-807C-FEE6FEBE7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25" name="Content Placeholder 6" descr="Man">
              <a:extLst>
                <a:ext uri="{FF2B5EF4-FFF2-40B4-BE49-F238E27FC236}">
                  <a16:creationId xmlns:a16="http://schemas.microsoft.com/office/drawing/2014/main" id="{560B41BD-6037-4433-9FC9-4B2E905E8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26" name="Content Placeholder 6" descr="Man">
              <a:extLst>
                <a:ext uri="{FF2B5EF4-FFF2-40B4-BE49-F238E27FC236}">
                  <a16:creationId xmlns:a16="http://schemas.microsoft.com/office/drawing/2014/main" id="{9512F7AB-CDC0-45C9-9181-53AE421D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27" name="Content Placeholder 6" descr="Man">
              <a:extLst>
                <a:ext uri="{FF2B5EF4-FFF2-40B4-BE49-F238E27FC236}">
                  <a16:creationId xmlns:a16="http://schemas.microsoft.com/office/drawing/2014/main" id="{E8233503-6B95-4C15-8B9A-3CA19B8B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28" name="Content Placeholder 6" descr="Man">
              <a:extLst>
                <a:ext uri="{FF2B5EF4-FFF2-40B4-BE49-F238E27FC236}">
                  <a16:creationId xmlns:a16="http://schemas.microsoft.com/office/drawing/2014/main" id="{14CC215C-DADD-4906-B5C7-DE4A53A5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29" name="Content Placeholder 6" descr="Man">
              <a:extLst>
                <a:ext uri="{FF2B5EF4-FFF2-40B4-BE49-F238E27FC236}">
                  <a16:creationId xmlns:a16="http://schemas.microsoft.com/office/drawing/2014/main" id="{B4FB5345-A0BD-4878-86BC-FA6FFDE68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30" name="Content Placeholder 6" descr="Man">
              <a:extLst>
                <a:ext uri="{FF2B5EF4-FFF2-40B4-BE49-F238E27FC236}">
                  <a16:creationId xmlns:a16="http://schemas.microsoft.com/office/drawing/2014/main" id="{DE0E478B-6E0B-4656-81A8-C542C99E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31" name="Content Placeholder 6" descr="Man">
              <a:extLst>
                <a:ext uri="{FF2B5EF4-FFF2-40B4-BE49-F238E27FC236}">
                  <a16:creationId xmlns:a16="http://schemas.microsoft.com/office/drawing/2014/main" id="{92A2603D-B3A0-4FAE-BEA8-673C8BA2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32" name="Content Placeholder 6" descr="Man">
              <a:extLst>
                <a:ext uri="{FF2B5EF4-FFF2-40B4-BE49-F238E27FC236}">
                  <a16:creationId xmlns:a16="http://schemas.microsoft.com/office/drawing/2014/main" id="{EC7992C7-49B3-45F1-82EE-75A5422B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33" name="Content Placeholder 6" descr="Man">
              <a:extLst>
                <a:ext uri="{FF2B5EF4-FFF2-40B4-BE49-F238E27FC236}">
                  <a16:creationId xmlns:a16="http://schemas.microsoft.com/office/drawing/2014/main" id="{9DBC812C-A927-429E-BF4B-E8640C3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068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203F0C1-D811-40B7-B776-895F86542C29}"/>
              </a:ext>
            </a:extLst>
          </p:cNvPr>
          <p:cNvGrpSpPr/>
          <p:nvPr/>
        </p:nvGrpSpPr>
        <p:grpSpPr>
          <a:xfrm>
            <a:off x="709846" y="-4500153"/>
            <a:ext cx="8052445" cy="5333301"/>
            <a:chOff x="492213" y="853708"/>
            <a:chExt cx="8052445" cy="5333301"/>
          </a:xfrm>
        </p:grpSpPr>
        <p:pic>
          <p:nvPicPr>
            <p:cNvPr id="326" name="Content Placeholder 6" descr="Man">
              <a:extLst>
                <a:ext uri="{FF2B5EF4-FFF2-40B4-BE49-F238E27FC236}">
                  <a16:creationId xmlns:a16="http://schemas.microsoft.com/office/drawing/2014/main" id="{32CFFF1C-CABA-471D-9E4D-328C3C7A0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264" name="Content Placeholder 6" descr="Man">
              <a:extLst>
                <a:ext uri="{FF2B5EF4-FFF2-40B4-BE49-F238E27FC236}">
                  <a16:creationId xmlns:a16="http://schemas.microsoft.com/office/drawing/2014/main" id="{11BDF116-9794-4BA4-9199-48FADDA1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265" name="Content Placeholder 6" descr="Man">
              <a:extLst>
                <a:ext uri="{FF2B5EF4-FFF2-40B4-BE49-F238E27FC236}">
                  <a16:creationId xmlns:a16="http://schemas.microsoft.com/office/drawing/2014/main" id="{37BAA212-DFAD-4B6E-9C36-31DC0B54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266" name="Content Placeholder 6" descr="Man">
              <a:extLst>
                <a:ext uri="{FF2B5EF4-FFF2-40B4-BE49-F238E27FC236}">
                  <a16:creationId xmlns:a16="http://schemas.microsoft.com/office/drawing/2014/main" id="{534C95E4-7240-4F9E-B7A6-C3B51D9AE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267" name="Content Placeholder 6" descr="Man">
              <a:extLst>
                <a:ext uri="{FF2B5EF4-FFF2-40B4-BE49-F238E27FC236}">
                  <a16:creationId xmlns:a16="http://schemas.microsoft.com/office/drawing/2014/main" id="{3F3D492C-C198-4123-B419-676CB9E2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268" name="Content Placeholder 6" descr="Man">
              <a:extLst>
                <a:ext uri="{FF2B5EF4-FFF2-40B4-BE49-F238E27FC236}">
                  <a16:creationId xmlns:a16="http://schemas.microsoft.com/office/drawing/2014/main" id="{C3883DA4-47C1-4745-8BA6-D9D9B69A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269" name="Content Placeholder 6" descr="Man">
              <a:extLst>
                <a:ext uri="{FF2B5EF4-FFF2-40B4-BE49-F238E27FC236}">
                  <a16:creationId xmlns:a16="http://schemas.microsoft.com/office/drawing/2014/main" id="{776371B8-3B62-45F8-A441-03512CFE6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270" name="Content Placeholder 6" descr="Man">
              <a:extLst>
                <a:ext uri="{FF2B5EF4-FFF2-40B4-BE49-F238E27FC236}">
                  <a16:creationId xmlns:a16="http://schemas.microsoft.com/office/drawing/2014/main" id="{014469DA-7D22-437C-9DCB-340C42E2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271" name="Content Placeholder 6" descr="Man">
              <a:extLst>
                <a:ext uri="{FF2B5EF4-FFF2-40B4-BE49-F238E27FC236}">
                  <a16:creationId xmlns:a16="http://schemas.microsoft.com/office/drawing/2014/main" id="{0035F688-D80E-4D7C-AB2D-DFADD60D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272" name="Content Placeholder 6" descr="Man">
              <a:extLst>
                <a:ext uri="{FF2B5EF4-FFF2-40B4-BE49-F238E27FC236}">
                  <a16:creationId xmlns:a16="http://schemas.microsoft.com/office/drawing/2014/main" id="{2800D65A-A9CA-46E7-9B09-31B945B0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273" name="Content Placeholder 6" descr="Man">
              <a:extLst>
                <a:ext uri="{FF2B5EF4-FFF2-40B4-BE49-F238E27FC236}">
                  <a16:creationId xmlns:a16="http://schemas.microsoft.com/office/drawing/2014/main" id="{D705BD12-76D4-4198-A1E2-386ECBC3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274" name="Content Placeholder 6" descr="Man">
              <a:extLst>
                <a:ext uri="{FF2B5EF4-FFF2-40B4-BE49-F238E27FC236}">
                  <a16:creationId xmlns:a16="http://schemas.microsoft.com/office/drawing/2014/main" id="{C6D4BF4E-50B7-4ABE-B835-E25A0881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275" name="Content Placeholder 6" descr="Man">
              <a:extLst>
                <a:ext uri="{FF2B5EF4-FFF2-40B4-BE49-F238E27FC236}">
                  <a16:creationId xmlns:a16="http://schemas.microsoft.com/office/drawing/2014/main" id="{E071DF61-9C6C-4199-ABE0-30B895DE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276" name="Content Placeholder 6" descr="Man">
              <a:extLst>
                <a:ext uri="{FF2B5EF4-FFF2-40B4-BE49-F238E27FC236}">
                  <a16:creationId xmlns:a16="http://schemas.microsoft.com/office/drawing/2014/main" id="{C76D1FBC-0423-4AA1-B112-A8D10504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277" name="Content Placeholder 6" descr="Man">
              <a:extLst>
                <a:ext uri="{FF2B5EF4-FFF2-40B4-BE49-F238E27FC236}">
                  <a16:creationId xmlns:a16="http://schemas.microsoft.com/office/drawing/2014/main" id="{D6BFF07A-ACE4-4697-A8CE-A1E956779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278" name="Content Placeholder 6" descr="Man">
              <a:extLst>
                <a:ext uri="{FF2B5EF4-FFF2-40B4-BE49-F238E27FC236}">
                  <a16:creationId xmlns:a16="http://schemas.microsoft.com/office/drawing/2014/main" id="{97CED83F-3E16-41D7-B93B-D15337FB0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279" name="Content Placeholder 6" descr="Man">
              <a:extLst>
                <a:ext uri="{FF2B5EF4-FFF2-40B4-BE49-F238E27FC236}">
                  <a16:creationId xmlns:a16="http://schemas.microsoft.com/office/drawing/2014/main" id="{24D19C77-0FF1-4FF5-A7D3-D6247DBC6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280" name="Content Placeholder 6" descr="Man">
              <a:extLst>
                <a:ext uri="{FF2B5EF4-FFF2-40B4-BE49-F238E27FC236}">
                  <a16:creationId xmlns:a16="http://schemas.microsoft.com/office/drawing/2014/main" id="{77D0C739-BA2A-4441-A1A0-6178BDB0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281" name="Content Placeholder 6" descr="Man">
              <a:extLst>
                <a:ext uri="{FF2B5EF4-FFF2-40B4-BE49-F238E27FC236}">
                  <a16:creationId xmlns:a16="http://schemas.microsoft.com/office/drawing/2014/main" id="{43CE1272-97A3-438D-B196-C5A49F9A5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282" name="Content Placeholder 6" descr="Man">
              <a:extLst>
                <a:ext uri="{FF2B5EF4-FFF2-40B4-BE49-F238E27FC236}">
                  <a16:creationId xmlns:a16="http://schemas.microsoft.com/office/drawing/2014/main" id="{0770958A-E25D-4D88-A2D1-131B5BB29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283" name="Content Placeholder 6" descr="Man">
              <a:extLst>
                <a:ext uri="{FF2B5EF4-FFF2-40B4-BE49-F238E27FC236}">
                  <a16:creationId xmlns:a16="http://schemas.microsoft.com/office/drawing/2014/main" id="{5F7E8F95-0C78-459A-BE6A-BF1BDBD9F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284" name="Content Placeholder 6" descr="Man">
              <a:extLst>
                <a:ext uri="{FF2B5EF4-FFF2-40B4-BE49-F238E27FC236}">
                  <a16:creationId xmlns:a16="http://schemas.microsoft.com/office/drawing/2014/main" id="{8B919A0B-E604-413D-9ED4-7DE7CA844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285" name="Content Placeholder 6" descr="Man">
              <a:extLst>
                <a:ext uri="{FF2B5EF4-FFF2-40B4-BE49-F238E27FC236}">
                  <a16:creationId xmlns:a16="http://schemas.microsoft.com/office/drawing/2014/main" id="{E4F17B69-47F6-42CC-9AA5-BCBD6CC63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286" name="Content Placeholder 6" descr="Man">
              <a:extLst>
                <a:ext uri="{FF2B5EF4-FFF2-40B4-BE49-F238E27FC236}">
                  <a16:creationId xmlns:a16="http://schemas.microsoft.com/office/drawing/2014/main" id="{BCC3D2E5-D52D-4ACC-BC61-06E00A5A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287" name="Content Placeholder 6" descr="Man">
              <a:extLst>
                <a:ext uri="{FF2B5EF4-FFF2-40B4-BE49-F238E27FC236}">
                  <a16:creationId xmlns:a16="http://schemas.microsoft.com/office/drawing/2014/main" id="{4DC61F4D-2B4A-49F3-8959-BED2603BE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288" name="Content Placeholder 6" descr="Man">
              <a:extLst>
                <a:ext uri="{FF2B5EF4-FFF2-40B4-BE49-F238E27FC236}">
                  <a16:creationId xmlns:a16="http://schemas.microsoft.com/office/drawing/2014/main" id="{5953DD20-3D2F-4335-B1C5-B8CDC2F9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289" name="Content Placeholder 6" descr="Man">
              <a:extLst>
                <a:ext uri="{FF2B5EF4-FFF2-40B4-BE49-F238E27FC236}">
                  <a16:creationId xmlns:a16="http://schemas.microsoft.com/office/drawing/2014/main" id="{0419E26F-C84B-4EC2-83F6-35C20E38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290" name="Content Placeholder 6" descr="Man">
              <a:extLst>
                <a:ext uri="{FF2B5EF4-FFF2-40B4-BE49-F238E27FC236}">
                  <a16:creationId xmlns:a16="http://schemas.microsoft.com/office/drawing/2014/main" id="{1C460207-67A3-4520-9618-D816D11E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291" name="Content Placeholder 6" descr="Man">
              <a:extLst>
                <a:ext uri="{FF2B5EF4-FFF2-40B4-BE49-F238E27FC236}">
                  <a16:creationId xmlns:a16="http://schemas.microsoft.com/office/drawing/2014/main" id="{A4EEA755-06F5-4089-90D8-C48A9E8D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292" name="Content Placeholder 6" descr="Man">
              <a:extLst>
                <a:ext uri="{FF2B5EF4-FFF2-40B4-BE49-F238E27FC236}">
                  <a16:creationId xmlns:a16="http://schemas.microsoft.com/office/drawing/2014/main" id="{96428E10-7C4F-4BFE-9A95-DF08FD12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293" name="Content Placeholder 6" descr="Man">
              <a:extLst>
                <a:ext uri="{FF2B5EF4-FFF2-40B4-BE49-F238E27FC236}">
                  <a16:creationId xmlns:a16="http://schemas.microsoft.com/office/drawing/2014/main" id="{5A19E976-EFEE-4002-93EC-971EB4D6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294" name="Content Placeholder 6" descr="Man">
              <a:extLst>
                <a:ext uri="{FF2B5EF4-FFF2-40B4-BE49-F238E27FC236}">
                  <a16:creationId xmlns:a16="http://schemas.microsoft.com/office/drawing/2014/main" id="{808B5308-B3B0-4F90-B59B-E407C6B9E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295" name="Content Placeholder 6" descr="Man">
              <a:extLst>
                <a:ext uri="{FF2B5EF4-FFF2-40B4-BE49-F238E27FC236}">
                  <a16:creationId xmlns:a16="http://schemas.microsoft.com/office/drawing/2014/main" id="{1B543472-87B2-4906-94DB-DB91D0CA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296" name="Content Placeholder 6" descr="Man">
              <a:extLst>
                <a:ext uri="{FF2B5EF4-FFF2-40B4-BE49-F238E27FC236}">
                  <a16:creationId xmlns:a16="http://schemas.microsoft.com/office/drawing/2014/main" id="{B01AE520-7F7B-4CF9-AC26-BE4218A1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297" name="Content Placeholder 6" descr="Man">
              <a:extLst>
                <a:ext uri="{FF2B5EF4-FFF2-40B4-BE49-F238E27FC236}">
                  <a16:creationId xmlns:a16="http://schemas.microsoft.com/office/drawing/2014/main" id="{25880947-F2C1-4DC7-9DCB-7DDDDF1C5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298" name="Content Placeholder 6" descr="Man">
              <a:extLst>
                <a:ext uri="{FF2B5EF4-FFF2-40B4-BE49-F238E27FC236}">
                  <a16:creationId xmlns:a16="http://schemas.microsoft.com/office/drawing/2014/main" id="{E3BB7973-F164-4BCD-B133-5184F78E2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299" name="Content Placeholder 6" descr="Man">
              <a:extLst>
                <a:ext uri="{FF2B5EF4-FFF2-40B4-BE49-F238E27FC236}">
                  <a16:creationId xmlns:a16="http://schemas.microsoft.com/office/drawing/2014/main" id="{6536DF8F-4423-4CBC-B1FF-BA070B60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300" name="Content Placeholder 6" descr="Man">
              <a:extLst>
                <a:ext uri="{FF2B5EF4-FFF2-40B4-BE49-F238E27FC236}">
                  <a16:creationId xmlns:a16="http://schemas.microsoft.com/office/drawing/2014/main" id="{8A4DA1CA-C60A-443B-A466-3FB8FCD5C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301" name="Content Placeholder 6" descr="Man">
              <a:extLst>
                <a:ext uri="{FF2B5EF4-FFF2-40B4-BE49-F238E27FC236}">
                  <a16:creationId xmlns:a16="http://schemas.microsoft.com/office/drawing/2014/main" id="{823309D5-5441-4BFF-8581-745719EE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302" name="Content Placeholder 6" descr="Man">
              <a:extLst>
                <a:ext uri="{FF2B5EF4-FFF2-40B4-BE49-F238E27FC236}">
                  <a16:creationId xmlns:a16="http://schemas.microsoft.com/office/drawing/2014/main" id="{303B0560-596C-40A7-9D46-432D2B5F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303" name="Content Placeholder 6" descr="Man">
              <a:extLst>
                <a:ext uri="{FF2B5EF4-FFF2-40B4-BE49-F238E27FC236}">
                  <a16:creationId xmlns:a16="http://schemas.microsoft.com/office/drawing/2014/main" id="{B148AD82-ABA6-4F24-9F2A-C6E6A687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304" name="Content Placeholder 6" descr="Man">
              <a:extLst>
                <a:ext uri="{FF2B5EF4-FFF2-40B4-BE49-F238E27FC236}">
                  <a16:creationId xmlns:a16="http://schemas.microsoft.com/office/drawing/2014/main" id="{F8993E83-CBC9-46A7-ADF1-5DFEF920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305" name="Content Placeholder 6" descr="Man">
              <a:extLst>
                <a:ext uri="{FF2B5EF4-FFF2-40B4-BE49-F238E27FC236}">
                  <a16:creationId xmlns:a16="http://schemas.microsoft.com/office/drawing/2014/main" id="{3C229B60-F29C-4468-989C-251A8D435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306" name="Content Placeholder 6" descr="Man">
              <a:extLst>
                <a:ext uri="{FF2B5EF4-FFF2-40B4-BE49-F238E27FC236}">
                  <a16:creationId xmlns:a16="http://schemas.microsoft.com/office/drawing/2014/main" id="{E9EA985F-99E2-4CD4-BDD8-052CDB378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307" name="Content Placeholder 6" descr="Man">
              <a:extLst>
                <a:ext uri="{FF2B5EF4-FFF2-40B4-BE49-F238E27FC236}">
                  <a16:creationId xmlns:a16="http://schemas.microsoft.com/office/drawing/2014/main" id="{F5B93ECE-95EF-4B1C-93A3-B34621A3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308" name="Content Placeholder 6" descr="Man">
              <a:extLst>
                <a:ext uri="{FF2B5EF4-FFF2-40B4-BE49-F238E27FC236}">
                  <a16:creationId xmlns:a16="http://schemas.microsoft.com/office/drawing/2014/main" id="{DEDE46A4-E26D-4B02-8926-694F9B0A5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309" name="Content Placeholder 6" descr="Man">
              <a:extLst>
                <a:ext uri="{FF2B5EF4-FFF2-40B4-BE49-F238E27FC236}">
                  <a16:creationId xmlns:a16="http://schemas.microsoft.com/office/drawing/2014/main" id="{44DA4C6C-FBBD-4259-90CC-84C0037F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310" name="Content Placeholder 6" descr="Man">
              <a:extLst>
                <a:ext uri="{FF2B5EF4-FFF2-40B4-BE49-F238E27FC236}">
                  <a16:creationId xmlns:a16="http://schemas.microsoft.com/office/drawing/2014/main" id="{452AB758-E1D1-4F1A-9B1B-51832734E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311" name="Content Placeholder 6" descr="Man">
              <a:extLst>
                <a:ext uri="{FF2B5EF4-FFF2-40B4-BE49-F238E27FC236}">
                  <a16:creationId xmlns:a16="http://schemas.microsoft.com/office/drawing/2014/main" id="{220129D8-48CB-4E16-91F6-A5DEAD6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312" name="Content Placeholder 6" descr="Man">
              <a:extLst>
                <a:ext uri="{FF2B5EF4-FFF2-40B4-BE49-F238E27FC236}">
                  <a16:creationId xmlns:a16="http://schemas.microsoft.com/office/drawing/2014/main" id="{8BB05F50-77EC-4B24-A336-873A91C4D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313" name="Content Placeholder 6" descr="Man">
              <a:extLst>
                <a:ext uri="{FF2B5EF4-FFF2-40B4-BE49-F238E27FC236}">
                  <a16:creationId xmlns:a16="http://schemas.microsoft.com/office/drawing/2014/main" id="{608A36CF-1387-41F0-8099-E5C359F64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314" name="Content Placeholder 6" descr="Man">
              <a:extLst>
                <a:ext uri="{FF2B5EF4-FFF2-40B4-BE49-F238E27FC236}">
                  <a16:creationId xmlns:a16="http://schemas.microsoft.com/office/drawing/2014/main" id="{BB8B4163-6102-4AD3-B142-A43F65510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315" name="Content Placeholder 6" descr="Man">
              <a:extLst>
                <a:ext uri="{FF2B5EF4-FFF2-40B4-BE49-F238E27FC236}">
                  <a16:creationId xmlns:a16="http://schemas.microsoft.com/office/drawing/2014/main" id="{CA67033C-A477-4B15-AA14-60D974F7B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316" name="Content Placeholder 6" descr="Man">
              <a:extLst>
                <a:ext uri="{FF2B5EF4-FFF2-40B4-BE49-F238E27FC236}">
                  <a16:creationId xmlns:a16="http://schemas.microsoft.com/office/drawing/2014/main" id="{D5EDC89C-5E59-4E49-9D3F-70B96420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317" name="Content Placeholder 6" descr="Man">
              <a:extLst>
                <a:ext uri="{FF2B5EF4-FFF2-40B4-BE49-F238E27FC236}">
                  <a16:creationId xmlns:a16="http://schemas.microsoft.com/office/drawing/2014/main" id="{70C48167-9E5B-412E-AE30-8D2D09A92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318" name="Content Placeholder 6" descr="Man">
              <a:extLst>
                <a:ext uri="{FF2B5EF4-FFF2-40B4-BE49-F238E27FC236}">
                  <a16:creationId xmlns:a16="http://schemas.microsoft.com/office/drawing/2014/main" id="{B27AF4C7-1B28-489F-8BDB-0AD094A2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319" name="Content Placeholder 6" descr="Man">
              <a:extLst>
                <a:ext uri="{FF2B5EF4-FFF2-40B4-BE49-F238E27FC236}">
                  <a16:creationId xmlns:a16="http://schemas.microsoft.com/office/drawing/2014/main" id="{494EBCC3-BFCF-47D8-9C49-D02BFDD5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320" name="Content Placeholder 6" descr="Man">
              <a:extLst>
                <a:ext uri="{FF2B5EF4-FFF2-40B4-BE49-F238E27FC236}">
                  <a16:creationId xmlns:a16="http://schemas.microsoft.com/office/drawing/2014/main" id="{14C35C47-B6AC-4F41-B4DB-C52463268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321" name="Content Placeholder 6" descr="Man">
              <a:extLst>
                <a:ext uri="{FF2B5EF4-FFF2-40B4-BE49-F238E27FC236}">
                  <a16:creationId xmlns:a16="http://schemas.microsoft.com/office/drawing/2014/main" id="{4C332459-82D5-485C-B4F7-3BD37A8EB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322" name="Content Placeholder 6" descr="Man">
              <a:extLst>
                <a:ext uri="{FF2B5EF4-FFF2-40B4-BE49-F238E27FC236}">
                  <a16:creationId xmlns:a16="http://schemas.microsoft.com/office/drawing/2014/main" id="{6BE51061-DBFF-463F-8D89-8F9DBFAB1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323" name="Content Placeholder 6" descr="Man">
              <a:extLst>
                <a:ext uri="{FF2B5EF4-FFF2-40B4-BE49-F238E27FC236}">
                  <a16:creationId xmlns:a16="http://schemas.microsoft.com/office/drawing/2014/main" id="{943BBEA2-95C8-4835-8313-193B756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324" name="Content Placeholder 6" descr="Man">
              <a:extLst>
                <a:ext uri="{FF2B5EF4-FFF2-40B4-BE49-F238E27FC236}">
                  <a16:creationId xmlns:a16="http://schemas.microsoft.com/office/drawing/2014/main" id="{C0B98EA8-B63A-40B0-8AB4-9277861D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325" name="Content Placeholder 6" descr="Man">
              <a:extLst>
                <a:ext uri="{FF2B5EF4-FFF2-40B4-BE49-F238E27FC236}">
                  <a16:creationId xmlns:a16="http://schemas.microsoft.com/office/drawing/2014/main" id="{95A376B0-C620-40D2-9449-D86C9D295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327" name="Content Placeholder 6" descr="Man">
              <a:extLst>
                <a:ext uri="{FF2B5EF4-FFF2-40B4-BE49-F238E27FC236}">
                  <a16:creationId xmlns:a16="http://schemas.microsoft.com/office/drawing/2014/main" id="{98A38BA5-C4B3-48CE-BC15-06D33BC1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328" name="Content Placeholder 6" descr="Man">
              <a:extLst>
                <a:ext uri="{FF2B5EF4-FFF2-40B4-BE49-F238E27FC236}">
                  <a16:creationId xmlns:a16="http://schemas.microsoft.com/office/drawing/2014/main" id="{7D71BD83-C633-4E3D-9A34-20423CF0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329" name="Content Placeholder 6" descr="Man">
              <a:extLst>
                <a:ext uri="{FF2B5EF4-FFF2-40B4-BE49-F238E27FC236}">
                  <a16:creationId xmlns:a16="http://schemas.microsoft.com/office/drawing/2014/main" id="{9A7B8A3C-9BA1-4B40-9E3C-A23C6D8E5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330" name="Content Placeholder 6" descr="Man">
              <a:extLst>
                <a:ext uri="{FF2B5EF4-FFF2-40B4-BE49-F238E27FC236}">
                  <a16:creationId xmlns:a16="http://schemas.microsoft.com/office/drawing/2014/main" id="{BD166DD3-DAB5-43F5-BB65-D7478E11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331" name="Content Placeholder 6" descr="Man">
              <a:extLst>
                <a:ext uri="{FF2B5EF4-FFF2-40B4-BE49-F238E27FC236}">
                  <a16:creationId xmlns:a16="http://schemas.microsoft.com/office/drawing/2014/main" id="{80742A8E-7A49-4EC3-810A-F83F7282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332" name="Content Placeholder 6" descr="Man">
              <a:extLst>
                <a:ext uri="{FF2B5EF4-FFF2-40B4-BE49-F238E27FC236}">
                  <a16:creationId xmlns:a16="http://schemas.microsoft.com/office/drawing/2014/main" id="{97F31003-1C89-4E64-858A-99834731C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333" name="Content Placeholder 6" descr="Man">
              <a:extLst>
                <a:ext uri="{FF2B5EF4-FFF2-40B4-BE49-F238E27FC236}">
                  <a16:creationId xmlns:a16="http://schemas.microsoft.com/office/drawing/2014/main" id="{0F830A51-1042-44B6-8E66-78DE96646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334" name="Content Placeholder 6" descr="Man">
              <a:extLst>
                <a:ext uri="{FF2B5EF4-FFF2-40B4-BE49-F238E27FC236}">
                  <a16:creationId xmlns:a16="http://schemas.microsoft.com/office/drawing/2014/main" id="{0B7FF9C5-0540-408B-8A81-9FB47D68D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335" name="Content Placeholder 6" descr="Man">
              <a:extLst>
                <a:ext uri="{FF2B5EF4-FFF2-40B4-BE49-F238E27FC236}">
                  <a16:creationId xmlns:a16="http://schemas.microsoft.com/office/drawing/2014/main" id="{E77D91AF-63B4-4C57-949C-64C6002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336" name="Content Placeholder 6" descr="Man">
              <a:extLst>
                <a:ext uri="{FF2B5EF4-FFF2-40B4-BE49-F238E27FC236}">
                  <a16:creationId xmlns:a16="http://schemas.microsoft.com/office/drawing/2014/main" id="{1A69D161-9808-438E-B58B-708180BE0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337" name="Content Placeholder 6" descr="Man">
              <a:extLst>
                <a:ext uri="{FF2B5EF4-FFF2-40B4-BE49-F238E27FC236}">
                  <a16:creationId xmlns:a16="http://schemas.microsoft.com/office/drawing/2014/main" id="{16159F5C-784C-4BFE-86BD-7E8417664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338" name="Content Placeholder 6" descr="Man">
              <a:extLst>
                <a:ext uri="{FF2B5EF4-FFF2-40B4-BE49-F238E27FC236}">
                  <a16:creationId xmlns:a16="http://schemas.microsoft.com/office/drawing/2014/main" id="{706D304F-3DA9-40BD-9E84-5ED4F6EE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339" name="Content Placeholder 6" descr="Man">
              <a:extLst>
                <a:ext uri="{FF2B5EF4-FFF2-40B4-BE49-F238E27FC236}">
                  <a16:creationId xmlns:a16="http://schemas.microsoft.com/office/drawing/2014/main" id="{94986D01-F64F-4471-9377-B2AA76D84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340" name="Content Placeholder 6" descr="Man">
              <a:extLst>
                <a:ext uri="{FF2B5EF4-FFF2-40B4-BE49-F238E27FC236}">
                  <a16:creationId xmlns:a16="http://schemas.microsoft.com/office/drawing/2014/main" id="{EEC2E8DD-DBBC-40F0-9509-9FF4C926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341" name="Content Placeholder 6" descr="Man">
              <a:extLst>
                <a:ext uri="{FF2B5EF4-FFF2-40B4-BE49-F238E27FC236}">
                  <a16:creationId xmlns:a16="http://schemas.microsoft.com/office/drawing/2014/main" id="{47FAC91F-7595-48D7-A8BD-36537A61B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342" name="Content Placeholder 6" descr="Man">
              <a:extLst>
                <a:ext uri="{FF2B5EF4-FFF2-40B4-BE49-F238E27FC236}">
                  <a16:creationId xmlns:a16="http://schemas.microsoft.com/office/drawing/2014/main" id="{F2766A4F-A4F3-475D-8F61-859812E9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343" name="Content Placeholder 6" descr="Man">
              <a:extLst>
                <a:ext uri="{FF2B5EF4-FFF2-40B4-BE49-F238E27FC236}">
                  <a16:creationId xmlns:a16="http://schemas.microsoft.com/office/drawing/2014/main" id="{49A47721-2327-48C4-9709-17228403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344" name="Content Placeholder 6" descr="Man">
              <a:extLst>
                <a:ext uri="{FF2B5EF4-FFF2-40B4-BE49-F238E27FC236}">
                  <a16:creationId xmlns:a16="http://schemas.microsoft.com/office/drawing/2014/main" id="{A9578E95-6DD3-4FCF-A0F5-290EBB040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345" name="Content Placeholder 6" descr="Man">
              <a:extLst>
                <a:ext uri="{FF2B5EF4-FFF2-40B4-BE49-F238E27FC236}">
                  <a16:creationId xmlns:a16="http://schemas.microsoft.com/office/drawing/2014/main" id="{765609DE-5686-49DF-989B-5DD84013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346" name="Content Placeholder 6" descr="Man">
              <a:extLst>
                <a:ext uri="{FF2B5EF4-FFF2-40B4-BE49-F238E27FC236}">
                  <a16:creationId xmlns:a16="http://schemas.microsoft.com/office/drawing/2014/main" id="{EDE2E812-1AFC-4718-91EE-39C579EE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347" name="Content Placeholder 6" descr="Man">
              <a:extLst>
                <a:ext uri="{FF2B5EF4-FFF2-40B4-BE49-F238E27FC236}">
                  <a16:creationId xmlns:a16="http://schemas.microsoft.com/office/drawing/2014/main" id="{0562E8FD-73A1-4395-84FD-05F253F6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348" name="Content Placeholder 6" descr="Man">
              <a:extLst>
                <a:ext uri="{FF2B5EF4-FFF2-40B4-BE49-F238E27FC236}">
                  <a16:creationId xmlns:a16="http://schemas.microsoft.com/office/drawing/2014/main" id="{FBAEDC87-07CD-476D-92AC-83ED7BE7D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349" name="Content Placeholder 6" descr="Man">
              <a:extLst>
                <a:ext uri="{FF2B5EF4-FFF2-40B4-BE49-F238E27FC236}">
                  <a16:creationId xmlns:a16="http://schemas.microsoft.com/office/drawing/2014/main" id="{805F78F5-13EF-4FE0-A06B-CC9D9451C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350" name="Content Placeholder 6" descr="Man">
              <a:extLst>
                <a:ext uri="{FF2B5EF4-FFF2-40B4-BE49-F238E27FC236}">
                  <a16:creationId xmlns:a16="http://schemas.microsoft.com/office/drawing/2014/main" id="{FD04FC82-745A-4F19-B83A-EB23AA29E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351" name="Content Placeholder 6" descr="Man">
              <a:extLst>
                <a:ext uri="{FF2B5EF4-FFF2-40B4-BE49-F238E27FC236}">
                  <a16:creationId xmlns:a16="http://schemas.microsoft.com/office/drawing/2014/main" id="{3C715BA1-7768-4DE8-A343-26EA0173A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352" name="Content Placeholder 6" descr="Man">
              <a:extLst>
                <a:ext uri="{FF2B5EF4-FFF2-40B4-BE49-F238E27FC236}">
                  <a16:creationId xmlns:a16="http://schemas.microsoft.com/office/drawing/2014/main" id="{E96718EA-F6B4-42C9-964B-AF577FAB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353" name="Content Placeholder 6" descr="Man">
              <a:extLst>
                <a:ext uri="{FF2B5EF4-FFF2-40B4-BE49-F238E27FC236}">
                  <a16:creationId xmlns:a16="http://schemas.microsoft.com/office/drawing/2014/main" id="{B18CC92E-E924-436A-A9A6-67C5856E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354" name="Content Placeholder 6" descr="Man">
              <a:extLst>
                <a:ext uri="{FF2B5EF4-FFF2-40B4-BE49-F238E27FC236}">
                  <a16:creationId xmlns:a16="http://schemas.microsoft.com/office/drawing/2014/main" id="{1849215F-656C-4600-996C-0A51513E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355" name="Content Placeholder 6" descr="Man">
              <a:extLst>
                <a:ext uri="{FF2B5EF4-FFF2-40B4-BE49-F238E27FC236}">
                  <a16:creationId xmlns:a16="http://schemas.microsoft.com/office/drawing/2014/main" id="{F15AB94E-E279-4B4D-9EEA-747323E1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356" name="Content Placeholder 6" descr="Man">
              <a:extLst>
                <a:ext uri="{FF2B5EF4-FFF2-40B4-BE49-F238E27FC236}">
                  <a16:creationId xmlns:a16="http://schemas.microsoft.com/office/drawing/2014/main" id="{8D669013-8EF7-4424-BDD0-9573E7879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357" name="Content Placeholder 6" descr="Man">
              <a:extLst>
                <a:ext uri="{FF2B5EF4-FFF2-40B4-BE49-F238E27FC236}">
                  <a16:creationId xmlns:a16="http://schemas.microsoft.com/office/drawing/2014/main" id="{353AB1C0-7B32-416F-941D-060FB53B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358" name="Content Placeholder 6" descr="Man">
              <a:extLst>
                <a:ext uri="{FF2B5EF4-FFF2-40B4-BE49-F238E27FC236}">
                  <a16:creationId xmlns:a16="http://schemas.microsoft.com/office/drawing/2014/main" id="{1B296A51-63A4-4338-8A63-99CAF0352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359" name="Content Placeholder 6" descr="Man">
              <a:extLst>
                <a:ext uri="{FF2B5EF4-FFF2-40B4-BE49-F238E27FC236}">
                  <a16:creationId xmlns:a16="http://schemas.microsoft.com/office/drawing/2014/main" id="{F13E34C6-0B78-4DF6-9666-79C7D4F80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360" name="Content Placeholder 6" descr="Man">
              <a:extLst>
                <a:ext uri="{FF2B5EF4-FFF2-40B4-BE49-F238E27FC236}">
                  <a16:creationId xmlns:a16="http://schemas.microsoft.com/office/drawing/2014/main" id="{C9637EBB-6C69-434F-B55C-890317DB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361" name="Content Placeholder 6" descr="Man">
              <a:extLst>
                <a:ext uri="{FF2B5EF4-FFF2-40B4-BE49-F238E27FC236}">
                  <a16:creationId xmlns:a16="http://schemas.microsoft.com/office/drawing/2014/main" id="{831225F4-CF3B-48BA-B9E3-A1998B6A2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362" name="Content Placeholder 6" descr="Man">
              <a:extLst>
                <a:ext uri="{FF2B5EF4-FFF2-40B4-BE49-F238E27FC236}">
                  <a16:creationId xmlns:a16="http://schemas.microsoft.com/office/drawing/2014/main" id="{0041AE7A-C968-46D5-85F5-8502F14AF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363" name="Content Placeholder 6" descr="Man">
              <a:extLst>
                <a:ext uri="{FF2B5EF4-FFF2-40B4-BE49-F238E27FC236}">
                  <a16:creationId xmlns:a16="http://schemas.microsoft.com/office/drawing/2014/main" id="{A88069F5-51C3-4F4C-92AB-E72F352E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364" name="Content Placeholder 6" descr="Man">
              <a:extLst>
                <a:ext uri="{FF2B5EF4-FFF2-40B4-BE49-F238E27FC236}">
                  <a16:creationId xmlns:a16="http://schemas.microsoft.com/office/drawing/2014/main" id="{A0C52FF3-0D29-4F69-A69A-D3EDEA2A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365" name="Content Placeholder 6" descr="Man">
              <a:extLst>
                <a:ext uri="{FF2B5EF4-FFF2-40B4-BE49-F238E27FC236}">
                  <a16:creationId xmlns:a16="http://schemas.microsoft.com/office/drawing/2014/main" id="{1B7540F8-B9A8-4D08-A495-3E6A6FD7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366" name="Content Placeholder 6" descr="Man">
              <a:extLst>
                <a:ext uri="{FF2B5EF4-FFF2-40B4-BE49-F238E27FC236}">
                  <a16:creationId xmlns:a16="http://schemas.microsoft.com/office/drawing/2014/main" id="{61B0F730-2860-4625-AD75-B9C6FF2F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367" name="Content Placeholder 6" descr="Man">
              <a:extLst>
                <a:ext uri="{FF2B5EF4-FFF2-40B4-BE49-F238E27FC236}">
                  <a16:creationId xmlns:a16="http://schemas.microsoft.com/office/drawing/2014/main" id="{F9147290-5366-4EC0-AA34-E47DCC1A8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368" name="Content Placeholder 6" descr="Man">
              <a:extLst>
                <a:ext uri="{FF2B5EF4-FFF2-40B4-BE49-F238E27FC236}">
                  <a16:creationId xmlns:a16="http://schemas.microsoft.com/office/drawing/2014/main" id="{8ACFAA1A-72CD-4228-96B8-642DEF9F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369" name="Content Placeholder 6" descr="Man">
              <a:extLst>
                <a:ext uri="{FF2B5EF4-FFF2-40B4-BE49-F238E27FC236}">
                  <a16:creationId xmlns:a16="http://schemas.microsoft.com/office/drawing/2014/main" id="{419392BE-D935-4E88-B88B-3A0460604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370" name="Content Placeholder 6" descr="Man">
              <a:extLst>
                <a:ext uri="{FF2B5EF4-FFF2-40B4-BE49-F238E27FC236}">
                  <a16:creationId xmlns:a16="http://schemas.microsoft.com/office/drawing/2014/main" id="{23B1E20B-13B8-4A26-9DF4-4E3F1FB4F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371" name="Content Placeholder 6" descr="Man">
              <a:extLst>
                <a:ext uri="{FF2B5EF4-FFF2-40B4-BE49-F238E27FC236}">
                  <a16:creationId xmlns:a16="http://schemas.microsoft.com/office/drawing/2014/main" id="{33CE7870-DFE1-4DBC-A32C-80A3F401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372" name="Content Placeholder 6" descr="Man">
              <a:extLst>
                <a:ext uri="{FF2B5EF4-FFF2-40B4-BE49-F238E27FC236}">
                  <a16:creationId xmlns:a16="http://schemas.microsoft.com/office/drawing/2014/main" id="{E1870DBF-6090-4B24-A9D1-D51AFF6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373" name="Content Placeholder 6" descr="Man">
              <a:extLst>
                <a:ext uri="{FF2B5EF4-FFF2-40B4-BE49-F238E27FC236}">
                  <a16:creationId xmlns:a16="http://schemas.microsoft.com/office/drawing/2014/main" id="{E80B29E6-9D3E-4862-936A-D0579DEB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374" name="Content Placeholder 6" descr="Man">
              <a:extLst>
                <a:ext uri="{FF2B5EF4-FFF2-40B4-BE49-F238E27FC236}">
                  <a16:creationId xmlns:a16="http://schemas.microsoft.com/office/drawing/2014/main" id="{5F0FDF96-94AD-4100-8A08-99C4FE90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375" name="Content Placeholder 6" descr="Man">
              <a:extLst>
                <a:ext uri="{FF2B5EF4-FFF2-40B4-BE49-F238E27FC236}">
                  <a16:creationId xmlns:a16="http://schemas.microsoft.com/office/drawing/2014/main" id="{738E8868-B06E-4B01-80DC-27BBA04DB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376" name="Content Placeholder 6" descr="Man">
              <a:extLst>
                <a:ext uri="{FF2B5EF4-FFF2-40B4-BE49-F238E27FC236}">
                  <a16:creationId xmlns:a16="http://schemas.microsoft.com/office/drawing/2014/main" id="{4FD90300-6E54-4C97-BDFF-ADACAD6A0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377" name="Content Placeholder 6" descr="Man">
              <a:extLst>
                <a:ext uri="{FF2B5EF4-FFF2-40B4-BE49-F238E27FC236}">
                  <a16:creationId xmlns:a16="http://schemas.microsoft.com/office/drawing/2014/main" id="{EA610433-EBFD-437F-85A7-DB05F2766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378" name="Content Placeholder 6" descr="Man">
              <a:extLst>
                <a:ext uri="{FF2B5EF4-FFF2-40B4-BE49-F238E27FC236}">
                  <a16:creationId xmlns:a16="http://schemas.microsoft.com/office/drawing/2014/main" id="{396484B9-03A2-4AE8-AB50-C5635D2D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379" name="Content Placeholder 6" descr="Man">
              <a:extLst>
                <a:ext uri="{FF2B5EF4-FFF2-40B4-BE49-F238E27FC236}">
                  <a16:creationId xmlns:a16="http://schemas.microsoft.com/office/drawing/2014/main" id="{77B55A01-272A-47C7-B201-5EEED39B1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380" name="Content Placeholder 6" descr="Man">
              <a:extLst>
                <a:ext uri="{FF2B5EF4-FFF2-40B4-BE49-F238E27FC236}">
                  <a16:creationId xmlns:a16="http://schemas.microsoft.com/office/drawing/2014/main" id="{CBA26F0B-D5ED-4730-BDDD-8C310F620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381" name="Content Placeholder 6" descr="Man">
              <a:extLst>
                <a:ext uri="{FF2B5EF4-FFF2-40B4-BE49-F238E27FC236}">
                  <a16:creationId xmlns:a16="http://schemas.microsoft.com/office/drawing/2014/main" id="{8063BACD-BA7B-4667-925E-2EE7495A4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382" name="Content Placeholder 6" descr="Man">
              <a:extLst>
                <a:ext uri="{FF2B5EF4-FFF2-40B4-BE49-F238E27FC236}">
                  <a16:creationId xmlns:a16="http://schemas.microsoft.com/office/drawing/2014/main" id="{9A08AC8C-EC62-4F94-B2DC-69CACA78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383" name="Content Placeholder 6" descr="Man">
              <a:extLst>
                <a:ext uri="{FF2B5EF4-FFF2-40B4-BE49-F238E27FC236}">
                  <a16:creationId xmlns:a16="http://schemas.microsoft.com/office/drawing/2014/main" id="{1795DCFB-D44A-4FED-AF66-142AD31E7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384" name="Content Placeholder 6" descr="Man">
              <a:extLst>
                <a:ext uri="{FF2B5EF4-FFF2-40B4-BE49-F238E27FC236}">
                  <a16:creationId xmlns:a16="http://schemas.microsoft.com/office/drawing/2014/main" id="{93BF5BE4-8EEA-4800-8EBB-FEB90CF5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385" name="Content Placeholder 6" descr="Man">
              <a:extLst>
                <a:ext uri="{FF2B5EF4-FFF2-40B4-BE49-F238E27FC236}">
                  <a16:creationId xmlns:a16="http://schemas.microsoft.com/office/drawing/2014/main" id="{F89434CF-15F7-42FC-84A1-63809C98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386" name="Content Placeholder 6" descr="Man">
              <a:extLst>
                <a:ext uri="{FF2B5EF4-FFF2-40B4-BE49-F238E27FC236}">
                  <a16:creationId xmlns:a16="http://schemas.microsoft.com/office/drawing/2014/main" id="{2202E01B-6533-4DF4-8295-33CABF9B0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387" name="Content Placeholder 6" descr="Man">
              <a:extLst>
                <a:ext uri="{FF2B5EF4-FFF2-40B4-BE49-F238E27FC236}">
                  <a16:creationId xmlns:a16="http://schemas.microsoft.com/office/drawing/2014/main" id="{1AAAB5B7-DF6D-4A6A-9670-D74AAC47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388" name="Content Placeholder 6" descr="Man">
              <a:extLst>
                <a:ext uri="{FF2B5EF4-FFF2-40B4-BE49-F238E27FC236}">
                  <a16:creationId xmlns:a16="http://schemas.microsoft.com/office/drawing/2014/main" id="{3E0EB9BA-6F81-4D38-B28F-44CF8D25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389" name="Content Placeholder 6" descr="Man">
              <a:extLst>
                <a:ext uri="{FF2B5EF4-FFF2-40B4-BE49-F238E27FC236}">
                  <a16:creationId xmlns:a16="http://schemas.microsoft.com/office/drawing/2014/main" id="{01E428A5-87AE-427A-B1D3-F051E8C7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390" name="Content Placeholder 6" descr="Man">
              <a:extLst>
                <a:ext uri="{FF2B5EF4-FFF2-40B4-BE49-F238E27FC236}">
                  <a16:creationId xmlns:a16="http://schemas.microsoft.com/office/drawing/2014/main" id="{B1D89C11-E67E-493D-A9BA-8EBA6BA30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391" name="Content Placeholder 6" descr="Man">
              <a:extLst>
                <a:ext uri="{FF2B5EF4-FFF2-40B4-BE49-F238E27FC236}">
                  <a16:creationId xmlns:a16="http://schemas.microsoft.com/office/drawing/2014/main" id="{55DCEEF7-09A5-46EC-BE0D-FB2195BA2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E8BCA-1431-45D3-A317-613AD84BB671}"/>
              </a:ext>
            </a:extLst>
          </p:cNvPr>
          <p:cNvGrpSpPr/>
          <p:nvPr/>
        </p:nvGrpSpPr>
        <p:grpSpPr>
          <a:xfrm>
            <a:off x="8643043" y="1006108"/>
            <a:ext cx="8052445" cy="5333301"/>
            <a:chOff x="492213" y="853708"/>
            <a:chExt cx="8052445" cy="5333301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38" name="Content Placeholder 6" descr="Man">
              <a:extLst>
                <a:ext uri="{FF2B5EF4-FFF2-40B4-BE49-F238E27FC236}">
                  <a16:creationId xmlns:a16="http://schemas.microsoft.com/office/drawing/2014/main" id="{882D9222-FFE1-4EE2-9FA9-E1DEC024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39" name="Content Placeholder 6" descr="Man">
              <a:extLst>
                <a:ext uri="{FF2B5EF4-FFF2-40B4-BE49-F238E27FC236}">
                  <a16:creationId xmlns:a16="http://schemas.microsoft.com/office/drawing/2014/main" id="{A8BDB0D2-2CF4-4FEF-8D8C-1FD8E07C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40" name="Content Placeholder 6" descr="Man">
              <a:extLst>
                <a:ext uri="{FF2B5EF4-FFF2-40B4-BE49-F238E27FC236}">
                  <a16:creationId xmlns:a16="http://schemas.microsoft.com/office/drawing/2014/main" id="{05A7D856-1627-4A78-8D33-5F698C56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41" name="Content Placeholder 6" descr="Man">
              <a:extLst>
                <a:ext uri="{FF2B5EF4-FFF2-40B4-BE49-F238E27FC236}">
                  <a16:creationId xmlns:a16="http://schemas.microsoft.com/office/drawing/2014/main" id="{90A8F5F7-02A9-40E4-8616-5BE75326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42" name="Content Placeholder 6" descr="Man">
              <a:extLst>
                <a:ext uri="{FF2B5EF4-FFF2-40B4-BE49-F238E27FC236}">
                  <a16:creationId xmlns:a16="http://schemas.microsoft.com/office/drawing/2014/main" id="{FF76EE12-1819-4A85-978F-F74540A0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43" name="Content Placeholder 6" descr="Man">
              <a:extLst>
                <a:ext uri="{FF2B5EF4-FFF2-40B4-BE49-F238E27FC236}">
                  <a16:creationId xmlns:a16="http://schemas.microsoft.com/office/drawing/2014/main" id="{41F1F7D2-D4ED-4F2B-86CD-05FFA05A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44" name="Content Placeholder 6" descr="Man">
              <a:extLst>
                <a:ext uri="{FF2B5EF4-FFF2-40B4-BE49-F238E27FC236}">
                  <a16:creationId xmlns:a16="http://schemas.microsoft.com/office/drawing/2014/main" id="{9EFF6CBF-13BF-432D-ABD9-3FCAC91B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45" name="Content Placeholder 6" descr="Man">
              <a:extLst>
                <a:ext uri="{FF2B5EF4-FFF2-40B4-BE49-F238E27FC236}">
                  <a16:creationId xmlns:a16="http://schemas.microsoft.com/office/drawing/2014/main" id="{19C749EB-97A4-48A1-B991-128EB477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46" name="Content Placeholder 6" descr="Man">
              <a:extLst>
                <a:ext uri="{FF2B5EF4-FFF2-40B4-BE49-F238E27FC236}">
                  <a16:creationId xmlns:a16="http://schemas.microsoft.com/office/drawing/2014/main" id="{1CF77ECD-0BFF-4FD5-870D-90D9DE03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47" name="Content Placeholder 6" descr="Man">
              <a:extLst>
                <a:ext uri="{FF2B5EF4-FFF2-40B4-BE49-F238E27FC236}">
                  <a16:creationId xmlns:a16="http://schemas.microsoft.com/office/drawing/2014/main" id="{A78AA71E-55C3-4717-86C7-E4D7F71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48" name="Content Placeholder 6" descr="Man">
              <a:extLst>
                <a:ext uri="{FF2B5EF4-FFF2-40B4-BE49-F238E27FC236}">
                  <a16:creationId xmlns:a16="http://schemas.microsoft.com/office/drawing/2014/main" id="{10BFCFDA-B21F-41B0-B635-26802E1B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49" name="Content Placeholder 6" descr="Man">
              <a:extLst>
                <a:ext uri="{FF2B5EF4-FFF2-40B4-BE49-F238E27FC236}">
                  <a16:creationId xmlns:a16="http://schemas.microsoft.com/office/drawing/2014/main" id="{25CB7804-0DE1-4182-A207-EADE6D4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50" name="Content Placeholder 6" descr="Man">
              <a:extLst>
                <a:ext uri="{FF2B5EF4-FFF2-40B4-BE49-F238E27FC236}">
                  <a16:creationId xmlns:a16="http://schemas.microsoft.com/office/drawing/2014/main" id="{E8C6A725-B49B-45E6-8F7E-7F6D4027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51" name="Content Placeholder 6" descr="Man">
              <a:extLst>
                <a:ext uri="{FF2B5EF4-FFF2-40B4-BE49-F238E27FC236}">
                  <a16:creationId xmlns:a16="http://schemas.microsoft.com/office/drawing/2014/main" id="{0B134434-E71B-4A3A-B0F5-21A63617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52" name="Content Placeholder 6" descr="Man">
              <a:extLst>
                <a:ext uri="{FF2B5EF4-FFF2-40B4-BE49-F238E27FC236}">
                  <a16:creationId xmlns:a16="http://schemas.microsoft.com/office/drawing/2014/main" id="{F8110B0A-C5EF-4A80-9758-237D126F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53" name="Content Placeholder 6" descr="Man">
              <a:extLst>
                <a:ext uri="{FF2B5EF4-FFF2-40B4-BE49-F238E27FC236}">
                  <a16:creationId xmlns:a16="http://schemas.microsoft.com/office/drawing/2014/main" id="{6698B85C-305C-43F0-865D-A2C8FA22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54" name="Content Placeholder 6" descr="Man">
              <a:extLst>
                <a:ext uri="{FF2B5EF4-FFF2-40B4-BE49-F238E27FC236}">
                  <a16:creationId xmlns:a16="http://schemas.microsoft.com/office/drawing/2014/main" id="{D1186165-DACB-423E-AC3C-2BEE65E65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55" name="Content Placeholder 6" descr="Man">
              <a:extLst>
                <a:ext uri="{FF2B5EF4-FFF2-40B4-BE49-F238E27FC236}">
                  <a16:creationId xmlns:a16="http://schemas.microsoft.com/office/drawing/2014/main" id="{1F065BBD-74B7-4749-8E67-322D59AC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56" name="Content Placeholder 6" descr="Man">
              <a:extLst>
                <a:ext uri="{FF2B5EF4-FFF2-40B4-BE49-F238E27FC236}">
                  <a16:creationId xmlns:a16="http://schemas.microsoft.com/office/drawing/2014/main" id="{C0348A7E-FE66-4F1F-A043-3874C9B8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57" name="Content Placeholder 6" descr="Man">
              <a:extLst>
                <a:ext uri="{FF2B5EF4-FFF2-40B4-BE49-F238E27FC236}">
                  <a16:creationId xmlns:a16="http://schemas.microsoft.com/office/drawing/2014/main" id="{BC0C7471-7A9E-4BEC-980B-DA331182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58" name="Content Placeholder 6" descr="Man">
              <a:extLst>
                <a:ext uri="{FF2B5EF4-FFF2-40B4-BE49-F238E27FC236}">
                  <a16:creationId xmlns:a16="http://schemas.microsoft.com/office/drawing/2014/main" id="{99087F3F-834F-47EA-85B8-05F4A03C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59" name="Content Placeholder 6" descr="Man">
              <a:extLst>
                <a:ext uri="{FF2B5EF4-FFF2-40B4-BE49-F238E27FC236}">
                  <a16:creationId xmlns:a16="http://schemas.microsoft.com/office/drawing/2014/main" id="{FF99E459-8A8B-4605-B0F3-6CF98D64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60" name="Content Placeholder 6" descr="Man">
              <a:extLst>
                <a:ext uri="{FF2B5EF4-FFF2-40B4-BE49-F238E27FC236}">
                  <a16:creationId xmlns:a16="http://schemas.microsoft.com/office/drawing/2014/main" id="{B3F2C256-AE80-46ED-BDF3-8EF1FD70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61" name="Content Placeholder 6" descr="Man">
              <a:extLst>
                <a:ext uri="{FF2B5EF4-FFF2-40B4-BE49-F238E27FC236}">
                  <a16:creationId xmlns:a16="http://schemas.microsoft.com/office/drawing/2014/main" id="{F86AF068-5B6D-4B54-90EF-66B7D7B2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62" name="Content Placeholder 6" descr="Man">
              <a:extLst>
                <a:ext uri="{FF2B5EF4-FFF2-40B4-BE49-F238E27FC236}">
                  <a16:creationId xmlns:a16="http://schemas.microsoft.com/office/drawing/2014/main" id="{0CCB7C75-AFC0-4240-8D4B-9CDC8AEC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63" name="Content Placeholder 6" descr="Man">
              <a:extLst>
                <a:ext uri="{FF2B5EF4-FFF2-40B4-BE49-F238E27FC236}">
                  <a16:creationId xmlns:a16="http://schemas.microsoft.com/office/drawing/2014/main" id="{E95646A3-5960-44E4-A035-BD1C439A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64" name="Content Placeholder 6" descr="Man">
              <a:extLst>
                <a:ext uri="{FF2B5EF4-FFF2-40B4-BE49-F238E27FC236}">
                  <a16:creationId xmlns:a16="http://schemas.microsoft.com/office/drawing/2014/main" id="{471A7EBF-067A-4FD0-B972-2F1FD558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65" name="Content Placeholder 6" descr="Man">
              <a:extLst>
                <a:ext uri="{FF2B5EF4-FFF2-40B4-BE49-F238E27FC236}">
                  <a16:creationId xmlns:a16="http://schemas.microsoft.com/office/drawing/2014/main" id="{C58A1736-C381-4010-9B0E-800D1536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66" name="Content Placeholder 6" descr="Man">
              <a:extLst>
                <a:ext uri="{FF2B5EF4-FFF2-40B4-BE49-F238E27FC236}">
                  <a16:creationId xmlns:a16="http://schemas.microsoft.com/office/drawing/2014/main" id="{C19A3CDA-6F4C-4BB4-A9AF-F7E0EC88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67" name="Content Placeholder 6" descr="Man">
              <a:extLst>
                <a:ext uri="{FF2B5EF4-FFF2-40B4-BE49-F238E27FC236}">
                  <a16:creationId xmlns:a16="http://schemas.microsoft.com/office/drawing/2014/main" id="{20EF3C29-3201-441E-9EE3-100993FF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68" name="Content Placeholder 6" descr="Man">
              <a:extLst>
                <a:ext uri="{FF2B5EF4-FFF2-40B4-BE49-F238E27FC236}">
                  <a16:creationId xmlns:a16="http://schemas.microsoft.com/office/drawing/2014/main" id="{55D70DFC-51D4-4299-BE4C-97C79FAF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69" name="Content Placeholder 6" descr="Man">
              <a:extLst>
                <a:ext uri="{FF2B5EF4-FFF2-40B4-BE49-F238E27FC236}">
                  <a16:creationId xmlns:a16="http://schemas.microsoft.com/office/drawing/2014/main" id="{21E20FD3-7916-4B4D-BD6D-0533DA8F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70" name="Content Placeholder 6" descr="Man">
              <a:extLst>
                <a:ext uri="{FF2B5EF4-FFF2-40B4-BE49-F238E27FC236}">
                  <a16:creationId xmlns:a16="http://schemas.microsoft.com/office/drawing/2014/main" id="{165825B6-88C9-4718-9564-E4AE0352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71" name="Content Placeholder 6" descr="Man">
              <a:extLst>
                <a:ext uri="{FF2B5EF4-FFF2-40B4-BE49-F238E27FC236}">
                  <a16:creationId xmlns:a16="http://schemas.microsoft.com/office/drawing/2014/main" id="{B7040E7D-E2C2-4460-BDE4-6D0990D6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72" name="Content Placeholder 6" descr="Man">
              <a:extLst>
                <a:ext uri="{FF2B5EF4-FFF2-40B4-BE49-F238E27FC236}">
                  <a16:creationId xmlns:a16="http://schemas.microsoft.com/office/drawing/2014/main" id="{3CD25F61-AC36-41BD-9EC8-0B09D23A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73" name="Content Placeholder 6" descr="Man">
              <a:extLst>
                <a:ext uri="{FF2B5EF4-FFF2-40B4-BE49-F238E27FC236}">
                  <a16:creationId xmlns:a16="http://schemas.microsoft.com/office/drawing/2014/main" id="{BD49FDE6-5020-4CB4-8FC4-BBA8014F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74" name="Content Placeholder 6" descr="Man">
              <a:extLst>
                <a:ext uri="{FF2B5EF4-FFF2-40B4-BE49-F238E27FC236}">
                  <a16:creationId xmlns:a16="http://schemas.microsoft.com/office/drawing/2014/main" id="{1A79B605-ADC9-457B-BA81-2982A7C4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75" name="Content Placeholder 6" descr="Man">
              <a:extLst>
                <a:ext uri="{FF2B5EF4-FFF2-40B4-BE49-F238E27FC236}">
                  <a16:creationId xmlns:a16="http://schemas.microsoft.com/office/drawing/2014/main" id="{13E17BE3-F578-448C-AF5B-ECD9C412F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76" name="Content Placeholder 6" descr="Man">
              <a:extLst>
                <a:ext uri="{FF2B5EF4-FFF2-40B4-BE49-F238E27FC236}">
                  <a16:creationId xmlns:a16="http://schemas.microsoft.com/office/drawing/2014/main" id="{78618B37-25CD-4AA0-9B0F-0F751113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77" name="Content Placeholder 6" descr="Man">
              <a:extLst>
                <a:ext uri="{FF2B5EF4-FFF2-40B4-BE49-F238E27FC236}">
                  <a16:creationId xmlns:a16="http://schemas.microsoft.com/office/drawing/2014/main" id="{C2790DB1-7CC5-40B8-8ECB-B6990D77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78" name="Content Placeholder 6" descr="Man">
              <a:extLst>
                <a:ext uri="{FF2B5EF4-FFF2-40B4-BE49-F238E27FC236}">
                  <a16:creationId xmlns:a16="http://schemas.microsoft.com/office/drawing/2014/main" id="{FB5E2695-C934-4830-8913-758C315D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79" name="Content Placeholder 6" descr="Man">
              <a:extLst>
                <a:ext uri="{FF2B5EF4-FFF2-40B4-BE49-F238E27FC236}">
                  <a16:creationId xmlns:a16="http://schemas.microsoft.com/office/drawing/2014/main" id="{D454C2DB-CEBA-4335-8559-D1378F2A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80" name="Content Placeholder 6" descr="Man">
              <a:extLst>
                <a:ext uri="{FF2B5EF4-FFF2-40B4-BE49-F238E27FC236}">
                  <a16:creationId xmlns:a16="http://schemas.microsoft.com/office/drawing/2014/main" id="{D3A2B9FC-50D8-45E8-938A-EEFE9AAF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81" name="Content Placeholder 6" descr="Man">
              <a:extLst>
                <a:ext uri="{FF2B5EF4-FFF2-40B4-BE49-F238E27FC236}">
                  <a16:creationId xmlns:a16="http://schemas.microsoft.com/office/drawing/2014/main" id="{42B3B911-80B8-41A3-8357-8218CC61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82" name="Content Placeholder 6" descr="Man">
              <a:extLst>
                <a:ext uri="{FF2B5EF4-FFF2-40B4-BE49-F238E27FC236}">
                  <a16:creationId xmlns:a16="http://schemas.microsoft.com/office/drawing/2014/main" id="{EB94EE4B-C700-4C00-A4F8-D60245D9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83" name="Content Placeholder 6" descr="Man">
              <a:extLst>
                <a:ext uri="{FF2B5EF4-FFF2-40B4-BE49-F238E27FC236}">
                  <a16:creationId xmlns:a16="http://schemas.microsoft.com/office/drawing/2014/main" id="{3B82C5FF-5CE6-4426-B1DE-18A1BA07B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84" name="Content Placeholder 6" descr="Man">
              <a:extLst>
                <a:ext uri="{FF2B5EF4-FFF2-40B4-BE49-F238E27FC236}">
                  <a16:creationId xmlns:a16="http://schemas.microsoft.com/office/drawing/2014/main" id="{71E796FB-044A-4245-92F5-EA363AD4A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85" name="Content Placeholder 6" descr="Man">
              <a:extLst>
                <a:ext uri="{FF2B5EF4-FFF2-40B4-BE49-F238E27FC236}">
                  <a16:creationId xmlns:a16="http://schemas.microsoft.com/office/drawing/2014/main" id="{1265259E-996D-40FF-A849-FBADABB8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86" name="Content Placeholder 6" descr="Man">
              <a:extLst>
                <a:ext uri="{FF2B5EF4-FFF2-40B4-BE49-F238E27FC236}">
                  <a16:creationId xmlns:a16="http://schemas.microsoft.com/office/drawing/2014/main" id="{6AAE6A1B-F832-4147-AF27-C1A17D64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87" name="Content Placeholder 6" descr="Man">
              <a:extLst>
                <a:ext uri="{FF2B5EF4-FFF2-40B4-BE49-F238E27FC236}">
                  <a16:creationId xmlns:a16="http://schemas.microsoft.com/office/drawing/2014/main" id="{E70E1048-317D-4568-8A16-EC499E4D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88" name="Content Placeholder 6" descr="Man">
              <a:extLst>
                <a:ext uri="{FF2B5EF4-FFF2-40B4-BE49-F238E27FC236}">
                  <a16:creationId xmlns:a16="http://schemas.microsoft.com/office/drawing/2014/main" id="{47B71924-4E6E-428A-AE88-A8AB1C64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89" name="Content Placeholder 6" descr="Man">
              <a:extLst>
                <a:ext uri="{FF2B5EF4-FFF2-40B4-BE49-F238E27FC236}">
                  <a16:creationId xmlns:a16="http://schemas.microsoft.com/office/drawing/2014/main" id="{16CFE2DE-8689-41B4-A017-3EB44FB3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90" name="Content Placeholder 6" descr="Man">
              <a:extLst>
                <a:ext uri="{FF2B5EF4-FFF2-40B4-BE49-F238E27FC236}">
                  <a16:creationId xmlns:a16="http://schemas.microsoft.com/office/drawing/2014/main" id="{4D144E5E-AF91-47F0-AB6F-2B74C5655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91" name="Content Placeholder 6" descr="Man">
              <a:extLst>
                <a:ext uri="{FF2B5EF4-FFF2-40B4-BE49-F238E27FC236}">
                  <a16:creationId xmlns:a16="http://schemas.microsoft.com/office/drawing/2014/main" id="{8CBB5562-02A6-4D2E-897B-BEEA178FE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92" name="Content Placeholder 6" descr="Man">
              <a:extLst>
                <a:ext uri="{FF2B5EF4-FFF2-40B4-BE49-F238E27FC236}">
                  <a16:creationId xmlns:a16="http://schemas.microsoft.com/office/drawing/2014/main" id="{A80780C4-4166-4B7B-B4F1-34BDAF44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93" name="Content Placeholder 6" descr="Man">
              <a:extLst>
                <a:ext uri="{FF2B5EF4-FFF2-40B4-BE49-F238E27FC236}">
                  <a16:creationId xmlns:a16="http://schemas.microsoft.com/office/drawing/2014/main" id="{AC62C084-0EF9-49ED-9AD5-D1D6AF3B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94" name="Content Placeholder 6" descr="Man">
              <a:extLst>
                <a:ext uri="{FF2B5EF4-FFF2-40B4-BE49-F238E27FC236}">
                  <a16:creationId xmlns:a16="http://schemas.microsoft.com/office/drawing/2014/main" id="{716CF668-EDF5-486C-AE6E-96C1C4C1E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95" name="Content Placeholder 6" descr="Man">
              <a:extLst>
                <a:ext uri="{FF2B5EF4-FFF2-40B4-BE49-F238E27FC236}">
                  <a16:creationId xmlns:a16="http://schemas.microsoft.com/office/drawing/2014/main" id="{05E7E6EA-C5F7-4313-9F95-D2B26E51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96" name="Content Placeholder 6" descr="Man">
              <a:extLst>
                <a:ext uri="{FF2B5EF4-FFF2-40B4-BE49-F238E27FC236}">
                  <a16:creationId xmlns:a16="http://schemas.microsoft.com/office/drawing/2014/main" id="{DCAEFA1C-916D-4911-B471-98B5B62F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97" name="Content Placeholder 6" descr="Man">
              <a:extLst>
                <a:ext uri="{FF2B5EF4-FFF2-40B4-BE49-F238E27FC236}">
                  <a16:creationId xmlns:a16="http://schemas.microsoft.com/office/drawing/2014/main" id="{62F9BAE8-5C66-43C6-8E27-77CEF78E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98" name="Content Placeholder 6" descr="Man">
              <a:extLst>
                <a:ext uri="{FF2B5EF4-FFF2-40B4-BE49-F238E27FC236}">
                  <a16:creationId xmlns:a16="http://schemas.microsoft.com/office/drawing/2014/main" id="{78D7FD10-95F0-4D15-AA48-798B111C3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99" name="Content Placeholder 6" descr="Man">
              <a:extLst>
                <a:ext uri="{FF2B5EF4-FFF2-40B4-BE49-F238E27FC236}">
                  <a16:creationId xmlns:a16="http://schemas.microsoft.com/office/drawing/2014/main" id="{65354819-252D-4D9C-AF1E-79807DF11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00" name="Content Placeholder 6" descr="Man">
              <a:extLst>
                <a:ext uri="{FF2B5EF4-FFF2-40B4-BE49-F238E27FC236}">
                  <a16:creationId xmlns:a16="http://schemas.microsoft.com/office/drawing/2014/main" id="{03180AF8-E31B-44C6-949E-82EB0C1D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01" name="Content Placeholder 6" descr="Man">
              <a:extLst>
                <a:ext uri="{FF2B5EF4-FFF2-40B4-BE49-F238E27FC236}">
                  <a16:creationId xmlns:a16="http://schemas.microsoft.com/office/drawing/2014/main" id="{53364A81-AD3A-489F-AA9B-E217044BC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02" name="Content Placeholder 6" descr="Man">
              <a:extLst>
                <a:ext uri="{FF2B5EF4-FFF2-40B4-BE49-F238E27FC236}">
                  <a16:creationId xmlns:a16="http://schemas.microsoft.com/office/drawing/2014/main" id="{2221431D-82E7-4EBF-A0C7-7FD04260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03" name="Content Placeholder 6" descr="Man">
              <a:extLst>
                <a:ext uri="{FF2B5EF4-FFF2-40B4-BE49-F238E27FC236}">
                  <a16:creationId xmlns:a16="http://schemas.microsoft.com/office/drawing/2014/main" id="{48EAF48E-96D4-4773-AED1-9BED974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04" name="Content Placeholder 6" descr="Man">
              <a:extLst>
                <a:ext uri="{FF2B5EF4-FFF2-40B4-BE49-F238E27FC236}">
                  <a16:creationId xmlns:a16="http://schemas.microsoft.com/office/drawing/2014/main" id="{BF0CC665-71D9-4944-8CA6-2C5E24C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05" name="Content Placeholder 6" descr="Man">
              <a:extLst>
                <a:ext uri="{FF2B5EF4-FFF2-40B4-BE49-F238E27FC236}">
                  <a16:creationId xmlns:a16="http://schemas.microsoft.com/office/drawing/2014/main" id="{820C0002-6951-4C12-866C-F9791DF1D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06" name="Content Placeholder 6" descr="Man">
              <a:extLst>
                <a:ext uri="{FF2B5EF4-FFF2-40B4-BE49-F238E27FC236}">
                  <a16:creationId xmlns:a16="http://schemas.microsoft.com/office/drawing/2014/main" id="{7E391D6C-5D8C-4C47-AC82-B12E178A6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07" name="Content Placeholder 6" descr="Man">
              <a:extLst>
                <a:ext uri="{FF2B5EF4-FFF2-40B4-BE49-F238E27FC236}">
                  <a16:creationId xmlns:a16="http://schemas.microsoft.com/office/drawing/2014/main" id="{80C5C354-342D-4CD0-B401-9DDE1C982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08" name="Content Placeholder 6" descr="Man">
              <a:extLst>
                <a:ext uri="{FF2B5EF4-FFF2-40B4-BE49-F238E27FC236}">
                  <a16:creationId xmlns:a16="http://schemas.microsoft.com/office/drawing/2014/main" id="{5CB1234E-B815-49B3-9E12-D3941489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09" name="Content Placeholder 6" descr="Man">
              <a:extLst>
                <a:ext uri="{FF2B5EF4-FFF2-40B4-BE49-F238E27FC236}">
                  <a16:creationId xmlns:a16="http://schemas.microsoft.com/office/drawing/2014/main" id="{46149A9C-0F63-4825-8D48-9E0FAC58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10" name="Content Placeholder 6" descr="Man">
              <a:extLst>
                <a:ext uri="{FF2B5EF4-FFF2-40B4-BE49-F238E27FC236}">
                  <a16:creationId xmlns:a16="http://schemas.microsoft.com/office/drawing/2014/main" id="{C16DD2DB-0969-4DA8-8EA8-815E7ADA2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11" name="Content Placeholder 6" descr="Man">
              <a:extLst>
                <a:ext uri="{FF2B5EF4-FFF2-40B4-BE49-F238E27FC236}">
                  <a16:creationId xmlns:a16="http://schemas.microsoft.com/office/drawing/2014/main" id="{4498A428-C404-4CF5-AE0C-42B1C66B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12" name="Content Placeholder 6" descr="Man">
              <a:extLst>
                <a:ext uri="{FF2B5EF4-FFF2-40B4-BE49-F238E27FC236}">
                  <a16:creationId xmlns:a16="http://schemas.microsoft.com/office/drawing/2014/main" id="{35F2F664-8F28-4CAA-9EE1-E2601FE7B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13" name="Content Placeholder 6" descr="Man">
              <a:extLst>
                <a:ext uri="{FF2B5EF4-FFF2-40B4-BE49-F238E27FC236}">
                  <a16:creationId xmlns:a16="http://schemas.microsoft.com/office/drawing/2014/main" id="{D5578948-4FCE-4411-923E-5EDB5948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14" name="Content Placeholder 6" descr="Man">
              <a:extLst>
                <a:ext uri="{FF2B5EF4-FFF2-40B4-BE49-F238E27FC236}">
                  <a16:creationId xmlns:a16="http://schemas.microsoft.com/office/drawing/2014/main" id="{BF27F7E1-5FDA-49C0-BC9B-4C3189FF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15" name="Content Placeholder 6" descr="Man">
              <a:extLst>
                <a:ext uri="{FF2B5EF4-FFF2-40B4-BE49-F238E27FC236}">
                  <a16:creationId xmlns:a16="http://schemas.microsoft.com/office/drawing/2014/main" id="{A70877CB-B509-45FA-9F46-1C0BD3FF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16" name="Content Placeholder 6" descr="Man">
              <a:extLst>
                <a:ext uri="{FF2B5EF4-FFF2-40B4-BE49-F238E27FC236}">
                  <a16:creationId xmlns:a16="http://schemas.microsoft.com/office/drawing/2014/main" id="{E9BFF202-2642-46E5-B0D0-D61F7914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17" name="Content Placeholder 6" descr="Man">
              <a:extLst>
                <a:ext uri="{FF2B5EF4-FFF2-40B4-BE49-F238E27FC236}">
                  <a16:creationId xmlns:a16="http://schemas.microsoft.com/office/drawing/2014/main" id="{693E2190-1F96-4CD8-82D7-594C096C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18" name="Content Placeholder 6" descr="Man">
              <a:extLst>
                <a:ext uri="{FF2B5EF4-FFF2-40B4-BE49-F238E27FC236}">
                  <a16:creationId xmlns:a16="http://schemas.microsoft.com/office/drawing/2014/main" id="{F24B4973-0F44-450F-9E4D-93790B2D8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19" name="Content Placeholder 6" descr="Man">
              <a:extLst>
                <a:ext uri="{FF2B5EF4-FFF2-40B4-BE49-F238E27FC236}">
                  <a16:creationId xmlns:a16="http://schemas.microsoft.com/office/drawing/2014/main" id="{E09EC7D2-BE1C-4A84-8133-873AD5C64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20" name="Content Placeholder 6" descr="Man">
              <a:extLst>
                <a:ext uri="{FF2B5EF4-FFF2-40B4-BE49-F238E27FC236}">
                  <a16:creationId xmlns:a16="http://schemas.microsoft.com/office/drawing/2014/main" id="{AD7C685B-F344-49B8-B557-D96B26AB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21" name="Content Placeholder 6" descr="Man">
              <a:extLst>
                <a:ext uri="{FF2B5EF4-FFF2-40B4-BE49-F238E27FC236}">
                  <a16:creationId xmlns:a16="http://schemas.microsoft.com/office/drawing/2014/main" id="{B61A7317-6D8B-4C98-8618-2332836A3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22" name="Content Placeholder 6" descr="Man">
              <a:extLst>
                <a:ext uri="{FF2B5EF4-FFF2-40B4-BE49-F238E27FC236}">
                  <a16:creationId xmlns:a16="http://schemas.microsoft.com/office/drawing/2014/main" id="{A8D841C2-733C-456A-A9B7-404F99450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23" name="Content Placeholder 6" descr="Man">
              <a:extLst>
                <a:ext uri="{FF2B5EF4-FFF2-40B4-BE49-F238E27FC236}">
                  <a16:creationId xmlns:a16="http://schemas.microsoft.com/office/drawing/2014/main" id="{3B45681E-0A8C-4AAE-91BD-0ADEB5BE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24" name="Content Placeholder 6" descr="Man">
              <a:extLst>
                <a:ext uri="{FF2B5EF4-FFF2-40B4-BE49-F238E27FC236}">
                  <a16:creationId xmlns:a16="http://schemas.microsoft.com/office/drawing/2014/main" id="{B19480BB-C0DF-4780-807C-FEE6FEBE7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25" name="Content Placeholder 6" descr="Man">
              <a:extLst>
                <a:ext uri="{FF2B5EF4-FFF2-40B4-BE49-F238E27FC236}">
                  <a16:creationId xmlns:a16="http://schemas.microsoft.com/office/drawing/2014/main" id="{560B41BD-6037-4433-9FC9-4B2E905E8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26" name="Content Placeholder 6" descr="Man">
              <a:extLst>
                <a:ext uri="{FF2B5EF4-FFF2-40B4-BE49-F238E27FC236}">
                  <a16:creationId xmlns:a16="http://schemas.microsoft.com/office/drawing/2014/main" id="{9512F7AB-CDC0-45C9-9181-53AE421D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27" name="Content Placeholder 6" descr="Man">
              <a:extLst>
                <a:ext uri="{FF2B5EF4-FFF2-40B4-BE49-F238E27FC236}">
                  <a16:creationId xmlns:a16="http://schemas.microsoft.com/office/drawing/2014/main" id="{E8233503-6B95-4C15-8B9A-3CA19B8B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28" name="Content Placeholder 6" descr="Man">
              <a:extLst>
                <a:ext uri="{FF2B5EF4-FFF2-40B4-BE49-F238E27FC236}">
                  <a16:creationId xmlns:a16="http://schemas.microsoft.com/office/drawing/2014/main" id="{14CC215C-DADD-4906-B5C7-DE4A53A5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29" name="Content Placeholder 6" descr="Man">
              <a:extLst>
                <a:ext uri="{FF2B5EF4-FFF2-40B4-BE49-F238E27FC236}">
                  <a16:creationId xmlns:a16="http://schemas.microsoft.com/office/drawing/2014/main" id="{B4FB5345-A0BD-4878-86BC-FA6FFDE68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30" name="Content Placeholder 6" descr="Man">
              <a:extLst>
                <a:ext uri="{FF2B5EF4-FFF2-40B4-BE49-F238E27FC236}">
                  <a16:creationId xmlns:a16="http://schemas.microsoft.com/office/drawing/2014/main" id="{DE0E478B-6E0B-4656-81A8-C542C99E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31" name="Content Placeholder 6" descr="Man">
              <a:extLst>
                <a:ext uri="{FF2B5EF4-FFF2-40B4-BE49-F238E27FC236}">
                  <a16:creationId xmlns:a16="http://schemas.microsoft.com/office/drawing/2014/main" id="{92A2603D-B3A0-4FAE-BEA8-673C8BA2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32" name="Content Placeholder 6" descr="Man">
              <a:extLst>
                <a:ext uri="{FF2B5EF4-FFF2-40B4-BE49-F238E27FC236}">
                  <a16:creationId xmlns:a16="http://schemas.microsoft.com/office/drawing/2014/main" id="{EC7992C7-49B3-45F1-82EE-75A5422B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33" name="Content Placeholder 6" descr="Man">
              <a:extLst>
                <a:ext uri="{FF2B5EF4-FFF2-40B4-BE49-F238E27FC236}">
                  <a16:creationId xmlns:a16="http://schemas.microsoft.com/office/drawing/2014/main" id="{9DBC812C-A927-429E-BF4B-E8640C3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96547E-0E64-4A15-A068-8AAAE9034A6D}"/>
              </a:ext>
            </a:extLst>
          </p:cNvPr>
          <p:cNvGrpSpPr/>
          <p:nvPr/>
        </p:nvGrpSpPr>
        <p:grpSpPr>
          <a:xfrm>
            <a:off x="698178" y="1025417"/>
            <a:ext cx="8052445" cy="5333301"/>
            <a:chOff x="492213" y="853708"/>
            <a:chExt cx="8052445" cy="5333301"/>
          </a:xfrm>
        </p:grpSpPr>
        <p:pic>
          <p:nvPicPr>
            <p:cNvPr id="135" name="Content Placeholder 6" descr="Man">
              <a:extLst>
                <a:ext uri="{FF2B5EF4-FFF2-40B4-BE49-F238E27FC236}">
                  <a16:creationId xmlns:a16="http://schemas.microsoft.com/office/drawing/2014/main" id="{CDA83D1F-9C7C-4470-B81C-FD9A87138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136" name="Content Placeholder 6" descr="Man">
              <a:extLst>
                <a:ext uri="{FF2B5EF4-FFF2-40B4-BE49-F238E27FC236}">
                  <a16:creationId xmlns:a16="http://schemas.microsoft.com/office/drawing/2014/main" id="{2EF82CEB-56D9-4332-9963-831E4FDB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137" name="Content Placeholder 6" descr="Man">
              <a:extLst>
                <a:ext uri="{FF2B5EF4-FFF2-40B4-BE49-F238E27FC236}">
                  <a16:creationId xmlns:a16="http://schemas.microsoft.com/office/drawing/2014/main" id="{7B37122E-478F-4362-B17B-76C7DA290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138" name="Content Placeholder 6" descr="Man">
              <a:extLst>
                <a:ext uri="{FF2B5EF4-FFF2-40B4-BE49-F238E27FC236}">
                  <a16:creationId xmlns:a16="http://schemas.microsoft.com/office/drawing/2014/main" id="{6502BB9D-D249-4D33-90CA-97AF3F10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139" name="Content Placeholder 6" descr="Man">
              <a:extLst>
                <a:ext uri="{FF2B5EF4-FFF2-40B4-BE49-F238E27FC236}">
                  <a16:creationId xmlns:a16="http://schemas.microsoft.com/office/drawing/2014/main" id="{639E6E77-B73D-4D2A-BEEE-5DF6A72AD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140" name="Content Placeholder 6" descr="Man">
              <a:extLst>
                <a:ext uri="{FF2B5EF4-FFF2-40B4-BE49-F238E27FC236}">
                  <a16:creationId xmlns:a16="http://schemas.microsoft.com/office/drawing/2014/main" id="{8F3AA412-AA53-4BEB-A265-B56C59A8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141" name="Content Placeholder 6" descr="Man">
              <a:extLst>
                <a:ext uri="{FF2B5EF4-FFF2-40B4-BE49-F238E27FC236}">
                  <a16:creationId xmlns:a16="http://schemas.microsoft.com/office/drawing/2014/main" id="{79F6AA1D-BF02-48E1-9C7B-B957BF6FD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42" name="Content Placeholder 6" descr="Man">
              <a:extLst>
                <a:ext uri="{FF2B5EF4-FFF2-40B4-BE49-F238E27FC236}">
                  <a16:creationId xmlns:a16="http://schemas.microsoft.com/office/drawing/2014/main" id="{2C98FA8F-A148-4A03-A534-E6A8B399C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43" name="Content Placeholder 6" descr="Man">
              <a:extLst>
                <a:ext uri="{FF2B5EF4-FFF2-40B4-BE49-F238E27FC236}">
                  <a16:creationId xmlns:a16="http://schemas.microsoft.com/office/drawing/2014/main" id="{81AC6536-BEDB-471B-852C-DBBA7E569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44" name="Content Placeholder 6" descr="Man">
              <a:extLst>
                <a:ext uri="{FF2B5EF4-FFF2-40B4-BE49-F238E27FC236}">
                  <a16:creationId xmlns:a16="http://schemas.microsoft.com/office/drawing/2014/main" id="{2B9843C4-A8F4-42D9-B0C3-644A2D9F9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45" name="Content Placeholder 6" descr="Man">
              <a:extLst>
                <a:ext uri="{FF2B5EF4-FFF2-40B4-BE49-F238E27FC236}">
                  <a16:creationId xmlns:a16="http://schemas.microsoft.com/office/drawing/2014/main" id="{7CC9D686-12EA-4D95-98C5-373ABCA61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46" name="Content Placeholder 6" descr="Man">
              <a:extLst>
                <a:ext uri="{FF2B5EF4-FFF2-40B4-BE49-F238E27FC236}">
                  <a16:creationId xmlns:a16="http://schemas.microsoft.com/office/drawing/2014/main" id="{97699C30-2647-470B-973B-85E7FBDF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47" name="Content Placeholder 6" descr="Man">
              <a:extLst>
                <a:ext uri="{FF2B5EF4-FFF2-40B4-BE49-F238E27FC236}">
                  <a16:creationId xmlns:a16="http://schemas.microsoft.com/office/drawing/2014/main" id="{924A207E-A4B0-4D0B-AA49-AFD4876A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48" name="Content Placeholder 6" descr="Man">
              <a:extLst>
                <a:ext uri="{FF2B5EF4-FFF2-40B4-BE49-F238E27FC236}">
                  <a16:creationId xmlns:a16="http://schemas.microsoft.com/office/drawing/2014/main" id="{AF25B100-E490-42A2-932C-CE2FB2B26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49" name="Content Placeholder 6" descr="Man">
              <a:extLst>
                <a:ext uri="{FF2B5EF4-FFF2-40B4-BE49-F238E27FC236}">
                  <a16:creationId xmlns:a16="http://schemas.microsoft.com/office/drawing/2014/main" id="{3B123A6F-C9FD-4067-9922-8EC9EA773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50" name="Content Placeholder 6" descr="Man">
              <a:extLst>
                <a:ext uri="{FF2B5EF4-FFF2-40B4-BE49-F238E27FC236}">
                  <a16:creationId xmlns:a16="http://schemas.microsoft.com/office/drawing/2014/main" id="{93444F86-A075-44CA-88A6-47157B8D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51" name="Content Placeholder 6" descr="Man">
              <a:extLst>
                <a:ext uri="{FF2B5EF4-FFF2-40B4-BE49-F238E27FC236}">
                  <a16:creationId xmlns:a16="http://schemas.microsoft.com/office/drawing/2014/main" id="{15F549A0-DB24-4CBC-BD43-35521054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152" name="Content Placeholder 6" descr="Man">
              <a:extLst>
                <a:ext uri="{FF2B5EF4-FFF2-40B4-BE49-F238E27FC236}">
                  <a16:creationId xmlns:a16="http://schemas.microsoft.com/office/drawing/2014/main" id="{C2E2A71A-3A3A-436C-9B14-15E4FBADA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153" name="Content Placeholder 6" descr="Man">
              <a:extLst>
                <a:ext uri="{FF2B5EF4-FFF2-40B4-BE49-F238E27FC236}">
                  <a16:creationId xmlns:a16="http://schemas.microsoft.com/office/drawing/2014/main" id="{F8821981-7AB0-447A-9816-C783751F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154" name="Content Placeholder 6" descr="Man">
              <a:extLst>
                <a:ext uri="{FF2B5EF4-FFF2-40B4-BE49-F238E27FC236}">
                  <a16:creationId xmlns:a16="http://schemas.microsoft.com/office/drawing/2014/main" id="{9A0EE633-377B-432B-97D2-BE9D07E5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155" name="Content Placeholder 6" descr="Man">
              <a:extLst>
                <a:ext uri="{FF2B5EF4-FFF2-40B4-BE49-F238E27FC236}">
                  <a16:creationId xmlns:a16="http://schemas.microsoft.com/office/drawing/2014/main" id="{0A9AA413-0982-47DD-BBB5-0E3174E5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156" name="Content Placeholder 6" descr="Man">
              <a:extLst>
                <a:ext uri="{FF2B5EF4-FFF2-40B4-BE49-F238E27FC236}">
                  <a16:creationId xmlns:a16="http://schemas.microsoft.com/office/drawing/2014/main" id="{AC6CDAB8-00AB-48F6-8236-145F6C7A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157" name="Content Placeholder 6" descr="Man">
              <a:extLst>
                <a:ext uri="{FF2B5EF4-FFF2-40B4-BE49-F238E27FC236}">
                  <a16:creationId xmlns:a16="http://schemas.microsoft.com/office/drawing/2014/main" id="{69192AD6-5049-4498-B55B-A04E9184C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158" name="Content Placeholder 6" descr="Man">
              <a:extLst>
                <a:ext uri="{FF2B5EF4-FFF2-40B4-BE49-F238E27FC236}">
                  <a16:creationId xmlns:a16="http://schemas.microsoft.com/office/drawing/2014/main" id="{973E65AD-F5A9-4657-B10F-E4BCA4E5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159" name="Content Placeholder 6" descr="Man">
              <a:extLst>
                <a:ext uri="{FF2B5EF4-FFF2-40B4-BE49-F238E27FC236}">
                  <a16:creationId xmlns:a16="http://schemas.microsoft.com/office/drawing/2014/main" id="{36EB06E8-BE9A-4F06-96DB-3E9848C0C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160" name="Content Placeholder 6" descr="Man">
              <a:extLst>
                <a:ext uri="{FF2B5EF4-FFF2-40B4-BE49-F238E27FC236}">
                  <a16:creationId xmlns:a16="http://schemas.microsoft.com/office/drawing/2014/main" id="{26589B83-EA04-4F64-87CA-BFF1887D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161" name="Content Placeholder 6" descr="Man">
              <a:extLst>
                <a:ext uri="{FF2B5EF4-FFF2-40B4-BE49-F238E27FC236}">
                  <a16:creationId xmlns:a16="http://schemas.microsoft.com/office/drawing/2014/main" id="{12A79220-4C96-4595-867E-5978A6FA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162" name="Content Placeholder 6" descr="Man">
              <a:extLst>
                <a:ext uri="{FF2B5EF4-FFF2-40B4-BE49-F238E27FC236}">
                  <a16:creationId xmlns:a16="http://schemas.microsoft.com/office/drawing/2014/main" id="{B8126C4E-7601-4B48-8068-D8773E1A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163" name="Content Placeholder 6" descr="Man">
              <a:extLst>
                <a:ext uri="{FF2B5EF4-FFF2-40B4-BE49-F238E27FC236}">
                  <a16:creationId xmlns:a16="http://schemas.microsoft.com/office/drawing/2014/main" id="{D5AD57C6-29B6-4C6F-9E88-C8FEE4A2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164" name="Content Placeholder 6" descr="Man">
              <a:extLst>
                <a:ext uri="{FF2B5EF4-FFF2-40B4-BE49-F238E27FC236}">
                  <a16:creationId xmlns:a16="http://schemas.microsoft.com/office/drawing/2014/main" id="{463ED368-504C-4F00-A62F-DAFB2F187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165" name="Content Placeholder 6" descr="Man">
              <a:extLst>
                <a:ext uri="{FF2B5EF4-FFF2-40B4-BE49-F238E27FC236}">
                  <a16:creationId xmlns:a16="http://schemas.microsoft.com/office/drawing/2014/main" id="{BFDD1978-5090-476B-AED1-8CA4096D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166" name="Content Placeholder 6" descr="Man">
              <a:extLst>
                <a:ext uri="{FF2B5EF4-FFF2-40B4-BE49-F238E27FC236}">
                  <a16:creationId xmlns:a16="http://schemas.microsoft.com/office/drawing/2014/main" id="{4B57CD1E-02D8-45AE-9DD5-7F25022F2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167" name="Content Placeholder 6" descr="Man">
              <a:extLst>
                <a:ext uri="{FF2B5EF4-FFF2-40B4-BE49-F238E27FC236}">
                  <a16:creationId xmlns:a16="http://schemas.microsoft.com/office/drawing/2014/main" id="{BA8D15F8-0417-43B0-ABA0-DFA528A65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168" name="Content Placeholder 6" descr="Man">
              <a:extLst>
                <a:ext uri="{FF2B5EF4-FFF2-40B4-BE49-F238E27FC236}">
                  <a16:creationId xmlns:a16="http://schemas.microsoft.com/office/drawing/2014/main" id="{C30EE896-B05C-467E-A232-605E9261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169" name="Content Placeholder 6" descr="Man">
              <a:extLst>
                <a:ext uri="{FF2B5EF4-FFF2-40B4-BE49-F238E27FC236}">
                  <a16:creationId xmlns:a16="http://schemas.microsoft.com/office/drawing/2014/main" id="{D825CE86-E35F-410B-9BB8-C1CC70D47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170" name="Content Placeholder 6" descr="Man">
              <a:extLst>
                <a:ext uri="{FF2B5EF4-FFF2-40B4-BE49-F238E27FC236}">
                  <a16:creationId xmlns:a16="http://schemas.microsoft.com/office/drawing/2014/main" id="{4B8B7AC3-C157-48AD-8F9E-5B9F5ED1D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171" name="Content Placeholder 6" descr="Man">
              <a:extLst>
                <a:ext uri="{FF2B5EF4-FFF2-40B4-BE49-F238E27FC236}">
                  <a16:creationId xmlns:a16="http://schemas.microsoft.com/office/drawing/2014/main" id="{8892238F-1BE6-4767-8A16-97811F7BC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172" name="Content Placeholder 6" descr="Man">
              <a:extLst>
                <a:ext uri="{FF2B5EF4-FFF2-40B4-BE49-F238E27FC236}">
                  <a16:creationId xmlns:a16="http://schemas.microsoft.com/office/drawing/2014/main" id="{08B87E37-354B-44ED-A332-DB27834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173" name="Content Placeholder 6" descr="Man">
              <a:extLst>
                <a:ext uri="{FF2B5EF4-FFF2-40B4-BE49-F238E27FC236}">
                  <a16:creationId xmlns:a16="http://schemas.microsoft.com/office/drawing/2014/main" id="{EB020C69-AA48-4775-A45C-F2114D269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174" name="Content Placeholder 6" descr="Man">
              <a:extLst>
                <a:ext uri="{FF2B5EF4-FFF2-40B4-BE49-F238E27FC236}">
                  <a16:creationId xmlns:a16="http://schemas.microsoft.com/office/drawing/2014/main" id="{82F31128-15CE-4ED3-92A7-10D78213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175" name="Content Placeholder 6" descr="Man">
              <a:extLst>
                <a:ext uri="{FF2B5EF4-FFF2-40B4-BE49-F238E27FC236}">
                  <a16:creationId xmlns:a16="http://schemas.microsoft.com/office/drawing/2014/main" id="{DE34209C-93D7-4D1B-99BE-7ABF75EC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176" name="Content Placeholder 6" descr="Man">
              <a:extLst>
                <a:ext uri="{FF2B5EF4-FFF2-40B4-BE49-F238E27FC236}">
                  <a16:creationId xmlns:a16="http://schemas.microsoft.com/office/drawing/2014/main" id="{B9F14B54-C75C-4C3B-8983-05923F07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177" name="Content Placeholder 6" descr="Man">
              <a:extLst>
                <a:ext uri="{FF2B5EF4-FFF2-40B4-BE49-F238E27FC236}">
                  <a16:creationId xmlns:a16="http://schemas.microsoft.com/office/drawing/2014/main" id="{7DF1EB5C-F0E8-400A-8CB0-77888CB18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178" name="Content Placeholder 6" descr="Man">
              <a:extLst>
                <a:ext uri="{FF2B5EF4-FFF2-40B4-BE49-F238E27FC236}">
                  <a16:creationId xmlns:a16="http://schemas.microsoft.com/office/drawing/2014/main" id="{899B1243-6DD2-45E4-84FF-038AA3AEF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179" name="Content Placeholder 6" descr="Man">
              <a:extLst>
                <a:ext uri="{FF2B5EF4-FFF2-40B4-BE49-F238E27FC236}">
                  <a16:creationId xmlns:a16="http://schemas.microsoft.com/office/drawing/2014/main" id="{A8E7D233-4E13-497E-81AD-69B405D1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180" name="Content Placeholder 6" descr="Man">
              <a:extLst>
                <a:ext uri="{FF2B5EF4-FFF2-40B4-BE49-F238E27FC236}">
                  <a16:creationId xmlns:a16="http://schemas.microsoft.com/office/drawing/2014/main" id="{EBB3E59A-433A-4A1A-A1DD-B1989E077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181" name="Content Placeholder 6" descr="Man">
              <a:extLst>
                <a:ext uri="{FF2B5EF4-FFF2-40B4-BE49-F238E27FC236}">
                  <a16:creationId xmlns:a16="http://schemas.microsoft.com/office/drawing/2014/main" id="{CD62826B-3D9E-49F0-A456-BDA0BF6F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182" name="Content Placeholder 6" descr="Man">
              <a:extLst>
                <a:ext uri="{FF2B5EF4-FFF2-40B4-BE49-F238E27FC236}">
                  <a16:creationId xmlns:a16="http://schemas.microsoft.com/office/drawing/2014/main" id="{A229E2C1-A594-499D-9346-D95EC3DD9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183" name="Content Placeholder 6" descr="Man">
              <a:extLst>
                <a:ext uri="{FF2B5EF4-FFF2-40B4-BE49-F238E27FC236}">
                  <a16:creationId xmlns:a16="http://schemas.microsoft.com/office/drawing/2014/main" id="{DCB39199-F219-47CE-9225-ED885578D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184" name="Content Placeholder 6" descr="Man">
              <a:extLst>
                <a:ext uri="{FF2B5EF4-FFF2-40B4-BE49-F238E27FC236}">
                  <a16:creationId xmlns:a16="http://schemas.microsoft.com/office/drawing/2014/main" id="{2C0543B1-C341-4606-A85D-410DE72C6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185" name="Content Placeholder 6" descr="Man">
              <a:extLst>
                <a:ext uri="{FF2B5EF4-FFF2-40B4-BE49-F238E27FC236}">
                  <a16:creationId xmlns:a16="http://schemas.microsoft.com/office/drawing/2014/main" id="{78E22894-CB4F-41AA-B414-B24E0D87B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186" name="Content Placeholder 6" descr="Man">
              <a:extLst>
                <a:ext uri="{FF2B5EF4-FFF2-40B4-BE49-F238E27FC236}">
                  <a16:creationId xmlns:a16="http://schemas.microsoft.com/office/drawing/2014/main" id="{EFBE73DD-C070-45DA-AD15-F8269CB14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187" name="Content Placeholder 6" descr="Man">
              <a:extLst>
                <a:ext uri="{FF2B5EF4-FFF2-40B4-BE49-F238E27FC236}">
                  <a16:creationId xmlns:a16="http://schemas.microsoft.com/office/drawing/2014/main" id="{F9696439-594F-466D-A582-CDE9A687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188" name="Content Placeholder 6" descr="Man">
              <a:extLst>
                <a:ext uri="{FF2B5EF4-FFF2-40B4-BE49-F238E27FC236}">
                  <a16:creationId xmlns:a16="http://schemas.microsoft.com/office/drawing/2014/main" id="{6E92ADF7-AC83-4B02-B30D-4FD4C88C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189" name="Content Placeholder 6" descr="Man">
              <a:extLst>
                <a:ext uri="{FF2B5EF4-FFF2-40B4-BE49-F238E27FC236}">
                  <a16:creationId xmlns:a16="http://schemas.microsoft.com/office/drawing/2014/main" id="{0F7D55DF-CCAB-4C80-822F-32FFF14C8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190" name="Content Placeholder 6" descr="Man">
              <a:extLst>
                <a:ext uri="{FF2B5EF4-FFF2-40B4-BE49-F238E27FC236}">
                  <a16:creationId xmlns:a16="http://schemas.microsoft.com/office/drawing/2014/main" id="{33C97BCE-6D65-40EF-8344-37E73E673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191" name="Content Placeholder 6" descr="Man">
              <a:extLst>
                <a:ext uri="{FF2B5EF4-FFF2-40B4-BE49-F238E27FC236}">
                  <a16:creationId xmlns:a16="http://schemas.microsoft.com/office/drawing/2014/main" id="{B1129F60-7C7B-4657-A007-96E23B8B1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192" name="Content Placeholder 6" descr="Man">
              <a:extLst>
                <a:ext uri="{FF2B5EF4-FFF2-40B4-BE49-F238E27FC236}">
                  <a16:creationId xmlns:a16="http://schemas.microsoft.com/office/drawing/2014/main" id="{9A420F8C-6488-455D-A301-13707EF9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193" name="Content Placeholder 6" descr="Man">
              <a:extLst>
                <a:ext uri="{FF2B5EF4-FFF2-40B4-BE49-F238E27FC236}">
                  <a16:creationId xmlns:a16="http://schemas.microsoft.com/office/drawing/2014/main" id="{706B6D37-C7CE-403D-AD98-3FD823E7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194" name="Content Placeholder 6" descr="Man">
              <a:extLst>
                <a:ext uri="{FF2B5EF4-FFF2-40B4-BE49-F238E27FC236}">
                  <a16:creationId xmlns:a16="http://schemas.microsoft.com/office/drawing/2014/main" id="{A5B5A295-866F-4A0F-A67D-17A62824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195" name="Content Placeholder 6" descr="Man">
              <a:extLst>
                <a:ext uri="{FF2B5EF4-FFF2-40B4-BE49-F238E27FC236}">
                  <a16:creationId xmlns:a16="http://schemas.microsoft.com/office/drawing/2014/main" id="{51743292-A8DE-42E2-B3C6-D00F010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196" name="Content Placeholder 6" descr="Man">
              <a:extLst>
                <a:ext uri="{FF2B5EF4-FFF2-40B4-BE49-F238E27FC236}">
                  <a16:creationId xmlns:a16="http://schemas.microsoft.com/office/drawing/2014/main" id="{251190C8-EEA8-4EC9-BCD9-B9798A25F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197" name="Content Placeholder 6" descr="Man">
              <a:extLst>
                <a:ext uri="{FF2B5EF4-FFF2-40B4-BE49-F238E27FC236}">
                  <a16:creationId xmlns:a16="http://schemas.microsoft.com/office/drawing/2014/main" id="{18511BD0-C487-42AF-9F23-3FB88E4D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198" name="Content Placeholder 6" descr="Man">
              <a:extLst>
                <a:ext uri="{FF2B5EF4-FFF2-40B4-BE49-F238E27FC236}">
                  <a16:creationId xmlns:a16="http://schemas.microsoft.com/office/drawing/2014/main" id="{13656BAD-D22F-48DA-A05F-A289BE98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199" name="Content Placeholder 6" descr="Man">
              <a:extLst>
                <a:ext uri="{FF2B5EF4-FFF2-40B4-BE49-F238E27FC236}">
                  <a16:creationId xmlns:a16="http://schemas.microsoft.com/office/drawing/2014/main" id="{2812F502-774D-4CF9-8317-78C96D8A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200" name="Content Placeholder 6" descr="Man">
              <a:extLst>
                <a:ext uri="{FF2B5EF4-FFF2-40B4-BE49-F238E27FC236}">
                  <a16:creationId xmlns:a16="http://schemas.microsoft.com/office/drawing/2014/main" id="{52C567B8-FADA-4F69-8ECD-F458DE58E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201" name="Content Placeholder 6" descr="Man">
              <a:extLst>
                <a:ext uri="{FF2B5EF4-FFF2-40B4-BE49-F238E27FC236}">
                  <a16:creationId xmlns:a16="http://schemas.microsoft.com/office/drawing/2014/main" id="{F48C72F8-76FF-4FE8-BB9E-A9F654CD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202" name="Content Placeholder 6" descr="Man">
              <a:extLst>
                <a:ext uri="{FF2B5EF4-FFF2-40B4-BE49-F238E27FC236}">
                  <a16:creationId xmlns:a16="http://schemas.microsoft.com/office/drawing/2014/main" id="{AF4680DA-DE64-41A3-8E25-D73D44225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203" name="Content Placeholder 6" descr="Man">
              <a:extLst>
                <a:ext uri="{FF2B5EF4-FFF2-40B4-BE49-F238E27FC236}">
                  <a16:creationId xmlns:a16="http://schemas.microsoft.com/office/drawing/2014/main" id="{7E2F683E-AD83-4567-9CEB-526669859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204" name="Content Placeholder 6" descr="Man">
              <a:extLst>
                <a:ext uri="{FF2B5EF4-FFF2-40B4-BE49-F238E27FC236}">
                  <a16:creationId xmlns:a16="http://schemas.microsoft.com/office/drawing/2014/main" id="{2DA122C4-6D2C-4F90-AC66-D4D58763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205" name="Content Placeholder 6" descr="Man">
              <a:extLst>
                <a:ext uri="{FF2B5EF4-FFF2-40B4-BE49-F238E27FC236}">
                  <a16:creationId xmlns:a16="http://schemas.microsoft.com/office/drawing/2014/main" id="{894C9541-ED60-4321-90F9-2F2BADF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206" name="Content Placeholder 6" descr="Man">
              <a:extLst>
                <a:ext uri="{FF2B5EF4-FFF2-40B4-BE49-F238E27FC236}">
                  <a16:creationId xmlns:a16="http://schemas.microsoft.com/office/drawing/2014/main" id="{8B599D52-3C15-4FDB-9691-685CAAF6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207" name="Content Placeholder 6" descr="Man">
              <a:extLst>
                <a:ext uri="{FF2B5EF4-FFF2-40B4-BE49-F238E27FC236}">
                  <a16:creationId xmlns:a16="http://schemas.microsoft.com/office/drawing/2014/main" id="{E56F70A6-6F07-4D95-9801-9C83BC587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208" name="Content Placeholder 6" descr="Man">
              <a:extLst>
                <a:ext uri="{FF2B5EF4-FFF2-40B4-BE49-F238E27FC236}">
                  <a16:creationId xmlns:a16="http://schemas.microsoft.com/office/drawing/2014/main" id="{3C585841-0693-4894-A495-9A4D764C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209" name="Content Placeholder 6" descr="Man">
              <a:extLst>
                <a:ext uri="{FF2B5EF4-FFF2-40B4-BE49-F238E27FC236}">
                  <a16:creationId xmlns:a16="http://schemas.microsoft.com/office/drawing/2014/main" id="{DD3DD374-4C2A-4502-A407-BB5A01A1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210" name="Content Placeholder 6" descr="Man">
              <a:extLst>
                <a:ext uri="{FF2B5EF4-FFF2-40B4-BE49-F238E27FC236}">
                  <a16:creationId xmlns:a16="http://schemas.microsoft.com/office/drawing/2014/main" id="{4F8C681F-3736-4FE0-8B3A-E1FF58DA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211" name="Content Placeholder 6" descr="Man">
              <a:extLst>
                <a:ext uri="{FF2B5EF4-FFF2-40B4-BE49-F238E27FC236}">
                  <a16:creationId xmlns:a16="http://schemas.microsoft.com/office/drawing/2014/main" id="{8DEC4A1E-C889-4435-8079-B7DE3EA9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212" name="Content Placeholder 6" descr="Man">
              <a:extLst>
                <a:ext uri="{FF2B5EF4-FFF2-40B4-BE49-F238E27FC236}">
                  <a16:creationId xmlns:a16="http://schemas.microsoft.com/office/drawing/2014/main" id="{6C02015C-5CB0-4857-A97C-5D1D521D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213" name="Content Placeholder 6" descr="Man">
              <a:extLst>
                <a:ext uri="{FF2B5EF4-FFF2-40B4-BE49-F238E27FC236}">
                  <a16:creationId xmlns:a16="http://schemas.microsoft.com/office/drawing/2014/main" id="{1F877738-6267-43ED-84B1-A52CA4B3B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214" name="Content Placeholder 6" descr="Man">
              <a:extLst>
                <a:ext uri="{FF2B5EF4-FFF2-40B4-BE49-F238E27FC236}">
                  <a16:creationId xmlns:a16="http://schemas.microsoft.com/office/drawing/2014/main" id="{C2809A36-A5A2-4A60-976D-DEC343D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215" name="Content Placeholder 6" descr="Man">
              <a:extLst>
                <a:ext uri="{FF2B5EF4-FFF2-40B4-BE49-F238E27FC236}">
                  <a16:creationId xmlns:a16="http://schemas.microsoft.com/office/drawing/2014/main" id="{BB52E53F-D8D1-4311-91FD-2C5C47D09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216" name="Content Placeholder 6" descr="Man">
              <a:extLst>
                <a:ext uri="{FF2B5EF4-FFF2-40B4-BE49-F238E27FC236}">
                  <a16:creationId xmlns:a16="http://schemas.microsoft.com/office/drawing/2014/main" id="{34E04531-8DA0-4C35-B4D3-CAB3F480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217" name="Content Placeholder 6" descr="Man">
              <a:extLst>
                <a:ext uri="{FF2B5EF4-FFF2-40B4-BE49-F238E27FC236}">
                  <a16:creationId xmlns:a16="http://schemas.microsoft.com/office/drawing/2014/main" id="{8EB8DAB6-9014-4661-9004-2B10E9D1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218" name="Content Placeholder 6" descr="Man">
              <a:extLst>
                <a:ext uri="{FF2B5EF4-FFF2-40B4-BE49-F238E27FC236}">
                  <a16:creationId xmlns:a16="http://schemas.microsoft.com/office/drawing/2014/main" id="{B9AEE266-B650-4BC0-8721-A4F7567F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219" name="Content Placeholder 6" descr="Man">
              <a:extLst>
                <a:ext uri="{FF2B5EF4-FFF2-40B4-BE49-F238E27FC236}">
                  <a16:creationId xmlns:a16="http://schemas.microsoft.com/office/drawing/2014/main" id="{C375B42A-615C-4986-9A71-0B8CFCE8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220" name="Content Placeholder 6" descr="Man">
              <a:extLst>
                <a:ext uri="{FF2B5EF4-FFF2-40B4-BE49-F238E27FC236}">
                  <a16:creationId xmlns:a16="http://schemas.microsoft.com/office/drawing/2014/main" id="{E5DEBB8F-70D2-49B9-9D64-94339A95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221" name="Content Placeholder 6" descr="Man">
              <a:extLst>
                <a:ext uri="{FF2B5EF4-FFF2-40B4-BE49-F238E27FC236}">
                  <a16:creationId xmlns:a16="http://schemas.microsoft.com/office/drawing/2014/main" id="{973BE51A-5144-4B39-8C28-F2070194F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222" name="Content Placeholder 6" descr="Man">
              <a:extLst>
                <a:ext uri="{FF2B5EF4-FFF2-40B4-BE49-F238E27FC236}">
                  <a16:creationId xmlns:a16="http://schemas.microsoft.com/office/drawing/2014/main" id="{042A8E98-EAF9-4EAD-9C9E-9C9557007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223" name="Content Placeholder 6" descr="Man">
              <a:extLst>
                <a:ext uri="{FF2B5EF4-FFF2-40B4-BE49-F238E27FC236}">
                  <a16:creationId xmlns:a16="http://schemas.microsoft.com/office/drawing/2014/main" id="{0FAD5481-331E-413C-BFEB-8972DF976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224" name="Content Placeholder 6" descr="Man">
              <a:extLst>
                <a:ext uri="{FF2B5EF4-FFF2-40B4-BE49-F238E27FC236}">
                  <a16:creationId xmlns:a16="http://schemas.microsoft.com/office/drawing/2014/main" id="{5E406573-05D3-40DF-8187-7B92B7414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225" name="Content Placeholder 6" descr="Man">
              <a:extLst>
                <a:ext uri="{FF2B5EF4-FFF2-40B4-BE49-F238E27FC236}">
                  <a16:creationId xmlns:a16="http://schemas.microsoft.com/office/drawing/2014/main" id="{37C6A3EE-A1B3-4FEF-A46B-DDA13630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226" name="Content Placeholder 6" descr="Man">
              <a:extLst>
                <a:ext uri="{FF2B5EF4-FFF2-40B4-BE49-F238E27FC236}">
                  <a16:creationId xmlns:a16="http://schemas.microsoft.com/office/drawing/2014/main" id="{8A31C023-289E-4980-AB21-393108371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227" name="Content Placeholder 6" descr="Man">
              <a:extLst>
                <a:ext uri="{FF2B5EF4-FFF2-40B4-BE49-F238E27FC236}">
                  <a16:creationId xmlns:a16="http://schemas.microsoft.com/office/drawing/2014/main" id="{7A95528B-C7D8-45EB-8F10-93FC0BE48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228" name="Content Placeholder 6" descr="Man">
              <a:extLst>
                <a:ext uri="{FF2B5EF4-FFF2-40B4-BE49-F238E27FC236}">
                  <a16:creationId xmlns:a16="http://schemas.microsoft.com/office/drawing/2014/main" id="{6084DB96-11DD-4DA4-A978-C1AEE768F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229" name="Content Placeholder 6" descr="Man">
              <a:extLst>
                <a:ext uri="{FF2B5EF4-FFF2-40B4-BE49-F238E27FC236}">
                  <a16:creationId xmlns:a16="http://schemas.microsoft.com/office/drawing/2014/main" id="{AFF47F5C-7895-456E-A59D-133AAD56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230" name="Content Placeholder 6" descr="Man">
              <a:extLst>
                <a:ext uri="{FF2B5EF4-FFF2-40B4-BE49-F238E27FC236}">
                  <a16:creationId xmlns:a16="http://schemas.microsoft.com/office/drawing/2014/main" id="{B49BA46B-D675-4E9B-8D46-8E0C4679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231" name="Content Placeholder 6" descr="Man">
              <a:extLst>
                <a:ext uri="{FF2B5EF4-FFF2-40B4-BE49-F238E27FC236}">
                  <a16:creationId xmlns:a16="http://schemas.microsoft.com/office/drawing/2014/main" id="{1670C608-7A3B-48DC-B4A7-46C3DC56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232" name="Content Placeholder 6" descr="Man">
              <a:extLst>
                <a:ext uri="{FF2B5EF4-FFF2-40B4-BE49-F238E27FC236}">
                  <a16:creationId xmlns:a16="http://schemas.microsoft.com/office/drawing/2014/main" id="{5C359A81-FD9A-4DCE-A3BF-A93C2878D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233" name="Content Placeholder 6" descr="Man">
              <a:extLst>
                <a:ext uri="{FF2B5EF4-FFF2-40B4-BE49-F238E27FC236}">
                  <a16:creationId xmlns:a16="http://schemas.microsoft.com/office/drawing/2014/main" id="{09B8BA90-76A7-478A-8CBA-7766D81A3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234" name="Content Placeholder 6" descr="Man">
              <a:extLst>
                <a:ext uri="{FF2B5EF4-FFF2-40B4-BE49-F238E27FC236}">
                  <a16:creationId xmlns:a16="http://schemas.microsoft.com/office/drawing/2014/main" id="{0A86F90E-F09A-481A-9526-2972E8518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235" name="Content Placeholder 6" descr="Man">
              <a:extLst>
                <a:ext uri="{FF2B5EF4-FFF2-40B4-BE49-F238E27FC236}">
                  <a16:creationId xmlns:a16="http://schemas.microsoft.com/office/drawing/2014/main" id="{BA82FA69-EA49-4722-9970-BBA63265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236" name="Content Placeholder 6" descr="Man">
              <a:extLst>
                <a:ext uri="{FF2B5EF4-FFF2-40B4-BE49-F238E27FC236}">
                  <a16:creationId xmlns:a16="http://schemas.microsoft.com/office/drawing/2014/main" id="{72F45403-6148-4537-AA4A-F98D8786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237" name="Content Placeholder 6" descr="Man">
              <a:extLst>
                <a:ext uri="{FF2B5EF4-FFF2-40B4-BE49-F238E27FC236}">
                  <a16:creationId xmlns:a16="http://schemas.microsoft.com/office/drawing/2014/main" id="{F52F79D7-0440-4B00-A784-C78E27930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238" name="Content Placeholder 6" descr="Man">
              <a:extLst>
                <a:ext uri="{FF2B5EF4-FFF2-40B4-BE49-F238E27FC236}">
                  <a16:creationId xmlns:a16="http://schemas.microsoft.com/office/drawing/2014/main" id="{E549C0D8-751F-46E2-A6C6-5B2641D66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239" name="Content Placeholder 6" descr="Man">
              <a:extLst>
                <a:ext uri="{FF2B5EF4-FFF2-40B4-BE49-F238E27FC236}">
                  <a16:creationId xmlns:a16="http://schemas.microsoft.com/office/drawing/2014/main" id="{58056234-BE92-4E37-A538-3CB3555FA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240" name="Content Placeholder 6" descr="Man">
              <a:extLst>
                <a:ext uri="{FF2B5EF4-FFF2-40B4-BE49-F238E27FC236}">
                  <a16:creationId xmlns:a16="http://schemas.microsoft.com/office/drawing/2014/main" id="{EBE6B4D0-896A-4AC7-9B96-BFB17FDA6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241" name="Content Placeholder 6" descr="Man">
              <a:extLst>
                <a:ext uri="{FF2B5EF4-FFF2-40B4-BE49-F238E27FC236}">
                  <a16:creationId xmlns:a16="http://schemas.microsoft.com/office/drawing/2014/main" id="{0F3C7443-BD88-44FC-AF0C-F0AF1FB42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242" name="Content Placeholder 6" descr="Man">
              <a:extLst>
                <a:ext uri="{FF2B5EF4-FFF2-40B4-BE49-F238E27FC236}">
                  <a16:creationId xmlns:a16="http://schemas.microsoft.com/office/drawing/2014/main" id="{6BF4E9B1-B375-450C-80A7-75215907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243" name="Content Placeholder 6" descr="Man">
              <a:extLst>
                <a:ext uri="{FF2B5EF4-FFF2-40B4-BE49-F238E27FC236}">
                  <a16:creationId xmlns:a16="http://schemas.microsoft.com/office/drawing/2014/main" id="{8CD583C2-8CAE-4A6E-9B4A-A992F061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244" name="Content Placeholder 6" descr="Man">
              <a:extLst>
                <a:ext uri="{FF2B5EF4-FFF2-40B4-BE49-F238E27FC236}">
                  <a16:creationId xmlns:a16="http://schemas.microsoft.com/office/drawing/2014/main" id="{3805CB28-101F-4CE5-886F-1A973C72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245" name="Content Placeholder 6" descr="Man">
              <a:extLst>
                <a:ext uri="{FF2B5EF4-FFF2-40B4-BE49-F238E27FC236}">
                  <a16:creationId xmlns:a16="http://schemas.microsoft.com/office/drawing/2014/main" id="{C422C44B-7BEF-491F-BDB0-92757CBA2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246" name="Content Placeholder 6" descr="Man">
              <a:extLst>
                <a:ext uri="{FF2B5EF4-FFF2-40B4-BE49-F238E27FC236}">
                  <a16:creationId xmlns:a16="http://schemas.microsoft.com/office/drawing/2014/main" id="{DF10BAA2-5CED-432D-8B39-FAF9F2FAB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247" name="Content Placeholder 6" descr="Man">
              <a:extLst>
                <a:ext uri="{FF2B5EF4-FFF2-40B4-BE49-F238E27FC236}">
                  <a16:creationId xmlns:a16="http://schemas.microsoft.com/office/drawing/2014/main" id="{20388E66-0FFE-445F-98CF-12F214EDF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248" name="Content Placeholder 6" descr="Man">
              <a:extLst>
                <a:ext uri="{FF2B5EF4-FFF2-40B4-BE49-F238E27FC236}">
                  <a16:creationId xmlns:a16="http://schemas.microsoft.com/office/drawing/2014/main" id="{34A25CC1-7039-4C81-B3E4-D583CE04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249" name="Content Placeholder 6" descr="Man">
              <a:extLst>
                <a:ext uri="{FF2B5EF4-FFF2-40B4-BE49-F238E27FC236}">
                  <a16:creationId xmlns:a16="http://schemas.microsoft.com/office/drawing/2014/main" id="{276754AC-FD6C-4CE8-A47B-F03103E1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250" name="Content Placeholder 6" descr="Man">
              <a:extLst>
                <a:ext uri="{FF2B5EF4-FFF2-40B4-BE49-F238E27FC236}">
                  <a16:creationId xmlns:a16="http://schemas.microsoft.com/office/drawing/2014/main" id="{E01A29B7-67B9-4B00-9760-3F195A462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251" name="Content Placeholder 6" descr="Man">
              <a:extLst>
                <a:ext uri="{FF2B5EF4-FFF2-40B4-BE49-F238E27FC236}">
                  <a16:creationId xmlns:a16="http://schemas.microsoft.com/office/drawing/2014/main" id="{388BD7DB-4783-415E-B432-82F13696A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252" name="Content Placeholder 6" descr="Man">
              <a:extLst>
                <a:ext uri="{FF2B5EF4-FFF2-40B4-BE49-F238E27FC236}">
                  <a16:creationId xmlns:a16="http://schemas.microsoft.com/office/drawing/2014/main" id="{B7A1F752-4A3E-408B-A00B-9238539CB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253" name="Content Placeholder 6" descr="Man">
              <a:extLst>
                <a:ext uri="{FF2B5EF4-FFF2-40B4-BE49-F238E27FC236}">
                  <a16:creationId xmlns:a16="http://schemas.microsoft.com/office/drawing/2014/main" id="{50E119EA-6010-46B9-8F18-44E4FBB0C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254" name="Content Placeholder 6" descr="Man">
              <a:extLst>
                <a:ext uri="{FF2B5EF4-FFF2-40B4-BE49-F238E27FC236}">
                  <a16:creationId xmlns:a16="http://schemas.microsoft.com/office/drawing/2014/main" id="{DEE1A80C-1F0F-4107-BC15-6BDC5D98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255" name="Content Placeholder 6" descr="Man">
              <a:extLst>
                <a:ext uri="{FF2B5EF4-FFF2-40B4-BE49-F238E27FC236}">
                  <a16:creationId xmlns:a16="http://schemas.microsoft.com/office/drawing/2014/main" id="{EFF9A175-769E-4534-A1C4-C447BA4E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256" name="Content Placeholder 6" descr="Man">
              <a:extLst>
                <a:ext uri="{FF2B5EF4-FFF2-40B4-BE49-F238E27FC236}">
                  <a16:creationId xmlns:a16="http://schemas.microsoft.com/office/drawing/2014/main" id="{FF934DF8-E46D-4DD2-BFC9-0154D879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257" name="Content Placeholder 6" descr="Man">
              <a:extLst>
                <a:ext uri="{FF2B5EF4-FFF2-40B4-BE49-F238E27FC236}">
                  <a16:creationId xmlns:a16="http://schemas.microsoft.com/office/drawing/2014/main" id="{B42BB38A-E92C-4384-868A-A85C3817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258" name="Content Placeholder 6" descr="Man">
              <a:extLst>
                <a:ext uri="{FF2B5EF4-FFF2-40B4-BE49-F238E27FC236}">
                  <a16:creationId xmlns:a16="http://schemas.microsoft.com/office/drawing/2014/main" id="{3E5B369D-43A5-4557-8380-E6B4C3B40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259" name="Content Placeholder 6" descr="Man">
              <a:extLst>
                <a:ext uri="{FF2B5EF4-FFF2-40B4-BE49-F238E27FC236}">
                  <a16:creationId xmlns:a16="http://schemas.microsoft.com/office/drawing/2014/main" id="{69DDDC4D-2ED4-4634-BF2D-BDD86053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260" name="Content Placeholder 6" descr="Man">
              <a:extLst>
                <a:ext uri="{FF2B5EF4-FFF2-40B4-BE49-F238E27FC236}">
                  <a16:creationId xmlns:a16="http://schemas.microsoft.com/office/drawing/2014/main" id="{5E1FD3C7-69DF-4644-8BDD-3DF47957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261" name="Content Placeholder 6" descr="Man">
              <a:extLst>
                <a:ext uri="{FF2B5EF4-FFF2-40B4-BE49-F238E27FC236}">
                  <a16:creationId xmlns:a16="http://schemas.microsoft.com/office/drawing/2014/main" id="{799871CC-5D37-41E2-9885-ABABB93D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262" name="Content Placeholder 6" descr="Man">
              <a:extLst>
                <a:ext uri="{FF2B5EF4-FFF2-40B4-BE49-F238E27FC236}">
                  <a16:creationId xmlns:a16="http://schemas.microsoft.com/office/drawing/2014/main" id="{9DF2A886-CC5C-4BF1-972C-8954AB44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9072B759-BAA6-408F-B88D-7CA3600A9B2A}"/>
              </a:ext>
            </a:extLst>
          </p:cNvPr>
          <p:cNvGrpSpPr/>
          <p:nvPr/>
        </p:nvGrpSpPr>
        <p:grpSpPr>
          <a:xfrm>
            <a:off x="8608039" y="-4500153"/>
            <a:ext cx="8052445" cy="5333301"/>
            <a:chOff x="492213" y="853708"/>
            <a:chExt cx="8052445" cy="5333301"/>
          </a:xfrm>
        </p:grpSpPr>
        <p:pic>
          <p:nvPicPr>
            <p:cNvPr id="393" name="Content Placeholder 6" descr="Man">
              <a:extLst>
                <a:ext uri="{FF2B5EF4-FFF2-40B4-BE49-F238E27FC236}">
                  <a16:creationId xmlns:a16="http://schemas.microsoft.com/office/drawing/2014/main" id="{C882E887-B140-4183-8B88-73C0F4783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394" name="Content Placeholder 6" descr="Man">
              <a:extLst>
                <a:ext uri="{FF2B5EF4-FFF2-40B4-BE49-F238E27FC236}">
                  <a16:creationId xmlns:a16="http://schemas.microsoft.com/office/drawing/2014/main" id="{B7C330FF-89E0-42E1-AAD8-C32ADA4A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395" name="Content Placeholder 6" descr="Man">
              <a:extLst>
                <a:ext uri="{FF2B5EF4-FFF2-40B4-BE49-F238E27FC236}">
                  <a16:creationId xmlns:a16="http://schemas.microsoft.com/office/drawing/2014/main" id="{DCAF30CE-8DB9-444A-B3DB-325EF902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396" name="Content Placeholder 6" descr="Man">
              <a:extLst>
                <a:ext uri="{FF2B5EF4-FFF2-40B4-BE49-F238E27FC236}">
                  <a16:creationId xmlns:a16="http://schemas.microsoft.com/office/drawing/2014/main" id="{1C9D9524-8DFD-41D2-B02C-95BB87279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397" name="Content Placeholder 6" descr="Man">
              <a:extLst>
                <a:ext uri="{FF2B5EF4-FFF2-40B4-BE49-F238E27FC236}">
                  <a16:creationId xmlns:a16="http://schemas.microsoft.com/office/drawing/2014/main" id="{A62259B7-DBBE-49C2-98D1-87EECD78D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398" name="Content Placeholder 6" descr="Man">
              <a:extLst>
                <a:ext uri="{FF2B5EF4-FFF2-40B4-BE49-F238E27FC236}">
                  <a16:creationId xmlns:a16="http://schemas.microsoft.com/office/drawing/2014/main" id="{2092B374-5D47-4D97-A70A-BA4F2F565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399" name="Content Placeholder 6" descr="Man">
              <a:extLst>
                <a:ext uri="{FF2B5EF4-FFF2-40B4-BE49-F238E27FC236}">
                  <a16:creationId xmlns:a16="http://schemas.microsoft.com/office/drawing/2014/main" id="{E50F4C40-4DE4-4102-BA0E-F8A2927B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400" name="Content Placeholder 6" descr="Man">
              <a:extLst>
                <a:ext uri="{FF2B5EF4-FFF2-40B4-BE49-F238E27FC236}">
                  <a16:creationId xmlns:a16="http://schemas.microsoft.com/office/drawing/2014/main" id="{BF968BCD-8481-4FF4-8F24-DF21E8397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401" name="Content Placeholder 6" descr="Man">
              <a:extLst>
                <a:ext uri="{FF2B5EF4-FFF2-40B4-BE49-F238E27FC236}">
                  <a16:creationId xmlns:a16="http://schemas.microsoft.com/office/drawing/2014/main" id="{29B329D9-04D5-4F53-83AC-7E00D732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402" name="Content Placeholder 6" descr="Man">
              <a:extLst>
                <a:ext uri="{FF2B5EF4-FFF2-40B4-BE49-F238E27FC236}">
                  <a16:creationId xmlns:a16="http://schemas.microsoft.com/office/drawing/2014/main" id="{615D4884-E4C6-4FC7-A2C8-7AE7DB6E4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403" name="Content Placeholder 6" descr="Man">
              <a:extLst>
                <a:ext uri="{FF2B5EF4-FFF2-40B4-BE49-F238E27FC236}">
                  <a16:creationId xmlns:a16="http://schemas.microsoft.com/office/drawing/2014/main" id="{2EAFD640-051F-463D-9F19-F0DF99038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404" name="Content Placeholder 6" descr="Man">
              <a:extLst>
                <a:ext uri="{FF2B5EF4-FFF2-40B4-BE49-F238E27FC236}">
                  <a16:creationId xmlns:a16="http://schemas.microsoft.com/office/drawing/2014/main" id="{51CDF5BB-41E3-40AC-8F81-66CCE6F7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405" name="Content Placeholder 6" descr="Man">
              <a:extLst>
                <a:ext uri="{FF2B5EF4-FFF2-40B4-BE49-F238E27FC236}">
                  <a16:creationId xmlns:a16="http://schemas.microsoft.com/office/drawing/2014/main" id="{BF867E45-4D37-4E09-BB73-93768C7F1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406" name="Content Placeholder 6" descr="Man">
              <a:extLst>
                <a:ext uri="{FF2B5EF4-FFF2-40B4-BE49-F238E27FC236}">
                  <a16:creationId xmlns:a16="http://schemas.microsoft.com/office/drawing/2014/main" id="{6888B5D3-28E1-4475-976D-F7EFC47CE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407" name="Content Placeholder 6" descr="Man">
              <a:extLst>
                <a:ext uri="{FF2B5EF4-FFF2-40B4-BE49-F238E27FC236}">
                  <a16:creationId xmlns:a16="http://schemas.microsoft.com/office/drawing/2014/main" id="{8594D20D-160B-448D-91FD-448AFBDF4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408" name="Content Placeholder 6" descr="Man">
              <a:extLst>
                <a:ext uri="{FF2B5EF4-FFF2-40B4-BE49-F238E27FC236}">
                  <a16:creationId xmlns:a16="http://schemas.microsoft.com/office/drawing/2014/main" id="{56E15140-7858-4457-A232-A26966A8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409" name="Content Placeholder 6" descr="Man">
              <a:extLst>
                <a:ext uri="{FF2B5EF4-FFF2-40B4-BE49-F238E27FC236}">
                  <a16:creationId xmlns:a16="http://schemas.microsoft.com/office/drawing/2014/main" id="{AC1E65F3-4BCE-46A2-ACD4-CDC2E4DA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410" name="Content Placeholder 6" descr="Man">
              <a:extLst>
                <a:ext uri="{FF2B5EF4-FFF2-40B4-BE49-F238E27FC236}">
                  <a16:creationId xmlns:a16="http://schemas.microsoft.com/office/drawing/2014/main" id="{5D7E1B56-45F7-454B-935C-E1ED5D256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411" name="Content Placeholder 6" descr="Man">
              <a:extLst>
                <a:ext uri="{FF2B5EF4-FFF2-40B4-BE49-F238E27FC236}">
                  <a16:creationId xmlns:a16="http://schemas.microsoft.com/office/drawing/2014/main" id="{918119B1-73DD-4F2D-8B6D-81D394D09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412" name="Content Placeholder 6" descr="Man">
              <a:extLst>
                <a:ext uri="{FF2B5EF4-FFF2-40B4-BE49-F238E27FC236}">
                  <a16:creationId xmlns:a16="http://schemas.microsoft.com/office/drawing/2014/main" id="{DB9E4B98-0C16-4A3C-825D-EB78F560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413" name="Content Placeholder 6" descr="Man">
              <a:extLst>
                <a:ext uri="{FF2B5EF4-FFF2-40B4-BE49-F238E27FC236}">
                  <a16:creationId xmlns:a16="http://schemas.microsoft.com/office/drawing/2014/main" id="{BC95A088-18AC-4D7A-895E-6D2DF77F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414" name="Content Placeholder 6" descr="Man">
              <a:extLst>
                <a:ext uri="{FF2B5EF4-FFF2-40B4-BE49-F238E27FC236}">
                  <a16:creationId xmlns:a16="http://schemas.microsoft.com/office/drawing/2014/main" id="{7EEDA13D-7F9C-446D-AE60-5D52AC8D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415" name="Content Placeholder 6" descr="Man">
              <a:extLst>
                <a:ext uri="{FF2B5EF4-FFF2-40B4-BE49-F238E27FC236}">
                  <a16:creationId xmlns:a16="http://schemas.microsoft.com/office/drawing/2014/main" id="{228D67CC-83DD-4A96-8C63-834EAC602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416" name="Content Placeholder 6" descr="Man">
              <a:extLst>
                <a:ext uri="{FF2B5EF4-FFF2-40B4-BE49-F238E27FC236}">
                  <a16:creationId xmlns:a16="http://schemas.microsoft.com/office/drawing/2014/main" id="{5836AD6E-CB64-47C0-B1F9-F8BCA6614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417" name="Content Placeholder 6" descr="Man">
              <a:extLst>
                <a:ext uri="{FF2B5EF4-FFF2-40B4-BE49-F238E27FC236}">
                  <a16:creationId xmlns:a16="http://schemas.microsoft.com/office/drawing/2014/main" id="{EE12DEE0-B80B-44B2-9CA7-2D39D0973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418" name="Content Placeholder 6" descr="Man">
              <a:extLst>
                <a:ext uri="{FF2B5EF4-FFF2-40B4-BE49-F238E27FC236}">
                  <a16:creationId xmlns:a16="http://schemas.microsoft.com/office/drawing/2014/main" id="{286232D6-5CB5-4410-8E01-A0D78C452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419" name="Content Placeholder 6" descr="Man">
              <a:extLst>
                <a:ext uri="{FF2B5EF4-FFF2-40B4-BE49-F238E27FC236}">
                  <a16:creationId xmlns:a16="http://schemas.microsoft.com/office/drawing/2014/main" id="{FED8DDDE-34E8-44AD-8866-3BDC68331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420" name="Content Placeholder 6" descr="Man">
              <a:extLst>
                <a:ext uri="{FF2B5EF4-FFF2-40B4-BE49-F238E27FC236}">
                  <a16:creationId xmlns:a16="http://schemas.microsoft.com/office/drawing/2014/main" id="{054AF4F3-246C-4D15-9AB1-D7BCDCF92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421" name="Content Placeholder 6" descr="Man">
              <a:extLst>
                <a:ext uri="{FF2B5EF4-FFF2-40B4-BE49-F238E27FC236}">
                  <a16:creationId xmlns:a16="http://schemas.microsoft.com/office/drawing/2014/main" id="{12AE0DDE-74EC-4FF6-A4EA-B9831D0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422" name="Content Placeholder 6" descr="Man">
              <a:extLst>
                <a:ext uri="{FF2B5EF4-FFF2-40B4-BE49-F238E27FC236}">
                  <a16:creationId xmlns:a16="http://schemas.microsoft.com/office/drawing/2014/main" id="{7985AB88-FEA7-45C4-A1A9-27F3D0961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423" name="Content Placeholder 6" descr="Man">
              <a:extLst>
                <a:ext uri="{FF2B5EF4-FFF2-40B4-BE49-F238E27FC236}">
                  <a16:creationId xmlns:a16="http://schemas.microsoft.com/office/drawing/2014/main" id="{CB482537-300C-43EE-B19B-3C3ABF84B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424" name="Content Placeholder 6" descr="Man">
              <a:extLst>
                <a:ext uri="{FF2B5EF4-FFF2-40B4-BE49-F238E27FC236}">
                  <a16:creationId xmlns:a16="http://schemas.microsoft.com/office/drawing/2014/main" id="{88E73D0D-DBED-453C-AB97-78295E5A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425" name="Content Placeholder 6" descr="Man">
              <a:extLst>
                <a:ext uri="{FF2B5EF4-FFF2-40B4-BE49-F238E27FC236}">
                  <a16:creationId xmlns:a16="http://schemas.microsoft.com/office/drawing/2014/main" id="{922A60B3-1200-49EB-A7F3-EC1706B0D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426" name="Content Placeholder 6" descr="Man">
              <a:extLst>
                <a:ext uri="{FF2B5EF4-FFF2-40B4-BE49-F238E27FC236}">
                  <a16:creationId xmlns:a16="http://schemas.microsoft.com/office/drawing/2014/main" id="{45F87D6D-47B5-4F7E-B5C9-C477B0831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427" name="Content Placeholder 6" descr="Man">
              <a:extLst>
                <a:ext uri="{FF2B5EF4-FFF2-40B4-BE49-F238E27FC236}">
                  <a16:creationId xmlns:a16="http://schemas.microsoft.com/office/drawing/2014/main" id="{EF2DBC59-B8D2-4EA1-A67E-3B71747C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428" name="Content Placeholder 6" descr="Man">
              <a:extLst>
                <a:ext uri="{FF2B5EF4-FFF2-40B4-BE49-F238E27FC236}">
                  <a16:creationId xmlns:a16="http://schemas.microsoft.com/office/drawing/2014/main" id="{D83FCE68-0AB3-4DFE-92DD-D338A706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429" name="Content Placeholder 6" descr="Man">
              <a:extLst>
                <a:ext uri="{FF2B5EF4-FFF2-40B4-BE49-F238E27FC236}">
                  <a16:creationId xmlns:a16="http://schemas.microsoft.com/office/drawing/2014/main" id="{E1521090-7EAE-4C01-940B-3A94EA83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430" name="Content Placeholder 6" descr="Man">
              <a:extLst>
                <a:ext uri="{FF2B5EF4-FFF2-40B4-BE49-F238E27FC236}">
                  <a16:creationId xmlns:a16="http://schemas.microsoft.com/office/drawing/2014/main" id="{2568DB11-0A8D-4D73-9319-BBD61CD82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431" name="Content Placeholder 6" descr="Man">
              <a:extLst>
                <a:ext uri="{FF2B5EF4-FFF2-40B4-BE49-F238E27FC236}">
                  <a16:creationId xmlns:a16="http://schemas.microsoft.com/office/drawing/2014/main" id="{788658E5-1C5D-452F-B6F0-026480098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432" name="Content Placeholder 6" descr="Man">
              <a:extLst>
                <a:ext uri="{FF2B5EF4-FFF2-40B4-BE49-F238E27FC236}">
                  <a16:creationId xmlns:a16="http://schemas.microsoft.com/office/drawing/2014/main" id="{33E96842-7081-4316-8E43-BE3856EE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433" name="Content Placeholder 6" descr="Man">
              <a:extLst>
                <a:ext uri="{FF2B5EF4-FFF2-40B4-BE49-F238E27FC236}">
                  <a16:creationId xmlns:a16="http://schemas.microsoft.com/office/drawing/2014/main" id="{A0547B1E-BBE1-46BF-8C17-43EA3D105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434" name="Content Placeholder 6" descr="Man">
              <a:extLst>
                <a:ext uri="{FF2B5EF4-FFF2-40B4-BE49-F238E27FC236}">
                  <a16:creationId xmlns:a16="http://schemas.microsoft.com/office/drawing/2014/main" id="{65D642C5-1490-472D-915F-60CE1B69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435" name="Content Placeholder 6" descr="Man">
              <a:extLst>
                <a:ext uri="{FF2B5EF4-FFF2-40B4-BE49-F238E27FC236}">
                  <a16:creationId xmlns:a16="http://schemas.microsoft.com/office/drawing/2014/main" id="{0DA191A8-099B-4FEC-92EF-2A6151BE6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436" name="Content Placeholder 6" descr="Man">
              <a:extLst>
                <a:ext uri="{FF2B5EF4-FFF2-40B4-BE49-F238E27FC236}">
                  <a16:creationId xmlns:a16="http://schemas.microsoft.com/office/drawing/2014/main" id="{D402EBFE-0B1C-4D19-8D9F-6CA16967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437" name="Content Placeholder 6" descr="Man">
              <a:extLst>
                <a:ext uri="{FF2B5EF4-FFF2-40B4-BE49-F238E27FC236}">
                  <a16:creationId xmlns:a16="http://schemas.microsoft.com/office/drawing/2014/main" id="{94742110-50DA-42EB-9C56-1791CDB0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438" name="Content Placeholder 6" descr="Man">
              <a:extLst>
                <a:ext uri="{FF2B5EF4-FFF2-40B4-BE49-F238E27FC236}">
                  <a16:creationId xmlns:a16="http://schemas.microsoft.com/office/drawing/2014/main" id="{7F2E7023-60B2-4CEA-8A08-586F0297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439" name="Content Placeholder 6" descr="Man">
              <a:extLst>
                <a:ext uri="{FF2B5EF4-FFF2-40B4-BE49-F238E27FC236}">
                  <a16:creationId xmlns:a16="http://schemas.microsoft.com/office/drawing/2014/main" id="{ADF11BC2-6079-44FE-8798-F498ABAF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440" name="Content Placeholder 6" descr="Man">
              <a:extLst>
                <a:ext uri="{FF2B5EF4-FFF2-40B4-BE49-F238E27FC236}">
                  <a16:creationId xmlns:a16="http://schemas.microsoft.com/office/drawing/2014/main" id="{DBE3D620-256E-4455-8506-A3905C439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441" name="Content Placeholder 6" descr="Man">
              <a:extLst>
                <a:ext uri="{FF2B5EF4-FFF2-40B4-BE49-F238E27FC236}">
                  <a16:creationId xmlns:a16="http://schemas.microsoft.com/office/drawing/2014/main" id="{902FD254-96C5-4328-83BC-99ABE5A65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442" name="Content Placeholder 6" descr="Man">
              <a:extLst>
                <a:ext uri="{FF2B5EF4-FFF2-40B4-BE49-F238E27FC236}">
                  <a16:creationId xmlns:a16="http://schemas.microsoft.com/office/drawing/2014/main" id="{1822AF84-B5B8-4468-8E46-820808EB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443" name="Content Placeholder 6" descr="Man">
              <a:extLst>
                <a:ext uri="{FF2B5EF4-FFF2-40B4-BE49-F238E27FC236}">
                  <a16:creationId xmlns:a16="http://schemas.microsoft.com/office/drawing/2014/main" id="{E29D7FC5-5DA0-4DE3-8155-80F418DB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444" name="Content Placeholder 6" descr="Man">
              <a:extLst>
                <a:ext uri="{FF2B5EF4-FFF2-40B4-BE49-F238E27FC236}">
                  <a16:creationId xmlns:a16="http://schemas.microsoft.com/office/drawing/2014/main" id="{E81E0685-43A5-48A5-BE32-1B64ED3B1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445" name="Content Placeholder 6" descr="Man">
              <a:extLst>
                <a:ext uri="{FF2B5EF4-FFF2-40B4-BE49-F238E27FC236}">
                  <a16:creationId xmlns:a16="http://schemas.microsoft.com/office/drawing/2014/main" id="{3BEE87B6-734B-4016-8F60-041B5E89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446" name="Content Placeholder 6" descr="Man">
              <a:extLst>
                <a:ext uri="{FF2B5EF4-FFF2-40B4-BE49-F238E27FC236}">
                  <a16:creationId xmlns:a16="http://schemas.microsoft.com/office/drawing/2014/main" id="{C69771FA-4073-4D18-842E-1EB9A442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447" name="Content Placeholder 6" descr="Man">
              <a:extLst>
                <a:ext uri="{FF2B5EF4-FFF2-40B4-BE49-F238E27FC236}">
                  <a16:creationId xmlns:a16="http://schemas.microsoft.com/office/drawing/2014/main" id="{6E50A7A7-592C-4FEB-AABD-B5A850603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448" name="Content Placeholder 6" descr="Man">
              <a:extLst>
                <a:ext uri="{FF2B5EF4-FFF2-40B4-BE49-F238E27FC236}">
                  <a16:creationId xmlns:a16="http://schemas.microsoft.com/office/drawing/2014/main" id="{D1399D77-CC96-4E3A-AE5D-AD7FAAD6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449" name="Content Placeholder 6" descr="Man">
              <a:extLst>
                <a:ext uri="{FF2B5EF4-FFF2-40B4-BE49-F238E27FC236}">
                  <a16:creationId xmlns:a16="http://schemas.microsoft.com/office/drawing/2014/main" id="{3FFB4FAD-FDCF-455C-AD6A-35DE42B61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450" name="Content Placeholder 6" descr="Man">
              <a:extLst>
                <a:ext uri="{FF2B5EF4-FFF2-40B4-BE49-F238E27FC236}">
                  <a16:creationId xmlns:a16="http://schemas.microsoft.com/office/drawing/2014/main" id="{1FA88EDD-1E73-4C4A-A758-190CB2C0E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451" name="Content Placeholder 6" descr="Man">
              <a:extLst>
                <a:ext uri="{FF2B5EF4-FFF2-40B4-BE49-F238E27FC236}">
                  <a16:creationId xmlns:a16="http://schemas.microsoft.com/office/drawing/2014/main" id="{671480A5-41AD-47E0-8B25-27FF456E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452" name="Content Placeholder 6" descr="Man">
              <a:extLst>
                <a:ext uri="{FF2B5EF4-FFF2-40B4-BE49-F238E27FC236}">
                  <a16:creationId xmlns:a16="http://schemas.microsoft.com/office/drawing/2014/main" id="{4B5D2534-E44B-4458-9924-41F951EC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453" name="Content Placeholder 6" descr="Man">
              <a:extLst>
                <a:ext uri="{FF2B5EF4-FFF2-40B4-BE49-F238E27FC236}">
                  <a16:creationId xmlns:a16="http://schemas.microsoft.com/office/drawing/2014/main" id="{46556BDD-C2AB-4A57-8B58-483DD07AD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454" name="Content Placeholder 6" descr="Man">
              <a:extLst>
                <a:ext uri="{FF2B5EF4-FFF2-40B4-BE49-F238E27FC236}">
                  <a16:creationId xmlns:a16="http://schemas.microsoft.com/office/drawing/2014/main" id="{81DC931B-E89E-4784-A7CD-A49FF248D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455" name="Content Placeholder 6" descr="Man">
              <a:extLst>
                <a:ext uri="{FF2B5EF4-FFF2-40B4-BE49-F238E27FC236}">
                  <a16:creationId xmlns:a16="http://schemas.microsoft.com/office/drawing/2014/main" id="{BA280EA8-4736-45A8-A93B-06C7BD561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456" name="Content Placeholder 6" descr="Man">
              <a:extLst>
                <a:ext uri="{FF2B5EF4-FFF2-40B4-BE49-F238E27FC236}">
                  <a16:creationId xmlns:a16="http://schemas.microsoft.com/office/drawing/2014/main" id="{EFB15A7E-31C8-4FA7-9569-F9DB601C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457" name="Content Placeholder 6" descr="Man">
              <a:extLst>
                <a:ext uri="{FF2B5EF4-FFF2-40B4-BE49-F238E27FC236}">
                  <a16:creationId xmlns:a16="http://schemas.microsoft.com/office/drawing/2014/main" id="{4D99B041-DCDF-47A6-88D5-DB0E98FD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458" name="Content Placeholder 6" descr="Man">
              <a:extLst>
                <a:ext uri="{FF2B5EF4-FFF2-40B4-BE49-F238E27FC236}">
                  <a16:creationId xmlns:a16="http://schemas.microsoft.com/office/drawing/2014/main" id="{03875A4B-FD11-4C0C-9AE9-F48F561C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459" name="Content Placeholder 6" descr="Man">
              <a:extLst>
                <a:ext uri="{FF2B5EF4-FFF2-40B4-BE49-F238E27FC236}">
                  <a16:creationId xmlns:a16="http://schemas.microsoft.com/office/drawing/2014/main" id="{D24DDF05-3A22-4E6A-B14E-E4857E8BF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460" name="Content Placeholder 6" descr="Man">
              <a:extLst>
                <a:ext uri="{FF2B5EF4-FFF2-40B4-BE49-F238E27FC236}">
                  <a16:creationId xmlns:a16="http://schemas.microsoft.com/office/drawing/2014/main" id="{BB6B7AC5-BDF9-46D3-8677-1CF7555B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461" name="Content Placeholder 6" descr="Man">
              <a:extLst>
                <a:ext uri="{FF2B5EF4-FFF2-40B4-BE49-F238E27FC236}">
                  <a16:creationId xmlns:a16="http://schemas.microsoft.com/office/drawing/2014/main" id="{1F54F97D-F491-4298-811C-5220E8599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462" name="Content Placeholder 6" descr="Man">
              <a:extLst>
                <a:ext uri="{FF2B5EF4-FFF2-40B4-BE49-F238E27FC236}">
                  <a16:creationId xmlns:a16="http://schemas.microsoft.com/office/drawing/2014/main" id="{8151F623-1ADA-4D32-A537-C0C43A114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463" name="Content Placeholder 6" descr="Man">
              <a:extLst>
                <a:ext uri="{FF2B5EF4-FFF2-40B4-BE49-F238E27FC236}">
                  <a16:creationId xmlns:a16="http://schemas.microsoft.com/office/drawing/2014/main" id="{215F9DE5-2A7D-424D-B7CE-9E1847E01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464" name="Content Placeholder 6" descr="Man">
              <a:extLst>
                <a:ext uri="{FF2B5EF4-FFF2-40B4-BE49-F238E27FC236}">
                  <a16:creationId xmlns:a16="http://schemas.microsoft.com/office/drawing/2014/main" id="{75C9C773-80A7-4637-B48F-2023CA72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465" name="Content Placeholder 6" descr="Man">
              <a:extLst>
                <a:ext uri="{FF2B5EF4-FFF2-40B4-BE49-F238E27FC236}">
                  <a16:creationId xmlns:a16="http://schemas.microsoft.com/office/drawing/2014/main" id="{A62DC804-8DA4-43A6-A07A-E1133136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466" name="Content Placeholder 6" descr="Man">
              <a:extLst>
                <a:ext uri="{FF2B5EF4-FFF2-40B4-BE49-F238E27FC236}">
                  <a16:creationId xmlns:a16="http://schemas.microsoft.com/office/drawing/2014/main" id="{180A191E-7623-4F59-AF5A-AA1EF120F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467" name="Content Placeholder 6" descr="Man">
              <a:extLst>
                <a:ext uri="{FF2B5EF4-FFF2-40B4-BE49-F238E27FC236}">
                  <a16:creationId xmlns:a16="http://schemas.microsoft.com/office/drawing/2014/main" id="{944FFD53-EBC2-4480-8989-CA49FAB17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468" name="Content Placeholder 6" descr="Man">
              <a:extLst>
                <a:ext uri="{FF2B5EF4-FFF2-40B4-BE49-F238E27FC236}">
                  <a16:creationId xmlns:a16="http://schemas.microsoft.com/office/drawing/2014/main" id="{68A59904-78CB-4F74-9C57-1A4921FB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469" name="Content Placeholder 6" descr="Man">
              <a:extLst>
                <a:ext uri="{FF2B5EF4-FFF2-40B4-BE49-F238E27FC236}">
                  <a16:creationId xmlns:a16="http://schemas.microsoft.com/office/drawing/2014/main" id="{85DDFC84-5C86-4103-B75A-05AE32DD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470" name="Content Placeholder 6" descr="Man">
              <a:extLst>
                <a:ext uri="{FF2B5EF4-FFF2-40B4-BE49-F238E27FC236}">
                  <a16:creationId xmlns:a16="http://schemas.microsoft.com/office/drawing/2014/main" id="{5A0BF349-22A4-4499-ADD5-F7A205657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471" name="Content Placeholder 6" descr="Man">
              <a:extLst>
                <a:ext uri="{FF2B5EF4-FFF2-40B4-BE49-F238E27FC236}">
                  <a16:creationId xmlns:a16="http://schemas.microsoft.com/office/drawing/2014/main" id="{558F221B-EAA7-4048-A486-9AB445885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472" name="Content Placeholder 6" descr="Man">
              <a:extLst>
                <a:ext uri="{FF2B5EF4-FFF2-40B4-BE49-F238E27FC236}">
                  <a16:creationId xmlns:a16="http://schemas.microsoft.com/office/drawing/2014/main" id="{1E1443B7-FE85-463A-BD55-0627CA224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473" name="Content Placeholder 6" descr="Man">
              <a:extLst>
                <a:ext uri="{FF2B5EF4-FFF2-40B4-BE49-F238E27FC236}">
                  <a16:creationId xmlns:a16="http://schemas.microsoft.com/office/drawing/2014/main" id="{8FC6FC64-587F-4F6E-9ECA-D3BD39125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474" name="Content Placeholder 6" descr="Man">
              <a:extLst>
                <a:ext uri="{FF2B5EF4-FFF2-40B4-BE49-F238E27FC236}">
                  <a16:creationId xmlns:a16="http://schemas.microsoft.com/office/drawing/2014/main" id="{7E336333-80F7-4240-91E0-9A66B3A52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475" name="Content Placeholder 6" descr="Man">
              <a:extLst>
                <a:ext uri="{FF2B5EF4-FFF2-40B4-BE49-F238E27FC236}">
                  <a16:creationId xmlns:a16="http://schemas.microsoft.com/office/drawing/2014/main" id="{5475D827-8040-4846-8B66-F4B4C6C44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476" name="Content Placeholder 6" descr="Man">
              <a:extLst>
                <a:ext uri="{FF2B5EF4-FFF2-40B4-BE49-F238E27FC236}">
                  <a16:creationId xmlns:a16="http://schemas.microsoft.com/office/drawing/2014/main" id="{0CFD9BB8-EFBE-4A38-AE27-8C6A565B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477" name="Content Placeholder 6" descr="Man">
              <a:extLst>
                <a:ext uri="{FF2B5EF4-FFF2-40B4-BE49-F238E27FC236}">
                  <a16:creationId xmlns:a16="http://schemas.microsoft.com/office/drawing/2014/main" id="{8DDFC1FD-4C8F-468E-9F64-E46393CC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478" name="Content Placeholder 6" descr="Man">
              <a:extLst>
                <a:ext uri="{FF2B5EF4-FFF2-40B4-BE49-F238E27FC236}">
                  <a16:creationId xmlns:a16="http://schemas.microsoft.com/office/drawing/2014/main" id="{C3DFD149-73BE-498B-91A6-8393ED44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479" name="Content Placeholder 6" descr="Man">
              <a:extLst>
                <a:ext uri="{FF2B5EF4-FFF2-40B4-BE49-F238E27FC236}">
                  <a16:creationId xmlns:a16="http://schemas.microsoft.com/office/drawing/2014/main" id="{67EEB37F-6D56-4E70-85B3-1F95DF44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480" name="Content Placeholder 6" descr="Man">
              <a:extLst>
                <a:ext uri="{FF2B5EF4-FFF2-40B4-BE49-F238E27FC236}">
                  <a16:creationId xmlns:a16="http://schemas.microsoft.com/office/drawing/2014/main" id="{AF338956-3D01-4CC9-8497-F9A8B82C7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481" name="Content Placeholder 6" descr="Man">
              <a:extLst>
                <a:ext uri="{FF2B5EF4-FFF2-40B4-BE49-F238E27FC236}">
                  <a16:creationId xmlns:a16="http://schemas.microsoft.com/office/drawing/2014/main" id="{42BF9764-C57D-4422-B8F4-48F3F5287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482" name="Content Placeholder 6" descr="Man">
              <a:extLst>
                <a:ext uri="{FF2B5EF4-FFF2-40B4-BE49-F238E27FC236}">
                  <a16:creationId xmlns:a16="http://schemas.microsoft.com/office/drawing/2014/main" id="{4A5ECFE5-F341-4CEB-A99B-AC94B15D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483" name="Content Placeholder 6" descr="Man">
              <a:extLst>
                <a:ext uri="{FF2B5EF4-FFF2-40B4-BE49-F238E27FC236}">
                  <a16:creationId xmlns:a16="http://schemas.microsoft.com/office/drawing/2014/main" id="{6CFB7F03-2D38-439C-856F-C1983BC99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484" name="Content Placeholder 6" descr="Man">
              <a:extLst>
                <a:ext uri="{FF2B5EF4-FFF2-40B4-BE49-F238E27FC236}">
                  <a16:creationId xmlns:a16="http://schemas.microsoft.com/office/drawing/2014/main" id="{613EFFF1-6AC7-4946-AFC2-EC3B657C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485" name="Content Placeholder 6" descr="Man">
              <a:extLst>
                <a:ext uri="{FF2B5EF4-FFF2-40B4-BE49-F238E27FC236}">
                  <a16:creationId xmlns:a16="http://schemas.microsoft.com/office/drawing/2014/main" id="{D96AB8E0-8FAC-4A89-93EF-E600B71AE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486" name="Content Placeholder 6" descr="Man">
              <a:extLst>
                <a:ext uri="{FF2B5EF4-FFF2-40B4-BE49-F238E27FC236}">
                  <a16:creationId xmlns:a16="http://schemas.microsoft.com/office/drawing/2014/main" id="{BB6BA3E9-876B-4B71-BD01-B778B693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487" name="Content Placeholder 6" descr="Man">
              <a:extLst>
                <a:ext uri="{FF2B5EF4-FFF2-40B4-BE49-F238E27FC236}">
                  <a16:creationId xmlns:a16="http://schemas.microsoft.com/office/drawing/2014/main" id="{214BD32A-F2B6-4766-A8F6-668962C7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488" name="Content Placeholder 6" descr="Man">
              <a:extLst>
                <a:ext uri="{FF2B5EF4-FFF2-40B4-BE49-F238E27FC236}">
                  <a16:creationId xmlns:a16="http://schemas.microsoft.com/office/drawing/2014/main" id="{A5611C2D-817B-48C8-AC80-9C810384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489" name="Content Placeholder 6" descr="Man">
              <a:extLst>
                <a:ext uri="{FF2B5EF4-FFF2-40B4-BE49-F238E27FC236}">
                  <a16:creationId xmlns:a16="http://schemas.microsoft.com/office/drawing/2014/main" id="{84353828-2738-4CD8-B114-4A563B9CF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490" name="Content Placeholder 6" descr="Man">
              <a:extLst>
                <a:ext uri="{FF2B5EF4-FFF2-40B4-BE49-F238E27FC236}">
                  <a16:creationId xmlns:a16="http://schemas.microsoft.com/office/drawing/2014/main" id="{F4FB215E-DE75-4A54-A0EF-D2E287A6A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491" name="Content Placeholder 6" descr="Man">
              <a:extLst>
                <a:ext uri="{FF2B5EF4-FFF2-40B4-BE49-F238E27FC236}">
                  <a16:creationId xmlns:a16="http://schemas.microsoft.com/office/drawing/2014/main" id="{4B7ED06C-14A4-4E58-BAE4-0CBC6985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492" name="Content Placeholder 6" descr="Man">
              <a:extLst>
                <a:ext uri="{FF2B5EF4-FFF2-40B4-BE49-F238E27FC236}">
                  <a16:creationId xmlns:a16="http://schemas.microsoft.com/office/drawing/2014/main" id="{5B0DDD3B-BF09-4E68-B288-FCDA2283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493" name="Content Placeholder 6" descr="Man">
              <a:extLst>
                <a:ext uri="{FF2B5EF4-FFF2-40B4-BE49-F238E27FC236}">
                  <a16:creationId xmlns:a16="http://schemas.microsoft.com/office/drawing/2014/main" id="{CD511B99-6620-42FE-AF13-5405C96E2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494" name="Content Placeholder 6" descr="Man">
              <a:extLst>
                <a:ext uri="{FF2B5EF4-FFF2-40B4-BE49-F238E27FC236}">
                  <a16:creationId xmlns:a16="http://schemas.microsoft.com/office/drawing/2014/main" id="{C5F12745-4ECD-4212-A3F4-A0B4E2F2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495" name="Content Placeholder 6" descr="Man">
              <a:extLst>
                <a:ext uri="{FF2B5EF4-FFF2-40B4-BE49-F238E27FC236}">
                  <a16:creationId xmlns:a16="http://schemas.microsoft.com/office/drawing/2014/main" id="{43935536-AA18-4F66-942B-D933BCAAE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496" name="Content Placeholder 6" descr="Man">
              <a:extLst>
                <a:ext uri="{FF2B5EF4-FFF2-40B4-BE49-F238E27FC236}">
                  <a16:creationId xmlns:a16="http://schemas.microsoft.com/office/drawing/2014/main" id="{C42E6199-2387-4A48-91E6-437308C7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497" name="Content Placeholder 6" descr="Man">
              <a:extLst>
                <a:ext uri="{FF2B5EF4-FFF2-40B4-BE49-F238E27FC236}">
                  <a16:creationId xmlns:a16="http://schemas.microsoft.com/office/drawing/2014/main" id="{1B0ACE9A-1BF1-42A2-89B3-D44B65A55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498" name="Content Placeholder 6" descr="Man">
              <a:extLst>
                <a:ext uri="{FF2B5EF4-FFF2-40B4-BE49-F238E27FC236}">
                  <a16:creationId xmlns:a16="http://schemas.microsoft.com/office/drawing/2014/main" id="{1FDD58D7-E8E5-45AB-AD26-4D673008A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499" name="Content Placeholder 6" descr="Man">
              <a:extLst>
                <a:ext uri="{FF2B5EF4-FFF2-40B4-BE49-F238E27FC236}">
                  <a16:creationId xmlns:a16="http://schemas.microsoft.com/office/drawing/2014/main" id="{8D050201-9B2E-416B-A5BD-9C05A63C5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500" name="Content Placeholder 6" descr="Man">
              <a:extLst>
                <a:ext uri="{FF2B5EF4-FFF2-40B4-BE49-F238E27FC236}">
                  <a16:creationId xmlns:a16="http://schemas.microsoft.com/office/drawing/2014/main" id="{81D9EE59-AA4D-4053-854C-96B7B61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501" name="Content Placeholder 6" descr="Man">
              <a:extLst>
                <a:ext uri="{FF2B5EF4-FFF2-40B4-BE49-F238E27FC236}">
                  <a16:creationId xmlns:a16="http://schemas.microsoft.com/office/drawing/2014/main" id="{6D8144D1-BE60-4961-B8C5-05200AB64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502" name="Content Placeholder 6" descr="Man">
              <a:extLst>
                <a:ext uri="{FF2B5EF4-FFF2-40B4-BE49-F238E27FC236}">
                  <a16:creationId xmlns:a16="http://schemas.microsoft.com/office/drawing/2014/main" id="{F0B953BB-70A5-4677-878B-DE62405C2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503" name="Content Placeholder 6" descr="Man">
              <a:extLst>
                <a:ext uri="{FF2B5EF4-FFF2-40B4-BE49-F238E27FC236}">
                  <a16:creationId xmlns:a16="http://schemas.microsoft.com/office/drawing/2014/main" id="{D97E9EE0-B43E-4670-A260-0A9DAD040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504" name="Content Placeholder 6" descr="Man">
              <a:extLst>
                <a:ext uri="{FF2B5EF4-FFF2-40B4-BE49-F238E27FC236}">
                  <a16:creationId xmlns:a16="http://schemas.microsoft.com/office/drawing/2014/main" id="{3BEF7B32-2DCB-406A-A03F-2EF013FE8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505" name="Content Placeholder 6" descr="Man">
              <a:extLst>
                <a:ext uri="{FF2B5EF4-FFF2-40B4-BE49-F238E27FC236}">
                  <a16:creationId xmlns:a16="http://schemas.microsoft.com/office/drawing/2014/main" id="{0B2418B3-1F9A-491F-94B2-11980BD8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506" name="Content Placeholder 6" descr="Man">
              <a:extLst>
                <a:ext uri="{FF2B5EF4-FFF2-40B4-BE49-F238E27FC236}">
                  <a16:creationId xmlns:a16="http://schemas.microsoft.com/office/drawing/2014/main" id="{D4609EA9-44B9-48C4-A713-AB4F5A6F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507" name="Content Placeholder 6" descr="Man">
              <a:extLst>
                <a:ext uri="{FF2B5EF4-FFF2-40B4-BE49-F238E27FC236}">
                  <a16:creationId xmlns:a16="http://schemas.microsoft.com/office/drawing/2014/main" id="{D9D0660F-225C-42AC-8FA0-20BFABF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508" name="Content Placeholder 6" descr="Man">
              <a:extLst>
                <a:ext uri="{FF2B5EF4-FFF2-40B4-BE49-F238E27FC236}">
                  <a16:creationId xmlns:a16="http://schemas.microsoft.com/office/drawing/2014/main" id="{781E6A9E-E354-489D-B0FF-73D4E4865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509" name="Content Placeholder 6" descr="Man">
              <a:extLst>
                <a:ext uri="{FF2B5EF4-FFF2-40B4-BE49-F238E27FC236}">
                  <a16:creationId xmlns:a16="http://schemas.microsoft.com/office/drawing/2014/main" id="{CC450138-5E04-42B2-9404-B93F71BD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510" name="Content Placeholder 6" descr="Man">
              <a:extLst>
                <a:ext uri="{FF2B5EF4-FFF2-40B4-BE49-F238E27FC236}">
                  <a16:creationId xmlns:a16="http://schemas.microsoft.com/office/drawing/2014/main" id="{E902FFB4-EA95-4B58-B704-D516D56E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511" name="Content Placeholder 6" descr="Man">
              <a:extLst>
                <a:ext uri="{FF2B5EF4-FFF2-40B4-BE49-F238E27FC236}">
                  <a16:creationId xmlns:a16="http://schemas.microsoft.com/office/drawing/2014/main" id="{6C0C7306-3F51-49D7-AC54-F5AE92C8D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512" name="Content Placeholder 6" descr="Man">
              <a:extLst>
                <a:ext uri="{FF2B5EF4-FFF2-40B4-BE49-F238E27FC236}">
                  <a16:creationId xmlns:a16="http://schemas.microsoft.com/office/drawing/2014/main" id="{83BCA665-43E2-409E-BEE7-B5A37A7E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513" name="Content Placeholder 6" descr="Man">
              <a:extLst>
                <a:ext uri="{FF2B5EF4-FFF2-40B4-BE49-F238E27FC236}">
                  <a16:creationId xmlns:a16="http://schemas.microsoft.com/office/drawing/2014/main" id="{604E22C0-2E88-42EC-894C-1D487FC1F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514" name="Content Placeholder 6" descr="Man">
              <a:extLst>
                <a:ext uri="{FF2B5EF4-FFF2-40B4-BE49-F238E27FC236}">
                  <a16:creationId xmlns:a16="http://schemas.microsoft.com/office/drawing/2014/main" id="{1247E200-C30F-449F-BDAE-2E5E0A93C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515" name="Content Placeholder 6" descr="Man">
              <a:extLst>
                <a:ext uri="{FF2B5EF4-FFF2-40B4-BE49-F238E27FC236}">
                  <a16:creationId xmlns:a16="http://schemas.microsoft.com/office/drawing/2014/main" id="{56C8082B-7F0E-4789-B6CF-95ACE51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516" name="Content Placeholder 6" descr="Man">
              <a:extLst>
                <a:ext uri="{FF2B5EF4-FFF2-40B4-BE49-F238E27FC236}">
                  <a16:creationId xmlns:a16="http://schemas.microsoft.com/office/drawing/2014/main" id="{B5439A35-1226-4402-B30A-77AF656C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517" name="Content Placeholder 6" descr="Man">
              <a:extLst>
                <a:ext uri="{FF2B5EF4-FFF2-40B4-BE49-F238E27FC236}">
                  <a16:creationId xmlns:a16="http://schemas.microsoft.com/office/drawing/2014/main" id="{763F9D86-D748-41C4-8273-2727A5F8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518" name="Content Placeholder 6" descr="Man">
              <a:extLst>
                <a:ext uri="{FF2B5EF4-FFF2-40B4-BE49-F238E27FC236}">
                  <a16:creationId xmlns:a16="http://schemas.microsoft.com/office/drawing/2014/main" id="{39966B50-8EC5-4957-9EE8-A9A3FEEE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519" name="Content Placeholder 6" descr="Man">
              <a:extLst>
                <a:ext uri="{FF2B5EF4-FFF2-40B4-BE49-F238E27FC236}">
                  <a16:creationId xmlns:a16="http://schemas.microsoft.com/office/drawing/2014/main" id="{64B6570E-C6F7-4F79-823D-B0D2C2E6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520" name="Content Placeholder 6" descr="Man">
              <a:extLst>
                <a:ext uri="{FF2B5EF4-FFF2-40B4-BE49-F238E27FC236}">
                  <a16:creationId xmlns:a16="http://schemas.microsoft.com/office/drawing/2014/main" id="{EBF36446-DD6B-4378-9B52-02CAD00A3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B200EB4-6E1A-48CB-9E81-73EBE02F36BE}"/>
              </a:ext>
            </a:extLst>
          </p:cNvPr>
          <p:cNvGrpSpPr/>
          <p:nvPr/>
        </p:nvGrpSpPr>
        <p:grpSpPr>
          <a:xfrm>
            <a:off x="-7270023" y="-4500153"/>
            <a:ext cx="8052445" cy="5333301"/>
            <a:chOff x="492213" y="853708"/>
            <a:chExt cx="8052445" cy="5333301"/>
          </a:xfrm>
        </p:grpSpPr>
        <p:pic>
          <p:nvPicPr>
            <p:cNvPr id="522" name="Content Placeholder 6" descr="Man">
              <a:extLst>
                <a:ext uri="{FF2B5EF4-FFF2-40B4-BE49-F238E27FC236}">
                  <a16:creationId xmlns:a16="http://schemas.microsoft.com/office/drawing/2014/main" id="{D42B9045-C3F5-4F25-8199-DDE543E7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523" name="Content Placeholder 6" descr="Man">
              <a:extLst>
                <a:ext uri="{FF2B5EF4-FFF2-40B4-BE49-F238E27FC236}">
                  <a16:creationId xmlns:a16="http://schemas.microsoft.com/office/drawing/2014/main" id="{0129CB40-2B98-4408-93F7-CB5BF8A4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524" name="Content Placeholder 6" descr="Man">
              <a:extLst>
                <a:ext uri="{FF2B5EF4-FFF2-40B4-BE49-F238E27FC236}">
                  <a16:creationId xmlns:a16="http://schemas.microsoft.com/office/drawing/2014/main" id="{68FF8DDE-7D30-4C91-AF03-37458107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525" name="Content Placeholder 6" descr="Man">
              <a:extLst>
                <a:ext uri="{FF2B5EF4-FFF2-40B4-BE49-F238E27FC236}">
                  <a16:creationId xmlns:a16="http://schemas.microsoft.com/office/drawing/2014/main" id="{D30E7170-FED9-49EE-B7D1-1996173F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526" name="Content Placeholder 6" descr="Man">
              <a:extLst>
                <a:ext uri="{FF2B5EF4-FFF2-40B4-BE49-F238E27FC236}">
                  <a16:creationId xmlns:a16="http://schemas.microsoft.com/office/drawing/2014/main" id="{E4ACF6A4-B345-4A13-A342-D4A5E42B0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527" name="Content Placeholder 6" descr="Man">
              <a:extLst>
                <a:ext uri="{FF2B5EF4-FFF2-40B4-BE49-F238E27FC236}">
                  <a16:creationId xmlns:a16="http://schemas.microsoft.com/office/drawing/2014/main" id="{428AA8BB-0912-4E23-A694-909AF8914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528" name="Content Placeholder 6" descr="Man">
              <a:extLst>
                <a:ext uri="{FF2B5EF4-FFF2-40B4-BE49-F238E27FC236}">
                  <a16:creationId xmlns:a16="http://schemas.microsoft.com/office/drawing/2014/main" id="{0FEB0EC8-F5D4-4940-8AE5-D01252D3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529" name="Content Placeholder 6" descr="Man">
              <a:extLst>
                <a:ext uri="{FF2B5EF4-FFF2-40B4-BE49-F238E27FC236}">
                  <a16:creationId xmlns:a16="http://schemas.microsoft.com/office/drawing/2014/main" id="{94C76D5F-66ED-4532-9E16-7C200D9B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530" name="Content Placeholder 6" descr="Man">
              <a:extLst>
                <a:ext uri="{FF2B5EF4-FFF2-40B4-BE49-F238E27FC236}">
                  <a16:creationId xmlns:a16="http://schemas.microsoft.com/office/drawing/2014/main" id="{57368AFA-C0C5-4E87-847B-DAA7617B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531" name="Content Placeholder 6" descr="Man">
              <a:extLst>
                <a:ext uri="{FF2B5EF4-FFF2-40B4-BE49-F238E27FC236}">
                  <a16:creationId xmlns:a16="http://schemas.microsoft.com/office/drawing/2014/main" id="{51FA164F-89FB-4732-B384-2C16C9F9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532" name="Content Placeholder 6" descr="Man">
              <a:extLst>
                <a:ext uri="{FF2B5EF4-FFF2-40B4-BE49-F238E27FC236}">
                  <a16:creationId xmlns:a16="http://schemas.microsoft.com/office/drawing/2014/main" id="{A6520A42-A8AB-4B17-B389-D975E492F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533" name="Content Placeholder 6" descr="Man">
              <a:extLst>
                <a:ext uri="{FF2B5EF4-FFF2-40B4-BE49-F238E27FC236}">
                  <a16:creationId xmlns:a16="http://schemas.microsoft.com/office/drawing/2014/main" id="{9133AF0F-22E8-46DD-8967-6ABE5FC1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534" name="Content Placeholder 6" descr="Man">
              <a:extLst>
                <a:ext uri="{FF2B5EF4-FFF2-40B4-BE49-F238E27FC236}">
                  <a16:creationId xmlns:a16="http://schemas.microsoft.com/office/drawing/2014/main" id="{15A97AB5-847E-41C9-AB5E-D1D4E37C3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535" name="Content Placeholder 6" descr="Man">
              <a:extLst>
                <a:ext uri="{FF2B5EF4-FFF2-40B4-BE49-F238E27FC236}">
                  <a16:creationId xmlns:a16="http://schemas.microsoft.com/office/drawing/2014/main" id="{7E2A4C32-C701-4224-B40D-5054BD895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536" name="Content Placeholder 6" descr="Man">
              <a:extLst>
                <a:ext uri="{FF2B5EF4-FFF2-40B4-BE49-F238E27FC236}">
                  <a16:creationId xmlns:a16="http://schemas.microsoft.com/office/drawing/2014/main" id="{499F263B-86A3-403B-A3F7-7BABE0605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537" name="Content Placeholder 6" descr="Man">
              <a:extLst>
                <a:ext uri="{FF2B5EF4-FFF2-40B4-BE49-F238E27FC236}">
                  <a16:creationId xmlns:a16="http://schemas.microsoft.com/office/drawing/2014/main" id="{2D0E41A2-CF64-48A2-BC77-C78CED36B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538" name="Content Placeholder 6" descr="Man">
              <a:extLst>
                <a:ext uri="{FF2B5EF4-FFF2-40B4-BE49-F238E27FC236}">
                  <a16:creationId xmlns:a16="http://schemas.microsoft.com/office/drawing/2014/main" id="{D884ADED-8891-42FB-8251-583AEFF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539" name="Content Placeholder 6" descr="Man">
              <a:extLst>
                <a:ext uri="{FF2B5EF4-FFF2-40B4-BE49-F238E27FC236}">
                  <a16:creationId xmlns:a16="http://schemas.microsoft.com/office/drawing/2014/main" id="{D8B1BB68-C904-4A09-BEB7-516479D55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540" name="Content Placeholder 6" descr="Man">
              <a:extLst>
                <a:ext uri="{FF2B5EF4-FFF2-40B4-BE49-F238E27FC236}">
                  <a16:creationId xmlns:a16="http://schemas.microsoft.com/office/drawing/2014/main" id="{761930C0-3A37-4DC4-9A73-6FC933F12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541" name="Content Placeholder 6" descr="Man">
              <a:extLst>
                <a:ext uri="{FF2B5EF4-FFF2-40B4-BE49-F238E27FC236}">
                  <a16:creationId xmlns:a16="http://schemas.microsoft.com/office/drawing/2014/main" id="{B098ACAE-2B0B-42DA-82E3-AECAD504C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542" name="Content Placeholder 6" descr="Man">
              <a:extLst>
                <a:ext uri="{FF2B5EF4-FFF2-40B4-BE49-F238E27FC236}">
                  <a16:creationId xmlns:a16="http://schemas.microsoft.com/office/drawing/2014/main" id="{E44D5219-62E9-4A33-A915-08BE4674A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543" name="Content Placeholder 6" descr="Man">
              <a:extLst>
                <a:ext uri="{FF2B5EF4-FFF2-40B4-BE49-F238E27FC236}">
                  <a16:creationId xmlns:a16="http://schemas.microsoft.com/office/drawing/2014/main" id="{FB490196-5F9A-4165-B6E0-89477558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544" name="Content Placeholder 6" descr="Man">
              <a:extLst>
                <a:ext uri="{FF2B5EF4-FFF2-40B4-BE49-F238E27FC236}">
                  <a16:creationId xmlns:a16="http://schemas.microsoft.com/office/drawing/2014/main" id="{9D69685E-AE09-4B23-85C0-8691B1FC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545" name="Content Placeholder 6" descr="Man">
              <a:extLst>
                <a:ext uri="{FF2B5EF4-FFF2-40B4-BE49-F238E27FC236}">
                  <a16:creationId xmlns:a16="http://schemas.microsoft.com/office/drawing/2014/main" id="{3569CB61-5D6C-4C83-B8C6-045F4066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546" name="Content Placeholder 6" descr="Man">
              <a:extLst>
                <a:ext uri="{FF2B5EF4-FFF2-40B4-BE49-F238E27FC236}">
                  <a16:creationId xmlns:a16="http://schemas.microsoft.com/office/drawing/2014/main" id="{3138E4CC-B66E-4B8A-AA0B-A9B1E0B4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547" name="Content Placeholder 6" descr="Man">
              <a:extLst>
                <a:ext uri="{FF2B5EF4-FFF2-40B4-BE49-F238E27FC236}">
                  <a16:creationId xmlns:a16="http://schemas.microsoft.com/office/drawing/2014/main" id="{E62D58AE-4991-4AD9-960B-A8450D9B5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548" name="Content Placeholder 6" descr="Man">
              <a:extLst>
                <a:ext uri="{FF2B5EF4-FFF2-40B4-BE49-F238E27FC236}">
                  <a16:creationId xmlns:a16="http://schemas.microsoft.com/office/drawing/2014/main" id="{128F2C1A-D4C6-46CA-8F33-C50CABB19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549" name="Content Placeholder 6" descr="Man">
              <a:extLst>
                <a:ext uri="{FF2B5EF4-FFF2-40B4-BE49-F238E27FC236}">
                  <a16:creationId xmlns:a16="http://schemas.microsoft.com/office/drawing/2014/main" id="{E95FC1AC-9729-4354-BFE1-41C7A22BF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550" name="Content Placeholder 6" descr="Man">
              <a:extLst>
                <a:ext uri="{FF2B5EF4-FFF2-40B4-BE49-F238E27FC236}">
                  <a16:creationId xmlns:a16="http://schemas.microsoft.com/office/drawing/2014/main" id="{F3F2BEF8-E099-49CF-810B-EAA0E194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551" name="Content Placeholder 6" descr="Man">
              <a:extLst>
                <a:ext uri="{FF2B5EF4-FFF2-40B4-BE49-F238E27FC236}">
                  <a16:creationId xmlns:a16="http://schemas.microsoft.com/office/drawing/2014/main" id="{82836546-4DBA-4CD7-942B-8E62F9EFD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552" name="Content Placeholder 6" descr="Man">
              <a:extLst>
                <a:ext uri="{FF2B5EF4-FFF2-40B4-BE49-F238E27FC236}">
                  <a16:creationId xmlns:a16="http://schemas.microsoft.com/office/drawing/2014/main" id="{1A03B42D-92E2-4C43-BADE-7FA9AFE9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553" name="Content Placeholder 6" descr="Man">
              <a:extLst>
                <a:ext uri="{FF2B5EF4-FFF2-40B4-BE49-F238E27FC236}">
                  <a16:creationId xmlns:a16="http://schemas.microsoft.com/office/drawing/2014/main" id="{2ABD447E-A3A2-4178-8790-AE17EC93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554" name="Content Placeholder 6" descr="Man">
              <a:extLst>
                <a:ext uri="{FF2B5EF4-FFF2-40B4-BE49-F238E27FC236}">
                  <a16:creationId xmlns:a16="http://schemas.microsoft.com/office/drawing/2014/main" id="{3AE2AB9E-CC8F-462E-A44C-4A00AD3D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555" name="Content Placeholder 6" descr="Man">
              <a:extLst>
                <a:ext uri="{FF2B5EF4-FFF2-40B4-BE49-F238E27FC236}">
                  <a16:creationId xmlns:a16="http://schemas.microsoft.com/office/drawing/2014/main" id="{C6271020-B683-4C35-B0A8-F9662C082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556" name="Content Placeholder 6" descr="Man">
              <a:extLst>
                <a:ext uri="{FF2B5EF4-FFF2-40B4-BE49-F238E27FC236}">
                  <a16:creationId xmlns:a16="http://schemas.microsoft.com/office/drawing/2014/main" id="{B48CAA5C-232A-41D1-937E-4A3FC82B6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557" name="Content Placeholder 6" descr="Man">
              <a:extLst>
                <a:ext uri="{FF2B5EF4-FFF2-40B4-BE49-F238E27FC236}">
                  <a16:creationId xmlns:a16="http://schemas.microsoft.com/office/drawing/2014/main" id="{D580C35F-5FAF-4411-94FC-B442ABC0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558" name="Content Placeholder 6" descr="Man">
              <a:extLst>
                <a:ext uri="{FF2B5EF4-FFF2-40B4-BE49-F238E27FC236}">
                  <a16:creationId xmlns:a16="http://schemas.microsoft.com/office/drawing/2014/main" id="{66E18F73-5F1B-4C3C-9F22-1B8E0AA9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559" name="Content Placeholder 6" descr="Man">
              <a:extLst>
                <a:ext uri="{FF2B5EF4-FFF2-40B4-BE49-F238E27FC236}">
                  <a16:creationId xmlns:a16="http://schemas.microsoft.com/office/drawing/2014/main" id="{3ABF107F-9683-45D1-B363-1B58BFA8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560" name="Content Placeholder 6" descr="Man">
              <a:extLst>
                <a:ext uri="{FF2B5EF4-FFF2-40B4-BE49-F238E27FC236}">
                  <a16:creationId xmlns:a16="http://schemas.microsoft.com/office/drawing/2014/main" id="{7A5E88E4-3B42-4103-A988-6451745D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561" name="Content Placeholder 6" descr="Man">
              <a:extLst>
                <a:ext uri="{FF2B5EF4-FFF2-40B4-BE49-F238E27FC236}">
                  <a16:creationId xmlns:a16="http://schemas.microsoft.com/office/drawing/2014/main" id="{B9E42711-EBAA-420E-83FC-BD1330FE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562" name="Content Placeholder 6" descr="Man">
              <a:extLst>
                <a:ext uri="{FF2B5EF4-FFF2-40B4-BE49-F238E27FC236}">
                  <a16:creationId xmlns:a16="http://schemas.microsoft.com/office/drawing/2014/main" id="{014FF104-2701-4FC2-9865-6635F273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563" name="Content Placeholder 6" descr="Man">
              <a:extLst>
                <a:ext uri="{FF2B5EF4-FFF2-40B4-BE49-F238E27FC236}">
                  <a16:creationId xmlns:a16="http://schemas.microsoft.com/office/drawing/2014/main" id="{722AB813-3215-41F0-BFA5-CEE6D43C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564" name="Content Placeholder 6" descr="Man">
              <a:extLst>
                <a:ext uri="{FF2B5EF4-FFF2-40B4-BE49-F238E27FC236}">
                  <a16:creationId xmlns:a16="http://schemas.microsoft.com/office/drawing/2014/main" id="{09F4EF5F-4800-4FE1-B2C8-A165B13DE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565" name="Content Placeholder 6" descr="Man">
              <a:extLst>
                <a:ext uri="{FF2B5EF4-FFF2-40B4-BE49-F238E27FC236}">
                  <a16:creationId xmlns:a16="http://schemas.microsoft.com/office/drawing/2014/main" id="{6359FD9B-55B1-413D-B996-2CCDE8FDB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566" name="Content Placeholder 6" descr="Man">
              <a:extLst>
                <a:ext uri="{FF2B5EF4-FFF2-40B4-BE49-F238E27FC236}">
                  <a16:creationId xmlns:a16="http://schemas.microsoft.com/office/drawing/2014/main" id="{EDD1518A-F205-4F29-990E-6F4AAD1A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567" name="Content Placeholder 6" descr="Man">
              <a:extLst>
                <a:ext uri="{FF2B5EF4-FFF2-40B4-BE49-F238E27FC236}">
                  <a16:creationId xmlns:a16="http://schemas.microsoft.com/office/drawing/2014/main" id="{119654CA-7A9D-44F6-BBB1-68D5424A9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568" name="Content Placeholder 6" descr="Man">
              <a:extLst>
                <a:ext uri="{FF2B5EF4-FFF2-40B4-BE49-F238E27FC236}">
                  <a16:creationId xmlns:a16="http://schemas.microsoft.com/office/drawing/2014/main" id="{6C7ABA0C-324E-4693-B615-8D5E0422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569" name="Content Placeholder 6" descr="Man">
              <a:extLst>
                <a:ext uri="{FF2B5EF4-FFF2-40B4-BE49-F238E27FC236}">
                  <a16:creationId xmlns:a16="http://schemas.microsoft.com/office/drawing/2014/main" id="{B4EBC2C6-37C5-49C8-9326-E154697B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570" name="Content Placeholder 6" descr="Man">
              <a:extLst>
                <a:ext uri="{FF2B5EF4-FFF2-40B4-BE49-F238E27FC236}">
                  <a16:creationId xmlns:a16="http://schemas.microsoft.com/office/drawing/2014/main" id="{6C589F83-7717-4A87-B24A-9B2B53F52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571" name="Content Placeholder 6" descr="Man">
              <a:extLst>
                <a:ext uri="{FF2B5EF4-FFF2-40B4-BE49-F238E27FC236}">
                  <a16:creationId xmlns:a16="http://schemas.microsoft.com/office/drawing/2014/main" id="{8A68B3D2-FCB5-4876-B7BB-9380F691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572" name="Content Placeholder 6" descr="Man">
              <a:extLst>
                <a:ext uri="{FF2B5EF4-FFF2-40B4-BE49-F238E27FC236}">
                  <a16:creationId xmlns:a16="http://schemas.microsoft.com/office/drawing/2014/main" id="{689446F3-2CE1-4110-92F3-B19E8B27E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573" name="Content Placeholder 6" descr="Man">
              <a:extLst>
                <a:ext uri="{FF2B5EF4-FFF2-40B4-BE49-F238E27FC236}">
                  <a16:creationId xmlns:a16="http://schemas.microsoft.com/office/drawing/2014/main" id="{E34258E1-8962-4E37-A6F1-BC236230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574" name="Content Placeholder 6" descr="Man">
              <a:extLst>
                <a:ext uri="{FF2B5EF4-FFF2-40B4-BE49-F238E27FC236}">
                  <a16:creationId xmlns:a16="http://schemas.microsoft.com/office/drawing/2014/main" id="{3CAE11F5-E0EB-40DC-877B-697A7127C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575" name="Content Placeholder 6" descr="Man">
              <a:extLst>
                <a:ext uri="{FF2B5EF4-FFF2-40B4-BE49-F238E27FC236}">
                  <a16:creationId xmlns:a16="http://schemas.microsoft.com/office/drawing/2014/main" id="{23132263-C128-48AA-8582-49EAA04B6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576" name="Content Placeholder 6" descr="Man">
              <a:extLst>
                <a:ext uri="{FF2B5EF4-FFF2-40B4-BE49-F238E27FC236}">
                  <a16:creationId xmlns:a16="http://schemas.microsoft.com/office/drawing/2014/main" id="{776CB290-FF7E-4CC1-98D2-45029224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577" name="Content Placeholder 6" descr="Man">
              <a:extLst>
                <a:ext uri="{FF2B5EF4-FFF2-40B4-BE49-F238E27FC236}">
                  <a16:creationId xmlns:a16="http://schemas.microsoft.com/office/drawing/2014/main" id="{508F0353-97FB-4BC3-A650-2EEDAC8B1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578" name="Content Placeholder 6" descr="Man">
              <a:extLst>
                <a:ext uri="{FF2B5EF4-FFF2-40B4-BE49-F238E27FC236}">
                  <a16:creationId xmlns:a16="http://schemas.microsoft.com/office/drawing/2014/main" id="{757C7E1B-D61F-4659-9AA7-DE0CA5C9A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579" name="Content Placeholder 6" descr="Man">
              <a:extLst>
                <a:ext uri="{FF2B5EF4-FFF2-40B4-BE49-F238E27FC236}">
                  <a16:creationId xmlns:a16="http://schemas.microsoft.com/office/drawing/2014/main" id="{B54DC6DE-0F4C-4E9C-9478-F3C152FCF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580" name="Content Placeholder 6" descr="Man">
              <a:extLst>
                <a:ext uri="{FF2B5EF4-FFF2-40B4-BE49-F238E27FC236}">
                  <a16:creationId xmlns:a16="http://schemas.microsoft.com/office/drawing/2014/main" id="{588B53B7-B249-45AD-9C3D-380FA510D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581" name="Content Placeholder 6" descr="Man">
              <a:extLst>
                <a:ext uri="{FF2B5EF4-FFF2-40B4-BE49-F238E27FC236}">
                  <a16:creationId xmlns:a16="http://schemas.microsoft.com/office/drawing/2014/main" id="{29404B06-6C54-4CCF-A456-74D92EDAE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582" name="Content Placeholder 6" descr="Man">
              <a:extLst>
                <a:ext uri="{FF2B5EF4-FFF2-40B4-BE49-F238E27FC236}">
                  <a16:creationId xmlns:a16="http://schemas.microsoft.com/office/drawing/2014/main" id="{1080F071-E038-4B23-AFB4-EB1FA30D8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583" name="Content Placeholder 6" descr="Man">
              <a:extLst>
                <a:ext uri="{FF2B5EF4-FFF2-40B4-BE49-F238E27FC236}">
                  <a16:creationId xmlns:a16="http://schemas.microsoft.com/office/drawing/2014/main" id="{519D1023-7BA0-46C8-BDA6-A219A2DF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584" name="Content Placeholder 6" descr="Man">
              <a:extLst>
                <a:ext uri="{FF2B5EF4-FFF2-40B4-BE49-F238E27FC236}">
                  <a16:creationId xmlns:a16="http://schemas.microsoft.com/office/drawing/2014/main" id="{84C7E5C5-C0E8-4F3F-8174-92F3F5254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585" name="Content Placeholder 6" descr="Man">
              <a:extLst>
                <a:ext uri="{FF2B5EF4-FFF2-40B4-BE49-F238E27FC236}">
                  <a16:creationId xmlns:a16="http://schemas.microsoft.com/office/drawing/2014/main" id="{A7CC1FC0-970E-4C2A-81E7-964CD314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586" name="Content Placeholder 6" descr="Man">
              <a:extLst>
                <a:ext uri="{FF2B5EF4-FFF2-40B4-BE49-F238E27FC236}">
                  <a16:creationId xmlns:a16="http://schemas.microsoft.com/office/drawing/2014/main" id="{08766AC4-9669-46F1-9F53-6FA0D475F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587" name="Content Placeholder 6" descr="Man">
              <a:extLst>
                <a:ext uri="{FF2B5EF4-FFF2-40B4-BE49-F238E27FC236}">
                  <a16:creationId xmlns:a16="http://schemas.microsoft.com/office/drawing/2014/main" id="{9BAB6B56-1DEE-4979-8E78-C699B866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588" name="Content Placeholder 6" descr="Man">
              <a:extLst>
                <a:ext uri="{FF2B5EF4-FFF2-40B4-BE49-F238E27FC236}">
                  <a16:creationId xmlns:a16="http://schemas.microsoft.com/office/drawing/2014/main" id="{9EB81E52-8537-4D8B-8312-596A82E6D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589" name="Content Placeholder 6" descr="Man">
              <a:extLst>
                <a:ext uri="{FF2B5EF4-FFF2-40B4-BE49-F238E27FC236}">
                  <a16:creationId xmlns:a16="http://schemas.microsoft.com/office/drawing/2014/main" id="{E585A74B-1724-46CC-A361-94807EB6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590" name="Content Placeholder 6" descr="Man">
              <a:extLst>
                <a:ext uri="{FF2B5EF4-FFF2-40B4-BE49-F238E27FC236}">
                  <a16:creationId xmlns:a16="http://schemas.microsoft.com/office/drawing/2014/main" id="{14845E87-4432-4001-BDD2-81F4FC54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591" name="Content Placeholder 6" descr="Man">
              <a:extLst>
                <a:ext uri="{FF2B5EF4-FFF2-40B4-BE49-F238E27FC236}">
                  <a16:creationId xmlns:a16="http://schemas.microsoft.com/office/drawing/2014/main" id="{B50D7FC2-0B73-4BFD-9683-4E9FE9739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592" name="Content Placeholder 6" descr="Man">
              <a:extLst>
                <a:ext uri="{FF2B5EF4-FFF2-40B4-BE49-F238E27FC236}">
                  <a16:creationId xmlns:a16="http://schemas.microsoft.com/office/drawing/2014/main" id="{C3D48530-DCA8-4B7B-BBAD-9B113F039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593" name="Content Placeholder 6" descr="Man">
              <a:extLst>
                <a:ext uri="{FF2B5EF4-FFF2-40B4-BE49-F238E27FC236}">
                  <a16:creationId xmlns:a16="http://schemas.microsoft.com/office/drawing/2014/main" id="{FB48DE28-685C-4605-A4CC-31C8ED0EF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594" name="Content Placeholder 6" descr="Man">
              <a:extLst>
                <a:ext uri="{FF2B5EF4-FFF2-40B4-BE49-F238E27FC236}">
                  <a16:creationId xmlns:a16="http://schemas.microsoft.com/office/drawing/2014/main" id="{E332D651-23C3-4767-93C4-BCC3098D0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595" name="Content Placeholder 6" descr="Man">
              <a:extLst>
                <a:ext uri="{FF2B5EF4-FFF2-40B4-BE49-F238E27FC236}">
                  <a16:creationId xmlns:a16="http://schemas.microsoft.com/office/drawing/2014/main" id="{F1C816A2-9F9C-4375-A343-4BBD7940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596" name="Content Placeholder 6" descr="Man">
              <a:extLst>
                <a:ext uri="{FF2B5EF4-FFF2-40B4-BE49-F238E27FC236}">
                  <a16:creationId xmlns:a16="http://schemas.microsoft.com/office/drawing/2014/main" id="{044AF577-6C72-44C1-96E4-C190CAA9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597" name="Content Placeholder 6" descr="Man">
              <a:extLst>
                <a:ext uri="{FF2B5EF4-FFF2-40B4-BE49-F238E27FC236}">
                  <a16:creationId xmlns:a16="http://schemas.microsoft.com/office/drawing/2014/main" id="{C3ECA8D7-17D5-4D57-81BA-0D5DE4219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598" name="Content Placeholder 6" descr="Man">
              <a:extLst>
                <a:ext uri="{FF2B5EF4-FFF2-40B4-BE49-F238E27FC236}">
                  <a16:creationId xmlns:a16="http://schemas.microsoft.com/office/drawing/2014/main" id="{007A6933-4F4E-4591-8FC4-AB846DDD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599" name="Content Placeholder 6" descr="Man">
              <a:extLst>
                <a:ext uri="{FF2B5EF4-FFF2-40B4-BE49-F238E27FC236}">
                  <a16:creationId xmlns:a16="http://schemas.microsoft.com/office/drawing/2014/main" id="{79D95D5E-36D1-49B7-94BE-F7AE7F32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600" name="Content Placeholder 6" descr="Man">
              <a:extLst>
                <a:ext uri="{FF2B5EF4-FFF2-40B4-BE49-F238E27FC236}">
                  <a16:creationId xmlns:a16="http://schemas.microsoft.com/office/drawing/2014/main" id="{C1F03B55-03FB-4255-B49C-D6C54850E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601" name="Content Placeholder 6" descr="Man">
              <a:extLst>
                <a:ext uri="{FF2B5EF4-FFF2-40B4-BE49-F238E27FC236}">
                  <a16:creationId xmlns:a16="http://schemas.microsoft.com/office/drawing/2014/main" id="{986B3D39-A76C-4E8E-88D1-537741FD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602" name="Content Placeholder 6" descr="Man">
              <a:extLst>
                <a:ext uri="{FF2B5EF4-FFF2-40B4-BE49-F238E27FC236}">
                  <a16:creationId xmlns:a16="http://schemas.microsoft.com/office/drawing/2014/main" id="{FB4CB308-65E0-45E8-A85E-7A2DE5CF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603" name="Content Placeholder 6" descr="Man">
              <a:extLst>
                <a:ext uri="{FF2B5EF4-FFF2-40B4-BE49-F238E27FC236}">
                  <a16:creationId xmlns:a16="http://schemas.microsoft.com/office/drawing/2014/main" id="{F5D5E3BC-EF6F-4D14-807B-D3AB44E72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604" name="Content Placeholder 6" descr="Man">
              <a:extLst>
                <a:ext uri="{FF2B5EF4-FFF2-40B4-BE49-F238E27FC236}">
                  <a16:creationId xmlns:a16="http://schemas.microsoft.com/office/drawing/2014/main" id="{914BD666-C059-4A3C-83E3-99019F93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605" name="Content Placeholder 6" descr="Man">
              <a:extLst>
                <a:ext uri="{FF2B5EF4-FFF2-40B4-BE49-F238E27FC236}">
                  <a16:creationId xmlns:a16="http://schemas.microsoft.com/office/drawing/2014/main" id="{66EC2CEA-8B3E-47BD-A536-69B7E52A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606" name="Content Placeholder 6" descr="Man">
              <a:extLst>
                <a:ext uri="{FF2B5EF4-FFF2-40B4-BE49-F238E27FC236}">
                  <a16:creationId xmlns:a16="http://schemas.microsoft.com/office/drawing/2014/main" id="{89DD4A50-D20F-42DF-B1F0-0ED71A84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607" name="Content Placeholder 6" descr="Man">
              <a:extLst>
                <a:ext uri="{FF2B5EF4-FFF2-40B4-BE49-F238E27FC236}">
                  <a16:creationId xmlns:a16="http://schemas.microsoft.com/office/drawing/2014/main" id="{3DBEDF69-B02B-4AA5-8A1C-FB61FE8E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608" name="Content Placeholder 6" descr="Man">
              <a:extLst>
                <a:ext uri="{FF2B5EF4-FFF2-40B4-BE49-F238E27FC236}">
                  <a16:creationId xmlns:a16="http://schemas.microsoft.com/office/drawing/2014/main" id="{5A855CB6-92B1-41BB-AA89-7DF95EFBB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609" name="Content Placeholder 6" descr="Man">
              <a:extLst>
                <a:ext uri="{FF2B5EF4-FFF2-40B4-BE49-F238E27FC236}">
                  <a16:creationId xmlns:a16="http://schemas.microsoft.com/office/drawing/2014/main" id="{2A2EE474-CD75-4969-9F65-309B31C4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610" name="Content Placeholder 6" descr="Man">
              <a:extLst>
                <a:ext uri="{FF2B5EF4-FFF2-40B4-BE49-F238E27FC236}">
                  <a16:creationId xmlns:a16="http://schemas.microsoft.com/office/drawing/2014/main" id="{720C738C-11D6-49DC-A41E-59845E599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611" name="Content Placeholder 6" descr="Man">
              <a:extLst>
                <a:ext uri="{FF2B5EF4-FFF2-40B4-BE49-F238E27FC236}">
                  <a16:creationId xmlns:a16="http://schemas.microsoft.com/office/drawing/2014/main" id="{9325FD1B-5D6F-4ECF-9B9F-582AFBA4E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612" name="Content Placeholder 6" descr="Man">
              <a:extLst>
                <a:ext uri="{FF2B5EF4-FFF2-40B4-BE49-F238E27FC236}">
                  <a16:creationId xmlns:a16="http://schemas.microsoft.com/office/drawing/2014/main" id="{F2857AF1-D0EA-4013-855E-FD5CFEF4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613" name="Content Placeholder 6" descr="Man">
              <a:extLst>
                <a:ext uri="{FF2B5EF4-FFF2-40B4-BE49-F238E27FC236}">
                  <a16:creationId xmlns:a16="http://schemas.microsoft.com/office/drawing/2014/main" id="{671A0D84-DD51-4A4D-91F2-B5295A99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614" name="Content Placeholder 6" descr="Man">
              <a:extLst>
                <a:ext uri="{FF2B5EF4-FFF2-40B4-BE49-F238E27FC236}">
                  <a16:creationId xmlns:a16="http://schemas.microsoft.com/office/drawing/2014/main" id="{2D6BB3FF-F043-4EAE-B734-05059A8F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615" name="Content Placeholder 6" descr="Man">
              <a:extLst>
                <a:ext uri="{FF2B5EF4-FFF2-40B4-BE49-F238E27FC236}">
                  <a16:creationId xmlns:a16="http://schemas.microsoft.com/office/drawing/2014/main" id="{4E839310-CFF2-4077-8D29-0F3819BA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616" name="Content Placeholder 6" descr="Man">
              <a:extLst>
                <a:ext uri="{FF2B5EF4-FFF2-40B4-BE49-F238E27FC236}">
                  <a16:creationId xmlns:a16="http://schemas.microsoft.com/office/drawing/2014/main" id="{C5DFC5D1-D309-45F5-B393-E50E7219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617" name="Content Placeholder 6" descr="Man">
              <a:extLst>
                <a:ext uri="{FF2B5EF4-FFF2-40B4-BE49-F238E27FC236}">
                  <a16:creationId xmlns:a16="http://schemas.microsoft.com/office/drawing/2014/main" id="{4AC9EC62-4529-4A6E-A77C-A1929DD23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618" name="Content Placeholder 6" descr="Man">
              <a:extLst>
                <a:ext uri="{FF2B5EF4-FFF2-40B4-BE49-F238E27FC236}">
                  <a16:creationId xmlns:a16="http://schemas.microsoft.com/office/drawing/2014/main" id="{F65BFF6D-B238-4182-A370-2259EDA8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619" name="Content Placeholder 6" descr="Man">
              <a:extLst>
                <a:ext uri="{FF2B5EF4-FFF2-40B4-BE49-F238E27FC236}">
                  <a16:creationId xmlns:a16="http://schemas.microsoft.com/office/drawing/2014/main" id="{C35D5468-CE66-450D-8AC8-ABF0BD8A0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620" name="Content Placeholder 6" descr="Man">
              <a:extLst>
                <a:ext uri="{FF2B5EF4-FFF2-40B4-BE49-F238E27FC236}">
                  <a16:creationId xmlns:a16="http://schemas.microsoft.com/office/drawing/2014/main" id="{5C073CD0-BC44-4838-B896-3635D5EFB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621" name="Content Placeholder 6" descr="Man">
              <a:extLst>
                <a:ext uri="{FF2B5EF4-FFF2-40B4-BE49-F238E27FC236}">
                  <a16:creationId xmlns:a16="http://schemas.microsoft.com/office/drawing/2014/main" id="{08CC316B-D2C0-461F-9827-F9A17CF85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622" name="Content Placeholder 6" descr="Man">
              <a:extLst>
                <a:ext uri="{FF2B5EF4-FFF2-40B4-BE49-F238E27FC236}">
                  <a16:creationId xmlns:a16="http://schemas.microsoft.com/office/drawing/2014/main" id="{99481DA2-4A87-444C-BCF2-FE4A94B3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623" name="Content Placeholder 6" descr="Man">
              <a:extLst>
                <a:ext uri="{FF2B5EF4-FFF2-40B4-BE49-F238E27FC236}">
                  <a16:creationId xmlns:a16="http://schemas.microsoft.com/office/drawing/2014/main" id="{422301B8-1C47-4A35-AEA5-18C5B31E3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624" name="Content Placeholder 6" descr="Man">
              <a:extLst>
                <a:ext uri="{FF2B5EF4-FFF2-40B4-BE49-F238E27FC236}">
                  <a16:creationId xmlns:a16="http://schemas.microsoft.com/office/drawing/2014/main" id="{282B3E9C-C44B-444E-89AB-B5D2A8545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625" name="Content Placeholder 6" descr="Man">
              <a:extLst>
                <a:ext uri="{FF2B5EF4-FFF2-40B4-BE49-F238E27FC236}">
                  <a16:creationId xmlns:a16="http://schemas.microsoft.com/office/drawing/2014/main" id="{6B2E413D-4862-4D60-B723-192B0C0C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626" name="Content Placeholder 6" descr="Man">
              <a:extLst>
                <a:ext uri="{FF2B5EF4-FFF2-40B4-BE49-F238E27FC236}">
                  <a16:creationId xmlns:a16="http://schemas.microsoft.com/office/drawing/2014/main" id="{B2C91CCB-E600-4E05-ACA1-5070FA031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627" name="Content Placeholder 6" descr="Man">
              <a:extLst>
                <a:ext uri="{FF2B5EF4-FFF2-40B4-BE49-F238E27FC236}">
                  <a16:creationId xmlns:a16="http://schemas.microsoft.com/office/drawing/2014/main" id="{94271F54-BFF6-46FC-94B0-9D9707A9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628" name="Content Placeholder 6" descr="Man">
              <a:extLst>
                <a:ext uri="{FF2B5EF4-FFF2-40B4-BE49-F238E27FC236}">
                  <a16:creationId xmlns:a16="http://schemas.microsoft.com/office/drawing/2014/main" id="{ED560C98-0E43-4B35-8F50-77FAD031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629" name="Content Placeholder 6" descr="Man">
              <a:extLst>
                <a:ext uri="{FF2B5EF4-FFF2-40B4-BE49-F238E27FC236}">
                  <a16:creationId xmlns:a16="http://schemas.microsoft.com/office/drawing/2014/main" id="{F1E25BD9-8509-4A4F-87C2-1D5A7447B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630" name="Content Placeholder 6" descr="Man">
              <a:extLst>
                <a:ext uri="{FF2B5EF4-FFF2-40B4-BE49-F238E27FC236}">
                  <a16:creationId xmlns:a16="http://schemas.microsoft.com/office/drawing/2014/main" id="{016EB2FC-FD2C-4176-B3FF-BCCC3D45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631" name="Content Placeholder 6" descr="Man">
              <a:extLst>
                <a:ext uri="{FF2B5EF4-FFF2-40B4-BE49-F238E27FC236}">
                  <a16:creationId xmlns:a16="http://schemas.microsoft.com/office/drawing/2014/main" id="{B69459C9-D3FF-4B8B-BFC8-23BF080C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632" name="Content Placeholder 6" descr="Man">
              <a:extLst>
                <a:ext uri="{FF2B5EF4-FFF2-40B4-BE49-F238E27FC236}">
                  <a16:creationId xmlns:a16="http://schemas.microsoft.com/office/drawing/2014/main" id="{757DE772-CBAE-4462-B422-392F466D8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633" name="Content Placeholder 6" descr="Man">
              <a:extLst>
                <a:ext uri="{FF2B5EF4-FFF2-40B4-BE49-F238E27FC236}">
                  <a16:creationId xmlns:a16="http://schemas.microsoft.com/office/drawing/2014/main" id="{D063E868-6DF1-4E1E-8C78-78AF2B4F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634" name="Content Placeholder 6" descr="Man">
              <a:extLst>
                <a:ext uri="{FF2B5EF4-FFF2-40B4-BE49-F238E27FC236}">
                  <a16:creationId xmlns:a16="http://schemas.microsoft.com/office/drawing/2014/main" id="{C558EC52-E2CF-42BB-9378-C87B82B7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635" name="Content Placeholder 6" descr="Man">
              <a:extLst>
                <a:ext uri="{FF2B5EF4-FFF2-40B4-BE49-F238E27FC236}">
                  <a16:creationId xmlns:a16="http://schemas.microsoft.com/office/drawing/2014/main" id="{2EA91F47-C689-4219-AFF0-F9492479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636" name="Content Placeholder 6" descr="Man">
              <a:extLst>
                <a:ext uri="{FF2B5EF4-FFF2-40B4-BE49-F238E27FC236}">
                  <a16:creationId xmlns:a16="http://schemas.microsoft.com/office/drawing/2014/main" id="{E6C88690-A55D-4563-923C-BDA96BB88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637" name="Content Placeholder 6" descr="Man">
              <a:extLst>
                <a:ext uri="{FF2B5EF4-FFF2-40B4-BE49-F238E27FC236}">
                  <a16:creationId xmlns:a16="http://schemas.microsoft.com/office/drawing/2014/main" id="{199AD112-EF6E-49BC-A9D3-40B18686B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638" name="Content Placeholder 6" descr="Man">
              <a:extLst>
                <a:ext uri="{FF2B5EF4-FFF2-40B4-BE49-F238E27FC236}">
                  <a16:creationId xmlns:a16="http://schemas.microsoft.com/office/drawing/2014/main" id="{C40C72A0-0DED-4ED7-8CEB-A35D5ED36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639" name="Content Placeholder 6" descr="Man">
              <a:extLst>
                <a:ext uri="{FF2B5EF4-FFF2-40B4-BE49-F238E27FC236}">
                  <a16:creationId xmlns:a16="http://schemas.microsoft.com/office/drawing/2014/main" id="{26606F54-75A4-40EC-A1E2-B1423BB4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640" name="Content Placeholder 6" descr="Man">
              <a:extLst>
                <a:ext uri="{FF2B5EF4-FFF2-40B4-BE49-F238E27FC236}">
                  <a16:creationId xmlns:a16="http://schemas.microsoft.com/office/drawing/2014/main" id="{211F1A68-7A44-4CF6-872B-DE637C5E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641" name="Content Placeholder 6" descr="Man">
              <a:extLst>
                <a:ext uri="{FF2B5EF4-FFF2-40B4-BE49-F238E27FC236}">
                  <a16:creationId xmlns:a16="http://schemas.microsoft.com/office/drawing/2014/main" id="{6A32DB55-0A6E-4317-8ECF-6DDDCEE3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642" name="Content Placeholder 6" descr="Man">
              <a:extLst>
                <a:ext uri="{FF2B5EF4-FFF2-40B4-BE49-F238E27FC236}">
                  <a16:creationId xmlns:a16="http://schemas.microsoft.com/office/drawing/2014/main" id="{83BECA2C-CCFB-4CBC-8025-E7796F78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643" name="Content Placeholder 6" descr="Man">
              <a:extLst>
                <a:ext uri="{FF2B5EF4-FFF2-40B4-BE49-F238E27FC236}">
                  <a16:creationId xmlns:a16="http://schemas.microsoft.com/office/drawing/2014/main" id="{B5B64235-6D40-4054-8B8C-C78DA038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644" name="Content Placeholder 6" descr="Man">
              <a:extLst>
                <a:ext uri="{FF2B5EF4-FFF2-40B4-BE49-F238E27FC236}">
                  <a16:creationId xmlns:a16="http://schemas.microsoft.com/office/drawing/2014/main" id="{927702AE-2DAC-4854-A3D6-FCFBCF4D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645" name="Content Placeholder 6" descr="Man">
              <a:extLst>
                <a:ext uri="{FF2B5EF4-FFF2-40B4-BE49-F238E27FC236}">
                  <a16:creationId xmlns:a16="http://schemas.microsoft.com/office/drawing/2014/main" id="{9E4A1A4C-07C0-4E52-A382-D0FFC187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646" name="Content Placeholder 6" descr="Man">
              <a:extLst>
                <a:ext uri="{FF2B5EF4-FFF2-40B4-BE49-F238E27FC236}">
                  <a16:creationId xmlns:a16="http://schemas.microsoft.com/office/drawing/2014/main" id="{23CADCA4-EF9B-4115-BD02-D9AAE62ED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647" name="Content Placeholder 6" descr="Man">
              <a:extLst>
                <a:ext uri="{FF2B5EF4-FFF2-40B4-BE49-F238E27FC236}">
                  <a16:creationId xmlns:a16="http://schemas.microsoft.com/office/drawing/2014/main" id="{E599BA1D-4E78-44CA-AACC-A411653B2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648" name="Content Placeholder 6" descr="Man">
              <a:extLst>
                <a:ext uri="{FF2B5EF4-FFF2-40B4-BE49-F238E27FC236}">
                  <a16:creationId xmlns:a16="http://schemas.microsoft.com/office/drawing/2014/main" id="{0F678670-C0D6-4125-868F-BC1A079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649" name="Content Placeholder 6" descr="Man">
              <a:extLst>
                <a:ext uri="{FF2B5EF4-FFF2-40B4-BE49-F238E27FC236}">
                  <a16:creationId xmlns:a16="http://schemas.microsoft.com/office/drawing/2014/main" id="{71EF0A76-D268-441C-8691-858A5978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A01FB2AF-EDB7-4C30-898C-A07E2838345C}"/>
              </a:ext>
            </a:extLst>
          </p:cNvPr>
          <p:cNvGrpSpPr/>
          <p:nvPr/>
        </p:nvGrpSpPr>
        <p:grpSpPr>
          <a:xfrm>
            <a:off x="-7258355" y="1006108"/>
            <a:ext cx="8052445" cy="5333301"/>
            <a:chOff x="492213" y="853708"/>
            <a:chExt cx="8052445" cy="5333301"/>
          </a:xfrm>
        </p:grpSpPr>
        <p:pic>
          <p:nvPicPr>
            <p:cNvPr id="651" name="Content Placeholder 6" descr="Man">
              <a:extLst>
                <a:ext uri="{FF2B5EF4-FFF2-40B4-BE49-F238E27FC236}">
                  <a16:creationId xmlns:a16="http://schemas.microsoft.com/office/drawing/2014/main" id="{7F55D1F5-DC65-4705-A66F-C305874AA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652" name="Content Placeholder 6" descr="Man">
              <a:extLst>
                <a:ext uri="{FF2B5EF4-FFF2-40B4-BE49-F238E27FC236}">
                  <a16:creationId xmlns:a16="http://schemas.microsoft.com/office/drawing/2014/main" id="{2EF863D4-6838-4138-88D3-5CF150F35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653" name="Content Placeholder 6" descr="Man">
              <a:extLst>
                <a:ext uri="{FF2B5EF4-FFF2-40B4-BE49-F238E27FC236}">
                  <a16:creationId xmlns:a16="http://schemas.microsoft.com/office/drawing/2014/main" id="{D16CF1EE-7AD7-433D-AF74-E773DCED9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654" name="Content Placeholder 6" descr="Man">
              <a:extLst>
                <a:ext uri="{FF2B5EF4-FFF2-40B4-BE49-F238E27FC236}">
                  <a16:creationId xmlns:a16="http://schemas.microsoft.com/office/drawing/2014/main" id="{6714DA1E-9E92-4F77-BAC2-56C69E43E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655" name="Content Placeholder 6" descr="Man">
              <a:extLst>
                <a:ext uri="{FF2B5EF4-FFF2-40B4-BE49-F238E27FC236}">
                  <a16:creationId xmlns:a16="http://schemas.microsoft.com/office/drawing/2014/main" id="{8E6C0E8A-23BC-429F-ACE8-593DC3BD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656" name="Content Placeholder 6" descr="Man">
              <a:extLst>
                <a:ext uri="{FF2B5EF4-FFF2-40B4-BE49-F238E27FC236}">
                  <a16:creationId xmlns:a16="http://schemas.microsoft.com/office/drawing/2014/main" id="{1F019B01-35F9-44CE-98AD-F7DA1323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657" name="Content Placeholder 6" descr="Man">
              <a:extLst>
                <a:ext uri="{FF2B5EF4-FFF2-40B4-BE49-F238E27FC236}">
                  <a16:creationId xmlns:a16="http://schemas.microsoft.com/office/drawing/2014/main" id="{824294AC-43B6-4E89-A9AA-8868B9B2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658" name="Content Placeholder 6" descr="Man">
              <a:extLst>
                <a:ext uri="{FF2B5EF4-FFF2-40B4-BE49-F238E27FC236}">
                  <a16:creationId xmlns:a16="http://schemas.microsoft.com/office/drawing/2014/main" id="{C5D6F12D-45C8-4EE7-B52E-E9965707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659" name="Content Placeholder 6" descr="Man">
              <a:extLst>
                <a:ext uri="{FF2B5EF4-FFF2-40B4-BE49-F238E27FC236}">
                  <a16:creationId xmlns:a16="http://schemas.microsoft.com/office/drawing/2014/main" id="{2DD8A715-2D82-4444-8E20-21E7D91B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660" name="Content Placeholder 6" descr="Man">
              <a:extLst>
                <a:ext uri="{FF2B5EF4-FFF2-40B4-BE49-F238E27FC236}">
                  <a16:creationId xmlns:a16="http://schemas.microsoft.com/office/drawing/2014/main" id="{19BAF13D-2E2C-46ED-8F68-ADFF0E7B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661" name="Content Placeholder 6" descr="Man">
              <a:extLst>
                <a:ext uri="{FF2B5EF4-FFF2-40B4-BE49-F238E27FC236}">
                  <a16:creationId xmlns:a16="http://schemas.microsoft.com/office/drawing/2014/main" id="{A5EC63FD-F037-4323-BB47-77FB68B5F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662" name="Content Placeholder 6" descr="Man">
              <a:extLst>
                <a:ext uri="{FF2B5EF4-FFF2-40B4-BE49-F238E27FC236}">
                  <a16:creationId xmlns:a16="http://schemas.microsoft.com/office/drawing/2014/main" id="{FE83697C-6FB7-4DFC-9902-22D7F2B15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663" name="Content Placeholder 6" descr="Man">
              <a:extLst>
                <a:ext uri="{FF2B5EF4-FFF2-40B4-BE49-F238E27FC236}">
                  <a16:creationId xmlns:a16="http://schemas.microsoft.com/office/drawing/2014/main" id="{20FFF8D6-AF39-477A-B07D-73D40692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664" name="Content Placeholder 6" descr="Man">
              <a:extLst>
                <a:ext uri="{FF2B5EF4-FFF2-40B4-BE49-F238E27FC236}">
                  <a16:creationId xmlns:a16="http://schemas.microsoft.com/office/drawing/2014/main" id="{5628EFF5-CAFE-4EF9-800E-94A73DCD1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665" name="Content Placeholder 6" descr="Man">
              <a:extLst>
                <a:ext uri="{FF2B5EF4-FFF2-40B4-BE49-F238E27FC236}">
                  <a16:creationId xmlns:a16="http://schemas.microsoft.com/office/drawing/2014/main" id="{DB65FD1F-6C69-4173-B61B-18C305AD6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666" name="Content Placeholder 6" descr="Man">
              <a:extLst>
                <a:ext uri="{FF2B5EF4-FFF2-40B4-BE49-F238E27FC236}">
                  <a16:creationId xmlns:a16="http://schemas.microsoft.com/office/drawing/2014/main" id="{76EE0CD1-437E-48EA-AB3E-5404EE4A2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667" name="Content Placeholder 6" descr="Man">
              <a:extLst>
                <a:ext uri="{FF2B5EF4-FFF2-40B4-BE49-F238E27FC236}">
                  <a16:creationId xmlns:a16="http://schemas.microsoft.com/office/drawing/2014/main" id="{2E9EFE77-5B9E-4FFB-B1B1-EB5EABD7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668" name="Content Placeholder 6" descr="Man">
              <a:extLst>
                <a:ext uri="{FF2B5EF4-FFF2-40B4-BE49-F238E27FC236}">
                  <a16:creationId xmlns:a16="http://schemas.microsoft.com/office/drawing/2014/main" id="{C83E8707-3A8B-4548-921E-F846D7FA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669" name="Content Placeholder 6" descr="Man">
              <a:extLst>
                <a:ext uri="{FF2B5EF4-FFF2-40B4-BE49-F238E27FC236}">
                  <a16:creationId xmlns:a16="http://schemas.microsoft.com/office/drawing/2014/main" id="{E5285AC3-5FC8-4009-9BED-E53F5C03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670" name="Content Placeholder 6" descr="Man">
              <a:extLst>
                <a:ext uri="{FF2B5EF4-FFF2-40B4-BE49-F238E27FC236}">
                  <a16:creationId xmlns:a16="http://schemas.microsoft.com/office/drawing/2014/main" id="{53BB52D5-9E65-4736-A589-1CEACD082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671" name="Content Placeholder 6" descr="Man">
              <a:extLst>
                <a:ext uri="{FF2B5EF4-FFF2-40B4-BE49-F238E27FC236}">
                  <a16:creationId xmlns:a16="http://schemas.microsoft.com/office/drawing/2014/main" id="{B66EF13B-74E2-4517-B142-001CD51F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672" name="Content Placeholder 6" descr="Man">
              <a:extLst>
                <a:ext uri="{FF2B5EF4-FFF2-40B4-BE49-F238E27FC236}">
                  <a16:creationId xmlns:a16="http://schemas.microsoft.com/office/drawing/2014/main" id="{07C21FD8-E25B-45CD-BDAA-49F07ABBB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673" name="Content Placeholder 6" descr="Man">
              <a:extLst>
                <a:ext uri="{FF2B5EF4-FFF2-40B4-BE49-F238E27FC236}">
                  <a16:creationId xmlns:a16="http://schemas.microsoft.com/office/drawing/2014/main" id="{0A5FBB60-1A4E-41E6-A6B0-36F05E74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674" name="Content Placeholder 6" descr="Man">
              <a:extLst>
                <a:ext uri="{FF2B5EF4-FFF2-40B4-BE49-F238E27FC236}">
                  <a16:creationId xmlns:a16="http://schemas.microsoft.com/office/drawing/2014/main" id="{2F2DD028-F94A-4646-B853-BFBCA017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675" name="Content Placeholder 6" descr="Man">
              <a:extLst>
                <a:ext uri="{FF2B5EF4-FFF2-40B4-BE49-F238E27FC236}">
                  <a16:creationId xmlns:a16="http://schemas.microsoft.com/office/drawing/2014/main" id="{E342E17E-8660-4FD9-B631-B44F5761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676" name="Content Placeholder 6" descr="Man">
              <a:extLst>
                <a:ext uri="{FF2B5EF4-FFF2-40B4-BE49-F238E27FC236}">
                  <a16:creationId xmlns:a16="http://schemas.microsoft.com/office/drawing/2014/main" id="{9628AF88-CF2A-45BC-8CCB-BFD9DEDC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677" name="Content Placeholder 6" descr="Man">
              <a:extLst>
                <a:ext uri="{FF2B5EF4-FFF2-40B4-BE49-F238E27FC236}">
                  <a16:creationId xmlns:a16="http://schemas.microsoft.com/office/drawing/2014/main" id="{885E385B-D3F8-45CC-A3DD-BA20F23F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678" name="Content Placeholder 6" descr="Man">
              <a:extLst>
                <a:ext uri="{FF2B5EF4-FFF2-40B4-BE49-F238E27FC236}">
                  <a16:creationId xmlns:a16="http://schemas.microsoft.com/office/drawing/2014/main" id="{356C49E3-3F0C-4677-AC22-01CD224CF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679" name="Content Placeholder 6" descr="Man">
              <a:extLst>
                <a:ext uri="{FF2B5EF4-FFF2-40B4-BE49-F238E27FC236}">
                  <a16:creationId xmlns:a16="http://schemas.microsoft.com/office/drawing/2014/main" id="{CA2FD76E-003B-4F29-A2E3-C21542A91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680" name="Content Placeholder 6" descr="Man">
              <a:extLst>
                <a:ext uri="{FF2B5EF4-FFF2-40B4-BE49-F238E27FC236}">
                  <a16:creationId xmlns:a16="http://schemas.microsoft.com/office/drawing/2014/main" id="{BDF55492-9FF2-4CFE-90B0-4C8CB77F0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681" name="Content Placeholder 6" descr="Man">
              <a:extLst>
                <a:ext uri="{FF2B5EF4-FFF2-40B4-BE49-F238E27FC236}">
                  <a16:creationId xmlns:a16="http://schemas.microsoft.com/office/drawing/2014/main" id="{6FF2941A-54B0-482C-B07B-8E6AFCB3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682" name="Content Placeholder 6" descr="Man">
              <a:extLst>
                <a:ext uri="{FF2B5EF4-FFF2-40B4-BE49-F238E27FC236}">
                  <a16:creationId xmlns:a16="http://schemas.microsoft.com/office/drawing/2014/main" id="{02C666FF-C934-4762-B9AD-0960AD4E1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683" name="Content Placeholder 6" descr="Man">
              <a:extLst>
                <a:ext uri="{FF2B5EF4-FFF2-40B4-BE49-F238E27FC236}">
                  <a16:creationId xmlns:a16="http://schemas.microsoft.com/office/drawing/2014/main" id="{7606546F-71D9-42FE-98C9-BE026E34D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684" name="Content Placeholder 6" descr="Man">
              <a:extLst>
                <a:ext uri="{FF2B5EF4-FFF2-40B4-BE49-F238E27FC236}">
                  <a16:creationId xmlns:a16="http://schemas.microsoft.com/office/drawing/2014/main" id="{E82679BC-9A5E-4A8C-AE62-6FD586EEA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685" name="Content Placeholder 6" descr="Man">
              <a:extLst>
                <a:ext uri="{FF2B5EF4-FFF2-40B4-BE49-F238E27FC236}">
                  <a16:creationId xmlns:a16="http://schemas.microsoft.com/office/drawing/2014/main" id="{369EE330-A439-49C5-9CB9-87B5C12B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686" name="Content Placeholder 6" descr="Man">
              <a:extLst>
                <a:ext uri="{FF2B5EF4-FFF2-40B4-BE49-F238E27FC236}">
                  <a16:creationId xmlns:a16="http://schemas.microsoft.com/office/drawing/2014/main" id="{A8C59207-F993-411D-9721-5894860BA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687" name="Content Placeholder 6" descr="Man">
              <a:extLst>
                <a:ext uri="{FF2B5EF4-FFF2-40B4-BE49-F238E27FC236}">
                  <a16:creationId xmlns:a16="http://schemas.microsoft.com/office/drawing/2014/main" id="{A4AAB12D-B829-4DD9-8EB4-3F70F55A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688" name="Content Placeholder 6" descr="Man">
              <a:extLst>
                <a:ext uri="{FF2B5EF4-FFF2-40B4-BE49-F238E27FC236}">
                  <a16:creationId xmlns:a16="http://schemas.microsoft.com/office/drawing/2014/main" id="{C8E08733-5F9D-47D6-BE60-CBA003E4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689" name="Content Placeholder 6" descr="Man">
              <a:extLst>
                <a:ext uri="{FF2B5EF4-FFF2-40B4-BE49-F238E27FC236}">
                  <a16:creationId xmlns:a16="http://schemas.microsoft.com/office/drawing/2014/main" id="{77A8CD7F-900A-4422-BBB2-57379440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690" name="Content Placeholder 6" descr="Man">
              <a:extLst>
                <a:ext uri="{FF2B5EF4-FFF2-40B4-BE49-F238E27FC236}">
                  <a16:creationId xmlns:a16="http://schemas.microsoft.com/office/drawing/2014/main" id="{FEFF1210-853E-43A9-B436-0E39C2578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691" name="Content Placeholder 6" descr="Man">
              <a:extLst>
                <a:ext uri="{FF2B5EF4-FFF2-40B4-BE49-F238E27FC236}">
                  <a16:creationId xmlns:a16="http://schemas.microsoft.com/office/drawing/2014/main" id="{F57CD88D-99D2-49D1-8B61-C11A6008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692" name="Content Placeholder 6" descr="Man">
              <a:extLst>
                <a:ext uri="{FF2B5EF4-FFF2-40B4-BE49-F238E27FC236}">
                  <a16:creationId xmlns:a16="http://schemas.microsoft.com/office/drawing/2014/main" id="{A57F1F63-548F-4FD3-BDBF-61D0AF46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693" name="Content Placeholder 6" descr="Man">
              <a:extLst>
                <a:ext uri="{FF2B5EF4-FFF2-40B4-BE49-F238E27FC236}">
                  <a16:creationId xmlns:a16="http://schemas.microsoft.com/office/drawing/2014/main" id="{B118D936-A78D-482A-AB23-B021FBE9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694" name="Content Placeholder 6" descr="Man">
              <a:extLst>
                <a:ext uri="{FF2B5EF4-FFF2-40B4-BE49-F238E27FC236}">
                  <a16:creationId xmlns:a16="http://schemas.microsoft.com/office/drawing/2014/main" id="{177A7E4D-D78B-4947-B5BC-95C5E41C5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695" name="Content Placeholder 6" descr="Man">
              <a:extLst>
                <a:ext uri="{FF2B5EF4-FFF2-40B4-BE49-F238E27FC236}">
                  <a16:creationId xmlns:a16="http://schemas.microsoft.com/office/drawing/2014/main" id="{E223083C-2A82-4710-B60E-29C33BE8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696" name="Content Placeholder 6" descr="Man">
              <a:extLst>
                <a:ext uri="{FF2B5EF4-FFF2-40B4-BE49-F238E27FC236}">
                  <a16:creationId xmlns:a16="http://schemas.microsoft.com/office/drawing/2014/main" id="{BBF52954-0678-44BD-969B-25467792E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697" name="Content Placeholder 6" descr="Man">
              <a:extLst>
                <a:ext uri="{FF2B5EF4-FFF2-40B4-BE49-F238E27FC236}">
                  <a16:creationId xmlns:a16="http://schemas.microsoft.com/office/drawing/2014/main" id="{542FE684-3424-49DF-9FFE-46E5EA2C5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698" name="Content Placeholder 6" descr="Man">
              <a:extLst>
                <a:ext uri="{FF2B5EF4-FFF2-40B4-BE49-F238E27FC236}">
                  <a16:creationId xmlns:a16="http://schemas.microsoft.com/office/drawing/2014/main" id="{603B973E-2B2C-4B0E-92CB-6309980C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699" name="Content Placeholder 6" descr="Man">
              <a:extLst>
                <a:ext uri="{FF2B5EF4-FFF2-40B4-BE49-F238E27FC236}">
                  <a16:creationId xmlns:a16="http://schemas.microsoft.com/office/drawing/2014/main" id="{D482D8E9-6E17-414D-A939-C5D45600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700" name="Content Placeholder 6" descr="Man">
              <a:extLst>
                <a:ext uri="{FF2B5EF4-FFF2-40B4-BE49-F238E27FC236}">
                  <a16:creationId xmlns:a16="http://schemas.microsoft.com/office/drawing/2014/main" id="{A984EA88-BDB3-412E-BCD5-B79FB1B9C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701" name="Content Placeholder 6" descr="Man">
              <a:extLst>
                <a:ext uri="{FF2B5EF4-FFF2-40B4-BE49-F238E27FC236}">
                  <a16:creationId xmlns:a16="http://schemas.microsoft.com/office/drawing/2014/main" id="{C9A70E40-5939-4278-B8D8-DD8AFF634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702" name="Content Placeholder 6" descr="Man">
              <a:extLst>
                <a:ext uri="{FF2B5EF4-FFF2-40B4-BE49-F238E27FC236}">
                  <a16:creationId xmlns:a16="http://schemas.microsoft.com/office/drawing/2014/main" id="{97666CC0-60A3-4F46-884B-A5731558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703" name="Content Placeholder 6" descr="Man">
              <a:extLst>
                <a:ext uri="{FF2B5EF4-FFF2-40B4-BE49-F238E27FC236}">
                  <a16:creationId xmlns:a16="http://schemas.microsoft.com/office/drawing/2014/main" id="{AECFCEF6-75DD-4885-84E6-87A5B4165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704" name="Content Placeholder 6" descr="Man">
              <a:extLst>
                <a:ext uri="{FF2B5EF4-FFF2-40B4-BE49-F238E27FC236}">
                  <a16:creationId xmlns:a16="http://schemas.microsoft.com/office/drawing/2014/main" id="{BB76014A-2910-4D6B-A89D-DDB41903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705" name="Content Placeholder 6" descr="Man">
              <a:extLst>
                <a:ext uri="{FF2B5EF4-FFF2-40B4-BE49-F238E27FC236}">
                  <a16:creationId xmlns:a16="http://schemas.microsoft.com/office/drawing/2014/main" id="{54254F93-67A2-44FF-976E-90D30250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706" name="Content Placeholder 6" descr="Man">
              <a:extLst>
                <a:ext uri="{FF2B5EF4-FFF2-40B4-BE49-F238E27FC236}">
                  <a16:creationId xmlns:a16="http://schemas.microsoft.com/office/drawing/2014/main" id="{ECCDDD34-9967-4E61-A477-BFB4EB97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707" name="Content Placeholder 6" descr="Man">
              <a:extLst>
                <a:ext uri="{FF2B5EF4-FFF2-40B4-BE49-F238E27FC236}">
                  <a16:creationId xmlns:a16="http://schemas.microsoft.com/office/drawing/2014/main" id="{0717E423-760D-43B3-997F-297E96421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708" name="Content Placeholder 6" descr="Man">
              <a:extLst>
                <a:ext uri="{FF2B5EF4-FFF2-40B4-BE49-F238E27FC236}">
                  <a16:creationId xmlns:a16="http://schemas.microsoft.com/office/drawing/2014/main" id="{407F77DB-F7A1-4270-B562-E8428AEE2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709" name="Content Placeholder 6" descr="Man">
              <a:extLst>
                <a:ext uri="{FF2B5EF4-FFF2-40B4-BE49-F238E27FC236}">
                  <a16:creationId xmlns:a16="http://schemas.microsoft.com/office/drawing/2014/main" id="{3E916E4F-83BC-4C36-893B-514A40F5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710" name="Content Placeholder 6" descr="Man">
              <a:extLst>
                <a:ext uri="{FF2B5EF4-FFF2-40B4-BE49-F238E27FC236}">
                  <a16:creationId xmlns:a16="http://schemas.microsoft.com/office/drawing/2014/main" id="{02C997DA-89FC-4B51-B2D1-6B9B5FA7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711" name="Content Placeholder 6" descr="Man">
              <a:extLst>
                <a:ext uri="{FF2B5EF4-FFF2-40B4-BE49-F238E27FC236}">
                  <a16:creationId xmlns:a16="http://schemas.microsoft.com/office/drawing/2014/main" id="{EF5772E7-3904-44C8-9DCD-4E5E2694E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712" name="Content Placeholder 6" descr="Man">
              <a:extLst>
                <a:ext uri="{FF2B5EF4-FFF2-40B4-BE49-F238E27FC236}">
                  <a16:creationId xmlns:a16="http://schemas.microsoft.com/office/drawing/2014/main" id="{8F948168-0A73-4096-99E2-555D3258A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713" name="Content Placeholder 6" descr="Man">
              <a:extLst>
                <a:ext uri="{FF2B5EF4-FFF2-40B4-BE49-F238E27FC236}">
                  <a16:creationId xmlns:a16="http://schemas.microsoft.com/office/drawing/2014/main" id="{A4E0CC85-A04C-48F1-816A-406F0ACF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714" name="Content Placeholder 6" descr="Man">
              <a:extLst>
                <a:ext uri="{FF2B5EF4-FFF2-40B4-BE49-F238E27FC236}">
                  <a16:creationId xmlns:a16="http://schemas.microsoft.com/office/drawing/2014/main" id="{37A7A75E-AC3E-4BD4-9ECD-EA9264CA3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715" name="Content Placeholder 6" descr="Man">
              <a:extLst>
                <a:ext uri="{FF2B5EF4-FFF2-40B4-BE49-F238E27FC236}">
                  <a16:creationId xmlns:a16="http://schemas.microsoft.com/office/drawing/2014/main" id="{197AADB3-ED4B-432E-8719-B836EFBCD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716" name="Content Placeholder 6" descr="Man">
              <a:extLst>
                <a:ext uri="{FF2B5EF4-FFF2-40B4-BE49-F238E27FC236}">
                  <a16:creationId xmlns:a16="http://schemas.microsoft.com/office/drawing/2014/main" id="{8494632B-7CA6-432C-BBFC-EE37D2B8F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717" name="Content Placeholder 6" descr="Man">
              <a:extLst>
                <a:ext uri="{FF2B5EF4-FFF2-40B4-BE49-F238E27FC236}">
                  <a16:creationId xmlns:a16="http://schemas.microsoft.com/office/drawing/2014/main" id="{8F972C5F-2BCD-4BE5-B34E-3B41F7EA4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718" name="Content Placeholder 6" descr="Man">
              <a:extLst>
                <a:ext uri="{FF2B5EF4-FFF2-40B4-BE49-F238E27FC236}">
                  <a16:creationId xmlns:a16="http://schemas.microsoft.com/office/drawing/2014/main" id="{8904AD68-00C6-453F-8972-88B9E3A4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719" name="Content Placeholder 6" descr="Man">
              <a:extLst>
                <a:ext uri="{FF2B5EF4-FFF2-40B4-BE49-F238E27FC236}">
                  <a16:creationId xmlns:a16="http://schemas.microsoft.com/office/drawing/2014/main" id="{B6C35A71-A346-41B5-9FEA-5EADC561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720" name="Content Placeholder 6" descr="Man">
              <a:extLst>
                <a:ext uri="{FF2B5EF4-FFF2-40B4-BE49-F238E27FC236}">
                  <a16:creationId xmlns:a16="http://schemas.microsoft.com/office/drawing/2014/main" id="{935D3BFF-370D-4A34-BD46-D799145A0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721" name="Content Placeholder 6" descr="Man">
              <a:extLst>
                <a:ext uri="{FF2B5EF4-FFF2-40B4-BE49-F238E27FC236}">
                  <a16:creationId xmlns:a16="http://schemas.microsoft.com/office/drawing/2014/main" id="{566D4126-6828-461B-9B30-C0CE16855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722" name="Content Placeholder 6" descr="Man">
              <a:extLst>
                <a:ext uri="{FF2B5EF4-FFF2-40B4-BE49-F238E27FC236}">
                  <a16:creationId xmlns:a16="http://schemas.microsoft.com/office/drawing/2014/main" id="{A75915A9-4B6C-453A-9D7E-8FFD357E3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723" name="Content Placeholder 6" descr="Man">
              <a:extLst>
                <a:ext uri="{FF2B5EF4-FFF2-40B4-BE49-F238E27FC236}">
                  <a16:creationId xmlns:a16="http://schemas.microsoft.com/office/drawing/2014/main" id="{53A5EC90-2D3F-4D62-8FE4-617E2E512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724" name="Content Placeholder 6" descr="Man">
              <a:extLst>
                <a:ext uri="{FF2B5EF4-FFF2-40B4-BE49-F238E27FC236}">
                  <a16:creationId xmlns:a16="http://schemas.microsoft.com/office/drawing/2014/main" id="{F1905505-8F98-4A0A-B5B0-E5053998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725" name="Content Placeholder 6" descr="Man">
              <a:extLst>
                <a:ext uri="{FF2B5EF4-FFF2-40B4-BE49-F238E27FC236}">
                  <a16:creationId xmlns:a16="http://schemas.microsoft.com/office/drawing/2014/main" id="{D396D41A-CEE4-4832-8FFC-02209C2B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726" name="Content Placeholder 6" descr="Man">
              <a:extLst>
                <a:ext uri="{FF2B5EF4-FFF2-40B4-BE49-F238E27FC236}">
                  <a16:creationId xmlns:a16="http://schemas.microsoft.com/office/drawing/2014/main" id="{40D39B2D-451C-4530-B181-D60AC682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727" name="Content Placeholder 6" descr="Man">
              <a:extLst>
                <a:ext uri="{FF2B5EF4-FFF2-40B4-BE49-F238E27FC236}">
                  <a16:creationId xmlns:a16="http://schemas.microsoft.com/office/drawing/2014/main" id="{B34AF709-6C22-4B0E-854C-428B51AF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728" name="Content Placeholder 6" descr="Man">
              <a:extLst>
                <a:ext uri="{FF2B5EF4-FFF2-40B4-BE49-F238E27FC236}">
                  <a16:creationId xmlns:a16="http://schemas.microsoft.com/office/drawing/2014/main" id="{431E82A7-3A90-4A4C-B294-11980B6FE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729" name="Content Placeholder 6" descr="Man">
              <a:extLst>
                <a:ext uri="{FF2B5EF4-FFF2-40B4-BE49-F238E27FC236}">
                  <a16:creationId xmlns:a16="http://schemas.microsoft.com/office/drawing/2014/main" id="{4B1ABB85-E9B4-4EDD-B100-A64328A6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730" name="Content Placeholder 6" descr="Man">
              <a:extLst>
                <a:ext uri="{FF2B5EF4-FFF2-40B4-BE49-F238E27FC236}">
                  <a16:creationId xmlns:a16="http://schemas.microsoft.com/office/drawing/2014/main" id="{C1664CFD-71D8-47C8-98C0-D2B672AE7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731" name="Content Placeholder 6" descr="Man">
              <a:extLst>
                <a:ext uri="{FF2B5EF4-FFF2-40B4-BE49-F238E27FC236}">
                  <a16:creationId xmlns:a16="http://schemas.microsoft.com/office/drawing/2014/main" id="{EBCF3772-92E9-4829-BE81-1AC529BC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732" name="Content Placeholder 6" descr="Man">
              <a:extLst>
                <a:ext uri="{FF2B5EF4-FFF2-40B4-BE49-F238E27FC236}">
                  <a16:creationId xmlns:a16="http://schemas.microsoft.com/office/drawing/2014/main" id="{44A358C9-0E2C-4382-B7D1-A64745F5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733" name="Content Placeholder 6" descr="Man">
              <a:extLst>
                <a:ext uri="{FF2B5EF4-FFF2-40B4-BE49-F238E27FC236}">
                  <a16:creationId xmlns:a16="http://schemas.microsoft.com/office/drawing/2014/main" id="{D96E3B5A-066E-4476-8F52-41074148B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734" name="Content Placeholder 6" descr="Man">
              <a:extLst>
                <a:ext uri="{FF2B5EF4-FFF2-40B4-BE49-F238E27FC236}">
                  <a16:creationId xmlns:a16="http://schemas.microsoft.com/office/drawing/2014/main" id="{7206841F-0CA7-49ED-9053-21173EEC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735" name="Content Placeholder 6" descr="Man">
              <a:extLst>
                <a:ext uri="{FF2B5EF4-FFF2-40B4-BE49-F238E27FC236}">
                  <a16:creationId xmlns:a16="http://schemas.microsoft.com/office/drawing/2014/main" id="{FCA1C641-8877-4066-9C47-42D3849C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736" name="Content Placeholder 6" descr="Man">
              <a:extLst>
                <a:ext uri="{FF2B5EF4-FFF2-40B4-BE49-F238E27FC236}">
                  <a16:creationId xmlns:a16="http://schemas.microsoft.com/office/drawing/2014/main" id="{AB316358-FEE3-44EB-8DCE-3F0C4C8C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737" name="Content Placeholder 6" descr="Man">
              <a:extLst>
                <a:ext uri="{FF2B5EF4-FFF2-40B4-BE49-F238E27FC236}">
                  <a16:creationId xmlns:a16="http://schemas.microsoft.com/office/drawing/2014/main" id="{159411FD-A5AF-4573-8185-EDB2E6CD1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738" name="Content Placeholder 6" descr="Man">
              <a:extLst>
                <a:ext uri="{FF2B5EF4-FFF2-40B4-BE49-F238E27FC236}">
                  <a16:creationId xmlns:a16="http://schemas.microsoft.com/office/drawing/2014/main" id="{1B24A9B1-C844-4453-96D6-0AD634B1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739" name="Content Placeholder 6" descr="Man">
              <a:extLst>
                <a:ext uri="{FF2B5EF4-FFF2-40B4-BE49-F238E27FC236}">
                  <a16:creationId xmlns:a16="http://schemas.microsoft.com/office/drawing/2014/main" id="{EA8DDE1D-6C6D-4FAE-B2DD-C9B044D91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740" name="Content Placeholder 6" descr="Man">
              <a:extLst>
                <a:ext uri="{FF2B5EF4-FFF2-40B4-BE49-F238E27FC236}">
                  <a16:creationId xmlns:a16="http://schemas.microsoft.com/office/drawing/2014/main" id="{EA283AE6-9861-4122-9B43-2E5CE9FFE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741" name="Content Placeholder 6" descr="Man">
              <a:extLst>
                <a:ext uri="{FF2B5EF4-FFF2-40B4-BE49-F238E27FC236}">
                  <a16:creationId xmlns:a16="http://schemas.microsoft.com/office/drawing/2014/main" id="{298021D0-E075-485D-881A-D52476EB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742" name="Content Placeholder 6" descr="Man">
              <a:extLst>
                <a:ext uri="{FF2B5EF4-FFF2-40B4-BE49-F238E27FC236}">
                  <a16:creationId xmlns:a16="http://schemas.microsoft.com/office/drawing/2014/main" id="{0896832D-26D0-46E9-A1B6-E46000A8C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743" name="Content Placeholder 6" descr="Man">
              <a:extLst>
                <a:ext uri="{FF2B5EF4-FFF2-40B4-BE49-F238E27FC236}">
                  <a16:creationId xmlns:a16="http://schemas.microsoft.com/office/drawing/2014/main" id="{E43EEF26-9EFA-4AFB-A10B-56BF2FD7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744" name="Content Placeholder 6" descr="Man">
              <a:extLst>
                <a:ext uri="{FF2B5EF4-FFF2-40B4-BE49-F238E27FC236}">
                  <a16:creationId xmlns:a16="http://schemas.microsoft.com/office/drawing/2014/main" id="{08993119-2356-4D07-9F05-E795CE55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745" name="Content Placeholder 6" descr="Man">
              <a:extLst>
                <a:ext uri="{FF2B5EF4-FFF2-40B4-BE49-F238E27FC236}">
                  <a16:creationId xmlns:a16="http://schemas.microsoft.com/office/drawing/2014/main" id="{E704CECC-CAFB-4F74-97CC-1240248C1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746" name="Content Placeholder 6" descr="Man">
              <a:extLst>
                <a:ext uri="{FF2B5EF4-FFF2-40B4-BE49-F238E27FC236}">
                  <a16:creationId xmlns:a16="http://schemas.microsoft.com/office/drawing/2014/main" id="{07935E59-213A-481C-8FA5-4581A3AD6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747" name="Content Placeholder 6" descr="Man">
              <a:extLst>
                <a:ext uri="{FF2B5EF4-FFF2-40B4-BE49-F238E27FC236}">
                  <a16:creationId xmlns:a16="http://schemas.microsoft.com/office/drawing/2014/main" id="{27C6AF3C-213F-4C0F-B96E-6F8D7A81E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748" name="Content Placeholder 6" descr="Man">
              <a:extLst>
                <a:ext uri="{FF2B5EF4-FFF2-40B4-BE49-F238E27FC236}">
                  <a16:creationId xmlns:a16="http://schemas.microsoft.com/office/drawing/2014/main" id="{4E5B4367-E36E-4C8A-97E8-838251A9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749" name="Content Placeholder 6" descr="Man">
              <a:extLst>
                <a:ext uri="{FF2B5EF4-FFF2-40B4-BE49-F238E27FC236}">
                  <a16:creationId xmlns:a16="http://schemas.microsoft.com/office/drawing/2014/main" id="{4718ABE5-90DD-4193-9612-6B761399E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750" name="Content Placeholder 6" descr="Man">
              <a:extLst>
                <a:ext uri="{FF2B5EF4-FFF2-40B4-BE49-F238E27FC236}">
                  <a16:creationId xmlns:a16="http://schemas.microsoft.com/office/drawing/2014/main" id="{4574BF28-C5ED-4696-9D35-56404745B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751" name="Content Placeholder 6" descr="Man">
              <a:extLst>
                <a:ext uri="{FF2B5EF4-FFF2-40B4-BE49-F238E27FC236}">
                  <a16:creationId xmlns:a16="http://schemas.microsoft.com/office/drawing/2014/main" id="{87E5AAFD-248E-47E0-B297-E6CDBAD8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752" name="Content Placeholder 6" descr="Man">
              <a:extLst>
                <a:ext uri="{FF2B5EF4-FFF2-40B4-BE49-F238E27FC236}">
                  <a16:creationId xmlns:a16="http://schemas.microsoft.com/office/drawing/2014/main" id="{69BEBC72-4D8F-4077-B447-5F932DF6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753" name="Content Placeholder 6" descr="Man">
              <a:extLst>
                <a:ext uri="{FF2B5EF4-FFF2-40B4-BE49-F238E27FC236}">
                  <a16:creationId xmlns:a16="http://schemas.microsoft.com/office/drawing/2014/main" id="{DFBC7784-F070-4C07-8020-6B563967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754" name="Content Placeholder 6" descr="Man">
              <a:extLst>
                <a:ext uri="{FF2B5EF4-FFF2-40B4-BE49-F238E27FC236}">
                  <a16:creationId xmlns:a16="http://schemas.microsoft.com/office/drawing/2014/main" id="{6C4067AA-DE86-41FB-9615-9EE145741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755" name="Content Placeholder 6" descr="Man">
              <a:extLst>
                <a:ext uri="{FF2B5EF4-FFF2-40B4-BE49-F238E27FC236}">
                  <a16:creationId xmlns:a16="http://schemas.microsoft.com/office/drawing/2014/main" id="{06ADCEC8-378E-42E4-B599-50129FB6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756" name="Content Placeholder 6" descr="Man">
              <a:extLst>
                <a:ext uri="{FF2B5EF4-FFF2-40B4-BE49-F238E27FC236}">
                  <a16:creationId xmlns:a16="http://schemas.microsoft.com/office/drawing/2014/main" id="{F6753950-7FF6-4BD0-BE6C-0678DB563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757" name="Content Placeholder 6" descr="Man">
              <a:extLst>
                <a:ext uri="{FF2B5EF4-FFF2-40B4-BE49-F238E27FC236}">
                  <a16:creationId xmlns:a16="http://schemas.microsoft.com/office/drawing/2014/main" id="{83232CBA-390E-4B31-A84F-B8F90D0CF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758" name="Content Placeholder 6" descr="Man">
              <a:extLst>
                <a:ext uri="{FF2B5EF4-FFF2-40B4-BE49-F238E27FC236}">
                  <a16:creationId xmlns:a16="http://schemas.microsoft.com/office/drawing/2014/main" id="{8C04A317-9F5D-4AD2-A7AC-A1B766FA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759" name="Content Placeholder 6" descr="Man">
              <a:extLst>
                <a:ext uri="{FF2B5EF4-FFF2-40B4-BE49-F238E27FC236}">
                  <a16:creationId xmlns:a16="http://schemas.microsoft.com/office/drawing/2014/main" id="{3085AA80-52CF-4AB7-993A-FE9F912A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760" name="Content Placeholder 6" descr="Man">
              <a:extLst>
                <a:ext uri="{FF2B5EF4-FFF2-40B4-BE49-F238E27FC236}">
                  <a16:creationId xmlns:a16="http://schemas.microsoft.com/office/drawing/2014/main" id="{4430EDF2-AA06-4AD8-ACAA-438750E2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761" name="Content Placeholder 6" descr="Man">
              <a:extLst>
                <a:ext uri="{FF2B5EF4-FFF2-40B4-BE49-F238E27FC236}">
                  <a16:creationId xmlns:a16="http://schemas.microsoft.com/office/drawing/2014/main" id="{72AAEABE-5C41-49C0-B4FE-B92F69A3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762" name="Content Placeholder 6" descr="Man">
              <a:extLst>
                <a:ext uri="{FF2B5EF4-FFF2-40B4-BE49-F238E27FC236}">
                  <a16:creationId xmlns:a16="http://schemas.microsoft.com/office/drawing/2014/main" id="{BE6D7F0B-3D51-41AC-B339-52E89921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763" name="Content Placeholder 6" descr="Man">
              <a:extLst>
                <a:ext uri="{FF2B5EF4-FFF2-40B4-BE49-F238E27FC236}">
                  <a16:creationId xmlns:a16="http://schemas.microsoft.com/office/drawing/2014/main" id="{8FC24F1B-2FCD-41CB-B387-E1F224F95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764" name="Content Placeholder 6" descr="Man">
              <a:extLst>
                <a:ext uri="{FF2B5EF4-FFF2-40B4-BE49-F238E27FC236}">
                  <a16:creationId xmlns:a16="http://schemas.microsoft.com/office/drawing/2014/main" id="{FE87AAF2-4193-4E83-8A0E-384F1C53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765" name="Content Placeholder 6" descr="Man">
              <a:extLst>
                <a:ext uri="{FF2B5EF4-FFF2-40B4-BE49-F238E27FC236}">
                  <a16:creationId xmlns:a16="http://schemas.microsoft.com/office/drawing/2014/main" id="{9CF492C2-36C8-45D9-B303-174DD1B55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766" name="Content Placeholder 6" descr="Man">
              <a:extLst>
                <a:ext uri="{FF2B5EF4-FFF2-40B4-BE49-F238E27FC236}">
                  <a16:creationId xmlns:a16="http://schemas.microsoft.com/office/drawing/2014/main" id="{CF4A1147-53FE-43A1-B6BE-A38CE2D10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767" name="Content Placeholder 6" descr="Man">
              <a:extLst>
                <a:ext uri="{FF2B5EF4-FFF2-40B4-BE49-F238E27FC236}">
                  <a16:creationId xmlns:a16="http://schemas.microsoft.com/office/drawing/2014/main" id="{AAA74306-781D-46CB-B9AB-F835E91EE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768" name="Content Placeholder 6" descr="Man">
              <a:extLst>
                <a:ext uri="{FF2B5EF4-FFF2-40B4-BE49-F238E27FC236}">
                  <a16:creationId xmlns:a16="http://schemas.microsoft.com/office/drawing/2014/main" id="{0FA05639-3712-4852-B0FF-DE6ADCEB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769" name="Content Placeholder 6" descr="Man">
              <a:extLst>
                <a:ext uri="{FF2B5EF4-FFF2-40B4-BE49-F238E27FC236}">
                  <a16:creationId xmlns:a16="http://schemas.microsoft.com/office/drawing/2014/main" id="{C918CE43-1560-4A9B-9D49-EB626A467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770" name="Content Placeholder 6" descr="Man">
              <a:extLst>
                <a:ext uri="{FF2B5EF4-FFF2-40B4-BE49-F238E27FC236}">
                  <a16:creationId xmlns:a16="http://schemas.microsoft.com/office/drawing/2014/main" id="{5AE09301-7B87-4851-ACCB-348F6359A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771" name="Content Placeholder 6" descr="Man">
              <a:extLst>
                <a:ext uri="{FF2B5EF4-FFF2-40B4-BE49-F238E27FC236}">
                  <a16:creationId xmlns:a16="http://schemas.microsoft.com/office/drawing/2014/main" id="{6F7AB339-FFD4-4D11-8F6C-4C7253857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772" name="Content Placeholder 6" descr="Man">
              <a:extLst>
                <a:ext uri="{FF2B5EF4-FFF2-40B4-BE49-F238E27FC236}">
                  <a16:creationId xmlns:a16="http://schemas.microsoft.com/office/drawing/2014/main" id="{3B41638B-EF95-4B06-9C1C-B85C6ADA0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773" name="Content Placeholder 6" descr="Man">
              <a:extLst>
                <a:ext uri="{FF2B5EF4-FFF2-40B4-BE49-F238E27FC236}">
                  <a16:creationId xmlns:a16="http://schemas.microsoft.com/office/drawing/2014/main" id="{FD53BEB1-4C5C-438B-BF3B-DE4E4DE5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774" name="Content Placeholder 6" descr="Man">
              <a:extLst>
                <a:ext uri="{FF2B5EF4-FFF2-40B4-BE49-F238E27FC236}">
                  <a16:creationId xmlns:a16="http://schemas.microsoft.com/office/drawing/2014/main" id="{ED795E71-A1B5-4D3B-A26D-26908D40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775" name="Content Placeholder 6" descr="Man">
              <a:extLst>
                <a:ext uri="{FF2B5EF4-FFF2-40B4-BE49-F238E27FC236}">
                  <a16:creationId xmlns:a16="http://schemas.microsoft.com/office/drawing/2014/main" id="{F0E19275-40F4-42C0-9030-B15BA2133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776" name="Content Placeholder 6" descr="Man">
              <a:extLst>
                <a:ext uri="{FF2B5EF4-FFF2-40B4-BE49-F238E27FC236}">
                  <a16:creationId xmlns:a16="http://schemas.microsoft.com/office/drawing/2014/main" id="{5BFC6982-CA05-46EF-865D-F0E86E126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777" name="Content Placeholder 6" descr="Man">
              <a:extLst>
                <a:ext uri="{FF2B5EF4-FFF2-40B4-BE49-F238E27FC236}">
                  <a16:creationId xmlns:a16="http://schemas.microsoft.com/office/drawing/2014/main" id="{3CAE6417-8E11-4142-946D-5FE2C4C4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778" name="Content Placeholder 6" descr="Man">
              <a:extLst>
                <a:ext uri="{FF2B5EF4-FFF2-40B4-BE49-F238E27FC236}">
                  <a16:creationId xmlns:a16="http://schemas.microsoft.com/office/drawing/2014/main" id="{B764E989-C302-439C-A533-A8F79A6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51A63530-39D3-4AAD-ADE9-70011EABA808}"/>
              </a:ext>
            </a:extLst>
          </p:cNvPr>
          <p:cNvGrpSpPr/>
          <p:nvPr/>
        </p:nvGrpSpPr>
        <p:grpSpPr>
          <a:xfrm>
            <a:off x="-7273720" y="6490730"/>
            <a:ext cx="8052445" cy="5333301"/>
            <a:chOff x="492213" y="853708"/>
            <a:chExt cx="8052445" cy="5333301"/>
          </a:xfrm>
        </p:grpSpPr>
        <p:pic>
          <p:nvPicPr>
            <p:cNvPr id="780" name="Content Placeholder 6" descr="Man">
              <a:extLst>
                <a:ext uri="{FF2B5EF4-FFF2-40B4-BE49-F238E27FC236}">
                  <a16:creationId xmlns:a16="http://schemas.microsoft.com/office/drawing/2014/main" id="{13BBAD87-CBE2-4645-901F-C728A7D9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781" name="Content Placeholder 6" descr="Man">
              <a:extLst>
                <a:ext uri="{FF2B5EF4-FFF2-40B4-BE49-F238E27FC236}">
                  <a16:creationId xmlns:a16="http://schemas.microsoft.com/office/drawing/2014/main" id="{61D42A52-CEEB-4D89-8CA1-942949C14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782" name="Content Placeholder 6" descr="Man">
              <a:extLst>
                <a:ext uri="{FF2B5EF4-FFF2-40B4-BE49-F238E27FC236}">
                  <a16:creationId xmlns:a16="http://schemas.microsoft.com/office/drawing/2014/main" id="{E0B33968-3F20-4BAD-9664-6796BBECC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783" name="Content Placeholder 6" descr="Man">
              <a:extLst>
                <a:ext uri="{FF2B5EF4-FFF2-40B4-BE49-F238E27FC236}">
                  <a16:creationId xmlns:a16="http://schemas.microsoft.com/office/drawing/2014/main" id="{0056E755-D3C7-4EFD-9374-D4D8A5EC1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784" name="Content Placeholder 6" descr="Man">
              <a:extLst>
                <a:ext uri="{FF2B5EF4-FFF2-40B4-BE49-F238E27FC236}">
                  <a16:creationId xmlns:a16="http://schemas.microsoft.com/office/drawing/2014/main" id="{F6EE296C-7B6B-44DB-8913-DF7489671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785" name="Content Placeholder 6" descr="Man">
              <a:extLst>
                <a:ext uri="{FF2B5EF4-FFF2-40B4-BE49-F238E27FC236}">
                  <a16:creationId xmlns:a16="http://schemas.microsoft.com/office/drawing/2014/main" id="{A576AD00-3D62-4481-8FA9-CC3057A7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786" name="Content Placeholder 6" descr="Man">
              <a:extLst>
                <a:ext uri="{FF2B5EF4-FFF2-40B4-BE49-F238E27FC236}">
                  <a16:creationId xmlns:a16="http://schemas.microsoft.com/office/drawing/2014/main" id="{34866C3B-F0E7-4E81-BD31-40E7F9C4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787" name="Content Placeholder 6" descr="Man">
              <a:extLst>
                <a:ext uri="{FF2B5EF4-FFF2-40B4-BE49-F238E27FC236}">
                  <a16:creationId xmlns:a16="http://schemas.microsoft.com/office/drawing/2014/main" id="{D5F313D3-7B5F-4802-A8C4-C416B72E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788" name="Content Placeholder 6" descr="Man">
              <a:extLst>
                <a:ext uri="{FF2B5EF4-FFF2-40B4-BE49-F238E27FC236}">
                  <a16:creationId xmlns:a16="http://schemas.microsoft.com/office/drawing/2014/main" id="{8D199689-BB96-4013-BE46-56E06D2C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789" name="Content Placeholder 6" descr="Man">
              <a:extLst>
                <a:ext uri="{FF2B5EF4-FFF2-40B4-BE49-F238E27FC236}">
                  <a16:creationId xmlns:a16="http://schemas.microsoft.com/office/drawing/2014/main" id="{C000BF05-47E0-4B28-81A9-2A6BFC37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790" name="Content Placeholder 6" descr="Man">
              <a:extLst>
                <a:ext uri="{FF2B5EF4-FFF2-40B4-BE49-F238E27FC236}">
                  <a16:creationId xmlns:a16="http://schemas.microsoft.com/office/drawing/2014/main" id="{3FD8E1BE-3837-40C9-B284-299D0AD4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791" name="Content Placeholder 6" descr="Man">
              <a:extLst>
                <a:ext uri="{FF2B5EF4-FFF2-40B4-BE49-F238E27FC236}">
                  <a16:creationId xmlns:a16="http://schemas.microsoft.com/office/drawing/2014/main" id="{C60B81A9-F18D-4214-A71E-A4ABE3DF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792" name="Content Placeholder 6" descr="Man">
              <a:extLst>
                <a:ext uri="{FF2B5EF4-FFF2-40B4-BE49-F238E27FC236}">
                  <a16:creationId xmlns:a16="http://schemas.microsoft.com/office/drawing/2014/main" id="{63B98CD0-4F67-415B-A629-5537D87D7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793" name="Content Placeholder 6" descr="Man">
              <a:extLst>
                <a:ext uri="{FF2B5EF4-FFF2-40B4-BE49-F238E27FC236}">
                  <a16:creationId xmlns:a16="http://schemas.microsoft.com/office/drawing/2014/main" id="{E2D79561-9B13-4316-A5BA-FC8F02DE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794" name="Content Placeholder 6" descr="Man">
              <a:extLst>
                <a:ext uri="{FF2B5EF4-FFF2-40B4-BE49-F238E27FC236}">
                  <a16:creationId xmlns:a16="http://schemas.microsoft.com/office/drawing/2014/main" id="{58A7600B-B797-47F6-ABF6-6D7EA6FB6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795" name="Content Placeholder 6" descr="Man">
              <a:extLst>
                <a:ext uri="{FF2B5EF4-FFF2-40B4-BE49-F238E27FC236}">
                  <a16:creationId xmlns:a16="http://schemas.microsoft.com/office/drawing/2014/main" id="{5D49F9E9-6A00-445D-9F26-693D35DA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796" name="Content Placeholder 6" descr="Man">
              <a:extLst>
                <a:ext uri="{FF2B5EF4-FFF2-40B4-BE49-F238E27FC236}">
                  <a16:creationId xmlns:a16="http://schemas.microsoft.com/office/drawing/2014/main" id="{1D10E3AF-9974-4550-A43B-2821C7E6E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797" name="Content Placeholder 6" descr="Man">
              <a:extLst>
                <a:ext uri="{FF2B5EF4-FFF2-40B4-BE49-F238E27FC236}">
                  <a16:creationId xmlns:a16="http://schemas.microsoft.com/office/drawing/2014/main" id="{F21A4B11-E677-43AB-88C0-B821D91F5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798" name="Content Placeholder 6" descr="Man">
              <a:extLst>
                <a:ext uri="{FF2B5EF4-FFF2-40B4-BE49-F238E27FC236}">
                  <a16:creationId xmlns:a16="http://schemas.microsoft.com/office/drawing/2014/main" id="{CE2A93E5-B551-41FD-B9EF-E3EA2695A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799" name="Content Placeholder 6" descr="Man">
              <a:extLst>
                <a:ext uri="{FF2B5EF4-FFF2-40B4-BE49-F238E27FC236}">
                  <a16:creationId xmlns:a16="http://schemas.microsoft.com/office/drawing/2014/main" id="{B0250737-DF2D-4048-BD33-05F63EB7B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800" name="Content Placeholder 6" descr="Man">
              <a:extLst>
                <a:ext uri="{FF2B5EF4-FFF2-40B4-BE49-F238E27FC236}">
                  <a16:creationId xmlns:a16="http://schemas.microsoft.com/office/drawing/2014/main" id="{912944EB-78AC-46C6-A9DD-6C63CAC65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801" name="Content Placeholder 6" descr="Man">
              <a:extLst>
                <a:ext uri="{FF2B5EF4-FFF2-40B4-BE49-F238E27FC236}">
                  <a16:creationId xmlns:a16="http://schemas.microsoft.com/office/drawing/2014/main" id="{FFB3F06D-48ED-435D-94B7-131E6A439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802" name="Content Placeholder 6" descr="Man">
              <a:extLst>
                <a:ext uri="{FF2B5EF4-FFF2-40B4-BE49-F238E27FC236}">
                  <a16:creationId xmlns:a16="http://schemas.microsoft.com/office/drawing/2014/main" id="{5861F02F-4E59-4A7A-9E91-72936B75F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803" name="Content Placeholder 6" descr="Man">
              <a:extLst>
                <a:ext uri="{FF2B5EF4-FFF2-40B4-BE49-F238E27FC236}">
                  <a16:creationId xmlns:a16="http://schemas.microsoft.com/office/drawing/2014/main" id="{9A852295-198A-4CC4-AD32-FBD97DD1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804" name="Content Placeholder 6" descr="Man">
              <a:extLst>
                <a:ext uri="{FF2B5EF4-FFF2-40B4-BE49-F238E27FC236}">
                  <a16:creationId xmlns:a16="http://schemas.microsoft.com/office/drawing/2014/main" id="{AECB461F-95B5-4E87-AFF8-E80F4D955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805" name="Content Placeholder 6" descr="Man">
              <a:extLst>
                <a:ext uri="{FF2B5EF4-FFF2-40B4-BE49-F238E27FC236}">
                  <a16:creationId xmlns:a16="http://schemas.microsoft.com/office/drawing/2014/main" id="{3469EAD6-1B23-4606-9D67-EE55340A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806" name="Content Placeholder 6" descr="Man">
              <a:extLst>
                <a:ext uri="{FF2B5EF4-FFF2-40B4-BE49-F238E27FC236}">
                  <a16:creationId xmlns:a16="http://schemas.microsoft.com/office/drawing/2014/main" id="{A2E73AC2-9085-4F22-9A1D-02169786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807" name="Content Placeholder 6" descr="Man">
              <a:extLst>
                <a:ext uri="{FF2B5EF4-FFF2-40B4-BE49-F238E27FC236}">
                  <a16:creationId xmlns:a16="http://schemas.microsoft.com/office/drawing/2014/main" id="{FAAC6F19-D18F-4675-A06D-048ABF58D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808" name="Content Placeholder 6" descr="Man">
              <a:extLst>
                <a:ext uri="{FF2B5EF4-FFF2-40B4-BE49-F238E27FC236}">
                  <a16:creationId xmlns:a16="http://schemas.microsoft.com/office/drawing/2014/main" id="{2682607B-BA70-412B-BF74-4C2F7B7A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809" name="Content Placeholder 6" descr="Man">
              <a:extLst>
                <a:ext uri="{FF2B5EF4-FFF2-40B4-BE49-F238E27FC236}">
                  <a16:creationId xmlns:a16="http://schemas.microsoft.com/office/drawing/2014/main" id="{037DA5B2-ABA3-4BCA-A59C-C838A8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810" name="Content Placeholder 6" descr="Man">
              <a:extLst>
                <a:ext uri="{FF2B5EF4-FFF2-40B4-BE49-F238E27FC236}">
                  <a16:creationId xmlns:a16="http://schemas.microsoft.com/office/drawing/2014/main" id="{D0C737EC-214D-4025-9AFF-75A7F807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811" name="Content Placeholder 6" descr="Man">
              <a:extLst>
                <a:ext uri="{FF2B5EF4-FFF2-40B4-BE49-F238E27FC236}">
                  <a16:creationId xmlns:a16="http://schemas.microsoft.com/office/drawing/2014/main" id="{4D21A5C0-8E49-49FE-8F50-F97AF819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812" name="Content Placeholder 6" descr="Man">
              <a:extLst>
                <a:ext uri="{FF2B5EF4-FFF2-40B4-BE49-F238E27FC236}">
                  <a16:creationId xmlns:a16="http://schemas.microsoft.com/office/drawing/2014/main" id="{313D8AF3-8D0B-4BA7-A180-E512E61B4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813" name="Content Placeholder 6" descr="Man">
              <a:extLst>
                <a:ext uri="{FF2B5EF4-FFF2-40B4-BE49-F238E27FC236}">
                  <a16:creationId xmlns:a16="http://schemas.microsoft.com/office/drawing/2014/main" id="{152C3025-D010-419C-B016-CFDAFC69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814" name="Content Placeholder 6" descr="Man">
              <a:extLst>
                <a:ext uri="{FF2B5EF4-FFF2-40B4-BE49-F238E27FC236}">
                  <a16:creationId xmlns:a16="http://schemas.microsoft.com/office/drawing/2014/main" id="{EEC457CE-AEAD-4EF8-B7E5-8E762C54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815" name="Content Placeholder 6" descr="Man">
              <a:extLst>
                <a:ext uri="{FF2B5EF4-FFF2-40B4-BE49-F238E27FC236}">
                  <a16:creationId xmlns:a16="http://schemas.microsoft.com/office/drawing/2014/main" id="{6E102177-B480-4718-9F2F-95C2F548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816" name="Content Placeholder 6" descr="Man">
              <a:extLst>
                <a:ext uri="{FF2B5EF4-FFF2-40B4-BE49-F238E27FC236}">
                  <a16:creationId xmlns:a16="http://schemas.microsoft.com/office/drawing/2014/main" id="{893B3827-2708-499F-A30C-12BD2646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817" name="Content Placeholder 6" descr="Man">
              <a:extLst>
                <a:ext uri="{FF2B5EF4-FFF2-40B4-BE49-F238E27FC236}">
                  <a16:creationId xmlns:a16="http://schemas.microsoft.com/office/drawing/2014/main" id="{9E435DCD-3B07-45CC-B9D6-A56AEA32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818" name="Content Placeholder 6" descr="Man">
              <a:extLst>
                <a:ext uri="{FF2B5EF4-FFF2-40B4-BE49-F238E27FC236}">
                  <a16:creationId xmlns:a16="http://schemas.microsoft.com/office/drawing/2014/main" id="{919D461C-E4D6-4BD7-93B8-B4D44FCE6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819" name="Content Placeholder 6" descr="Man">
              <a:extLst>
                <a:ext uri="{FF2B5EF4-FFF2-40B4-BE49-F238E27FC236}">
                  <a16:creationId xmlns:a16="http://schemas.microsoft.com/office/drawing/2014/main" id="{F0C48175-6A17-46EC-8994-DB591D46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820" name="Content Placeholder 6" descr="Man">
              <a:extLst>
                <a:ext uri="{FF2B5EF4-FFF2-40B4-BE49-F238E27FC236}">
                  <a16:creationId xmlns:a16="http://schemas.microsoft.com/office/drawing/2014/main" id="{360B2F12-3EAB-4A8E-A9B8-954E819B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821" name="Content Placeholder 6" descr="Man">
              <a:extLst>
                <a:ext uri="{FF2B5EF4-FFF2-40B4-BE49-F238E27FC236}">
                  <a16:creationId xmlns:a16="http://schemas.microsoft.com/office/drawing/2014/main" id="{0DC52234-2127-4F5C-9A6A-69E856D19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822" name="Content Placeholder 6" descr="Man">
              <a:extLst>
                <a:ext uri="{FF2B5EF4-FFF2-40B4-BE49-F238E27FC236}">
                  <a16:creationId xmlns:a16="http://schemas.microsoft.com/office/drawing/2014/main" id="{AAC5E6B0-AA56-47EF-B77A-1766E51DE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823" name="Content Placeholder 6" descr="Man">
              <a:extLst>
                <a:ext uri="{FF2B5EF4-FFF2-40B4-BE49-F238E27FC236}">
                  <a16:creationId xmlns:a16="http://schemas.microsoft.com/office/drawing/2014/main" id="{23FB2009-7880-4048-AEF4-C58A2F23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824" name="Content Placeholder 6" descr="Man">
              <a:extLst>
                <a:ext uri="{FF2B5EF4-FFF2-40B4-BE49-F238E27FC236}">
                  <a16:creationId xmlns:a16="http://schemas.microsoft.com/office/drawing/2014/main" id="{FE02120D-7635-426B-B03E-17B6A209E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825" name="Content Placeholder 6" descr="Man">
              <a:extLst>
                <a:ext uri="{FF2B5EF4-FFF2-40B4-BE49-F238E27FC236}">
                  <a16:creationId xmlns:a16="http://schemas.microsoft.com/office/drawing/2014/main" id="{6F56B5FB-F038-48AF-8015-05D0A2F89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826" name="Content Placeholder 6" descr="Man">
              <a:extLst>
                <a:ext uri="{FF2B5EF4-FFF2-40B4-BE49-F238E27FC236}">
                  <a16:creationId xmlns:a16="http://schemas.microsoft.com/office/drawing/2014/main" id="{A7785241-72B6-4C3E-B65E-58587D0A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827" name="Content Placeholder 6" descr="Man">
              <a:extLst>
                <a:ext uri="{FF2B5EF4-FFF2-40B4-BE49-F238E27FC236}">
                  <a16:creationId xmlns:a16="http://schemas.microsoft.com/office/drawing/2014/main" id="{9E4F8FEE-E647-4622-BA90-B4F0F43F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828" name="Content Placeholder 6" descr="Man">
              <a:extLst>
                <a:ext uri="{FF2B5EF4-FFF2-40B4-BE49-F238E27FC236}">
                  <a16:creationId xmlns:a16="http://schemas.microsoft.com/office/drawing/2014/main" id="{4ED0C63C-E45C-4836-B1B2-94F3F811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829" name="Content Placeholder 6" descr="Man">
              <a:extLst>
                <a:ext uri="{FF2B5EF4-FFF2-40B4-BE49-F238E27FC236}">
                  <a16:creationId xmlns:a16="http://schemas.microsoft.com/office/drawing/2014/main" id="{463BEC40-EF53-4591-B6F2-0283F58C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830" name="Content Placeholder 6" descr="Man">
              <a:extLst>
                <a:ext uri="{FF2B5EF4-FFF2-40B4-BE49-F238E27FC236}">
                  <a16:creationId xmlns:a16="http://schemas.microsoft.com/office/drawing/2014/main" id="{49F5E3F6-7FDC-465E-B1C0-E68519796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831" name="Content Placeholder 6" descr="Man">
              <a:extLst>
                <a:ext uri="{FF2B5EF4-FFF2-40B4-BE49-F238E27FC236}">
                  <a16:creationId xmlns:a16="http://schemas.microsoft.com/office/drawing/2014/main" id="{559CBCD2-B7D7-4B3A-9AD1-271D30AE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832" name="Content Placeholder 6" descr="Man">
              <a:extLst>
                <a:ext uri="{FF2B5EF4-FFF2-40B4-BE49-F238E27FC236}">
                  <a16:creationId xmlns:a16="http://schemas.microsoft.com/office/drawing/2014/main" id="{7E0D4B5D-0BA1-48DC-B9D1-CF50EE39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833" name="Content Placeholder 6" descr="Man">
              <a:extLst>
                <a:ext uri="{FF2B5EF4-FFF2-40B4-BE49-F238E27FC236}">
                  <a16:creationId xmlns:a16="http://schemas.microsoft.com/office/drawing/2014/main" id="{715D8FC0-E75A-431A-B70D-173446C71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834" name="Content Placeholder 6" descr="Man">
              <a:extLst>
                <a:ext uri="{FF2B5EF4-FFF2-40B4-BE49-F238E27FC236}">
                  <a16:creationId xmlns:a16="http://schemas.microsoft.com/office/drawing/2014/main" id="{7592F894-A46A-44A9-9F3E-EA2F8EEB5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835" name="Content Placeholder 6" descr="Man">
              <a:extLst>
                <a:ext uri="{FF2B5EF4-FFF2-40B4-BE49-F238E27FC236}">
                  <a16:creationId xmlns:a16="http://schemas.microsoft.com/office/drawing/2014/main" id="{AAA9C822-F6C0-481D-875A-C20F6F532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836" name="Content Placeholder 6" descr="Man">
              <a:extLst>
                <a:ext uri="{FF2B5EF4-FFF2-40B4-BE49-F238E27FC236}">
                  <a16:creationId xmlns:a16="http://schemas.microsoft.com/office/drawing/2014/main" id="{18D62635-C5BE-4FC1-A97C-840DD111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837" name="Content Placeholder 6" descr="Man">
              <a:extLst>
                <a:ext uri="{FF2B5EF4-FFF2-40B4-BE49-F238E27FC236}">
                  <a16:creationId xmlns:a16="http://schemas.microsoft.com/office/drawing/2014/main" id="{5A50E47D-9FC6-4642-9334-83F9ABD14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838" name="Content Placeholder 6" descr="Man">
              <a:extLst>
                <a:ext uri="{FF2B5EF4-FFF2-40B4-BE49-F238E27FC236}">
                  <a16:creationId xmlns:a16="http://schemas.microsoft.com/office/drawing/2014/main" id="{382C2E87-9C01-4B81-9EB0-59DF8295C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839" name="Content Placeholder 6" descr="Man">
              <a:extLst>
                <a:ext uri="{FF2B5EF4-FFF2-40B4-BE49-F238E27FC236}">
                  <a16:creationId xmlns:a16="http://schemas.microsoft.com/office/drawing/2014/main" id="{E59DB4F4-D490-40D4-BE98-1995C68C6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840" name="Content Placeholder 6" descr="Man">
              <a:extLst>
                <a:ext uri="{FF2B5EF4-FFF2-40B4-BE49-F238E27FC236}">
                  <a16:creationId xmlns:a16="http://schemas.microsoft.com/office/drawing/2014/main" id="{3A1EB60E-5982-41CE-BE92-BF440644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841" name="Content Placeholder 6" descr="Man">
              <a:extLst>
                <a:ext uri="{FF2B5EF4-FFF2-40B4-BE49-F238E27FC236}">
                  <a16:creationId xmlns:a16="http://schemas.microsoft.com/office/drawing/2014/main" id="{2815BA92-A369-46C6-8703-2D2723B12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842" name="Content Placeholder 6" descr="Man">
              <a:extLst>
                <a:ext uri="{FF2B5EF4-FFF2-40B4-BE49-F238E27FC236}">
                  <a16:creationId xmlns:a16="http://schemas.microsoft.com/office/drawing/2014/main" id="{4F9A0A09-ED02-410D-8887-93686020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843" name="Content Placeholder 6" descr="Man">
              <a:extLst>
                <a:ext uri="{FF2B5EF4-FFF2-40B4-BE49-F238E27FC236}">
                  <a16:creationId xmlns:a16="http://schemas.microsoft.com/office/drawing/2014/main" id="{E4824F68-5639-4344-B614-CC164597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844" name="Content Placeholder 6" descr="Man">
              <a:extLst>
                <a:ext uri="{FF2B5EF4-FFF2-40B4-BE49-F238E27FC236}">
                  <a16:creationId xmlns:a16="http://schemas.microsoft.com/office/drawing/2014/main" id="{A39E1E91-894F-4DDD-85F9-82F0D3B7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845" name="Content Placeholder 6" descr="Man">
              <a:extLst>
                <a:ext uri="{FF2B5EF4-FFF2-40B4-BE49-F238E27FC236}">
                  <a16:creationId xmlns:a16="http://schemas.microsoft.com/office/drawing/2014/main" id="{00C145F7-5002-472F-8A7D-DC4374E86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846" name="Content Placeholder 6" descr="Man">
              <a:extLst>
                <a:ext uri="{FF2B5EF4-FFF2-40B4-BE49-F238E27FC236}">
                  <a16:creationId xmlns:a16="http://schemas.microsoft.com/office/drawing/2014/main" id="{2CC69BEA-E30F-4F69-8B0B-2CB5C63F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847" name="Content Placeholder 6" descr="Man">
              <a:extLst>
                <a:ext uri="{FF2B5EF4-FFF2-40B4-BE49-F238E27FC236}">
                  <a16:creationId xmlns:a16="http://schemas.microsoft.com/office/drawing/2014/main" id="{1BB53F29-F79C-40CF-9D31-F23BD929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848" name="Content Placeholder 6" descr="Man">
              <a:extLst>
                <a:ext uri="{FF2B5EF4-FFF2-40B4-BE49-F238E27FC236}">
                  <a16:creationId xmlns:a16="http://schemas.microsoft.com/office/drawing/2014/main" id="{C9DDA29A-9694-4635-A3EA-6DE0AA52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849" name="Content Placeholder 6" descr="Man">
              <a:extLst>
                <a:ext uri="{FF2B5EF4-FFF2-40B4-BE49-F238E27FC236}">
                  <a16:creationId xmlns:a16="http://schemas.microsoft.com/office/drawing/2014/main" id="{2CD5D752-2CF5-44FC-9D55-83966D175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850" name="Content Placeholder 6" descr="Man">
              <a:extLst>
                <a:ext uri="{FF2B5EF4-FFF2-40B4-BE49-F238E27FC236}">
                  <a16:creationId xmlns:a16="http://schemas.microsoft.com/office/drawing/2014/main" id="{87058C7C-C33B-4949-8EFB-97A62A799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851" name="Content Placeholder 6" descr="Man">
              <a:extLst>
                <a:ext uri="{FF2B5EF4-FFF2-40B4-BE49-F238E27FC236}">
                  <a16:creationId xmlns:a16="http://schemas.microsoft.com/office/drawing/2014/main" id="{0BF5BFF1-B7E0-4561-8AC0-865BF235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852" name="Content Placeholder 6" descr="Man">
              <a:extLst>
                <a:ext uri="{FF2B5EF4-FFF2-40B4-BE49-F238E27FC236}">
                  <a16:creationId xmlns:a16="http://schemas.microsoft.com/office/drawing/2014/main" id="{9247C8A3-4168-40BF-844D-41DD9236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853" name="Content Placeholder 6" descr="Man">
              <a:extLst>
                <a:ext uri="{FF2B5EF4-FFF2-40B4-BE49-F238E27FC236}">
                  <a16:creationId xmlns:a16="http://schemas.microsoft.com/office/drawing/2014/main" id="{427C3843-172C-416D-88D7-8E3A57B0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854" name="Content Placeholder 6" descr="Man">
              <a:extLst>
                <a:ext uri="{FF2B5EF4-FFF2-40B4-BE49-F238E27FC236}">
                  <a16:creationId xmlns:a16="http://schemas.microsoft.com/office/drawing/2014/main" id="{37682D23-2628-49E3-9AF5-5960DBF8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855" name="Content Placeholder 6" descr="Man">
              <a:extLst>
                <a:ext uri="{FF2B5EF4-FFF2-40B4-BE49-F238E27FC236}">
                  <a16:creationId xmlns:a16="http://schemas.microsoft.com/office/drawing/2014/main" id="{4B64E3C7-A2E2-48B5-BE4E-961BF8E6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856" name="Content Placeholder 6" descr="Man">
              <a:extLst>
                <a:ext uri="{FF2B5EF4-FFF2-40B4-BE49-F238E27FC236}">
                  <a16:creationId xmlns:a16="http://schemas.microsoft.com/office/drawing/2014/main" id="{64F2B21F-9432-4A77-BAEC-E3A989B8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857" name="Content Placeholder 6" descr="Man">
              <a:extLst>
                <a:ext uri="{FF2B5EF4-FFF2-40B4-BE49-F238E27FC236}">
                  <a16:creationId xmlns:a16="http://schemas.microsoft.com/office/drawing/2014/main" id="{B833E0F2-A419-4511-82AC-232D792B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858" name="Content Placeholder 6" descr="Man">
              <a:extLst>
                <a:ext uri="{FF2B5EF4-FFF2-40B4-BE49-F238E27FC236}">
                  <a16:creationId xmlns:a16="http://schemas.microsoft.com/office/drawing/2014/main" id="{E732763C-EE00-4333-9E62-9EB13C029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859" name="Content Placeholder 6" descr="Man">
              <a:extLst>
                <a:ext uri="{FF2B5EF4-FFF2-40B4-BE49-F238E27FC236}">
                  <a16:creationId xmlns:a16="http://schemas.microsoft.com/office/drawing/2014/main" id="{774AC580-84CC-4492-ABD2-5521112D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860" name="Content Placeholder 6" descr="Man">
              <a:extLst>
                <a:ext uri="{FF2B5EF4-FFF2-40B4-BE49-F238E27FC236}">
                  <a16:creationId xmlns:a16="http://schemas.microsoft.com/office/drawing/2014/main" id="{55D19A50-747D-4FCF-8F46-B5593B16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861" name="Content Placeholder 6" descr="Man">
              <a:extLst>
                <a:ext uri="{FF2B5EF4-FFF2-40B4-BE49-F238E27FC236}">
                  <a16:creationId xmlns:a16="http://schemas.microsoft.com/office/drawing/2014/main" id="{EED6FBA0-A062-4CFA-B00F-1A1B98FA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862" name="Content Placeholder 6" descr="Man">
              <a:extLst>
                <a:ext uri="{FF2B5EF4-FFF2-40B4-BE49-F238E27FC236}">
                  <a16:creationId xmlns:a16="http://schemas.microsoft.com/office/drawing/2014/main" id="{EC4D6FC3-ADDD-4C50-B371-BEF8D768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863" name="Content Placeholder 6" descr="Man">
              <a:extLst>
                <a:ext uri="{FF2B5EF4-FFF2-40B4-BE49-F238E27FC236}">
                  <a16:creationId xmlns:a16="http://schemas.microsoft.com/office/drawing/2014/main" id="{CC0CEDBF-F4AF-40D5-9141-91CF3F8B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864" name="Content Placeholder 6" descr="Man">
              <a:extLst>
                <a:ext uri="{FF2B5EF4-FFF2-40B4-BE49-F238E27FC236}">
                  <a16:creationId xmlns:a16="http://schemas.microsoft.com/office/drawing/2014/main" id="{A147A1A0-19DD-41DB-87ED-CCDCE327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865" name="Content Placeholder 6" descr="Man">
              <a:extLst>
                <a:ext uri="{FF2B5EF4-FFF2-40B4-BE49-F238E27FC236}">
                  <a16:creationId xmlns:a16="http://schemas.microsoft.com/office/drawing/2014/main" id="{DC526572-CD8C-4BD2-8430-C5B09836F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866" name="Content Placeholder 6" descr="Man">
              <a:extLst>
                <a:ext uri="{FF2B5EF4-FFF2-40B4-BE49-F238E27FC236}">
                  <a16:creationId xmlns:a16="http://schemas.microsoft.com/office/drawing/2014/main" id="{B79EB1BF-9A23-42F1-BA1B-112C87FA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867" name="Content Placeholder 6" descr="Man">
              <a:extLst>
                <a:ext uri="{FF2B5EF4-FFF2-40B4-BE49-F238E27FC236}">
                  <a16:creationId xmlns:a16="http://schemas.microsoft.com/office/drawing/2014/main" id="{DB83D9C2-E5F3-4C91-9487-F4BA50AA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868" name="Content Placeholder 6" descr="Man">
              <a:extLst>
                <a:ext uri="{FF2B5EF4-FFF2-40B4-BE49-F238E27FC236}">
                  <a16:creationId xmlns:a16="http://schemas.microsoft.com/office/drawing/2014/main" id="{CBFFAA31-43BB-4325-8DEF-F785F6CB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869" name="Content Placeholder 6" descr="Man">
              <a:extLst>
                <a:ext uri="{FF2B5EF4-FFF2-40B4-BE49-F238E27FC236}">
                  <a16:creationId xmlns:a16="http://schemas.microsoft.com/office/drawing/2014/main" id="{0927C50D-6037-49F5-94D9-80CA6443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870" name="Content Placeholder 6" descr="Man">
              <a:extLst>
                <a:ext uri="{FF2B5EF4-FFF2-40B4-BE49-F238E27FC236}">
                  <a16:creationId xmlns:a16="http://schemas.microsoft.com/office/drawing/2014/main" id="{08142194-51CB-4E85-9305-3A58D5C85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871" name="Content Placeholder 6" descr="Man">
              <a:extLst>
                <a:ext uri="{FF2B5EF4-FFF2-40B4-BE49-F238E27FC236}">
                  <a16:creationId xmlns:a16="http://schemas.microsoft.com/office/drawing/2014/main" id="{127FCF45-C920-40AB-97AD-9EC2A1558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872" name="Content Placeholder 6" descr="Man">
              <a:extLst>
                <a:ext uri="{FF2B5EF4-FFF2-40B4-BE49-F238E27FC236}">
                  <a16:creationId xmlns:a16="http://schemas.microsoft.com/office/drawing/2014/main" id="{053920DD-8479-4279-9CB1-C462148F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873" name="Content Placeholder 6" descr="Man">
              <a:extLst>
                <a:ext uri="{FF2B5EF4-FFF2-40B4-BE49-F238E27FC236}">
                  <a16:creationId xmlns:a16="http://schemas.microsoft.com/office/drawing/2014/main" id="{C5F06D85-CFBF-464B-82BE-3A662DE95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874" name="Content Placeholder 6" descr="Man">
              <a:extLst>
                <a:ext uri="{FF2B5EF4-FFF2-40B4-BE49-F238E27FC236}">
                  <a16:creationId xmlns:a16="http://schemas.microsoft.com/office/drawing/2014/main" id="{8E114036-D571-445B-97DB-0C4AC0D11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875" name="Content Placeholder 6" descr="Man">
              <a:extLst>
                <a:ext uri="{FF2B5EF4-FFF2-40B4-BE49-F238E27FC236}">
                  <a16:creationId xmlns:a16="http://schemas.microsoft.com/office/drawing/2014/main" id="{D0310C9C-FDD1-410B-9359-C1187B9B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876" name="Content Placeholder 6" descr="Man">
              <a:extLst>
                <a:ext uri="{FF2B5EF4-FFF2-40B4-BE49-F238E27FC236}">
                  <a16:creationId xmlns:a16="http://schemas.microsoft.com/office/drawing/2014/main" id="{CE11455F-B9FA-4C51-85B4-AB49AAA4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877" name="Content Placeholder 6" descr="Man">
              <a:extLst>
                <a:ext uri="{FF2B5EF4-FFF2-40B4-BE49-F238E27FC236}">
                  <a16:creationId xmlns:a16="http://schemas.microsoft.com/office/drawing/2014/main" id="{AC7C9F66-CA09-472F-81E9-61765A53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878" name="Content Placeholder 6" descr="Man">
              <a:extLst>
                <a:ext uri="{FF2B5EF4-FFF2-40B4-BE49-F238E27FC236}">
                  <a16:creationId xmlns:a16="http://schemas.microsoft.com/office/drawing/2014/main" id="{380B7049-2336-4DD3-949E-BCD2E6D5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879" name="Content Placeholder 6" descr="Man">
              <a:extLst>
                <a:ext uri="{FF2B5EF4-FFF2-40B4-BE49-F238E27FC236}">
                  <a16:creationId xmlns:a16="http://schemas.microsoft.com/office/drawing/2014/main" id="{17A6D9DB-C66A-40E2-BB89-CC931621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880" name="Content Placeholder 6" descr="Man">
              <a:extLst>
                <a:ext uri="{FF2B5EF4-FFF2-40B4-BE49-F238E27FC236}">
                  <a16:creationId xmlns:a16="http://schemas.microsoft.com/office/drawing/2014/main" id="{3F9B53A8-6301-48C9-BC0F-F1D8116D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881" name="Content Placeholder 6" descr="Man">
              <a:extLst>
                <a:ext uri="{FF2B5EF4-FFF2-40B4-BE49-F238E27FC236}">
                  <a16:creationId xmlns:a16="http://schemas.microsoft.com/office/drawing/2014/main" id="{AC83C4DB-88DE-410B-B58E-91667873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882" name="Content Placeholder 6" descr="Man">
              <a:extLst>
                <a:ext uri="{FF2B5EF4-FFF2-40B4-BE49-F238E27FC236}">
                  <a16:creationId xmlns:a16="http://schemas.microsoft.com/office/drawing/2014/main" id="{A167BCDF-FBEA-43FD-BAFE-3C680E601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883" name="Content Placeholder 6" descr="Man">
              <a:extLst>
                <a:ext uri="{FF2B5EF4-FFF2-40B4-BE49-F238E27FC236}">
                  <a16:creationId xmlns:a16="http://schemas.microsoft.com/office/drawing/2014/main" id="{7DB1461F-BFB1-4604-B9C0-FC86ECC0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884" name="Content Placeholder 6" descr="Man">
              <a:extLst>
                <a:ext uri="{FF2B5EF4-FFF2-40B4-BE49-F238E27FC236}">
                  <a16:creationId xmlns:a16="http://schemas.microsoft.com/office/drawing/2014/main" id="{E7C69212-AB88-4C0A-85BF-B2E9C0467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885" name="Content Placeholder 6" descr="Man">
              <a:extLst>
                <a:ext uri="{FF2B5EF4-FFF2-40B4-BE49-F238E27FC236}">
                  <a16:creationId xmlns:a16="http://schemas.microsoft.com/office/drawing/2014/main" id="{629B6C40-B7B1-43AD-8CE5-4B042241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886" name="Content Placeholder 6" descr="Man">
              <a:extLst>
                <a:ext uri="{FF2B5EF4-FFF2-40B4-BE49-F238E27FC236}">
                  <a16:creationId xmlns:a16="http://schemas.microsoft.com/office/drawing/2014/main" id="{997A4593-A285-4358-BE6E-59A94E55A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887" name="Content Placeholder 6" descr="Man">
              <a:extLst>
                <a:ext uri="{FF2B5EF4-FFF2-40B4-BE49-F238E27FC236}">
                  <a16:creationId xmlns:a16="http://schemas.microsoft.com/office/drawing/2014/main" id="{4815B62C-6299-454C-89EA-85ED15C8C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888" name="Content Placeholder 6" descr="Man">
              <a:extLst>
                <a:ext uri="{FF2B5EF4-FFF2-40B4-BE49-F238E27FC236}">
                  <a16:creationId xmlns:a16="http://schemas.microsoft.com/office/drawing/2014/main" id="{F8F60A56-77E3-460A-B90B-0CC9F80EB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889" name="Content Placeholder 6" descr="Man">
              <a:extLst>
                <a:ext uri="{FF2B5EF4-FFF2-40B4-BE49-F238E27FC236}">
                  <a16:creationId xmlns:a16="http://schemas.microsoft.com/office/drawing/2014/main" id="{74B98359-8261-4B46-ACCB-6FCC12BD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890" name="Content Placeholder 6" descr="Man">
              <a:extLst>
                <a:ext uri="{FF2B5EF4-FFF2-40B4-BE49-F238E27FC236}">
                  <a16:creationId xmlns:a16="http://schemas.microsoft.com/office/drawing/2014/main" id="{0AADF898-9A13-4873-9C30-FC86DBE0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891" name="Content Placeholder 6" descr="Man">
              <a:extLst>
                <a:ext uri="{FF2B5EF4-FFF2-40B4-BE49-F238E27FC236}">
                  <a16:creationId xmlns:a16="http://schemas.microsoft.com/office/drawing/2014/main" id="{D6CDAD24-5ED1-4AC5-B2EC-181499D1D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892" name="Content Placeholder 6" descr="Man">
              <a:extLst>
                <a:ext uri="{FF2B5EF4-FFF2-40B4-BE49-F238E27FC236}">
                  <a16:creationId xmlns:a16="http://schemas.microsoft.com/office/drawing/2014/main" id="{879F5D6E-E57D-4A46-83C1-9B6B8DA8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893" name="Content Placeholder 6" descr="Man">
              <a:extLst>
                <a:ext uri="{FF2B5EF4-FFF2-40B4-BE49-F238E27FC236}">
                  <a16:creationId xmlns:a16="http://schemas.microsoft.com/office/drawing/2014/main" id="{137AFB1E-8598-4482-9817-620CD1F0B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894" name="Content Placeholder 6" descr="Man">
              <a:extLst>
                <a:ext uri="{FF2B5EF4-FFF2-40B4-BE49-F238E27FC236}">
                  <a16:creationId xmlns:a16="http://schemas.microsoft.com/office/drawing/2014/main" id="{756257BD-65EF-400B-9D26-FBB542EB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895" name="Content Placeholder 6" descr="Man">
              <a:extLst>
                <a:ext uri="{FF2B5EF4-FFF2-40B4-BE49-F238E27FC236}">
                  <a16:creationId xmlns:a16="http://schemas.microsoft.com/office/drawing/2014/main" id="{36E9D37F-51BF-4E88-8474-7D30C0C3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896" name="Content Placeholder 6" descr="Man">
              <a:extLst>
                <a:ext uri="{FF2B5EF4-FFF2-40B4-BE49-F238E27FC236}">
                  <a16:creationId xmlns:a16="http://schemas.microsoft.com/office/drawing/2014/main" id="{832E0F96-D79F-40B2-8E11-0790DF86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897" name="Content Placeholder 6" descr="Man">
              <a:extLst>
                <a:ext uri="{FF2B5EF4-FFF2-40B4-BE49-F238E27FC236}">
                  <a16:creationId xmlns:a16="http://schemas.microsoft.com/office/drawing/2014/main" id="{7131B1D9-BD43-492E-9556-C6705A3F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898" name="Content Placeholder 6" descr="Man">
              <a:extLst>
                <a:ext uri="{FF2B5EF4-FFF2-40B4-BE49-F238E27FC236}">
                  <a16:creationId xmlns:a16="http://schemas.microsoft.com/office/drawing/2014/main" id="{389F74ED-E855-4C97-8391-416515A98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899" name="Content Placeholder 6" descr="Man">
              <a:extLst>
                <a:ext uri="{FF2B5EF4-FFF2-40B4-BE49-F238E27FC236}">
                  <a16:creationId xmlns:a16="http://schemas.microsoft.com/office/drawing/2014/main" id="{4800A583-3414-4644-8E2D-C35E201A5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900" name="Content Placeholder 6" descr="Man">
              <a:extLst>
                <a:ext uri="{FF2B5EF4-FFF2-40B4-BE49-F238E27FC236}">
                  <a16:creationId xmlns:a16="http://schemas.microsoft.com/office/drawing/2014/main" id="{6E535414-C849-4E7F-A081-C6FCE0A1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901" name="Content Placeholder 6" descr="Man">
              <a:extLst>
                <a:ext uri="{FF2B5EF4-FFF2-40B4-BE49-F238E27FC236}">
                  <a16:creationId xmlns:a16="http://schemas.microsoft.com/office/drawing/2014/main" id="{55C753D4-9157-41A7-9AC7-C0CC78BEA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902" name="Content Placeholder 6" descr="Man">
              <a:extLst>
                <a:ext uri="{FF2B5EF4-FFF2-40B4-BE49-F238E27FC236}">
                  <a16:creationId xmlns:a16="http://schemas.microsoft.com/office/drawing/2014/main" id="{750B4D90-197B-45C7-9FC0-4872DBFE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903" name="Content Placeholder 6" descr="Man">
              <a:extLst>
                <a:ext uri="{FF2B5EF4-FFF2-40B4-BE49-F238E27FC236}">
                  <a16:creationId xmlns:a16="http://schemas.microsoft.com/office/drawing/2014/main" id="{8FA7B93F-34C7-467C-8CA9-242DE5B7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904" name="Content Placeholder 6" descr="Man">
              <a:extLst>
                <a:ext uri="{FF2B5EF4-FFF2-40B4-BE49-F238E27FC236}">
                  <a16:creationId xmlns:a16="http://schemas.microsoft.com/office/drawing/2014/main" id="{29D4F35A-8D12-4146-AE28-0950D9AE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905" name="Content Placeholder 6" descr="Man">
              <a:extLst>
                <a:ext uri="{FF2B5EF4-FFF2-40B4-BE49-F238E27FC236}">
                  <a16:creationId xmlns:a16="http://schemas.microsoft.com/office/drawing/2014/main" id="{24854DB8-925C-49CE-9140-8EAE240C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906" name="Content Placeholder 6" descr="Man">
              <a:extLst>
                <a:ext uri="{FF2B5EF4-FFF2-40B4-BE49-F238E27FC236}">
                  <a16:creationId xmlns:a16="http://schemas.microsoft.com/office/drawing/2014/main" id="{3E06F6EE-6426-4267-B034-BB3342E3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907" name="Content Placeholder 6" descr="Man">
              <a:extLst>
                <a:ext uri="{FF2B5EF4-FFF2-40B4-BE49-F238E27FC236}">
                  <a16:creationId xmlns:a16="http://schemas.microsoft.com/office/drawing/2014/main" id="{CEB77EDD-15D2-437C-B6A9-2F43619C8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B93B159D-FB1D-441B-8922-0A16058EB95A}"/>
              </a:ext>
            </a:extLst>
          </p:cNvPr>
          <p:cNvGrpSpPr/>
          <p:nvPr/>
        </p:nvGrpSpPr>
        <p:grpSpPr>
          <a:xfrm>
            <a:off x="687852" y="6490730"/>
            <a:ext cx="8052445" cy="5333301"/>
            <a:chOff x="492213" y="853708"/>
            <a:chExt cx="8052445" cy="5333301"/>
          </a:xfrm>
        </p:grpSpPr>
        <p:pic>
          <p:nvPicPr>
            <p:cNvPr id="909" name="Content Placeholder 6" descr="Man">
              <a:extLst>
                <a:ext uri="{FF2B5EF4-FFF2-40B4-BE49-F238E27FC236}">
                  <a16:creationId xmlns:a16="http://schemas.microsoft.com/office/drawing/2014/main" id="{A8328785-CA69-4E60-933B-3FC3C040E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910" name="Content Placeholder 6" descr="Man">
              <a:extLst>
                <a:ext uri="{FF2B5EF4-FFF2-40B4-BE49-F238E27FC236}">
                  <a16:creationId xmlns:a16="http://schemas.microsoft.com/office/drawing/2014/main" id="{1F1E4AD9-889E-4AEA-9880-6B5587A8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911" name="Content Placeholder 6" descr="Man">
              <a:extLst>
                <a:ext uri="{FF2B5EF4-FFF2-40B4-BE49-F238E27FC236}">
                  <a16:creationId xmlns:a16="http://schemas.microsoft.com/office/drawing/2014/main" id="{AFA61C9C-2263-4CB9-8AA1-26FB9DC01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912" name="Content Placeholder 6" descr="Man">
              <a:extLst>
                <a:ext uri="{FF2B5EF4-FFF2-40B4-BE49-F238E27FC236}">
                  <a16:creationId xmlns:a16="http://schemas.microsoft.com/office/drawing/2014/main" id="{E81C90F2-D92D-44B3-916F-E96D864B7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913" name="Content Placeholder 6" descr="Man">
              <a:extLst>
                <a:ext uri="{FF2B5EF4-FFF2-40B4-BE49-F238E27FC236}">
                  <a16:creationId xmlns:a16="http://schemas.microsoft.com/office/drawing/2014/main" id="{A21C64BC-F4C0-4CE9-9647-946C22E3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914" name="Content Placeholder 6" descr="Man">
              <a:extLst>
                <a:ext uri="{FF2B5EF4-FFF2-40B4-BE49-F238E27FC236}">
                  <a16:creationId xmlns:a16="http://schemas.microsoft.com/office/drawing/2014/main" id="{94096C46-2285-4A0E-AD1B-31855782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915" name="Content Placeholder 6" descr="Man">
              <a:extLst>
                <a:ext uri="{FF2B5EF4-FFF2-40B4-BE49-F238E27FC236}">
                  <a16:creationId xmlns:a16="http://schemas.microsoft.com/office/drawing/2014/main" id="{8FE041DF-1D48-488B-A7CB-94D388AB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916" name="Content Placeholder 6" descr="Man">
              <a:extLst>
                <a:ext uri="{FF2B5EF4-FFF2-40B4-BE49-F238E27FC236}">
                  <a16:creationId xmlns:a16="http://schemas.microsoft.com/office/drawing/2014/main" id="{08FA6199-7D19-4D88-A67B-CB30DB34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917" name="Content Placeholder 6" descr="Man">
              <a:extLst>
                <a:ext uri="{FF2B5EF4-FFF2-40B4-BE49-F238E27FC236}">
                  <a16:creationId xmlns:a16="http://schemas.microsoft.com/office/drawing/2014/main" id="{02420047-13B5-4DFF-BBA6-D4893852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918" name="Content Placeholder 6" descr="Man">
              <a:extLst>
                <a:ext uri="{FF2B5EF4-FFF2-40B4-BE49-F238E27FC236}">
                  <a16:creationId xmlns:a16="http://schemas.microsoft.com/office/drawing/2014/main" id="{F4C91066-CE46-4BC4-BFBE-0726A5473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919" name="Content Placeholder 6" descr="Man">
              <a:extLst>
                <a:ext uri="{FF2B5EF4-FFF2-40B4-BE49-F238E27FC236}">
                  <a16:creationId xmlns:a16="http://schemas.microsoft.com/office/drawing/2014/main" id="{34CAF499-E40F-4308-842B-0F42804E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920" name="Content Placeholder 6" descr="Man">
              <a:extLst>
                <a:ext uri="{FF2B5EF4-FFF2-40B4-BE49-F238E27FC236}">
                  <a16:creationId xmlns:a16="http://schemas.microsoft.com/office/drawing/2014/main" id="{AE308B28-075B-4703-BF98-ED9E76C98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921" name="Content Placeholder 6" descr="Man">
              <a:extLst>
                <a:ext uri="{FF2B5EF4-FFF2-40B4-BE49-F238E27FC236}">
                  <a16:creationId xmlns:a16="http://schemas.microsoft.com/office/drawing/2014/main" id="{82F8CF1E-FBE1-4A6E-BD89-FCEA30F0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922" name="Content Placeholder 6" descr="Man">
              <a:extLst>
                <a:ext uri="{FF2B5EF4-FFF2-40B4-BE49-F238E27FC236}">
                  <a16:creationId xmlns:a16="http://schemas.microsoft.com/office/drawing/2014/main" id="{2EC477DF-F2FD-4532-8C40-8E57AA34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923" name="Content Placeholder 6" descr="Man">
              <a:extLst>
                <a:ext uri="{FF2B5EF4-FFF2-40B4-BE49-F238E27FC236}">
                  <a16:creationId xmlns:a16="http://schemas.microsoft.com/office/drawing/2014/main" id="{A0712800-B6CC-4E16-9773-B7FB85081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924" name="Content Placeholder 6" descr="Man">
              <a:extLst>
                <a:ext uri="{FF2B5EF4-FFF2-40B4-BE49-F238E27FC236}">
                  <a16:creationId xmlns:a16="http://schemas.microsoft.com/office/drawing/2014/main" id="{6BE319D1-65F3-4DF1-BF98-FDD94A2BC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925" name="Content Placeholder 6" descr="Man">
              <a:extLst>
                <a:ext uri="{FF2B5EF4-FFF2-40B4-BE49-F238E27FC236}">
                  <a16:creationId xmlns:a16="http://schemas.microsoft.com/office/drawing/2014/main" id="{70A6A0B7-5B3F-4429-99C7-A3C6CB9C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926" name="Content Placeholder 6" descr="Man">
              <a:extLst>
                <a:ext uri="{FF2B5EF4-FFF2-40B4-BE49-F238E27FC236}">
                  <a16:creationId xmlns:a16="http://schemas.microsoft.com/office/drawing/2014/main" id="{D634AE08-D1E7-47F8-B923-18807AB96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927" name="Content Placeholder 6" descr="Man">
              <a:extLst>
                <a:ext uri="{FF2B5EF4-FFF2-40B4-BE49-F238E27FC236}">
                  <a16:creationId xmlns:a16="http://schemas.microsoft.com/office/drawing/2014/main" id="{A5E126E2-F38A-49F5-AD2F-3F01EF16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928" name="Content Placeholder 6" descr="Man">
              <a:extLst>
                <a:ext uri="{FF2B5EF4-FFF2-40B4-BE49-F238E27FC236}">
                  <a16:creationId xmlns:a16="http://schemas.microsoft.com/office/drawing/2014/main" id="{9623AAEA-7982-49EF-AC33-05DCA14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929" name="Content Placeholder 6" descr="Man">
              <a:extLst>
                <a:ext uri="{FF2B5EF4-FFF2-40B4-BE49-F238E27FC236}">
                  <a16:creationId xmlns:a16="http://schemas.microsoft.com/office/drawing/2014/main" id="{F4F40AB6-FA8D-4B4F-8AB5-24F25C862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930" name="Content Placeholder 6" descr="Man">
              <a:extLst>
                <a:ext uri="{FF2B5EF4-FFF2-40B4-BE49-F238E27FC236}">
                  <a16:creationId xmlns:a16="http://schemas.microsoft.com/office/drawing/2014/main" id="{A02BCDC3-8D49-45E5-9FC9-B469FED3E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931" name="Content Placeholder 6" descr="Man">
              <a:extLst>
                <a:ext uri="{FF2B5EF4-FFF2-40B4-BE49-F238E27FC236}">
                  <a16:creationId xmlns:a16="http://schemas.microsoft.com/office/drawing/2014/main" id="{D520D4C6-AA17-4F66-8641-21AAED16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932" name="Content Placeholder 6" descr="Man">
              <a:extLst>
                <a:ext uri="{FF2B5EF4-FFF2-40B4-BE49-F238E27FC236}">
                  <a16:creationId xmlns:a16="http://schemas.microsoft.com/office/drawing/2014/main" id="{0BDA9F30-2C81-4128-8277-FE24E1CDC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933" name="Content Placeholder 6" descr="Man">
              <a:extLst>
                <a:ext uri="{FF2B5EF4-FFF2-40B4-BE49-F238E27FC236}">
                  <a16:creationId xmlns:a16="http://schemas.microsoft.com/office/drawing/2014/main" id="{1BD70C8C-E28E-4AC4-901A-880B154D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934" name="Content Placeholder 6" descr="Man">
              <a:extLst>
                <a:ext uri="{FF2B5EF4-FFF2-40B4-BE49-F238E27FC236}">
                  <a16:creationId xmlns:a16="http://schemas.microsoft.com/office/drawing/2014/main" id="{C971A13D-8860-4A64-BA10-C6D3F156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935" name="Content Placeholder 6" descr="Man">
              <a:extLst>
                <a:ext uri="{FF2B5EF4-FFF2-40B4-BE49-F238E27FC236}">
                  <a16:creationId xmlns:a16="http://schemas.microsoft.com/office/drawing/2014/main" id="{636A0319-81BD-43B7-A7E3-94A1F653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936" name="Content Placeholder 6" descr="Man">
              <a:extLst>
                <a:ext uri="{FF2B5EF4-FFF2-40B4-BE49-F238E27FC236}">
                  <a16:creationId xmlns:a16="http://schemas.microsoft.com/office/drawing/2014/main" id="{C8327892-3D10-41BF-9394-C2FDE189A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937" name="Content Placeholder 6" descr="Man">
              <a:extLst>
                <a:ext uri="{FF2B5EF4-FFF2-40B4-BE49-F238E27FC236}">
                  <a16:creationId xmlns:a16="http://schemas.microsoft.com/office/drawing/2014/main" id="{753BBCB3-4653-42F7-83FF-998A7E92A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938" name="Content Placeholder 6" descr="Man">
              <a:extLst>
                <a:ext uri="{FF2B5EF4-FFF2-40B4-BE49-F238E27FC236}">
                  <a16:creationId xmlns:a16="http://schemas.microsoft.com/office/drawing/2014/main" id="{3BFC7DD2-3E78-4236-9AF0-2EF15D40B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939" name="Content Placeholder 6" descr="Man">
              <a:extLst>
                <a:ext uri="{FF2B5EF4-FFF2-40B4-BE49-F238E27FC236}">
                  <a16:creationId xmlns:a16="http://schemas.microsoft.com/office/drawing/2014/main" id="{4095A98C-7B10-4DF9-A3F8-ABFD3763C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940" name="Content Placeholder 6" descr="Man">
              <a:extLst>
                <a:ext uri="{FF2B5EF4-FFF2-40B4-BE49-F238E27FC236}">
                  <a16:creationId xmlns:a16="http://schemas.microsoft.com/office/drawing/2014/main" id="{83DDD4F3-A458-489B-BE88-FBE02630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941" name="Content Placeholder 6" descr="Man">
              <a:extLst>
                <a:ext uri="{FF2B5EF4-FFF2-40B4-BE49-F238E27FC236}">
                  <a16:creationId xmlns:a16="http://schemas.microsoft.com/office/drawing/2014/main" id="{37B81A48-5CA4-4AF5-9900-13B4DBDE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942" name="Content Placeholder 6" descr="Man">
              <a:extLst>
                <a:ext uri="{FF2B5EF4-FFF2-40B4-BE49-F238E27FC236}">
                  <a16:creationId xmlns:a16="http://schemas.microsoft.com/office/drawing/2014/main" id="{27A846FE-6C3E-4C4A-AC71-384D272F6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943" name="Content Placeholder 6" descr="Man">
              <a:extLst>
                <a:ext uri="{FF2B5EF4-FFF2-40B4-BE49-F238E27FC236}">
                  <a16:creationId xmlns:a16="http://schemas.microsoft.com/office/drawing/2014/main" id="{D232624F-69A8-4DF1-BA45-8E9D4129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944" name="Content Placeholder 6" descr="Man">
              <a:extLst>
                <a:ext uri="{FF2B5EF4-FFF2-40B4-BE49-F238E27FC236}">
                  <a16:creationId xmlns:a16="http://schemas.microsoft.com/office/drawing/2014/main" id="{D51679A3-9E45-4720-9C84-15A82D65C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945" name="Content Placeholder 6" descr="Man">
              <a:extLst>
                <a:ext uri="{FF2B5EF4-FFF2-40B4-BE49-F238E27FC236}">
                  <a16:creationId xmlns:a16="http://schemas.microsoft.com/office/drawing/2014/main" id="{A2F942B1-A267-495B-941F-F003A5CBF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946" name="Content Placeholder 6" descr="Man">
              <a:extLst>
                <a:ext uri="{FF2B5EF4-FFF2-40B4-BE49-F238E27FC236}">
                  <a16:creationId xmlns:a16="http://schemas.microsoft.com/office/drawing/2014/main" id="{66D7D391-FD22-4BEB-9B9C-306D033F5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947" name="Content Placeholder 6" descr="Man">
              <a:extLst>
                <a:ext uri="{FF2B5EF4-FFF2-40B4-BE49-F238E27FC236}">
                  <a16:creationId xmlns:a16="http://schemas.microsoft.com/office/drawing/2014/main" id="{DFF87331-CC05-4ABF-BEDB-3827BDED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948" name="Content Placeholder 6" descr="Man">
              <a:extLst>
                <a:ext uri="{FF2B5EF4-FFF2-40B4-BE49-F238E27FC236}">
                  <a16:creationId xmlns:a16="http://schemas.microsoft.com/office/drawing/2014/main" id="{7E8F7532-07F0-4A7A-A1EC-279FAE8C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949" name="Content Placeholder 6" descr="Man">
              <a:extLst>
                <a:ext uri="{FF2B5EF4-FFF2-40B4-BE49-F238E27FC236}">
                  <a16:creationId xmlns:a16="http://schemas.microsoft.com/office/drawing/2014/main" id="{051850F2-0D0D-4279-AE08-8DF8EC92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950" name="Content Placeholder 6" descr="Man">
              <a:extLst>
                <a:ext uri="{FF2B5EF4-FFF2-40B4-BE49-F238E27FC236}">
                  <a16:creationId xmlns:a16="http://schemas.microsoft.com/office/drawing/2014/main" id="{7F36E0EF-572F-4F84-93B7-19A9B79A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951" name="Content Placeholder 6" descr="Man">
              <a:extLst>
                <a:ext uri="{FF2B5EF4-FFF2-40B4-BE49-F238E27FC236}">
                  <a16:creationId xmlns:a16="http://schemas.microsoft.com/office/drawing/2014/main" id="{7D1C594E-BD7F-4BA9-B597-97A8D0D1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952" name="Content Placeholder 6" descr="Man">
              <a:extLst>
                <a:ext uri="{FF2B5EF4-FFF2-40B4-BE49-F238E27FC236}">
                  <a16:creationId xmlns:a16="http://schemas.microsoft.com/office/drawing/2014/main" id="{F9C9B9C5-A09C-438B-8775-11E71A43D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953" name="Content Placeholder 6" descr="Man">
              <a:extLst>
                <a:ext uri="{FF2B5EF4-FFF2-40B4-BE49-F238E27FC236}">
                  <a16:creationId xmlns:a16="http://schemas.microsoft.com/office/drawing/2014/main" id="{050D61B0-392D-47C6-88F4-BBEEF347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954" name="Content Placeholder 6" descr="Man">
              <a:extLst>
                <a:ext uri="{FF2B5EF4-FFF2-40B4-BE49-F238E27FC236}">
                  <a16:creationId xmlns:a16="http://schemas.microsoft.com/office/drawing/2014/main" id="{6D33BBBD-07CE-4F0E-8335-CE0F91AD1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955" name="Content Placeholder 6" descr="Man">
              <a:extLst>
                <a:ext uri="{FF2B5EF4-FFF2-40B4-BE49-F238E27FC236}">
                  <a16:creationId xmlns:a16="http://schemas.microsoft.com/office/drawing/2014/main" id="{8AFE2CE3-464B-4B4A-A29F-4C10D1E0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956" name="Content Placeholder 6" descr="Man">
              <a:extLst>
                <a:ext uri="{FF2B5EF4-FFF2-40B4-BE49-F238E27FC236}">
                  <a16:creationId xmlns:a16="http://schemas.microsoft.com/office/drawing/2014/main" id="{F511578D-5FC7-4218-A834-9B97E912D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957" name="Content Placeholder 6" descr="Man">
              <a:extLst>
                <a:ext uri="{FF2B5EF4-FFF2-40B4-BE49-F238E27FC236}">
                  <a16:creationId xmlns:a16="http://schemas.microsoft.com/office/drawing/2014/main" id="{80C28DCE-0B42-4306-9939-86C094133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958" name="Content Placeholder 6" descr="Man">
              <a:extLst>
                <a:ext uri="{FF2B5EF4-FFF2-40B4-BE49-F238E27FC236}">
                  <a16:creationId xmlns:a16="http://schemas.microsoft.com/office/drawing/2014/main" id="{4161F0DA-7556-4E02-AA71-9C267152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959" name="Content Placeholder 6" descr="Man">
              <a:extLst>
                <a:ext uri="{FF2B5EF4-FFF2-40B4-BE49-F238E27FC236}">
                  <a16:creationId xmlns:a16="http://schemas.microsoft.com/office/drawing/2014/main" id="{752D25D1-819A-4C04-BBC2-7DFE415B3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960" name="Content Placeholder 6" descr="Man">
              <a:extLst>
                <a:ext uri="{FF2B5EF4-FFF2-40B4-BE49-F238E27FC236}">
                  <a16:creationId xmlns:a16="http://schemas.microsoft.com/office/drawing/2014/main" id="{C6ADDC79-4DC0-48EF-BDC4-EA7E9D2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961" name="Content Placeholder 6" descr="Man">
              <a:extLst>
                <a:ext uri="{FF2B5EF4-FFF2-40B4-BE49-F238E27FC236}">
                  <a16:creationId xmlns:a16="http://schemas.microsoft.com/office/drawing/2014/main" id="{CEFD2D65-225E-4855-9B1B-D6DA9E08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962" name="Content Placeholder 6" descr="Man">
              <a:extLst>
                <a:ext uri="{FF2B5EF4-FFF2-40B4-BE49-F238E27FC236}">
                  <a16:creationId xmlns:a16="http://schemas.microsoft.com/office/drawing/2014/main" id="{EDD7514C-4C4E-4E85-9672-19F93DAB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963" name="Content Placeholder 6" descr="Man">
              <a:extLst>
                <a:ext uri="{FF2B5EF4-FFF2-40B4-BE49-F238E27FC236}">
                  <a16:creationId xmlns:a16="http://schemas.microsoft.com/office/drawing/2014/main" id="{D733636C-86E8-4DBA-ABA8-A523021B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964" name="Content Placeholder 6" descr="Man">
              <a:extLst>
                <a:ext uri="{FF2B5EF4-FFF2-40B4-BE49-F238E27FC236}">
                  <a16:creationId xmlns:a16="http://schemas.microsoft.com/office/drawing/2014/main" id="{81E94029-11AF-4DF0-9816-268675440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965" name="Content Placeholder 6" descr="Man">
              <a:extLst>
                <a:ext uri="{FF2B5EF4-FFF2-40B4-BE49-F238E27FC236}">
                  <a16:creationId xmlns:a16="http://schemas.microsoft.com/office/drawing/2014/main" id="{DD99E61D-64A8-4332-8BC7-09C95F570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966" name="Content Placeholder 6" descr="Man">
              <a:extLst>
                <a:ext uri="{FF2B5EF4-FFF2-40B4-BE49-F238E27FC236}">
                  <a16:creationId xmlns:a16="http://schemas.microsoft.com/office/drawing/2014/main" id="{C0B06382-FBCD-424A-805F-FC279532F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967" name="Content Placeholder 6" descr="Man">
              <a:extLst>
                <a:ext uri="{FF2B5EF4-FFF2-40B4-BE49-F238E27FC236}">
                  <a16:creationId xmlns:a16="http://schemas.microsoft.com/office/drawing/2014/main" id="{07C15E9B-4C5B-48A2-9644-812854F5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968" name="Content Placeholder 6" descr="Man">
              <a:extLst>
                <a:ext uri="{FF2B5EF4-FFF2-40B4-BE49-F238E27FC236}">
                  <a16:creationId xmlns:a16="http://schemas.microsoft.com/office/drawing/2014/main" id="{595DB1EE-4570-4CF6-9D72-4A7F98E00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969" name="Content Placeholder 6" descr="Man">
              <a:extLst>
                <a:ext uri="{FF2B5EF4-FFF2-40B4-BE49-F238E27FC236}">
                  <a16:creationId xmlns:a16="http://schemas.microsoft.com/office/drawing/2014/main" id="{A043DBB4-0DF4-4D73-BC12-965485F6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970" name="Content Placeholder 6" descr="Man">
              <a:extLst>
                <a:ext uri="{FF2B5EF4-FFF2-40B4-BE49-F238E27FC236}">
                  <a16:creationId xmlns:a16="http://schemas.microsoft.com/office/drawing/2014/main" id="{A1D49526-CD04-44D1-9279-977882E18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971" name="Content Placeholder 6" descr="Man">
              <a:extLst>
                <a:ext uri="{FF2B5EF4-FFF2-40B4-BE49-F238E27FC236}">
                  <a16:creationId xmlns:a16="http://schemas.microsoft.com/office/drawing/2014/main" id="{7A463295-4555-4EE5-9C9A-BE0161404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972" name="Content Placeholder 6" descr="Man">
              <a:extLst>
                <a:ext uri="{FF2B5EF4-FFF2-40B4-BE49-F238E27FC236}">
                  <a16:creationId xmlns:a16="http://schemas.microsoft.com/office/drawing/2014/main" id="{461572B0-47A4-45B4-B19C-84F64B83B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973" name="Content Placeholder 6" descr="Man">
              <a:extLst>
                <a:ext uri="{FF2B5EF4-FFF2-40B4-BE49-F238E27FC236}">
                  <a16:creationId xmlns:a16="http://schemas.microsoft.com/office/drawing/2014/main" id="{36A7682E-7A88-4FE2-9336-C241DEA2F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974" name="Content Placeholder 6" descr="Man">
              <a:extLst>
                <a:ext uri="{FF2B5EF4-FFF2-40B4-BE49-F238E27FC236}">
                  <a16:creationId xmlns:a16="http://schemas.microsoft.com/office/drawing/2014/main" id="{0E74D42C-521B-4283-9401-133E04FD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975" name="Content Placeholder 6" descr="Man">
              <a:extLst>
                <a:ext uri="{FF2B5EF4-FFF2-40B4-BE49-F238E27FC236}">
                  <a16:creationId xmlns:a16="http://schemas.microsoft.com/office/drawing/2014/main" id="{DF6A6214-A1FB-4C19-96DF-EB445DE23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976" name="Content Placeholder 6" descr="Man">
              <a:extLst>
                <a:ext uri="{FF2B5EF4-FFF2-40B4-BE49-F238E27FC236}">
                  <a16:creationId xmlns:a16="http://schemas.microsoft.com/office/drawing/2014/main" id="{484027C6-66B0-4558-B91E-A76E8AAEC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977" name="Content Placeholder 6" descr="Man">
              <a:extLst>
                <a:ext uri="{FF2B5EF4-FFF2-40B4-BE49-F238E27FC236}">
                  <a16:creationId xmlns:a16="http://schemas.microsoft.com/office/drawing/2014/main" id="{872BF78D-7E5E-4A00-B8C4-818054B1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978" name="Content Placeholder 6" descr="Man">
              <a:extLst>
                <a:ext uri="{FF2B5EF4-FFF2-40B4-BE49-F238E27FC236}">
                  <a16:creationId xmlns:a16="http://schemas.microsoft.com/office/drawing/2014/main" id="{907F7A89-52B1-45D6-85A6-C82415B22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979" name="Content Placeholder 6" descr="Man">
              <a:extLst>
                <a:ext uri="{FF2B5EF4-FFF2-40B4-BE49-F238E27FC236}">
                  <a16:creationId xmlns:a16="http://schemas.microsoft.com/office/drawing/2014/main" id="{70F7B9B0-A02E-4806-82AE-A92C6E2F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980" name="Content Placeholder 6" descr="Man">
              <a:extLst>
                <a:ext uri="{FF2B5EF4-FFF2-40B4-BE49-F238E27FC236}">
                  <a16:creationId xmlns:a16="http://schemas.microsoft.com/office/drawing/2014/main" id="{B031D860-4A40-40CF-B007-525D84BF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981" name="Content Placeholder 6" descr="Man">
              <a:extLst>
                <a:ext uri="{FF2B5EF4-FFF2-40B4-BE49-F238E27FC236}">
                  <a16:creationId xmlns:a16="http://schemas.microsoft.com/office/drawing/2014/main" id="{262A563C-B55C-4624-8AAA-70DFADC1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982" name="Content Placeholder 6" descr="Man">
              <a:extLst>
                <a:ext uri="{FF2B5EF4-FFF2-40B4-BE49-F238E27FC236}">
                  <a16:creationId xmlns:a16="http://schemas.microsoft.com/office/drawing/2014/main" id="{625FB2A4-2F37-40D3-B036-8C4F5508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983" name="Content Placeholder 6" descr="Man">
              <a:extLst>
                <a:ext uri="{FF2B5EF4-FFF2-40B4-BE49-F238E27FC236}">
                  <a16:creationId xmlns:a16="http://schemas.microsoft.com/office/drawing/2014/main" id="{E2CE1470-A095-4664-A9D3-290C9F1D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984" name="Content Placeholder 6" descr="Man">
              <a:extLst>
                <a:ext uri="{FF2B5EF4-FFF2-40B4-BE49-F238E27FC236}">
                  <a16:creationId xmlns:a16="http://schemas.microsoft.com/office/drawing/2014/main" id="{9F44F113-BAA6-4BBC-8B3B-DB735A30A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985" name="Content Placeholder 6" descr="Man">
              <a:extLst>
                <a:ext uri="{FF2B5EF4-FFF2-40B4-BE49-F238E27FC236}">
                  <a16:creationId xmlns:a16="http://schemas.microsoft.com/office/drawing/2014/main" id="{BE10C53B-8B5F-4B66-8A58-2D09EF869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986" name="Content Placeholder 6" descr="Man">
              <a:extLst>
                <a:ext uri="{FF2B5EF4-FFF2-40B4-BE49-F238E27FC236}">
                  <a16:creationId xmlns:a16="http://schemas.microsoft.com/office/drawing/2014/main" id="{3D0B497E-A811-45DD-8E82-EE7C6D82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987" name="Content Placeholder 6" descr="Man">
              <a:extLst>
                <a:ext uri="{FF2B5EF4-FFF2-40B4-BE49-F238E27FC236}">
                  <a16:creationId xmlns:a16="http://schemas.microsoft.com/office/drawing/2014/main" id="{B8D79B3D-4612-4F70-91F0-F07B2114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988" name="Content Placeholder 6" descr="Man">
              <a:extLst>
                <a:ext uri="{FF2B5EF4-FFF2-40B4-BE49-F238E27FC236}">
                  <a16:creationId xmlns:a16="http://schemas.microsoft.com/office/drawing/2014/main" id="{F635C836-943C-43B2-BD1C-46F41790E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989" name="Content Placeholder 6" descr="Man">
              <a:extLst>
                <a:ext uri="{FF2B5EF4-FFF2-40B4-BE49-F238E27FC236}">
                  <a16:creationId xmlns:a16="http://schemas.microsoft.com/office/drawing/2014/main" id="{8393D7E3-B2E9-4CC4-88B3-FDDA7B24F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990" name="Content Placeholder 6" descr="Man">
              <a:extLst>
                <a:ext uri="{FF2B5EF4-FFF2-40B4-BE49-F238E27FC236}">
                  <a16:creationId xmlns:a16="http://schemas.microsoft.com/office/drawing/2014/main" id="{43056309-4915-4045-B009-CF142F92E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991" name="Content Placeholder 6" descr="Man">
              <a:extLst>
                <a:ext uri="{FF2B5EF4-FFF2-40B4-BE49-F238E27FC236}">
                  <a16:creationId xmlns:a16="http://schemas.microsoft.com/office/drawing/2014/main" id="{D7109483-31E1-4721-9642-D210DD6C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992" name="Content Placeholder 6" descr="Man">
              <a:extLst>
                <a:ext uri="{FF2B5EF4-FFF2-40B4-BE49-F238E27FC236}">
                  <a16:creationId xmlns:a16="http://schemas.microsoft.com/office/drawing/2014/main" id="{F5AF4A21-2AE0-47A6-952D-56DB511F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993" name="Content Placeholder 6" descr="Man">
              <a:extLst>
                <a:ext uri="{FF2B5EF4-FFF2-40B4-BE49-F238E27FC236}">
                  <a16:creationId xmlns:a16="http://schemas.microsoft.com/office/drawing/2014/main" id="{383BD87A-1FE1-4E02-B876-927DE9C6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994" name="Content Placeholder 6" descr="Man">
              <a:extLst>
                <a:ext uri="{FF2B5EF4-FFF2-40B4-BE49-F238E27FC236}">
                  <a16:creationId xmlns:a16="http://schemas.microsoft.com/office/drawing/2014/main" id="{D7F2E406-65DB-4AB2-BAB6-33DFE063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995" name="Content Placeholder 6" descr="Man">
              <a:extLst>
                <a:ext uri="{FF2B5EF4-FFF2-40B4-BE49-F238E27FC236}">
                  <a16:creationId xmlns:a16="http://schemas.microsoft.com/office/drawing/2014/main" id="{BB74980F-80A5-418C-9C66-E07AF97A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996" name="Content Placeholder 6" descr="Man">
              <a:extLst>
                <a:ext uri="{FF2B5EF4-FFF2-40B4-BE49-F238E27FC236}">
                  <a16:creationId xmlns:a16="http://schemas.microsoft.com/office/drawing/2014/main" id="{7E6FD0C4-D653-48D3-8B5D-65654B2B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997" name="Content Placeholder 6" descr="Man">
              <a:extLst>
                <a:ext uri="{FF2B5EF4-FFF2-40B4-BE49-F238E27FC236}">
                  <a16:creationId xmlns:a16="http://schemas.microsoft.com/office/drawing/2014/main" id="{6347D9B3-1A9A-4830-A38C-D83A9A7C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998" name="Content Placeholder 6" descr="Man">
              <a:extLst>
                <a:ext uri="{FF2B5EF4-FFF2-40B4-BE49-F238E27FC236}">
                  <a16:creationId xmlns:a16="http://schemas.microsoft.com/office/drawing/2014/main" id="{CFAB30EA-10DA-4C76-9F35-24CB769E7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999" name="Content Placeholder 6" descr="Man">
              <a:extLst>
                <a:ext uri="{FF2B5EF4-FFF2-40B4-BE49-F238E27FC236}">
                  <a16:creationId xmlns:a16="http://schemas.microsoft.com/office/drawing/2014/main" id="{C71E0E85-EC58-4F44-A896-ACC63552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1000" name="Content Placeholder 6" descr="Man">
              <a:extLst>
                <a:ext uri="{FF2B5EF4-FFF2-40B4-BE49-F238E27FC236}">
                  <a16:creationId xmlns:a16="http://schemas.microsoft.com/office/drawing/2014/main" id="{44777B64-5F1B-4ED0-9DC3-866960D97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1001" name="Content Placeholder 6" descr="Man">
              <a:extLst>
                <a:ext uri="{FF2B5EF4-FFF2-40B4-BE49-F238E27FC236}">
                  <a16:creationId xmlns:a16="http://schemas.microsoft.com/office/drawing/2014/main" id="{C193EFBB-8EC7-4D09-8CAB-95CD7DF4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1002" name="Content Placeholder 6" descr="Man">
              <a:extLst>
                <a:ext uri="{FF2B5EF4-FFF2-40B4-BE49-F238E27FC236}">
                  <a16:creationId xmlns:a16="http://schemas.microsoft.com/office/drawing/2014/main" id="{4AC9CF75-4999-42B2-9E5D-FC4F6C56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003" name="Content Placeholder 6" descr="Man">
              <a:extLst>
                <a:ext uri="{FF2B5EF4-FFF2-40B4-BE49-F238E27FC236}">
                  <a16:creationId xmlns:a16="http://schemas.microsoft.com/office/drawing/2014/main" id="{0F1C9F3B-2437-4447-AF6B-BFAD574A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004" name="Content Placeholder 6" descr="Man">
              <a:extLst>
                <a:ext uri="{FF2B5EF4-FFF2-40B4-BE49-F238E27FC236}">
                  <a16:creationId xmlns:a16="http://schemas.microsoft.com/office/drawing/2014/main" id="{37FD2EF6-D87F-49EE-B3D4-AA5C9D814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005" name="Content Placeholder 6" descr="Man">
              <a:extLst>
                <a:ext uri="{FF2B5EF4-FFF2-40B4-BE49-F238E27FC236}">
                  <a16:creationId xmlns:a16="http://schemas.microsoft.com/office/drawing/2014/main" id="{EC1F113B-44E2-47CE-B878-5901832D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006" name="Content Placeholder 6" descr="Man">
              <a:extLst>
                <a:ext uri="{FF2B5EF4-FFF2-40B4-BE49-F238E27FC236}">
                  <a16:creationId xmlns:a16="http://schemas.microsoft.com/office/drawing/2014/main" id="{79C883D1-3561-41BF-AB1D-A764CEC2C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007" name="Content Placeholder 6" descr="Man">
              <a:extLst>
                <a:ext uri="{FF2B5EF4-FFF2-40B4-BE49-F238E27FC236}">
                  <a16:creationId xmlns:a16="http://schemas.microsoft.com/office/drawing/2014/main" id="{26C73168-BE22-4B5B-9D1A-BCC60930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008" name="Content Placeholder 6" descr="Man">
              <a:extLst>
                <a:ext uri="{FF2B5EF4-FFF2-40B4-BE49-F238E27FC236}">
                  <a16:creationId xmlns:a16="http://schemas.microsoft.com/office/drawing/2014/main" id="{EB4FA247-62D0-4EF5-8D65-7EE8987BA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009" name="Content Placeholder 6" descr="Man">
              <a:extLst>
                <a:ext uri="{FF2B5EF4-FFF2-40B4-BE49-F238E27FC236}">
                  <a16:creationId xmlns:a16="http://schemas.microsoft.com/office/drawing/2014/main" id="{60BABB71-7D04-4CF3-AA66-1D82FC93E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010" name="Content Placeholder 6" descr="Man">
              <a:extLst>
                <a:ext uri="{FF2B5EF4-FFF2-40B4-BE49-F238E27FC236}">
                  <a16:creationId xmlns:a16="http://schemas.microsoft.com/office/drawing/2014/main" id="{3663C2EF-25FA-40EE-983A-976156E1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011" name="Content Placeholder 6" descr="Man">
              <a:extLst>
                <a:ext uri="{FF2B5EF4-FFF2-40B4-BE49-F238E27FC236}">
                  <a16:creationId xmlns:a16="http://schemas.microsoft.com/office/drawing/2014/main" id="{B9C722AD-7FB5-4074-91EA-EF4D18BC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012" name="Content Placeholder 6" descr="Man">
              <a:extLst>
                <a:ext uri="{FF2B5EF4-FFF2-40B4-BE49-F238E27FC236}">
                  <a16:creationId xmlns:a16="http://schemas.microsoft.com/office/drawing/2014/main" id="{A55320D3-CAE8-43DB-B2D6-0A010E94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013" name="Content Placeholder 6" descr="Man">
              <a:extLst>
                <a:ext uri="{FF2B5EF4-FFF2-40B4-BE49-F238E27FC236}">
                  <a16:creationId xmlns:a16="http://schemas.microsoft.com/office/drawing/2014/main" id="{0B085FF3-9A61-48B6-8D56-40824E91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014" name="Content Placeholder 6" descr="Man">
              <a:extLst>
                <a:ext uri="{FF2B5EF4-FFF2-40B4-BE49-F238E27FC236}">
                  <a16:creationId xmlns:a16="http://schemas.microsoft.com/office/drawing/2014/main" id="{F7E9B9ED-1128-4C56-BBE8-15BA2FE6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015" name="Content Placeholder 6" descr="Man">
              <a:extLst>
                <a:ext uri="{FF2B5EF4-FFF2-40B4-BE49-F238E27FC236}">
                  <a16:creationId xmlns:a16="http://schemas.microsoft.com/office/drawing/2014/main" id="{F396C9F0-E9A3-41C3-B682-7AEC32E1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016" name="Content Placeholder 6" descr="Man">
              <a:extLst>
                <a:ext uri="{FF2B5EF4-FFF2-40B4-BE49-F238E27FC236}">
                  <a16:creationId xmlns:a16="http://schemas.microsoft.com/office/drawing/2014/main" id="{BBB9A0B1-FFBB-4458-B08F-3DF1F45C2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017" name="Content Placeholder 6" descr="Man">
              <a:extLst>
                <a:ext uri="{FF2B5EF4-FFF2-40B4-BE49-F238E27FC236}">
                  <a16:creationId xmlns:a16="http://schemas.microsoft.com/office/drawing/2014/main" id="{20A79910-A096-4A8C-9C90-3CD9CCEE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018" name="Content Placeholder 6" descr="Man">
              <a:extLst>
                <a:ext uri="{FF2B5EF4-FFF2-40B4-BE49-F238E27FC236}">
                  <a16:creationId xmlns:a16="http://schemas.microsoft.com/office/drawing/2014/main" id="{7918BB8F-F0F9-487A-8BAF-6ED19D22C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019" name="Content Placeholder 6" descr="Man">
              <a:extLst>
                <a:ext uri="{FF2B5EF4-FFF2-40B4-BE49-F238E27FC236}">
                  <a16:creationId xmlns:a16="http://schemas.microsoft.com/office/drawing/2014/main" id="{D2AA0D54-9DAB-4B79-A27F-9CA5C366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020" name="Content Placeholder 6" descr="Man">
              <a:extLst>
                <a:ext uri="{FF2B5EF4-FFF2-40B4-BE49-F238E27FC236}">
                  <a16:creationId xmlns:a16="http://schemas.microsoft.com/office/drawing/2014/main" id="{2D37C577-0286-4EE8-9EF7-CCBF3EE5E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021" name="Content Placeholder 6" descr="Man">
              <a:extLst>
                <a:ext uri="{FF2B5EF4-FFF2-40B4-BE49-F238E27FC236}">
                  <a16:creationId xmlns:a16="http://schemas.microsoft.com/office/drawing/2014/main" id="{B8844D8B-C2DE-4BD3-97A9-ED9D3F90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022" name="Content Placeholder 6" descr="Man">
              <a:extLst>
                <a:ext uri="{FF2B5EF4-FFF2-40B4-BE49-F238E27FC236}">
                  <a16:creationId xmlns:a16="http://schemas.microsoft.com/office/drawing/2014/main" id="{952FCCBD-549B-4074-BBCC-0D17B7EFC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023" name="Content Placeholder 6" descr="Man">
              <a:extLst>
                <a:ext uri="{FF2B5EF4-FFF2-40B4-BE49-F238E27FC236}">
                  <a16:creationId xmlns:a16="http://schemas.microsoft.com/office/drawing/2014/main" id="{2FB11A8F-574A-4004-898C-CCF47466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024" name="Content Placeholder 6" descr="Man">
              <a:extLst>
                <a:ext uri="{FF2B5EF4-FFF2-40B4-BE49-F238E27FC236}">
                  <a16:creationId xmlns:a16="http://schemas.microsoft.com/office/drawing/2014/main" id="{9DD29037-D7FA-4B0F-9BD6-426789BB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025" name="Content Placeholder 6" descr="Man">
              <a:extLst>
                <a:ext uri="{FF2B5EF4-FFF2-40B4-BE49-F238E27FC236}">
                  <a16:creationId xmlns:a16="http://schemas.microsoft.com/office/drawing/2014/main" id="{BD4D47A7-FBDA-4815-9F6B-18522F50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026" name="Content Placeholder 6" descr="Man">
              <a:extLst>
                <a:ext uri="{FF2B5EF4-FFF2-40B4-BE49-F238E27FC236}">
                  <a16:creationId xmlns:a16="http://schemas.microsoft.com/office/drawing/2014/main" id="{7A063A4C-76F2-43C9-AA4F-F7A0EE3D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027" name="Content Placeholder 6" descr="Man">
              <a:extLst>
                <a:ext uri="{FF2B5EF4-FFF2-40B4-BE49-F238E27FC236}">
                  <a16:creationId xmlns:a16="http://schemas.microsoft.com/office/drawing/2014/main" id="{85245E46-067A-49BA-838E-75801E5B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028" name="Content Placeholder 6" descr="Man">
              <a:extLst>
                <a:ext uri="{FF2B5EF4-FFF2-40B4-BE49-F238E27FC236}">
                  <a16:creationId xmlns:a16="http://schemas.microsoft.com/office/drawing/2014/main" id="{DED13509-153F-4C2B-B7EB-6E755E9E5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029" name="Content Placeholder 6" descr="Man">
              <a:extLst>
                <a:ext uri="{FF2B5EF4-FFF2-40B4-BE49-F238E27FC236}">
                  <a16:creationId xmlns:a16="http://schemas.microsoft.com/office/drawing/2014/main" id="{65231543-55CE-4B12-AE5B-1F6957AFF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030" name="Content Placeholder 6" descr="Man">
              <a:extLst>
                <a:ext uri="{FF2B5EF4-FFF2-40B4-BE49-F238E27FC236}">
                  <a16:creationId xmlns:a16="http://schemas.microsoft.com/office/drawing/2014/main" id="{58D3A3F1-DF0A-4362-8907-F2BAF16F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031" name="Content Placeholder 6" descr="Man">
              <a:extLst>
                <a:ext uri="{FF2B5EF4-FFF2-40B4-BE49-F238E27FC236}">
                  <a16:creationId xmlns:a16="http://schemas.microsoft.com/office/drawing/2014/main" id="{7379FC09-ECB4-40C3-99CD-125C3AF4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032" name="Content Placeholder 6" descr="Man">
              <a:extLst>
                <a:ext uri="{FF2B5EF4-FFF2-40B4-BE49-F238E27FC236}">
                  <a16:creationId xmlns:a16="http://schemas.microsoft.com/office/drawing/2014/main" id="{C4E8182F-DCB7-4D81-94FD-FB422BD2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033" name="Content Placeholder 6" descr="Man">
              <a:extLst>
                <a:ext uri="{FF2B5EF4-FFF2-40B4-BE49-F238E27FC236}">
                  <a16:creationId xmlns:a16="http://schemas.microsoft.com/office/drawing/2014/main" id="{BB066A41-DF7F-4BFF-89AC-3968DEEC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034" name="Content Placeholder 6" descr="Man">
              <a:extLst>
                <a:ext uri="{FF2B5EF4-FFF2-40B4-BE49-F238E27FC236}">
                  <a16:creationId xmlns:a16="http://schemas.microsoft.com/office/drawing/2014/main" id="{9058E336-43E7-4558-810F-5DE982B28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035" name="Content Placeholder 6" descr="Man">
              <a:extLst>
                <a:ext uri="{FF2B5EF4-FFF2-40B4-BE49-F238E27FC236}">
                  <a16:creationId xmlns:a16="http://schemas.microsoft.com/office/drawing/2014/main" id="{0986DDC6-C137-4F54-AD1C-9F3607383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036" name="Content Placeholder 6" descr="Man">
              <a:extLst>
                <a:ext uri="{FF2B5EF4-FFF2-40B4-BE49-F238E27FC236}">
                  <a16:creationId xmlns:a16="http://schemas.microsoft.com/office/drawing/2014/main" id="{FA4ABA67-BDB5-43FC-A243-92B912605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4C16ABA-32F9-4F57-BB60-04501553AA14}"/>
              </a:ext>
            </a:extLst>
          </p:cNvPr>
          <p:cNvGrpSpPr/>
          <p:nvPr/>
        </p:nvGrpSpPr>
        <p:grpSpPr>
          <a:xfrm>
            <a:off x="8600620" y="6490730"/>
            <a:ext cx="8052445" cy="5333301"/>
            <a:chOff x="492213" y="853708"/>
            <a:chExt cx="8052445" cy="5333301"/>
          </a:xfrm>
        </p:grpSpPr>
        <p:pic>
          <p:nvPicPr>
            <p:cNvPr id="1038" name="Content Placeholder 6" descr="Man">
              <a:extLst>
                <a:ext uri="{FF2B5EF4-FFF2-40B4-BE49-F238E27FC236}">
                  <a16:creationId xmlns:a16="http://schemas.microsoft.com/office/drawing/2014/main" id="{033A9288-B02C-468C-85DF-2E3D6315E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1039" name="Content Placeholder 6" descr="Man">
              <a:extLst>
                <a:ext uri="{FF2B5EF4-FFF2-40B4-BE49-F238E27FC236}">
                  <a16:creationId xmlns:a16="http://schemas.microsoft.com/office/drawing/2014/main" id="{67D2280A-1303-4887-AAE6-8299AA10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1040" name="Content Placeholder 6" descr="Man">
              <a:extLst>
                <a:ext uri="{FF2B5EF4-FFF2-40B4-BE49-F238E27FC236}">
                  <a16:creationId xmlns:a16="http://schemas.microsoft.com/office/drawing/2014/main" id="{9CAEC481-A307-4C2D-9B4A-1EB0870F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1041" name="Content Placeholder 6" descr="Man">
              <a:extLst>
                <a:ext uri="{FF2B5EF4-FFF2-40B4-BE49-F238E27FC236}">
                  <a16:creationId xmlns:a16="http://schemas.microsoft.com/office/drawing/2014/main" id="{48F77424-22FB-459B-B10F-C4935391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1042" name="Content Placeholder 6" descr="Man">
              <a:extLst>
                <a:ext uri="{FF2B5EF4-FFF2-40B4-BE49-F238E27FC236}">
                  <a16:creationId xmlns:a16="http://schemas.microsoft.com/office/drawing/2014/main" id="{BA7479FE-7EA8-4E97-9BF3-E8BD0ECCE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1043" name="Content Placeholder 6" descr="Man">
              <a:extLst>
                <a:ext uri="{FF2B5EF4-FFF2-40B4-BE49-F238E27FC236}">
                  <a16:creationId xmlns:a16="http://schemas.microsoft.com/office/drawing/2014/main" id="{4D4DD624-8B59-4162-9A2D-085BE30CB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1044" name="Content Placeholder 6" descr="Man">
              <a:extLst>
                <a:ext uri="{FF2B5EF4-FFF2-40B4-BE49-F238E27FC236}">
                  <a16:creationId xmlns:a16="http://schemas.microsoft.com/office/drawing/2014/main" id="{2F80F289-A43E-4F3D-ACF9-07613F04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045" name="Content Placeholder 6" descr="Man">
              <a:extLst>
                <a:ext uri="{FF2B5EF4-FFF2-40B4-BE49-F238E27FC236}">
                  <a16:creationId xmlns:a16="http://schemas.microsoft.com/office/drawing/2014/main" id="{15842E86-D01C-4BC0-9B0B-722A1B683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046" name="Content Placeholder 6" descr="Man">
              <a:extLst>
                <a:ext uri="{FF2B5EF4-FFF2-40B4-BE49-F238E27FC236}">
                  <a16:creationId xmlns:a16="http://schemas.microsoft.com/office/drawing/2014/main" id="{E7791EAA-C270-48D2-A06D-8157D0954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047" name="Content Placeholder 6" descr="Man">
              <a:extLst>
                <a:ext uri="{FF2B5EF4-FFF2-40B4-BE49-F238E27FC236}">
                  <a16:creationId xmlns:a16="http://schemas.microsoft.com/office/drawing/2014/main" id="{3515A597-D3E9-4ED8-8C41-A5B7EF585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048" name="Content Placeholder 6" descr="Man">
              <a:extLst>
                <a:ext uri="{FF2B5EF4-FFF2-40B4-BE49-F238E27FC236}">
                  <a16:creationId xmlns:a16="http://schemas.microsoft.com/office/drawing/2014/main" id="{B7CC3F80-79B2-4802-BB21-3C4E06E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049" name="Content Placeholder 6" descr="Man">
              <a:extLst>
                <a:ext uri="{FF2B5EF4-FFF2-40B4-BE49-F238E27FC236}">
                  <a16:creationId xmlns:a16="http://schemas.microsoft.com/office/drawing/2014/main" id="{3B14017D-394B-41ED-95C4-6AD0E499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050" name="Content Placeholder 6" descr="Man">
              <a:extLst>
                <a:ext uri="{FF2B5EF4-FFF2-40B4-BE49-F238E27FC236}">
                  <a16:creationId xmlns:a16="http://schemas.microsoft.com/office/drawing/2014/main" id="{93C09EA3-02EB-4390-B2A1-453DC6E2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051" name="Content Placeholder 6" descr="Man">
              <a:extLst>
                <a:ext uri="{FF2B5EF4-FFF2-40B4-BE49-F238E27FC236}">
                  <a16:creationId xmlns:a16="http://schemas.microsoft.com/office/drawing/2014/main" id="{F5F081A8-5F7F-4365-A48A-EA9C07B6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052" name="Content Placeholder 6" descr="Man">
              <a:extLst>
                <a:ext uri="{FF2B5EF4-FFF2-40B4-BE49-F238E27FC236}">
                  <a16:creationId xmlns:a16="http://schemas.microsoft.com/office/drawing/2014/main" id="{4858252E-C6B9-44E9-8FBD-BFE2C9E4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053" name="Content Placeholder 6" descr="Man">
              <a:extLst>
                <a:ext uri="{FF2B5EF4-FFF2-40B4-BE49-F238E27FC236}">
                  <a16:creationId xmlns:a16="http://schemas.microsoft.com/office/drawing/2014/main" id="{E40FCC70-B818-4DF8-AD3D-95E02365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054" name="Content Placeholder 6" descr="Man">
              <a:extLst>
                <a:ext uri="{FF2B5EF4-FFF2-40B4-BE49-F238E27FC236}">
                  <a16:creationId xmlns:a16="http://schemas.microsoft.com/office/drawing/2014/main" id="{AF3A0302-EE90-49BC-8398-CBB35D5D8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1055" name="Content Placeholder 6" descr="Man">
              <a:extLst>
                <a:ext uri="{FF2B5EF4-FFF2-40B4-BE49-F238E27FC236}">
                  <a16:creationId xmlns:a16="http://schemas.microsoft.com/office/drawing/2014/main" id="{7C40FC6A-3301-4FD8-8988-7F7E3E3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1056" name="Content Placeholder 6" descr="Man">
              <a:extLst>
                <a:ext uri="{FF2B5EF4-FFF2-40B4-BE49-F238E27FC236}">
                  <a16:creationId xmlns:a16="http://schemas.microsoft.com/office/drawing/2014/main" id="{CC539441-3A70-4980-9AFF-6EA19960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1057" name="Content Placeholder 6" descr="Man">
              <a:extLst>
                <a:ext uri="{FF2B5EF4-FFF2-40B4-BE49-F238E27FC236}">
                  <a16:creationId xmlns:a16="http://schemas.microsoft.com/office/drawing/2014/main" id="{E29BB100-D3D8-4F07-AF07-9D20CD99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1058" name="Content Placeholder 6" descr="Man">
              <a:extLst>
                <a:ext uri="{FF2B5EF4-FFF2-40B4-BE49-F238E27FC236}">
                  <a16:creationId xmlns:a16="http://schemas.microsoft.com/office/drawing/2014/main" id="{6431E15B-D2C6-47BF-BD72-D6C0AF8B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1059" name="Content Placeholder 6" descr="Man">
              <a:extLst>
                <a:ext uri="{FF2B5EF4-FFF2-40B4-BE49-F238E27FC236}">
                  <a16:creationId xmlns:a16="http://schemas.microsoft.com/office/drawing/2014/main" id="{F521393B-EB50-4037-95AA-65D53765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1060" name="Content Placeholder 6" descr="Man">
              <a:extLst>
                <a:ext uri="{FF2B5EF4-FFF2-40B4-BE49-F238E27FC236}">
                  <a16:creationId xmlns:a16="http://schemas.microsoft.com/office/drawing/2014/main" id="{418A4440-19FC-4C32-9C2D-72F49EC2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1061" name="Content Placeholder 6" descr="Man">
              <a:extLst>
                <a:ext uri="{FF2B5EF4-FFF2-40B4-BE49-F238E27FC236}">
                  <a16:creationId xmlns:a16="http://schemas.microsoft.com/office/drawing/2014/main" id="{EAB20B4B-55C3-4A7E-B944-E781096F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1062" name="Content Placeholder 6" descr="Man">
              <a:extLst>
                <a:ext uri="{FF2B5EF4-FFF2-40B4-BE49-F238E27FC236}">
                  <a16:creationId xmlns:a16="http://schemas.microsoft.com/office/drawing/2014/main" id="{96308D82-0813-40A9-BA5D-DC304B5A6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1063" name="Content Placeholder 6" descr="Man">
              <a:extLst>
                <a:ext uri="{FF2B5EF4-FFF2-40B4-BE49-F238E27FC236}">
                  <a16:creationId xmlns:a16="http://schemas.microsoft.com/office/drawing/2014/main" id="{9BD007C3-BB41-40E9-8608-02EA8A888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1064" name="Content Placeholder 6" descr="Man">
              <a:extLst>
                <a:ext uri="{FF2B5EF4-FFF2-40B4-BE49-F238E27FC236}">
                  <a16:creationId xmlns:a16="http://schemas.microsoft.com/office/drawing/2014/main" id="{5DA71512-93D3-4831-985B-2B916668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1065" name="Content Placeholder 6" descr="Man">
              <a:extLst>
                <a:ext uri="{FF2B5EF4-FFF2-40B4-BE49-F238E27FC236}">
                  <a16:creationId xmlns:a16="http://schemas.microsoft.com/office/drawing/2014/main" id="{2FCE86F7-3398-43D6-A296-7FCC634FF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1066" name="Content Placeholder 6" descr="Man">
              <a:extLst>
                <a:ext uri="{FF2B5EF4-FFF2-40B4-BE49-F238E27FC236}">
                  <a16:creationId xmlns:a16="http://schemas.microsoft.com/office/drawing/2014/main" id="{8DF3399B-09A7-479F-88FA-F50EA104E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1067" name="Content Placeholder 6" descr="Man">
              <a:extLst>
                <a:ext uri="{FF2B5EF4-FFF2-40B4-BE49-F238E27FC236}">
                  <a16:creationId xmlns:a16="http://schemas.microsoft.com/office/drawing/2014/main" id="{3E086A12-BFBE-4D84-96EA-25082E57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1068" name="Content Placeholder 6" descr="Man">
              <a:extLst>
                <a:ext uri="{FF2B5EF4-FFF2-40B4-BE49-F238E27FC236}">
                  <a16:creationId xmlns:a16="http://schemas.microsoft.com/office/drawing/2014/main" id="{D8499B3F-823D-444A-8FBC-7B31E5329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1069" name="Content Placeholder 6" descr="Man">
              <a:extLst>
                <a:ext uri="{FF2B5EF4-FFF2-40B4-BE49-F238E27FC236}">
                  <a16:creationId xmlns:a16="http://schemas.microsoft.com/office/drawing/2014/main" id="{E56BAF75-C9D7-487D-BA7E-1C487927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1070" name="Content Placeholder 6" descr="Man">
              <a:extLst>
                <a:ext uri="{FF2B5EF4-FFF2-40B4-BE49-F238E27FC236}">
                  <a16:creationId xmlns:a16="http://schemas.microsoft.com/office/drawing/2014/main" id="{7DF599A6-06DB-4CBC-836A-41C8DFC58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1071" name="Content Placeholder 6" descr="Man">
              <a:extLst>
                <a:ext uri="{FF2B5EF4-FFF2-40B4-BE49-F238E27FC236}">
                  <a16:creationId xmlns:a16="http://schemas.microsoft.com/office/drawing/2014/main" id="{4540BC34-0712-4A03-861D-658307CF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1072" name="Content Placeholder 6" descr="Man">
              <a:extLst>
                <a:ext uri="{FF2B5EF4-FFF2-40B4-BE49-F238E27FC236}">
                  <a16:creationId xmlns:a16="http://schemas.microsoft.com/office/drawing/2014/main" id="{60BCF2A3-AD80-47EF-8017-656E1B37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1073" name="Content Placeholder 6" descr="Man">
              <a:extLst>
                <a:ext uri="{FF2B5EF4-FFF2-40B4-BE49-F238E27FC236}">
                  <a16:creationId xmlns:a16="http://schemas.microsoft.com/office/drawing/2014/main" id="{7D0D5028-600A-44A9-9F8E-A4A3DD98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1074" name="Content Placeholder 6" descr="Man">
              <a:extLst>
                <a:ext uri="{FF2B5EF4-FFF2-40B4-BE49-F238E27FC236}">
                  <a16:creationId xmlns:a16="http://schemas.microsoft.com/office/drawing/2014/main" id="{A01CCFF0-998B-41EF-9941-E243D7EC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1075" name="Content Placeholder 6" descr="Man">
              <a:extLst>
                <a:ext uri="{FF2B5EF4-FFF2-40B4-BE49-F238E27FC236}">
                  <a16:creationId xmlns:a16="http://schemas.microsoft.com/office/drawing/2014/main" id="{2B37DC27-3CA6-4371-9953-7FCAB8AB9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1076" name="Content Placeholder 6" descr="Man">
              <a:extLst>
                <a:ext uri="{FF2B5EF4-FFF2-40B4-BE49-F238E27FC236}">
                  <a16:creationId xmlns:a16="http://schemas.microsoft.com/office/drawing/2014/main" id="{BE682EA2-CD1B-428E-B03B-70CF3005C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1077" name="Content Placeholder 6" descr="Man">
              <a:extLst>
                <a:ext uri="{FF2B5EF4-FFF2-40B4-BE49-F238E27FC236}">
                  <a16:creationId xmlns:a16="http://schemas.microsoft.com/office/drawing/2014/main" id="{233814A8-076D-4B52-AEB6-1954F245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1078" name="Content Placeholder 6" descr="Man">
              <a:extLst>
                <a:ext uri="{FF2B5EF4-FFF2-40B4-BE49-F238E27FC236}">
                  <a16:creationId xmlns:a16="http://schemas.microsoft.com/office/drawing/2014/main" id="{078EC00C-74AB-43D3-AB06-8016F1BB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1079" name="Content Placeholder 6" descr="Man">
              <a:extLst>
                <a:ext uri="{FF2B5EF4-FFF2-40B4-BE49-F238E27FC236}">
                  <a16:creationId xmlns:a16="http://schemas.microsoft.com/office/drawing/2014/main" id="{6641932E-7195-454F-BA34-F175902D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1080" name="Content Placeholder 6" descr="Man">
              <a:extLst>
                <a:ext uri="{FF2B5EF4-FFF2-40B4-BE49-F238E27FC236}">
                  <a16:creationId xmlns:a16="http://schemas.microsoft.com/office/drawing/2014/main" id="{BEA7A585-4AD6-47A1-998C-5ED73603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1081" name="Content Placeholder 6" descr="Man">
              <a:extLst>
                <a:ext uri="{FF2B5EF4-FFF2-40B4-BE49-F238E27FC236}">
                  <a16:creationId xmlns:a16="http://schemas.microsoft.com/office/drawing/2014/main" id="{9544A772-F457-4DDA-8422-C78435B8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1082" name="Content Placeholder 6" descr="Man">
              <a:extLst>
                <a:ext uri="{FF2B5EF4-FFF2-40B4-BE49-F238E27FC236}">
                  <a16:creationId xmlns:a16="http://schemas.microsoft.com/office/drawing/2014/main" id="{F7643006-4DE5-4B4A-8E02-3538F6A99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1083" name="Content Placeholder 6" descr="Man">
              <a:extLst>
                <a:ext uri="{FF2B5EF4-FFF2-40B4-BE49-F238E27FC236}">
                  <a16:creationId xmlns:a16="http://schemas.microsoft.com/office/drawing/2014/main" id="{6250355C-23BA-40EC-8DD3-1483793C8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1084" name="Content Placeholder 6" descr="Man">
              <a:extLst>
                <a:ext uri="{FF2B5EF4-FFF2-40B4-BE49-F238E27FC236}">
                  <a16:creationId xmlns:a16="http://schemas.microsoft.com/office/drawing/2014/main" id="{C4EBF691-B537-402E-893C-965882054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1085" name="Content Placeholder 6" descr="Man">
              <a:extLst>
                <a:ext uri="{FF2B5EF4-FFF2-40B4-BE49-F238E27FC236}">
                  <a16:creationId xmlns:a16="http://schemas.microsoft.com/office/drawing/2014/main" id="{4C881C6D-ECD2-4524-8991-9E81FADD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1086" name="Content Placeholder 6" descr="Man">
              <a:extLst>
                <a:ext uri="{FF2B5EF4-FFF2-40B4-BE49-F238E27FC236}">
                  <a16:creationId xmlns:a16="http://schemas.microsoft.com/office/drawing/2014/main" id="{3D8AF2CF-A40A-49E0-BC9C-1A38CD1AB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1087" name="Content Placeholder 6" descr="Man">
              <a:extLst>
                <a:ext uri="{FF2B5EF4-FFF2-40B4-BE49-F238E27FC236}">
                  <a16:creationId xmlns:a16="http://schemas.microsoft.com/office/drawing/2014/main" id="{5E131E13-AFE7-4DBA-9892-E91AA1D62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1088" name="Content Placeholder 6" descr="Man">
              <a:extLst>
                <a:ext uri="{FF2B5EF4-FFF2-40B4-BE49-F238E27FC236}">
                  <a16:creationId xmlns:a16="http://schemas.microsoft.com/office/drawing/2014/main" id="{23F48112-A660-4FAC-BA8E-3466E95A4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1089" name="Content Placeholder 6" descr="Man">
              <a:extLst>
                <a:ext uri="{FF2B5EF4-FFF2-40B4-BE49-F238E27FC236}">
                  <a16:creationId xmlns:a16="http://schemas.microsoft.com/office/drawing/2014/main" id="{2BD50DDC-53A9-416D-954D-97BE310A4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1090" name="Content Placeholder 6" descr="Man">
              <a:extLst>
                <a:ext uri="{FF2B5EF4-FFF2-40B4-BE49-F238E27FC236}">
                  <a16:creationId xmlns:a16="http://schemas.microsoft.com/office/drawing/2014/main" id="{F85AE1A9-2909-4E25-8E9A-2B4B96A3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1091" name="Content Placeholder 6" descr="Man">
              <a:extLst>
                <a:ext uri="{FF2B5EF4-FFF2-40B4-BE49-F238E27FC236}">
                  <a16:creationId xmlns:a16="http://schemas.microsoft.com/office/drawing/2014/main" id="{407D5D84-0E96-4283-B8EA-B0CEAB78E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1092" name="Content Placeholder 6" descr="Man">
              <a:extLst>
                <a:ext uri="{FF2B5EF4-FFF2-40B4-BE49-F238E27FC236}">
                  <a16:creationId xmlns:a16="http://schemas.microsoft.com/office/drawing/2014/main" id="{EBE91991-202F-4C49-B245-FFE363BA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1093" name="Content Placeholder 6" descr="Man">
              <a:extLst>
                <a:ext uri="{FF2B5EF4-FFF2-40B4-BE49-F238E27FC236}">
                  <a16:creationId xmlns:a16="http://schemas.microsoft.com/office/drawing/2014/main" id="{58800F1D-37FF-434A-A94E-96B6B1D74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1094" name="Content Placeholder 6" descr="Man">
              <a:extLst>
                <a:ext uri="{FF2B5EF4-FFF2-40B4-BE49-F238E27FC236}">
                  <a16:creationId xmlns:a16="http://schemas.microsoft.com/office/drawing/2014/main" id="{F8CDC2BF-8F0B-4146-A225-3C5A175E7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1095" name="Content Placeholder 6" descr="Man">
              <a:extLst>
                <a:ext uri="{FF2B5EF4-FFF2-40B4-BE49-F238E27FC236}">
                  <a16:creationId xmlns:a16="http://schemas.microsoft.com/office/drawing/2014/main" id="{D757E333-1B84-484C-9A20-C785CFAF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1096" name="Content Placeholder 6" descr="Man">
              <a:extLst>
                <a:ext uri="{FF2B5EF4-FFF2-40B4-BE49-F238E27FC236}">
                  <a16:creationId xmlns:a16="http://schemas.microsoft.com/office/drawing/2014/main" id="{9F98DF53-E863-40E7-A348-3E44711F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1097" name="Content Placeholder 6" descr="Man">
              <a:extLst>
                <a:ext uri="{FF2B5EF4-FFF2-40B4-BE49-F238E27FC236}">
                  <a16:creationId xmlns:a16="http://schemas.microsoft.com/office/drawing/2014/main" id="{954CDC3B-BFEE-46CC-95C9-A1A47D69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1098" name="Content Placeholder 6" descr="Man">
              <a:extLst>
                <a:ext uri="{FF2B5EF4-FFF2-40B4-BE49-F238E27FC236}">
                  <a16:creationId xmlns:a16="http://schemas.microsoft.com/office/drawing/2014/main" id="{242D2022-DFFA-44A3-9F53-A9CE66780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1099" name="Content Placeholder 6" descr="Man">
              <a:extLst>
                <a:ext uri="{FF2B5EF4-FFF2-40B4-BE49-F238E27FC236}">
                  <a16:creationId xmlns:a16="http://schemas.microsoft.com/office/drawing/2014/main" id="{6C6E6E3B-FBB2-4D47-A6D4-61A3957D0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1100" name="Content Placeholder 6" descr="Man">
              <a:extLst>
                <a:ext uri="{FF2B5EF4-FFF2-40B4-BE49-F238E27FC236}">
                  <a16:creationId xmlns:a16="http://schemas.microsoft.com/office/drawing/2014/main" id="{7B681AA1-596E-40CC-A290-43ADF679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1101" name="Content Placeholder 6" descr="Man">
              <a:extLst>
                <a:ext uri="{FF2B5EF4-FFF2-40B4-BE49-F238E27FC236}">
                  <a16:creationId xmlns:a16="http://schemas.microsoft.com/office/drawing/2014/main" id="{A221AA00-2740-46B5-9650-631D42F6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1102" name="Content Placeholder 6" descr="Man">
              <a:extLst>
                <a:ext uri="{FF2B5EF4-FFF2-40B4-BE49-F238E27FC236}">
                  <a16:creationId xmlns:a16="http://schemas.microsoft.com/office/drawing/2014/main" id="{87159AA6-A2D6-4925-AF2F-9D1F7F37C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1103" name="Content Placeholder 6" descr="Man">
              <a:extLst>
                <a:ext uri="{FF2B5EF4-FFF2-40B4-BE49-F238E27FC236}">
                  <a16:creationId xmlns:a16="http://schemas.microsoft.com/office/drawing/2014/main" id="{C8B15401-2562-462A-AF8C-BA4E83B8B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1104" name="Content Placeholder 6" descr="Man">
              <a:extLst>
                <a:ext uri="{FF2B5EF4-FFF2-40B4-BE49-F238E27FC236}">
                  <a16:creationId xmlns:a16="http://schemas.microsoft.com/office/drawing/2014/main" id="{74387640-B753-41B1-8382-318E2B6A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1105" name="Content Placeholder 6" descr="Man">
              <a:extLst>
                <a:ext uri="{FF2B5EF4-FFF2-40B4-BE49-F238E27FC236}">
                  <a16:creationId xmlns:a16="http://schemas.microsoft.com/office/drawing/2014/main" id="{0D284FF1-04A4-430F-8A51-B73FD31F5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1106" name="Content Placeholder 6" descr="Man">
              <a:extLst>
                <a:ext uri="{FF2B5EF4-FFF2-40B4-BE49-F238E27FC236}">
                  <a16:creationId xmlns:a16="http://schemas.microsoft.com/office/drawing/2014/main" id="{73B21AC3-73D6-44F8-8BAA-0C00C382A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1107" name="Content Placeholder 6" descr="Man">
              <a:extLst>
                <a:ext uri="{FF2B5EF4-FFF2-40B4-BE49-F238E27FC236}">
                  <a16:creationId xmlns:a16="http://schemas.microsoft.com/office/drawing/2014/main" id="{69E6A9B8-D53A-4A53-AD30-1F06BD97E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1108" name="Content Placeholder 6" descr="Man">
              <a:extLst>
                <a:ext uri="{FF2B5EF4-FFF2-40B4-BE49-F238E27FC236}">
                  <a16:creationId xmlns:a16="http://schemas.microsoft.com/office/drawing/2014/main" id="{45F60604-94C4-467C-836D-06D392FA0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1109" name="Content Placeholder 6" descr="Man">
              <a:extLst>
                <a:ext uri="{FF2B5EF4-FFF2-40B4-BE49-F238E27FC236}">
                  <a16:creationId xmlns:a16="http://schemas.microsoft.com/office/drawing/2014/main" id="{9C0001EB-E06B-4ABE-99FF-FD933BCD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1110" name="Content Placeholder 6" descr="Man">
              <a:extLst>
                <a:ext uri="{FF2B5EF4-FFF2-40B4-BE49-F238E27FC236}">
                  <a16:creationId xmlns:a16="http://schemas.microsoft.com/office/drawing/2014/main" id="{73FF35C0-1D33-4D33-AED6-D7274FA3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1111" name="Content Placeholder 6" descr="Man">
              <a:extLst>
                <a:ext uri="{FF2B5EF4-FFF2-40B4-BE49-F238E27FC236}">
                  <a16:creationId xmlns:a16="http://schemas.microsoft.com/office/drawing/2014/main" id="{37290055-7EC1-482F-BA4E-5DA9271C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1112" name="Content Placeholder 6" descr="Man">
              <a:extLst>
                <a:ext uri="{FF2B5EF4-FFF2-40B4-BE49-F238E27FC236}">
                  <a16:creationId xmlns:a16="http://schemas.microsoft.com/office/drawing/2014/main" id="{7AB54D78-C09E-455A-8860-A799EF90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1113" name="Content Placeholder 6" descr="Man">
              <a:extLst>
                <a:ext uri="{FF2B5EF4-FFF2-40B4-BE49-F238E27FC236}">
                  <a16:creationId xmlns:a16="http://schemas.microsoft.com/office/drawing/2014/main" id="{ED3332DD-D017-4743-9F6D-AEF22B83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1114" name="Content Placeholder 6" descr="Man">
              <a:extLst>
                <a:ext uri="{FF2B5EF4-FFF2-40B4-BE49-F238E27FC236}">
                  <a16:creationId xmlns:a16="http://schemas.microsoft.com/office/drawing/2014/main" id="{351BD6B2-8CD6-4CCD-BB8F-E7C3232A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1115" name="Content Placeholder 6" descr="Man">
              <a:extLst>
                <a:ext uri="{FF2B5EF4-FFF2-40B4-BE49-F238E27FC236}">
                  <a16:creationId xmlns:a16="http://schemas.microsoft.com/office/drawing/2014/main" id="{AA21BF75-5E18-40F3-8BB6-1234CFFC7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1116" name="Content Placeholder 6" descr="Man">
              <a:extLst>
                <a:ext uri="{FF2B5EF4-FFF2-40B4-BE49-F238E27FC236}">
                  <a16:creationId xmlns:a16="http://schemas.microsoft.com/office/drawing/2014/main" id="{D7615791-EF3E-43D8-A5D6-D3B0455EA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1117" name="Content Placeholder 6" descr="Man">
              <a:extLst>
                <a:ext uri="{FF2B5EF4-FFF2-40B4-BE49-F238E27FC236}">
                  <a16:creationId xmlns:a16="http://schemas.microsoft.com/office/drawing/2014/main" id="{603F86FE-EA54-47D2-BC08-B379AC642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1118" name="Content Placeholder 6" descr="Man">
              <a:extLst>
                <a:ext uri="{FF2B5EF4-FFF2-40B4-BE49-F238E27FC236}">
                  <a16:creationId xmlns:a16="http://schemas.microsoft.com/office/drawing/2014/main" id="{B6F3324A-D3E0-41A8-A7AB-FE00E95D9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1119" name="Content Placeholder 6" descr="Man">
              <a:extLst>
                <a:ext uri="{FF2B5EF4-FFF2-40B4-BE49-F238E27FC236}">
                  <a16:creationId xmlns:a16="http://schemas.microsoft.com/office/drawing/2014/main" id="{69290C66-188E-4E6B-845A-5A3B5B49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1120" name="Content Placeholder 6" descr="Man">
              <a:extLst>
                <a:ext uri="{FF2B5EF4-FFF2-40B4-BE49-F238E27FC236}">
                  <a16:creationId xmlns:a16="http://schemas.microsoft.com/office/drawing/2014/main" id="{2B40B902-9057-479E-B6BF-0AA77F2E8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1121" name="Content Placeholder 6" descr="Man">
              <a:extLst>
                <a:ext uri="{FF2B5EF4-FFF2-40B4-BE49-F238E27FC236}">
                  <a16:creationId xmlns:a16="http://schemas.microsoft.com/office/drawing/2014/main" id="{3CA6C119-229B-4F53-9C26-903E0C580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1122" name="Content Placeholder 6" descr="Man">
              <a:extLst>
                <a:ext uri="{FF2B5EF4-FFF2-40B4-BE49-F238E27FC236}">
                  <a16:creationId xmlns:a16="http://schemas.microsoft.com/office/drawing/2014/main" id="{751056D0-F6C6-4BE9-ADAB-697BC5EF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1123" name="Content Placeholder 6" descr="Man">
              <a:extLst>
                <a:ext uri="{FF2B5EF4-FFF2-40B4-BE49-F238E27FC236}">
                  <a16:creationId xmlns:a16="http://schemas.microsoft.com/office/drawing/2014/main" id="{2EFFEE54-4202-4FED-B2EB-7FD870C1E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1124" name="Content Placeholder 6" descr="Man">
              <a:extLst>
                <a:ext uri="{FF2B5EF4-FFF2-40B4-BE49-F238E27FC236}">
                  <a16:creationId xmlns:a16="http://schemas.microsoft.com/office/drawing/2014/main" id="{A122F15A-DEEA-470A-8275-6D18303F0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1125" name="Content Placeholder 6" descr="Man">
              <a:extLst>
                <a:ext uri="{FF2B5EF4-FFF2-40B4-BE49-F238E27FC236}">
                  <a16:creationId xmlns:a16="http://schemas.microsoft.com/office/drawing/2014/main" id="{0682E9CA-2B1B-47FD-AA97-7E50E5B4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1126" name="Content Placeholder 6" descr="Man">
              <a:extLst>
                <a:ext uri="{FF2B5EF4-FFF2-40B4-BE49-F238E27FC236}">
                  <a16:creationId xmlns:a16="http://schemas.microsoft.com/office/drawing/2014/main" id="{0A722FE1-AFA9-4430-8EEA-A7FB29CC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1127" name="Content Placeholder 6" descr="Man">
              <a:extLst>
                <a:ext uri="{FF2B5EF4-FFF2-40B4-BE49-F238E27FC236}">
                  <a16:creationId xmlns:a16="http://schemas.microsoft.com/office/drawing/2014/main" id="{073EC3C5-ADF4-4204-9BFC-68677888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1128" name="Content Placeholder 6" descr="Man">
              <a:extLst>
                <a:ext uri="{FF2B5EF4-FFF2-40B4-BE49-F238E27FC236}">
                  <a16:creationId xmlns:a16="http://schemas.microsoft.com/office/drawing/2014/main" id="{3888069C-9F36-4583-B7C5-5714709F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1129" name="Content Placeholder 6" descr="Man">
              <a:extLst>
                <a:ext uri="{FF2B5EF4-FFF2-40B4-BE49-F238E27FC236}">
                  <a16:creationId xmlns:a16="http://schemas.microsoft.com/office/drawing/2014/main" id="{B175238E-AD2F-4DE0-8CC9-BC7486BE0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1130" name="Content Placeholder 6" descr="Man">
              <a:extLst>
                <a:ext uri="{FF2B5EF4-FFF2-40B4-BE49-F238E27FC236}">
                  <a16:creationId xmlns:a16="http://schemas.microsoft.com/office/drawing/2014/main" id="{D36E4EC0-8717-43B6-80B1-127F07C8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1131" name="Content Placeholder 6" descr="Man">
              <a:extLst>
                <a:ext uri="{FF2B5EF4-FFF2-40B4-BE49-F238E27FC236}">
                  <a16:creationId xmlns:a16="http://schemas.microsoft.com/office/drawing/2014/main" id="{1016831D-F91E-45B5-B0D9-72B16C6D3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132" name="Content Placeholder 6" descr="Man">
              <a:extLst>
                <a:ext uri="{FF2B5EF4-FFF2-40B4-BE49-F238E27FC236}">
                  <a16:creationId xmlns:a16="http://schemas.microsoft.com/office/drawing/2014/main" id="{0D8D9DE0-FF4B-4D47-A0A1-34852F0A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133" name="Content Placeholder 6" descr="Man">
              <a:extLst>
                <a:ext uri="{FF2B5EF4-FFF2-40B4-BE49-F238E27FC236}">
                  <a16:creationId xmlns:a16="http://schemas.microsoft.com/office/drawing/2014/main" id="{8884849D-176B-4FC5-9539-59D2F7FD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134" name="Content Placeholder 6" descr="Man">
              <a:extLst>
                <a:ext uri="{FF2B5EF4-FFF2-40B4-BE49-F238E27FC236}">
                  <a16:creationId xmlns:a16="http://schemas.microsoft.com/office/drawing/2014/main" id="{3D65C6F2-EEE4-44BE-8CEE-3DD9E2D1F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135" name="Content Placeholder 6" descr="Man">
              <a:extLst>
                <a:ext uri="{FF2B5EF4-FFF2-40B4-BE49-F238E27FC236}">
                  <a16:creationId xmlns:a16="http://schemas.microsoft.com/office/drawing/2014/main" id="{203D115B-43B9-40CF-88E9-77FF943FB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136" name="Content Placeholder 6" descr="Man">
              <a:extLst>
                <a:ext uri="{FF2B5EF4-FFF2-40B4-BE49-F238E27FC236}">
                  <a16:creationId xmlns:a16="http://schemas.microsoft.com/office/drawing/2014/main" id="{DACEFBF2-BB83-4337-A136-FBEB3CF9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137" name="Content Placeholder 6" descr="Man">
              <a:extLst>
                <a:ext uri="{FF2B5EF4-FFF2-40B4-BE49-F238E27FC236}">
                  <a16:creationId xmlns:a16="http://schemas.microsoft.com/office/drawing/2014/main" id="{5D64187C-E48A-48D1-A8ED-B8F812599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138" name="Content Placeholder 6" descr="Man">
              <a:extLst>
                <a:ext uri="{FF2B5EF4-FFF2-40B4-BE49-F238E27FC236}">
                  <a16:creationId xmlns:a16="http://schemas.microsoft.com/office/drawing/2014/main" id="{9F316174-837A-461E-BF2B-9731BC10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139" name="Content Placeholder 6" descr="Man">
              <a:extLst>
                <a:ext uri="{FF2B5EF4-FFF2-40B4-BE49-F238E27FC236}">
                  <a16:creationId xmlns:a16="http://schemas.microsoft.com/office/drawing/2014/main" id="{E3ABC21F-24DA-465E-BF00-D08051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140" name="Content Placeholder 6" descr="Man">
              <a:extLst>
                <a:ext uri="{FF2B5EF4-FFF2-40B4-BE49-F238E27FC236}">
                  <a16:creationId xmlns:a16="http://schemas.microsoft.com/office/drawing/2014/main" id="{BF2E2A40-859B-422A-A15B-FDADCEE19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141" name="Content Placeholder 6" descr="Man">
              <a:extLst>
                <a:ext uri="{FF2B5EF4-FFF2-40B4-BE49-F238E27FC236}">
                  <a16:creationId xmlns:a16="http://schemas.microsoft.com/office/drawing/2014/main" id="{6DAC8D41-3F42-4336-B54D-20FCDA065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142" name="Content Placeholder 6" descr="Man">
              <a:extLst>
                <a:ext uri="{FF2B5EF4-FFF2-40B4-BE49-F238E27FC236}">
                  <a16:creationId xmlns:a16="http://schemas.microsoft.com/office/drawing/2014/main" id="{C83C0491-AF4B-4F5E-9A9C-45C10EADF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143" name="Content Placeholder 6" descr="Man">
              <a:extLst>
                <a:ext uri="{FF2B5EF4-FFF2-40B4-BE49-F238E27FC236}">
                  <a16:creationId xmlns:a16="http://schemas.microsoft.com/office/drawing/2014/main" id="{5FE699A5-0E15-43AA-9056-F2F4EB75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144" name="Content Placeholder 6" descr="Man">
              <a:extLst>
                <a:ext uri="{FF2B5EF4-FFF2-40B4-BE49-F238E27FC236}">
                  <a16:creationId xmlns:a16="http://schemas.microsoft.com/office/drawing/2014/main" id="{8C772381-C91C-478B-8D7F-995EE086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145" name="Content Placeholder 6" descr="Man">
              <a:extLst>
                <a:ext uri="{FF2B5EF4-FFF2-40B4-BE49-F238E27FC236}">
                  <a16:creationId xmlns:a16="http://schemas.microsoft.com/office/drawing/2014/main" id="{EBB9B522-7B9F-42A0-A4D5-4F00A7598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146" name="Content Placeholder 6" descr="Man">
              <a:extLst>
                <a:ext uri="{FF2B5EF4-FFF2-40B4-BE49-F238E27FC236}">
                  <a16:creationId xmlns:a16="http://schemas.microsoft.com/office/drawing/2014/main" id="{7D95634E-0F9C-439A-ACC1-051ACFD5A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147" name="Content Placeholder 6" descr="Man">
              <a:extLst>
                <a:ext uri="{FF2B5EF4-FFF2-40B4-BE49-F238E27FC236}">
                  <a16:creationId xmlns:a16="http://schemas.microsoft.com/office/drawing/2014/main" id="{75430B2D-DC6C-4DE7-815A-EC843992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148" name="Content Placeholder 6" descr="Man">
              <a:extLst>
                <a:ext uri="{FF2B5EF4-FFF2-40B4-BE49-F238E27FC236}">
                  <a16:creationId xmlns:a16="http://schemas.microsoft.com/office/drawing/2014/main" id="{086BB895-197D-4B82-AD0A-EE7ECDA27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149" name="Content Placeholder 6" descr="Man">
              <a:extLst>
                <a:ext uri="{FF2B5EF4-FFF2-40B4-BE49-F238E27FC236}">
                  <a16:creationId xmlns:a16="http://schemas.microsoft.com/office/drawing/2014/main" id="{AA31977E-BD5D-4676-A9C2-FE42D7D2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150" name="Content Placeholder 6" descr="Man">
              <a:extLst>
                <a:ext uri="{FF2B5EF4-FFF2-40B4-BE49-F238E27FC236}">
                  <a16:creationId xmlns:a16="http://schemas.microsoft.com/office/drawing/2014/main" id="{061BB65B-619C-4247-89FB-31EAA881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151" name="Content Placeholder 6" descr="Man">
              <a:extLst>
                <a:ext uri="{FF2B5EF4-FFF2-40B4-BE49-F238E27FC236}">
                  <a16:creationId xmlns:a16="http://schemas.microsoft.com/office/drawing/2014/main" id="{66E1FCAC-3D21-435B-9BFA-143D69C0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152" name="Content Placeholder 6" descr="Man">
              <a:extLst>
                <a:ext uri="{FF2B5EF4-FFF2-40B4-BE49-F238E27FC236}">
                  <a16:creationId xmlns:a16="http://schemas.microsoft.com/office/drawing/2014/main" id="{3BD4D9F5-8E49-4762-9780-5576448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153" name="Content Placeholder 6" descr="Man">
              <a:extLst>
                <a:ext uri="{FF2B5EF4-FFF2-40B4-BE49-F238E27FC236}">
                  <a16:creationId xmlns:a16="http://schemas.microsoft.com/office/drawing/2014/main" id="{3FD318E4-3568-422B-A211-7F469EF4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154" name="Content Placeholder 6" descr="Man">
              <a:extLst>
                <a:ext uri="{FF2B5EF4-FFF2-40B4-BE49-F238E27FC236}">
                  <a16:creationId xmlns:a16="http://schemas.microsoft.com/office/drawing/2014/main" id="{BAF51FCC-646A-455F-9F70-D39B718E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155" name="Content Placeholder 6" descr="Man">
              <a:extLst>
                <a:ext uri="{FF2B5EF4-FFF2-40B4-BE49-F238E27FC236}">
                  <a16:creationId xmlns:a16="http://schemas.microsoft.com/office/drawing/2014/main" id="{0ABE8B78-A6CC-4E32-B4EA-D3CB65639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156" name="Content Placeholder 6" descr="Man">
              <a:extLst>
                <a:ext uri="{FF2B5EF4-FFF2-40B4-BE49-F238E27FC236}">
                  <a16:creationId xmlns:a16="http://schemas.microsoft.com/office/drawing/2014/main" id="{F834D7FF-A063-434C-B044-D44D5E0CA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157" name="Content Placeholder 6" descr="Man">
              <a:extLst>
                <a:ext uri="{FF2B5EF4-FFF2-40B4-BE49-F238E27FC236}">
                  <a16:creationId xmlns:a16="http://schemas.microsoft.com/office/drawing/2014/main" id="{87CBDD0E-CA9C-4CF1-AE94-2AD5DA085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158" name="Content Placeholder 6" descr="Man">
              <a:extLst>
                <a:ext uri="{FF2B5EF4-FFF2-40B4-BE49-F238E27FC236}">
                  <a16:creationId xmlns:a16="http://schemas.microsoft.com/office/drawing/2014/main" id="{3C4FB271-C8C6-40DA-8AD6-39FB49519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159" name="Content Placeholder 6" descr="Man">
              <a:extLst>
                <a:ext uri="{FF2B5EF4-FFF2-40B4-BE49-F238E27FC236}">
                  <a16:creationId xmlns:a16="http://schemas.microsoft.com/office/drawing/2014/main" id="{920345E4-1A33-466F-8041-642A41CE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160" name="Content Placeholder 6" descr="Man">
              <a:extLst>
                <a:ext uri="{FF2B5EF4-FFF2-40B4-BE49-F238E27FC236}">
                  <a16:creationId xmlns:a16="http://schemas.microsoft.com/office/drawing/2014/main" id="{A462E75F-AF93-4B26-B6C8-529C17C0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161" name="Content Placeholder 6" descr="Man">
              <a:extLst>
                <a:ext uri="{FF2B5EF4-FFF2-40B4-BE49-F238E27FC236}">
                  <a16:creationId xmlns:a16="http://schemas.microsoft.com/office/drawing/2014/main" id="{78DB8FFE-1F3D-41A9-879A-2CDF9C9D9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162" name="Content Placeholder 6" descr="Man">
              <a:extLst>
                <a:ext uri="{FF2B5EF4-FFF2-40B4-BE49-F238E27FC236}">
                  <a16:creationId xmlns:a16="http://schemas.microsoft.com/office/drawing/2014/main" id="{37AC154A-1ECC-486F-8F8F-8B69B7B02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163" name="Content Placeholder 6" descr="Man">
              <a:extLst>
                <a:ext uri="{FF2B5EF4-FFF2-40B4-BE49-F238E27FC236}">
                  <a16:creationId xmlns:a16="http://schemas.microsoft.com/office/drawing/2014/main" id="{79BF347E-1CD6-456E-8FB5-585CB87F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164" name="Content Placeholder 6" descr="Man">
              <a:extLst>
                <a:ext uri="{FF2B5EF4-FFF2-40B4-BE49-F238E27FC236}">
                  <a16:creationId xmlns:a16="http://schemas.microsoft.com/office/drawing/2014/main" id="{B5556789-4150-403A-8B0A-2BC7ED9C9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165" name="Content Placeholder 6" descr="Man">
              <a:extLst>
                <a:ext uri="{FF2B5EF4-FFF2-40B4-BE49-F238E27FC236}">
                  <a16:creationId xmlns:a16="http://schemas.microsoft.com/office/drawing/2014/main" id="{0C8F52AC-2F65-4CD9-A989-63F45E4F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3571912" y="3300934"/>
                <a:ext cx="179933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12" y="3300934"/>
                <a:ext cx="179933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6" name="TextBox 1165">
                <a:extLst>
                  <a:ext uri="{FF2B5EF4-FFF2-40B4-BE49-F238E27FC236}">
                    <a16:creationId xmlns:a16="http://schemas.microsoft.com/office/drawing/2014/main" id="{28D3E4C3-9A30-493C-863E-EFF967514708}"/>
                  </a:ext>
                </a:extLst>
              </p:cNvPr>
              <p:cNvSpPr txBox="1"/>
              <p:nvPr/>
            </p:nvSpPr>
            <p:spPr>
              <a:xfrm>
                <a:off x="3571912" y="2210321"/>
                <a:ext cx="254005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166" name="TextBox 1165">
                <a:extLst>
                  <a:ext uri="{FF2B5EF4-FFF2-40B4-BE49-F238E27FC236}">
                    <a16:creationId xmlns:a16="http://schemas.microsoft.com/office/drawing/2014/main" id="{28D3E4C3-9A30-493C-863E-EFF96751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12" y="2210321"/>
                <a:ext cx="25400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9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203F0C1-D811-40B7-B776-895F86542C29}"/>
              </a:ext>
            </a:extLst>
          </p:cNvPr>
          <p:cNvGrpSpPr/>
          <p:nvPr/>
        </p:nvGrpSpPr>
        <p:grpSpPr>
          <a:xfrm>
            <a:off x="709846" y="-4500153"/>
            <a:ext cx="8052445" cy="5333301"/>
            <a:chOff x="492213" y="853708"/>
            <a:chExt cx="8052445" cy="5333301"/>
          </a:xfrm>
        </p:grpSpPr>
        <p:pic>
          <p:nvPicPr>
            <p:cNvPr id="326" name="Content Placeholder 6" descr="Man">
              <a:extLst>
                <a:ext uri="{FF2B5EF4-FFF2-40B4-BE49-F238E27FC236}">
                  <a16:creationId xmlns:a16="http://schemas.microsoft.com/office/drawing/2014/main" id="{32CFFF1C-CABA-471D-9E4D-328C3C7A0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264" name="Content Placeholder 6" descr="Man">
              <a:extLst>
                <a:ext uri="{FF2B5EF4-FFF2-40B4-BE49-F238E27FC236}">
                  <a16:creationId xmlns:a16="http://schemas.microsoft.com/office/drawing/2014/main" id="{11BDF116-9794-4BA4-9199-48FADDA1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265" name="Content Placeholder 6" descr="Man">
              <a:extLst>
                <a:ext uri="{FF2B5EF4-FFF2-40B4-BE49-F238E27FC236}">
                  <a16:creationId xmlns:a16="http://schemas.microsoft.com/office/drawing/2014/main" id="{37BAA212-DFAD-4B6E-9C36-31DC0B54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266" name="Content Placeholder 6" descr="Man">
              <a:extLst>
                <a:ext uri="{FF2B5EF4-FFF2-40B4-BE49-F238E27FC236}">
                  <a16:creationId xmlns:a16="http://schemas.microsoft.com/office/drawing/2014/main" id="{534C95E4-7240-4F9E-B7A6-C3B51D9AE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267" name="Content Placeholder 6" descr="Man">
              <a:extLst>
                <a:ext uri="{FF2B5EF4-FFF2-40B4-BE49-F238E27FC236}">
                  <a16:creationId xmlns:a16="http://schemas.microsoft.com/office/drawing/2014/main" id="{3F3D492C-C198-4123-B419-676CB9E2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268" name="Content Placeholder 6" descr="Man">
              <a:extLst>
                <a:ext uri="{FF2B5EF4-FFF2-40B4-BE49-F238E27FC236}">
                  <a16:creationId xmlns:a16="http://schemas.microsoft.com/office/drawing/2014/main" id="{C3883DA4-47C1-4745-8BA6-D9D9B69A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269" name="Content Placeholder 6" descr="Man">
              <a:extLst>
                <a:ext uri="{FF2B5EF4-FFF2-40B4-BE49-F238E27FC236}">
                  <a16:creationId xmlns:a16="http://schemas.microsoft.com/office/drawing/2014/main" id="{776371B8-3B62-45F8-A441-03512CFE6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270" name="Content Placeholder 6" descr="Man">
              <a:extLst>
                <a:ext uri="{FF2B5EF4-FFF2-40B4-BE49-F238E27FC236}">
                  <a16:creationId xmlns:a16="http://schemas.microsoft.com/office/drawing/2014/main" id="{014469DA-7D22-437C-9DCB-340C42E2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271" name="Content Placeholder 6" descr="Man">
              <a:extLst>
                <a:ext uri="{FF2B5EF4-FFF2-40B4-BE49-F238E27FC236}">
                  <a16:creationId xmlns:a16="http://schemas.microsoft.com/office/drawing/2014/main" id="{0035F688-D80E-4D7C-AB2D-DFADD60D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272" name="Content Placeholder 6" descr="Man">
              <a:extLst>
                <a:ext uri="{FF2B5EF4-FFF2-40B4-BE49-F238E27FC236}">
                  <a16:creationId xmlns:a16="http://schemas.microsoft.com/office/drawing/2014/main" id="{2800D65A-A9CA-46E7-9B09-31B945B0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273" name="Content Placeholder 6" descr="Man">
              <a:extLst>
                <a:ext uri="{FF2B5EF4-FFF2-40B4-BE49-F238E27FC236}">
                  <a16:creationId xmlns:a16="http://schemas.microsoft.com/office/drawing/2014/main" id="{D705BD12-76D4-4198-A1E2-386ECBC3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274" name="Content Placeholder 6" descr="Man">
              <a:extLst>
                <a:ext uri="{FF2B5EF4-FFF2-40B4-BE49-F238E27FC236}">
                  <a16:creationId xmlns:a16="http://schemas.microsoft.com/office/drawing/2014/main" id="{C6D4BF4E-50B7-4ABE-B835-E25A0881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275" name="Content Placeholder 6" descr="Man">
              <a:extLst>
                <a:ext uri="{FF2B5EF4-FFF2-40B4-BE49-F238E27FC236}">
                  <a16:creationId xmlns:a16="http://schemas.microsoft.com/office/drawing/2014/main" id="{E071DF61-9C6C-4199-ABE0-30B895DE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276" name="Content Placeholder 6" descr="Man">
              <a:extLst>
                <a:ext uri="{FF2B5EF4-FFF2-40B4-BE49-F238E27FC236}">
                  <a16:creationId xmlns:a16="http://schemas.microsoft.com/office/drawing/2014/main" id="{C76D1FBC-0423-4AA1-B112-A8D10504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277" name="Content Placeholder 6" descr="Man">
              <a:extLst>
                <a:ext uri="{FF2B5EF4-FFF2-40B4-BE49-F238E27FC236}">
                  <a16:creationId xmlns:a16="http://schemas.microsoft.com/office/drawing/2014/main" id="{D6BFF07A-ACE4-4697-A8CE-A1E956779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278" name="Content Placeholder 6" descr="Man">
              <a:extLst>
                <a:ext uri="{FF2B5EF4-FFF2-40B4-BE49-F238E27FC236}">
                  <a16:creationId xmlns:a16="http://schemas.microsoft.com/office/drawing/2014/main" id="{97CED83F-3E16-41D7-B93B-D15337FB0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279" name="Content Placeholder 6" descr="Man">
              <a:extLst>
                <a:ext uri="{FF2B5EF4-FFF2-40B4-BE49-F238E27FC236}">
                  <a16:creationId xmlns:a16="http://schemas.microsoft.com/office/drawing/2014/main" id="{24D19C77-0FF1-4FF5-A7D3-D6247DBC6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280" name="Content Placeholder 6" descr="Man">
              <a:extLst>
                <a:ext uri="{FF2B5EF4-FFF2-40B4-BE49-F238E27FC236}">
                  <a16:creationId xmlns:a16="http://schemas.microsoft.com/office/drawing/2014/main" id="{77D0C739-BA2A-4441-A1A0-6178BDB0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281" name="Content Placeholder 6" descr="Man">
              <a:extLst>
                <a:ext uri="{FF2B5EF4-FFF2-40B4-BE49-F238E27FC236}">
                  <a16:creationId xmlns:a16="http://schemas.microsoft.com/office/drawing/2014/main" id="{43CE1272-97A3-438D-B196-C5A49F9A5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282" name="Content Placeholder 6" descr="Man">
              <a:extLst>
                <a:ext uri="{FF2B5EF4-FFF2-40B4-BE49-F238E27FC236}">
                  <a16:creationId xmlns:a16="http://schemas.microsoft.com/office/drawing/2014/main" id="{0770958A-E25D-4D88-A2D1-131B5BB29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283" name="Content Placeholder 6" descr="Man">
              <a:extLst>
                <a:ext uri="{FF2B5EF4-FFF2-40B4-BE49-F238E27FC236}">
                  <a16:creationId xmlns:a16="http://schemas.microsoft.com/office/drawing/2014/main" id="{5F7E8F95-0C78-459A-BE6A-BF1BDBD9F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284" name="Content Placeholder 6" descr="Man">
              <a:extLst>
                <a:ext uri="{FF2B5EF4-FFF2-40B4-BE49-F238E27FC236}">
                  <a16:creationId xmlns:a16="http://schemas.microsoft.com/office/drawing/2014/main" id="{8B919A0B-E604-413D-9ED4-7DE7CA844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285" name="Content Placeholder 6" descr="Man">
              <a:extLst>
                <a:ext uri="{FF2B5EF4-FFF2-40B4-BE49-F238E27FC236}">
                  <a16:creationId xmlns:a16="http://schemas.microsoft.com/office/drawing/2014/main" id="{E4F17B69-47F6-42CC-9AA5-BCBD6CC63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286" name="Content Placeholder 6" descr="Man">
              <a:extLst>
                <a:ext uri="{FF2B5EF4-FFF2-40B4-BE49-F238E27FC236}">
                  <a16:creationId xmlns:a16="http://schemas.microsoft.com/office/drawing/2014/main" id="{BCC3D2E5-D52D-4ACC-BC61-06E00A5A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287" name="Content Placeholder 6" descr="Man">
              <a:extLst>
                <a:ext uri="{FF2B5EF4-FFF2-40B4-BE49-F238E27FC236}">
                  <a16:creationId xmlns:a16="http://schemas.microsoft.com/office/drawing/2014/main" id="{4DC61F4D-2B4A-49F3-8959-BED2603BE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288" name="Content Placeholder 6" descr="Man">
              <a:extLst>
                <a:ext uri="{FF2B5EF4-FFF2-40B4-BE49-F238E27FC236}">
                  <a16:creationId xmlns:a16="http://schemas.microsoft.com/office/drawing/2014/main" id="{5953DD20-3D2F-4335-B1C5-B8CDC2F9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289" name="Content Placeholder 6" descr="Man">
              <a:extLst>
                <a:ext uri="{FF2B5EF4-FFF2-40B4-BE49-F238E27FC236}">
                  <a16:creationId xmlns:a16="http://schemas.microsoft.com/office/drawing/2014/main" id="{0419E26F-C84B-4EC2-83F6-35C20E38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290" name="Content Placeholder 6" descr="Man">
              <a:extLst>
                <a:ext uri="{FF2B5EF4-FFF2-40B4-BE49-F238E27FC236}">
                  <a16:creationId xmlns:a16="http://schemas.microsoft.com/office/drawing/2014/main" id="{1C460207-67A3-4520-9618-D816D11E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291" name="Content Placeholder 6" descr="Man">
              <a:extLst>
                <a:ext uri="{FF2B5EF4-FFF2-40B4-BE49-F238E27FC236}">
                  <a16:creationId xmlns:a16="http://schemas.microsoft.com/office/drawing/2014/main" id="{A4EEA755-06F5-4089-90D8-C48A9E8D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292" name="Content Placeholder 6" descr="Man">
              <a:extLst>
                <a:ext uri="{FF2B5EF4-FFF2-40B4-BE49-F238E27FC236}">
                  <a16:creationId xmlns:a16="http://schemas.microsoft.com/office/drawing/2014/main" id="{96428E10-7C4F-4BFE-9A95-DF08FD12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293" name="Content Placeholder 6" descr="Man">
              <a:extLst>
                <a:ext uri="{FF2B5EF4-FFF2-40B4-BE49-F238E27FC236}">
                  <a16:creationId xmlns:a16="http://schemas.microsoft.com/office/drawing/2014/main" id="{5A19E976-EFEE-4002-93EC-971EB4D6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294" name="Content Placeholder 6" descr="Man">
              <a:extLst>
                <a:ext uri="{FF2B5EF4-FFF2-40B4-BE49-F238E27FC236}">
                  <a16:creationId xmlns:a16="http://schemas.microsoft.com/office/drawing/2014/main" id="{808B5308-B3B0-4F90-B59B-E407C6B9E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295" name="Content Placeholder 6" descr="Man">
              <a:extLst>
                <a:ext uri="{FF2B5EF4-FFF2-40B4-BE49-F238E27FC236}">
                  <a16:creationId xmlns:a16="http://schemas.microsoft.com/office/drawing/2014/main" id="{1B543472-87B2-4906-94DB-DB91D0CA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296" name="Content Placeholder 6" descr="Man">
              <a:extLst>
                <a:ext uri="{FF2B5EF4-FFF2-40B4-BE49-F238E27FC236}">
                  <a16:creationId xmlns:a16="http://schemas.microsoft.com/office/drawing/2014/main" id="{B01AE520-7F7B-4CF9-AC26-BE4218A1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297" name="Content Placeholder 6" descr="Man">
              <a:extLst>
                <a:ext uri="{FF2B5EF4-FFF2-40B4-BE49-F238E27FC236}">
                  <a16:creationId xmlns:a16="http://schemas.microsoft.com/office/drawing/2014/main" id="{25880947-F2C1-4DC7-9DCB-7DDDDF1C5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298" name="Content Placeholder 6" descr="Man">
              <a:extLst>
                <a:ext uri="{FF2B5EF4-FFF2-40B4-BE49-F238E27FC236}">
                  <a16:creationId xmlns:a16="http://schemas.microsoft.com/office/drawing/2014/main" id="{E3BB7973-F164-4BCD-B133-5184F78E2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299" name="Content Placeholder 6" descr="Man">
              <a:extLst>
                <a:ext uri="{FF2B5EF4-FFF2-40B4-BE49-F238E27FC236}">
                  <a16:creationId xmlns:a16="http://schemas.microsoft.com/office/drawing/2014/main" id="{6536DF8F-4423-4CBC-B1FF-BA070B60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300" name="Content Placeholder 6" descr="Man">
              <a:extLst>
                <a:ext uri="{FF2B5EF4-FFF2-40B4-BE49-F238E27FC236}">
                  <a16:creationId xmlns:a16="http://schemas.microsoft.com/office/drawing/2014/main" id="{8A4DA1CA-C60A-443B-A466-3FB8FCD5C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301" name="Content Placeholder 6" descr="Man">
              <a:extLst>
                <a:ext uri="{FF2B5EF4-FFF2-40B4-BE49-F238E27FC236}">
                  <a16:creationId xmlns:a16="http://schemas.microsoft.com/office/drawing/2014/main" id="{823309D5-5441-4BFF-8581-745719EE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302" name="Content Placeholder 6" descr="Man">
              <a:extLst>
                <a:ext uri="{FF2B5EF4-FFF2-40B4-BE49-F238E27FC236}">
                  <a16:creationId xmlns:a16="http://schemas.microsoft.com/office/drawing/2014/main" id="{303B0560-596C-40A7-9D46-432D2B5F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303" name="Content Placeholder 6" descr="Man">
              <a:extLst>
                <a:ext uri="{FF2B5EF4-FFF2-40B4-BE49-F238E27FC236}">
                  <a16:creationId xmlns:a16="http://schemas.microsoft.com/office/drawing/2014/main" id="{B148AD82-ABA6-4F24-9F2A-C6E6A687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304" name="Content Placeholder 6" descr="Man">
              <a:extLst>
                <a:ext uri="{FF2B5EF4-FFF2-40B4-BE49-F238E27FC236}">
                  <a16:creationId xmlns:a16="http://schemas.microsoft.com/office/drawing/2014/main" id="{F8993E83-CBC9-46A7-ADF1-5DFEF920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305" name="Content Placeholder 6" descr="Man">
              <a:extLst>
                <a:ext uri="{FF2B5EF4-FFF2-40B4-BE49-F238E27FC236}">
                  <a16:creationId xmlns:a16="http://schemas.microsoft.com/office/drawing/2014/main" id="{3C229B60-F29C-4468-989C-251A8D435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306" name="Content Placeholder 6" descr="Man">
              <a:extLst>
                <a:ext uri="{FF2B5EF4-FFF2-40B4-BE49-F238E27FC236}">
                  <a16:creationId xmlns:a16="http://schemas.microsoft.com/office/drawing/2014/main" id="{E9EA985F-99E2-4CD4-BDD8-052CDB378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307" name="Content Placeholder 6" descr="Man">
              <a:extLst>
                <a:ext uri="{FF2B5EF4-FFF2-40B4-BE49-F238E27FC236}">
                  <a16:creationId xmlns:a16="http://schemas.microsoft.com/office/drawing/2014/main" id="{F5B93ECE-95EF-4B1C-93A3-B34621A3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308" name="Content Placeholder 6" descr="Man">
              <a:extLst>
                <a:ext uri="{FF2B5EF4-FFF2-40B4-BE49-F238E27FC236}">
                  <a16:creationId xmlns:a16="http://schemas.microsoft.com/office/drawing/2014/main" id="{DEDE46A4-E26D-4B02-8926-694F9B0A5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309" name="Content Placeholder 6" descr="Man">
              <a:extLst>
                <a:ext uri="{FF2B5EF4-FFF2-40B4-BE49-F238E27FC236}">
                  <a16:creationId xmlns:a16="http://schemas.microsoft.com/office/drawing/2014/main" id="{44DA4C6C-FBBD-4259-90CC-84C0037F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310" name="Content Placeholder 6" descr="Man">
              <a:extLst>
                <a:ext uri="{FF2B5EF4-FFF2-40B4-BE49-F238E27FC236}">
                  <a16:creationId xmlns:a16="http://schemas.microsoft.com/office/drawing/2014/main" id="{452AB758-E1D1-4F1A-9B1B-51832734E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311" name="Content Placeholder 6" descr="Man">
              <a:extLst>
                <a:ext uri="{FF2B5EF4-FFF2-40B4-BE49-F238E27FC236}">
                  <a16:creationId xmlns:a16="http://schemas.microsoft.com/office/drawing/2014/main" id="{220129D8-48CB-4E16-91F6-A5DEAD6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312" name="Content Placeholder 6" descr="Man">
              <a:extLst>
                <a:ext uri="{FF2B5EF4-FFF2-40B4-BE49-F238E27FC236}">
                  <a16:creationId xmlns:a16="http://schemas.microsoft.com/office/drawing/2014/main" id="{8BB05F50-77EC-4B24-A336-873A91C4D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313" name="Content Placeholder 6" descr="Man">
              <a:extLst>
                <a:ext uri="{FF2B5EF4-FFF2-40B4-BE49-F238E27FC236}">
                  <a16:creationId xmlns:a16="http://schemas.microsoft.com/office/drawing/2014/main" id="{608A36CF-1387-41F0-8099-E5C359F64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314" name="Content Placeholder 6" descr="Man">
              <a:extLst>
                <a:ext uri="{FF2B5EF4-FFF2-40B4-BE49-F238E27FC236}">
                  <a16:creationId xmlns:a16="http://schemas.microsoft.com/office/drawing/2014/main" id="{BB8B4163-6102-4AD3-B142-A43F65510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315" name="Content Placeholder 6" descr="Man">
              <a:extLst>
                <a:ext uri="{FF2B5EF4-FFF2-40B4-BE49-F238E27FC236}">
                  <a16:creationId xmlns:a16="http://schemas.microsoft.com/office/drawing/2014/main" id="{CA67033C-A477-4B15-AA14-60D974F7B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316" name="Content Placeholder 6" descr="Man">
              <a:extLst>
                <a:ext uri="{FF2B5EF4-FFF2-40B4-BE49-F238E27FC236}">
                  <a16:creationId xmlns:a16="http://schemas.microsoft.com/office/drawing/2014/main" id="{D5EDC89C-5E59-4E49-9D3F-70B96420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317" name="Content Placeholder 6" descr="Man">
              <a:extLst>
                <a:ext uri="{FF2B5EF4-FFF2-40B4-BE49-F238E27FC236}">
                  <a16:creationId xmlns:a16="http://schemas.microsoft.com/office/drawing/2014/main" id="{70C48167-9E5B-412E-AE30-8D2D09A92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318" name="Content Placeholder 6" descr="Man">
              <a:extLst>
                <a:ext uri="{FF2B5EF4-FFF2-40B4-BE49-F238E27FC236}">
                  <a16:creationId xmlns:a16="http://schemas.microsoft.com/office/drawing/2014/main" id="{B27AF4C7-1B28-489F-8BDB-0AD094A2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319" name="Content Placeholder 6" descr="Man">
              <a:extLst>
                <a:ext uri="{FF2B5EF4-FFF2-40B4-BE49-F238E27FC236}">
                  <a16:creationId xmlns:a16="http://schemas.microsoft.com/office/drawing/2014/main" id="{494EBCC3-BFCF-47D8-9C49-D02BFDD5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320" name="Content Placeholder 6" descr="Man">
              <a:extLst>
                <a:ext uri="{FF2B5EF4-FFF2-40B4-BE49-F238E27FC236}">
                  <a16:creationId xmlns:a16="http://schemas.microsoft.com/office/drawing/2014/main" id="{14C35C47-B6AC-4F41-B4DB-C52463268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321" name="Content Placeholder 6" descr="Man">
              <a:extLst>
                <a:ext uri="{FF2B5EF4-FFF2-40B4-BE49-F238E27FC236}">
                  <a16:creationId xmlns:a16="http://schemas.microsoft.com/office/drawing/2014/main" id="{4C332459-82D5-485C-B4F7-3BD37A8EB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322" name="Content Placeholder 6" descr="Man">
              <a:extLst>
                <a:ext uri="{FF2B5EF4-FFF2-40B4-BE49-F238E27FC236}">
                  <a16:creationId xmlns:a16="http://schemas.microsoft.com/office/drawing/2014/main" id="{6BE51061-DBFF-463F-8D89-8F9DBFAB1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323" name="Content Placeholder 6" descr="Man">
              <a:extLst>
                <a:ext uri="{FF2B5EF4-FFF2-40B4-BE49-F238E27FC236}">
                  <a16:creationId xmlns:a16="http://schemas.microsoft.com/office/drawing/2014/main" id="{943BBEA2-95C8-4835-8313-193B756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324" name="Content Placeholder 6" descr="Man">
              <a:extLst>
                <a:ext uri="{FF2B5EF4-FFF2-40B4-BE49-F238E27FC236}">
                  <a16:creationId xmlns:a16="http://schemas.microsoft.com/office/drawing/2014/main" id="{C0B98EA8-B63A-40B0-8AB4-9277861D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325" name="Content Placeholder 6" descr="Man">
              <a:extLst>
                <a:ext uri="{FF2B5EF4-FFF2-40B4-BE49-F238E27FC236}">
                  <a16:creationId xmlns:a16="http://schemas.microsoft.com/office/drawing/2014/main" id="{95A376B0-C620-40D2-9449-D86C9D295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327" name="Content Placeholder 6" descr="Man">
              <a:extLst>
                <a:ext uri="{FF2B5EF4-FFF2-40B4-BE49-F238E27FC236}">
                  <a16:creationId xmlns:a16="http://schemas.microsoft.com/office/drawing/2014/main" id="{98A38BA5-C4B3-48CE-BC15-06D33BC1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328" name="Content Placeholder 6" descr="Man">
              <a:extLst>
                <a:ext uri="{FF2B5EF4-FFF2-40B4-BE49-F238E27FC236}">
                  <a16:creationId xmlns:a16="http://schemas.microsoft.com/office/drawing/2014/main" id="{7D71BD83-C633-4E3D-9A34-20423CF0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329" name="Content Placeholder 6" descr="Man">
              <a:extLst>
                <a:ext uri="{FF2B5EF4-FFF2-40B4-BE49-F238E27FC236}">
                  <a16:creationId xmlns:a16="http://schemas.microsoft.com/office/drawing/2014/main" id="{9A7B8A3C-9BA1-4B40-9E3C-A23C6D8E5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330" name="Content Placeholder 6" descr="Man">
              <a:extLst>
                <a:ext uri="{FF2B5EF4-FFF2-40B4-BE49-F238E27FC236}">
                  <a16:creationId xmlns:a16="http://schemas.microsoft.com/office/drawing/2014/main" id="{BD166DD3-DAB5-43F5-BB65-D7478E11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331" name="Content Placeholder 6" descr="Man">
              <a:extLst>
                <a:ext uri="{FF2B5EF4-FFF2-40B4-BE49-F238E27FC236}">
                  <a16:creationId xmlns:a16="http://schemas.microsoft.com/office/drawing/2014/main" id="{80742A8E-7A49-4EC3-810A-F83F7282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332" name="Content Placeholder 6" descr="Man">
              <a:extLst>
                <a:ext uri="{FF2B5EF4-FFF2-40B4-BE49-F238E27FC236}">
                  <a16:creationId xmlns:a16="http://schemas.microsoft.com/office/drawing/2014/main" id="{97F31003-1C89-4E64-858A-99834731C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333" name="Content Placeholder 6" descr="Man">
              <a:extLst>
                <a:ext uri="{FF2B5EF4-FFF2-40B4-BE49-F238E27FC236}">
                  <a16:creationId xmlns:a16="http://schemas.microsoft.com/office/drawing/2014/main" id="{0F830A51-1042-44B6-8E66-78DE96646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334" name="Content Placeholder 6" descr="Man">
              <a:extLst>
                <a:ext uri="{FF2B5EF4-FFF2-40B4-BE49-F238E27FC236}">
                  <a16:creationId xmlns:a16="http://schemas.microsoft.com/office/drawing/2014/main" id="{0B7FF9C5-0540-408B-8A81-9FB47D68D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335" name="Content Placeholder 6" descr="Man">
              <a:extLst>
                <a:ext uri="{FF2B5EF4-FFF2-40B4-BE49-F238E27FC236}">
                  <a16:creationId xmlns:a16="http://schemas.microsoft.com/office/drawing/2014/main" id="{E77D91AF-63B4-4C57-949C-64C6002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336" name="Content Placeholder 6" descr="Man">
              <a:extLst>
                <a:ext uri="{FF2B5EF4-FFF2-40B4-BE49-F238E27FC236}">
                  <a16:creationId xmlns:a16="http://schemas.microsoft.com/office/drawing/2014/main" id="{1A69D161-9808-438E-B58B-708180BE0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337" name="Content Placeholder 6" descr="Man">
              <a:extLst>
                <a:ext uri="{FF2B5EF4-FFF2-40B4-BE49-F238E27FC236}">
                  <a16:creationId xmlns:a16="http://schemas.microsoft.com/office/drawing/2014/main" id="{16159F5C-784C-4BFE-86BD-7E8417664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338" name="Content Placeholder 6" descr="Man">
              <a:extLst>
                <a:ext uri="{FF2B5EF4-FFF2-40B4-BE49-F238E27FC236}">
                  <a16:creationId xmlns:a16="http://schemas.microsoft.com/office/drawing/2014/main" id="{706D304F-3DA9-40BD-9E84-5ED4F6EE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339" name="Content Placeholder 6" descr="Man">
              <a:extLst>
                <a:ext uri="{FF2B5EF4-FFF2-40B4-BE49-F238E27FC236}">
                  <a16:creationId xmlns:a16="http://schemas.microsoft.com/office/drawing/2014/main" id="{94986D01-F64F-4471-9377-B2AA76D84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340" name="Content Placeholder 6" descr="Man">
              <a:extLst>
                <a:ext uri="{FF2B5EF4-FFF2-40B4-BE49-F238E27FC236}">
                  <a16:creationId xmlns:a16="http://schemas.microsoft.com/office/drawing/2014/main" id="{EEC2E8DD-DBBC-40F0-9509-9FF4C926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341" name="Content Placeholder 6" descr="Man">
              <a:extLst>
                <a:ext uri="{FF2B5EF4-FFF2-40B4-BE49-F238E27FC236}">
                  <a16:creationId xmlns:a16="http://schemas.microsoft.com/office/drawing/2014/main" id="{47FAC91F-7595-48D7-A8BD-36537A61B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342" name="Content Placeholder 6" descr="Man">
              <a:extLst>
                <a:ext uri="{FF2B5EF4-FFF2-40B4-BE49-F238E27FC236}">
                  <a16:creationId xmlns:a16="http://schemas.microsoft.com/office/drawing/2014/main" id="{F2766A4F-A4F3-475D-8F61-859812E9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343" name="Content Placeholder 6" descr="Man">
              <a:extLst>
                <a:ext uri="{FF2B5EF4-FFF2-40B4-BE49-F238E27FC236}">
                  <a16:creationId xmlns:a16="http://schemas.microsoft.com/office/drawing/2014/main" id="{49A47721-2327-48C4-9709-17228403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344" name="Content Placeholder 6" descr="Man">
              <a:extLst>
                <a:ext uri="{FF2B5EF4-FFF2-40B4-BE49-F238E27FC236}">
                  <a16:creationId xmlns:a16="http://schemas.microsoft.com/office/drawing/2014/main" id="{A9578E95-6DD3-4FCF-A0F5-290EBB040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345" name="Content Placeholder 6" descr="Man">
              <a:extLst>
                <a:ext uri="{FF2B5EF4-FFF2-40B4-BE49-F238E27FC236}">
                  <a16:creationId xmlns:a16="http://schemas.microsoft.com/office/drawing/2014/main" id="{765609DE-5686-49DF-989B-5DD84013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346" name="Content Placeholder 6" descr="Man">
              <a:extLst>
                <a:ext uri="{FF2B5EF4-FFF2-40B4-BE49-F238E27FC236}">
                  <a16:creationId xmlns:a16="http://schemas.microsoft.com/office/drawing/2014/main" id="{EDE2E812-1AFC-4718-91EE-39C579EE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347" name="Content Placeholder 6" descr="Man">
              <a:extLst>
                <a:ext uri="{FF2B5EF4-FFF2-40B4-BE49-F238E27FC236}">
                  <a16:creationId xmlns:a16="http://schemas.microsoft.com/office/drawing/2014/main" id="{0562E8FD-73A1-4395-84FD-05F253F6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348" name="Content Placeholder 6" descr="Man">
              <a:extLst>
                <a:ext uri="{FF2B5EF4-FFF2-40B4-BE49-F238E27FC236}">
                  <a16:creationId xmlns:a16="http://schemas.microsoft.com/office/drawing/2014/main" id="{FBAEDC87-07CD-476D-92AC-83ED7BE7D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349" name="Content Placeholder 6" descr="Man">
              <a:extLst>
                <a:ext uri="{FF2B5EF4-FFF2-40B4-BE49-F238E27FC236}">
                  <a16:creationId xmlns:a16="http://schemas.microsoft.com/office/drawing/2014/main" id="{805F78F5-13EF-4FE0-A06B-CC9D9451C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350" name="Content Placeholder 6" descr="Man">
              <a:extLst>
                <a:ext uri="{FF2B5EF4-FFF2-40B4-BE49-F238E27FC236}">
                  <a16:creationId xmlns:a16="http://schemas.microsoft.com/office/drawing/2014/main" id="{FD04FC82-745A-4F19-B83A-EB23AA29E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351" name="Content Placeholder 6" descr="Man">
              <a:extLst>
                <a:ext uri="{FF2B5EF4-FFF2-40B4-BE49-F238E27FC236}">
                  <a16:creationId xmlns:a16="http://schemas.microsoft.com/office/drawing/2014/main" id="{3C715BA1-7768-4DE8-A343-26EA0173A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352" name="Content Placeholder 6" descr="Man">
              <a:extLst>
                <a:ext uri="{FF2B5EF4-FFF2-40B4-BE49-F238E27FC236}">
                  <a16:creationId xmlns:a16="http://schemas.microsoft.com/office/drawing/2014/main" id="{E96718EA-F6B4-42C9-964B-AF577FAB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353" name="Content Placeholder 6" descr="Man">
              <a:extLst>
                <a:ext uri="{FF2B5EF4-FFF2-40B4-BE49-F238E27FC236}">
                  <a16:creationId xmlns:a16="http://schemas.microsoft.com/office/drawing/2014/main" id="{B18CC92E-E924-436A-A9A6-67C5856E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354" name="Content Placeholder 6" descr="Man">
              <a:extLst>
                <a:ext uri="{FF2B5EF4-FFF2-40B4-BE49-F238E27FC236}">
                  <a16:creationId xmlns:a16="http://schemas.microsoft.com/office/drawing/2014/main" id="{1849215F-656C-4600-996C-0A51513E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355" name="Content Placeholder 6" descr="Man">
              <a:extLst>
                <a:ext uri="{FF2B5EF4-FFF2-40B4-BE49-F238E27FC236}">
                  <a16:creationId xmlns:a16="http://schemas.microsoft.com/office/drawing/2014/main" id="{F15AB94E-E279-4B4D-9EEA-747323E1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356" name="Content Placeholder 6" descr="Man">
              <a:extLst>
                <a:ext uri="{FF2B5EF4-FFF2-40B4-BE49-F238E27FC236}">
                  <a16:creationId xmlns:a16="http://schemas.microsoft.com/office/drawing/2014/main" id="{8D669013-8EF7-4424-BDD0-9573E7879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357" name="Content Placeholder 6" descr="Man">
              <a:extLst>
                <a:ext uri="{FF2B5EF4-FFF2-40B4-BE49-F238E27FC236}">
                  <a16:creationId xmlns:a16="http://schemas.microsoft.com/office/drawing/2014/main" id="{353AB1C0-7B32-416F-941D-060FB53B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358" name="Content Placeholder 6" descr="Man">
              <a:extLst>
                <a:ext uri="{FF2B5EF4-FFF2-40B4-BE49-F238E27FC236}">
                  <a16:creationId xmlns:a16="http://schemas.microsoft.com/office/drawing/2014/main" id="{1B296A51-63A4-4338-8A63-99CAF0352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359" name="Content Placeholder 6" descr="Man">
              <a:extLst>
                <a:ext uri="{FF2B5EF4-FFF2-40B4-BE49-F238E27FC236}">
                  <a16:creationId xmlns:a16="http://schemas.microsoft.com/office/drawing/2014/main" id="{F13E34C6-0B78-4DF6-9666-79C7D4F80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360" name="Content Placeholder 6" descr="Man">
              <a:extLst>
                <a:ext uri="{FF2B5EF4-FFF2-40B4-BE49-F238E27FC236}">
                  <a16:creationId xmlns:a16="http://schemas.microsoft.com/office/drawing/2014/main" id="{C9637EBB-6C69-434F-B55C-890317DB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361" name="Content Placeholder 6" descr="Man">
              <a:extLst>
                <a:ext uri="{FF2B5EF4-FFF2-40B4-BE49-F238E27FC236}">
                  <a16:creationId xmlns:a16="http://schemas.microsoft.com/office/drawing/2014/main" id="{831225F4-CF3B-48BA-B9E3-A1998B6A2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362" name="Content Placeholder 6" descr="Man">
              <a:extLst>
                <a:ext uri="{FF2B5EF4-FFF2-40B4-BE49-F238E27FC236}">
                  <a16:creationId xmlns:a16="http://schemas.microsoft.com/office/drawing/2014/main" id="{0041AE7A-C968-46D5-85F5-8502F14AF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363" name="Content Placeholder 6" descr="Man">
              <a:extLst>
                <a:ext uri="{FF2B5EF4-FFF2-40B4-BE49-F238E27FC236}">
                  <a16:creationId xmlns:a16="http://schemas.microsoft.com/office/drawing/2014/main" id="{A88069F5-51C3-4F4C-92AB-E72F352E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364" name="Content Placeholder 6" descr="Man">
              <a:extLst>
                <a:ext uri="{FF2B5EF4-FFF2-40B4-BE49-F238E27FC236}">
                  <a16:creationId xmlns:a16="http://schemas.microsoft.com/office/drawing/2014/main" id="{A0C52FF3-0D29-4F69-A69A-D3EDEA2A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365" name="Content Placeholder 6" descr="Man">
              <a:extLst>
                <a:ext uri="{FF2B5EF4-FFF2-40B4-BE49-F238E27FC236}">
                  <a16:creationId xmlns:a16="http://schemas.microsoft.com/office/drawing/2014/main" id="{1B7540F8-B9A8-4D08-A495-3E6A6FD7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366" name="Content Placeholder 6" descr="Man">
              <a:extLst>
                <a:ext uri="{FF2B5EF4-FFF2-40B4-BE49-F238E27FC236}">
                  <a16:creationId xmlns:a16="http://schemas.microsoft.com/office/drawing/2014/main" id="{61B0F730-2860-4625-AD75-B9C6FF2F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367" name="Content Placeholder 6" descr="Man">
              <a:extLst>
                <a:ext uri="{FF2B5EF4-FFF2-40B4-BE49-F238E27FC236}">
                  <a16:creationId xmlns:a16="http://schemas.microsoft.com/office/drawing/2014/main" id="{F9147290-5366-4EC0-AA34-E47DCC1A8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368" name="Content Placeholder 6" descr="Man">
              <a:extLst>
                <a:ext uri="{FF2B5EF4-FFF2-40B4-BE49-F238E27FC236}">
                  <a16:creationId xmlns:a16="http://schemas.microsoft.com/office/drawing/2014/main" id="{8ACFAA1A-72CD-4228-96B8-642DEF9F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369" name="Content Placeholder 6" descr="Man">
              <a:extLst>
                <a:ext uri="{FF2B5EF4-FFF2-40B4-BE49-F238E27FC236}">
                  <a16:creationId xmlns:a16="http://schemas.microsoft.com/office/drawing/2014/main" id="{419392BE-D935-4E88-B88B-3A0460604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370" name="Content Placeholder 6" descr="Man">
              <a:extLst>
                <a:ext uri="{FF2B5EF4-FFF2-40B4-BE49-F238E27FC236}">
                  <a16:creationId xmlns:a16="http://schemas.microsoft.com/office/drawing/2014/main" id="{23B1E20B-13B8-4A26-9DF4-4E3F1FB4F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371" name="Content Placeholder 6" descr="Man">
              <a:extLst>
                <a:ext uri="{FF2B5EF4-FFF2-40B4-BE49-F238E27FC236}">
                  <a16:creationId xmlns:a16="http://schemas.microsoft.com/office/drawing/2014/main" id="{33CE7870-DFE1-4DBC-A32C-80A3F401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372" name="Content Placeholder 6" descr="Man">
              <a:extLst>
                <a:ext uri="{FF2B5EF4-FFF2-40B4-BE49-F238E27FC236}">
                  <a16:creationId xmlns:a16="http://schemas.microsoft.com/office/drawing/2014/main" id="{E1870DBF-6090-4B24-A9D1-D51AFF66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373" name="Content Placeholder 6" descr="Man">
              <a:extLst>
                <a:ext uri="{FF2B5EF4-FFF2-40B4-BE49-F238E27FC236}">
                  <a16:creationId xmlns:a16="http://schemas.microsoft.com/office/drawing/2014/main" id="{E80B29E6-9D3E-4862-936A-D0579DEB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374" name="Content Placeholder 6" descr="Man">
              <a:extLst>
                <a:ext uri="{FF2B5EF4-FFF2-40B4-BE49-F238E27FC236}">
                  <a16:creationId xmlns:a16="http://schemas.microsoft.com/office/drawing/2014/main" id="{5F0FDF96-94AD-4100-8A08-99C4FE90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375" name="Content Placeholder 6" descr="Man">
              <a:extLst>
                <a:ext uri="{FF2B5EF4-FFF2-40B4-BE49-F238E27FC236}">
                  <a16:creationId xmlns:a16="http://schemas.microsoft.com/office/drawing/2014/main" id="{738E8868-B06E-4B01-80DC-27BBA04DB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376" name="Content Placeholder 6" descr="Man">
              <a:extLst>
                <a:ext uri="{FF2B5EF4-FFF2-40B4-BE49-F238E27FC236}">
                  <a16:creationId xmlns:a16="http://schemas.microsoft.com/office/drawing/2014/main" id="{4FD90300-6E54-4C97-BDFF-ADACAD6A0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377" name="Content Placeholder 6" descr="Man">
              <a:extLst>
                <a:ext uri="{FF2B5EF4-FFF2-40B4-BE49-F238E27FC236}">
                  <a16:creationId xmlns:a16="http://schemas.microsoft.com/office/drawing/2014/main" id="{EA610433-EBFD-437F-85A7-DB05F2766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378" name="Content Placeholder 6" descr="Man">
              <a:extLst>
                <a:ext uri="{FF2B5EF4-FFF2-40B4-BE49-F238E27FC236}">
                  <a16:creationId xmlns:a16="http://schemas.microsoft.com/office/drawing/2014/main" id="{396484B9-03A2-4AE8-AB50-C5635D2D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379" name="Content Placeholder 6" descr="Man">
              <a:extLst>
                <a:ext uri="{FF2B5EF4-FFF2-40B4-BE49-F238E27FC236}">
                  <a16:creationId xmlns:a16="http://schemas.microsoft.com/office/drawing/2014/main" id="{77B55A01-272A-47C7-B201-5EEED39B1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380" name="Content Placeholder 6" descr="Man">
              <a:extLst>
                <a:ext uri="{FF2B5EF4-FFF2-40B4-BE49-F238E27FC236}">
                  <a16:creationId xmlns:a16="http://schemas.microsoft.com/office/drawing/2014/main" id="{CBA26F0B-D5ED-4730-BDDD-8C310F620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381" name="Content Placeholder 6" descr="Man">
              <a:extLst>
                <a:ext uri="{FF2B5EF4-FFF2-40B4-BE49-F238E27FC236}">
                  <a16:creationId xmlns:a16="http://schemas.microsoft.com/office/drawing/2014/main" id="{8063BACD-BA7B-4667-925E-2EE7495A4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382" name="Content Placeholder 6" descr="Man">
              <a:extLst>
                <a:ext uri="{FF2B5EF4-FFF2-40B4-BE49-F238E27FC236}">
                  <a16:creationId xmlns:a16="http://schemas.microsoft.com/office/drawing/2014/main" id="{9A08AC8C-EC62-4F94-B2DC-69CACA78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383" name="Content Placeholder 6" descr="Man">
              <a:extLst>
                <a:ext uri="{FF2B5EF4-FFF2-40B4-BE49-F238E27FC236}">
                  <a16:creationId xmlns:a16="http://schemas.microsoft.com/office/drawing/2014/main" id="{1795DCFB-D44A-4FED-AF66-142AD31E7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384" name="Content Placeholder 6" descr="Man">
              <a:extLst>
                <a:ext uri="{FF2B5EF4-FFF2-40B4-BE49-F238E27FC236}">
                  <a16:creationId xmlns:a16="http://schemas.microsoft.com/office/drawing/2014/main" id="{93BF5BE4-8EEA-4800-8EBB-FEB90CF5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385" name="Content Placeholder 6" descr="Man">
              <a:extLst>
                <a:ext uri="{FF2B5EF4-FFF2-40B4-BE49-F238E27FC236}">
                  <a16:creationId xmlns:a16="http://schemas.microsoft.com/office/drawing/2014/main" id="{F89434CF-15F7-42FC-84A1-63809C98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386" name="Content Placeholder 6" descr="Man">
              <a:extLst>
                <a:ext uri="{FF2B5EF4-FFF2-40B4-BE49-F238E27FC236}">
                  <a16:creationId xmlns:a16="http://schemas.microsoft.com/office/drawing/2014/main" id="{2202E01B-6533-4DF4-8295-33CABF9B0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387" name="Content Placeholder 6" descr="Man">
              <a:extLst>
                <a:ext uri="{FF2B5EF4-FFF2-40B4-BE49-F238E27FC236}">
                  <a16:creationId xmlns:a16="http://schemas.microsoft.com/office/drawing/2014/main" id="{1AAAB5B7-DF6D-4A6A-9670-D74AAC47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388" name="Content Placeholder 6" descr="Man">
              <a:extLst>
                <a:ext uri="{FF2B5EF4-FFF2-40B4-BE49-F238E27FC236}">
                  <a16:creationId xmlns:a16="http://schemas.microsoft.com/office/drawing/2014/main" id="{3E0EB9BA-6F81-4D38-B28F-44CF8D25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389" name="Content Placeholder 6" descr="Man">
              <a:extLst>
                <a:ext uri="{FF2B5EF4-FFF2-40B4-BE49-F238E27FC236}">
                  <a16:creationId xmlns:a16="http://schemas.microsoft.com/office/drawing/2014/main" id="{01E428A5-87AE-427A-B1D3-F051E8C7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390" name="Content Placeholder 6" descr="Man">
              <a:extLst>
                <a:ext uri="{FF2B5EF4-FFF2-40B4-BE49-F238E27FC236}">
                  <a16:creationId xmlns:a16="http://schemas.microsoft.com/office/drawing/2014/main" id="{B1D89C11-E67E-493D-A9BA-8EBA6BA30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391" name="Content Placeholder 6" descr="Man">
              <a:extLst>
                <a:ext uri="{FF2B5EF4-FFF2-40B4-BE49-F238E27FC236}">
                  <a16:creationId xmlns:a16="http://schemas.microsoft.com/office/drawing/2014/main" id="{55DCEEF7-09A5-46EC-BE0D-FB2195BA2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E8BCA-1431-45D3-A317-613AD84BB671}"/>
              </a:ext>
            </a:extLst>
          </p:cNvPr>
          <p:cNvGrpSpPr/>
          <p:nvPr/>
        </p:nvGrpSpPr>
        <p:grpSpPr>
          <a:xfrm>
            <a:off x="8643043" y="1006108"/>
            <a:ext cx="8052445" cy="5333301"/>
            <a:chOff x="492213" y="853708"/>
            <a:chExt cx="8052445" cy="5333301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38" name="Content Placeholder 6" descr="Man">
              <a:extLst>
                <a:ext uri="{FF2B5EF4-FFF2-40B4-BE49-F238E27FC236}">
                  <a16:creationId xmlns:a16="http://schemas.microsoft.com/office/drawing/2014/main" id="{882D9222-FFE1-4EE2-9FA9-E1DEC024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39" name="Content Placeholder 6" descr="Man">
              <a:extLst>
                <a:ext uri="{FF2B5EF4-FFF2-40B4-BE49-F238E27FC236}">
                  <a16:creationId xmlns:a16="http://schemas.microsoft.com/office/drawing/2014/main" id="{A8BDB0D2-2CF4-4FEF-8D8C-1FD8E07C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40" name="Content Placeholder 6" descr="Man">
              <a:extLst>
                <a:ext uri="{FF2B5EF4-FFF2-40B4-BE49-F238E27FC236}">
                  <a16:creationId xmlns:a16="http://schemas.microsoft.com/office/drawing/2014/main" id="{05A7D856-1627-4A78-8D33-5F698C56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41" name="Content Placeholder 6" descr="Man">
              <a:extLst>
                <a:ext uri="{FF2B5EF4-FFF2-40B4-BE49-F238E27FC236}">
                  <a16:creationId xmlns:a16="http://schemas.microsoft.com/office/drawing/2014/main" id="{90A8F5F7-02A9-40E4-8616-5BE75326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42" name="Content Placeholder 6" descr="Man">
              <a:extLst>
                <a:ext uri="{FF2B5EF4-FFF2-40B4-BE49-F238E27FC236}">
                  <a16:creationId xmlns:a16="http://schemas.microsoft.com/office/drawing/2014/main" id="{FF76EE12-1819-4A85-978F-F74540A0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43" name="Content Placeholder 6" descr="Man">
              <a:extLst>
                <a:ext uri="{FF2B5EF4-FFF2-40B4-BE49-F238E27FC236}">
                  <a16:creationId xmlns:a16="http://schemas.microsoft.com/office/drawing/2014/main" id="{41F1F7D2-D4ED-4F2B-86CD-05FFA05A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44" name="Content Placeholder 6" descr="Man">
              <a:extLst>
                <a:ext uri="{FF2B5EF4-FFF2-40B4-BE49-F238E27FC236}">
                  <a16:creationId xmlns:a16="http://schemas.microsoft.com/office/drawing/2014/main" id="{9EFF6CBF-13BF-432D-ABD9-3FCAC91B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45" name="Content Placeholder 6" descr="Man">
              <a:extLst>
                <a:ext uri="{FF2B5EF4-FFF2-40B4-BE49-F238E27FC236}">
                  <a16:creationId xmlns:a16="http://schemas.microsoft.com/office/drawing/2014/main" id="{19C749EB-97A4-48A1-B991-128EB477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46" name="Content Placeholder 6" descr="Man">
              <a:extLst>
                <a:ext uri="{FF2B5EF4-FFF2-40B4-BE49-F238E27FC236}">
                  <a16:creationId xmlns:a16="http://schemas.microsoft.com/office/drawing/2014/main" id="{1CF77ECD-0BFF-4FD5-870D-90D9DE03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47" name="Content Placeholder 6" descr="Man">
              <a:extLst>
                <a:ext uri="{FF2B5EF4-FFF2-40B4-BE49-F238E27FC236}">
                  <a16:creationId xmlns:a16="http://schemas.microsoft.com/office/drawing/2014/main" id="{A78AA71E-55C3-4717-86C7-E4D7F71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48" name="Content Placeholder 6" descr="Man">
              <a:extLst>
                <a:ext uri="{FF2B5EF4-FFF2-40B4-BE49-F238E27FC236}">
                  <a16:creationId xmlns:a16="http://schemas.microsoft.com/office/drawing/2014/main" id="{10BFCFDA-B21F-41B0-B635-26802E1B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49" name="Content Placeholder 6" descr="Man">
              <a:extLst>
                <a:ext uri="{FF2B5EF4-FFF2-40B4-BE49-F238E27FC236}">
                  <a16:creationId xmlns:a16="http://schemas.microsoft.com/office/drawing/2014/main" id="{25CB7804-0DE1-4182-A207-EADE6D4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50" name="Content Placeholder 6" descr="Man">
              <a:extLst>
                <a:ext uri="{FF2B5EF4-FFF2-40B4-BE49-F238E27FC236}">
                  <a16:creationId xmlns:a16="http://schemas.microsoft.com/office/drawing/2014/main" id="{E8C6A725-B49B-45E6-8F7E-7F6D4027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51" name="Content Placeholder 6" descr="Man">
              <a:extLst>
                <a:ext uri="{FF2B5EF4-FFF2-40B4-BE49-F238E27FC236}">
                  <a16:creationId xmlns:a16="http://schemas.microsoft.com/office/drawing/2014/main" id="{0B134434-E71B-4A3A-B0F5-21A63617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52" name="Content Placeholder 6" descr="Man">
              <a:extLst>
                <a:ext uri="{FF2B5EF4-FFF2-40B4-BE49-F238E27FC236}">
                  <a16:creationId xmlns:a16="http://schemas.microsoft.com/office/drawing/2014/main" id="{F8110B0A-C5EF-4A80-9758-237D126F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53" name="Content Placeholder 6" descr="Man">
              <a:extLst>
                <a:ext uri="{FF2B5EF4-FFF2-40B4-BE49-F238E27FC236}">
                  <a16:creationId xmlns:a16="http://schemas.microsoft.com/office/drawing/2014/main" id="{6698B85C-305C-43F0-865D-A2C8FA22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54" name="Content Placeholder 6" descr="Man">
              <a:extLst>
                <a:ext uri="{FF2B5EF4-FFF2-40B4-BE49-F238E27FC236}">
                  <a16:creationId xmlns:a16="http://schemas.microsoft.com/office/drawing/2014/main" id="{D1186165-DACB-423E-AC3C-2BEE65E65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55" name="Content Placeholder 6" descr="Man">
              <a:extLst>
                <a:ext uri="{FF2B5EF4-FFF2-40B4-BE49-F238E27FC236}">
                  <a16:creationId xmlns:a16="http://schemas.microsoft.com/office/drawing/2014/main" id="{1F065BBD-74B7-4749-8E67-322D59AC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56" name="Content Placeholder 6" descr="Man">
              <a:extLst>
                <a:ext uri="{FF2B5EF4-FFF2-40B4-BE49-F238E27FC236}">
                  <a16:creationId xmlns:a16="http://schemas.microsoft.com/office/drawing/2014/main" id="{C0348A7E-FE66-4F1F-A043-3874C9B8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57" name="Content Placeholder 6" descr="Man">
              <a:extLst>
                <a:ext uri="{FF2B5EF4-FFF2-40B4-BE49-F238E27FC236}">
                  <a16:creationId xmlns:a16="http://schemas.microsoft.com/office/drawing/2014/main" id="{BC0C7471-7A9E-4BEC-980B-DA331182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58" name="Content Placeholder 6" descr="Man">
              <a:extLst>
                <a:ext uri="{FF2B5EF4-FFF2-40B4-BE49-F238E27FC236}">
                  <a16:creationId xmlns:a16="http://schemas.microsoft.com/office/drawing/2014/main" id="{99087F3F-834F-47EA-85B8-05F4A03C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59" name="Content Placeholder 6" descr="Man">
              <a:extLst>
                <a:ext uri="{FF2B5EF4-FFF2-40B4-BE49-F238E27FC236}">
                  <a16:creationId xmlns:a16="http://schemas.microsoft.com/office/drawing/2014/main" id="{FF99E459-8A8B-4605-B0F3-6CF98D64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60" name="Content Placeholder 6" descr="Man">
              <a:extLst>
                <a:ext uri="{FF2B5EF4-FFF2-40B4-BE49-F238E27FC236}">
                  <a16:creationId xmlns:a16="http://schemas.microsoft.com/office/drawing/2014/main" id="{B3F2C256-AE80-46ED-BDF3-8EF1FD70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61" name="Content Placeholder 6" descr="Man">
              <a:extLst>
                <a:ext uri="{FF2B5EF4-FFF2-40B4-BE49-F238E27FC236}">
                  <a16:creationId xmlns:a16="http://schemas.microsoft.com/office/drawing/2014/main" id="{F86AF068-5B6D-4B54-90EF-66B7D7B2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62" name="Content Placeholder 6" descr="Man">
              <a:extLst>
                <a:ext uri="{FF2B5EF4-FFF2-40B4-BE49-F238E27FC236}">
                  <a16:creationId xmlns:a16="http://schemas.microsoft.com/office/drawing/2014/main" id="{0CCB7C75-AFC0-4240-8D4B-9CDC8AEC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63" name="Content Placeholder 6" descr="Man">
              <a:extLst>
                <a:ext uri="{FF2B5EF4-FFF2-40B4-BE49-F238E27FC236}">
                  <a16:creationId xmlns:a16="http://schemas.microsoft.com/office/drawing/2014/main" id="{E95646A3-5960-44E4-A035-BD1C439A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64" name="Content Placeholder 6" descr="Man">
              <a:extLst>
                <a:ext uri="{FF2B5EF4-FFF2-40B4-BE49-F238E27FC236}">
                  <a16:creationId xmlns:a16="http://schemas.microsoft.com/office/drawing/2014/main" id="{471A7EBF-067A-4FD0-B972-2F1FD558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65" name="Content Placeholder 6" descr="Man">
              <a:extLst>
                <a:ext uri="{FF2B5EF4-FFF2-40B4-BE49-F238E27FC236}">
                  <a16:creationId xmlns:a16="http://schemas.microsoft.com/office/drawing/2014/main" id="{C58A1736-C381-4010-9B0E-800D1536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66" name="Content Placeholder 6" descr="Man">
              <a:extLst>
                <a:ext uri="{FF2B5EF4-FFF2-40B4-BE49-F238E27FC236}">
                  <a16:creationId xmlns:a16="http://schemas.microsoft.com/office/drawing/2014/main" id="{C19A3CDA-6F4C-4BB4-A9AF-F7E0EC88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67" name="Content Placeholder 6" descr="Man">
              <a:extLst>
                <a:ext uri="{FF2B5EF4-FFF2-40B4-BE49-F238E27FC236}">
                  <a16:creationId xmlns:a16="http://schemas.microsoft.com/office/drawing/2014/main" id="{20EF3C29-3201-441E-9EE3-100993FF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68" name="Content Placeholder 6" descr="Man">
              <a:extLst>
                <a:ext uri="{FF2B5EF4-FFF2-40B4-BE49-F238E27FC236}">
                  <a16:creationId xmlns:a16="http://schemas.microsoft.com/office/drawing/2014/main" id="{55D70DFC-51D4-4299-BE4C-97C79FAF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69" name="Content Placeholder 6" descr="Man">
              <a:extLst>
                <a:ext uri="{FF2B5EF4-FFF2-40B4-BE49-F238E27FC236}">
                  <a16:creationId xmlns:a16="http://schemas.microsoft.com/office/drawing/2014/main" id="{21E20FD3-7916-4B4D-BD6D-0533DA8F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70" name="Content Placeholder 6" descr="Man">
              <a:extLst>
                <a:ext uri="{FF2B5EF4-FFF2-40B4-BE49-F238E27FC236}">
                  <a16:creationId xmlns:a16="http://schemas.microsoft.com/office/drawing/2014/main" id="{165825B6-88C9-4718-9564-E4AE0352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71" name="Content Placeholder 6" descr="Man">
              <a:extLst>
                <a:ext uri="{FF2B5EF4-FFF2-40B4-BE49-F238E27FC236}">
                  <a16:creationId xmlns:a16="http://schemas.microsoft.com/office/drawing/2014/main" id="{B7040E7D-E2C2-4460-BDE4-6D0990D6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72" name="Content Placeholder 6" descr="Man">
              <a:extLst>
                <a:ext uri="{FF2B5EF4-FFF2-40B4-BE49-F238E27FC236}">
                  <a16:creationId xmlns:a16="http://schemas.microsoft.com/office/drawing/2014/main" id="{3CD25F61-AC36-41BD-9EC8-0B09D23A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73" name="Content Placeholder 6" descr="Man">
              <a:extLst>
                <a:ext uri="{FF2B5EF4-FFF2-40B4-BE49-F238E27FC236}">
                  <a16:creationId xmlns:a16="http://schemas.microsoft.com/office/drawing/2014/main" id="{BD49FDE6-5020-4CB4-8FC4-BBA8014F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74" name="Content Placeholder 6" descr="Man">
              <a:extLst>
                <a:ext uri="{FF2B5EF4-FFF2-40B4-BE49-F238E27FC236}">
                  <a16:creationId xmlns:a16="http://schemas.microsoft.com/office/drawing/2014/main" id="{1A79B605-ADC9-457B-BA81-2982A7C4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75" name="Content Placeholder 6" descr="Man">
              <a:extLst>
                <a:ext uri="{FF2B5EF4-FFF2-40B4-BE49-F238E27FC236}">
                  <a16:creationId xmlns:a16="http://schemas.microsoft.com/office/drawing/2014/main" id="{13E17BE3-F578-448C-AF5B-ECD9C412F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76" name="Content Placeholder 6" descr="Man">
              <a:extLst>
                <a:ext uri="{FF2B5EF4-FFF2-40B4-BE49-F238E27FC236}">
                  <a16:creationId xmlns:a16="http://schemas.microsoft.com/office/drawing/2014/main" id="{78618B37-25CD-4AA0-9B0F-0F751113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77" name="Content Placeholder 6" descr="Man">
              <a:extLst>
                <a:ext uri="{FF2B5EF4-FFF2-40B4-BE49-F238E27FC236}">
                  <a16:creationId xmlns:a16="http://schemas.microsoft.com/office/drawing/2014/main" id="{C2790DB1-7CC5-40B8-8ECB-B6990D77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78" name="Content Placeholder 6" descr="Man">
              <a:extLst>
                <a:ext uri="{FF2B5EF4-FFF2-40B4-BE49-F238E27FC236}">
                  <a16:creationId xmlns:a16="http://schemas.microsoft.com/office/drawing/2014/main" id="{FB5E2695-C934-4830-8913-758C315D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79" name="Content Placeholder 6" descr="Man">
              <a:extLst>
                <a:ext uri="{FF2B5EF4-FFF2-40B4-BE49-F238E27FC236}">
                  <a16:creationId xmlns:a16="http://schemas.microsoft.com/office/drawing/2014/main" id="{D454C2DB-CEBA-4335-8559-D1378F2A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80" name="Content Placeholder 6" descr="Man">
              <a:extLst>
                <a:ext uri="{FF2B5EF4-FFF2-40B4-BE49-F238E27FC236}">
                  <a16:creationId xmlns:a16="http://schemas.microsoft.com/office/drawing/2014/main" id="{D3A2B9FC-50D8-45E8-938A-EEFE9AAF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81" name="Content Placeholder 6" descr="Man">
              <a:extLst>
                <a:ext uri="{FF2B5EF4-FFF2-40B4-BE49-F238E27FC236}">
                  <a16:creationId xmlns:a16="http://schemas.microsoft.com/office/drawing/2014/main" id="{42B3B911-80B8-41A3-8357-8218CC61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82" name="Content Placeholder 6" descr="Man">
              <a:extLst>
                <a:ext uri="{FF2B5EF4-FFF2-40B4-BE49-F238E27FC236}">
                  <a16:creationId xmlns:a16="http://schemas.microsoft.com/office/drawing/2014/main" id="{EB94EE4B-C700-4C00-A4F8-D60245D9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83" name="Content Placeholder 6" descr="Man">
              <a:extLst>
                <a:ext uri="{FF2B5EF4-FFF2-40B4-BE49-F238E27FC236}">
                  <a16:creationId xmlns:a16="http://schemas.microsoft.com/office/drawing/2014/main" id="{3B82C5FF-5CE6-4426-B1DE-18A1BA07B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84" name="Content Placeholder 6" descr="Man">
              <a:extLst>
                <a:ext uri="{FF2B5EF4-FFF2-40B4-BE49-F238E27FC236}">
                  <a16:creationId xmlns:a16="http://schemas.microsoft.com/office/drawing/2014/main" id="{71E796FB-044A-4245-92F5-EA363AD4A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85" name="Content Placeholder 6" descr="Man">
              <a:extLst>
                <a:ext uri="{FF2B5EF4-FFF2-40B4-BE49-F238E27FC236}">
                  <a16:creationId xmlns:a16="http://schemas.microsoft.com/office/drawing/2014/main" id="{1265259E-996D-40FF-A849-FBADABB8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86" name="Content Placeholder 6" descr="Man">
              <a:extLst>
                <a:ext uri="{FF2B5EF4-FFF2-40B4-BE49-F238E27FC236}">
                  <a16:creationId xmlns:a16="http://schemas.microsoft.com/office/drawing/2014/main" id="{6AAE6A1B-F832-4147-AF27-C1A17D64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87" name="Content Placeholder 6" descr="Man">
              <a:extLst>
                <a:ext uri="{FF2B5EF4-FFF2-40B4-BE49-F238E27FC236}">
                  <a16:creationId xmlns:a16="http://schemas.microsoft.com/office/drawing/2014/main" id="{E70E1048-317D-4568-8A16-EC499E4D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88" name="Content Placeholder 6" descr="Man">
              <a:extLst>
                <a:ext uri="{FF2B5EF4-FFF2-40B4-BE49-F238E27FC236}">
                  <a16:creationId xmlns:a16="http://schemas.microsoft.com/office/drawing/2014/main" id="{47B71924-4E6E-428A-AE88-A8AB1C64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89" name="Content Placeholder 6" descr="Man">
              <a:extLst>
                <a:ext uri="{FF2B5EF4-FFF2-40B4-BE49-F238E27FC236}">
                  <a16:creationId xmlns:a16="http://schemas.microsoft.com/office/drawing/2014/main" id="{16CFE2DE-8689-41B4-A017-3EB44FB3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90" name="Content Placeholder 6" descr="Man">
              <a:extLst>
                <a:ext uri="{FF2B5EF4-FFF2-40B4-BE49-F238E27FC236}">
                  <a16:creationId xmlns:a16="http://schemas.microsoft.com/office/drawing/2014/main" id="{4D144E5E-AF91-47F0-AB6F-2B74C5655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91" name="Content Placeholder 6" descr="Man">
              <a:extLst>
                <a:ext uri="{FF2B5EF4-FFF2-40B4-BE49-F238E27FC236}">
                  <a16:creationId xmlns:a16="http://schemas.microsoft.com/office/drawing/2014/main" id="{8CBB5562-02A6-4D2E-897B-BEEA178FE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92" name="Content Placeholder 6" descr="Man">
              <a:extLst>
                <a:ext uri="{FF2B5EF4-FFF2-40B4-BE49-F238E27FC236}">
                  <a16:creationId xmlns:a16="http://schemas.microsoft.com/office/drawing/2014/main" id="{A80780C4-4166-4B7B-B4F1-34BDAF44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93" name="Content Placeholder 6" descr="Man">
              <a:extLst>
                <a:ext uri="{FF2B5EF4-FFF2-40B4-BE49-F238E27FC236}">
                  <a16:creationId xmlns:a16="http://schemas.microsoft.com/office/drawing/2014/main" id="{AC62C084-0EF9-49ED-9AD5-D1D6AF3B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94" name="Content Placeholder 6" descr="Man">
              <a:extLst>
                <a:ext uri="{FF2B5EF4-FFF2-40B4-BE49-F238E27FC236}">
                  <a16:creationId xmlns:a16="http://schemas.microsoft.com/office/drawing/2014/main" id="{716CF668-EDF5-486C-AE6E-96C1C4C1E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95" name="Content Placeholder 6" descr="Man">
              <a:extLst>
                <a:ext uri="{FF2B5EF4-FFF2-40B4-BE49-F238E27FC236}">
                  <a16:creationId xmlns:a16="http://schemas.microsoft.com/office/drawing/2014/main" id="{05E7E6EA-C5F7-4313-9F95-D2B26E51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96" name="Content Placeholder 6" descr="Man">
              <a:extLst>
                <a:ext uri="{FF2B5EF4-FFF2-40B4-BE49-F238E27FC236}">
                  <a16:creationId xmlns:a16="http://schemas.microsoft.com/office/drawing/2014/main" id="{DCAEFA1C-916D-4911-B471-98B5B62F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97" name="Content Placeholder 6" descr="Man">
              <a:extLst>
                <a:ext uri="{FF2B5EF4-FFF2-40B4-BE49-F238E27FC236}">
                  <a16:creationId xmlns:a16="http://schemas.microsoft.com/office/drawing/2014/main" id="{62F9BAE8-5C66-43C6-8E27-77CEF78E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98" name="Content Placeholder 6" descr="Man">
              <a:extLst>
                <a:ext uri="{FF2B5EF4-FFF2-40B4-BE49-F238E27FC236}">
                  <a16:creationId xmlns:a16="http://schemas.microsoft.com/office/drawing/2014/main" id="{78D7FD10-95F0-4D15-AA48-798B111C3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99" name="Content Placeholder 6" descr="Man">
              <a:extLst>
                <a:ext uri="{FF2B5EF4-FFF2-40B4-BE49-F238E27FC236}">
                  <a16:creationId xmlns:a16="http://schemas.microsoft.com/office/drawing/2014/main" id="{65354819-252D-4D9C-AF1E-79807DF11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00" name="Content Placeholder 6" descr="Man">
              <a:extLst>
                <a:ext uri="{FF2B5EF4-FFF2-40B4-BE49-F238E27FC236}">
                  <a16:creationId xmlns:a16="http://schemas.microsoft.com/office/drawing/2014/main" id="{03180AF8-E31B-44C6-949E-82EB0C1D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01" name="Content Placeholder 6" descr="Man">
              <a:extLst>
                <a:ext uri="{FF2B5EF4-FFF2-40B4-BE49-F238E27FC236}">
                  <a16:creationId xmlns:a16="http://schemas.microsoft.com/office/drawing/2014/main" id="{53364A81-AD3A-489F-AA9B-E217044BC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02" name="Content Placeholder 6" descr="Man">
              <a:extLst>
                <a:ext uri="{FF2B5EF4-FFF2-40B4-BE49-F238E27FC236}">
                  <a16:creationId xmlns:a16="http://schemas.microsoft.com/office/drawing/2014/main" id="{2221431D-82E7-4EBF-A0C7-7FD04260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03" name="Content Placeholder 6" descr="Man">
              <a:extLst>
                <a:ext uri="{FF2B5EF4-FFF2-40B4-BE49-F238E27FC236}">
                  <a16:creationId xmlns:a16="http://schemas.microsoft.com/office/drawing/2014/main" id="{48EAF48E-96D4-4773-AED1-9BED974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04" name="Content Placeholder 6" descr="Man">
              <a:extLst>
                <a:ext uri="{FF2B5EF4-FFF2-40B4-BE49-F238E27FC236}">
                  <a16:creationId xmlns:a16="http://schemas.microsoft.com/office/drawing/2014/main" id="{BF0CC665-71D9-4944-8CA6-2C5E24C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05" name="Content Placeholder 6" descr="Man">
              <a:extLst>
                <a:ext uri="{FF2B5EF4-FFF2-40B4-BE49-F238E27FC236}">
                  <a16:creationId xmlns:a16="http://schemas.microsoft.com/office/drawing/2014/main" id="{820C0002-6951-4C12-866C-F9791DF1D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06" name="Content Placeholder 6" descr="Man">
              <a:extLst>
                <a:ext uri="{FF2B5EF4-FFF2-40B4-BE49-F238E27FC236}">
                  <a16:creationId xmlns:a16="http://schemas.microsoft.com/office/drawing/2014/main" id="{7E391D6C-5D8C-4C47-AC82-B12E178A6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07" name="Content Placeholder 6" descr="Man">
              <a:extLst>
                <a:ext uri="{FF2B5EF4-FFF2-40B4-BE49-F238E27FC236}">
                  <a16:creationId xmlns:a16="http://schemas.microsoft.com/office/drawing/2014/main" id="{80C5C354-342D-4CD0-B401-9DDE1C982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08" name="Content Placeholder 6" descr="Man">
              <a:extLst>
                <a:ext uri="{FF2B5EF4-FFF2-40B4-BE49-F238E27FC236}">
                  <a16:creationId xmlns:a16="http://schemas.microsoft.com/office/drawing/2014/main" id="{5CB1234E-B815-49B3-9E12-D3941489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09" name="Content Placeholder 6" descr="Man">
              <a:extLst>
                <a:ext uri="{FF2B5EF4-FFF2-40B4-BE49-F238E27FC236}">
                  <a16:creationId xmlns:a16="http://schemas.microsoft.com/office/drawing/2014/main" id="{46149A9C-0F63-4825-8D48-9E0FAC58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10" name="Content Placeholder 6" descr="Man">
              <a:extLst>
                <a:ext uri="{FF2B5EF4-FFF2-40B4-BE49-F238E27FC236}">
                  <a16:creationId xmlns:a16="http://schemas.microsoft.com/office/drawing/2014/main" id="{C16DD2DB-0969-4DA8-8EA8-815E7ADA2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11" name="Content Placeholder 6" descr="Man">
              <a:extLst>
                <a:ext uri="{FF2B5EF4-FFF2-40B4-BE49-F238E27FC236}">
                  <a16:creationId xmlns:a16="http://schemas.microsoft.com/office/drawing/2014/main" id="{4498A428-C404-4CF5-AE0C-42B1C66B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12" name="Content Placeholder 6" descr="Man">
              <a:extLst>
                <a:ext uri="{FF2B5EF4-FFF2-40B4-BE49-F238E27FC236}">
                  <a16:creationId xmlns:a16="http://schemas.microsoft.com/office/drawing/2014/main" id="{35F2F664-8F28-4CAA-9EE1-E2601FE7B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13" name="Content Placeholder 6" descr="Man">
              <a:extLst>
                <a:ext uri="{FF2B5EF4-FFF2-40B4-BE49-F238E27FC236}">
                  <a16:creationId xmlns:a16="http://schemas.microsoft.com/office/drawing/2014/main" id="{D5578948-4FCE-4411-923E-5EDB5948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14" name="Content Placeholder 6" descr="Man">
              <a:extLst>
                <a:ext uri="{FF2B5EF4-FFF2-40B4-BE49-F238E27FC236}">
                  <a16:creationId xmlns:a16="http://schemas.microsoft.com/office/drawing/2014/main" id="{BF27F7E1-5FDA-49C0-BC9B-4C3189FF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15" name="Content Placeholder 6" descr="Man">
              <a:extLst>
                <a:ext uri="{FF2B5EF4-FFF2-40B4-BE49-F238E27FC236}">
                  <a16:creationId xmlns:a16="http://schemas.microsoft.com/office/drawing/2014/main" id="{A70877CB-B509-45FA-9F46-1C0BD3FF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16" name="Content Placeholder 6" descr="Man">
              <a:extLst>
                <a:ext uri="{FF2B5EF4-FFF2-40B4-BE49-F238E27FC236}">
                  <a16:creationId xmlns:a16="http://schemas.microsoft.com/office/drawing/2014/main" id="{E9BFF202-2642-46E5-B0D0-D61F7914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17" name="Content Placeholder 6" descr="Man">
              <a:extLst>
                <a:ext uri="{FF2B5EF4-FFF2-40B4-BE49-F238E27FC236}">
                  <a16:creationId xmlns:a16="http://schemas.microsoft.com/office/drawing/2014/main" id="{693E2190-1F96-4CD8-82D7-594C096C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18" name="Content Placeholder 6" descr="Man">
              <a:extLst>
                <a:ext uri="{FF2B5EF4-FFF2-40B4-BE49-F238E27FC236}">
                  <a16:creationId xmlns:a16="http://schemas.microsoft.com/office/drawing/2014/main" id="{F24B4973-0F44-450F-9E4D-93790B2D8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19" name="Content Placeholder 6" descr="Man">
              <a:extLst>
                <a:ext uri="{FF2B5EF4-FFF2-40B4-BE49-F238E27FC236}">
                  <a16:creationId xmlns:a16="http://schemas.microsoft.com/office/drawing/2014/main" id="{E09EC7D2-BE1C-4A84-8133-873AD5C64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20" name="Content Placeholder 6" descr="Man">
              <a:extLst>
                <a:ext uri="{FF2B5EF4-FFF2-40B4-BE49-F238E27FC236}">
                  <a16:creationId xmlns:a16="http://schemas.microsoft.com/office/drawing/2014/main" id="{AD7C685B-F344-49B8-B557-D96B26AB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21" name="Content Placeholder 6" descr="Man">
              <a:extLst>
                <a:ext uri="{FF2B5EF4-FFF2-40B4-BE49-F238E27FC236}">
                  <a16:creationId xmlns:a16="http://schemas.microsoft.com/office/drawing/2014/main" id="{B61A7317-6D8B-4C98-8618-2332836A3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22" name="Content Placeholder 6" descr="Man">
              <a:extLst>
                <a:ext uri="{FF2B5EF4-FFF2-40B4-BE49-F238E27FC236}">
                  <a16:creationId xmlns:a16="http://schemas.microsoft.com/office/drawing/2014/main" id="{A8D841C2-733C-456A-A9B7-404F99450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23" name="Content Placeholder 6" descr="Man">
              <a:extLst>
                <a:ext uri="{FF2B5EF4-FFF2-40B4-BE49-F238E27FC236}">
                  <a16:creationId xmlns:a16="http://schemas.microsoft.com/office/drawing/2014/main" id="{3B45681E-0A8C-4AAE-91BD-0ADEB5BE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24" name="Content Placeholder 6" descr="Man">
              <a:extLst>
                <a:ext uri="{FF2B5EF4-FFF2-40B4-BE49-F238E27FC236}">
                  <a16:creationId xmlns:a16="http://schemas.microsoft.com/office/drawing/2014/main" id="{B19480BB-C0DF-4780-807C-FEE6FEBE7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25" name="Content Placeholder 6" descr="Man">
              <a:extLst>
                <a:ext uri="{FF2B5EF4-FFF2-40B4-BE49-F238E27FC236}">
                  <a16:creationId xmlns:a16="http://schemas.microsoft.com/office/drawing/2014/main" id="{560B41BD-6037-4433-9FC9-4B2E905E8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26" name="Content Placeholder 6" descr="Man">
              <a:extLst>
                <a:ext uri="{FF2B5EF4-FFF2-40B4-BE49-F238E27FC236}">
                  <a16:creationId xmlns:a16="http://schemas.microsoft.com/office/drawing/2014/main" id="{9512F7AB-CDC0-45C9-9181-53AE421D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27" name="Content Placeholder 6" descr="Man">
              <a:extLst>
                <a:ext uri="{FF2B5EF4-FFF2-40B4-BE49-F238E27FC236}">
                  <a16:creationId xmlns:a16="http://schemas.microsoft.com/office/drawing/2014/main" id="{E8233503-6B95-4C15-8B9A-3CA19B8B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28" name="Content Placeholder 6" descr="Man">
              <a:extLst>
                <a:ext uri="{FF2B5EF4-FFF2-40B4-BE49-F238E27FC236}">
                  <a16:creationId xmlns:a16="http://schemas.microsoft.com/office/drawing/2014/main" id="{14CC215C-DADD-4906-B5C7-DE4A53A5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29" name="Content Placeholder 6" descr="Man">
              <a:extLst>
                <a:ext uri="{FF2B5EF4-FFF2-40B4-BE49-F238E27FC236}">
                  <a16:creationId xmlns:a16="http://schemas.microsoft.com/office/drawing/2014/main" id="{B4FB5345-A0BD-4878-86BC-FA6FFDE68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30" name="Content Placeholder 6" descr="Man">
              <a:extLst>
                <a:ext uri="{FF2B5EF4-FFF2-40B4-BE49-F238E27FC236}">
                  <a16:creationId xmlns:a16="http://schemas.microsoft.com/office/drawing/2014/main" id="{DE0E478B-6E0B-4656-81A8-C542C99E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31" name="Content Placeholder 6" descr="Man">
              <a:extLst>
                <a:ext uri="{FF2B5EF4-FFF2-40B4-BE49-F238E27FC236}">
                  <a16:creationId xmlns:a16="http://schemas.microsoft.com/office/drawing/2014/main" id="{92A2603D-B3A0-4FAE-BEA8-673C8BA2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32" name="Content Placeholder 6" descr="Man">
              <a:extLst>
                <a:ext uri="{FF2B5EF4-FFF2-40B4-BE49-F238E27FC236}">
                  <a16:creationId xmlns:a16="http://schemas.microsoft.com/office/drawing/2014/main" id="{EC7992C7-49B3-45F1-82EE-75A5422B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33" name="Content Placeholder 6" descr="Man">
              <a:extLst>
                <a:ext uri="{FF2B5EF4-FFF2-40B4-BE49-F238E27FC236}">
                  <a16:creationId xmlns:a16="http://schemas.microsoft.com/office/drawing/2014/main" id="{9DBC812C-A927-429E-BF4B-E8640C3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96547E-0E64-4A15-A068-8AAAE9034A6D}"/>
              </a:ext>
            </a:extLst>
          </p:cNvPr>
          <p:cNvGrpSpPr/>
          <p:nvPr/>
        </p:nvGrpSpPr>
        <p:grpSpPr>
          <a:xfrm>
            <a:off x="698178" y="1025417"/>
            <a:ext cx="8052445" cy="5333301"/>
            <a:chOff x="492213" y="853708"/>
            <a:chExt cx="8052445" cy="5333301"/>
          </a:xfrm>
        </p:grpSpPr>
        <p:pic>
          <p:nvPicPr>
            <p:cNvPr id="135" name="Content Placeholder 6" descr="Man">
              <a:extLst>
                <a:ext uri="{FF2B5EF4-FFF2-40B4-BE49-F238E27FC236}">
                  <a16:creationId xmlns:a16="http://schemas.microsoft.com/office/drawing/2014/main" id="{CDA83D1F-9C7C-4470-B81C-FD9A87138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136" name="Content Placeholder 6" descr="Man">
              <a:extLst>
                <a:ext uri="{FF2B5EF4-FFF2-40B4-BE49-F238E27FC236}">
                  <a16:creationId xmlns:a16="http://schemas.microsoft.com/office/drawing/2014/main" id="{2EF82CEB-56D9-4332-9963-831E4FDB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137" name="Content Placeholder 6" descr="Man">
              <a:extLst>
                <a:ext uri="{FF2B5EF4-FFF2-40B4-BE49-F238E27FC236}">
                  <a16:creationId xmlns:a16="http://schemas.microsoft.com/office/drawing/2014/main" id="{7B37122E-478F-4362-B17B-76C7DA290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138" name="Content Placeholder 6" descr="Man">
              <a:extLst>
                <a:ext uri="{FF2B5EF4-FFF2-40B4-BE49-F238E27FC236}">
                  <a16:creationId xmlns:a16="http://schemas.microsoft.com/office/drawing/2014/main" id="{6502BB9D-D249-4D33-90CA-97AF3F10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139" name="Content Placeholder 6" descr="Man">
              <a:extLst>
                <a:ext uri="{FF2B5EF4-FFF2-40B4-BE49-F238E27FC236}">
                  <a16:creationId xmlns:a16="http://schemas.microsoft.com/office/drawing/2014/main" id="{639E6E77-B73D-4D2A-BEEE-5DF6A72AD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140" name="Content Placeholder 6" descr="Man">
              <a:extLst>
                <a:ext uri="{FF2B5EF4-FFF2-40B4-BE49-F238E27FC236}">
                  <a16:creationId xmlns:a16="http://schemas.microsoft.com/office/drawing/2014/main" id="{8F3AA412-AA53-4BEB-A265-B56C59A8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141" name="Content Placeholder 6" descr="Man">
              <a:extLst>
                <a:ext uri="{FF2B5EF4-FFF2-40B4-BE49-F238E27FC236}">
                  <a16:creationId xmlns:a16="http://schemas.microsoft.com/office/drawing/2014/main" id="{79F6AA1D-BF02-48E1-9C7B-B957BF6FD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42" name="Content Placeholder 6" descr="Man">
              <a:extLst>
                <a:ext uri="{FF2B5EF4-FFF2-40B4-BE49-F238E27FC236}">
                  <a16:creationId xmlns:a16="http://schemas.microsoft.com/office/drawing/2014/main" id="{2C98FA8F-A148-4A03-A534-E6A8B399C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43" name="Content Placeholder 6" descr="Man">
              <a:extLst>
                <a:ext uri="{FF2B5EF4-FFF2-40B4-BE49-F238E27FC236}">
                  <a16:creationId xmlns:a16="http://schemas.microsoft.com/office/drawing/2014/main" id="{81AC6536-BEDB-471B-852C-DBBA7E569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44" name="Content Placeholder 6" descr="Man">
              <a:extLst>
                <a:ext uri="{FF2B5EF4-FFF2-40B4-BE49-F238E27FC236}">
                  <a16:creationId xmlns:a16="http://schemas.microsoft.com/office/drawing/2014/main" id="{2B9843C4-A8F4-42D9-B0C3-644A2D9F9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45" name="Content Placeholder 6" descr="Man">
              <a:extLst>
                <a:ext uri="{FF2B5EF4-FFF2-40B4-BE49-F238E27FC236}">
                  <a16:creationId xmlns:a16="http://schemas.microsoft.com/office/drawing/2014/main" id="{7CC9D686-12EA-4D95-98C5-373ABCA61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46" name="Content Placeholder 6" descr="Man">
              <a:extLst>
                <a:ext uri="{FF2B5EF4-FFF2-40B4-BE49-F238E27FC236}">
                  <a16:creationId xmlns:a16="http://schemas.microsoft.com/office/drawing/2014/main" id="{97699C30-2647-470B-973B-85E7FBDF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47" name="Content Placeholder 6" descr="Man">
              <a:extLst>
                <a:ext uri="{FF2B5EF4-FFF2-40B4-BE49-F238E27FC236}">
                  <a16:creationId xmlns:a16="http://schemas.microsoft.com/office/drawing/2014/main" id="{924A207E-A4B0-4D0B-AA49-AFD4876A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48" name="Content Placeholder 6" descr="Man">
              <a:extLst>
                <a:ext uri="{FF2B5EF4-FFF2-40B4-BE49-F238E27FC236}">
                  <a16:creationId xmlns:a16="http://schemas.microsoft.com/office/drawing/2014/main" id="{AF25B100-E490-42A2-932C-CE2FB2B26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49" name="Content Placeholder 6" descr="Man">
              <a:extLst>
                <a:ext uri="{FF2B5EF4-FFF2-40B4-BE49-F238E27FC236}">
                  <a16:creationId xmlns:a16="http://schemas.microsoft.com/office/drawing/2014/main" id="{3B123A6F-C9FD-4067-9922-8EC9EA773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50" name="Content Placeholder 6" descr="Man">
              <a:extLst>
                <a:ext uri="{FF2B5EF4-FFF2-40B4-BE49-F238E27FC236}">
                  <a16:creationId xmlns:a16="http://schemas.microsoft.com/office/drawing/2014/main" id="{93444F86-A075-44CA-88A6-47157B8D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51" name="Content Placeholder 6" descr="Man">
              <a:extLst>
                <a:ext uri="{FF2B5EF4-FFF2-40B4-BE49-F238E27FC236}">
                  <a16:creationId xmlns:a16="http://schemas.microsoft.com/office/drawing/2014/main" id="{15F549A0-DB24-4CBC-BD43-35521054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152" name="Content Placeholder 6" descr="Man">
              <a:extLst>
                <a:ext uri="{FF2B5EF4-FFF2-40B4-BE49-F238E27FC236}">
                  <a16:creationId xmlns:a16="http://schemas.microsoft.com/office/drawing/2014/main" id="{C2E2A71A-3A3A-436C-9B14-15E4FBADA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153" name="Content Placeholder 6" descr="Man">
              <a:extLst>
                <a:ext uri="{FF2B5EF4-FFF2-40B4-BE49-F238E27FC236}">
                  <a16:creationId xmlns:a16="http://schemas.microsoft.com/office/drawing/2014/main" id="{F8821981-7AB0-447A-9816-C783751F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154" name="Content Placeholder 6" descr="Man">
              <a:extLst>
                <a:ext uri="{FF2B5EF4-FFF2-40B4-BE49-F238E27FC236}">
                  <a16:creationId xmlns:a16="http://schemas.microsoft.com/office/drawing/2014/main" id="{9A0EE633-377B-432B-97D2-BE9D07E5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155" name="Content Placeholder 6" descr="Man">
              <a:extLst>
                <a:ext uri="{FF2B5EF4-FFF2-40B4-BE49-F238E27FC236}">
                  <a16:creationId xmlns:a16="http://schemas.microsoft.com/office/drawing/2014/main" id="{0A9AA413-0982-47DD-BBB5-0E3174E5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156" name="Content Placeholder 6" descr="Man">
              <a:extLst>
                <a:ext uri="{FF2B5EF4-FFF2-40B4-BE49-F238E27FC236}">
                  <a16:creationId xmlns:a16="http://schemas.microsoft.com/office/drawing/2014/main" id="{AC6CDAB8-00AB-48F6-8236-145F6C7AF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157" name="Content Placeholder 6" descr="Man">
              <a:extLst>
                <a:ext uri="{FF2B5EF4-FFF2-40B4-BE49-F238E27FC236}">
                  <a16:creationId xmlns:a16="http://schemas.microsoft.com/office/drawing/2014/main" id="{69192AD6-5049-4498-B55B-A04E9184C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158" name="Content Placeholder 6" descr="Man">
              <a:extLst>
                <a:ext uri="{FF2B5EF4-FFF2-40B4-BE49-F238E27FC236}">
                  <a16:creationId xmlns:a16="http://schemas.microsoft.com/office/drawing/2014/main" id="{973E65AD-F5A9-4657-B10F-E4BCA4E5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159" name="Content Placeholder 6" descr="Man">
              <a:extLst>
                <a:ext uri="{FF2B5EF4-FFF2-40B4-BE49-F238E27FC236}">
                  <a16:creationId xmlns:a16="http://schemas.microsoft.com/office/drawing/2014/main" id="{36EB06E8-BE9A-4F06-96DB-3E9848C0C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160" name="Content Placeholder 6" descr="Man">
              <a:extLst>
                <a:ext uri="{FF2B5EF4-FFF2-40B4-BE49-F238E27FC236}">
                  <a16:creationId xmlns:a16="http://schemas.microsoft.com/office/drawing/2014/main" id="{26589B83-EA04-4F64-87CA-BFF1887D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161" name="Content Placeholder 6" descr="Man">
              <a:extLst>
                <a:ext uri="{FF2B5EF4-FFF2-40B4-BE49-F238E27FC236}">
                  <a16:creationId xmlns:a16="http://schemas.microsoft.com/office/drawing/2014/main" id="{12A79220-4C96-4595-867E-5978A6FA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162" name="Content Placeholder 6" descr="Man">
              <a:extLst>
                <a:ext uri="{FF2B5EF4-FFF2-40B4-BE49-F238E27FC236}">
                  <a16:creationId xmlns:a16="http://schemas.microsoft.com/office/drawing/2014/main" id="{B8126C4E-7601-4B48-8068-D8773E1A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163" name="Content Placeholder 6" descr="Man">
              <a:extLst>
                <a:ext uri="{FF2B5EF4-FFF2-40B4-BE49-F238E27FC236}">
                  <a16:creationId xmlns:a16="http://schemas.microsoft.com/office/drawing/2014/main" id="{D5AD57C6-29B6-4C6F-9E88-C8FEE4A2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164" name="Content Placeholder 6" descr="Man">
              <a:extLst>
                <a:ext uri="{FF2B5EF4-FFF2-40B4-BE49-F238E27FC236}">
                  <a16:creationId xmlns:a16="http://schemas.microsoft.com/office/drawing/2014/main" id="{463ED368-504C-4F00-A62F-DAFB2F187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165" name="Content Placeholder 6" descr="Man">
              <a:extLst>
                <a:ext uri="{FF2B5EF4-FFF2-40B4-BE49-F238E27FC236}">
                  <a16:creationId xmlns:a16="http://schemas.microsoft.com/office/drawing/2014/main" id="{BFDD1978-5090-476B-AED1-8CA4096D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166" name="Content Placeholder 6" descr="Man">
              <a:extLst>
                <a:ext uri="{FF2B5EF4-FFF2-40B4-BE49-F238E27FC236}">
                  <a16:creationId xmlns:a16="http://schemas.microsoft.com/office/drawing/2014/main" id="{4B57CD1E-02D8-45AE-9DD5-7F25022F2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167" name="Content Placeholder 6" descr="Man">
              <a:extLst>
                <a:ext uri="{FF2B5EF4-FFF2-40B4-BE49-F238E27FC236}">
                  <a16:creationId xmlns:a16="http://schemas.microsoft.com/office/drawing/2014/main" id="{BA8D15F8-0417-43B0-ABA0-DFA528A65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168" name="Content Placeholder 6" descr="Man">
              <a:extLst>
                <a:ext uri="{FF2B5EF4-FFF2-40B4-BE49-F238E27FC236}">
                  <a16:creationId xmlns:a16="http://schemas.microsoft.com/office/drawing/2014/main" id="{C30EE896-B05C-467E-A232-605E9261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169" name="Content Placeholder 6" descr="Man">
              <a:extLst>
                <a:ext uri="{FF2B5EF4-FFF2-40B4-BE49-F238E27FC236}">
                  <a16:creationId xmlns:a16="http://schemas.microsoft.com/office/drawing/2014/main" id="{D825CE86-E35F-410B-9BB8-C1CC70D47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170" name="Content Placeholder 6" descr="Man">
              <a:extLst>
                <a:ext uri="{FF2B5EF4-FFF2-40B4-BE49-F238E27FC236}">
                  <a16:creationId xmlns:a16="http://schemas.microsoft.com/office/drawing/2014/main" id="{4B8B7AC3-C157-48AD-8F9E-5B9F5ED1D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171" name="Content Placeholder 6" descr="Man">
              <a:extLst>
                <a:ext uri="{FF2B5EF4-FFF2-40B4-BE49-F238E27FC236}">
                  <a16:creationId xmlns:a16="http://schemas.microsoft.com/office/drawing/2014/main" id="{8892238F-1BE6-4767-8A16-97811F7BC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172" name="Content Placeholder 6" descr="Man">
              <a:extLst>
                <a:ext uri="{FF2B5EF4-FFF2-40B4-BE49-F238E27FC236}">
                  <a16:creationId xmlns:a16="http://schemas.microsoft.com/office/drawing/2014/main" id="{08B87E37-354B-44ED-A332-DB27834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173" name="Content Placeholder 6" descr="Man">
              <a:extLst>
                <a:ext uri="{FF2B5EF4-FFF2-40B4-BE49-F238E27FC236}">
                  <a16:creationId xmlns:a16="http://schemas.microsoft.com/office/drawing/2014/main" id="{EB020C69-AA48-4775-A45C-F2114D269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174" name="Content Placeholder 6" descr="Man">
              <a:extLst>
                <a:ext uri="{FF2B5EF4-FFF2-40B4-BE49-F238E27FC236}">
                  <a16:creationId xmlns:a16="http://schemas.microsoft.com/office/drawing/2014/main" id="{82F31128-15CE-4ED3-92A7-10D78213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175" name="Content Placeholder 6" descr="Man">
              <a:extLst>
                <a:ext uri="{FF2B5EF4-FFF2-40B4-BE49-F238E27FC236}">
                  <a16:creationId xmlns:a16="http://schemas.microsoft.com/office/drawing/2014/main" id="{DE34209C-93D7-4D1B-99BE-7ABF75EC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176" name="Content Placeholder 6" descr="Man">
              <a:extLst>
                <a:ext uri="{FF2B5EF4-FFF2-40B4-BE49-F238E27FC236}">
                  <a16:creationId xmlns:a16="http://schemas.microsoft.com/office/drawing/2014/main" id="{B9F14B54-C75C-4C3B-8983-05923F07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177" name="Content Placeholder 6" descr="Man">
              <a:extLst>
                <a:ext uri="{FF2B5EF4-FFF2-40B4-BE49-F238E27FC236}">
                  <a16:creationId xmlns:a16="http://schemas.microsoft.com/office/drawing/2014/main" id="{7DF1EB5C-F0E8-400A-8CB0-77888CB18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178" name="Content Placeholder 6" descr="Man">
              <a:extLst>
                <a:ext uri="{FF2B5EF4-FFF2-40B4-BE49-F238E27FC236}">
                  <a16:creationId xmlns:a16="http://schemas.microsoft.com/office/drawing/2014/main" id="{899B1243-6DD2-45E4-84FF-038AA3AEF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179" name="Content Placeholder 6" descr="Man">
              <a:extLst>
                <a:ext uri="{FF2B5EF4-FFF2-40B4-BE49-F238E27FC236}">
                  <a16:creationId xmlns:a16="http://schemas.microsoft.com/office/drawing/2014/main" id="{A8E7D233-4E13-497E-81AD-69B405D1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180" name="Content Placeholder 6" descr="Man">
              <a:extLst>
                <a:ext uri="{FF2B5EF4-FFF2-40B4-BE49-F238E27FC236}">
                  <a16:creationId xmlns:a16="http://schemas.microsoft.com/office/drawing/2014/main" id="{EBB3E59A-433A-4A1A-A1DD-B1989E077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181" name="Content Placeholder 6" descr="Man">
              <a:extLst>
                <a:ext uri="{FF2B5EF4-FFF2-40B4-BE49-F238E27FC236}">
                  <a16:creationId xmlns:a16="http://schemas.microsoft.com/office/drawing/2014/main" id="{CD62826B-3D9E-49F0-A456-BDA0BF6F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182" name="Content Placeholder 6" descr="Man">
              <a:extLst>
                <a:ext uri="{FF2B5EF4-FFF2-40B4-BE49-F238E27FC236}">
                  <a16:creationId xmlns:a16="http://schemas.microsoft.com/office/drawing/2014/main" id="{A229E2C1-A594-499D-9346-D95EC3DD9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183" name="Content Placeholder 6" descr="Man">
              <a:extLst>
                <a:ext uri="{FF2B5EF4-FFF2-40B4-BE49-F238E27FC236}">
                  <a16:creationId xmlns:a16="http://schemas.microsoft.com/office/drawing/2014/main" id="{DCB39199-F219-47CE-9225-ED885578D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184" name="Content Placeholder 6" descr="Man">
              <a:extLst>
                <a:ext uri="{FF2B5EF4-FFF2-40B4-BE49-F238E27FC236}">
                  <a16:creationId xmlns:a16="http://schemas.microsoft.com/office/drawing/2014/main" id="{2C0543B1-C341-4606-A85D-410DE72C6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185" name="Content Placeholder 6" descr="Man">
              <a:extLst>
                <a:ext uri="{FF2B5EF4-FFF2-40B4-BE49-F238E27FC236}">
                  <a16:creationId xmlns:a16="http://schemas.microsoft.com/office/drawing/2014/main" id="{78E22894-CB4F-41AA-B414-B24E0D87B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186" name="Content Placeholder 6" descr="Man">
              <a:extLst>
                <a:ext uri="{FF2B5EF4-FFF2-40B4-BE49-F238E27FC236}">
                  <a16:creationId xmlns:a16="http://schemas.microsoft.com/office/drawing/2014/main" id="{EFBE73DD-C070-45DA-AD15-F8269CB14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187" name="Content Placeholder 6" descr="Man">
              <a:extLst>
                <a:ext uri="{FF2B5EF4-FFF2-40B4-BE49-F238E27FC236}">
                  <a16:creationId xmlns:a16="http://schemas.microsoft.com/office/drawing/2014/main" id="{F9696439-594F-466D-A582-CDE9A687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188" name="Content Placeholder 6" descr="Man">
              <a:extLst>
                <a:ext uri="{FF2B5EF4-FFF2-40B4-BE49-F238E27FC236}">
                  <a16:creationId xmlns:a16="http://schemas.microsoft.com/office/drawing/2014/main" id="{6E92ADF7-AC83-4B02-B30D-4FD4C88C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189" name="Content Placeholder 6" descr="Man">
              <a:extLst>
                <a:ext uri="{FF2B5EF4-FFF2-40B4-BE49-F238E27FC236}">
                  <a16:creationId xmlns:a16="http://schemas.microsoft.com/office/drawing/2014/main" id="{0F7D55DF-CCAB-4C80-822F-32FFF14C8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190" name="Content Placeholder 6" descr="Man">
              <a:extLst>
                <a:ext uri="{FF2B5EF4-FFF2-40B4-BE49-F238E27FC236}">
                  <a16:creationId xmlns:a16="http://schemas.microsoft.com/office/drawing/2014/main" id="{33C97BCE-6D65-40EF-8344-37E73E673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191" name="Content Placeholder 6" descr="Man">
              <a:extLst>
                <a:ext uri="{FF2B5EF4-FFF2-40B4-BE49-F238E27FC236}">
                  <a16:creationId xmlns:a16="http://schemas.microsoft.com/office/drawing/2014/main" id="{B1129F60-7C7B-4657-A007-96E23B8B1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192" name="Content Placeholder 6" descr="Man">
              <a:extLst>
                <a:ext uri="{FF2B5EF4-FFF2-40B4-BE49-F238E27FC236}">
                  <a16:creationId xmlns:a16="http://schemas.microsoft.com/office/drawing/2014/main" id="{9A420F8C-6488-455D-A301-13707EF9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193" name="Content Placeholder 6" descr="Man">
              <a:extLst>
                <a:ext uri="{FF2B5EF4-FFF2-40B4-BE49-F238E27FC236}">
                  <a16:creationId xmlns:a16="http://schemas.microsoft.com/office/drawing/2014/main" id="{706B6D37-C7CE-403D-AD98-3FD823E7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194" name="Content Placeholder 6" descr="Man">
              <a:extLst>
                <a:ext uri="{FF2B5EF4-FFF2-40B4-BE49-F238E27FC236}">
                  <a16:creationId xmlns:a16="http://schemas.microsoft.com/office/drawing/2014/main" id="{A5B5A295-866F-4A0F-A67D-17A62824E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195" name="Content Placeholder 6" descr="Man">
              <a:extLst>
                <a:ext uri="{FF2B5EF4-FFF2-40B4-BE49-F238E27FC236}">
                  <a16:creationId xmlns:a16="http://schemas.microsoft.com/office/drawing/2014/main" id="{51743292-A8DE-42E2-B3C6-D00F010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196" name="Content Placeholder 6" descr="Man">
              <a:extLst>
                <a:ext uri="{FF2B5EF4-FFF2-40B4-BE49-F238E27FC236}">
                  <a16:creationId xmlns:a16="http://schemas.microsoft.com/office/drawing/2014/main" id="{251190C8-EEA8-4EC9-BCD9-B9798A25F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197" name="Content Placeholder 6" descr="Man">
              <a:extLst>
                <a:ext uri="{FF2B5EF4-FFF2-40B4-BE49-F238E27FC236}">
                  <a16:creationId xmlns:a16="http://schemas.microsoft.com/office/drawing/2014/main" id="{18511BD0-C487-42AF-9F23-3FB88E4D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198" name="Content Placeholder 6" descr="Man">
              <a:extLst>
                <a:ext uri="{FF2B5EF4-FFF2-40B4-BE49-F238E27FC236}">
                  <a16:creationId xmlns:a16="http://schemas.microsoft.com/office/drawing/2014/main" id="{13656BAD-D22F-48DA-A05F-A289BE98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199" name="Content Placeholder 6" descr="Man">
              <a:extLst>
                <a:ext uri="{FF2B5EF4-FFF2-40B4-BE49-F238E27FC236}">
                  <a16:creationId xmlns:a16="http://schemas.microsoft.com/office/drawing/2014/main" id="{2812F502-774D-4CF9-8317-78C96D8A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200" name="Content Placeholder 6" descr="Man">
              <a:extLst>
                <a:ext uri="{FF2B5EF4-FFF2-40B4-BE49-F238E27FC236}">
                  <a16:creationId xmlns:a16="http://schemas.microsoft.com/office/drawing/2014/main" id="{52C567B8-FADA-4F69-8ECD-F458DE58E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201" name="Content Placeholder 6" descr="Man">
              <a:extLst>
                <a:ext uri="{FF2B5EF4-FFF2-40B4-BE49-F238E27FC236}">
                  <a16:creationId xmlns:a16="http://schemas.microsoft.com/office/drawing/2014/main" id="{F48C72F8-76FF-4FE8-BB9E-A9F654CD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202" name="Content Placeholder 6" descr="Man">
              <a:extLst>
                <a:ext uri="{FF2B5EF4-FFF2-40B4-BE49-F238E27FC236}">
                  <a16:creationId xmlns:a16="http://schemas.microsoft.com/office/drawing/2014/main" id="{AF4680DA-DE64-41A3-8E25-D73D44225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203" name="Content Placeholder 6" descr="Man">
              <a:extLst>
                <a:ext uri="{FF2B5EF4-FFF2-40B4-BE49-F238E27FC236}">
                  <a16:creationId xmlns:a16="http://schemas.microsoft.com/office/drawing/2014/main" id="{7E2F683E-AD83-4567-9CEB-526669859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204" name="Content Placeholder 6" descr="Man">
              <a:extLst>
                <a:ext uri="{FF2B5EF4-FFF2-40B4-BE49-F238E27FC236}">
                  <a16:creationId xmlns:a16="http://schemas.microsoft.com/office/drawing/2014/main" id="{2DA122C4-6D2C-4F90-AC66-D4D58763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205" name="Content Placeholder 6" descr="Man">
              <a:extLst>
                <a:ext uri="{FF2B5EF4-FFF2-40B4-BE49-F238E27FC236}">
                  <a16:creationId xmlns:a16="http://schemas.microsoft.com/office/drawing/2014/main" id="{894C9541-ED60-4321-90F9-2F2BADF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206" name="Content Placeholder 6" descr="Man">
              <a:extLst>
                <a:ext uri="{FF2B5EF4-FFF2-40B4-BE49-F238E27FC236}">
                  <a16:creationId xmlns:a16="http://schemas.microsoft.com/office/drawing/2014/main" id="{8B599D52-3C15-4FDB-9691-685CAAF6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207" name="Content Placeholder 6" descr="Man">
              <a:extLst>
                <a:ext uri="{FF2B5EF4-FFF2-40B4-BE49-F238E27FC236}">
                  <a16:creationId xmlns:a16="http://schemas.microsoft.com/office/drawing/2014/main" id="{E56F70A6-6F07-4D95-9801-9C83BC587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208" name="Content Placeholder 6" descr="Man">
              <a:extLst>
                <a:ext uri="{FF2B5EF4-FFF2-40B4-BE49-F238E27FC236}">
                  <a16:creationId xmlns:a16="http://schemas.microsoft.com/office/drawing/2014/main" id="{3C585841-0693-4894-A495-9A4D764C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209" name="Content Placeholder 6" descr="Man">
              <a:extLst>
                <a:ext uri="{FF2B5EF4-FFF2-40B4-BE49-F238E27FC236}">
                  <a16:creationId xmlns:a16="http://schemas.microsoft.com/office/drawing/2014/main" id="{DD3DD374-4C2A-4502-A407-BB5A01A1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210" name="Content Placeholder 6" descr="Man">
              <a:extLst>
                <a:ext uri="{FF2B5EF4-FFF2-40B4-BE49-F238E27FC236}">
                  <a16:creationId xmlns:a16="http://schemas.microsoft.com/office/drawing/2014/main" id="{4F8C681F-3736-4FE0-8B3A-E1FF58DA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211" name="Content Placeholder 6" descr="Man">
              <a:extLst>
                <a:ext uri="{FF2B5EF4-FFF2-40B4-BE49-F238E27FC236}">
                  <a16:creationId xmlns:a16="http://schemas.microsoft.com/office/drawing/2014/main" id="{8DEC4A1E-C889-4435-8079-B7DE3EA9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212" name="Content Placeholder 6" descr="Man">
              <a:extLst>
                <a:ext uri="{FF2B5EF4-FFF2-40B4-BE49-F238E27FC236}">
                  <a16:creationId xmlns:a16="http://schemas.microsoft.com/office/drawing/2014/main" id="{6C02015C-5CB0-4857-A97C-5D1D521D4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213" name="Content Placeholder 6" descr="Man">
              <a:extLst>
                <a:ext uri="{FF2B5EF4-FFF2-40B4-BE49-F238E27FC236}">
                  <a16:creationId xmlns:a16="http://schemas.microsoft.com/office/drawing/2014/main" id="{1F877738-6267-43ED-84B1-A52CA4B3B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214" name="Content Placeholder 6" descr="Man">
              <a:extLst>
                <a:ext uri="{FF2B5EF4-FFF2-40B4-BE49-F238E27FC236}">
                  <a16:creationId xmlns:a16="http://schemas.microsoft.com/office/drawing/2014/main" id="{C2809A36-A5A2-4A60-976D-DEC343D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215" name="Content Placeholder 6" descr="Man">
              <a:extLst>
                <a:ext uri="{FF2B5EF4-FFF2-40B4-BE49-F238E27FC236}">
                  <a16:creationId xmlns:a16="http://schemas.microsoft.com/office/drawing/2014/main" id="{BB52E53F-D8D1-4311-91FD-2C5C47D09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216" name="Content Placeholder 6" descr="Man">
              <a:extLst>
                <a:ext uri="{FF2B5EF4-FFF2-40B4-BE49-F238E27FC236}">
                  <a16:creationId xmlns:a16="http://schemas.microsoft.com/office/drawing/2014/main" id="{34E04531-8DA0-4C35-B4D3-CAB3F480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217" name="Content Placeholder 6" descr="Man">
              <a:extLst>
                <a:ext uri="{FF2B5EF4-FFF2-40B4-BE49-F238E27FC236}">
                  <a16:creationId xmlns:a16="http://schemas.microsoft.com/office/drawing/2014/main" id="{8EB8DAB6-9014-4661-9004-2B10E9D1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218" name="Content Placeholder 6" descr="Man">
              <a:extLst>
                <a:ext uri="{FF2B5EF4-FFF2-40B4-BE49-F238E27FC236}">
                  <a16:creationId xmlns:a16="http://schemas.microsoft.com/office/drawing/2014/main" id="{B9AEE266-B650-4BC0-8721-A4F7567F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219" name="Content Placeholder 6" descr="Man">
              <a:extLst>
                <a:ext uri="{FF2B5EF4-FFF2-40B4-BE49-F238E27FC236}">
                  <a16:creationId xmlns:a16="http://schemas.microsoft.com/office/drawing/2014/main" id="{C375B42A-615C-4986-9A71-0B8CFCE8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220" name="Content Placeholder 6" descr="Man">
              <a:extLst>
                <a:ext uri="{FF2B5EF4-FFF2-40B4-BE49-F238E27FC236}">
                  <a16:creationId xmlns:a16="http://schemas.microsoft.com/office/drawing/2014/main" id="{E5DEBB8F-70D2-49B9-9D64-94339A95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221" name="Content Placeholder 6" descr="Man">
              <a:extLst>
                <a:ext uri="{FF2B5EF4-FFF2-40B4-BE49-F238E27FC236}">
                  <a16:creationId xmlns:a16="http://schemas.microsoft.com/office/drawing/2014/main" id="{973BE51A-5144-4B39-8C28-F2070194F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222" name="Content Placeholder 6" descr="Man">
              <a:extLst>
                <a:ext uri="{FF2B5EF4-FFF2-40B4-BE49-F238E27FC236}">
                  <a16:creationId xmlns:a16="http://schemas.microsoft.com/office/drawing/2014/main" id="{042A8E98-EAF9-4EAD-9C9E-9C9557007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223" name="Content Placeholder 6" descr="Man">
              <a:extLst>
                <a:ext uri="{FF2B5EF4-FFF2-40B4-BE49-F238E27FC236}">
                  <a16:creationId xmlns:a16="http://schemas.microsoft.com/office/drawing/2014/main" id="{0FAD5481-331E-413C-BFEB-8972DF976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224" name="Content Placeholder 6" descr="Man">
              <a:extLst>
                <a:ext uri="{FF2B5EF4-FFF2-40B4-BE49-F238E27FC236}">
                  <a16:creationId xmlns:a16="http://schemas.microsoft.com/office/drawing/2014/main" id="{5E406573-05D3-40DF-8187-7B92B7414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225" name="Content Placeholder 6" descr="Man">
              <a:extLst>
                <a:ext uri="{FF2B5EF4-FFF2-40B4-BE49-F238E27FC236}">
                  <a16:creationId xmlns:a16="http://schemas.microsoft.com/office/drawing/2014/main" id="{37C6A3EE-A1B3-4FEF-A46B-DDA13630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226" name="Content Placeholder 6" descr="Man">
              <a:extLst>
                <a:ext uri="{FF2B5EF4-FFF2-40B4-BE49-F238E27FC236}">
                  <a16:creationId xmlns:a16="http://schemas.microsoft.com/office/drawing/2014/main" id="{8A31C023-289E-4980-AB21-393108371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227" name="Content Placeholder 6" descr="Man">
              <a:extLst>
                <a:ext uri="{FF2B5EF4-FFF2-40B4-BE49-F238E27FC236}">
                  <a16:creationId xmlns:a16="http://schemas.microsoft.com/office/drawing/2014/main" id="{7A95528B-C7D8-45EB-8F10-93FC0BE48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228" name="Content Placeholder 6" descr="Man">
              <a:extLst>
                <a:ext uri="{FF2B5EF4-FFF2-40B4-BE49-F238E27FC236}">
                  <a16:creationId xmlns:a16="http://schemas.microsoft.com/office/drawing/2014/main" id="{6084DB96-11DD-4DA4-A978-C1AEE768F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229" name="Content Placeholder 6" descr="Man">
              <a:extLst>
                <a:ext uri="{FF2B5EF4-FFF2-40B4-BE49-F238E27FC236}">
                  <a16:creationId xmlns:a16="http://schemas.microsoft.com/office/drawing/2014/main" id="{AFF47F5C-7895-456E-A59D-133AAD56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230" name="Content Placeholder 6" descr="Man">
              <a:extLst>
                <a:ext uri="{FF2B5EF4-FFF2-40B4-BE49-F238E27FC236}">
                  <a16:creationId xmlns:a16="http://schemas.microsoft.com/office/drawing/2014/main" id="{B49BA46B-D675-4E9B-8D46-8E0C4679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231" name="Content Placeholder 6" descr="Man">
              <a:extLst>
                <a:ext uri="{FF2B5EF4-FFF2-40B4-BE49-F238E27FC236}">
                  <a16:creationId xmlns:a16="http://schemas.microsoft.com/office/drawing/2014/main" id="{1670C608-7A3B-48DC-B4A7-46C3DC56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232" name="Content Placeholder 6" descr="Man">
              <a:extLst>
                <a:ext uri="{FF2B5EF4-FFF2-40B4-BE49-F238E27FC236}">
                  <a16:creationId xmlns:a16="http://schemas.microsoft.com/office/drawing/2014/main" id="{5C359A81-FD9A-4DCE-A3BF-A93C2878D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233" name="Content Placeholder 6" descr="Man">
              <a:extLst>
                <a:ext uri="{FF2B5EF4-FFF2-40B4-BE49-F238E27FC236}">
                  <a16:creationId xmlns:a16="http://schemas.microsoft.com/office/drawing/2014/main" id="{09B8BA90-76A7-478A-8CBA-7766D81A3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234" name="Content Placeholder 6" descr="Man">
              <a:extLst>
                <a:ext uri="{FF2B5EF4-FFF2-40B4-BE49-F238E27FC236}">
                  <a16:creationId xmlns:a16="http://schemas.microsoft.com/office/drawing/2014/main" id="{0A86F90E-F09A-481A-9526-2972E8518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235" name="Content Placeholder 6" descr="Man">
              <a:extLst>
                <a:ext uri="{FF2B5EF4-FFF2-40B4-BE49-F238E27FC236}">
                  <a16:creationId xmlns:a16="http://schemas.microsoft.com/office/drawing/2014/main" id="{BA82FA69-EA49-4722-9970-BBA63265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236" name="Content Placeholder 6" descr="Man">
              <a:extLst>
                <a:ext uri="{FF2B5EF4-FFF2-40B4-BE49-F238E27FC236}">
                  <a16:creationId xmlns:a16="http://schemas.microsoft.com/office/drawing/2014/main" id="{72F45403-6148-4537-AA4A-F98D8786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237" name="Content Placeholder 6" descr="Man">
              <a:extLst>
                <a:ext uri="{FF2B5EF4-FFF2-40B4-BE49-F238E27FC236}">
                  <a16:creationId xmlns:a16="http://schemas.microsoft.com/office/drawing/2014/main" id="{F52F79D7-0440-4B00-A784-C78E27930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238" name="Content Placeholder 6" descr="Man">
              <a:extLst>
                <a:ext uri="{FF2B5EF4-FFF2-40B4-BE49-F238E27FC236}">
                  <a16:creationId xmlns:a16="http://schemas.microsoft.com/office/drawing/2014/main" id="{E549C0D8-751F-46E2-A6C6-5B2641D66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239" name="Content Placeholder 6" descr="Man">
              <a:extLst>
                <a:ext uri="{FF2B5EF4-FFF2-40B4-BE49-F238E27FC236}">
                  <a16:creationId xmlns:a16="http://schemas.microsoft.com/office/drawing/2014/main" id="{58056234-BE92-4E37-A538-3CB3555FA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240" name="Content Placeholder 6" descr="Man">
              <a:extLst>
                <a:ext uri="{FF2B5EF4-FFF2-40B4-BE49-F238E27FC236}">
                  <a16:creationId xmlns:a16="http://schemas.microsoft.com/office/drawing/2014/main" id="{EBE6B4D0-896A-4AC7-9B96-BFB17FDA6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241" name="Content Placeholder 6" descr="Man">
              <a:extLst>
                <a:ext uri="{FF2B5EF4-FFF2-40B4-BE49-F238E27FC236}">
                  <a16:creationId xmlns:a16="http://schemas.microsoft.com/office/drawing/2014/main" id="{0F3C7443-BD88-44FC-AF0C-F0AF1FB42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242" name="Content Placeholder 6" descr="Man">
              <a:extLst>
                <a:ext uri="{FF2B5EF4-FFF2-40B4-BE49-F238E27FC236}">
                  <a16:creationId xmlns:a16="http://schemas.microsoft.com/office/drawing/2014/main" id="{6BF4E9B1-B375-450C-80A7-75215907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243" name="Content Placeholder 6" descr="Man">
              <a:extLst>
                <a:ext uri="{FF2B5EF4-FFF2-40B4-BE49-F238E27FC236}">
                  <a16:creationId xmlns:a16="http://schemas.microsoft.com/office/drawing/2014/main" id="{8CD583C2-8CAE-4A6E-9B4A-A992F061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244" name="Content Placeholder 6" descr="Man">
              <a:extLst>
                <a:ext uri="{FF2B5EF4-FFF2-40B4-BE49-F238E27FC236}">
                  <a16:creationId xmlns:a16="http://schemas.microsoft.com/office/drawing/2014/main" id="{3805CB28-101F-4CE5-886F-1A973C72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245" name="Content Placeholder 6" descr="Man">
              <a:extLst>
                <a:ext uri="{FF2B5EF4-FFF2-40B4-BE49-F238E27FC236}">
                  <a16:creationId xmlns:a16="http://schemas.microsoft.com/office/drawing/2014/main" id="{C422C44B-7BEF-491F-BDB0-92757CBA2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246" name="Content Placeholder 6" descr="Man">
              <a:extLst>
                <a:ext uri="{FF2B5EF4-FFF2-40B4-BE49-F238E27FC236}">
                  <a16:creationId xmlns:a16="http://schemas.microsoft.com/office/drawing/2014/main" id="{DF10BAA2-5CED-432D-8B39-FAF9F2FAB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247" name="Content Placeholder 6" descr="Man">
              <a:extLst>
                <a:ext uri="{FF2B5EF4-FFF2-40B4-BE49-F238E27FC236}">
                  <a16:creationId xmlns:a16="http://schemas.microsoft.com/office/drawing/2014/main" id="{20388E66-0FFE-445F-98CF-12F214EDF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248" name="Content Placeholder 6" descr="Man">
              <a:extLst>
                <a:ext uri="{FF2B5EF4-FFF2-40B4-BE49-F238E27FC236}">
                  <a16:creationId xmlns:a16="http://schemas.microsoft.com/office/drawing/2014/main" id="{34A25CC1-7039-4C81-B3E4-D583CE04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249" name="Content Placeholder 6" descr="Man">
              <a:extLst>
                <a:ext uri="{FF2B5EF4-FFF2-40B4-BE49-F238E27FC236}">
                  <a16:creationId xmlns:a16="http://schemas.microsoft.com/office/drawing/2014/main" id="{276754AC-FD6C-4CE8-A47B-F03103E1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250" name="Content Placeholder 6" descr="Man">
              <a:extLst>
                <a:ext uri="{FF2B5EF4-FFF2-40B4-BE49-F238E27FC236}">
                  <a16:creationId xmlns:a16="http://schemas.microsoft.com/office/drawing/2014/main" id="{E01A29B7-67B9-4B00-9760-3F195A462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251" name="Content Placeholder 6" descr="Man">
              <a:extLst>
                <a:ext uri="{FF2B5EF4-FFF2-40B4-BE49-F238E27FC236}">
                  <a16:creationId xmlns:a16="http://schemas.microsoft.com/office/drawing/2014/main" id="{388BD7DB-4783-415E-B432-82F13696A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252" name="Content Placeholder 6" descr="Man">
              <a:extLst>
                <a:ext uri="{FF2B5EF4-FFF2-40B4-BE49-F238E27FC236}">
                  <a16:creationId xmlns:a16="http://schemas.microsoft.com/office/drawing/2014/main" id="{B7A1F752-4A3E-408B-A00B-9238539CB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253" name="Content Placeholder 6" descr="Man">
              <a:extLst>
                <a:ext uri="{FF2B5EF4-FFF2-40B4-BE49-F238E27FC236}">
                  <a16:creationId xmlns:a16="http://schemas.microsoft.com/office/drawing/2014/main" id="{50E119EA-6010-46B9-8F18-44E4FBB0C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254" name="Content Placeholder 6" descr="Man">
              <a:extLst>
                <a:ext uri="{FF2B5EF4-FFF2-40B4-BE49-F238E27FC236}">
                  <a16:creationId xmlns:a16="http://schemas.microsoft.com/office/drawing/2014/main" id="{DEE1A80C-1F0F-4107-BC15-6BDC5D98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255" name="Content Placeholder 6" descr="Man">
              <a:extLst>
                <a:ext uri="{FF2B5EF4-FFF2-40B4-BE49-F238E27FC236}">
                  <a16:creationId xmlns:a16="http://schemas.microsoft.com/office/drawing/2014/main" id="{EFF9A175-769E-4534-A1C4-C447BA4E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256" name="Content Placeholder 6" descr="Man">
              <a:extLst>
                <a:ext uri="{FF2B5EF4-FFF2-40B4-BE49-F238E27FC236}">
                  <a16:creationId xmlns:a16="http://schemas.microsoft.com/office/drawing/2014/main" id="{FF934DF8-E46D-4DD2-BFC9-0154D879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257" name="Content Placeholder 6" descr="Man">
              <a:extLst>
                <a:ext uri="{FF2B5EF4-FFF2-40B4-BE49-F238E27FC236}">
                  <a16:creationId xmlns:a16="http://schemas.microsoft.com/office/drawing/2014/main" id="{B42BB38A-E92C-4384-868A-A85C3817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258" name="Content Placeholder 6" descr="Man">
              <a:extLst>
                <a:ext uri="{FF2B5EF4-FFF2-40B4-BE49-F238E27FC236}">
                  <a16:creationId xmlns:a16="http://schemas.microsoft.com/office/drawing/2014/main" id="{3E5B369D-43A5-4557-8380-E6B4C3B40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259" name="Content Placeholder 6" descr="Man">
              <a:extLst>
                <a:ext uri="{FF2B5EF4-FFF2-40B4-BE49-F238E27FC236}">
                  <a16:creationId xmlns:a16="http://schemas.microsoft.com/office/drawing/2014/main" id="{69DDDC4D-2ED4-4634-BF2D-BDD86053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260" name="Content Placeholder 6" descr="Man">
              <a:extLst>
                <a:ext uri="{FF2B5EF4-FFF2-40B4-BE49-F238E27FC236}">
                  <a16:creationId xmlns:a16="http://schemas.microsoft.com/office/drawing/2014/main" id="{5E1FD3C7-69DF-4644-8BDD-3DF47957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261" name="Content Placeholder 6" descr="Man">
              <a:extLst>
                <a:ext uri="{FF2B5EF4-FFF2-40B4-BE49-F238E27FC236}">
                  <a16:creationId xmlns:a16="http://schemas.microsoft.com/office/drawing/2014/main" id="{799871CC-5D37-41E2-9885-ABABB93D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262" name="Content Placeholder 6" descr="Man">
              <a:extLst>
                <a:ext uri="{FF2B5EF4-FFF2-40B4-BE49-F238E27FC236}">
                  <a16:creationId xmlns:a16="http://schemas.microsoft.com/office/drawing/2014/main" id="{9DF2A886-CC5C-4BF1-972C-8954AB44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9072B759-BAA6-408F-B88D-7CA3600A9B2A}"/>
              </a:ext>
            </a:extLst>
          </p:cNvPr>
          <p:cNvGrpSpPr/>
          <p:nvPr/>
        </p:nvGrpSpPr>
        <p:grpSpPr>
          <a:xfrm>
            <a:off x="8608039" y="-4500153"/>
            <a:ext cx="8052445" cy="5333301"/>
            <a:chOff x="492213" y="853708"/>
            <a:chExt cx="8052445" cy="5333301"/>
          </a:xfrm>
        </p:grpSpPr>
        <p:pic>
          <p:nvPicPr>
            <p:cNvPr id="393" name="Content Placeholder 6" descr="Man">
              <a:extLst>
                <a:ext uri="{FF2B5EF4-FFF2-40B4-BE49-F238E27FC236}">
                  <a16:creationId xmlns:a16="http://schemas.microsoft.com/office/drawing/2014/main" id="{C882E887-B140-4183-8B88-73C0F4783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394" name="Content Placeholder 6" descr="Man">
              <a:extLst>
                <a:ext uri="{FF2B5EF4-FFF2-40B4-BE49-F238E27FC236}">
                  <a16:creationId xmlns:a16="http://schemas.microsoft.com/office/drawing/2014/main" id="{B7C330FF-89E0-42E1-AAD8-C32ADA4A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395" name="Content Placeholder 6" descr="Man">
              <a:extLst>
                <a:ext uri="{FF2B5EF4-FFF2-40B4-BE49-F238E27FC236}">
                  <a16:creationId xmlns:a16="http://schemas.microsoft.com/office/drawing/2014/main" id="{DCAF30CE-8DB9-444A-B3DB-325EF902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396" name="Content Placeholder 6" descr="Man">
              <a:extLst>
                <a:ext uri="{FF2B5EF4-FFF2-40B4-BE49-F238E27FC236}">
                  <a16:creationId xmlns:a16="http://schemas.microsoft.com/office/drawing/2014/main" id="{1C9D9524-8DFD-41D2-B02C-95BB87279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397" name="Content Placeholder 6" descr="Man">
              <a:extLst>
                <a:ext uri="{FF2B5EF4-FFF2-40B4-BE49-F238E27FC236}">
                  <a16:creationId xmlns:a16="http://schemas.microsoft.com/office/drawing/2014/main" id="{A62259B7-DBBE-49C2-98D1-87EECD78D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398" name="Content Placeholder 6" descr="Man">
              <a:extLst>
                <a:ext uri="{FF2B5EF4-FFF2-40B4-BE49-F238E27FC236}">
                  <a16:creationId xmlns:a16="http://schemas.microsoft.com/office/drawing/2014/main" id="{2092B374-5D47-4D97-A70A-BA4F2F565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399" name="Content Placeholder 6" descr="Man">
              <a:extLst>
                <a:ext uri="{FF2B5EF4-FFF2-40B4-BE49-F238E27FC236}">
                  <a16:creationId xmlns:a16="http://schemas.microsoft.com/office/drawing/2014/main" id="{E50F4C40-4DE4-4102-BA0E-F8A2927B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400" name="Content Placeholder 6" descr="Man">
              <a:extLst>
                <a:ext uri="{FF2B5EF4-FFF2-40B4-BE49-F238E27FC236}">
                  <a16:creationId xmlns:a16="http://schemas.microsoft.com/office/drawing/2014/main" id="{BF968BCD-8481-4FF4-8F24-DF21E8397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401" name="Content Placeholder 6" descr="Man">
              <a:extLst>
                <a:ext uri="{FF2B5EF4-FFF2-40B4-BE49-F238E27FC236}">
                  <a16:creationId xmlns:a16="http://schemas.microsoft.com/office/drawing/2014/main" id="{29B329D9-04D5-4F53-83AC-7E00D732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402" name="Content Placeholder 6" descr="Man">
              <a:extLst>
                <a:ext uri="{FF2B5EF4-FFF2-40B4-BE49-F238E27FC236}">
                  <a16:creationId xmlns:a16="http://schemas.microsoft.com/office/drawing/2014/main" id="{615D4884-E4C6-4FC7-A2C8-7AE7DB6E4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403" name="Content Placeholder 6" descr="Man">
              <a:extLst>
                <a:ext uri="{FF2B5EF4-FFF2-40B4-BE49-F238E27FC236}">
                  <a16:creationId xmlns:a16="http://schemas.microsoft.com/office/drawing/2014/main" id="{2EAFD640-051F-463D-9F19-F0DF99038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404" name="Content Placeholder 6" descr="Man">
              <a:extLst>
                <a:ext uri="{FF2B5EF4-FFF2-40B4-BE49-F238E27FC236}">
                  <a16:creationId xmlns:a16="http://schemas.microsoft.com/office/drawing/2014/main" id="{51CDF5BB-41E3-40AC-8F81-66CCE6F7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405" name="Content Placeholder 6" descr="Man">
              <a:extLst>
                <a:ext uri="{FF2B5EF4-FFF2-40B4-BE49-F238E27FC236}">
                  <a16:creationId xmlns:a16="http://schemas.microsoft.com/office/drawing/2014/main" id="{BF867E45-4D37-4E09-BB73-93768C7F1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406" name="Content Placeholder 6" descr="Man">
              <a:extLst>
                <a:ext uri="{FF2B5EF4-FFF2-40B4-BE49-F238E27FC236}">
                  <a16:creationId xmlns:a16="http://schemas.microsoft.com/office/drawing/2014/main" id="{6888B5D3-28E1-4475-976D-F7EFC47CE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407" name="Content Placeholder 6" descr="Man">
              <a:extLst>
                <a:ext uri="{FF2B5EF4-FFF2-40B4-BE49-F238E27FC236}">
                  <a16:creationId xmlns:a16="http://schemas.microsoft.com/office/drawing/2014/main" id="{8594D20D-160B-448D-91FD-448AFBDF4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408" name="Content Placeholder 6" descr="Man">
              <a:extLst>
                <a:ext uri="{FF2B5EF4-FFF2-40B4-BE49-F238E27FC236}">
                  <a16:creationId xmlns:a16="http://schemas.microsoft.com/office/drawing/2014/main" id="{56E15140-7858-4457-A232-A26966A8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409" name="Content Placeholder 6" descr="Man">
              <a:extLst>
                <a:ext uri="{FF2B5EF4-FFF2-40B4-BE49-F238E27FC236}">
                  <a16:creationId xmlns:a16="http://schemas.microsoft.com/office/drawing/2014/main" id="{AC1E65F3-4BCE-46A2-ACD4-CDC2E4DA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410" name="Content Placeholder 6" descr="Man">
              <a:extLst>
                <a:ext uri="{FF2B5EF4-FFF2-40B4-BE49-F238E27FC236}">
                  <a16:creationId xmlns:a16="http://schemas.microsoft.com/office/drawing/2014/main" id="{5D7E1B56-45F7-454B-935C-E1ED5D256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411" name="Content Placeholder 6" descr="Man">
              <a:extLst>
                <a:ext uri="{FF2B5EF4-FFF2-40B4-BE49-F238E27FC236}">
                  <a16:creationId xmlns:a16="http://schemas.microsoft.com/office/drawing/2014/main" id="{918119B1-73DD-4F2D-8B6D-81D394D09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412" name="Content Placeholder 6" descr="Man">
              <a:extLst>
                <a:ext uri="{FF2B5EF4-FFF2-40B4-BE49-F238E27FC236}">
                  <a16:creationId xmlns:a16="http://schemas.microsoft.com/office/drawing/2014/main" id="{DB9E4B98-0C16-4A3C-825D-EB78F560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413" name="Content Placeholder 6" descr="Man">
              <a:extLst>
                <a:ext uri="{FF2B5EF4-FFF2-40B4-BE49-F238E27FC236}">
                  <a16:creationId xmlns:a16="http://schemas.microsoft.com/office/drawing/2014/main" id="{BC95A088-18AC-4D7A-895E-6D2DF77F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414" name="Content Placeholder 6" descr="Man">
              <a:extLst>
                <a:ext uri="{FF2B5EF4-FFF2-40B4-BE49-F238E27FC236}">
                  <a16:creationId xmlns:a16="http://schemas.microsoft.com/office/drawing/2014/main" id="{7EEDA13D-7F9C-446D-AE60-5D52AC8D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415" name="Content Placeholder 6" descr="Man">
              <a:extLst>
                <a:ext uri="{FF2B5EF4-FFF2-40B4-BE49-F238E27FC236}">
                  <a16:creationId xmlns:a16="http://schemas.microsoft.com/office/drawing/2014/main" id="{228D67CC-83DD-4A96-8C63-834EAC602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416" name="Content Placeholder 6" descr="Man">
              <a:extLst>
                <a:ext uri="{FF2B5EF4-FFF2-40B4-BE49-F238E27FC236}">
                  <a16:creationId xmlns:a16="http://schemas.microsoft.com/office/drawing/2014/main" id="{5836AD6E-CB64-47C0-B1F9-F8BCA6614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417" name="Content Placeholder 6" descr="Man">
              <a:extLst>
                <a:ext uri="{FF2B5EF4-FFF2-40B4-BE49-F238E27FC236}">
                  <a16:creationId xmlns:a16="http://schemas.microsoft.com/office/drawing/2014/main" id="{EE12DEE0-B80B-44B2-9CA7-2D39D0973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418" name="Content Placeholder 6" descr="Man">
              <a:extLst>
                <a:ext uri="{FF2B5EF4-FFF2-40B4-BE49-F238E27FC236}">
                  <a16:creationId xmlns:a16="http://schemas.microsoft.com/office/drawing/2014/main" id="{286232D6-5CB5-4410-8E01-A0D78C452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419" name="Content Placeholder 6" descr="Man">
              <a:extLst>
                <a:ext uri="{FF2B5EF4-FFF2-40B4-BE49-F238E27FC236}">
                  <a16:creationId xmlns:a16="http://schemas.microsoft.com/office/drawing/2014/main" id="{FED8DDDE-34E8-44AD-8866-3BDC68331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420" name="Content Placeholder 6" descr="Man">
              <a:extLst>
                <a:ext uri="{FF2B5EF4-FFF2-40B4-BE49-F238E27FC236}">
                  <a16:creationId xmlns:a16="http://schemas.microsoft.com/office/drawing/2014/main" id="{054AF4F3-246C-4D15-9AB1-D7BCDCF92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421" name="Content Placeholder 6" descr="Man">
              <a:extLst>
                <a:ext uri="{FF2B5EF4-FFF2-40B4-BE49-F238E27FC236}">
                  <a16:creationId xmlns:a16="http://schemas.microsoft.com/office/drawing/2014/main" id="{12AE0DDE-74EC-4FF6-A4EA-B9831D0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422" name="Content Placeholder 6" descr="Man">
              <a:extLst>
                <a:ext uri="{FF2B5EF4-FFF2-40B4-BE49-F238E27FC236}">
                  <a16:creationId xmlns:a16="http://schemas.microsoft.com/office/drawing/2014/main" id="{7985AB88-FEA7-45C4-A1A9-27F3D0961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423" name="Content Placeholder 6" descr="Man">
              <a:extLst>
                <a:ext uri="{FF2B5EF4-FFF2-40B4-BE49-F238E27FC236}">
                  <a16:creationId xmlns:a16="http://schemas.microsoft.com/office/drawing/2014/main" id="{CB482537-300C-43EE-B19B-3C3ABF84B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424" name="Content Placeholder 6" descr="Man">
              <a:extLst>
                <a:ext uri="{FF2B5EF4-FFF2-40B4-BE49-F238E27FC236}">
                  <a16:creationId xmlns:a16="http://schemas.microsoft.com/office/drawing/2014/main" id="{88E73D0D-DBED-453C-AB97-78295E5A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425" name="Content Placeholder 6" descr="Man">
              <a:extLst>
                <a:ext uri="{FF2B5EF4-FFF2-40B4-BE49-F238E27FC236}">
                  <a16:creationId xmlns:a16="http://schemas.microsoft.com/office/drawing/2014/main" id="{922A60B3-1200-49EB-A7F3-EC1706B0D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426" name="Content Placeholder 6" descr="Man">
              <a:extLst>
                <a:ext uri="{FF2B5EF4-FFF2-40B4-BE49-F238E27FC236}">
                  <a16:creationId xmlns:a16="http://schemas.microsoft.com/office/drawing/2014/main" id="{45F87D6D-47B5-4F7E-B5C9-C477B0831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427" name="Content Placeholder 6" descr="Man">
              <a:extLst>
                <a:ext uri="{FF2B5EF4-FFF2-40B4-BE49-F238E27FC236}">
                  <a16:creationId xmlns:a16="http://schemas.microsoft.com/office/drawing/2014/main" id="{EF2DBC59-B8D2-4EA1-A67E-3B71747C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428" name="Content Placeholder 6" descr="Man">
              <a:extLst>
                <a:ext uri="{FF2B5EF4-FFF2-40B4-BE49-F238E27FC236}">
                  <a16:creationId xmlns:a16="http://schemas.microsoft.com/office/drawing/2014/main" id="{D83FCE68-0AB3-4DFE-92DD-D338A706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429" name="Content Placeholder 6" descr="Man">
              <a:extLst>
                <a:ext uri="{FF2B5EF4-FFF2-40B4-BE49-F238E27FC236}">
                  <a16:creationId xmlns:a16="http://schemas.microsoft.com/office/drawing/2014/main" id="{E1521090-7EAE-4C01-940B-3A94EA83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430" name="Content Placeholder 6" descr="Man">
              <a:extLst>
                <a:ext uri="{FF2B5EF4-FFF2-40B4-BE49-F238E27FC236}">
                  <a16:creationId xmlns:a16="http://schemas.microsoft.com/office/drawing/2014/main" id="{2568DB11-0A8D-4D73-9319-BBD61CD82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431" name="Content Placeholder 6" descr="Man">
              <a:extLst>
                <a:ext uri="{FF2B5EF4-FFF2-40B4-BE49-F238E27FC236}">
                  <a16:creationId xmlns:a16="http://schemas.microsoft.com/office/drawing/2014/main" id="{788658E5-1C5D-452F-B6F0-026480098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432" name="Content Placeholder 6" descr="Man">
              <a:extLst>
                <a:ext uri="{FF2B5EF4-FFF2-40B4-BE49-F238E27FC236}">
                  <a16:creationId xmlns:a16="http://schemas.microsoft.com/office/drawing/2014/main" id="{33E96842-7081-4316-8E43-BE3856EE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433" name="Content Placeholder 6" descr="Man">
              <a:extLst>
                <a:ext uri="{FF2B5EF4-FFF2-40B4-BE49-F238E27FC236}">
                  <a16:creationId xmlns:a16="http://schemas.microsoft.com/office/drawing/2014/main" id="{A0547B1E-BBE1-46BF-8C17-43EA3D105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434" name="Content Placeholder 6" descr="Man">
              <a:extLst>
                <a:ext uri="{FF2B5EF4-FFF2-40B4-BE49-F238E27FC236}">
                  <a16:creationId xmlns:a16="http://schemas.microsoft.com/office/drawing/2014/main" id="{65D642C5-1490-472D-915F-60CE1B69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435" name="Content Placeholder 6" descr="Man">
              <a:extLst>
                <a:ext uri="{FF2B5EF4-FFF2-40B4-BE49-F238E27FC236}">
                  <a16:creationId xmlns:a16="http://schemas.microsoft.com/office/drawing/2014/main" id="{0DA191A8-099B-4FEC-92EF-2A6151BE6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436" name="Content Placeholder 6" descr="Man">
              <a:extLst>
                <a:ext uri="{FF2B5EF4-FFF2-40B4-BE49-F238E27FC236}">
                  <a16:creationId xmlns:a16="http://schemas.microsoft.com/office/drawing/2014/main" id="{D402EBFE-0B1C-4D19-8D9F-6CA16967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437" name="Content Placeholder 6" descr="Man">
              <a:extLst>
                <a:ext uri="{FF2B5EF4-FFF2-40B4-BE49-F238E27FC236}">
                  <a16:creationId xmlns:a16="http://schemas.microsoft.com/office/drawing/2014/main" id="{94742110-50DA-42EB-9C56-1791CDB0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438" name="Content Placeholder 6" descr="Man">
              <a:extLst>
                <a:ext uri="{FF2B5EF4-FFF2-40B4-BE49-F238E27FC236}">
                  <a16:creationId xmlns:a16="http://schemas.microsoft.com/office/drawing/2014/main" id="{7F2E7023-60B2-4CEA-8A08-586F0297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439" name="Content Placeholder 6" descr="Man">
              <a:extLst>
                <a:ext uri="{FF2B5EF4-FFF2-40B4-BE49-F238E27FC236}">
                  <a16:creationId xmlns:a16="http://schemas.microsoft.com/office/drawing/2014/main" id="{ADF11BC2-6079-44FE-8798-F498ABAF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440" name="Content Placeholder 6" descr="Man">
              <a:extLst>
                <a:ext uri="{FF2B5EF4-FFF2-40B4-BE49-F238E27FC236}">
                  <a16:creationId xmlns:a16="http://schemas.microsoft.com/office/drawing/2014/main" id="{DBE3D620-256E-4455-8506-A3905C439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441" name="Content Placeholder 6" descr="Man">
              <a:extLst>
                <a:ext uri="{FF2B5EF4-FFF2-40B4-BE49-F238E27FC236}">
                  <a16:creationId xmlns:a16="http://schemas.microsoft.com/office/drawing/2014/main" id="{902FD254-96C5-4328-83BC-99ABE5A65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442" name="Content Placeholder 6" descr="Man">
              <a:extLst>
                <a:ext uri="{FF2B5EF4-FFF2-40B4-BE49-F238E27FC236}">
                  <a16:creationId xmlns:a16="http://schemas.microsoft.com/office/drawing/2014/main" id="{1822AF84-B5B8-4468-8E46-820808EB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443" name="Content Placeholder 6" descr="Man">
              <a:extLst>
                <a:ext uri="{FF2B5EF4-FFF2-40B4-BE49-F238E27FC236}">
                  <a16:creationId xmlns:a16="http://schemas.microsoft.com/office/drawing/2014/main" id="{E29D7FC5-5DA0-4DE3-8155-80F418DB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444" name="Content Placeholder 6" descr="Man">
              <a:extLst>
                <a:ext uri="{FF2B5EF4-FFF2-40B4-BE49-F238E27FC236}">
                  <a16:creationId xmlns:a16="http://schemas.microsoft.com/office/drawing/2014/main" id="{E81E0685-43A5-48A5-BE32-1B64ED3B1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445" name="Content Placeholder 6" descr="Man">
              <a:extLst>
                <a:ext uri="{FF2B5EF4-FFF2-40B4-BE49-F238E27FC236}">
                  <a16:creationId xmlns:a16="http://schemas.microsoft.com/office/drawing/2014/main" id="{3BEE87B6-734B-4016-8F60-041B5E89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446" name="Content Placeholder 6" descr="Man">
              <a:extLst>
                <a:ext uri="{FF2B5EF4-FFF2-40B4-BE49-F238E27FC236}">
                  <a16:creationId xmlns:a16="http://schemas.microsoft.com/office/drawing/2014/main" id="{C69771FA-4073-4D18-842E-1EB9A442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447" name="Content Placeholder 6" descr="Man">
              <a:extLst>
                <a:ext uri="{FF2B5EF4-FFF2-40B4-BE49-F238E27FC236}">
                  <a16:creationId xmlns:a16="http://schemas.microsoft.com/office/drawing/2014/main" id="{6E50A7A7-592C-4FEB-AABD-B5A850603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448" name="Content Placeholder 6" descr="Man">
              <a:extLst>
                <a:ext uri="{FF2B5EF4-FFF2-40B4-BE49-F238E27FC236}">
                  <a16:creationId xmlns:a16="http://schemas.microsoft.com/office/drawing/2014/main" id="{D1399D77-CC96-4E3A-AE5D-AD7FAAD6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449" name="Content Placeholder 6" descr="Man">
              <a:extLst>
                <a:ext uri="{FF2B5EF4-FFF2-40B4-BE49-F238E27FC236}">
                  <a16:creationId xmlns:a16="http://schemas.microsoft.com/office/drawing/2014/main" id="{3FFB4FAD-FDCF-455C-AD6A-35DE42B61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450" name="Content Placeholder 6" descr="Man">
              <a:extLst>
                <a:ext uri="{FF2B5EF4-FFF2-40B4-BE49-F238E27FC236}">
                  <a16:creationId xmlns:a16="http://schemas.microsoft.com/office/drawing/2014/main" id="{1FA88EDD-1E73-4C4A-A758-190CB2C0E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451" name="Content Placeholder 6" descr="Man">
              <a:extLst>
                <a:ext uri="{FF2B5EF4-FFF2-40B4-BE49-F238E27FC236}">
                  <a16:creationId xmlns:a16="http://schemas.microsoft.com/office/drawing/2014/main" id="{671480A5-41AD-47E0-8B25-27FF456E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452" name="Content Placeholder 6" descr="Man">
              <a:extLst>
                <a:ext uri="{FF2B5EF4-FFF2-40B4-BE49-F238E27FC236}">
                  <a16:creationId xmlns:a16="http://schemas.microsoft.com/office/drawing/2014/main" id="{4B5D2534-E44B-4458-9924-41F951EC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453" name="Content Placeholder 6" descr="Man">
              <a:extLst>
                <a:ext uri="{FF2B5EF4-FFF2-40B4-BE49-F238E27FC236}">
                  <a16:creationId xmlns:a16="http://schemas.microsoft.com/office/drawing/2014/main" id="{46556BDD-C2AB-4A57-8B58-483DD07AD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454" name="Content Placeholder 6" descr="Man">
              <a:extLst>
                <a:ext uri="{FF2B5EF4-FFF2-40B4-BE49-F238E27FC236}">
                  <a16:creationId xmlns:a16="http://schemas.microsoft.com/office/drawing/2014/main" id="{81DC931B-E89E-4784-A7CD-A49FF248D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455" name="Content Placeholder 6" descr="Man">
              <a:extLst>
                <a:ext uri="{FF2B5EF4-FFF2-40B4-BE49-F238E27FC236}">
                  <a16:creationId xmlns:a16="http://schemas.microsoft.com/office/drawing/2014/main" id="{BA280EA8-4736-45A8-A93B-06C7BD561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456" name="Content Placeholder 6" descr="Man">
              <a:extLst>
                <a:ext uri="{FF2B5EF4-FFF2-40B4-BE49-F238E27FC236}">
                  <a16:creationId xmlns:a16="http://schemas.microsoft.com/office/drawing/2014/main" id="{EFB15A7E-31C8-4FA7-9569-F9DB601C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457" name="Content Placeholder 6" descr="Man">
              <a:extLst>
                <a:ext uri="{FF2B5EF4-FFF2-40B4-BE49-F238E27FC236}">
                  <a16:creationId xmlns:a16="http://schemas.microsoft.com/office/drawing/2014/main" id="{4D99B041-DCDF-47A6-88D5-DB0E98FD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458" name="Content Placeholder 6" descr="Man">
              <a:extLst>
                <a:ext uri="{FF2B5EF4-FFF2-40B4-BE49-F238E27FC236}">
                  <a16:creationId xmlns:a16="http://schemas.microsoft.com/office/drawing/2014/main" id="{03875A4B-FD11-4C0C-9AE9-F48F561C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459" name="Content Placeholder 6" descr="Man">
              <a:extLst>
                <a:ext uri="{FF2B5EF4-FFF2-40B4-BE49-F238E27FC236}">
                  <a16:creationId xmlns:a16="http://schemas.microsoft.com/office/drawing/2014/main" id="{D24DDF05-3A22-4E6A-B14E-E4857E8BF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460" name="Content Placeholder 6" descr="Man">
              <a:extLst>
                <a:ext uri="{FF2B5EF4-FFF2-40B4-BE49-F238E27FC236}">
                  <a16:creationId xmlns:a16="http://schemas.microsoft.com/office/drawing/2014/main" id="{BB6B7AC5-BDF9-46D3-8677-1CF7555B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461" name="Content Placeholder 6" descr="Man">
              <a:extLst>
                <a:ext uri="{FF2B5EF4-FFF2-40B4-BE49-F238E27FC236}">
                  <a16:creationId xmlns:a16="http://schemas.microsoft.com/office/drawing/2014/main" id="{1F54F97D-F491-4298-811C-5220E8599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462" name="Content Placeholder 6" descr="Man">
              <a:extLst>
                <a:ext uri="{FF2B5EF4-FFF2-40B4-BE49-F238E27FC236}">
                  <a16:creationId xmlns:a16="http://schemas.microsoft.com/office/drawing/2014/main" id="{8151F623-1ADA-4D32-A537-C0C43A114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463" name="Content Placeholder 6" descr="Man">
              <a:extLst>
                <a:ext uri="{FF2B5EF4-FFF2-40B4-BE49-F238E27FC236}">
                  <a16:creationId xmlns:a16="http://schemas.microsoft.com/office/drawing/2014/main" id="{215F9DE5-2A7D-424D-B7CE-9E1847E01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464" name="Content Placeholder 6" descr="Man">
              <a:extLst>
                <a:ext uri="{FF2B5EF4-FFF2-40B4-BE49-F238E27FC236}">
                  <a16:creationId xmlns:a16="http://schemas.microsoft.com/office/drawing/2014/main" id="{75C9C773-80A7-4637-B48F-2023CA72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465" name="Content Placeholder 6" descr="Man">
              <a:extLst>
                <a:ext uri="{FF2B5EF4-FFF2-40B4-BE49-F238E27FC236}">
                  <a16:creationId xmlns:a16="http://schemas.microsoft.com/office/drawing/2014/main" id="{A62DC804-8DA4-43A6-A07A-E1133136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466" name="Content Placeholder 6" descr="Man">
              <a:extLst>
                <a:ext uri="{FF2B5EF4-FFF2-40B4-BE49-F238E27FC236}">
                  <a16:creationId xmlns:a16="http://schemas.microsoft.com/office/drawing/2014/main" id="{180A191E-7623-4F59-AF5A-AA1EF120F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467" name="Content Placeholder 6" descr="Man">
              <a:extLst>
                <a:ext uri="{FF2B5EF4-FFF2-40B4-BE49-F238E27FC236}">
                  <a16:creationId xmlns:a16="http://schemas.microsoft.com/office/drawing/2014/main" id="{944FFD53-EBC2-4480-8989-CA49FAB17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468" name="Content Placeholder 6" descr="Man">
              <a:extLst>
                <a:ext uri="{FF2B5EF4-FFF2-40B4-BE49-F238E27FC236}">
                  <a16:creationId xmlns:a16="http://schemas.microsoft.com/office/drawing/2014/main" id="{68A59904-78CB-4F74-9C57-1A4921FB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469" name="Content Placeholder 6" descr="Man">
              <a:extLst>
                <a:ext uri="{FF2B5EF4-FFF2-40B4-BE49-F238E27FC236}">
                  <a16:creationId xmlns:a16="http://schemas.microsoft.com/office/drawing/2014/main" id="{85DDFC84-5C86-4103-B75A-05AE32DD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470" name="Content Placeholder 6" descr="Man">
              <a:extLst>
                <a:ext uri="{FF2B5EF4-FFF2-40B4-BE49-F238E27FC236}">
                  <a16:creationId xmlns:a16="http://schemas.microsoft.com/office/drawing/2014/main" id="{5A0BF349-22A4-4499-ADD5-F7A205657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471" name="Content Placeholder 6" descr="Man">
              <a:extLst>
                <a:ext uri="{FF2B5EF4-FFF2-40B4-BE49-F238E27FC236}">
                  <a16:creationId xmlns:a16="http://schemas.microsoft.com/office/drawing/2014/main" id="{558F221B-EAA7-4048-A486-9AB445885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472" name="Content Placeholder 6" descr="Man">
              <a:extLst>
                <a:ext uri="{FF2B5EF4-FFF2-40B4-BE49-F238E27FC236}">
                  <a16:creationId xmlns:a16="http://schemas.microsoft.com/office/drawing/2014/main" id="{1E1443B7-FE85-463A-BD55-0627CA224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473" name="Content Placeholder 6" descr="Man">
              <a:extLst>
                <a:ext uri="{FF2B5EF4-FFF2-40B4-BE49-F238E27FC236}">
                  <a16:creationId xmlns:a16="http://schemas.microsoft.com/office/drawing/2014/main" id="{8FC6FC64-587F-4F6E-9ECA-D3BD39125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474" name="Content Placeholder 6" descr="Man">
              <a:extLst>
                <a:ext uri="{FF2B5EF4-FFF2-40B4-BE49-F238E27FC236}">
                  <a16:creationId xmlns:a16="http://schemas.microsoft.com/office/drawing/2014/main" id="{7E336333-80F7-4240-91E0-9A66B3A52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475" name="Content Placeholder 6" descr="Man">
              <a:extLst>
                <a:ext uri="{FF2B5EF4-FFF2-40B4-BE49-F238E27FC236}">
                  <a16:creationId xmlns:a16="http://schemas.microsoft.com/office/drawing/2014/main" id="{5475D827-8040-4846-8B66-F4B4C6C44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476" name="Content Placeholder 6" descr="Man">
              <a:extLst>
                <a:ext uri="{FF2B5EF4-FFF2-40B4-BE49-F238E27FC236}">
                  <a16:creationId xmlns:a16="http://schemas.microsoft.com/office/drawing/2014/main" id="{0CFD9BB8-EFBE-4A38-AE27-8C6A565B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477" name="Content Placeholder 6" descr="Man">
              <a:extLst>
                <a:ext uri="{FF2B5EF4-FFF2-40B4-BE49-F238E27FC236}">
                  <a16:creationId xmlns:a16="http://schemas.microsoft.com/office/drawing/2014/main" id="{8DDFC1FD-4C8F-468E-9F64-E46393CC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478" name="Content Placeholder 6" descr="Man">
              <a:extLst>
                <a:ext uri="{FF2B5EF4-FFF2-40B4-BE49-F238E27FC236}">
                  <a16:creationId xmlns:a16="http://schemas.microsoft.com/office/drawing/2014/main" id="{C3DFD149-73BE-498B-91A6-8393ED44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479" name="Content Placeholder 6" descr="Man">
              <a:extLst>
                <a:ext uri="{FF2B5EF4-FFF2-40B4-BE49-F238E27FC236}">
                  <a16:creationId xmlns:a16="http://schemas.microsoft.com/office/drawing/2014/main" id="{67EEB37F-6D56-4E70-85B3-1F95DF44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480" name="Content Placeholder 6" descr="Man">
              <a:extLst>
                <a:ext uri="{FF2B5EF4-FFF2-40B4-BE49-F238E27FC236}">
                  <a16:creationId xmlns:a16="http://schemas.microsoft.com/office/drawing/2014/main" id="{AF338956-3D01-4CC9-8497-F9A8B82C7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481" name="Content Placeholder 6" descr="Man">
              <a:extLst>
                <a:ext uri="{FF2B5EF4-FFF2-40B4-BE49-F238E27FC236}">
                  <a16:creationId xmlns:a16="http://schemas.microsoft.com/office/drawing/2014/main" id="{42BF9764-C57D-4422-B8F4-48F3F5287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482" name="Content Placeholder 6" descr="Man">
              <a:extLst>
                <a:ext uri="{FF2B5EF4-FFF2-40B4-BE49-F238E27FC236}">
                  <a16:creationId xmlns:a16="http://schemas.microsoft.com/office/drawing/2014/main" id="{4A5ECFE5-F341-4CEB-A99B-AC94B15D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483" name="Content Placeholder 6" descr="Man">
              <a:extLst>
                <a:ext uri="{FF2B5EF4-FFF2-40B4-BE49-F238E27FC236}">
                  <a16:creationId xmlns:a16="http://schemas.microsoft.com/office/drawing/2014/main" id="{6CFB7F03-2D38-439C-856F-C1983BC99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484" name="Content Placeholder 6" descr="Man">
              <a:extLst>
                <a:ext uri="{FF2B5EF4-FFF2-40B4-BE49-F238E27FC236}">
                  <a16:creationId xmlns:a16="http://schemas.microsoft.com/office/drawing/2014/main" id="{613EFFF1-6AC7-4946-AFC2-EC3B657C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485" name="Content Placeholder 6" descr="Man">
              <a:extLst>
                <a:ext uri="{FF2B5EF4-FFF2-40B4-BE49-F238E27FC236}">
                  <a16:creationId xmlns:a16="http://schemas.microsoft.com/office/drawing/2014/main" id="{D96AB8E0-8FAC-4A89-93EF-E600B71AE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486" name="Content Placeholder 6" descr="Man">
              <a:extLst>
                <a:ext uri="{FF2B5EF4-FFF2-40B4-BE49-F238E27FC236}">
                  <a16:creationId xmlns:a16="http://schemas.microsoft.com/office/drawing/2014/main" id="{BB6BA3E9-876B-4B71-BD01-B778B693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487" name="Content Placeholder 6" descr="Man">
              <a:extLst>
                <a:ext uri="{FF2B5EF4-FFF2-40B4-BE49-F238E27FC236}">
                  <a16:creationId xmlns:a16="http://schemas.microsoft.com/office/drawing/2014/main" id="{214BD32A-F2B6-4766-A8F6-668962C7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488" name="Content Placeholder 6" descr="Man">
              <a:extLst>
                <a:ext uri="{FF2B5EF4-FFF2-40B4-BE49-F238E27FC236}">
                  <a16:creationId xmlns:a16="http://schemas.microsoft.com/office/drawing/2014/main" id="{A5611C2D-817B-48C8-AC80-9C810384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489" name="Content Placeholder 6" descr="Man">
              <a:extLst>
                <a:ext uri="{FF2B5EF4-FFF2-40B4-BE49-F238E27FC236}">
                  <a16:creationId xmlns:a16="http://schemas.microsoft.com/office/drawing/2014/main" id="{84353828-2738-4CD8-B114-4A563B9CF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490" name="Content Placeholder 6" descr="Man">
              <a:extLst>
                <a:ext uri="{FF2B5EF4-FFF2-40B4-BE49-F238E27FC236}">
                  <a16:creationId xmlns:a16="http://schemas.microsoft.com/office/drawing/2014/main" id="{F4FB215E-DE75-4A54-A0EF-D2E287A6A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491" name="Content Placeholder 6" descr="Man">
              <a:extLst>
                <a:ext uri="{FF2B5EF4-FFF2-40B4-BE49-F238E27FC236}">
                  <a16:creationId xmlns:a16="http://schemas.microsoft.com/office/drawing/2014/main" id="{4B7ED06C-14A4-4E58-BAE4-0CBC6985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492" name="Content Placeholder 6" descr="Man">
              <a:extLst>
                <a:ext uri="{FF2B5EF4-FFF2-40B4-BE49-F238E27FC236}">
                  <a16:creationId xmlns:a16="http://schemas.microsoft.com/office/drawing/2014/main" id="{5B0DDD3B-BF09-4E68-B288-FCDA2283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493" name="Content Placeholder 6" descr="Man">
              <a:extLst>
                <a:ext uri="{FF2B5EF4-FFF2-40B4-BE49-F238E27FC236}">
                  <a16:creationId xmlns:a16="http://schemas.microsoft.com/office/drawing/2014/main" id="{CD511B99-6620-42FE-AF13-5405C96E2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494" name="Content Placeholder 6" descr="Man">
              <a:extLst>
                <a:ext uri="{FF2B5EF4-FFF2-40B4-BE49-F238E27FC236}">
                  <a16:creationId xmlns:a16="http://schemas.microsoft.com/office/drawing/2014/main" id="{C5F12745-4ECD-4212-A3F4-A0B4E2F2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495" name="Content Placeholder 6" descr="Man">
              <a:extLst>
                <a:ext uri="{FF2B5EF4-FFF2-40B4-BE49-F238E27FC236}">
                  <a16:creationId xmlns:a16="http://schemas.microsoft.com/office/drawing/2014/main" id="{43935536-AA18-4F66-942B-D933BCAAE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496" name="Content Placeholder 6" descr="Man">
              <a:extLst>
                <a:ext uri="{FF2B5EF4-FFF2-40B4-BE49-F238E27FC236}">
                  <a16:creationId xmlns:a16="http://schemas.microsoft.com/office/drawing/2014/main" id="{C42E6199-2387-4A48-91E6-437308C7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497" name="Content Placeholder 6" descr="Man">
              <a:extLst>
                <a:ext uri="{FF2B5EF4-FFF2-40B4-BE49-F238E27FC236}">
                  <a16:creationId xmlns:a16="http://schemas.microsoft.com/office/drawing/2014/main" id="{1B0ACE9A-1BF1-42A2-89B3-D44B65A55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498" name="Content Placeholder 6" descr="Man">
              <a:extLst>
                <a:ext uri="{FF2B5EF4-FFF2-40B4-BE49-F238E27FC236}">
                  <a16:creationId xmlns:a16="http://schemas.microsoft.com/office/drawing/2014/main" id="{1FDD58D7-E8E5-45AB-AD26-4D673008A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499" name="Content Placeholder 6" descr="Man">
              <a:extLst>
                <a:ext uri="{FF2B5EF4-FFF2-40B4-BE49-F238E27FC236}">
                  <a16:creationId xmlns:a16="http://schemas.microsoft.com/office/drawing/2014/main" id="{8D050201-9B2E-416B-A5BD-9C05A63C5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500" name="Content Placeholder 6" descr="Man">
              <a:extLst>
                <a:ext uri="{FF2B5EF4-FFF2-40B4-BE49-F238E27FC236}">
                  <a16:creationId xmlns:a16="http://schemas.microsoft.com/office/drawing/2014/main" id="{81D9EE59-AA4D-4053-854C-96B7B61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501" name="Content Placeholder 6" descr="Man">
              <a:extLst>
                <a:ext uri="{FF2B5EF4-FFF2-40B4-BE49-F238E27FC236}">
                  <a16:creationId xmlns:a16="http://schemas.microsoft.com/office/drawing/2014/main" id="{6D8144D1-BE60-4961-B8C5-05200AB64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502" name="Content Placeholder 6" descr="Man">
              <a:extLst>
                <a:ext uri="{FF2B5EF4-FFF2-40B4-BE49-F238E27FC236}">
                  <a16:creationId xmlns:a16="http://schemas.microsoft.com/office/drawing/2014/main" id="{F0B953BB-70A5-4677-878B-DE62405C2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503" name="Content Placeholder 6" descr="Man">
              <a:extLst>
                <a:ext uri="{FF2B5EF4-FFF2-40B4-BE49-F238E27FC236}">
                  <a16:creationId xmlns:a16="http://schemas.microsoft.com/office/drawing/2014/main" id="{D97E9EE0-B43E-4670-A260-0A9DAD040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504" name="Content Placeholder 6" descr="Man">
              <a:extLst>
                <a:ext uri="{FF2B5EF4-FFF2-40B4-BE49-F238E27FC236}">
                  <a16:creationId xmlns:a16="http://schemas.microsoft.com/office/drawing/2014/main" id="{3BEF7B32-2DCB-406A-A03F-2EF013FE8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505" name="Content Placeholder 6" descr="Man">
              <a:extLst>
                <a:ext uri="{FF2B5EF4-FFF2-40B4-BE49-F238E27FC236}">
                  <a16:creationId xmlns:a16="http://schemas.microsoft.com/office/drawing/2014/main" id="{0B2418B3-1F9A-491F-94B2-11980BD8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506" name="Content Placeholder 6" descr="Man">
              <a:extLst>
                <a:ext uri="{FF2B5EF4-FFF2-40B4-BE49-F238E27FC236}">
                  <a16:creationId xmlns:a16="http://schemas.microsoft.com/office/drawing/2014/main" id="{D4609EA9-44B9-48C4-A713-AB4F5A6F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507" name="Content Placeholder 6" descr="Man">
              <a:extLst>
                <a:ext uri="{FF2B5EF4-FFF2-40B4-BE49-F238E27FC236}">
                  <a16:creationId xmlns:a16="http://schemas.microsoft.com/office/drawing/2014/main" id="{D9D0660F-225C-42AC-8FA0-20BFABF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508" name="Content Placeholder 6" descr="Man">
              <a:extLst>
                <a:ext uri="{FF2B5EF4-FFF2-40B4-BE49-F238E27FC236}">
                  <a16:creationId xmlns:a16="http://schemas.microsoft.com/office/drawing/2014/main" id="{781E6A9E-E354-489D-B0FF-73D4E4865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509" name="Content Placeholder 6" descr="Man">
              <a:extLst>
                <a:ext uri="{FF2B5EF4-FFF2-40B4-BE49-F238E27FC236}">
                  <a16:creationId xmlns:a16="http://schemas.microsoft.com/office/drawing/2014/main" id="{CC450138-5E04-42B2-9404-B93F71BD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510" name="Content Placeholder 6" descr="Man">
              <a:extLst>
                <a:ext uri="{FF2B5EF4-FFF2-40B4-BE49-F238E27FC236}">
                  <a16:creationId xmlns:a16="http://schemas.microsoft.com/office/drawing/2014/main" id="{E902FFB4-EA95-4B58-B704-D516D56E3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511" name="Content Placeholder 6" descr="Man">
              <a:extLst>
                <a:ext uri="{FF2B5EF4-FFF2-40B4-BE49-F238E27FC236}">
                  <a16:creationId xmlns:a16="http://schemas.microsoft.com/office/drawing/2014/main" id="{6C0C7306-3F51-49D7-AC54-F5AE92C8D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512" name="Content Placeholder 6" descr="Man">
              <a:extLst>
                <a:ext uri="{FF2B5EF4-FFF2-40B4-BE49-F238E27FC236}">
                  <a16:creationId xmlns:a16="http://schemas.microsoft.com/office/drawing/2014/main" id="{83BCA665-43E2-409E-BEE7-B5A37A7E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513" name="Content Placeholder 6" descr="Man">
              <a:extLst>
                <a:ext uri="{FF2B5EF4-FFF2-40B4-BE49-F238E27FC236}">
                  <a16:creationId xmlns:a16="http://schemas.microsoft.com/office/drawing/2014/main" id="{604E22C0-2E88-42EC-894C-1D487FC1F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514" name="Content Placeholder 6" descr="Man">
              <a:extLst>
                <a:ext uri="{FF2B5EF4-FFF2-40B4-BE49-F238E27FC236}">
                  <a16:creationId xmlns:a16="http://schemas.microsoft.com/office/drawing/2014/main" id="{1247E200-C30F-449F-BDAE-2E5E0A93C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515" name="Content Placeholder 6" descr="Man">
              <a:extLst>
                <a:ext uri="{FF2B5EF4-FFF2-40B4-BE49-F238E27FC236}">
                  <a16:creationId xmlns:a16="http://schemas.microsoft.com/office/drawing/2014/main" id="{56C8082B-7F0E-4789-B6CF-95ACE51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516" name="Content Placeholder 6" descr="Man">
              <a:extLst>
                <a:ext uri="{FF2B5EF4-FFF2-40B4-BE49-F238E27FC236}">
                  <a16:creationId xmlns:a16="http://schemas.microsoft.com/office/drawing/2014/main" id="{B5439A35-1226-4402-B30A-77AF656C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517" name="Content Placeholder 6" descr="Man">
              <a:extLst>
                <a:ext uri="{FF2B5EF4-FFF2-40B4-BE49-F238E27FC236}">
                  <a16:creationId xmlns:a16="http://schemas.microsoft.com/office/drawing/2014/main" id="{763F9D86-D748-41C4-8273-2727A5F8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518" name="Content Placeholder 6" descr="Man">
              <a:extLst>
                <a:ext uri="{FF2B5EF4-FFF2-40B4-BE49-F238E27FC236}">
                  <a16:creationId xmlns:a16="http://schemas.microsoft.com/office/drawing/2014/main" id="{39966B50-8EC5-4957-9EE8-A9A3FEEE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519" name="Content Placeholder 6" descr="Man">
              <a:extLst>
                <a:ext uri="{FF2B5EF4-FFF2-40B4-BE49-F238E27FC236}">
                  <a16:creationId xmlns:a16="http://schemas.microsoft.com/office/drawing/2014/main" id="{64B6570E-C6F7-4F79-823D-B0D2C2E6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520" name="Content Placeholder 6" descr="Man">
              <a:extLst>
                <a:ext uri="{FF2B5EF4-FFF2-40B4-BE49-F238E27FC236}">
                  <a16:creationId xmlns:a16="http://schemas.microsoft.com/office/drawing/2014/main" id="{EBF36446-DD6B-4378-9B52-02CAD00A3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B200EB4-6E1A-48CB-9E81-73EBE02F36BE}"/>
              </a:ext>
            </a:extLst>
          </p:cNvPr>
          <p:cNvGrpSpPr/>
          <p:nvPr/>
        </p:nvGrpSpPr>
        <p:grpSpPr>
          <a:xfrm>
            <a:off x="-7270023" y="-4500153"/>
            <a:ext cx="8052445" cy="5333301"/>
            <a:chOff x="492213" y="853708"/>
            <a:chExt cx="8052445" cy="5333301"/>
          </a:xfrm>
        </p:grpSpPr>
        <p:pic>
          <p:nvPicPr>
            <p:cNvPr id="522" name="Content Placeholder 6" descr="Man">
              <a:extLst>
                <a:ext uri="{FF2B5EF4-FFF2-40B4-BE49-F238E27FC236}">
                  <a16:creationId xmlns:a16="http://schemas.microsoft.com/office/drawing/2014/main" id="{D42B9045-C3F5-4F25-8199-DDE543E7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523" name="Content Placeholder 6" descr="Man">
              <a:extLst>
                <a:ext uri="{FF2B5EF4-FFF2-40B4-BE49-F238E27FC236}">
                  <a16:creationId xmlns:a16="http://schemas.microsoft.com/office/drawing/2014/main" id="{0129CB40-2B98-4408-93F7-CB5BF8A4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524" name="Content Placeholder 6" descr="Man">
              <a:extLst>
                <a:ext uri="{FF2B5EF4-FFF2-40B4-BE49-F238E27FC236}">
                  <a16:creationId xmlns:a16="http://schemas.microsoft.com/office/drawing/2014/main" id="{68FF8DDE-7D30-4C91-AF03-37458107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525" name="Content Placeholder 6" descr="Man">
              <a:extLst>
                <a:ext uri="{FF2B5EF4-FFF2-40B4-BE49-F238E27FC236}">
                  <a16:creationId xmlns:a16="http://schemas.microsoft.com/office/drawing/2014/main" id="{D30E7170-FED9-49EE-B7D1-1996173F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526" name="Content Placeholder 6" descr="Man">
              <a:extLst>
                <a:ext uri="{FF2B5EF4-FFF2-40B4-BE49-F238E27FC236}">
                  <a16:creationId xmlns:a16="http://schemas.microsoft.com/office/drawing/2014/main" id="{E4ACF6A4-B345-4A13-A342-D4A5E42B0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527" name="Content Placeholder 6" descr="Man">
              <a:extLst>
                <a:ext uri="{FF2B5EF4-FFF2-40B4-BE49-F238E27FC236}">
                  <a16:creationId xmlns:a16="http://schemas.microsoft.com/office/drawing/2014/main" id="{428AA8BB-0912-4E23-A694-909AF8914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528" name="Content Placeholder 6" descr="Man">
              <a:extLst>
                <a:ext uri="{FF2B5EF4-FFF2-40B4-BE49-F238E27FC236}">
                  <a16:creationId xmlns:a16="http://schemas.microsoft.com/office/drawing/2014/main" id="{0FEB0EC8-F5D4-4940-8AE5-D01252D3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529" name="Content Placeholder 6" descr="Man">
              <a:extLst>
                <a:ext uri="{FF2B5EF4-FFF2-40B4-BE49-F238E27FC236}">
                  <a16:creationId xmlns:a16="http://schemas.microsoft.com/office/drawing/2014/main" id="{94C76D5F-66ED-4532-9E16-7C200D9B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530" name="Content Placeholder 6" descr="Man">
              <a:extLst>
                <a:ext uri="{FF2B5EF4-FFF2-40B4-BE49-F238E27FC236}">
                  <a16:creationId xmlns:a16="http://schemas.microsoft.com/office/drawing/2014/main" id="{57368AFA-C0C5-4E87-847B-DAA7617B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531" name="Content Placeholder 6" descr="Man">
              <a:extLst>
                <a:ext uri="{FF2B5EF4-FFF2-40B4-BE49-F238E27FC236}">
                  <a16:creationId xmlns:a16="http://schemas.microsoft.com/office/drawing/2014/main" id="{51FA164F-89FB-4732-B384-2C16C9F9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532" name="Content Placeholder 6" descr="Man">
              <a:extLst>
                <a:ext uri="{FF2B5EF4-FFF2-40B4-BE49-F238E27FC236}">
                  <a16:creationId xmlns:a16="http://schemas.microsoft.com/office/drawing/2014/main" id="{A6520A42-A8AB-4B17-B389-D975E492F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533" name="Content Placeholder 6" descr="Man">
              <a:extLst>
                <a:ext uri="{FF2B5EF4-FFF2-40B4-BE49-F238E27FC236}">
                  <a16:creationId xmlns:a16="http://schemas.microsoft.com/office/drawing/2014/main" id="{9133AF0F-22E8-46DD-8967-6ABE5FC1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534" name="Content Placeholder 6" descr="Man">
              <a:extLst>
                <a:ext uri="{FF2B5EF4-FFF2-40B4-BE49-F238E27FC236}">
                  <a16:creationId xmlns:a16="http://schemas.microsoft.com/office/drawing/2014/main" id="{15A97AB5-847E-41C9-AB5E-D1D4E37C3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535" name="Content Placeholder 6" descr="Man">
              <a:extLst>
                <a:ext uri="{FF2B5EF4-FFF2-40B4-BE49-F238E27FC236}">
                  <a16:creationId xmlns:a16="http://schemas.microsoft.com/office/drawing/2014/main" id="{7E2A4C32-C701-4224-B40D-5054BD895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536" name="Content Placeholder 6" descr="Man">
              <a:extLst>
                <a:ext uri="{FF2B5EF4-FFF2-40B4-BE49-F238E27FC236}">
                  <a16:creationId xmlns:a16="http://schemas.microsoft.com/office/drawing/2014/main" id="{499F263B-86A3-403B-A3F7-7BABE0605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537" name="Content Placeholder 6" descr="Man">
              <a:extLst>
                <a:ext uri="{FF2B5EF4-FFF2-40B4-BE49-F238E27FC236}">
                  <a16:creationId xmlns:a16="http://schemas.microsoft.com/office/drawing/2014/main" id="{2D0E41A2-CF64-48A2-BC77-C78CED36B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538" name="Content Placeholder 6" descr="Man">
              <a:extLst>
                <a:ext uri="{FF2B5EF4-FFF2-40B4-BE49-F238E27FC236}">
                  <a16:creationId xmlns:a16="http://schemas.microsoft.com/office/drawing/2014/main" id="{D884ADED-8891-42FB-8251-583AEFF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539" name="Content Placeholder 6" descr="Man">
              <a:extLst>
                <a:ext uri="{FF2B5EF4-FFF2-40B4-BE49-F238E27FC236}">
                  <a16:creationId xmlns:a16="http://schemas.microsoft.com/office/drawing/2014/main" id="{D8B1BB68-C904-4A09-BEB7-516479D55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540" name="Content Placeholder 6" descr="Man">
              <a:extLst>
                <a:ext uri="{FF2B5EF4-FFF2-40B4-BE49-F238E27FC236}">
                  <a16:creationId xmlns:a16="http://schemas.microsoft.com/office/drawing/2014/main" id="{761930C0-3A37-4DC4-9A73-6FC933F12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541" name="Content Placeholder 6" descr="Man">
              <a:extLst>
                <a:ext uri="{FF2B5EF4-FFF2-40B4-BE49-F238E27FC236}">
                  <a16:creationId xmlns:a16="http://schemas.microsoft.com/office/drawing/2014/main" id="{B098ACAE-2B0B-42DA-82E3-AECAD504C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542" name="Content Placeholder 6" descr="Man">
              <a:extLst>
                <a:ext uri="{FF2B5EF4-FFF2-40B4-BE49-F238E27FC236}">
                  <a16:creationId xmlns:a16="http://schemas.microsoft.com/office/drawing/2014/main" id="{E44D5219-62E9-4A33-A915-08BE4674A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543" name="Content Placeholder 6" descr="Man">
              <a:extLst>
                <a:ext uri="{FF2B5EF4-FFF2-40B4-BE49-F238E27FC236}">
                  <a16:creationId xmlns:a16="http://schemas.microsoft.com/office/drawing/2014/main" id="{FB490196-5F9A-4165-B6E0-89477558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544" name="Content Placeholder 6" descr="Man">
              <a:extLst>
                <a:ext uri="{FF2B5EF4-FFF2-40B4-BE49-F238E27FC236}">
                  <a16:creationId xmlns:a16="http://schemas.microsoft.com/office/drawing/2014/main" id="{9D69685E-AE09-4B23-85C0-8691B1FC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545" name="Content Placeholder 6" descr="Man">
              <a:extLst>
                <a:ext uri="{FF2B5EF4-FFF2-40B4-BE49-F238E27FC236}">
                  <a16:creationId xmlns:a16="http://schemas.microsoft.com/office/drawing/2014/main" id="{3569CB61-5D6C-4C83-B8C6-045F4066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546" name="Content Placeholder 6" descr="Man">
              <a:extLst>
                <a:ext uri="{FF2B5EF4-FFF2-40B4-BE49-F238E27FC236}">
                  <a16:creationId xmlns:a16="http://schemas.microsoft.com/office/drawing/2014/main" id="{3138E4CC-B66E-4B8A-AA0B-A9B1E0B4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547" name="Content Placeholder 6" descr="Man">
              <a:extLst>
                <a:ext uri="{FF2B5EF4-FFF2-40B4-BE49-F238E27FC236}">
                  <a16:creationId xmlns:a16="http://schemas.microsoft.com/office/drawing/2014/main" id="{E62D58AE-4991-4AD9-960B-A8450D9B5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548" name="Content Placeholder 6" descr="Man">
              <a:extLst>
                <a:ext uri="{FF2B5EF4-FFF2-40B4-BE49-F238E27FC236}">
                  <a16:creationId xmlns:a16="http://schemas.microsoft.com/office/drawing/2014/main" id="{128F2C1A-D4C6-46CA-8F33-C50CABB19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549" name="Content Placeholder 6" descr="Man">
              <a:extLst>
                <a:ext uri="{FF2B5EF4-FFF2-40B4-BE49-F238E27FC236}">
                  <a16:creationId xmlns:a16="http://schemas.microsoft.com/office/drawing/2014/main" id="{E95FC1AC-9729-4354-BFE1-41C7A22BF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550" name="Content Placeholder 6" descr="Man">
              <a:extLst>
                <a:ext uri="{FF2B5EF4-FFF2-40B4-BE49-F238E27FC236}">
                  <a16:creationId xmlns:a16="http://schemas.microsoft.com/office/drawing/2014/main" id="{F3F2BEF8-E099-49CF-810B-EAA0E194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551" name="Content Placeholder 6" descr="Man">
              <a:extLst>
                <a:ext uri="{FF2B5EF4-FFF2-40B4-BE49-F238E27FC236}">
                  <a16:creationId xmlns:a16="http://schemas.microsoft.com/office/drawing/2014/main" id="{82836546-4DBA-4CD7-942B-8E62F9EFD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552" name="Content Placeholder 6" descr="Man">
              <a:extLst>
                <a:ext uri="{FF2B5EF4-FFF2-40B4-BE49-F238E27FC236}">
                  <a16:creationId xmlns:a16="http://schemas.microsoft.com/office/drawing/2014/main" id="{1A03B42D-92E2-4C43-BADE-7FA9AFE9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553" name="Content Placeholder 6" descr="Man">
              <a:extLst>
                <a:ext uri="{FF2B5EF4-FFF2-40B4-BE49-F238E27FC236}">
                  <a16:creationId xmlns:a16="http://schemas.microsoft.com/office/drawing/2014/main" id="{2ABD447E-A3A2-4178-8790-AE17EC93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554" name="Content Placeholder 6" descr="Man">
              <a:extLst>
                <a:ext uri="{FF2B5EF4-FFF2-40B4-BE49-F238E27FC236}">
                  <a16:creationId xmlns:a16="http://schemas.microsoft.com/office/drawing/2014/main" id="{3AE2AB9E-CC8F-462E-A44C-4A00AD3D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555" name="Content Placeholder 6" descr="Man">
              <a:extLst>
                <a:ext uri="{FF2B5EF4-FFF2-40B4-BE49-F238E27FC236}">
                  <a16:creationId xmlns:a16="http://schemas.microsoft.com/office/drawing/2014/main" id="{C6271020-B683-4C35-B0A8-F9662C082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556" name="Content Placeholder 6" descr="Man">
              <a:extLst>
                <a:ext uri="{FF2B5EF4-FFF2-40B4-BE49-F238E27FC236}">
                  <a16:creationId xmlns:a16="http://schemas.microsoft.com/office/drawing/2014/main" id="{B48CAA5C-232A-41D1-937E-4A3FC82B6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557" name="Content Placeholder 6" descr="Man">
              <a:extLst>
                <a:ext uri="{FF2B5EF4-FFF2-40B4-BE49-F238E27FC236}">
                  <a16:creationId xmlns:a16="http://schemas.microsoft.com/office/drawing/2014/main" id="{D580C35F-5FAF-4411-94FC-B442ABC0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558" name="Content Placeholder 6" descr="Man">
              <a:extLst>
                <a:ext uri="{FF2B5EF4-FFF2-40B4-BE49-F238E27FC236}">
                  <a16:creationId xmlns:a16="http://schemas.microsoft.com/office/drawing/2014/main" id="{66E18F73-5F1B-4C3C-9F22-1B8E0AA9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559" name="Content Placeholder 6" descr="Man">
              <a:extLst>
                <a:ext uri="{FF2B5EF4-FFF2-40B4-BE49-F238E27FC236}">
                  <a16:creationId xmlns:a16="http://schemas.microsoft.com/office/drawing/2014/main" id="{3ABF107F-9683-45D1-B363-1B58BFA8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560" name="Content Placeholder 6" descr="Man">
              <a:extLst>
                <a:ext uri="{FF2B5EF4-FFF2-40B4-BE49-F238E27FC236}">
                  <a16:creationId xmlns:a16="http://schemas.microsoft.com/office/drawing/2014/main" id="{7A5E88E4-3B42-4103-A988-6451745D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561" name="Content Placeholder 6" descr="Man">
              <a:extLst>
                <a:ext uri="{FF2B5EF4-FFF2-40B4-BE49-F238E27FC236}">
                  <a16:creationId xmlns:a16="http://schemas.microsoft.com/office/drawing/2014/main" id="{B9E42711-EBAA-420E-83FC-BD1330FE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562" name="Content Placeholder 6" descr="Man">
              <a:extLst>
                <a:ext uri="{FF2B5EF4-FFF2-40B4-BE49-F238E27FC236}">
                  <a16:creationId xmlns:a16="http://schemas.microsoft.com/office/drawing/2014/main" id="{014FF104-2701-4FC2-9865-6635F273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563" name="Content Placeholder 6" descr="Man">
              <a:extLst>
                <a:ext uri="{FF2B5EF4-FFF2-40B4-BE49-F238E27FC236}">
                  <a16:creationId xmlns:a16="http://schemas.microsoft.com/office/drawing/2014/main" id="{722AB813-3215-41F0-BFA5-CEE6D43C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564" name="Content Placeholder 6" descr="Man">
              <a:extLst>
                <a:ext uri="{FF2B5EF4-FFF2-40B4-BE49-F238E27FC236}">
                  <a16:creationId xmlns:a16="http://schemas.microsoft.com/office/drawing/2014/main" id="{09F4EF5F-4800-4FE1-B2C8-A165B13DE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565" name="Content Placeholder 6" descr="Man">
              <a:extLst>
                <a:ext uri="{FF2B5EF4-FFF2-40B4-BE49-F238E27FC236}">
                  <a16:creationId xmlns:a16="http://schemas.microsoft.com/office/drawing/2014/main" id="{6359FD9B-55B1-413D-B996-2CCDE8FDB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566" name="Content Placeholder 6" descr="Man">
              <a:extLst>
                <a:ext uri="{FF2B5EF4-FFF2-40B4-BE49-F238E27FC236}">
                  <a16:creationId xmlns:a16="http://schemas.microsoft.com/office/drawing/2014/main" id="{EDD1518A-F205-4F29-990E-6F4AAD1A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567" name="Content Placeholder 6" descr="Man">
              <a:extLst>
                <a:ext uri="{FF2B5EF4-FFF2-40B4-BE49-F238E27FC236}">
                  <a16:creationId xmlns:a16="http://schemas.microsoft.com/office/drawing/2014/main" id="{119654CA-7A9D-44F6-BBB1-68D5424A9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568" name="Content Placeholder 6" descr="Man">
              <a:extLst>
                <a:ext uri="{FF2B5EF4-FFF2-40B4-BE49-F238E27FC236}">
                  <a16:creationId xmlns:a16="http://schemas.microsoft.com/office/drawing/2014/main" id="{6C7ABA0C-324E-4693-B615-8D5E0422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569" name="Content Placeholder 6" descr="Man">
              <a:extLst>
                <a:ext uri="{FF2B5EF4-FFF2-40B4-BE49-F238E27FC236}">
                  <a16:creationId xmlns:a16="http://schemas.microsoft.com/office/drawing/2014/main" id="{B4EBC2C6-37C5-49C8-9326-E154697B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570" name="Content Placeholder 6" descr="Man">
              <a:extLst>
                <a:ext uri="{FF2B5EF4-FFF2-40B4-BE49-F238E27FC236}">
                  <a16:creationId xmlns:a16="http://schemas.microsoft.com/office/drawing/2014/main" id="{6C589F83-7717-4A87-B24A-9B2B53F52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571" name="Content Placeholder 6" descr="Man">
              <a:extLst>
                <a:ext uri="{FF2B5EF4-FFF2-40B4-BE49-F238E27FC236}">
                  <a16:creationId xmlns:a16="http://schemas.microsoft.com/office/drawing/2014/main" id="{8A68B3D2-FCB5-4876-B7BB-9380F691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572" name="Content Placeholder 6" descr="Man">
              <a:extLst>
                <a:ext uri="{FF2B5EF4-FFF2-40B4-BE49-F238E27FC236}">
                  <a16:creationId xmlns:a16="http://schemas.microsoft.com/office/drawing/2014/main" id="{689446F3-2CE1-4110-92F3-B19E8B27E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573" name="Content Placeholder 6" descr="Man">
              <a:extLst>
                <a:ext uri="{FF2B5EF4-FFF2-40B4-BE49-F238E27FC236}">
                  <a16:creationId xmlns:a16="http://schemas.microsoft.com/office/drawing/2014/main" id="{E34258E1-8962-4E37-A6F1-BC236230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574" name="Content Placeholder 6" descr="Man">
              <a:extLst>
                <a:ext uri="{FF2B5EF4-FFF2-40B4-BE49-F238E27FC236}">
                  <a16:creationId xmlns:a16="http://schemas.microsoft.com/office/drawing/2014/main" id="{3CAE11F5-E0EB-40DC-877B-697A7127C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575" name="Content Placeholder 6" descr="Man">
              <a:extLst>
                <a:ext uri="{FF2B5EF4-FFF2-40B4-BE49-F238E27FC236}">
                  <a16:creationId xmlns:a16="http://schemas.microsoft.com/office/drawing/2014/main" id="{23132263-C128-48AA-8582-49EAA04B6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576" name="Content Placeholder 6" descr="Man">
              <a:extLst>
                <a:ext uri="{FF2B5EF4-FFF2-40B4-BE49-F238E27FC236}">
                  <a16:creationId xmlns:a16="http://schemas.microsoft.com/office/drawing/2014/main" id="{776CB290-FF7E-4CC1-98D2-45029224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577" name="Content Placeholder 6" descr="Man">
              <a:extLst>
                <a:ext uri="{FF2B5EF4-FFF2-40B4-BE49-F238E27FC236}">
                  <a16:creationId xmlns:a16="http://schemas.microsoft.com/office/drawing/2014/main" id="{508F0353-97FB-4BC3-A650-2EEDAC8B1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578" name="Content Placeholder 6" descr="Man">
              <a:extLst>
                <a:ext uri="{FF2B5EF4-FFF2-40B4-BE49-F238E27FC236}">
                  <a16:creationId xmlns:a16="http://schemas.microsoft.com/office/drawing/2014/main" id="{757C7E1B-D61F-4659-9AA7-DE0CA5C9A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579" name="Content Placeholder 6" descr="Man">
              <a:extLst>
                <a:ext uri="{FF2B5EF4-FFF2-40B4-BE49-F238E27FC236}">
                  <a16:creationId xmlns:a16="http://schemas.microsoft.com/office/drawing/2014/main" id="{B54DC6DE-0F4C-4E9C-9478-F3C152FCF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580" name="Content Placeholder 6" descr="Man">
              <a:extLst>
                <a:ext uri="{FF2B5EF4-FFF2-40B4-BE49-F238E27FC236}">
                  <a16:creationId xmlns:a16="http://schemas.microsoft.com/office/drawing/2014/main" id="{588B53B7-B249-45AD-9C3D-380FA510D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581" name="Content Placeholder 6" descr="Man">
              <a:extLst>
                <a:ext uri="{FF2B5EF4-FFF2-40B4-BE49-F238E27FC236}">
                  <a16:creationId xmlns:a16="http://schemas.microsoft.com/office/drawing/2014/main" id="{29404B06-6C54-4CCF-A456-74D92EDAE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582" name="Content Placeholder 6" descr="Man">
              <a:extLst>
                <a:ext uri="{FF2B5EF4-FFF2-40B4-BE49-F238E27FC236}">
                  <a16:creationId xmlns:a16="http://schemas.microsoft.com/office/drawing/2014/main" id="{1080F071-E038-4B23-AFB4-EB1FA30D8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583" name="Content Placeholder 6" descr="Man">
              <a:extLst>
                <a:ext uri="{FF2B5EF4-FFF2-40B4-BE49-F238E27FC236}">
                  <a16:creationId xmlns:a16="http://schemas.microsoft.com/office/drawing/2014/main" id="{519D1023-7BA0-46C8-BDA6-A219A2DF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584" name="Content Placeholder 6" descr="Man">
              <a:extLst>
                <a:ext uri="{FF2B5EF4-FFF2-40B4-BE49-F238E27FC236}">
                  <a16:creationId xmlns:a16="http://schemas.microsoft.com/office/drawing/2014/main" id="{84C7E5C5-C0E8-4F3F-8174-92F3F5254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585" name="Content Placeholder 6" descr="Man">
              <a:extLst>
                <a:ext uri="{FF2B5EF4-FFF2-40B4-BE49-F238E27FC236}">
                  <a16:creationId xmlns:a16="http://schemas.microsoft.com/office/drawing/2014/main" id="{A7CC1FC0-970E-4C2A-81E7-964CD3140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586" name="Content Placeholder 6" descr="Man">
              <a:extLst>
                <a:ext uri="{FF2B5EF4-FFF2-40B4-BE49-F238E27FC236}">
                  <a16:creationId xmlns:a16="http://schemas.microsoft.com/office/drawing/2014/main" id="{08766AC4-9669-46F1-9F53-6FA0D475F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587" name="Content Placeholder 6" descr="Man">
              <a:extLst>
                <a:ext uri="{FF2B5EF4-FFF2-40B4-BE49-F238E27FC236}">
                  <a16:creationId xmlns:a16="http://schemas.microsoft.com/office/drawing/2014/main" id="{9BAB6B56-1DEE-4979-8E78-C699B866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588" name="Content Placeholder 6" descr="Man">
              <a:extLst>
                <a:ext uri="{FF2B5EF4-FFF2-40B4-BE49-F238E27FC236}">
                  <a16:creationId xmlns:a16="http://schemas.microsoft.com/office/drawing/2014/main" id="{9EB81E52-8537-4D8B-8312-596A82E6D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589" name="Content Placeholder 6" descr="Man">
              <a:extLst>
                <a:ext uri="{FF2B5EF4-FFF2-40B4-BE49-F238E27FC236}">
                  <a16:creationId xmlns:a16="http://schemas.microsoft.com/office/drawing/2014/main" id="{E585A74B-1724-46CC-A361-94807EB62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590" name="Content Placeholder 6" descr="Man">
              <a:extLst>
                <a:ext uri="{FF2B5EF4-FFF2-40B4-BE49-F238E27FC236}">
                  <a16:creationId xmlns:a16="http://schemas.microsoft.com/office/drawing/2014/main" id="{14845E87-4432-4001-BDD2-81F4FC54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591" name="Content Placeholder 6" descr="Man">
              <a:extLst>
                <a:ext uri="{FF2B5EF4-FFF2-40B4-BE49-F238E27FC236}">
                  <a16:creationId xmlns:a16="http://schemas.microsoft.com/office/drawing/2014/main" id="{B50D7FC2-0B73-4BFD-9683-4E9FE9739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592" name="Content Placeholder 6" descr="Man">
              <a:extLst>
                <a:ext uri="{FF2B5EF4-FFF2-40B4-BE49-F238E27FC236}">
                  <a16:creationId xmlns:a16="http://schemas.microsoft.com/office/drawing/2014/main" id="{C3D48530-DCA8-4B7B-BBAD-9B113F039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593" name="Content Placeholder 6" descr="Man">
              <a:extLst>
                <a:ext uri="{FF2B5EF4-FFF2-40B4-BE49-F238E27FC236}">
                  <a16:creationId xmlns:a16="http://schemas.microsoft.com/office/drawing/2014/main" id="{FB48DE28-685C-4605-A4CC-31C8ED0EF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594" name="Content Placeholder 6" descr="Man">
              <a:extLst>
                <a:ext uri="{FF2B5EF4-FFF2-40B4-BE49-F238E27FC236}">
                  <a16:creationId xmlns:a16="http://schemas.microsoft.com/office/drawing/2014/main" id="{E332D651-23C3-4767-93C4-BCC3098D0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595" name="Content Placeholder 6" descr="Man">
              <a:extLst>
                <a:ext uri="{FF2B5EF4-FFF2-40B4-BE49-F238E27FC236}">
                  <a16:creationId xmlns:a16="http://schemas.microsoft.com/office/drawing/2014/main" id="{F1C816A2-9F9C-4375-A343-4BBD7940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596" name="Content Placeholder 6" descr="Man">
              <a:extLst>
                <a:ext uri="{FF2B5EF4-FFF2-40B4-BE49-F238E27FC236}">
                  <a16:creationId xmlns:a16="http://schemas.microsoft.com/office/drawing/2014/main" id="{044AF577-6C72-44C1-96E4-C190CAA9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597" name="Content Placeholder 6" descr="Man">
              <a:extLst>
                <a:ext uri="{FF2B5EF4-FFF2-40B4-BE49-F238E27FC236}">
                  <a16:creationId xmlns:a16="http://schemas.microsoft.com/office/drawing/2014/main" id="{C3ECA8D7-17D5-4D57-81BA-0D5DE4219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598" name="Content Placeholder 6" descr="Man">
              <a:extLst>
                <a:ext uri="{FF2B5EF4-FFF2-40B4-BE49-F238E27FC236}">
                  <a16:creationId xmlns:a16="http://schemas.microsoft.com/office/drawing/2014/main" id="{007A6933-4F4E-4591-8FC4-AB846DDD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599" name="Content Placeholder 6" descr="Man">
              <a:extLst>
                <a:ext uri="{FF2B5EF4-FFF2-40B4-BE49-F238E27FC236}">
                  <a16:creationId xmlns:a16="http://schemas.microsoft.com/office/drawing/2014/main" id="{79D95D5E-36D1-49B7-94BE-F7AE7F32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600" name="Content Placeholder 6" descr="Man">
              <a:extLst>
                <a:ext uri="{FF2B5EF4-FFF2-40B4-BE49-F238E27FC236}">
                  <a16:creationId xmlns:a16="http://schemas.microsoft.com/office/drawing/2014/main" id="{C1F03B55-03FB-4255-B49C-D6C54850E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601" name="Content Placeholder 6" descr="Man">
              <a:extLst>
                <a:ext uri="{FF2B5EF4-FFF2-40B4-BE49-F238E27FC236}">
                  <a16:creationId xmlns:a16="http://schemas.microsoft.com/office/drawing/2014/main" id="{986B3D39-A76C-4E8E-88D1-537741FD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602" name="Content Placeholder 6" descr="Man">
              <a:extLst>
                <a:ext uri="{FF2B5EF4-FFF2-40B4-BE49-F238E27FC236}">
                  <a16:creationId xmlns:a16="http://schemas.microsoft.com/office/drawing/2014/main" id="{FB4CB308-65E0-45E8-A85E-7A2DE5CF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603" name="Content Placeholder 6" descr="Man">
              <a:extLst>
                <a:ext uri="{FF2B5EF4-FFF2-40B4-BE49-F238E27FC236}">
                  <a16:creationId xmlns:a16="http://schemas.microsoft.com/office/drawing/2014/main" id="{F5D5E3BC-EF6F-4D14-807B-D3AB44E72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604" name="Content Placeholder 6" descr="Man">
              <a:extLst>
                <a:ext uri="{FF2B5EF4-FFF2-40B4-BE49-F238E27FC236}">
                  <a16:creationId xmlns:a16="http://schemas.microsoft.com/office/drawing/2014/main" id="{914BD666-C059-4A3C-83E3-99019F93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605" name="Content Placeholder 6" descr="Man">
              <a:extLst>
                <a:ext uri="{FF2B5EF4-FFF2-40B4-BE49-F238E27FC236}">
                  <a16:creationId xmlns:a16="http://schemas.microsoft.com/office/drawing/2014/main" id="{66EC2CEA-8B3E-47BD-A536-69B7E52A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606" name="Content Placeholder 6" descr="Man">
              <a:extLst>
                <a:ext uri="{FF2B5EF4-FFF2-40B4-BE49-F238E27FC236}">
                  <a16:creationId xmlns:a16="http://schemas.microsoft.com/office/drawing/2014/main" id="{89DD4A50-D20F-42DF-B1F0-0ED71A84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607" name="Content Placeholder 6" descr="Man">
              <a:extLst>
                <a:ext uri="{FF2B5EF4-FFF2-40B4-BE49-F238E27FC236}">
                  <a16:creationId xmlns:a16="http://schemas.microsoft.com/office/drawing/2014/main" id="{3DBEDF69-B02B-4AA5-8A1C-FB61FE8E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608" name="Content Placeholder 6" descr="Man">
              <a:extLst>
                <a:ext uri="{FF2B5EF4-FFF2-40B4-BE49-F238E27FC236}">
                  <a16:creationId xmlns:a16="http://schemas.microsoft.com/office/drawing/2014/main" id="{5A855CB6-92B1-41BB-AA89-7DF95EFBB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609" name="Content Placeholder 6" descr="Man">
              <a:extLst>
                <a:ext uri="{FF2B5EF4-FFF2-40B4-BE49-F238E27FC236}">
                  <a16:creationId xmlns:a16="http://schemas.microsoft.com/office/drawing/2014/main" id="{2A2EE474-CD75-4969-9F65-309B31C4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610" name="Content Placeholder 6" descr="Man">
              <a:extLst>
                <a:ext uri="{FF2B5EF4-FFF2-40B4-BE49-F238E27FC236}">
                  <a16:creationId xmlns:a16="http://schemas.microsoft.com/office/drawing/2014/main" id="{720C738C-11D6-49DC-A41E-59845E599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611" name="Content Placeholder 6" descr="Man">
              <a:extLst>
                <a:ext uri="{FF2B5EF4-FFF2-40B4-BE49-F238E27FC236}">
                  <a16:creationId xmlns:a16="http://schemas.microsoft.com/office/drawing/2014/main" id="{9325FD1B-5D6F-4ECF-9B9F-582AFBA4E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612" name="Content Placeholder 6" descr="Man">
              <a:extLst>
                <a:ext uri="{FF2B5EF4-FFF2-40B4-BE49-F238E27FC236}">
                  <a16:creationId xmlns:a16="http://schemas.microsoft.com/office/drawing/2014/main" id="{F2857AF1-D0EA-4013-855E-FD5CFEF4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613" name="Content Placeholder 6" descr="Man">
              <a:extLst>
                <a:ext uri="{FF2B5EF4-FFF2-40B4-BE49-F238E27FC236}">
                  <a16:creationId xmlns:a16="http://schemas.microsoft.com/office/drawing/2014/main" id="{671A0D84-DD51-4A4D-91F2-B5295A998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614" name="Content Placeholder 6" descr="Man">
              <a:extLst>
                <a:ext uri="{FF2B5EF4-FFF2-40B4-BE49-F238E27FC236}">
                  <a16:creationId xmlns:a16="http://schemas.microsoft.com/office/drawing/2014/main" id="{2D6BB3FF-F043-4EAE-B734-05059A8F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615" name="Content Placeholder 6" descr="Man">
              <a:extLst>
                <a:ext uri="{FF2B5EF4-FFF2-40B4-BE49-F238E27FC236}">
                  <a16:creationId xmlns:a16="http://schemas.microsoft.com/office/drawing/2014/main" id="{4E839310-CFF2-4077-8D29-0F3819BA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616" name="Content Placeholder 6" descr="Man">
              <a:extLst>
                <a:ext uri="{FF2B5EF4-FFF2-40B4-BE49-F238E27FC236}">
                  <a16:creationId xmlns:a16="http://schemas.microsoft.com/office/drawing/2014/main" id="{C5DFC5D1-D309-45F5-B393-E50E7219C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617" name="Content Placeholder 6" descr="Man">
              <a:extLst>
                <a:ext uri="{FF2B5EF4-FFF2-40B4-BE49-F238E27FC236}">
                  <a16:creationId xmlns:a16="http://schemas.microsoft.com/office/drawing/2014/main" id="{4AC9EC62-4529-4A6E-A77C-A1929DD23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618" name="Content Placeholder 6" descr="Man">
              <a:extLst>
                <a:ext uri="{FF2B5EF4-FFF2-40B4-BE49-F238E27FC236}">
                  <a16:creationId xmlns:a16="http://schemas.microsoft.com/office/drawing/2014/main" id="{F65BFF6D-B238-4182-A370-2259EDA8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619" name="Content Placeholder 6" descr="Man">
              <a:extLst>
                <a:ext uri="{FF2B5EF4-FFF2-40B4-BE49-F238E27FC236}">
                  <a16:creationId xmlns:a16="http://schemas.microsoft.com/office/drawing/2014/main" id="{C35D5468-CE66-450D-8AC8-ABF0BD8A0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620" name="Content Placeholder 6" descr="Man">
              <a:extLst>
                <a:ext uri="{FF2B5EF4-FFF2-40B4-BE49-F238E27FC236}">
                  <a16:creationId xmlns:a16="http://schemas.microsoft.com/office/drawing/2014/main" id="{5C073CD0-BC44-4838-B896-3635D5EFB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621" name="Content Placeholder 6" descr="Man">
              <a:extLst>
                <a:ext uri="{FF2B5EF4-FFF2-40B4-BE49-F238E27FC236}">
                  <a16:creationId xmlns:a16="http://schemas.microsoft.com/office/drawing/2014/main" id="{08CC316B-D2C0-461F-9827-F9A17CF85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622" name="Content Placeholder 6" descr="Man">
              <a:extLst>
                <a:ext uri="{FF2B5EF4-FFF2-40B4-BE49-F238E27FC236}">
                  <a16:creationId xmlns:a16="http://schemas.microsoft.com/office/drawing/2014/main" id="{99481DA2-4A87-444C-BCF2-FE4A94B3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623" name="Content Placeholder 6" descr="Man">
              <a:extLst>
                <a:ext uri="{FF2B5EF4-FFF2-40B4-BE49-F238E27FC236}">
                  <a16:creationId xmlns:a16="http://schemas.microsoft.com/office/drawing/2014/main" id="{422301B8-1C47-4A35-AEA5-18C5B31E3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624" name="Content Placeholder 6" descr="Man">
              <a:extLst>
                <a:ext uri="{FF2B5EF4-FFF2-40B4-BE49-F238E27FC236}">
                  <a16:creationId xmlns:a16="http://schemas.microsoft.com/office/drawing/2014/main" id="{282B3E9C-C44B-444E-89AB-B5D2A8545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625" name="Content Placeholder 6" descr="Man">
              <a:extLst>
                <a:ext uri="{FF2B5EF4-FFF2-40B4-BE49-F238E27FC236}">
                  <a16:creationId xmlns:a16="http://schemas.microsoft.com/office/drawing/2014/main" id="{6B2E413D-4862-4D60-B723-192B0C0CD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626" name="Content Placeholder 6" descr="Man">
              <a:extLst>
                <a:ext uri="{FF2B5EF4-FFF2-40B4-BE49-F238E27FC236}">
                  <a16:creationId xmlns:a16="http://schemas.microsoft.com/office/drawing/2014/main" id="{B2C91CCB-E600-4E05-ACA1-5070FA031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627" name="Content Placeholder 6" descr="Man">
              <a:extLst>
                <a:ext uri="{FF2B5EF4-FFF2-40B4-BE49-F238E27FC236}">
                  <a16:creationId xmlns:a16="http://schemas.microsoft.com/office/drawing/2014/main" id="{94271F54-BFF6-46FC-94B0-9D9707A9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628" name="Content Placeholder 6" descr="Man">
              <a:extLst>
                <a:ext uri="{FF2B5EF4-FFF2-40B4-BE49-F238E27FC236}">
                  <a16:creationId xmlns:a16="http://schemas.microsoft.com/office/drawing/2014/main" id="{ED560C98-0E43-4B35-8F50-77FAD031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629" name="Content Placeholder 6" descr="Man">
              <a:extLst>
                <a:ext uri="{FF2B5EF4-FFF2-40B4-BE49-F238E27FC236}">
                  <a16:creationId xmlns:a16="http://schemas.microsoft.com/office/drawing/2014/main" id="{F1E25BD9-8509-4A4F-87C2-1D5A7447B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630" name="Content Placeholder 6" descr="Man">
              <a:extLst>
                <a:ext uri="{FF2B5EF4-FFF2-40B4-BE49-F238E27FC236}">
                  <a16:creationId xmlns:a16="http://schemas.microsoft.com/office/drawing/2014/main" id="{016EB2FC-FD2C-4176-B3FF-BCCC3D45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631" name="Content Placeholder 6" descr="Man">
              <a:extLst>
                <a:ext uri="{FF2B5EF4-FFF2-40B4-BE49-F238E27FC236}">
                  <a16:creationId xmlns:a16="http://schemas.microsoft.com/office/drawing/2014/main" id="{B69459C9-D3FF-4B8B-BFC8-23BF080C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632" name="Content Placeholder 6" descr="Man">
              <a:extLst>
                <a:ext uri="{FF2B5EF4-FFF2-40B4-BE49-F238E27FC236}">
                  <a16:creationId xmlns:a16="http://schemas.microsoft.com/office/drawing/2014/main" id="{757DE772-CBAE-4462-B422-392F466D8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633" name="Content Placeholder 6" descr="Man">
              <a:extLst>
                <a:ext uri="{FF2B5EF4-FFF2-40B4-BE49-F238E27FC236}">
                  <a16:creationId xmlns:a16="http://schemas.microsoft.com/office/drawing/2014/main" id="{D063E868-6DF1-4E1E-8C78-78AF2B4F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634" name="Content Placeholder 6" descr="Man">
              <a:extLst>
                <a:ext uri="{FF2B5EF4-FFF2-40B4-BE49-F238E27FC236}">
                  <a16:creationId xmlns:a16="http://schemas.microsoft.com/office/drawing/2014/main" id="{C558EC52-E2CF-42BB-9378-C87B82B7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635" name="Content Placeholder 6" descr="Man">
              <a:extLst>
                <a:ext uri="{FF2B5EF4-FFF2-40B4-BE49-F238E27FC236}">
                  <a16:creationId xmlns:a16="http://schemas.microsoft.com/office/drawing/2014/main" id="{2EA91F47-C689-4219-AFF0-F9492479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636" name="Content Placeholder 6" descr="Man">
              <a:extLst>
                <a:ext uri="{FF2B5EF4-FFF2-40B4-BE49-F238E27FC236}">
                  <a16:creationId xmlns:a16="http://schemas.microsoft.com/office/drawing/2014/main" id="{E6C88690-A55D-4563-923C-BDA96BB88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637" name="Content Placeholder 6" descr="Man">
              <a:extLst>
                <a:ext uri="{FF2B5EF4-FFF2-40B4-BE49-F238E27FC236}">
                  <a16:creationId xmlns:a16="http://schemas.microsoft.com/office/drawing/2014/main" id="{199AD112-EF6E-49BC-A9D3-40B18686B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638" name="Content Placeholder 6" descr="Man">
              <a:extLst>
                <a:ext uri="{FF2B5EF4-FFF2-40B4-BE49-F238E27FC236}">
                  <a16:creationId xmlns:a16="http://schemas.microsoft.com/office/drawing/2014/main" id="{C40C72A0-0DED-4ED7-8CEB-A35D5ED36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639" name="Content Placeholder 6" descr="Man">
              <a:extLst>
                <a:ext uri="{FF2B5EF4-FFF2-40B4-BE49-F238E27FC236}">
                  <a16:creationId xmlns:a16="http://schemas.microsoft.com/office/drawing/2014/main" id="{26606F54-75A4-40EC-A1E2-B1423BB4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640" name="Content Placeholder 6" descr="Man">
              <a:extLst>
                <a:ext uri="{FF2B5EF4-FFF2-40B4-BE49-F238E27FC236}">
                  <a16:creationId xmlns:a16="http://schemas.microsoft.com/office/drawing/2014/main" id="{211F1A68-7A44-4CF6-872B-DE637C5E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641" name="Content Placeholder 6" descr="Man">
              <a:extLst>
                <a:ext uri="{FF2B5EF4-FFF2-40B4-BE49-F238E27FC236}">
                  <a16:creationId xmlns:a16="http://schemas.microsoft.com/office/drawing/2014/main" id="{6A32DB55-0A6E-4317-8ECF-6DDDCEE3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642" name="Content Placeholder 6" descr="Man">
              <a:extLst>
                <a:ext uri="{FF2B5EF4-FFF2-40B4-BE49-F238E27FC236}">
                  <a16:creationId xmlns:a16="http://schemas.microsoft.com/office/drawing/2014/main" id="{83BECA2C-CCFB-4CBC-8025-E7796F78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643" name="Content Placeholder 6" descr="Man">
              <a:extLst>
                <a:ext uri="{FF2B5EF4-FFF2-40B4-BE49-F238E27FC236}">
                  <a16:creationId xmlns:a16="http://schemas.microsoft.com/office/drawing/2014/main" id="{B5B64235-6D40-4054-8B8C-C78DA038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644" name="Content Placeholder 6" descr="Man">
              <a:extLst>
                <a:ext uri="{FF2B5EF4-FFF2-40B4-BE49-F238E27FC236}">
                  <a16:creationId xmlns:a16="http://schemas.microsoft.com/office/drawing/2014/main" id="{927702AE-2DAC-4854-A3D6-FCFBCF4D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645" name="Content Placeholder 6" descr="Man">
              <a:extLst>
                <a:ext uri="{FF2B5EF4-FFF2-40B4-BE49-F238E27FC236}">
                  <a16:creationId xmlns:a16="http://schemas.microsoft.com/office/drawing/2014/main" id="{9E4A1A4C-07C0-4E52-A382-D0FFC187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646" name="Content Placeholder 6" descr="Man">
              <a:extLst>
                <a:ext uri="{FF2B5EF4-FFF2-40B4-BE49-F238E27FC236}">
                  <a16:creationId xmlns:a16="http://schemas.microsoft.com/office/drawing/2014/main" id="{23CADCA4-EF9B-4115-BD02-D9AAE62ED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647" name="Content Placeholder 6" descr="Man">
              <a:extLst>
                <a:ext uri="{FF2B5EF4-FFF2-40B4-BE49-F238E27FC236}">
                  <a16:creationId xmlns:a16="http://schemas.microsoft.com/office/drawing/2014/main" id="{E599BA1D-4E78-44CA-AACC-A411653B2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648" name="Content Placeholder 6" descr="Man">
              <a:extLst>
                <a:ext uri="{FF2B5EF4-FFF2-40B4-BE49-F238E27FC236}">
                  <a16:creationId xmlns:a16="http://schemas.microsoft.com/office/drawing/2014/main" id="{0F678670-C0D6-4125-868F-BC1A079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649" name="Content Placeholder 6" descr="Man">
              <a:extLst>
                <a:ext uri="{FF2B5EF4-FFF2-40B4-BE49-F238E27FC236}">
                  <a16:creationId xmlns:a16="http://schemas.microsoft.com/office/drawing/2014/main" id="{71EF0A76-D268-441C-8691-858A5978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A01FB2AF-EDB7-4C30-898C-A07E2838345C}"/>
              </a:ext>
            </a:extLst>
          </p:cNvPr>
          <p:cNvGrpSpPr/>
          <p:nvPr/>
        </p:nvGrpSpPr>
        <p:grpSpPr>
          <a:xfrm>
            <a:off x="-7258355" y="1006108"/>
            <a:ext cx="8052445" cy="5333301"/>
            <a:chOff x="492213" y="853708"/>
            <a:chExt cx="8052445" cy="5333301"/>
          </a:xfrm>
        </p:grpSpPr>
        <p:pic>
          <p:nvPicPr>
            <p:cNvPr id="651" name="Content Placeholder 6" descr="Man">
              <a:extLst>
                <a:ext uri="{FF2B5EF4-FFF2-40B4-BE49-F238E27FC236}">
                  <a16:creationId xmlns:a16="http://schemas.microsoft.com/office/drawing/2014/main" id="{7F55D1F5-DC65-4705-A66F-C305874AA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652" name="Content Placeholder 6" descr="Man">
              <a:extLst>
                <a:ext uri="{FF2B5EF4-FFF2-40B4-BE49-F238E27FC236}">
                  <a16:creationId xmlns:a16="http://schemas.microsoft.com/office/drawing/2014/main" id="{2EF863D4-6838-4138-88D3-5CF150F35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653" name="Content Placeholder 6" descr="Man">
              <a:extLst>
                <a:ext uri="{FF2B5EF4-FFF2-40B4-BE49-F238E27FC236}">
                  <a16:creationId xmlns:a16="http://schemas.microsoft.com/office/drawing/2014/main" id="{D16CF1EE-7AD7-433D-AF74-E773DCED9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654" name="Content Placeholder 6" descr="Man">
              <a:extLst>
                <a:ext uri="{FF2B5EF4-FFF2-40B4-BE49-F238E27FC236}">
                  <a16:creationId xmlns:a16="http://schemas.microsoft.com/office/drawing/2014/main" id="{6714DA1E-9E92-4F77-BAC2-56C69E43E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655" name="Content Placeholder 6" descr="Man">
              <a:extLst>
                <a:ext uri="{FF2B5EF4-FFF2-40B4-BE49-F238E27FC236}">
                  <a16:creationId xmlns:a16="http://schemas.microsoft.com/office/drawing/2014/main" id="{8E6C0E8A-23BC-429F-ACE8-593DC3BD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656" name="Content Placeholder 6" descr="Man">
              <a:extLst>
                <a:ext uri="{FF2B5EF4-FFF2-40B4-BE49-F238E27FC236}">
                  <a16:creationId xmlns:a16="http://schemas.microsoft.com/office/drawing/2014/main" id="{1F019B01-35F9-44CE-98AD-F7DA1323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657" name="Content Placeholder 6" descr="Man">
              <a:extLst>
                <a:ext uri="{FF2B5EF4-FFF2-40B4-BE49-F238E27FC236}">
                  <a16:creationId xmlns:a16="http://schemas.microsoft.com/office/drawing/2014/main" id="{824294AC-43B6-4E89-A9AA-8868B9B2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658" name="Content Placeholder 6" descr="Man">
              <a:extLst>
                <a:ext uri="{FF2B5EF4-FFF2-40B4-BE49-F238E27FC236}">
                  <a16:creationId xmlns:a16="http://schemas.microsoft.com/office/drawing/2014/main" id="{C5D6F12D-45C8-4EE7-B52E-E9965707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659" name="Content Placeholder 6" descr="Man">
              <a:extLst>
                <a:ext uri="{FF2B5EF4-FFF2-40B4-BE49-F238E27FC236}">
                  <a16:creationId xmlns:a16="http://schemas.microsoft.com/office/drawing/2014/main" id="{2DD8A715-2D82-4444-8E20-21E7D91B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660" name="Content Placeholder 6" descr="Man">
              <a:extLst>
                <a:ext uri="{FF2B5EF4-FFF2-40B4-BE49-F238E27FC236}">
                  <a16:creationId xmlns:a16="http://schemas.microsoft.com/office/drawing/2014/main" id="{19BAF13D-2E2C-46ED-8F68-ADFF0E7B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661" name="Content Placeholder 6" descr="Man">
              <a:extLst>
                <a:ext uri="{FF2B5EF4-FFF2-40B4-BE49-F238E27FC236}">
                  <a16:creationId xmlns:a16="http://schemas.microsoft.com/office/drawing/2014/main" id="{A5EC63FD-F037-4323-BB47-77FB68B5F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662" name="Content Placeholder 6" descr="Man">
              <a:extLst>
                <a:ext uri="{FF2B5EF4-FFF2-40B4-BE49-F238E27FC236}">
                  <a16:creationId xmlns:a16="http://schemas.microsoft.com/office/drawing/2014/main" id="{FE83697C-6FB7-4DFC-9902-22D7F2B15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663" name="Content Placeholder 6" descr="Man">
              <a:extLst>
                <a:ext uri="{FF2B5EF4-FFF2-40B4-BE49-F238E27FC236}">
                  <a16:creationId xmlns:a16="http://schemas.microsoft.com/office/drawing/2014/main" id="{20FFF8D6-AF39-477A-B07D-73D40692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664" name="Content Placeholder 6" descr="Man">
              <a:extLst>
                <a:ext uri="{FF2B5EF4-FFF2-40B4-BE49-F238E27FC236}">
                  <a16:creationId xmlns:a16="http://schemas.microsoft.com/office/drawing/2014/main" id="{5628EFF5-CAFE-4EF9-800E-94A73DCD1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665" name="Content Placeholder 6" descr="Man">
              <a:extLst>
                <a:ext uri="{FF2B5EF4-FFF2-40B4-BE49-F238E27FC236}">
                  <a16:creationId xmlns:a16="http://schemas.microsoft.com/office/drawing/2014/main" id="{DB65FD1F-6C69-4173-B61B-18C305AD6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666" name="Content Placeholder 6" descr="Man">
              <a:extLst>
                <a:ext uri="{FF2B5EF4-FFF2-40B4-BE49-F238E27FC236}">
                  <a16:creationId xmlns:a16="http://schemas.microsoft.com/office/drawing/2014/main" id="{76EE0CD1-437E-48EA-AB3E-5404EE4A2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667" name="Content Placeholder 6" descr="Man">
              <a:extLst>
                <a:ext uri="{FF2B5EF4-FFF2-40B4-BE49-F238E27FC236}">
                  <a16:creationId xmlns:a16="http://schemas.microsoft.com/office/drawing/2014/main" id="{2E9EFE77-5B9E-4FFB-B1B1-EB5EABD7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668" name="Content Placeholder 6" descr="Man">
              <a:extLst>
                <a:ext uri="{FF2B5EF4-FFF2-40B4-BE49-F238E27FC236}">
                  <a16:creationId xmlns:a16="http://schemas.microsoft.com/office/drawing/2014/main" id="{C83E8707-3A8B-4548-921E-F846D7FA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669" name="Content Placeholder 6" descr="Man">
              <a:extLst>
                <a:ext uri="{FF2B5EF4-FFF2-40B4-BE49-F238E27FC236}">
                  <a16:creationId xmlns:a16="http://schemas.microsoft.com/office/drawing/2014/main" id="{E5285AC3-5FC8-4009-9BED-E53F5C03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670" name="Content Placeholder 6" descr="Man">
              <a:extLst>
                <a:ext uri="{FF2B5EF4-FFF2-40B4-BE49-F238E27FC236}">
                  <a16:creationId xmlns:a16="http://schemas.microsoft.com/office/drawing/2014/main" id="{53BB52D5-9E65-4736-A589-1CEACD082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671" name="Content Placeholder 6" descr="Man">
              <a:extLst>
                <a:ext uri="{FF2B5EF4-FFF2-40B4-BE49-F238E27FC236}">
                  <a16:creationId xmlns:a16="http://schemas.microsoft.com/office/drawing/2014/main" id="{B66EF13B-74E2-4517-B142-001CD51F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672" name="Content Placeholder 6" descr="Man">
              <a:extLst>
                <a:ext uri="{FF2B5EF4-FFF2-40B4-BE49-F238E27FC236}">
                  <a16:creationId xmlns:a16="http://schemas.microsoft.com/office/drawing/2014/main" id="{07C21FD8-E25B-45CD-BDAA-49F07ABBB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673" name="Content Placeholder 6" descr="Man">
              <a:extLst>
                <a:ext uri="{FF2B5EF4-FFF2-40B4-BE49-F238E27FC236}">
                  <a16:creationId xmlns:a16="http://schemas.microsoft.com/office/drawing/2014/main" id="{0A5FBB60-1A4E-41E6-A6B0-36F05E74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674" name="Content Placeholder 6" descr="Man">
              <a:extLst>
                <a:ext uri="{FF2B5EF4-FFF2-40B4-BE49-F238E27FC236}">
                  <a16:creationId xmlns:a16="http://schemas.microsoft.com/office/drawing/2014/main" id="{2F2DD028-F94A-4646-B853-BFBCA017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675" name="Content Placeholder 6" descr="Man">
              <a:extLst>
                <a:ext uri="{FF2B5EF4-FFF2-40B4-BE49-F238E27FC236}">
                  <a16:creationId xmlns:a16="http://schemas.microsoft.com/office/drawing/2014/main" id="{E342E17E-8660-4FD9-B631-B44F5761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676" name="Content Placeholder 6" descr="Man">
              <a:extLst>
                <a:ext uri="{FF2B5EF4-FFF2-40B4-BE49-F238E27FC236}">
                  <a16:creationId xmlns:a16="http://schemas.microsoft.com/office/drawing/2014/main" id="{9628AF88-CF2A-45BC-8CCB-BFD9DEDC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677" name="Content Placeholder 6" descr="Man">
              <a:extLst>
                <a:ext uri="{FF2B5EF4-FFF2-40B4-BE49-F238E27FC236}">
                  <a16:creationId xmlns:a16="http://schemas.microsoft.com/office/drawing/2014/main" id="{885E385B-D3F8-45CC-A3DD-BA20F23F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678" name="Content Placeholder 6" descr="Man">
              <a:extLst>
                <a:ext uri="{FF2B5EF4-FFF2-40B4-BE49-F238E27FC236}">
                  <a16:creationId xmlns:a16="http://schemas.microsoft.com/office/drawing/2014/main" id="{356C49E3-3F0C-4677-AC22-01CD224CF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679" name="Content Placeholder 6" descr="Man">
              <a:extLst>
                <a:ext uri="{FF2B5EF4-FFF2-40B4-BE49-F238E27FC236}">
                  <a16:creationId xmlns:a16="http://schemas.microsoft.com/office/drawing/2014/main" id="{CA2FD76E-003B-4F29-A2E3-C21542A91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680" name="Content Placeholder 6" descr="Man">
              <a:extLst>
                <a:ext uri="{FF2B5EF4-FFF2-40B4-BE49-F238E27FC236}">
                  <a16:creationId xmlns:a16="http://schemas.microsoft.com/office/drawing/2014/main" id="{BDF55492-9FF2-4CFE-90B0-4C8CB77F0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681" name="Content Placeholder 6" descr="Man">
              <a:extLst>
                <a:ext uri="{FF2B5EF4-FFF2-40B4-BE49-F238E27FC236}">
                  <a16:creationId xmlns:a16="http://schemas.microsoft.com/office/drawing/2014/main" id="{6FF2941A-54B0-482C-B07B-8E6AFCB3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682" name="Content Placeholder 6" descr="Man">
              <a:extLst>
                <a:ext uri="{FF2B5EF4-FFF2-40B4-BE49-F238E27FC236}">
                  <a16:creationId xmlns:a16="http://schemas.microsoft.com/office/drawing/2014/main" id="{02C666FF-C934-4762-B9AD-0960AD4E1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683" name="Content Placeholder 6" descr="Man">
              <a:extLst>
                <a:ext uri="{FF2B5EF4-FFF2-40B4-BE49-F238E27FC236}">
                  <a16:creationId xmlns:a16="http://schemas.microsoft.com/office/drawing/2014/main" id="{7606546F-71D9-42FE-98C9-BE026E34D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684" name="Content Placeholder 6" descr="Man">
              <a:extLst>
                <a:ext uri="{FF2B5EF4-FFF2-40B4-BE49-F238E27FC236}">
                  <a16:creationId xmlns:a16="http://schemas.microsoft.com/office/drawing/2014/main" id="{E82679BC-9A5E-4A8C-AE62-6FD586EEA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685" name="Content Placeholder 6" descr="Man">
              <a:extLst>
                <a:ext uri="{FF2B5EF4-FFF2-40B4-BE49-F238E27FC236}">
                  <a16:creationId xmlns:a16="http://schemas.microsoft.com/office/drawing/2014/main" id="{369EE330-A439-49C5-9CB9-87B5C12B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686" name="Content Placeholder 6" descr="Man">
              <a:extLst>
                <a:ext uri="{FF2B5EF4-FFF2-40B4-BE49-F238E27FC236}">
                  <a16:creationId xmlns:a16="http://schemas.microsoft.com/office/drawing/2014/main" id="{A8C59207-F993-411D-9721-5894860BA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687" name="Content Placeholder 6" descr="Man">
              <a:extLst>
                <a:ext uri="{FF2B5EF4-FFF2-40B4-BE49-F238E27FC236}">
                  <a16:creationId xmlns:a16="http://schemas.microsoft.com/office/drawing/2014/main" id="{A4AAB12D-B829-4DD9-8EB4-3F70F55A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688" name="Content Placeholder 6" descr="Man">
              <a:extLst>
                <a:ext uri="{FF2B5EF4-FFF2-40B4-BE49-F238E27FC236}">
                  <a16:creationId xmlns:a16="http://schemas.microsoft.com/office/drawing/2014/main" id="{C8E08733-5F9D-47D6-BE60-CBA003E4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689" name="Content Placeholder 6" descr="Man">
              <a:extLst>
                <a:ext uri="{FF2B5EF4-FFF2-40B4-BE49-F238E27FC236}">
                  <a16:creationId xmlns:a16="http://schemas.microsoft.com/office/drawing/2014/main" id="{77A8CD7F-900A-4422-BBB2-57379440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690" name="Content Placeholder 6" descr="Man">
              <a:extLst>
                <a:ext uri="{FF2B5EF4-FFF2-40B4-BE49-F238E27FC236}">
                  <a16:creationId xmlns:a16="http://schemas.microsoft.com/office/drawing/2014/main" id="{FEFF1210-853E-43A9-B436-0E39C2578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691" name="Content Placeholder 6" descr="Man">
              <a:extLst>
                <a:ext uri="{FF2B5EF4-FFF2-40B4-BE49-F238E27FC236}">
                  <a16:creationId xmlns:a16="http://schemas.microsoft.com/office/drawing/2014/main" id="{F57CD88D-99D2-49D1-8B61-C11A6008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692" name="Content Placeholder 6" descr="Man">
              <a:extLst>
                <a:ext uri="{FF2B5EF4-FFF2-40B4-BE49-F238E27FC236}">
                  <a16:creationId xmlns:a16="http://schemas.microsoft.com/office/drawing/2014/main" id="{A57F1F63-548F-4FD3-BDBF-61D0AF46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693" name="Content Placeholder 6" descr="Man">
              <a:extLst>
                <a:ext uri="{FF2B5EF4-FFF2-40B4-BE49-F238E27FC236}">
                  <a16:creationId xmlns:a16="http://schemas.microsoft.com/office/drawing/2014/main" id="{B118D936-A78D-482A-AB23-B021FBE9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694" name="Content Placeholder 6" descr="Man">
              <a:extLst>
                <a:ext uri="{FF2B5EF4-FFF2-40B4-BE49-F238E27FC236}">
                  <a16:creationId xmlns:a16="http://schemas.microsoft.com/office/drawing/2014/main" id="{177A7E4D-D78B-4947-B5BC-95C5E41C5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695" name="Content Placeholder 6" descr="Man">
              <a:extLst>
                <a:ext uri="{FF2B5EF4-FFF2-40B4-BE49-F238E27FC236}">
                  <a16:creationId xmlns:a16="http://schemas.microsoft.com/office/drawing/2014/main" id="{E223083C-2A82-4710-B60E-29C33BE8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696" name="Content Placeholder 6" descr="Man">
              <a:extLst>
                <a:ext uri="{FF2B5EF4-FFF2-40B4-BE49-F238E27FC236}">
                  <a16:creationId xmlns:a16="http://schemas.microsoft.com/office/drawing/2014/main" id="{BBF52954-0678-44BD-969B-25467792E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697" name="Content Placeholder 6" descr="Man">
              <a:extLst>
                <a:ext uri="{FF2B5EF4-FFF2-40B4-BE49-F238E27FC236}">
                  <a16:creationId xmlns:a16="http://schemas.microsoft.com/office/drawing/2014/main" id="{542FE684-3424-49DF-9FFE-46E5EA2C5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698" name="Content Placeholder 6" descr="Man">
              <a:extLst>
                <a:ext uri="{FF2B5EF4-FFF2-40B4-BE49-F238E27FC236}">
                  <a16:creationId xmlns:a16="http://schemas.microsoft.com/office/drawing/2014/main" id="{603B973E-2B2C-4B0E-92CB-6309980C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699" name="Content Placeholder 6" descr="Man">
              <a:extLst>
                <a:ext uri="{FF2B5EF4-FFF2-40B4-BE49-F238E27FC236}">
                  <a16:creationId xmlns:a16="http://schemas.microsoft.com/office/drawing/2014/main" id="{D482D8E9-6E17-414D-A939-C5D45600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700" name="Content Placeholder 6" descr="Man">
              <a:extLst>
                <a:ext uri="{FF2B5EF4-FFF2-40B4-BE49-F238E27FC236}">
                  <a16:creationId xmlns:a16="http://schemas.microsoft.com/office/drawing/2014/main" id="{A984EA88-BDB3-412E-BCD5-B79FB1B9C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701" name="Content Placeholder 6" descr="Man">
              <a:extLst>
                <a:ext uri="{FF2B5EF4-FFF2-40B4-BE49-F238E27FC236}">
                  <a16:creationId xmlns:a16="http://schemas.microsoft.com/office/drawing/2014/main" id="{C9A70E40-5939-4278-B8D8-DD8AFF634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702" name="Content Placeholder 6" descr="Man">
              <a:extLst>
                <a:ext uri="{FF2B5EF4-FFF2-40B4-BE49-F238E27FC236}">
                  <a16:creationId xmlns:a16="http://schemas.microsoft.com/office/drawing/2014/main" id="{97666CC0-60A3-4F46-884B-A5731558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703" name="Content Placeholder 6" descr="Man">
              <a:extLst>
                <a:ext uri="{FF2B5EF4-FFF2-40B4-BE49-F238E27FC236}">
                  <a16:creationId xmlns:a16="http://schemas.microsoft.com/office/drawing/2014/main" id="{AECFCEF6-75DD-4885-84E6-87A5B4165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704" name="Content Placeholder 6" descr="Man">
              <a:extLst>
                <a:ext uri="{FF2B5EF4-FFF2-40B4-BE49-F238E27FC236}">
                  <a16:creationId xmlns:a16="http://schemas.microsoft.com/office/drawing/2014/main" id="{BB76014A-2910-4D6B-A89D-DDB41903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705" name="Content Placeholder 6" descr="Man">
              <a:extLst>
                <a:ext uri="{FF2B5EF4-FFF2-40B4-BE49-F238E27FC236}">
                  <a16:creationId xmlns:a16="http://schemas.microsoft.com/office/drawing/2014/main" id="{54254F93-67A2-44FF-976E-90D30250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706" name="Content Placeholder 6" descr="Man">
              <a:extLst>
                <a:ext uri="{FF2B5EF4-FFF2-40B4-BE49-F238E27FC236}">
                  <a16:creationId xmlns:a16="http://schemas.microsoft.com/office/drawing/2014/main" id="{ECCDDD34-9967-4E61-A477-BFB4EB97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707" name="Content Placeholder 6" descr="Man">
              <a:extLst>
                <a:ext uri="{FF2B5EF4-FFF2-40B4-BE49-F238E27FC236}">
                  <a16:creationId xmlns:a16="http://schemas.microsoft.com/office/drawing/2014/main" id="{0717E423-760D-43B3-997F-297E96421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708" name="Content Placeholder 6" descr="Man">
              <a:extLst>
                <a:ext uri="{FF2B5EF4-FFF2-40B4-BE49-F238E27FC236}">
                  <a16:creationId xmlns:a16="http://schemas.microsoft.com/office/drawing/2014/main" id="{407F77DB-F7A1-4270-B562-E8428AEE2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709" name="Content Placeholder 6" descr="Man">
              <a:extLst>
                <a:ext uri="{FF2B5EF4-FFF2-40B4-BE49-F238E27FC236}">
                  <a16:creationId xmlns:a16="http://schemas.microsoft.com/office/drawing/2014/main" id="{3E916E4F-83BC-4C36-893B-514A40F5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710" name="Content Placeholder 6" descr="Man">
              <a:extLst>
                <a:ext uri="{FF2B5EF4-FFF2-40B4-BE49-F238E27FC236}">
                  <a16:creationId xmlns:a16="http://schemas.microsoft.com/office/drawing/2014/main" id="{02C997DA-89FC-4B51-B2D1-6B9B5FA7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711" name="Content Placeholder 6" descr="Man">
              <a:extLst>
                <a:ext uri="{FF2B5EF4-FFF2-40B4-BE49-F238E27FC236}">
                  <a16:creationId xmlns:a16="http://schemas.microsoft.com/office/drawing/2014/main" id="{EF5772E7-3904-44C8-9DCD-4E5E2694E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712" name="Content Placeholder 6" descr="Man">
              <a:extLst>
                <a:ext uri="{FF2B5EF4-FFF2-40B4-BE49-F238E27FC236}">
                  <a16:creationId xmlns:a16="http://schemas.microsoft.com/office/drawing/2014/main" id="{8F948168-0A73-4096-99E2-555D3258A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713" name="Content Placeholder 6" descr="Man">
              <a:extLst>
                <a:ext uri="{FF2B5EF4-FFF2-40B4-BE49-F238E27FC236}">
                  <a16:creationId xmlns:a16="http://schemas.microsoft.com/office/drawing/2014/main" id="{A4E0CC85-A04C-48F1-816A-406F0ACF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714" name="Content Placeholder 6" descr="Man">
              <a:extLst>
                <a:ext uri="{FF2B5EF4-FFF2-40B4-BE49-F238E27FC236}">
                  <a16:creationId xmlns:a16="http://schemas.microsoft.com/office/drawing/2014/main" id="{37A7A75E-AC3E-4BD4-9ECD-EA9264CA3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715" name="Content Placeholder 6" descr="Man">
              <a:extLst>
                <a:ext uri="{FF2B5EF4-FFF2-40B4-BE49-F238E27FC236}">
                  <a16:creationId xmlns:a16="http://schemas.microsoft.com/office/drawing/2014/main" id="{197AADB3-ED4B-432E-8719-B836EFBCD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716" name="Content Placeholder 6" descr="Man">
              <a:extLst>
                <a:ext uri="{FF2B5EF4-FFF2-40B4-BE49-F238E27FC236}">
                  <a16:creationId xmlns:a16="http://schemas.microsoft.com/office/drawing/2014/main" id="{8494632B-7CA6-432C-BBFC-EE37D2B8F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717" name="Content Placeholder 6" descr="Man">
              <a:extLst>
                <a:ext uri="{FF2B5EF4-FFF2-40B4-BE49-F238E27FC236}">
                  <a16:creationId xmlns:a16="http://schemas.microsoft.com/office/drawing/2014/main" id="{8F972C5F-2BCD-4BE5-B34E-3B41F7EA4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718" name="Content Placeholder 6" descr="Man">
              <a:extLst>
                <a:ext uri="{FF2B5EF4-FFF2-40B4-BE49-F238E27FC236}">
                  <a16:creationId xmlns:a16="http://schemas.microsoft.com/office/drawing/2014/main" id="{8904AD68-00C6-453F-8972-88B9E3A4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719" name="Content Placeholder 6" descr="Man">
              <a:extLst>
                <a:ext uri="{FF2B5EF4-FFF2-40B4-BE49-F238E27FC236}">
                  <a16:creationId xmlns:a16="http://schemas.microsoft.com/office/drawing/2014/main" id="{B6C35A71-A346-41B5-9FEA-5EADC561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720" name="Content Placeholder 6" descr="Man">
              <a:extLst>
                <a:ext uri="{FF2B5EF4-FFF2-40B4-BE49-F238E27FC236}">
                  <a16:creationId xmlns:a16="http://schemas.microsoft.com/office/drawing/2014/main" id="{935D3BFF-370D-4A34-BD46-D799145A0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721" name="Content Placeholder 6" descr="Man">
              <a:extLst>
                <a:ext uri="{FF2B5EF4-FFF2-40B4-BE49-F238E27FC236}">
                  <a16:creationId xmlns:a16="http://schemas.microsoft.com/office/drawing/2014/main" id="{566D4126-6828-461B-9B30-C0CE16855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722" name="Content Placeholder 6" descr="Man">
              <a:extLst>
                <a:ext uri="{FF2B5EF4-FFF2-40B4-BE49-F238E27FC236}">
                  <a16:creationId xmlns:a16="http://schemas.microsoft.com/office/drawing/2014/main" id="{A75915A9-4B6C-453A-9D7E-8FFD357E3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723" name="Content Placeholder 6" descr="Man">
              <a:extLst>
                <a:ext uri="{FF2B5EF4-FFF2-40B4-BE49-F238E27FC236}">
                  <a16:creationId xmlns:a16="http://schemas.microsoft.com/office/drawing/2014/main" id="{53A5EC90-2D3F-4D62-8FE4-617E2E512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724" name="Content Placeholder 6" descr="Man">
              <a:extLst>
                <a:ext uri="{FF2B5EF4-FFF2-40B4-BE49-F238E27FC236}">
                  <a16:creationId xmlns:a16="http://schemas.microsoft.com/office/drawing/2014/main" id="{F1905505-8F98-4A0A-B5B0-E5053998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725" name="Content Placeholder 6" descr="Man">
              <a:extLst>
                <a:ext uri="{FF2B5EF4-FFF2-40B4-BE49-F238E27FC236}">
                  <a16:creationId xmlns:a16="http://schemas.microsoft.com/office/drawing/2014/main" id="{D396D41A-CEE4-4832-8FFC-02209C2B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726" name="Content Placeholder 6" descr="Man">
              <a:extLst>
                <a:ext uri="{FF2B5EF4-FFF2-40B4-BE49-F238E27FC236}">
                  <a16:creationId xmlns:a16="http://schemas.microsoft.com/office/drawing/2014/main" id="{40D39B2D-451C-4530-B181-D60AC682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727" name="Content Placeholder 6" descr="Man">
              <a:extLst>
                <a:ext uri="{FF2B5EF4-FFF2-40B4-BE49-F238E27FC236}">
                  <a16:creationId xmlns:a16="http://schemas.microsoft.com/office/drawing/2014/main" id="{B34AF709-6C22-4B0E-854C-428B51AF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728" name="Content Placeholder 6" descr="Man">
              <a:extLst>
                <a:ext uri="{FF2B5EF4-FFF2-40B4-BE49-F238E27FC236}">
                  <a16:creationId xmlns:a16="http://schemas.microsoft.com/office/drawing/2014/main" id="{431E82A7-3A90-4A4C-B294-11980B6FE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729" name="Content Placeholder 6" descr="Man">
              <a:extLst>
                <a:ext uri="{FF2B5EF4-FFF2-40B4-BE49-F238E27FC236}">
                  <a16:creationId xmlns:a16="http://schemas.microsoft.com/office/drawing/2014/main" id="{4B1ABB85-E9B4-4EDD-B100-A64328A6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730" name="Content Placeholder 6" descr="Man">
              <a:extLst>
                <a:ext uri="{FF2B5EF4-FFF2-40B4-BE49-F238E27FC236}">
                  <a16:creationId xmlns:a16="http://schemas.microsoft.com/office/drawing/2014/main" id="{C1664CFD-71D8-47C8-98C0-D2B672AE7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731" name="Content Placeholder 6" descr="Man">
              <a:extLst>
                <a:ext uri="{FF2B5EF4-FFF2-40B4-BE49-F238E27FC236}">
                  <a16:creationId xmlns:a16="http://schemas.microsoft.com/office/drawing/2014/main" id="{EBCF3772-92E9-4829-BE81-1AC529BC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732" name="Content Placeholder 6" descr="Man">
              <a:extLst>
                <a:ext uri="{FF2B5EF4-FFF2-40B4-BE49-F238E27FC236}">
                  <a16:creationId xmlns:a16="http://schemas.microsoft.com/office/drawing/2014/main" id="{44A358C9-0E2C-4382-B7D1-A64745F5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733" name="Content Placeholder 6" descr="Man">
              <a:extLst>
                <a:ext uri="{FF2B5EF4-FFF2-40B4-BE49-F238E27FC236}">
                  <a16:creationId xmlns:a16="http://schemas.microsoft.com/office/drawing/2014/main" id="{D96E3B5A-066E-4476-8F52-41074148B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734" name="Content Placeholder 6" descr="Man">
              <a:extLst>
                <a:ext uri="{FF2B5EF4-FFF2-40B4-BE49-F238E27FC236}">
                  <a16:creationId xmlns:a16="http://schemas.microsoft.com/office/drawing/2014/main" id="{7206841F-0CA7-49ED-9053-21173EEC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735" name="Content Placeholder 6" descr="Man">
              <a:extLst>
                <a:ext uri="{FF2B5EF4-FFF2-40B4-BE49-F238E27FC236}">
                  <a16:creationId xmlns:a16="http://schemas.microsoft.com/office/drawing/2014/main" id="{FCA1C641-8877-4066-9C47-42D3849C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736" name="Content Placeholder 6" descr="Man">
              <a:extLst>
                <a:ext uri="{FF2B5EF4-FFF2-40B4-BE49-F238E27FC236}">
                  <a16:creationId xmlns:a16="http://schemas.microsoft.com/office/drawing/2014/main" id="{AB316358-FEE3-44EB-8DCE-3F0C4C8C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737" name="Content Placeholder 6" descr="Man">
              <a:extLst>
                <a:ext uri="{FF2B5EF4-FFF2-40B4-BE49-F238E27FC236}">
                  <a16:creationId xmlns:a16="http://schemas.microsoft.com/office/drawing/2014/main" id="{159411FD-A5AF-4573-8185-EDB2E6CD1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738" name="Content Placeholder 6" descr="Man">
              <a:extLst>
                <a:ext uri="{FF2B5EF4-FFF2-40B4-BE49-F238E27FC236}">
                  <a16:creationId xmlns:a16="http://schemas.microsoft.com/office/drawing/2014/main" id="{1B24A9B1-C844-4453-96D6-0AD634B1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739" name="Content Placeholder 6" descr="Man">
              <a:extLst>
                <a:ext uri="{FF2B5EF4-FFF2-40B4-BE49-F238E27FC236}">
                  <a16:creationId xmlns:a16="http://schemas.microsoft.com/office/drawing/2014/main" id="{EA8DDE1D-6C6D-4FAE-B2DD-C9B044D91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740" name="Content Placeholder 6" descr="Man">
              <a:extLst>
                <a:ext uri="{FF2B5EF4-FFF2-40B4-BE49-F238E27FC236}">
                  <a16:creationId xmlns:a16="http://schemas.microsoft.com/office/drawing/2014/main" id="{EA283AE6-9861-4122-9B43-2E5CE9FFE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741" name="Content Placeholder 6" descr="Man">
              <a:extLst>
                <a:ext uri="{FF2B5EF4-FFF2-40B4-BE49-F238E27FC236}">
                  <a16:creationId xmlns:a16="http://schemas.microsoft.com/office/drawing/2014/main" id="{298021D0-E075-485D-881A-D52476EB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742" name="Content Placeholder 6" descr="Man">
              <a:extLst>
                <a:ext uri="{FF2B5EF4-FFF2-40B4-BE49-F238E27FC236}">
                  <a16:creationId xmlns:a16="http://schemas.microsoft.com/office/drawing/2014/main" id="{0896832D-26D0-46E9-A1B6-E46000A8C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743" name="Content Placeholder 6" descr="Man">
              <a:extLst>
                <a:ext uri="{FF2B5EF4-FFF2-40B4-BE49-F238E27FC236}">
                  <a16:creationId xmlns:a16="http://schemas.microsoft.com/office/drawing/2014/main" id="{E43EEF26-9EFA-4AFB-A10B-56BF2FD7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744" name="Content Placeholder 6" descr="Man">
              <a:extLst>
                <a:ext uri="{FF2B5EF4-FFF2-40B4-BE49-F238E27FC236}">
                  <a16:creationId xmlns:a16="http://schemas.microsoft.com/office/drawing/2014/main" id="{08993119-2356-4D07-9F05-E795CE55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745" name="Content Placeholder 6" descr="Man">
              <a:extLst>
                <a:ext uri="{FF2B5EF4-FFF2-40B4-BE49-F238E27FC236}">
                  <a16:creationId xmlns:a16="http://schemas.microsoft.com/office/drawing/2014/main" id="{E704CECC-CAFB-4F74-97CC-1240248C1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746" name="Content Placeholder 6" descr="Man">
              <a:extLst>
                <a:ext uri="{FF2B5EF4-FFF2-40B4-BE49-F238E27FC236}">
                  <a16:creationId xmlns:a16="http://schemas.microsoft.com/office/drawing/2014/main" id="{07935E59-213A-481C-8FA5-4581A3AD6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747" name="Content Placeholder 6" descr="Man">
              <a:extLst>
                <a:ext uri="{FF2B5EF4-FFF2-40B4-BE49-F238E27FC236}">
                  <a16:creationId xmlns:a16="http://schemas.microsoft.com/office/drawing/2014/main" id="{27C6AF3C-213F-4C0F-B96E-6F8D7A81E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748" name="Content Placeholder 6" descr="Man">
              <a:extLst>
                <a:ext uri="{FF2B5EF4-FFF2-40B4-BE49-F238E27FC236}">
                  <a16:creationId xmlns:a16="http://schemas.microsoft.com/office/drawing/2014/main" id="{4E5B4367-E36E-4C8A-97E8-838251A9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749" name="Content Placeholder 6" descr="Man">
              <a:extLst>
                <a:ext uri="{FF2B5EF4-FFF2-40B4-BE49-F238E27FC236}">
                  <a16:creationId xmlns:a16="http://schemas.microsoft.com/office/drawing/2014/main" id="{4718ABE5-90DD-4193-9612-6B761399E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750" name="Content Placeholder 6" descr="Man">
              <a:extLst>
                <a:ext uri="{FF2B5EF4-FFF2-40B4-BE49-F238E27FC236}">
                  <a16:creationId xmlns:a16="http://schemas.microsoft.com/office/drawing/2014/main" id="{4574BF28-C5ED-4696-9D35-56404745B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751" name="Content Placeholder 6" descr="Man">
              <a:extLst>
                <a:ext uri="{FF2B5EF4-FFF2-40B4-BE49-F238E27FC236}">
                  <a16:creationId xmlns:a16="http://schemas.microsoft.com/office/drawing/2014/main" id="{87E5AAFD-248E-47E0-B297-E6CDBAD8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752" name="Content Placeholder 6" descr="Man">
              <a:extLst>
                <a:ext uri="{FF2B5EF4-FFF2-40B4-BE49-F238E27FC236}">
                  <a16:creationId xmlns:a16="http://schemas.microsoft.com/office/drawing/2014/main" id="{69BEBC72-4D8F-4077-B447-5F932DF6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753" name="Content Placeholder 6" descr="Man">
              <a:extLst>
                <a:ext uri="{FF2B5EF4-FFF2-40B4-BE49-F238E27FC236}">
                  <a16:creationId xmlns:a16="http://schemas.microsoft.com/office/drawing/2014/main" id="{DFBC7784-F070-4C07-8020-6B563967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754" name="Content Placeholder 6" descr="Man">
              <a:extLst>
                <a:ext uri="{FF2B5EF4-FFF2-40B4-BE49-F238E27FC236}">
                  <a16:creationId xmlns:a16="http://schemas.microsoft.com/office/drawing/2014/main" id="{6C4067AA-DE86-41FB-9615-9EE145741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755" name="Content Placeholder 6" descr="Man">
              <a:extLst>
                <a:ext uri="{FF2B5EF4-FFF2-40B4-BE49-F238E27FC236}">
                  <a16:creationId xmlns:a16="http://schemas.microsoft.com/office/drawing/2014/main" id="{06ADCEC8-378E-42E4-B599-50129FB6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756" name="Content Placeholder 6" descr="Man">
              <a:extLst>
                <a:ext uri="{FF2B5EF4-FFF2-40B4-BE49-F238E27FC236}">
                  <a16:creationId xmlns:a16="http://schemas.microsoft.com/office/drawing/2014/main" id="{F6753950-7FF6-4BD0-BE6C-0678DB563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757" name="Content Placeholder 6" descr="Man">
              <a:extLst>
                <a:ext uri="{FF2B5EF4-FFF2-40B4-BE49-F238E27FC236}">
                  <a16:creationId xmlns:a16="http://schemas.microsoft.com/office/drawing/2014/main" id="{83232CBA-390E-4B31-A84F-B8F90D0CF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758" name="Content Placeholder 6" descr="Man">
              <a:extLst>
                <a:ext uri="{FF2B5EF4-FFF2-40B4-BE49-F238E27FC236}">
                  <a16:creationId xmlns:a16="http://schemas.microsoft.com/office/drawing/2014/main" id="{8C04A317-9F5D-4AD2-A7AC-A1B766FA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759" name="Content Placeholder 6" descr="Man">
              <a:extLst>
                <a:ext uri="{FF2B5EF4-FFF2-40B4-BE49-F238E27FC236}">
                  <a16:creationId xmlns:a16="http://schemas.microsoft.com/office/drawing/2014/main" id="{3085AA80-52CF-4AB7-993A-FE9F912A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760" name="Content Placeholder 6" descr="Man">
              <a:extLst>
                <a:ext uri="{FF2B5EF4-FFF2-40B4-BE49-F238E27FC236}">
                  <a16:creationId xmlns:a16="http://schemas.microsoft.com/office/drawing/2014/main" id="{4430EDF2-AA06-4AD8-ACAA-438750E2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761" name="Content Placeholder 6" descr="Man">
              <a:extLst>
                <a:ext uri="{FF2B5EF4-FFF2-40B4-BE49-F238E27FC236}">
                  <a16:creationId xmlns:a16="http://schemas.microsoft.com/office/drawing/2014/main" id="{72AAEABE-5C41-49C0-B4FE-B92F69A3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762" name="Content Placeholder 6" descr="Man">
              <a:extLst>
                <a:ext uri="{FF2B5EF4-FFF2-40B4-BE49-F238E27FC236}">
                  <a16:creationId xmlns:a16="http://schemas.microsoft.com/office/drawing/2014/main" id="{BE6D7F0B-3D51-41AC-B339-52E89921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763" name="Content Placeholder 6" descr="Man">
              <a:extLst>
                <a:ext uri="{FF2B5EF4-FFF2-40B4-BE49-F238E27FC236}">
                  <a16:creationId xmlns:a16="http://schemas.microsoft.com/office/drawing/2014/main" id="{8FC24F1B-2FCD-41CB-B387-E1F224F95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764" name="Content Placeholder 6" descr="Man">
              <a:extLst>
                <a:ext uri="{FF2B5EF4-FFF2-40B4-BE49-F238E27FC236}">
                  <a16:creationId xmlns:a16="http://schemas.microsoft.com/office/drawing/2014/main" id="{FE87AAF2-4193-4E83-8A0E-384F1C53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765" name="Content Placeholder 6" descr="Man">
              <a:extLst>
                <a:ext uri="{FF2B5EF4-FFF2-40B4-BE49-F238E27FC236}">
                  <a16:creationId xmlns:a16="http://schemas.microsoft.com/office/drawing/2014/main" id="{9CF492C2-36C8-45D9-B303-174DD1B55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766" name="Content Placeholder 6" descr="Man">
              <a:extLst>
                <a:ext uri="{FF2B5EF4-FFF2-40B4-BE49-F238E27FC236}">
                  <a16:creationId xmlns:a16="http://schemas.microsoft.com/office/drawing/2014/main" id="{CF4A1147-53FE-43A1-B6BE-A38CE2D10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767" name="Content Placeholder 6" descr="Man">
              <a:extLst>
                <a:ext uri="{FF2B5EF4-FFF2-40B4-BE49-F238E27FC236}">
                  <a16:creationId xmlns:a16="http://schemas.microsoft.com/office/drawing/2014/main" id="{AAA74306-781D-46CB-B9AB-F835E91EE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768" name="Content Placeholder 6" descr="Man">
              <a:extLst>
                <a:ext uri="{FF2B5EF4-FFF2-40B4-BE49-F238E27FC236}">
                  <a16:creationId xmlns:a16="http://schemas.microsoft.com/office/drawing/2014/main" id="{0FA05639-3712-4852-B0FF-DE6ADCEB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769" name="Content Placeholder 6" descr="Man">
              <a:extLst>
                <a:ext uri="{FF2B5EF4-FFF2-40B4-BE49-F238E27FC236}">
                  <a16:creationId xmlns:a16="http://schemas.microsoft.com/office/drawing/2014/main" id="{C918CE43-1560-4A9B-9D49-EB626A467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770" name="Content Placeholder 6" descr="Man">
              <a:extLst>
                <a:ext uri="{FF2B5EF4-FFF2-40B4-BE49-F238E27FC236}">
                  <a16:creationId xmlns:a16="http://schemas.microsoft.com/office/drawing/2014/main" id="{5AE09301-7B87-4851-ACCB-348F6359A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771" name="Content Placeholder 6" descr="Man">
              <a:extLst>
                <a:ext uri="{FF2B5EF4-FFF2-40B4-BE49-F238E27FC236}">
                  <a16:creationId xmlns:a16="http://schemas.microsoft.com/office/drawing/2014/main" id="{6F7AB339-FFD4-4D11-8F6C-4C7253857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772" name="Content Placeholder 6" descr="Man">
              <a:extLst>
                <a:ext uri="{FF2B5EF4-FFF2-40B4-BE49-F238E27FC236}">
                  <a16:creationId xmlns:a16="http://schemas.microsoft.com/office/drawing/2014/main" id="{3B41638B-EF95-4B06-9C1C-B85C6ADA0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773" name="Content Placeholder 6" descr="Man">
              <a:extLst>
                <a:ext uri="{FF2B5EF4-FFF2-40B4-BE49-F238E27FC236}">
                  <a16:creationId xmlns:a16="http://schemas.microsoft.com/office/drawing/2014/main" id="{FD53BEB1-4C5C-438B-BF3B-DE4E4DE5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774" name="Content Placeholder 6" descr="Man">
              <a:extLst>
                <a:ext uri="{FF2B5EF4-FFF2-40B4-BE49-F238E27FC236}">
                  <a16:creationId xmlns:a16="http://schemas.microsoft.com/office/drawing/2014/main" id="{ED795E71-A1B5-4D3B-A26D-26908D40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775" name="Content Placeholder 6" descr="Man">
              <a:extLst>
                <a:ext uri="{FF2B5EF4-FFF2-40B4-BE49-F238E27FC236}">
                  <a16:creationId xmlns:a16="http://schemas.microsoft.com/office/drawing/2014/main" id="{F0E19275-40F4-42C0-9030-B15BA2133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776" name="Content Placeholder 6" descr="Man">
              <a:extLst>
                <a:ext uri="{FF2B5EF4-FFF2-40B4-BE49-F238E27FC236}">
                  <a16:creationId xmlns:a16="http://schemas.microsoft.com/office/drawing/2014/main" id="{5BFC6982-CA05-46EF-865D-F0E86E126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777" name="Content Placeholder 6" descr="Man">
              <a:extLst>
                <a:ext uri="{FF2B5EF4-FFF2-40B4-BE49-F238E27FC236}">
                  <a16:creationId xmlns:a16="http://schemas.microsoft.com/office/drawing/2014/main" id="{3CAE6417-8E11-4142-946D-5FE2C4C4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778" name="Content Placeholder 6" descr="Man">
              <a:extLst>
                <a:ext uri="{FF2B5EF4-FFF2-40B4-BE49-F238E27FC236}">
                  <a16:creationId xmlns:a16="http://schemas.microsoft.com/office/drawing/2014/main" id="{B764E989-C302-439C-A533-A8F79A6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51A63530-39D3-4AAD-ADE9-70011EABA808}"/>
              </a:ext>
            </a:extLst>
          </p:cNvPr>
          <p:cNvGrpSpPr/>
          <p:nvPr/>
        </p:nvGrpSpPr>
        <p:grpSpPr>
          <a:xfrm>
            <a:off x="-7273720" y="6490730"/>
            <a:ext cx="8052445" cy="5333301"/>
            <a:chOff x="492213" y="853708"/>
            <a:chExt cx="8052445" cy="5333301"/>
          </a:xfrm>
        </p:grpSpPr>
        <p:pic>
          <p:nvPicPr>
            <p:cNvPr id="780" name="Content Placeholder 6" descr="Man">
              <a:extLst>
                <a:ext uri="{FF2B5EF4-FFF2-40B4-BE49-F238E27FC236}">
                  <a16:creationId xmlns:a16="http://schemas.microsoft.com/office/drawing/2014/main" id="{13BBAD87-CBE2-4645-901F-C728A7D9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781" name="Content Placeholder 6" descr="Man">
              <a:extLst>
                <a:ext uri="{FF2B5EF4-FFF2-40B4-BE49-F238E27FC236}">
                  <a16:creationId xmlns:a16="http://schemas.microsoft.com/office/drawing/2014/main" id="{61D42A52-CEEB-4D89-8CA1-942949C14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782" name="Content Placeholder 6" descr="Man">
              <a:extLst>
                <a:ext uri="{FF2B5EF4-FFF2-40B4-BE49-F238E27FC236}">
                  <a16:creationId xmlns:a16="http://schemas.microsoft.com/office/drawing/2014/main" id="{E0B33968-3F20-4BAD-9664-6796BBECC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783" name="Content Placeholder 6" descr="Man">
              <a:extLst>
                <a:ext uri="{FF2B5EF4-FFF2-40B4-BE49-F238E27FC236}">
                  <a16:creationId xmlns:a16="http://schemas.microsoft.com/office/drawing/2014/main" id="{0056E755-D3C7-4EFD-9374-D4D8A5EC1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784" name="Content Placeholder 6" descr="Man">
              <a:extLst>
                <a:ext uri="{FF2B5EF4-FFF2-40B4-BE49-F238E27FC236}">
                  <a16:creationId xmlns:a16="http://schemas.microsoft.com/office/drawing/2014/main" id="{F6EE296C-7B6B-44DB-8913-DF7489671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785" name="Content Placeholder 6" descr="Man">
              <a:extLst>
                <a:ext uri="{FF2B5EF4-FFF2-40B4-BE49-F238E27FC236}">
                  <a16:creationId xmlns:a16="http://schemas.microsoft.com/office/drawing/2014/main" id="{A576AD00-3D62-4481-8FA9-CC3057A7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786" name="Content Placeholder 6" descr="Man">
              <a:extLst>
                <a:ext uri="{FF2B5EF4-FFF2-40B4-BE49-F238E27FC236}">
                  <a16:creationId xmlns:a16="http://schemas.microsoft.com/office/drawing/2014/main" id="{34866C3B-F0E7-4E81-BD31-40E7F9C4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787" name="Content Placeholder 6" descr="Man">
              <a:extLst>
                <a:ext uri="{FF2B5EF4-FFF2-40B4-BE49-F238E27FC236}">
                  <a16:creationId xmlns:a16="http://schemas.microsoft.com/office/drawing/2014/main" id="{D5F313D3-7B5F-4802-A8C4-C416B72E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788" name="Content Placeholder 6" descr="Man">
              <a:extLst>
                <a:ext uri="{FF2B5EF4-FFF2-40B4-BE49-F238E27FC236}">
                  <a16:creationId xmlns:a16="http://schemas.microsoft.com/office/drawing/2014/main" id="{8D199689-BB96-4013-BE46-56E06D2C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789" name="Content Placeholder 6" descr="Man">
              <a:extLst>
                <a:ext uri="{FF2B5EF4-FFF2-40B4-BE49-F238E27FC236}">
                  <a16:creationId xmlns:a16="http://schemas.microsoft.com/office/drawing/2014/main" id="{C000BF05-47E0-4B28-81A9-2A6BFC37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790" name="Content Placeholder 6" descr="Man">
              <a:extLst>
                <a:ext uri="{FF2B5EF4-FFF2-40B4-BE49-F238E27FC236}">
                  <a16:creationId xmlns:a16="http://schemas.microsoft.com/office/drawing/2014/main" id="{3FD8E1BE-3837-40C9-B284-299D0AD4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791" name="Content Placeholder 6" descr="Man">
              <a:extLst>
                <a:ext uri="{FF2B5EF4-FFF2-40B4-BE49-F238E27FC236}">
                  <a16:creationId xmlns:a16="http://schemas.microsoft.com/office/drawing/2014/main" id="{C60B81A9-F18D-4214-A71E-A4ABE3DF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792" name="Content Placeholder 6" descr="Man">
              <a:extLst>
                <a:ext uri="{FF2B5EF4-FFF2-40B4-BE49-F238E27FC236}">
                  <a16:creationId xmlns:a16="http://schemas.microsoft.com/office/drawing/2014/main" id="{63B98CD0-4F67-415B-A629-5537D87D7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793" name="Content Placeholder 6" descr="Man">
              <a:extLst>
                <a:ext uri="{FF2B5EF4-FFF2-40B4-BE49-F238E27FC236}">
                  <a16:creationId xmlns:a16="http://schemas.microsoft.com/office/drawing/2014/main" id="{E2D79561-9B13-4316-A5BA-FC8F02DE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794" name="Content Placeholder 6" descr="Man">
              <a:extLst>
                <a:ext uri="{FF2B5EF4-FFF2-40B4-BE49-F238E27FC236}">
                  <a16:creationId xmlns:a16="http://schemas.microsoft.com/office/drawing/2014/main" id="{58A7600B-B797-47F6-ABF6-6D7EA6FB6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795" name="Content Placeholder 6" descr="Man">
              <a:extLst>
                <a:ext uri="{FF2B5EF4-FFF2-40B4-BE49-F238E27FC236}">
                  <a16:creationId xmlns:a16="http://schemas.microsoft.com/office/drawing/2014/main" id="{5D49F9E9-6A00-445D-9F26-693D35DA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796" name="Content Placeholder 6" descr="Man">
              <a:extLst>
                <a:ext uri="{FF2B5EF4-FFF2-40B4-BE49-F238E27FC236}">
                  <a16:creationId xmlns:a16="http://schemas.microsoft.com/office/drawing/2014/main" id="{1D10E3AF-9974-4550-A43B-2821C7E6E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797" name="Content Placeholder 6" descr="Man">
              <a:extLst>
                <a:ext uri="{FF2B5EF4-FFF2-40B4-BE49-F238E27FC236}">
                  <a16:creationId xmlns:a16="http://schemas.microsoft.com/office/drawing/2014/main" id="{F21A4B11-E677-43AB-88C0-B821D91F5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798" name="Content Placeholder 6" descr="Man">
              <a:extLst>
                <a:ext uri="{FF2B5EF4-FFF2-40B4-BE49-F238E27FC236}">
                  <a16:creationId xmlns:a16="http://schemas.microsoft.com/office/drawing/2014/main" id="{CE2A93E5-B551-41FD-B9EF-E3EA2695A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799" name="Content Placeholder 6" descr="Man">
              <a:extLst>
                <a:ext uri="{FF2B5EF4-FFF2-40B4-BE49-F238E27FC236}">
                  <a16:creationId xmlns:a16="http://schemas.microsoft.com/office/drawing/2014/main" id="{B0250737-DF2D-4048-BD33-05F63EB7B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800" name="Content Placeholder 6" descr="Man">
              <a:extLst>
                <a:ext uri="{FF2B5EF4-FFF2-40B4-BE49-F238E27FC236}">
                  <a16:creationId xmlns:a16="http://schemas.microsoft.com/office/drawing/2014/main" id="{912944EB-78AC-46C6-A9DD-6C63CAC65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801" name="Content Placeholder 6" descr="Man">
              <a:extLst>
                <a:ext uri="{FF2B5EF4-FFF2-40B4-BE49-F238E27FC236}">
                  <a16:creationId xmlns:a16="http://schemas.microsoft.com/office/drawing/2014/main" id="{FFB3F06D-48ED-435D-94B7-131E6A439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802" name="Content Placeholder 6" descr="Man">
              <a:extLst>
                <a:ext uri="{FF2B5EF4-FFF2-40B4-BE49-F238E27FC236}">
                  <a16:creationId xmlns:a16="http://schemas.microsoft.com/office/drawing/2014/main" id="{5861F02F-4E59-4A7A-9E91-72936B75F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803" name="Content Placeholder 6" descr="Man">
              <a:extLst>
                <a:ext uri="{FF2B5EF4-FFF2-40B4-BE49-F238E27FC236}">
                  <a16:creationId xmlns:a16="http://schemas.microsoft.com/office/drawing/2014/main" id="{9A852295-198A-4CC4-AD32-FBD97DD1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804" name="Content Placeholder 6" descr="Man">
              <a:extLst>
                <a:ext uri="{FF2B5EF4-FFF2-40B4-BE49-F238E27FC236}">
                  <a16:creationId xmlns:a16="http://schemas.microsoft.com/office/drawing/2014/main" id="{AECB461F-95B5-4E87-AFF8-E80F4D955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805" name="Content Placeholder 6" descr="Man">
              <a:extLst>
                <a:ext uri="{FF2B5EF4-FFF2-40B4-BE49-F238E27FC236}">
                  <a16:creationId xmlns:a16="http://schemas.microsoft.com/office/drawing/2014/main" id="{3469EAD6-1B23-4606-9D67-EE55340A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806" name="Content Placeholder 6" descr="Man">
              <a:extLst>
                <a:ext uri="{FF2B5EF4-FFF2-40B4-BE49-F238E27FC236}">
                  <a16:creationId xmlns:a16="http://schemas.microsoft.com/office/drawing/2014/main" id="{A2E73AC2-9085-4F22-9A1D-02169786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807" name="Content Placeholder 6" descr="Man">
              <a:extLst>
                <a:ext uri="{FF2B5EF4-FFF2-40B4-BE49-F238E27FC236}">
                  <a16:creationId xmlns:a16="http://schemas.microsoft.com/office/drawing/2014/main" id="{FAAC6F19-D18F-4675-A06D-048ABF58D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808" name="Content Placeholder 6" descr="Man">
              <a:extLst>
                <a:ext uri="{FF2B5EF4-FFF2-40B4-BE49-F238E27FC236}">
                  <a16:creationId xmlns:a16="http://schemas.microsoft.com/office/drawing/2014/main" id="{2682607B-BA70-412B-BF74-4C2F7B7A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809" name="Content Placeholder 6" descr="Man">
              <a:extLst>
                <a:ext uri="{FF2B5EF4-FFF2-40B4-BE49-F238E27FC236}">
                  <a16:creationId xmlns:a16="http://schemas.microsoft.com/office/drawing/2014/main" id="{037DA5B2-ABA3-4BCA-A59C-C838A8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810" name="Content Placeholder 6" descr="Man">
              <a:extLst>
                <a:ext uri="{FF2B5EF4-FFF2-40B4-BE49-F238E27FC236}">
                  <a16:creationId xmlns:a16="http://schemas.microsoft.com/office/drawing/2014/main" id="{D0C737EC-214D-4025-9AFF-75A7F807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811" name="Content Placeholder 6" descr="Man">
              <a:extLst>
                <a:ext uri="{FF2B5EF4-FFF2-40B4-BE49-F238E27FC236}">
                  <a16:creationId xmlns:a16="http://schemas.microsoft.com/office/drawing/2014/main" id="{4D21A5C0-8E49-49FE-8F50-F97AF819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812" name="Content Placeholder 6" descr="Man">
              <a:extLst>
                <a:ext uri="{FF2B5EF4-FFF2-40B4-BE49-F238E27FC236}">
                  <a16:creationId xmlns:a16="http://schemas.microsoft.com/office/drawing/2014/main" id="{313D8AF3-8D0B-4BA7-A180-E512E61B4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813" name="Content Placeholder 6" descr="Man">
              <a:extLst>
                <a:ext uri="{FF2B5EF4-FFF2-40B4-BE49-F238E27FC236}">
                  <a16:creationId xmlns:a16="http://schemas.microsoft.com/office/drawing/2014/main" id="{152C3025-D010-419C-B016-CFDAFC69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814" name="Content Placeholder 6" descr="Man">
              <a:extLst>
                <a:ext uri="{FF2B5EF4-FFF2-40B4-BE49-F238E27FC236}">
                  <a16:creationId xmlns:a16="http://schemas.microsoft.com/office/drawing/2014/main" id="{EEC457CE-AEAD-4EF8-B7E5-8E762C54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815" name="Content Placeholder 6" descr="Man">
              <a:extLst>
                <a:ext uri="{FF2B5EF4-FFF2-40B4-BE49-F238E27FC236}">
                  <a16:creationId xmlns:a16="http://schemas.microsoft.com/office/drawing/2014/main" id="{6E102177-B480-4718-9F2F-95C2F548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816" name="Content Placeholder 6" descr="Man">
              <a:extLst>
                <a:ext uri="{FF2B5EF4-FFF2-40B4-BE49-F238E27FC236}">
                  <a16:creationId xmlns:a16="http://schemas.microsoft.com/office/drawing/2014/main" id="{893B3827-2708-499F-A30C-12BD2646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817" name="Content Placeholder 6" descr="Man">
              <a:extLst>
                <a:ext uri="{FF2B5EF4-FFF2-40B4-BE49-F238E27FC236}">
                  <a16:creationId xmlns:a16="http://schemas.microsoft.com/office/drawing/2014/main" id="{9E435DCD-3B07-45CC-B9D6-A56AEA32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818" name="Content Placeholder 6" descr="Man">
              <a:extLst>
                <a:ext uri="{FF2B5EF4-FFF2-40B4-BE49-F238E27FC236}">
                  <a16:creationId xmlns:a16="http://schemas.microsoft.com/office/drawing/2014/main" id="{919D461C-E4D6-4BD7-93B8-B4D44FCE6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819" name="Content Placeholder 6" descr="Man">
              <a:extLst>
                <a:ext uri="{FF2B5EF4-FFF2-40B4-BE49-F238E27FC236}">
                  <a16:creationId xmlns:a16="http://schemas.microsoft.com/office/drawing/2014/main" id="{F0C48175-6A17-46EC-8994-DB591D46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820" name="Content Placeholder 6" descr="Man">
              <a:extLst>
                <a:ext uri="{FF2B5EF4-FFF2-40B4-BE49-F238E27FC236}">
                  <a16:creationId xmlns:a16="http://schemas.microsoft.com/office/drawing/2014/main" id="{360B2F12-3EAB-4A8E-A9B8-954E819B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821" name="Content Placeholder 6" descr="Man">
              <a:extLst>
                <a:ext uri="{FF2B5EF4-FFF2-40B4-BE49-F238E27FC236}">
                  <a16:creationId xmlns:a16="http://schemas.microsoft.com/office/drawing/2014/main" id="{0DC52234-2127-4F5C-9A6A-69E856D19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822" name="Content Placeholder 6" descr="Man">
              <a:extLst>
                <a:ext uri="{FF2B5EF4-FFF2-40B4-BE49-F238E27FC236}">
                  <a16:creationId xmlns:a16="http://schemas.microsoft.com/office/drawing/2014/main" id="{AAC5E6B0-AA56-47EF-B77A-1766E51DE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823" name="Content Placeholder 6" descr="Man">
              <a:extLst>
                <a:ext uri="{FF2B5EF4-FFF2-40B4-BE49-F238E27FC236}">
                  <a16:creationId xmlns:a16="http://schemas.microsoft.com/office/drawing/2014/main" id="{23FB2009-7880-4048-AEF4-C58A2F23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824" name="Content Placeholder 6" descr="Man">
              <a:extLst>
                <a:ext uri="{FF2B5EF4-FFF2-40B4-BE49-F238E27FC236}">
                  <a16:creationId xmlns:a16="http://schemas.microsoft.com/office/drawing/2014/main" id="{FE02120D-7635-426B-B03E-17B6A209E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825" name="Content Placeholder 6" descr="Man">
              <a:extLst>
                <a:ext uri="{FF2B5EF4-FFF2-40B4-BE49-F238E27FC236}">
                  <a16:creationId xmlns:a16="http://schemas.microsoft.com/office/drawing/2014/main" id="{6F56B5FB-F038-48AF-8015-05D0A2F89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826" name="Content Placeholder 6" descr="Man">
              <a:extLst>
                <a:ext uri="{FF2B5EF4-FFF2-40B4-BE49-F238E27FC236}">
                  <a16:creationId xmlns:a16="http://schemas.microsoft.com/office/drawing/2014/main" id="{A7785241-72B6-4C3E-B65E-58587D0A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827" name="Content Placeholder 6" descr="Man">
              <a:extLst>
                <a:ext uri="{FF2B5EF4-FFF2-40B4-BE49-F238E27FC236}">
                  <a16:creationId xmlns:a16="http://schemas.microsoft.com/office/drawing/2014/main" id="{9E4F8FEE-E647-4622-BA90-B4F0F43F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828" name="Content Placeholder 6" descr="Man">
              <a:extLst>
                <a:ext uri="{FF2B5EF4-FFF2-40B4-BE49-F238E27FC236}">
                  <a16:creationId xmlns:a16="http://schemas.microsoft.com/office/drawing/2014/main" id="{4ED0C63C-E45C-4836-B1B2-94F3F811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829" name="Content Placeholder 6" descr="Man">
              <a:extLst>
                <a:ext uri="{FF2B5EF4-FFF2-40B4-BE49-F238E27FC236}">
                  <a16:creationId xmlns:a16="http://schemas.microsoft.com/office/drawing/2014/main" id="{463BEC40-EF53-4591-B6F2-0283F58C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830" name="Content Placeholder 6" descr="Man">
              <a:extLst>
                <a:ext uri="{FF2B5EF4-FFF2-40B4-BE49-F238E27FC236}">
                  <a16:creationId xmlns:a16="http://schemas.microsoft.com/office/drawing/2014/main" id="{49F5E3F6-7FDC-465E-B1C0-E68519796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831" name="Content Placeholder 6" descr="Man">
              <a:extLst>
                <a:ext uri="{FF2B5EF4-FFF2-40B4-BE49-F238E27FC236}">
                  <a16:creationId xmlns:a16="http://schemas.microsoft.com/office/drawing/2014/main" id="{559CBCD2-B7D7-4B3A-9AD1-271D30AE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832" name="Content Placeholder 6" descr="Man">
              <a:extLst>
                <a:ext uri="{FF2B5EF4-FFF2-40B4-BE49-F238E27FC236}">
                  <a16:creationId xmlns:a16="http://schemas.microsoft.com/office/drawing/2014/main" id="{7E0D4B5D-0BA1-48DC-B9D1-CF50EE39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833" name="Content Placeholder 6" descr="Man">
              <a:extLst>
                <a:ext uri="{FF2B5EF4-FFF2-40B4-BE49-F238E27FC236}">
                  <a16:creationId xmlns:a16="http://schemas.microsoft.com/office/drawing/2014/main" id="{715D8FC0-E75A-431A-B70D-173446C71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834" name="Content Placeholder 6" descr="Man">
              <a:extLst>
                <a:ext uri="{FF2B5EF4-FFF2-40B4-BE49-F238E27FC236}">
                  <a16:creationId xmlns:a16="http://schemas.microsoft.com/office/drawing/2014/main" id="{7592F894-A46A-44A9-9F3E-EA2F8EEB5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835" name="Content Placeholder 6" descr="Man">
              <a:extLst>
                <a:ext uri="{FF2B5EF4-FFF2-40B4-BE49-F238E27FC236}">
                  <a16:creationId xmlns:a16="http://schemas.microsoft.com/office/drawing/2014/main" id="{AAA9C822-F6C0-481D-875A-C20F6F532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836" name="Content Placeholder 6" descr="Man">
              <a:extLst>
                <a:ext uri="{FF2B5EF4-FFF2-40B4-BE49-F238E27FC236}">
                  <a16:creationId xmlns:a16="http://schemas.microsoft.com/office/drawing/2014/main" id="{18D62635-C5BE-4FC1-A97C-840DD111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837" name="Content Placeholder 6" descr="Man">
              <a:extLst>
                <a:ext uri="{FF2B5EF4-FFF2-40B4-BE49-F238E27FC236}">
                  <a16:creationId xmlns:a16="http://schemas.microsoft.com/office/drawing/2014/main" id="{5A50E47D-9FC6-4642-9334-83F9ABD14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838" name="Content Placeholder 6" descr="Man">
              <a:extLst>
                <a:ext uri="{FF2B5EF4-FFF2-40B4-BE49-F238E27FC236}">
                  <a16:creationId xmlns:a16="http://schemas.microsoft.com/office/drawing/2014/main" id="{382C2E87-9C01-4B81-9EB0-59DF8295C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839" name="Content Placeholder 6" descr="Man">
              <a:extLst>
                <a:ext uri="{FF2B5EF4-FFF2-40B4-BE49-F238E27FC236}">
                  <a16:creationId xmlns:a16="http://schemas.microsoft.com/office/drawing/2014/main" id="{E59DB4F4-D490-40D4-BE98-1995C68C6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840" name="Content Placeholder 6" descr="Man">
              <a:extLst>
                <a:ext uri="{FF2B5EF4-FFF2-40B4-BE49-F238E27FC236}">
                  <a16:creationId xmlns:a16="http://schemas.microsoft.com/office/drawing/2014/main" id="{3A1EB60E-5982-41CE-BE92-BF440644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841" name="Content Placeholder 6" descr="Man">
              <a:extLst>
                <a:ext uri="{FF2B5EF4-FFF2-40B4-BE49-F238E27FC236}">
                  <a16:creationId xmlns:a16="http://schemas.microsoft.com/office/drawing/2014/main" id="{2815BA92-A369-46C6-8703-2D2723B12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842" name="Content Placeholder 6" descr="Man">
              <a:extLst>
                <a:ext uri="{FF2B5EF4-FFF2-40B4-BE49-F238E27FC236}">
                  <a16:creationId xmlns:a16="http://schemas.microsoft.com/office/drawing/2014/main" id="{4F9A0A09-ED02-410D-8887-93686020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843" name="Content Placeholder 6" descr="Man">
              <a:extLst>
                <a:ext uri="{FF2B5EF4-FFF2-40B4-BE49-F238E27FC236}">
                  <a16:creationId xmlns:a16="http://schemas.microsoft.com/office/drawing/2014/main" id="{E4824F68-5639-4344-B614-CC164597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844" name="Content Placeholder 6" descr="Man">
              <a:extLst>
                <a:ext uri="{FF2B5EF4-FFF2-40B4-BE49-F238E27FC236}">
                  <a16:creationId xmlns:a16="http://schemas.microsoft.com/office/drawing/2014/main" id="{A39E1E91-894F-4DDD-85F9-82F0D3B7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845" name="Content Placeholder 6" descr="Man">
              <a:extLst>
                <a:ext uri="{FF2B5EF4-FFF2-40B4-BE49-F238E27FC236}">
                  <a16:creationId xmlns:a16="http://schemas.microsoft.com/office/drawing/2014/main" id="{00C145F7-5002-472F-8A7D-DC4374E86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846" name="Content Placeholder 6" descr="Man">
              <a:extLst>
                <a:ext uri="{FF2B5EF4-FFF2-40B4-BE49-F238E27FC236}">
                  <a16:creationId xmlns:a16="http://schemas.microsoft.com/office/drawing/2014/main" id="{2CC69BEA-E30F-4F69-8B0B-2CB5C63F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847" name="Content Placeholder 6" descr="Man">
              <a:extLst>
                <a:ext uri="{FF2B5EF4-FFF2-40B4-BE49-F238E27FC236}">
                  <a16:creationId xmlns:a16="http://schemas.microsoft.com/office/drawing/2014/main" id="{1BB53F29-F79C-40CF-9D31-F23BD929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848" name="Content Placeholder 6" descr="Man">
              <a:extLst>
                <a:ext uri="{FF2B5EF4-FFF2-40B4-BE49-F238E27FC236}">
                  <a16:creationId xmlns:a16="http://schemas.microsoft.com/office/drawing/2014/main" id="{C9DDA29A-9694-4635-A3EA-6DE0AA52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849" name="Content Placeholder 6" descr="Man">
              <a:extLst>
                <a:ext uri="{FF2B5EF4-FFF2-40B4-BE49-F238E27FC236}">
                  <a16:creationId xmlns:a16="http://schemas.microsoft.com/office/drawing/2014/main" id="{2CD5D752-2CF5-44FC-9D55-83966D175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850" name="Content Placeholder 6" descr="Man">
              <a:extLst>
                <a:ext uri="{FF2B5EF4-FFF2-40B4-BE49-F238E27FC236}">
                  <a16:creationId xmlns:a16="http://schemas.microsoft.com/office/drawing/2014/main" id="{87058C7C-C33B-4949-8EFB-97A62A799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851" name="Content Placeholder 6" descr="Man">
              <a:extLst>
                <a:ext uri="{FF2B5EF4-FFF2-40B4-BE49-F238E27FC236}">
                  <a16:creationId xmlns:a16="http://schemas.microsoft.com/office/drawing/2014/main" id="{0BF5BFF1-B7E0-4561-8AC0-865BF235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852" name="Content Placeholder 6" descr="Man">
              <a:extLst>
                <a:ext uri="{FF2B5EF4-FFF2-40B4-BE49-F238E27FC236}">
                  <a16:creationId xmlns:a16="http://schemas.microsoft.com/office/drawing/2014/main" id="{9247C8A3-4168-40BF-844D-41DD9236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853" name="Content Placeholder 6" descr="Man">
              <a:extLst>
                <a:ext uri="{FF2B5EF4-FFF2-40B4-BE49-F238E27FC236}">
                  <a16:creationId xmlns:a16="http://schemas.microsoft.com/office/drawing/2014/main" id="{427C3843-172C-416D-88D7-8E3A57B0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854" name="Content Placeholder 6" descr="Man">
              <a:extLst>
                <a:ext uri="{FF2B5EF4-FFF2-40B4-BE49-F238E27FC236}">
                  <a16:creationId xmlns:a16="http://schemas.microsoft.com/office/drawing/2014/main" id="{37682D23-2628-49E3-9AF5-5960DBF8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855" name="Content Placeholder 6" descr="Man">
              <a:extLst>
                <a:ext uri="{FF2B5EF4-FFF2-40B4-BE49-F238E27FC236}">
                  <a16:creationId xmlns:a16="http://schemas.microsoft.com/office/drawing/2014/main" id="{4B64E3C7-A2E2-48B5-BE4E-961BF8E6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856" name="Content Placeholder 6" descr="Man">
              <a:extLst>
                <a:ext uri="{FF2B5EF4-FFF2-40B4-BE49-F238E27FC236}">
                  <a16:creationId xmlns:a16="http://schemas.microsoft.com/office/drawing/2014/main" id="{64F2B21F-9432-4A77-BAEC-E3A989B8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857" name="Content Placeholder 6" descr="Man">
              <a:extLst>
                <a:ext uri="{FF2B5EF4-FFF2-40B4-BE49-F238E27FC236}">
                  <a16:creationId xmlns:a16="http://schemas.microsoft.com/office/drawing/2014/main" id="{B833E0F2-A419-4511-82AC-232D792B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858" name="Content Placeholder 6" descr="Man">
              <a:extLst>
                <a:ext uri="{FF2B5EF4-FFF2-40B4-BE49-F238E27FC236}">
                  <a16:creationId xmlns:a16="http://schemas.microsoft.com/office/drawing/2014/main" id="{E732763C-EE00-4333-9E62-9EB13C029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859" name="Content Placeholder 6" descr="Man">
              <a:extLst>
                <a:ext uri="{FF2B5EF4-FFF2-40B4-BE49-F238E27FC236}">
                  <a16:creationId xmlns:a16="http://schemas.microsoft.com/office/drawing/2014/main" id="{774AC580-84CC-4492-ABD2-5521112D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860" name="Content Placeholder 6" descr="Man">
              <a:extLst>
                <a:ext uri="{FF2B5EF4-FFF2-40B4-BE49-F238E27FC236}">
                  <a16:creationId xmlns:a16="http://schemas.microsoft.com/office/drawing/2014/main" id="{55D19A50-747D-4FCF-8F46-B5593B16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861" name="Content Placeholder 6" descr="Man">
              <a:extLst>
                <a:ext uri="{FF2B5EF4-FFF2-40B4-BE49-F238E27FC236}">
                  <a16:creationId xmlns:a16="http://schemas.microsoft.com/office/drawing/2014/main" id="{EED6FBA0-A062-4CFA-B00F-1A1B98FA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862" name="Content Placeholder 6" descr="Man">
              <a:extLst>
                <a:ext uri="{FF2B5EF4-FFF2-40B4-BE49-F238E27FC236}">
                  <a16:creationId xmlns:a16="http://schemas.microsoft.com/office/drawing/2014/main" id="{EC4D6FC3-ADDD-4C50-B371-BEF8D768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863" name="Content Placeholder 6" descr="Man">
              <a:extLst>
                <a:ext uri="{FF2B5EF4-FFF2-40B4-BE49-F238E27FC236}">
                  <a16:creationId xmlns:a16="http://schemas.microsoft.com/office/drawing/2014/main" id="{CC0CEDBF-F4AF-40D5-9141-91CF3F8B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864" name="Content Placeholder 6" descr="Man">
              <a:extLst>
                <a:ext uri="{FF2B5EF4-FFF2-40B4-BE49-F238E27FC236}">
                  <a16:creationId xmlns:a16="http://schemas.microsoft.com/office/drawing/2014/main" id="{A147A1A0-19DD-41DB-87ED-CCDCE327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865" name="Content Placeholder 6" descr="Man">
              <a:extLst>
                <a:ext uri="{FF2B5EF4-FFF2-40B4-BE49-F238E27FC236}">
                  <a16:creationId xmlns:a16="http://schemas.microsoft.com/office/drawing/2014/main" id="{DC526572-CD8C-4BD2-8430-C5B09836F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866" name="Content Placeholder 6" descr="Man">
              <a:extLst>
                <a:ext uri="{FF2B5EF4-FFF2-40B4-BE49-F238E27FC236}">
                  <a16:creationId xmlns:a16="http://schemas.microsoft.com/office/drawing/2014/main" id="{B79EB1BF-9A23-42F1-BA1B-112C87FAB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867" name="Content Placeholder 6" descr="Man">
              <a:extLst>
                <a:ext uri="{FF2B5EF4-FFF2-40B4-BE49-F238E27FC236}">
                  <a16:creationId xmlns:a16="http://schemas.microsoft.com/office/drawing/2014/main" id="{DB83D9C2-E5F3-4C91-9487-F4BA50AA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868" name="Content Placeholder 6" descr="Man">
              <a:extLst>
                <a:ext uri="{FF2B5EF4-FFF2-40B4-BE49-F238E27FC236}">
                  <a16:creationId xmlns:a16="http://schemas.microsoft.com/office/drawing/2014/main" id="{CBFFAA31-43BB-4325-8DEF-F785F6CB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869" name="Content Placeholder 6" descr="Man">
              <a:extLst>
                <a:ext uri="{FF2B5EF4-FFF2-40B4-BE49-F238E27FC236}">
                  <a16:creationId xmlns:a16="http://schemas.microsoft.com/office/drawing/2014/main" id="{0927C50D-6037-49F5-94D9-80CA6443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870" name="Content Placeholder 6" descr="Man">
              <a:extLst>
                <a:ext uri="{FF2B5EF4-FFF2-40B4-BE49-F238E27FC236}">
                  <a16:creationId xmlns:a16="http://schemas.microsoft.com/office/drawing/2014/main" id="{08142194-51CB-4E85-9305-3A58D5C85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871" name="Content Placeholder 6" descr="Man">
              <a:extLst>
                <a:ext uri="{FF2B5EF4-FFF2-40B4-BE49-F238E27FC236}">
                  <a16:creationId xmlns:a16="http://schemas.microsoft.com/office/drawing/2014/main" id="{127FCF45-C920-40AB-97AD-9EC2A1558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872" name="Content Placeholder 6" descr="Man">
              <a:extLst>
                <a:ext uri="{FF2B5EF4-FFF2-40B4-BE49-F238E27FC236}">
                  <a16:creationId xmlns:a16="http://schemas.microsoft.com/office/drawing/2014/main" id="{053920DD-8479-4279-9CB1-C462148F8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873" name="Content Placeholder 6" descr="Man">
              <a:extLst>
                <a:ext uri="{FF2B5EF4-FFF2-40B4-BE49-F238E27FC236}">
                  <a16:creationId xmlns:a16="http://schemas.microsoft.com/office/drawing/2014/main" id="{C5F06D85-CFBF-464B-82BE-3A662DE95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874" name="Content Placeholder 6" descr="Man">
              <a:extLst>
                <a:ext uri="{FF2B5EF4-FFF2-40B4-BE49-F238E27FC236}">
                  <a16:creationId xmlns:a16="http://schemas.microsoft.com/office/drawing/2014/main" id="{8E114036-D571-445B-97DB-0C4AC0D11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875" name="Content Placeholder 6" descr="Man">
              <a:extLst>
                <a:ext uri="{FF2B5EF4-FFF2-40B4-BE49-F238E27FC236}">
                  <a16:creationId xmlns:a16="http://schemas.microsoft.com/office/drawing/2014/main" id="{D0310C9C-FDD1-410B-9359-C1187B9B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876" name="Content Placeholder 6" descr="Man">
              <a:extLst>
                <a:ext uri="{FF2B5EF4-FFF2-40B4-BE49-F238E27FC236}">
                  <a16:creationId xmlns:a16="http://schemas.microsoft.com/office/drawing/2014/main" id="{CE11455F-B9FA-4C51-85B4-AB49AAA4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877" name="Content Placeholder 6" descr="Man">
              <a:extLst>
                <a:ext uri="{FF2B5EF4-FFF2-40B4-BE49-F238E27FC236}">
                  <a16:creationId xmlns:a16="http://schemas.microsoft.com/office/drawing/2014/main" id="{AC7C9F66-CA09-472F-81E9-61765A53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878" name="Content Placeholder 6" descr="Man">
              <a:extLst>
                <a:ext uri="{FF2B5EF4-FFF2-40B4-BE49-F238E27FC236}">
                  <a16:creationId xmlns:a16="http://schemas.microsoft.com/office/drawing/2014/main" id="{380B7049-2336-4DD3-949E-BCD2E6D5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879" name="Content Placeholder 6" descr="Man">
              <a:extLst>
                <a:ext uri="{FF2B5EF4-FFF2-40B4-BE49-F238E27FC236}">
                  <a16:creationId xmlns:a16="http://schemas.microsoft.com/office/drawing/2014/main" id="{17A6D9DB-C66A-40E2-BB89-CC931621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880" name="Content Placeholder 6" descr="Man">
              <a:extLst>
                <a:ext uri="{FF2B5EF4-FFF2-40B4-BE49-F238E27FC236}">
                  <a16:creationId xmlns:a16="http://schemas.microsoft.com/office/drawing/2014/main" id="{3F9B53A8-6301-48C9-BC0F-F1D8116D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881" name="Content Placeholder 6" descr="Man">
              <a:extLst>
                <a:ext uri="{FF2B5EF4-FFF2-40B4-BE49-F238E27FC236}">
                  <a16:creationId xmlns:a16="http://schemas.microsoft.com/office/drawing/2014/main" id="{AC83C4DB-88DE-410B-B58E-91667873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882" name="Content Placeholder 6" descr="Man">
              <a:extLst>
                <a:ext uri="{FF2B5EF4-FFF2-40B4-BE49-F238E27FC236}">
                  <a16:creationId xmlns:a16="http://schemas.microsoft.com/office/drawing/2014/main" id="{A167BCDF-FBEA-43FD-BAFE-3C680E601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883" name="Content Placeholder 6" descr="Man">
              <a:extLst>
                <a:ext uri="{FF2B5EF4-FFF2-40B4-BE49-F238E27FC236}">
                  <a16:creationId xmlns:a16="http://schemas.microsoft.com/office/drawing/2014/main" id="{7DB1461F-BFB1-4604-B9C0-FC86ECC0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884" name="Content Placeholder 6" descr="Man">
              <a:extLst>
                <a:ext uri="{FF2B5EF4-FFF2-40B4-BE49-F238E27FC236}">
                  <a16:creationId xmlns:a16="http://schemas.microsoft.com/office/drawing/2014/main" id="{E7C69212-AB88-4C0A-85BF-B2E9C0467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885" name="Content Placeholder 6" descr="Man">
              <a:extLst>
                <a:ext uri="{FF2B5EF4-FFF2-40B4-BE49-F238E27FC236}">
                  <a16:creationId xmlns:a16="http://schemas.microsoft.com/office/drawing/2014/main" id="{629B6C40-B7B1-43AD-8CE5-4B042241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886" name="Content Placeholder 6" descr="Man">
              <a:extLst>
                <a:ext uri="{FF2B5EF4-FFF2-40B4-BE49-F238E27FC236}">
                  <a16:creationId xmlns:a16="http://schemas.microsoft.com/office/drawing/2014/main" id="{997A4593-A285-4358-BE6E-59A94E55A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887" name="Content Placeholder 6" descr="Man">
              <a:extLst>
                <a:ext uri="{FF2B5EF4-FFF2-40B4-BE49-F238E27FC236}">
                  <a16:creationId xmlns:a16="http://schemas.microsoft.com/office/drawing/2014/main" id="{4815B62C-6299-454C-89EA-85ED15C8C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888" name="Content Placeholder 6" descr="Man">
              <a:extLst>
                <a:ext uri="{FF2B5EF4-FFF2-40B4-BE49-F238E27FC236}">
                  <a16:creationId xmlns:a16="http://schemas.microsoft.com/office/drawing/2014/main" id="{F8F60A56-77E3-460A-B90B-0CC9F80EB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889" name="Content Placeholder 6" descr="Man">
              <a:extLst>
                <a:ext uri="{FF2B5EF4-FFF2-40B4-BE49-F238E27FC236}">
                  <a16:creationId xmlns:a16="http://schemas.microsoft.com/office/drawing/2014/main" id="{74B98359-8261-4B46-ACCB-6FCC12BD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890" name="Content Placeholder 6" descr="Man">
              <a:extLst>
                <a:ext uri="{FF2B5EF4-FFF2-40B4-BE49-F238E27FC236}">
                  <a16:creationId xmlns:a16="http://schemas.microsoft.com/office/drawing/2014/main" id="{0AADF898-9A13-4873-9C30-FC86DBE0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891" name="Content Placeholder 6" descr="Man">
              <a:extLst>
                <a:ext uri="{FF2B5EF4-FFF2-40B4-BE49-F238E27FC236}">
                  <a16:creationId xmlns:a16="http://schemas.microsoft.com/office/drawing/2014/main" id="{D6CDAD24-5ED1-4AC5-B2EC-181499D1D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892" name="Content Placeholder 6" descr="Man">
              <a:extLst>
                <a:ext uri="{FF2B5EF4-FFF2-40B4-BE49-F238E27FC236}">
                  <a16:creationId xmlns:a16="http://schemas.microsoft.com/office/drawing/2014/main" id="{879F5D6E-E57D-4A46-83C1-9B6B8DA8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893" name="Content Placeholder 6" descr="Man">
              <a:extLst>
                <a:ext uri="{FF2B5EF4-FFF2-40B4-BE49-F238E27FC236}">
                  <a16:creationId xmlns:a16="http://schemas.microsoft.com/office/drawing/2014/main" id="{137AFB1E-8598-4482-9817-620CD1F0B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894" name="Content Placeholder 6" descr="Man">
              <a:extLst>
                <a:ext uri="{FF2B5EF4-FFF2-40B4-BE49-F238E27FC236}">
                  <a16:creationId xmlns:a16="http://schemas.microsoft.com/office/drawing/2014/main" id="{756257BD-65EF-400B-9D26-FBB542EB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895" name="Content Placeholder 6" descr="Man">
              <a:extLst>
                <a:ext uri="{FF2B5EF4-FFF2-40B4-BE49-F238E27FC236}">
                  <a16:creationId xmlns:a16="http://schemas.microsoft.com/office/drawing/2014/main" id="{36E9D37F-51BF-4E88-8474-7D30C0C3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896" name="Content Placeholder 6" descr="Man">
              <a:extLst>
                <a:ext uri="{FF2B5EF4-FFF2-40B4-BE49-F238E27FC236}">
                  <a16:creationId xmlns:a16="http://schemas.microsoft.com/office/drawing/2014/main" id="{832E0F96-D79F-40B2-8E11-0790DF86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897" name="Content Placeholder 6" descr="Man">
              <a:extLst>
                <a:ext uri="{FF2B5EF4-FFF2-40B4-BE49-F238E27FC236}">
                  <a16:creationId xmlns:a16="http://schemas.microsoft.com/office/drawing/2014/main" id="{7131B1D9-BD43-492E-9556-C6705A3F7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898" name="Content Placeholder 6" descr="Man">
              <a:extLst>
                <a:ext uri="{FF2B5EF4-FFF2-40B4-BE49-F238E27FC236}">
                  <a16:creationId xmlns:a16="http://schemas.microsoft.com/office/drawing/2014/main" id="{389F74ED-E855-4C97-8391-416515A98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899" name="Content Placeholder 6" descr="Man">
              <a:extLst>
                <a:ext uri="{FF2B5EF4-FFF2-40B4-BE49-F238E27FC236}">
                  <a16:creationId xmlns:a16="http://schemas.microsoft.com/office/drawing/2014/main" id="{4800A583-3414-4644-8E2D-C35E201A5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900" name="Content Placeholder 6" descr="Man">
              <a:extLst>
                <a:ext uri="{FF2B5EF4-FFF2-40B4-BE49-F238E27FC236}">
                  <a16:creationId xmlns:a16="http://schemas.microsoft.com/office/drawing/2014/main" id="{6E535414-C849-4E7F-A081-C6FCE0A1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901" name="Content Placeholder 6" descr="Man">
              <a:extLst>
                <a:ext uri="{FF2B5EF4-FFF2-40B4-BE49-F238E27FC236}">
                  <a16:creationId xmlns:a16="http://schemas.microsoft.com/office/drawing/2014/main" id="{55C753D4-9157-41A7-9AC7-C0CC78BEA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902" name="Content Placeholder 6" descr="Man">
              <a:extLst>
                <a:ext uri="{FF2B5EF4-FFF2-40B4-BE49-F238E27FC236}">
                  <a16:creationId xmlns:a16="http://schemas.microsoft.com/office/drawing/2014/main" id="{750B4D90-197B-45C7-9FC0-4872DBFE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903" name="Content Placeholder 6" descr="Man">
              <a:extLst>
                <a:ext uri="{FF2B5EF4-FFF2-40B4-BE49-F238E27FC236}">
                  <a16:creationId xmlns:a16="http://schemas.microsoft.com/office/drawing/2014/main" id="{8FA7B93F-34C7-467C-8CA9-242DE5B7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904" name="Content Placeholder 6" descr="Man">
              <a:extLst>
                <a:ext uri="{FF2B5EF4-FFF2-40B4-BE49-F238E27FC236}">
                  <a16:creationId xmlns:a16="http://schemas.microsoft.com/office/drawing/2014/main" id="{29D4F35A-8D12-4146-AE28-0950D9AE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905" name="Content Placeholder 6" descr="Man">
              <a:extLst>
                <a:ext uri="{FF2B5EF4-FFF2-40B4-BE49-F238E27FC236}">
                  <a16:creationId xmlns:a16="http://schemas.microsoft.com/office/drawing/2014/main" id="{24854DB8-925C-49CE-9140-8EAE240C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906" name="Content Placeholder 6" descr="Man">
              <a:extLst>
                <a:ext uri="{FF2B5EF4-FFF2-40B4-BE49-F238E27FC236}">
                  <a16:creationId xmlns:a16="http://schemas.microsoft.com/office/drawing/2014/main" id="{3E06F6EE-6426-4267-B034-BB3342E3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907" name="Content Placeholder 6" descr="Man">
              <a:extLst>
                <a:ext uri="{FF2B5EF4-FFF2-40B4-BE49-F238E27FC236}">
                  <a16:creationId xmlns:a16="http://schemas.microsoft.com/office/drawing/2014/main" id="{CEB77EDD-15D2-437C-B6A9-2F43619C8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B93B159D-FB1D-441B-8922-0A16058EB95A}"/>
              </a:ext>
            </a:extLst>
          </p:cNvPr>
          <p:cNvGrpSpPr/>
          <p:nvPr/>
        </p:nvGrpSpPr>
        <p:grpSpPr>
          <a:xfrm>
            <a:off x="687852" y="6490730"/>
            <a:ext cx="8052445" cy="5333301"/>
            <a:chOff x="492213" y="853708"/>
            <a:chExt cx="8052445" cy="5333301"/>
          </a:xfrm>
        </p:grpSpPr>
        <p:pic>
          <p:nvPicPr>
            <p:cNvPr id="909" name="Content Placeholder 6" descr="Man">
              <a:extLst>
                <a:ext uri="{FF2B5EF4-FFF2-40B4-BE49-F238E27FC236}">
                  <a16:creationId xmlns:a16="http://schemas.microsoft.com/office/drawing/2014/main" id="{A8328785-CA69-4E60-933B-3FC3C040E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910" name="Content Placeholder 6" descr="Man">
              <a:extLst>
                <a:ext uri="{FF2B5EF4-FFF2-40B4-BE49-F238E27FC236}">
                  <a16:creationId xmlns:a16="http://schemas.microsoft.com/office/drawing/2014/main" id="{1F1E4AD9-889E-4AEA-9880-6B5587A8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911" name="Content Placeholder 6" descr="Man">
              <a:extLst>
                <a:ext uri="{FF2B5EF4-FFF2-40B4-BE49-F238E27FC236}">
                  <a16:creationId xmlns:a16="http://schemas.microsoft.com/office/drawing/2014/main" id="{AFA61C9C-2263-4CB9-8AA1-26FB9DC01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912" name="Content Placeholder 6" descr="Man">
              <a:extLst>
                <a:ext uri="{FF2B5EF4-FFF2-40B4-BE49-F238E27FC236}">
                  <a16:creationId xmlns:a16="http://schemas.microsoft.com/office/drawing/2014/main" id="{E81C90F2-D92D-44B3-916F-E96D864B7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913" name="Content Placeholder 6" descr="Man">
              <a:extLst>
                <a:ext uri="{FF2B5EF4-FFF2-40B4-BE49-F238E27FC236}">
                  <a16:creationId xmlns:a16="http://schemas.microsoft.com/office/drawing/2014/main" id="{A21C64BC-F4C0-4CE9-9647-946C22E3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914" name="Content Placeholder 6" descr="Man">
              <a:extLst>
                <a:ext uri="{FF2B5EF4-FFF2-40B4-BE49-F238E27FC236}">
                  <a16:creationId xmlns:a16="http://schemas.microsoft.com/office/drawing/2014/main" id="{94096C46-2285-4A0E-AD1B-31855782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915" name="Content Placeholder 6" descr="Man">
              <a:extLst>
                <a:ext uri="{FF2B5EF4-FFF2-40B4-BE49-F238E27FC236}">
                  <a16:creationId xmlns:a16="http://schemas.microsoft.com/office/drawing/2014/main" id="{8FE041DF-1D48-488B-A7CB-94D388AB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916" name="Content Placeholder 6" descr="Man">
              <a:extLst>
                <a:ext uri="{FF2B5EF4-FFF2-40B4-BE49-F238E27FC236}">
                  <a16:creationId xmlns:a16="http://schemas.microsoft.com/office/drawing/2014/main" id="{08FA6199-7D19-4D88-A67B-CB30DB34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917" name="Content Placeholder 6" descr="Man">
              <a:extLst>
                <a:ext uri="{FF2B5EF4-FFF2-40B4-BE49-F238E27FC236}">
                  <a16:creationId xmlns:a16="http://schemas.microsoft.com/office/drawing/2014/main" id="{02420047-13B5-4DFF-BBA6-D4893852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918" name="Content Placeholder 6" descr="Man">
              <a:extLst>
                <a:ext uri="{FF2B5EF4-FFF2-40B4-BE49-F238E27FC236}">
                  <a16:creationId xmlns:a16="http://schemas.microsoft.com/office/drawing/2014/main" id="{F4C91066-CE46-4BC4-BFBE-0726A5473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919" name="Content Placeholder 6" descr="Man">
              <a:extLst>
                <a:ext uri="{FF2B5EF4-FFF2-40B4-BE49-F238E27FC236}">
                  <a16:creationId xmlns:a16="http://schemas.microsoft.com/office/drawing/2014/main" id="{34CAF499-E40F-4308-842B-0F42804E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920" name="Content Placeholder 6" descr="Man">
              <a:extLst>
                <a:ext uri="{FF2B5EF4-FFF2-40B4-BE49-F238E27FC236}">
                  <a16:creationId xmlns:a16="http://schemas.microsoft.com/office/drawing/2014/main" id="{AE308B28-075B-4703-BF98-ED9E76C98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921" name="Content Placeholder 6" descr="Man">
              <a:extLst>
                <a:ext uri="{FF2B5EF4-FFF2-40B4-BE49-F238E27FC236}">
                  <a16:creationId xmlns:a16="http://schemas.microsoft.com/office/drawing/2014/main" id="{82F8CF1E-FBE1-4A6E-BD89-FCEA30F0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922" name="Content Placeholder 6" descr="Man">
              <a:extLst>
                <a:ext uri="{FF2B5EF4-FFF2-40B4-BE49-F238E27FC236}">
                  <a16:creationId xmlns:a16="http://schemas.microsoft.com/office/drawing/2014/main" id="{2EC477DF-F2FD-4532-8C40-8E57AA347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923" name="Content Placeholder 6" descr="Man">
              <a:extLst>
                <a:ext uri="{FF2B5EF4-FFF2-40B4-BE49-F238E27FC236}">
                  <a16:creationId xmlns:a16="http://schemas.microsoft.com/office/drawing/2014/main" id="{A0712800-B6CC-4E16-9773-B7FB85081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924" name="Content Placeholder 6" descr="Man">
              <a:extLst>
                <a:ext uri="{FF2B5EF4-FFF2-40B4-BE49-F238E27FC236}">
                  <a16:creationId xmlns:a16="http://schemas.microsoft.com/office/drawing/2014/main" id="{6BE319D1-65F3-4DF1-BF98-FDD94A2BC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925" name="Content Placeholder 6" descr="Man">
              <a:extLst>
                <a:ext uri="{FF2B5EF4-FFF2-40B4-BE49-F238E27FC236}">
                  <a16:creationId xmlns:a16="http://schemas.microsoft.com/office/drawing/2014/main" id="{70A6A0B7-5B3F-4429-99C7-A3C6CB9C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926" name="Content Placeholder 6" descr="Man">
              <a:extLst>
                <a:ext uri="{FF2B5EF4-FFF2-40B4-BE49-F238E27FC236}">
                  <a16:creationId xmlns:a16="http://schemas.microsoft.com/office/drawing/2014/main" id="{D634AE08-D1E7-47F8-B923-18807AB96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927" name="Content Placeholder 6" descr="Man">
              <a:extLst>
                <a:ext uri="{FF2B5EF4-FFF2-40B4-BE49-F238E27FC236}">
                  <a16:creationId xmlns:a16="http://schemas.microsoft.com/office/drawing/2014/main" id="{A5E126E2-F38A-49F5-AD2F-3F01EF16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928" name="Content Placeholder 6" descr="Man">
              <a:extLst>
                <a:ext uri="{FF2B5EF4-FFF2-40B4-BE49-F238E27FC236}">
                  <a16:creationId xmlns:a16="http://schemas.microsoft.com/office/drawing/2014/main" id="{9623AAEA-7982-49EF-AC33-05DCA14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929" name="Content Placeholder 6" descr="Man">
              <a:extLst>
                <a:ext uri="{FF2B5EF4-FFF2-40B4-BE49-F238E27FC236}">
                  <a16:creationId xmlns:a16="http://schemas.microsoft.com/office/drawing/2014/main" id="{F4F40AB6-FA8D-4B4F-8AB5-24F25C862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930" name="Content Placeholder 6" descr="Man">
              <a:extLst>
                <a:ext uri="{FF2B5EF4-FFF2-40B4-BE49-F238E27FC236}">
                  <a16:creationId xmlns:a16="http://schemas.microsoft.com/office/drawing/2014/main" id="{A02BCDC3-8D49-45E5-9FC9-B469FED3E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931" name="Content Placeholder 6" descr="Man">
              <a:extLst>
                <a:ext uri="{FF2B5EF4-FFF2-40B4-BE49-F238E27FC236}">
                  <a16:creationId xmlns:a16="http://schemas.microsoft.com/office/drawing/2014/main" id="{D520D4C6-AA17-4F66-8641-21AAED16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932" name="Content Placeholder 6" descr="Man">
              <a:extLst>
                <a:ext uri="{FF2B5EF4-FFF2-40B4-BE49-F238E27FC236}">
                  <a16:creationId xmlns:a16="http://schemas.microsoft.com/office/drawing/2014/main" id="{0BDA9F30-2C81-4128-8277-FE24E1CDC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933" name="Content Placeholder 6" descr="Man">
              <a:extLst>
                <a:ext uri="{FF2B5EF4-FFF2-40B4-BE49-F238E27FC236}">
                  <a16:creationId xmlns:a16="http://schemas.microsoft.com/office/drawing/2014/main" id="{1BD70C8C-E28E-4AC4-901A-880B154D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934" name="Content Placeholder 6" descr="Man">
              <a:extLst>
                <a:ext uri="{FF2B5EF4-FFF2-40B4-BE49-F238E27FC236}">
                  <a16:creationId xmlns:a16="http://schemas.microsoft.com/office/drawing/2014/main" id="{C971A13D-8860-4A64-BA10-C6D3F156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935" name="Content Placeholder 6" descr="Man">
              <a:extLst>
                <a:ext uri="{FF2B5EF4-FFF2-40B4-BE49-F238E27FC236}">
                  <a16:creationId xmlns:a16="http://schemas.microsoft.com/office/drawing/2014/main" id="{636A0319-81BD-43B7-A7E3-94A1F653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936" name="Content Placeholder 6" descr="Man">
              <a:extLst>
                <a:ext uri="{FF2B5EF4-FFF2-40B4-BE49-F238E27FC236}">
                  <a16:creationId xmlns:a16="http://schemas.microsoft.com/office/drawing/2014/main" id="{C8327892-3D10-41BF-9394-C2FDE189A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937" name="Content Placeholder 6" descr="Man">
              <a:extLst>
                <a:ext uri="{FF2B5EF4-FFF2-40B4-BE49-F238E27FC236}">
                  <a16:creationId xmlns:a16="http://schemas.microsoft.com/office/drawing/2014/main" id="{753BBCB3-4653-42F7-83FF-998A7E92A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938" name="Content Placeholder 6" descr="Man">
              <a:extLst>
                <a:ext uri="{FF2B5EF4-FFF2-40B4-BE49-F238E27FC236}">
                  <a16:creationId xmlns:a16="http://schemas.microsoft.com/office/drawing/2014/main" id="{3BFC7DD2-3E78-4236-9AF0-2EF15D40B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939" name="Content Placeholder 6" descr="Man">
              <a:extLst>
                <a:ext uri="{FF2B5EF4-FFF2-40B4-BE49-F238E27FC236}">
                  <a16:creationId xmlns:a16="http://schemas.microsoft.com/office/drawing/2014/main" id="{4095A98C-7B10-4DF9-A3F8-ABFD3763C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940" name="Content Placeholder 6" descr="Man">
              <a:extLst>
                <a:ext uri="{FF2B5EF4-FFF2-40B4-BE49-F238E27FC236}">
                  <a16:creationId xmlns:a16="http://schemas.microsoft.com/office/drawing/2014/main" id="{83DDD4F3-A458-489B-BE88-FBE02630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941" name="Content Placeholder 6" descr="Man">
              <a:extLst>
                <a:ext uri="{FF2B5EF4-FFF2-40B4-BE49-F238E27FC236}">
                  <a16:creationId xmlns:a16="http://schemas.microsoft.com/office/drawing/2014/main" id="{37B81A48-5CA4-4AF5-9900-13B4DBDE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942" name="Content Placeholder 6" descr="Man">
              <a:extLst>
                <a:ext uri="{FF2B5EF4-FFF2-40B4-BE49-F238E27FC236}">
                  <a16:creationId xmlns:a16="http://schemas.microsoft.com/office/drawing/2014/main" id="{27A846FE-6C3E-4C4A-AC71-384D272F6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943" name="Content Placeholder 6" descr="Man">
              <a:extLst>
                <a:ext uri="{FF2B5EF4-FFF2-40B4-BE49-F238E27FC236}">
                  <a16:creationId xmlns:a16="http://schemas.microsoft.com/office/drawing/2014/main" id="{D232624F-69A8-4DF1-BA45-8E9D4129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944" name="Content Placeholder 6" descr="Man">
              <a:extLst>
                <a:ext uri="{FF2B5EF4-FFF2-40B4-BE49-F238E27FC236}">
                  <a16:creationId xmlns:a16="http://schemas.microsoft.com/office/drawing/2014/main" id="{D51679A3-9E45-4720-9C84-15A82D65C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945" name="Content Placeholder 6" descr="Man">
              <a:extLst>
                <a:ext uri="{FF2B5EF4-FFF2-40B4-BE49-F238E27FC236}">
                  <a16:creationId xmlns:a16="http://schemas.microsoft.com/office/drawing/2014/main" id="{A2F942B1-A267-495B-941F-F003A5CBF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946" name="Content Placeholder 6" descr="Man">
              <a:extLst>
                <a:ext uri="{FF2B5EF4-FFF2-40B4-BE49-F238E27FC236}">
                  <a16:creationId xmlns:a16="http://schemas.microsoft.com/office/drawing/2014/main" id="{66D7D391-FD22-4BEB-9B9C-306D033F5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947" name="Content Placeholder 6" descr="Man">
              <a:extLst>
                <a:ext uri="{FF2B5EF4-FFF2-40B4-BE49-F238E27FC236}">
                  <a16:creationId xmlns:a16="http://schemas.microsoft.com/office/drawing/2014/main" id="{DFF87331-CC05-4ABF-BEDB-3827BDED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948" name="Content Placeholder 6" descr="Man">
              <a:extLst>
                <a:ext uri="{FF2B5EF4-FFF2-40B4-BE49-F238E27FC236}">
                  <a16:creationId xmlns:a16="http://schemas.microsoft.com/office/drawing/2014/main" id="{7E8F7532-07F0-4A7A-A1EC-279FAE8C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949" name="Content Placeholder 6" descr="Man">
              <a:extLst>
                <a:ext uri="{FF2B5EF4-FFF2-40B4-BE49-F238E27FC236}">
                  <a16:creationId xmlns:a16="http://schemas.microsoft.com/office/drawing/2014/main" id="{051850F2-0D0D-4279-AE08-8DF8EC92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950" name="Content Placeholder 6" descr="Man">
              <a:extLst>
                <a:ext uri="{FF2B5EF4-FFF2-40B4-BE49-F238E27FC236}">
                  <a16:creationId xmlns:a16="http://schemas.microsoft.com/office/drawing/2014/main" id="{7F36E0EF-572F-4F84-93B7-19A9B79A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951" name="Content Placeholder 6" descr="Man">
              <a:extLst>
                <a:ext uri="{FF2B5EF4-FFF2-40B4-BE49-F238E27FC236}">
                  <a16:creationId xmlns:a16="http://schemas.microsoft.com/office/drawing/2014/main" id="{7D1C594E-BD7F-4BA9-B597-97A8D0D1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952" name="Content Placeholder 6" descr="Man">
              <a:extLst>
                <a:ext uri="{FF2B5EF4-FFF2-40B4-BE49-F238E27FC236}">
                  <a16:creationId xmlns:a16="http://schemas.microsoft.com/office/drawing/2014/main" id="{F9C9B9C5-A09C-438B-8775-11E71A43D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953" name="Content Placeholder 6" descr="Man">
              <a:extLst>
                <a:ext uri="{FF2B5EF4-FFF2-40B4-BE49-F238E27FC236}">
                  <a16:creationId xmlns:a16="http://schemas.microsoft.com/office/drawing/2014/main" id="{050D61B0-392D-47C6-88F4-BBEEF347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954" name="Content Placeholder 6" descr="Man">
              <a:extLst>
                <a:ext uri="{FF2B5EF4-FFF2-40B4-BE49-F238E27FC236}">
                  <a16:creationId xmlns:a16="http://schemas.microsoft.com/office/drawing/2014/main" id="{6D33BBBD-07CE-4F0E-8335-CE0F91AD1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955" name="Content Placeholder 6" descr="Man">
              <a:extLst>
                <a:ext uri="{FF2B5EF4-FFF2-40B4-BE49-F238E27FC236}">
                  <a16:creationId xmlns:a16="http://schemas.microsoft.com/office/drawing/2014/main" id="{8AFE2CE3-464B-4B4A-A29F-4C10D1E0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956" name="Content Placeholder 6" descr="Man">
              <a:extLst>
                <a:ext uri="{FF2B5EF4-FFF2-40B4-BE49-F238E27FC236}">
                  <a16:creationId xmlns:a16="http://schemas.microsoft.com/office/drawing/2014/main" id="{F511578D-5FC7-4218-A834-9B97E912D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957" name="Content Placeholder 6" descr="Man">
              <a:extLst>
                <a:ext uri="{FF2B5EF4-FFF2-40B4-BE49-F238E27FC236}">
                  <a16:creationId xmlns:a16="http://schemas.microsoft.com/office/drawing/2014/main" id="{80C28DCE-0B42-4306-9939-86C094133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958" name="Content Placeholder 6" descr="Man">
              <a:extLst>
                <a:ext uri="{FF2B5EF4-FFF2-40B4-BE49-F238E27FC236}">
                  <a16:creationId xmlns:a16="http://schemas.microsoft.com/office/drawing/2014/main" id="{4161F0DA-7556-4E02-AA71-9C267152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959" name="Content Placeholder 6" descr="Man">
              <a:extLst>
                <a:ext uri="{FF2B5EF4-FFF2-40B4-BE49-F238E27FC236}">
                  <a16:creationId xmlns:a16="http://schemas.microsoft.com/office/drawing/2014/main" id="{752D25D1-819A-4C04-BBC2-7DFE415B3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960" name="Content Placeholder 6" descr="Man">
              <a:extLst>
                <a:ext uri="{FF2B5EF4-FFF2-40B4-BE49-F238E27FC236}">
                  <a16:creationId xmlns:a16="http://schemas.microsoft.com/office/drawing/2014/main" id="{C6ADDC79-4DC0-48EF-BDC4-EA7E9D2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961" name="Content Placeholder 6" descr="Man">
              <a:extLst>
                <a:ext uri="{FF2B5EF4-FFF2-40B4-BE49-F238E27FC236}">
                  <a16:creationId xmlns:a16="http://schemas.microsoft.com/office/drawing/2014/main" id="{CEFD2D65-225E-4855-9B1B-D6DA9E08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962" name="Content Placeholder 6" descr="Man">
              <a:extLst>
                <a:ext uri="{FF2B5EF4-FFF2-40B4-BE49-F238E27FC236}">
                  <a16:creationId xmlns:a16="http://schemas.microsoft.com/office/drawing/2014/main" id="{EDD7514C-4C4E-4E85-9672-19F93DAB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963" name="Content Placeholder 6" descr="Man">
              <a:extLst>
                <a:ext uri="{FF2B5EF4-FFF2-40B4-BE49-F238E27FC236}">
                  <a16:creationId xmlns:a16="http://schemas.microsoft.com/office/drawing/2014/main" id="{D733636C-86E8-4DBA-ABA8-A523021B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964" name="Content Placeholder 6" descr="Man">
              <a:extLst>
                <a:ext uri="{FF2B5EF4-FFF2-40B4-BE49-F238E27FC236}">
                  <a16:creationId xmlns:a16="http://schemas.microsoft.com/office/drawing/2014/main" id="{81E94029-11AF-4DF0-9816-268675440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965" name="Content Placeholder 6" descr="Man">
              <a:extLst>
                <a:ext uri="{FF2B5EF4-FFF2-40B4-BE49-F238E27FC236}">
                  <a16:creationId xmlns:a16="http://schemas.microsoft.com/office/drawing/2014/main" id="{DD99E61D-64A8-4332-8BC7-09C95F570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966" name="Content Placeholder 6" descr="Man">
              <a:extLst>
                <a:ext uri="{FF2B5EF4-FFF2-40B4-BE49-F238E27FC236}">
                  <a16:creationId xmlns:a16="http://schemas.microsoft.com/office/drawing/2014/main" id="{C0B06382-FBCD-424A-805F-FC279532F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967" name="Content Placeholder 6" descr="Man">
              <a:extLst>
                <a:ext uri="{FF2B5EF4-FFF2-40B4-BE49-F238E27FC236}">
                  <a16:creationId xmlns:a16="http://schemas.microsoft.com/office/drawing/2014/main" id="{07C15E9B-4C5B-48A2-9644-812854F5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968" name="Content Placeholder 6" descr="Man">
              <a:extLst>
                <a:ext uri="{FF2B5EF4-FFF2-40B4-BE49-F238E27FC236}">
                  <a16:creationId xmlns:a16="http://schemas.microsoft.com/office/drawing/2014/main" id="{595DB1EE-4570-4CF6-9D72-4A7F98E00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969" name="Content Placeholder 6" descr="Man">
              <a:extLst>
                <a:ext uri="{FF2B5EF4-FFF2-40B4-BE49-F238E27FC236}">
                  <a16:creationId xmlns:a16="http://schemas.microsoft.com/office/drawing/2014/main" id="{A043DBB4-0DF4-4D73-BC12-965485F6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970" name="Content Placeholder 6" descr="Man">
              <a:extLst>
                <a:ext uri="{FF2B5EF4-FFF2-40B4-BE49-F238E27FC236}">
                  <a16:creationId xmlns:a16="http://schemas.microsoft.com/office/drawing/2014/main" id="{A1D49526-CD04-44D1-9279-977882E18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971" name="Content Placeholder 6" descr="Man">
              <a:extLst>
                <a:ext uri="{FF2B5EF4-FFF2-40B4-BE49-F238E27FC236}">
                  <a16:creationId xmlns:a16="http://schemas.microsoft.com/office/drawing/2014/main" id="{7A463295-4555-4EE5-9C9A-BE0161404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972" name="Content Placeholder 6" descr="Man">
              <a:extLst>
                <a:ext uri="{FF2B5EF4-FFF2-40B4-BE49-F238E27FC236}">
                  <a16:creationId xmlns:a16="http://schemas.microsoft.com/office/drawing/2014/main" id="{461572B0-47A4-45B4-B19C-84F64B83B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973" name="Content Placeholder 6" descr="Man">
              <a:extLst>
                <a:ext uri="{FF2B5EF4-FFF2-40B4-BE49-F238E27FC236}">
                  <a16:creationId xmlns:a16="http://schemas.microsoft.com/office/drawing/2014/main" id="{36A7682E-7A88-4FE2-9336-C241DEA2F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974" name="Content Placeholder 6" descr="Man">
              <a:extLst>
                <a:ext uri="{FF2B5EF4-FFF2-40B4-BE49-F238E27FC236}">
                  <a16:creationId xmlns:a16="http://schemas.microsoft.com/office/drawing/2014/main" id="{0E74D42C-521B-4283-9401-133E04FD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975" name="Content Placeholder 6" descr="Man">
              <a:extLst>
                <a:ext uri="{FF2B5EF4-FFF2-40B4-BE49-F238E27FC236}">
                  <a16:creationId xmlns:a16="http://schemas.microsoft.com/office/drawing/2014/main" id="{DF6A6214-A1FB-4C19-96DF-EB445DE23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976" name="Content Placeholder 6" descr="Man">
              <a:extLst>
                <a:ext uri="{FF2B5EF4-FFF2-40B4-BE49-F238E27FC236}">
                  <a16:creationId xmlns:a16="http://schemas.microsoft.com/office/drawing/2014/main" id="{484027C6-66B0-4558-B91E-A76E8AAEC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977" name="Content Placeholder 6" descr="Man">
              <a:extLst>
                <a:ext uri="{FF2B5EF4-FFF2-40B4-BE49-F238E27FC236}">
                  <a16:creationId xmlns:a16="http://schemas.microsoft.com/office/drawing/2014/main" id="{872BF78D-7E5E-4A00-B8C4-818054B1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978" name="Content Placeholder 6" descr="Man">
              <a:extLst>
                <a:ext uri="{FF2B5EF4-FFF2-40B4-BE49-F238E27FC236}">
                  <a16:creationId xmlns:a16="http://schemas.microsoft.com/office/drawing/2014/main" id="{907F7A89-52B1-45D6-85A6-C82415B22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979" name="Content Placeholder 6" descr="Man">
              <a:extLst>
                <a:ext uri="{FF2B5EF4-FFF2-40B4-BE49-F238E27FC236}">
                  <a16:creationId xmlns:a16="http://schemas.microsoft.com/office/drawing/2014/main" id="{70F7B9B0-A02E-4806-82AE-A92C6E2F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980" name="Content Placeholder 6" descr="Man">
              <a:extLst>
                <a:ext uri="{FF2B5EF4-FFF2-40B4-BE49-F238E27FC236}">
                  <a16:creationId xmlns:a16="http://schemas.microsoft.com/office/drawing/2014/main" id="{B031D860-4A40-40CF-B007-525D84BF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981" name="Content Placeholder 6" descr="Man">
              <a:extLst>
                <a:ext uri="{FF2B5EF4-FFF2-40B4-BE49-F238E27FC236}">
                  <a16:creationId xmlns:a16="http://schemas.microsoft.com/office/drawing/2014/main" id="{262A563C-B55C-4624-8AAA-70DFADC1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982" name="Content Placeholder 6" descr="Man">
              <a:extLst>
                <a:ext uri="{FF2B5EF4-FFF2-40B4-BE49-F238E27FC236}">
                  <a16:creationId xmlns:a16="http://schemas.microsoft.com/office/drawing/2014/main" id="{625FB2A4-2F37-40D3-B036-8C4F5508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983" name="Content Placeholder 6" descr="Man">
              <a:extLst>
                <a:ext uri="{FF2B5EF4-FFF2-40B4-BE49-F238E27FC236}">
                  <a16:creationId xmlns:a16="http://schemas.microsoft.com/office/drawing/2014/main" id="{E2CE1470-A095-4664-A9D3-290C9F1D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984" name="Content Placeholder 6" descr="Man">
              <a:extLst>
                <a:ext uri="{FF2B5EF4-FFF2-40B4-BE49-F238E27FC236}">
                  <a16:creationId xmlns:a16="http://schemas.microsoft.com/office/drawing/2014/main" id="{9F44F113-BAA6-4BBC-8B3B-DB735A30A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985" name="Content Placeholder 6" descr="Man">
              <a:extLst>
                <a:ext uri="{FF2B5EF4-FFF2-40B4-BE49-F238E27FC236}">
                  <a16:creationId xmlns:a16="http://schemas.microsoft.com/office/drawing/2014/main" id="{BE10C53B-8B5F-4B66-8A58-2D09EF869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986" name="Content Placeholder 6" descr="Man">
              <a:extLst>
                <a:ext uri="{FF2B5EF4-FFF2-40B4-BE49-F238E27FC236}">
                  <a16:creationId xmlns:a16="http://schemas.microsoft.com/office/drawing/2014/main" id="{3D0B497E-A811-45DD-8E82-EE7C6D82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987" name="Content Placeholder 6" descr="Man">
              <a:extLst>
                <a:ext uri="{FF2B5EF4-FFF2-40B4-BE49-F238E27FC236}">
                  <a16:creationId xmlns:a16="http://schemas.microsoft.com/office/drawing/2014/main" id="{B8D79B3D-4612-4F70-91F0-F07B2114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988" name="Content Placeholder 6" descr="Man">
              <a:extLst>
                <a:ext uri="{FF2B5EF4-FFF2-40B4-BE49-F238E27FC236}">
                  <a16:creationId xmlns:a16="http://schemas.microsoft.com/office/drawing/2014/main" id="{F635C836-943C-43B2-BD1C-46F41790E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989" name="Content Placeholder 6" descr="Man">
              <a:extLst>
                <a:ext uri="{FF2B5EF4-FFF2-40B4-BE49-F238E27FC236}">
                  <a16:creationId xmlns:a16="http://schemas.microsoft.com/office/drawing/2014/main" id="{8393D7E3-B2E9-4CC4-88B3-FDDA7B24F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990" name="Content Placeholder 6" descr="Man">
              <a:extLst>
                <a:ext uri="{FF2B5EF4-FFF2-40B4-BE49-F238E27FC236}">
                  <a16:creationId xmlns:a16="http://schemas.microsoft.com/office/drawing/2014/main" id="{43056309-4915-4045-B009-CF142F92E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991" name="Content Placeholder 6" descr="Man">
              <a:extLst>
                <a:ext uri="{FF2B5EF4-FFF2-40B4-BE49-F238E27FC236}">
                  <a16:creationId xmlns:a16="http://schemas.microsoft.com/office/drawing/2014/main" id="{D7109483-31E1-4721-9642-D210DD6C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992" name="Content Placeholder 6" descr="Man">
              <a:extLst>
                <a:ext uri="{FF2B5EF4-FFF2-40B4-BE49-F238E27FC236}">
                  <a16:creationId xmlns:a16="http://schemas.microsoft.com/office/drawing/2014/main" id="{F5AF4A21-2AE0-47A6-952D-56DB511F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993" name="Content Placeholder 6" descr="Man">
              <a:extLst>
                <a:ext uri="{FF2B5EF4-FFF2-40B4-BE49-F238E27FC236}">
                  <a16:creationId xmlns:a16="http://schemas.microsoft.com/office/drawing/2014/main" id="{383BD87A-1FE1-4E02-B876-927DE9C6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994" name="Content Placeholder 6" descr="Man">
              <a:extLst>
                <a:ext uri="{FF2B5EF4-FFF2-40B4-BE49-F238E27FC236}">
                  <a16:creationId xmlns:a16="http://schemas.microsoft.com/office/drawing/2014/main" id="{D7F2E406-65DB-4AB2-BAB6-33DFE063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995" name="Content Placeholder 6" descr="Man">
              <a:extLst>
                <a:ext uri="{FF2B5EF4-FFF2-40B4-BE49-F238E27FC236}">
                  <a16:creationId xmlns:a16="http://schemas.microsoft.com/office/drawing/2014/main" id="{BB74980F-80A5-418C-9C66-E07AF97A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996" name="Content Placeholder 6" descr="Man">
              <a:extLst>
                <a:ext uri="{FF2B5EF4-FFF2-40B4-BE49-F238E27FC236}">
                  <a16:creationId xmlns:a16="http://schemas.microsoft.com/office/drawing/2014/main" id="{7E6FD0C4-D653-48D3-8B5D-65654B2B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997" name="Content Placeholder 6" descr="Man">
              <a:extLst>
                <a:ext uri="{FF2B5EF4-FFF2-40B4-BE49-F238E27FC236}">
                  <a16:creationId xmlns:a16="http://schemas.microsoft.com/office/drawing/2014/main" id="{6347D9B3-1A9A-4830-A38C-D83A9A7C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998" name="Content Placeholder 6" descr="Man">
              <a:extLst>
                <a:ext uri="{FF2B5EF4-FFF2-40B4-BE49-F238E27FC236}">
                  <a16:creationId xmlns:a16="http://schemas.microsoft.com/office/drawing/2014/main" id="{CFAB30EA-10DA-4C76-9F35-24CB769E7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999" name="Content Placeholder 6" descr="Man">
              <a:extLst>
                <a:ext uri="{FF2B5EF4-FFF2-40B4-BE49-F238E27FC236}">
                  <a16:creationId xmlns:a16="http://schemas.microsoft.com/office/drawing/2014/main" id="{C71E0E85-EC58-4F44-A896-ACC63552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1000" name="Content Placeholder 6" descr="Man">
              <a:extLst>
                <a:ext uri="{FF2B5EF4-FFF2-40B4-BE49-F238E27FC236}">
                  <a16:creationId xmlns:a16="http://schemas.microsoft.com/office/drawing/2014/main" id="{44777B64-5F1B-4ED0-9DC3-866960D97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1001" name="Content Placeholder 6" descr="Man">
              <a:extLst>
                <a:ext uri="{FF2B5EF4-FFF2-40B4-BE49-F238E27FC236}">
                  <a16:creationId xmlns:a16="http://schemas.microsoft.com/office/drawing/2014/main" id="{C193EFBB-8EC7-4D09-8CAB-95CD7DF4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1002" name="Content Placeholder 6" descr="Man">
              <a:extLst>
                <a:ext uri="{FF2B5EF4-FFF2-40B4-BE49-F238E27FC236}">
                  <a16:creationId xmlns:a16="http://schemas.microsoft.com/office/drawing/2014/main" id="{4AC9CF75-4999-42B2-9E5D-FC4F6C56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003" name="Content Placeholder 6" descr="Man">
              <a:extLst>
                <a:ext uri="{FF2B5EF4-FFF2-40B4-BE49-F238E27FC236}">
                  <a16:creationId xmlns:a16="http://schemas.microsoft.com/office/drawing/2014/main" id="{0F1C9F3B-2437-4447-AF6B-BFAD574A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004" name="Content Placeholder 6" descr="Man">
              <a:extLst>
                <a:ext uri="{FF2B5EF4-FFF2-40B4-BE49-F238E27FC236}">
                  <a16:creationId xmlns:a16="http://schemas.microsoft.com/office/drawing/2014/main" id="{37FD2EF6-D87F-49EE-B3D4-AA5C9D814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005" name="Content Placeholder 6" descr="Man">
              <a:extLst>
                <a:ext uri="{FF2B5EF4-FFF2-40B4-BE49-F238E27FC236}">
                  <a16:creationId xmlns:a16="http://schemas.microsoft.com/office/drawing/2014/main" id="{EC1F113B-44E2-47CE-B878-5901832D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006" name="Content Placeholder 6" descr="Man">
              <a:extLst>
                <a:ext uri="{FF2B5EF4-FFF2-40B4-BE49-F238E27FC236}">
                  <a16:creationId xmlns:a16="http://schemas.microsoft.com/office/drawing/2014/main" id="{79C883D1-3561-41BF-AB1D-A764CEC2C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007" name="Content Placeholder 6" descr="Man">
              <a:extLst>
                <a:ext uri="{FF2B5EF4-FFF2-40B4-BE49-F238E27FC236}">
                  <a16:creationId xmlns:a16="http://schemas.microsoft.com/office/drawing/2014/main" id="{26C73168-BE22-4B5B-9D1A-BCC60930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008" name="Content Placeholder 6" descr="Man">
              <a:extLst>
                <a:ext uri="{FF2B5EF4-FFF2-40B4-BE49-F238E27FC236}">
                  <a16:creationId xmlns:a16="http://schemas.microsoft.com/office/drawing/2014/main" id="{EB4FA247-62D0-4EF5-8D65-7EE8987BA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009" name="Content Placeholder 6" descr="Man">
              <a:extLst>
                <a:ext uri="{FF2B5EF4-FFF2-40B4-BE49-F238E27FC236}">
                  <a16:creationId xmlns:a16="http://schemas.microsoft.com/office/drawing/2014/main" id="{60BABB71-7D04-4CF3-AA66-1D82FC93E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010" name="Content Placeholder 6" descr="Man">
              <a:extLst>
                <a:ext uri="{FF2B5EF4-FFF2-40B4-BE49-F238E27FC236}">
                  <a16:creationId xmlns:a16="http://schemas.microsoft.com/office/drawing/2014/main" id="{3663C2EF-25FA-40EE-983A-976156E1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011" name="Content Placeholder 6" descr="Man">
              <a:extLst>
                <a:ext uri="{FF2B5EF4-FFF2-40B4-BE49-F238E27FC236}">
                  <a16:creationId xmlns:a16="http://schemas.microsoft.com/office/drawing/2014/main" id="{B9C722AD-7FB5-4074-91EA-EF4D18BC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012" name="Content Placeholder 6" descr="Man">
              <a:extLst>
                <a:ext uri="{FF2B5EF4-FFF2-40B4-BE49-F238E27FC236}">
                  <a16:creationId xmlns:a16="http://schemas.microsoft.com/office/drawing/2014/main" id="{A55320D3-CAE8-43DB-B2D6-0A010E94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013" name="Content Placeholder 6" descr="Man">
              <a:extLst>
                <a:ext uri="{FF2B5EF4-FFF2-40B4-BE49-F238E27FC236}">
                  <a16:creationId xmlns:a16="http://schemas.microsoft.com/office/drawing/2014/main" id="{0B085FF3-9A61-48B6-8D56-40824E91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014" name="Content Placeholder 6" descr="Man">
              <a:extLst>
                <a:ext uri="{FF2B5EF4-FFF2-40B4-BE49-F238E27FC236}">
                  <a16:creationId xmlns:a16="http://schemas.microsoft.com/office/drawing/2014/main" id="{F7E9B9ED-1128-4C56-BBE8-15BA2FE6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015" name="Content Placeholder 6" descr="Man">
              <a:extLst>
                <a:ext uri="{FF2B5EF4-FFF2-40B4-BE49-F238E27FC236}">
                  <a16:creationId xmlns:a16="http://schemas.microsoft.com/office/drawing/2014/main" id="{F396C9F0-E9A3-41C3-B682-7AEC32E1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016" name="Content Placeholder 6" descr="Man">
              <a:extLst>
                <a:ext uri="{FF2B5EF4-FFF2-40B4-BE49-F238E27FC236}">
                  <a16:creationId xmlns:a16="http://schemas.microsoft.com/office/drawing/2014/main" id="{BBB9A0B1-FFBB-4458-B08F-3DF1F45C2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017" name="Content Placeholder 6" descr="Man">
              <a:extLst>
                <a:ext uri="{FF2B5EF4-FFF2-40B4-BE49-F238E27FC236}">
                  <a16:creationId xmlns:a16="http://schemas.microsoft.com/office/drawing/2014/main" id="{20A79910-A096-4A8C-9C90-3CD9CCEE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018" name="Content Placeholder 6" descr="Man">
              <a:extLst>
                <a:ext uri="{FF2B5EF4-FFF2-40B4-BE49-F238E27FC236}">
                  <a16:creationId xmlns:a16="http://schemas.microsoft.com/office/drawing/2014/main" id="{7918BB8F-F0F9-487A-8BAF-6ED19D22C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019" name="Content Placeholder 6" descr="Man">
              <a:extLst>
                <a:ext uri="{FF2B5EF4-FFF2-40B4-BE49-F238E27FC236}">
                  <a16:creationId xmlns:a16="http://schemas.microsoft.com/office/drawing/2014/main" id="{D2AA0D54-9DAB-4B79-A27F-9CA5C366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020" name="Content Placeholder 6" descr="Man">
              <a:extLst>
                <a:ext uri="{FF2B5EF4-FFF2-40B4-BE49-F238E27FC236}">
                  <a16:creationId xmlns:a16="http://schemas.microsoft.com/office/drawing/2014/main" id="{2D37C577-0286-4EE8-9EF7-CCBF3EE5E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021" name="Content Placeholder 6" descr="Man">
              <a:extLst>
                <a:ext uri="{FF2B5EF4-FFF2-40B4-BE49-F238E27FC236}">
                  <a16:creationId xmlns:a16="http://schemas.microsoft.com/office/drawing/2014/main" id="{B8844D8B-C2DE-4BD3-97A9-ED9D3F90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022" name="Content Placeholder 6" descr="Man">
              <a:extLst>
                <a:ext uri="{FF2B5EF4-FFF2-40B4-BE49-F238E27FC236}">
                  <a16:creationId xmlns:a16="http://schemas.microsoft.com/office/drawing/2014/main" id="{952FCCBD-549B-4074-BBCC-0D17B7EFC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023" name="Content Placeholder 6" descr="Man">
              <a:extLst>
                <a:ext uri="{FF2B5EF4-FFF2-40B4-BE49-F238E27FC236}">
                  <a16:creationId xmlns:a16="http://schemas.microsoft.com/office/drawing/2014/main" id="{2FB11A8F-574A-4004-898C-CCF47466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024" name="Content Placeholder 6" descr="Man">
              <a:extLst>
                <a:ext uri="{FF2B5EF4-FFF2-40B4-BE49-F238E27FC236}">
                  <a16:creationId xmlns:a16="http://schemas.microsoft.com/office/drawing/2014/main" id="{9DD29037-D7FA-4B0F-9BD6-426789BB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025" name="Content Placeholder 6" descr="Man">
              <a:extLst>
                <a:ext uri="{FF2B5EF4-FFF2-40B4-BE49-F238E27FC236}">
                  <a16:creationId xmlns:a16="http://schemas.microsoft.com/office/drawing/2014/main" id="{BD4D47A7-FBDA-4815-9F6B-18522F50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026" name="Content Placeholder 6" descr="Man">
              <a:extLst>
                <a:ext uri="{FF2B5EF4-FFF2-40B4-BE49-F238E27FC236}">
                  <a16:creationId xmlns:a16="http://schemas.microsoft.com/office/drawing/2014/main" id="{7A063A4C-76F2-43C9-AA4F-F7A0EE3D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027" name="Content Placeholder 6" descr="Man">
              <a:extLst>
                <a:ext uri="{FF2B5EF4-FFF2-40B4-BE49-F238E27FC236}">
                  <a16:creationId xmlns:a16="http://schemas.microsoft.com/office/drawing/2014/main" id="{85245E46-067A-49BA-838E-75801E5B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028" name="Content Placeholder 6" descr="Man">
              <a:extLst>
                <a:ext uri="{FF2B5EF4-FFF2-40B4-BE49-F238E27FC236}">
                  <a16:creationId xmlns:a16="http://schemas.microsoft.com/office/drawing/2014/main" id="{DED13509-153F-4C2B-B7EB-6E755E9E5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029" name="Content Placeholder 6" descr="Man">
              <a:extLst>
                <a:ext uri="{FF2B5EF4-FFF2-40B4-BE49-F238E27FC236}">
                  <a16:creationId xmlns:a16="http://schemas.microsoft.com/office/drawing/2014/main" id="{65231543-55CE-4B12-AE5B-1F6957AFF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030" name="Content Placeholder 6" descr="Man">
              <a:extLst>
                <a:ext uri="{FF2B5EF4-FFF2-40B4-BE49-F238E27FC236}">
                  <a16:creationId xmlns:a16="http://schemas.microsoft.com/office/drawing/2014/main" id="{58D3A3F1-DF0A-4362-8907-F2BAF16F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031" name="Content Placeholder 6" descr="Man">
              <a:extLst>
                <a:ext uri="{FF2B5EF4-FFF2-40B4-BE49-F238E27FC236}">
                  <a16:creationId xmlns:a16="http://schemas.microsoft.com/office/drawing/2014/main" id="{7379FC09-ECB4-40C3-99CD-125C3AF4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032" name="Content Placeholder 6" descr="Man">
              <a:extLst>
                <a:ext uri="{FF2B5EF4-FFF2-40B4-BE49-F238E27FC236}">
                  <a16:creationId xmlns:a16="http://schemas.microsoft.com/office/drawing/2014/main" id="{C4E8182F-DCB7-4D81-94FD-FB422BD2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033" name="Content Placeholder 6" descr="Man">
              <a:extLst>
                <a:ext uri="{FF2B5EF4-FFF2-40B4-BE49-F238E27FC236}">
                  <a16:creationId xmlns:a16="http://schemas.microsoft.com/office/drawing/2014/main" id="{BB066A41-DF7F-4BFF-89AC-3968DEEC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034" name="Content Placeholder 6" descr="Man">
              <a:extLst>
                <a:ext uri="{FF2B5EF4-FFF2-40B4-BE49-F238E27FC236}">
                  <a16:creationId xmlns:a16="http://schemas.microsoft.com/office/drawing/2014/main" id="{9058E336-43E7-4558-810F-5DE982B28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035" name="Content Placeholder 6" descr="Man">
              <a:extLst>
                <a:ext uri="{FF2B5EF4-FFF2-40B4-BE49-F238E27FC236}">
                  <a16:creationId xmlns:a16="http://schemas.microsoft.com/office/drawing/2014/main" id="{0986DDC6-C137-4F54-AD1C-9F3607383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036" name="Content Placeholder 6" descr="Man">
              <a:extLst>
                <a:ext uri="{FF2B5EF4-FFF2-40B4-BE49-F238E27FC236}">
                  <a16:creationId xmlns:a16="http://schemas.microsoft.com/office/drawing/2014/main" id="{FA4ABA67-BDB5-43FC-A243-92B912605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4C16ABA-32F9-4F57-BB60-04501553AA14}"/>
              </a:ext>
            </a:extLst>
          </p:cNvPr>
          <p:cNvGrpSpPr/>
          <p:nvPr/>
        </p:nvGrpSpPr>
        <p:grpSpPr>
          <a:xfrm>
            <a:off x="8600620" y="6490730"/>
            <a:ext cx="8052445" cy="5333301"/>
            <a:chOff x="492213" y="853708"/>
            <a:chExt cx="8052445" cy="5333301"/>
          </a:xfrm>
        </p:grpSpPr>
        <p:pic>
          <p:nvPicPr>
            <p:cNvPr id="1038" name="Content Placeholder 6" descr="Man">
              <a:extLst>
                <a:ext uri="{FF2B5EF4-FFF2-40B4-BE49-F238E27FC236}">
                  <a16:creationId xmlns:a16="http://schemas.microsoft.com/office/drawing/2014/main" id="{033A9288-B02C-468C-85DF-2E3D6315E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1039" name="Content Placeholder 6" descr="Man">
              <a:extLst>
                <a:ext uri="{FF2B5EF4-FFF2-40B4-BE49-F238E27FC236}">
                  <a16:creationId xmlns:a16="http://schemas.microsoft.com/office/drawing/2014/main" id="{67D2280A-1303-4887-AAE6-8299AA10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1040" name="Content Placeholder 6" descr="Man">
              <a:extLst>
                <a:ext uri="{FF2B5EF4-FFF2-40B4-BE49-F238E27FC236}">
                  <a16:creationId xmlns:a16="http://schemas.microsoft.com/office/drawing/2014/main" id="{9CAEC481-A307-4C2D-9B4A-1EB0870F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1041" name="Content Placeholder 6" descr="Man">
              <a:extLst>
                <a:ext uri="{FF2B5EF4-FFF2-40B4-BE49-F238E27FC236}">
                  <a16:creationId xmlns:a16="http://schemas.microsoft.com/office/drawing/2014/main" id="{48F77424-22FB-459B-B10F-C4935391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1042" name="Content Placeholder 6" descr="Man">
              <a:extLst>
                <a:ext uri="{FF2B5EF4-FFF2-40B4-BE49-F238E27FC236}">
                  <a16:creationId xmlns:a16="http://schemas.microsoft.com/office/drawing/2014/main" id="{BA7479FE-7EA8-4E97-9BF3-E8BD0ECCE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1043" name="Content Placeholder 6" descr="Man">
              <a:extLst>
                <a:ext uri="{FF2B5EF4-FFF2-40B4-BE49-F238E27FC236}">
                  <a16:creationId xmlns:a16="http://schemas.microsoft.com/office/drawing/2014/main" id="{4D4DD624-8B59-4162-9A2D-085BE30CB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1044" name="Content Placeholder 6" descr="Man">
              <a:extLst>
                <a:ext uri="{FF2B5EF4-FFF2-40B4-BE49-F238E27FC236}">
                  <a16:creationId xmlns:a16="http://schemas.microsoft.com/office/drawing/2014/main" id="{2F80F289-A43E-4F3D-ACF9-07613F04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045" name="Content Placeholder 6" descr="Man">
              <a:extLst>
                <a:ext uri="{FF2B5EF4-FFF2-40B4-BE49-F238E27FC236}">
                  <a16:creationId xmlns:a16="http://schemas.microsoft.com/office/drawing/2014/main" id="{15842E86-D01C-4BC0-9B0B-722A1B683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046" name="Content Placeholder 6" descr="Man">
              <a:extLst>
                <a:ext uri="{FF2B5EF4-FFF2-40B4-BE49-F238E27FC236}">
                  <a16:creationId xmlns:a16="http://schemas.microsoft.com/office/drawing/2014/main" id="{E7791EAA-C270-48D2-A06D-8157D0954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047" name="Content Placeholder 6" descr="Man">
              <a:extLst>
                <a:ext uri="{FF2B5EF4-FFF2-40B4-BE49-F238E27FC236}">
                  <a16:creationId xmlns:a16="http://schemas.microsoft.com/office/drawing/2014/main" id="{3515A597-D3E9-4ED8-8C41-A5B7EF585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048" name="Content Placeholder 6" descr="Man">
              <a:extLst>
                <a:ext uri="{FF2B5EF4-FFF2-40B4-BE49-F238E27FC236}">
                  <a16:creationId xmlns:a16="http://schemas.microsoft.com/office/drawing/2014/main" id="{B7CC3F80-79B2-4802-BB21-3C4E06E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049" name="Content Placeholder 6" descr="Man">
              <a:extLst>
                <a:ext uri="{FF2B5EF4-FFF2-40B4-BE49-F238E27FC236}">
                  <a16:creationId xmlns:a16="http://schemas.microsoft.com/office/drawing/2014/main" id="{3B14017D-394B-41ED-95C4-6AD0E499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050" name="Content Placeholder 6" descr="Man">
              <a:extLst>
                <a:ext uri="{FF2B5EF4-FFF2-40B4-BE49-F238E27FC236}">
                  <a16:creationId xmlns:a16="http://schemas.microsoft.com/office/drawing/2014/main" id="{93C09EA3-02EB-4390-B2A1-453DC6E2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051" name="Content Placeholder 6" descr="Man">
              <a:extLst>
                <a:ext uri="{FF2B5EF4-FFF2-40B4-BE49-F238E27FC236}">
                  <a16:creationId xmlns:a16="http://schemas.microsoft.com/office/drawing/2014/main" id="{F5F081A8-5F7F-4365-A48A-EA9C07B6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052" name="Content Placeholder 6" descr="Man">
              <a:extLst>
                <a:ext uri="{FF2B5EF4-FFF2-40B4-BE49-F238E27FC236}">
                  <a16:creationId xmlns:a16="http://schemas.microsoft.com/office/drawing/2014/main" id="{4858252E-C6B9-44E9-8FBD-BFE2C9E4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053" name="Content Placeholder 6" descr="Man">
              <a:extLst>
                <a:ext uri="{FF2B5EF4-FFF2-40B4-BE49-F238E27FC236}">
                  <a16:creationId xmlns:a16="http://schemas.microsoft.com/office/drawing/2014/main" id="{E40FCC70-B818-4DF8-AD3D-95E02365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054" name="Content Placeholder 6" descr="Man">
              <a:extLst>
                <a:ext uri="{FF2B5EF4-FFF2-40B4-BE49-F238E27FC236}">
                  <a16:creationId xmlns:a16="http://schemas.microsoft.com/office/drawing/2014/main" id="{AF3A0302-EE90-49BC-8398-CBB35D5D8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1055" name="Content Placeholder 6" descr="Man">
              <a:extLst>
                <a:ext uri="{FF2B5EF4-FFF2-40B4-BE49-F238E27FC236}">
                  <a16:creationId xmlns:a16="http://schemas.microsoft.com/office/drawing/2014/main" id="{7C40FC6A-3301-4FD8-8988-7F7E3E3C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1056" name="Content Placeholder 6" descr="Man">
              <a:extLst>
                <a:ext uri="{FF2B5EF4-FFF2-40B4-BE49-F238E27FC236}">
                  <a16:creationId xmlns:a16="http://schemas.microsoft.com/office/drawing/2014/main" id="{CC539441-3A70-4980-9AFF-6EA19960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1057" name="Content Placeholder 6" descr="Man">
              <a:extLst>
                <a:ext uri="{FF2B5EF4-FFF2-40B4-BE49-F238E27FC236}">
                  <a16:creationId xmlns:a16="http://schemas.microsoft.com/office/drawing/2014/main" id="{E29BB100-D3D8-4F07-AF07-9D20CD99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1058" name="Content Placeholder 6" descr="Man">
              <a:extLst>
                <a:ext uri="{FF2B5EF4-FFF2-40B4-BE49-F238E27FC236}">
                  <a16:creationId xmlns:a16="http://schemas.microsoft.com/office/drawing/2014/main" id="{6431E15B-D2C6-47BF-BD72-D6C0AF8B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1059" name="Content Placeholder 6" descr="Man">
              <a:extLst>
                <a:ext uri="{FF2B5EF4-FFF2-40B4-BE49-F238E27FC236}">
                  <a16:creationId xmlns:a16="http://schemas.microsoft.com/office/drawing/2014/main" id="{F521393B-EB50-4037-95AA-65D53765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1060" name="Content Placeholder 6" descr="Man">
              <a:extLst>
                <a:ext uri="{FF2B5EF4-FFF2-40B4-BE49-F238E27FC236}">
                  <a16:creationId xmlns:a16="http://schemas.microsoft.com/office/drawing/2014/main" id="{418A4440-19FC-4C32-9C2D-72F49EC2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1061" name="Content Placeholder 6" descr="Man">
              <a:extLst>
                <a:ext uri="{FF2B5EF4-FFF2-40B4-BE49-F238E27FC236}">
                  <a16:creationId xmlns:a16="http://schemas.microsoft.com/office/drawing/2014/main" id="{EAB20B4B-55C3-4A7E-B944-E781096F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1062" name="Content Placeholder 6" descr="Man">
              <a:extLst>
                <a:ext uri="{FF2B5EF4-FFF2-40B4-BE49-F238E27FC236}">
                  <a16:creationId xmlns:a16="http://schemas.microsoft.com/office/drawing/2014/main" id="{96308D82-0813-40A9-BA5D-DC304B5A6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1063" name="Content Placeholder 6" descr="Man">
              <a:extLst>
                <a:ext uri="{FF2B5EF4-FFF2-40B4-BE49-F238E27FC236}">
                  <a16:creationId xmlns:a16="http://schemas.microsoft.com/office/drawing/2014/main" id="{9BD007C3-BB41-40E9-8608-02EA8A888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1064" name="Content Placeholder 6" descr="Man">
              <a:extLst>
                <a:ext uri="{FF2B5EF4-FFF2-40B4-BE49-F238E27FC236}">
                  <a16:creationId xmlns:a16="http://schemas.microsoft.com/office/drawing/2014/main" id="{5DA71512-93D3-4831-985B-2B916668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1065" name="Content Placeholder 6" descr="Man">
              <a:extLst>
                <a:ext uri="{FF2B5EF4-FFF2-40B4-BE49-F238E27FC236}">
                  <a16:creationId xmlns:a16="http://schemas.microsoft.com/office/drawing/2014/main" id="{2FCE86F7-3398-43D6-A296-7FCC634FF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1066" name="Content Placeholder 6" descr="Man">
              <a:extLst>
                <a:ext uri="{FF2B5EF4-FFF2-40B4-BE49-F238E27FC236}">
                  <a16:creationId xmlns:a16="http://schemas.microsoft.com/office/drawing/2014/main" id="{8DF3399B-09A7-479F-88FA-F50EA104E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1067" name="Content Placeholder 6" descr="Man">
              <a:extLst>
                <a:ext uri="{FF2B5EF4-FFF2-40B4-BE49-F238E27FC236}">
                  <a16:creationId xmlns:a16="http://schemas.microsoft.com/office/drawing/2014/main" id="{3E086A12-BFBE-4D84-96EA-25082E57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1068" name="Content Placeholder 6" descr="Man">
              <a:extLst>
                <a:ext uri="{FF2B5EF4-FFF2-40B4-BE49-F238E27FC236}">
                  <a16:creationId xmlns:a16="http://schemas.microsoft.com/office/drawing/2014/main" id="{D8499B3F-823D-444A-8FBC-7B31E5329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1069" name="Content Placeholder 6" descr="Man">
              <a:extLst>
                <a:ext uri="{FF2B5EF4-FFF2-40B4-BE49-F238E27FC236}">
                  <a16:creationId xmlns:a16="http://schemas.microsoft.com/office/drawing/2014/main" id="{E56BAF75-C9D7-487D-BA7E-1C487927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1070" name="Content Placeholder 6" descr="Man">
              <a:extLst>
                <a:ext uri="{FF2B5EF4-FFF2-40B4-BE49-F238E27FC236}">
                  <a16:creationId xmlns:a16="http://schemas.microsoft.com/office/drawing/2014/main" id="{7DF599A6-06DB-4CBC-836A-41C8DFC58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1071" name="Content Placeholder 6" descr="Man">
              <a:extLst>
                <a:ext uri="{FF2B5EF4-FFF2-40B4-BE49-F238E27FC236}">
                  <a16:creationId xmlns:a16="http://schemas.microsoft.com/office/drawing/2014/main" id="{4540BC34-0712-4A03-861D-658307CF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1072" name="Content Placeholder 6" descr="Man">
              <a:extLst>
                <a:ext uri="{FF2B5EF4-FFF2-40B4-BE49-F238E27FC236}">
                  <a16:creationId xmlns:a16="http://schemas.microsoft.com/office/drawing/2014/main" id="{60BCF2A3-AD80-47EF-8017-656E1B376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1073" name="Content Placeholder 6" descr="Man">
              <a:extLst>
                <a:ext uri="{FF2B5EF4-FFF2-40B4-BE49-F238E27FC236}">
                  <a16:creationId xmlns:a16="http://schemas.microsoft.com/office/drawing/2014/main" id="{7D0D5028-600A-44A9-9F8E-A4A3DD98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1074" name="Content Placeholder 6" descr="Man">
              <a:extLst>
                <a:ext uri="{FF2B5EF4-FFF2-40B4-BE49-F238E27FC236}">
                  <a16:creationId xmlns:a16="http://schemas.microsoft.com/office/drawing/2014/main" id="{A01CCFF0-998B-41EF-9941-E243D7EC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1075" name="Content Placeholder 6" descr="Man">
              <a:extLst>
                <a:ext uri="{FF2B5EF4-FFF2-40B4-BE49-F238E27FC236}">
                  <a16:creationId xmlns:a16="http://schemas.microsoft.com/office/drawing/2014/main" id="{2B37DC27-3CA6-4371-9953-7FCAB8AB9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1076" name="Content Placeholder 6" descr="Man">
              <a:extLst>
                <a:ext uri="{FF2B5EF4-FFF2-40B4-BE49-F238E27FC236}">
                  <a16:creationId xmlns:a16="http://schemas.microsoft.com/office/drawing/2014/main" id="{BE682EA2-CD1B-428E-B03B-70CF3005C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1077" name="Content Placeholder 6" descr="Man">
              <a:extLst>
                <a:ext uri="{FF2B5EF4-FFF2-40B4-BE49-F238E27FC236}">
                  <a16:creationId xmlns:a16="http://schemas.microsoft.com/office/drawing/2014/main" id="{233814A8-076D-4B52-AEB6-1954F245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1078" name="Content Placeholder 6" descr="Man">
              <a:extLst>
                <a:ext uri="{FF2B5EF4-FFF2-40B4-BE49-F238E27FC236}">
                  <a16:creationId xmlns:a16="http://schemas.microsoft.com/office/drawing/2014/main" id="{078EC00C-74AB-43D3-AB06-8016F1BB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1079" name="Content Placeholder 6" descr="Man">
              <a:extLst>
                <a:ext uri="{FF2B5EF4-FFF2-40B4-BE49-F238E27FC236}">
                  <a16:creationId xmlns:a16="http://schemas.microsoft.com/office/drawing/2014/main" id="{6641932E-7195-454F-BA34-F175902D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1080" name="Content Placeholder 6" descr="Man">
              <a:extLst>
                <a:ext uri="{FF2B5EF4-FFF2-40B4-BE49-F238E27FC236}">
                  <a16:creationId xmlns:a16="http://schemas.microsoft.com/office/drawing/2014/main" id="{BEA7A585-4AD6-47A1-998C-5ED73603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1081" name="Content Placeholder 6" descr="Man">
              <a:extLst>
                <a:ext uri="{FF2B5EF4-FFF2-40B4-BE49-F238E27FC236}">
                  <a16:creationId xmlns:a16="http://schemas.microsoft.com/office/drawing/2014/main" id="{9544A772-F457-4DDA-8422-C78435B8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1082" name="Content Placeholder 6" descr="Man">
              <a:extLst>
                <a:ext uri="{FF2B5EF4-FFF2-40B4-BE49-F238E27FC236}">
                  <a16:creationId xmlns:a16="http://schemas.microsoft.com/office/drawing/2014/main" id="{F7643006-4DE5-4B4A-8E02-3538F6A99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1083" name="Content Placeholder 6" descr="Man">
              <a:extLst>
                <a:ext uri="{FF2B5EF4-FFF2-40B4-BE49-F238E27FC236}">
                  <a16:creationId xmlns:a16="http://schemas.microsoft.com/office/drawing/2014/main" id="{6250355C-23BA-40EC-8DD3-1483793C8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1084" name="Content Placeholder 6" descr="Man">
              <a:extLst>
                <a:ext uri="{FF2B5EF4-FFF2-40B4-BE49-F238E27FC236}">
                  <a16:creationId xmlns:a16="http://schemas.microsoft.com/office/drawing/2014/main" id="{C4EBF691-B537-402E-893C-965882054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1085" name="Content Placeholder 6" descr="Man">
              <a:extLst>
                <a:ext uri="{FF2B5EF4-FFF2-40B4-BE49-F238E27FC236}">
                  <a16:creationId xmlns:a16="http://schemas.microsoft.com/office/drawing/2014/main" id="{4C881C6D-ECD2-4524-8991-9E81FADD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1086" name="Content Placeholder 6" descr="Man">
              <a:extLst>
                <a:ext uri="{FF2B5EF4-FFF2-40B4-BE49-F238E27FC236}">
                  <a16:creationId xmlns:a16="http://schemas.microsoft.com/office/drawing/2014/main" id="{3D8AF2CF-A40A-49E0-BC9C-1A38CD1AB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1087" name="Content Placeholder 6" descr="Man">
              <a:extLst>
                <a:ext uri="{FF2B5EF4-FFF2-40B4-BE49-F238E27FC236}">
                  <a16:creationId xmlns:a16="http://schemas.microsoft.com/office/drawing/2014/main" id="{5E131E13-AFE7-4DBA-9892-E91AA1D62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1088" name="Content Placeholder 6" descr="Man">
              <a:extLst>
                <a:ext uri="{FF2B5EF4-FFF2-40B4-BE49-F238E27FC236}">
                  <a16:creationId xmlns:a16="http://schemas.microsoft.com/office/drawing/2014/main" id="{23F48112-A660-4FAC-BA8E-3466E95A4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1089" name="Content Placeholder 6" descr="Man">
              <a:extLst>
                <a:ext uri="{FF2B5EF4-FFF2-40B4-BE49-F238E27FC236}">
                  <a16:creationId xmlns:a16="http://schemas.microsoft.com/office/drawing/2014/main" id="{2BD50DDC-53A9-416D-954D-97BE310A4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1090" name="Content Placeholder 6" descr="Man">
              <a:extLst>
                <a:ext uri="{FF2B5EF4-FFF2-40B4-BE49-F238E27FC236}">
                  <a16:creationId xmlns:a16="http://schemas.microsoft.com/office/drawing/2014/main" id="{F85AE1A9-2909-4E25-8E9A-2B4B96A3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1091" name="Content Placeholder 6" descr="Man">
              <a:extLst>
                <a:ext uri="{FF2B5EF4-FFF2-40B4-BE49-F238E27FC236}">
                  <a16:creationId xmlns:a16="http://schemas.microsoft.com/office/drawing/2014/main" id="{407D5D84-0E96-4283-B8EA-B0CEAB78E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1092" name="Content Placeholder 6" descr="Man">
              <a:extLst>
                <a:ext uri="{FF2B5EF4-FFF2-40B4-BE49-F238E27FC236}">
                  <a16:creationId xmlns:a16="http://schemas.microsoft.com/office/drawing/2014/main" id="{EBE91991-202F-4C49-B245-FFE363BA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1093" name="Content Placeholder 6" descr="Man">
              <a:extLst>
                <a:ext uri="{FF2B5EF4-FFF2-40B4-BE49-F238E27FC236}">
                  <a16:creationId xmlns:a16="http://schemas.microsoft.com/office/drawing/2014/main" id="{58800F1D-37FF-434A-A94E-96B6B1D74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1094" name="Content Placeholder 6" descr="Man">
              <a:extLst>
                <a:ext uri="{FF2B5EF4-FFF2-40B4-BE49-F238E27FC236}">
                  <a16:creationId xmlns:a16="http://schemas.microsoft.com/office/drawing/2014/main" id="{F8CDC2BF-8F0B-4146-A225-3C5A175E7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1095" name="Content Placeholder 6" descr="Man">
              <a:extLst>
                <a:ext uri="{FF2B5EF4-FFF2-40B4-BE49-F238E27FC236}">
                  <a16:creationId xmlns:a16="http://schemas.microsoft.com/office/drawing/2014/main" id="{D757E333-1B84-484C-9A20-C785CFAF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1096" name="Content Placeholder 6" descr="Man">
              <a:extLst>
                <a:ext uri="{FF2B5EF4-FFF2-40B4-BE49-F238E27FC236}">
                  <a16:creationId xmlns:a16="http://schemas.microsoft.com/office/drawing/2014/main" id="{9F98DF53-E863-40E7-A348-3E44711F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1097" name="Content Placeholder 6" descr="Man">
              <a:extLst>
                <a:ext uri="{FF2B5EF4-FFF2-40B4-BE49-F238E27FC236}">
                  <a16:creationId xmlns:a16="http://schemas.microsoft.com/office/drawing/2014/main" id="{954CDC3B-BFEE-46CC-95C9-A1A47D69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1098" name="Content Placeholder 6" descr="Man">
              <a:extLst>
                <a:ext uri="{FF2B5EF4-FFF2-40B4-BE49-F238E27FC236}">
                  <a16:creationId xmlns:a16="http://schemas.microsoft.com/office/drawing/2014/main" id="{242D2022-DFFA-44A3-9F53-A9CE66780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1099" name="Content Placeholder 6" descr="Man">
              <a:extLst>
                <a:ext uri="{FF2B5EF4-FFF2-40B4-BE49-F238E27FC236}">
                  <a16:creationId xmlns:a16="http://schemas.microsoft.com/office/drawing/2014/main" id="{6C6E6E3B-FBB2-4D47-A6D4-61A3957D0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1100" name="Content Placeholder 6" descr="Man">
              <a:extLst>
                <a:ext uri="{FF2B5EF4-FFF2-40B4-BE49-F238E27FC236}">
                  <a16:creationId xmlns:a16="http://schemas.microsoft.com/office/drawing/2014/main" id="{7B681AA1-596E-40CC-A290-43ADF679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1101" name="Content Placeholder 6" descr="Man">
              <a:extLst>
                <a:ext uri="{FF2B5EF4-FFF2-40B4-BE49-F238E27FC236}">
                  <a16:creationId xmlns:a16="http://schemas.microsoft.com/office/drawing/2014/main" id="{A221AA00-2740-46B5-9650-631D42F6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1102" name="Content Placeholder 6" descr="Man">
              <a:extLst>
                <a:ext uri="{FF2B5EF4-FFF2-40B4-BE49-F238E27FC236}">
                  <a16:creationId xmlns:a16="http://schemas.microsoft.com/office/drawing/2014/main" id="{87159AA6-A2D6-4925-AF2F-9D1F7F37C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1103" name="Content Placeholder 6" descr="Man">
              <a:extLst>
                <a:ext uri="{FF2B5EF4-FFF2-40B4-BE49-F238E27FC236}">
                  <a16:creationId xmlns:a16="http://schemas.microsoft.com/office/drawing/2014/main" id="{C8B15401-2562-462A-AF8C-BA4E83B8B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1104" name="Content Placeholder 6" descr="Man">
              <a:extLst>
                <a:ext uri="{FF2B5EF4-FFF2-40B4-BE49-F238E27FC236}">
                  <a16:creationId xmlns:a16="http://schemas.microsoft.com/office/drawing/2014/main" id="{74387640-B753-41B1-8382-318E2B6A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1105" name="Content Placeholder 6" descr="Man">
              <a:extLst>
                <a:ext uri="{FF2B5EF4-FFF2-40B4-BE49-F238E27FC236}">
                  <a16:creationId xmlns:a16="http://schemas.microsoft.com/office/drawing/2014/main" id="{0D284FF1-04A4-430F-8A51-B73FD31F5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1106" name="Content Placeholder 6" descr="Man">
              <a:extLst>
                <a:ext uri="{FF2B5EF4-FFF2-40B4-BE49-F238E27FC236}">
                  <a16:creationId xmlns:a16="http://schemas.microsoft.com/office/drawing/2014/main" id="{73B21AC3-73D6-44F8-8BAA-0C00C382A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1107" name="Content Placeholder 6" descr="Man">
              <a:extLst>
                <a:ext uri="{FF2B5EF4-FFF2-40B4-BE49-F238E27FC236}">
                  <a16:creationId xmlns:a16="http://schemas.microsoft.com/office/drawing/2014/main" id="{69E6A9B8-D53A-4A53-AD30-1F06BD97E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1108" name="Content Placeholder 6" descr="Man">
              <a:extLst>
                <a:ext uri="{FF2B5EF4-FFF2-40B4-BE49-F238E27FC236}">
                  <a16:creationId xmlns:a16="http://schemas.microsoft.com/office/drawing/2014/main" id="{45F60604-94C4-467C-836D-06D392FA0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1109" name="Content Placeholder 6" descr="Man">
              <a:extLst>
                <a:ext uri="{FF2B5EF4-FFF2-40B4-BE49-F238E27FC236}">
                  <a16:creationId xmlns:a16="http://schemas.microsoft.com/office/drawing/2014/main" id="{9C0001EB-E06B-4ABE-99FF-FD933BCD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1110" name="Content Placeholder 6" descr="Man">
              <a:extLst>
                <a:ext uri="{FF2B5EF4-FFF2-40B4-BE49-F238E27FC236}">
                  <a16:creationId xmlns:a16="http://schemas.microsoft.com/office/drawing/2014/main" id="{73FF35C0-1D33-4D33-AED6-D7274FA3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1111" name="Content Placeholder 6" descr="Man">
              <a:extLst>
                <a:ext uri="{FF2B5EF4-FFF2-40B4-BE49-F238E27FC236}">
                  <a16:creationId xmlns:a16="http://schemas.microsoft.com/office/drawing/2014/main" id="{37290055-7EC1-482F-BA4E-5DA9271C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1112" name="Content Placeholder 6" descr="Man">
              <a:extLst>
                <a:ext uri="{FF2B5EF4-FFF2-40B4-BE49-F238E27FC236}">
                  <a16:creationId xmlns:a16="http://schemas.microsoft.com/office/drawing/2014/main" id="{7AB54D78-C09E-455A-8860-A799EF90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1113" name="Content Placeholder 6" descr="Man">
              <a:extLst>
                <a:ext uri="{FF2B5EF4-FFF2-40B4-BE49-F238E27FC236}">
                  <a16:creationId xmlns:a16="http://schemas.microsoft.com/office/drawing/2014/main" id="{ED3332DD-D017-4743-9F6D-AEF22B83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1114" name="Content Placeholder 6" descr="Man">
              <a:extLst>
                <a:ext uri="{FF2B5EF4-FFF2-40B4-BE49-F238E27FC236}">
                  <a16:creationId xmlns:a16="http://schemas.microsoft.com/office/drawing/2014/main" id="{351BD6B2-8CD6-4CCD-BB8F-E7C3232A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1115" name="Content Placeholder 6" descr="Man">
              <a:extLst>
                <a:ext uri="{FF2B5EF4-FFF2-40B4-BE49-F238E27FC236}">
                  <a16:creationId xmlns:a16="http://schemas.microsoft.com/office/drawing/2014/main" id="{AA21BF75-5E18-40F3-8BB6-1234CFFC7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1116" name="Content Placeholder 6" descr="Man">
              <a:extLst>
                <a:ext uri="{FF2B5EF4-FFF2-40B4-BE49-F238E27FC236}">
                  <a16:creationId xmlns:a16="http://schemas.microsoft.com/office/drawing/2014/main" id="{D7615791-EF3E-43D8-A5D6-D3B0455EA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1117" name="Content Placeholder 6" descr="Man">
              <a:extLst>
                <a:ext uri="{FF2B5EF4-FFF2-40B4-BE49-F238E27FC236}">
                  <a16:creationId xmlns:a16="http://schemas.microsoft.com/office/drawing/2014/main" id="{603F86FE-EA54-47D2-BC08-B379AC642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1118" name="Content Placeholder 6" descr="Man">
              <a:extLst>
                <a:ext uri="{FF2B5EF4-FFF2-40B4-BE49-F238E27FC236}">
                  <a16:creationId xmlns:a16="http://schemas.microsoft.com/office/drawing/2014/main" id="{B6F3324A-D3E0-41A8-A7AB-FE00E95D9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1119" name="Content Placeholder 6" descr="Man">
              <a:extLst>
                <a:ext uri="{FF2B5EF4-FFF2-40B4-BE49-F238E27FC236}">
                  <a16:creationId xmlns:a16="http://schemas.microsoft.com/office/drawing/2014/main" id="{69290C66-188E-4E6B-845A-5A3B5B49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1120" name="Content Placeholder 6" descr="Man">
              <a:extLst>
                <a:ext uri="{FF2B5EF4-FFF2-40B4-BE49-F238E27FC236}">
                  <a16:creationId xmlns:a16="http://schemas.microsoft.com/office/drawing/2014/main" id="{2B40B902-9057-479E-B6BF-0AA77F2E8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1121" name="Content Placeholder 6" descr="Man">
              <a:extLst>
                <a:ext uri="{FF2B5EF4-FFF2-40B4-BE49-F238E27FC236}">
                  <a16:creationId xmlns:a16="http://schemas.microsoft.com/office/drawing/2014/main" id="{3CA6C119-229B-4F53-9C26-903E0C580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1122" name="Content Placeholder 6" descr="Man">
              <a:extLst>
                <a:ext uri="{FF2B5EF4-FFF2-40B4-BE49-F238E27FC236}">
                  <a16:creationId xmlns:a16="http://schemas.microsoft.com/office/drawing/2014/main" id="{751056D0-F6C6-4BE9-ADAB-697BC5EF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1123" name="Content Placeholder 6" descr="Man">
              <a:extLst>
                <a:ext uri="{FF2B5EF4-FFF2-40B4-BE49-F238E27FC236}">
                  <a16:creationId xmlns:a16="http://schemas.microsoft.com/office/drawing/2014/main" id="{2EFFEE54-4202-4FED-B2EB-7FD870C1E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1124" name="Content Placeholder 6" descr="Man">
              <a:extLst>
                <a:ext uri="{FF2B5EF4-FFF2-40B4-BE49-F238E27FC236}">
                  <a16:creationId xmlns:a16="http://schemas.microsoft.com/office/drawing/2014/main" id="{A122F15A-DEEA-470A-8275-6D18303F0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1125" name="Content Placeholder 6" descr="Man">
              <a:extLst>
                <a:ext uri="{FF2B5EF4-FFF2-40B4-BE49-F238E27FC236}">
                  <a16:creationId xmlns:a16="http://schemas.microsoft.com/office/drawing/2014/main" id="{0682E9CA-2B1B-47FD-AA97-7E50E5B4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1126" name="Content Placeholder 6" descr="Man">
              <a:extLst>
                <a:ext uri="{FF2B5EF4-FFF2-40B4-BE49-F238E27FC236}">
                  <a16:creationId xmlns:a16="http://schemas.microsoft.com/office/drawing/2014/main" id="{0A722FE1-AFA9-4430-8EEA-A7FB29CC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1127" name="Content Placeholder 6" descr="Man">
              <a:extLst>
                <a:ext uri="{FF2B5EF4-FFF2-40B4-BE49-F238E27FC236}">
                  <a16:creationId xmlns:a16="http://schemas.microsoft.com/office/drawing/2014/main" id="{073EC3C5-ADF4-4204-9BFC-686778886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1128" name="Content Placeholder 6" descr="Man">
              <a:extLst>
                <a:ext uri="{FF2B5EF4-FFF2-40B4-BE49-F238E27FC236}">
                  <a16:creationId xmlns:a16="http://schemas.microsoft.com/office/drawing/2014/main" id="{3888069C-9F36-4583-B7C5-5714709F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1129" name="Content Placeholder 6" descr="Man">
              <a:extLst>
                <a:ext uri="{FF2B5EF4-FFF2-40B4-BE49-F238E27FC236}">
                  <a16:creationId xmlns:a16="http://schemas.microsoft.com/office/drawing/2014/main" id="{B175238E-AD2F-4DE0-8CC9-BC7486BE0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1130" name="Content Placeholder 6" descr="Man">
              <a:extLst>
                <a:ext uri="{FF2B5EF4-FFF2-40B4-BE49-F238E27FC236}">
                  <a16:creationId xmlns:a16="http://schemas.microsoft.com/office/drawing/2014/main" id="{D36E4EC0-8717-43B6-80B1-127F07C8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1131" name="Content Placeholder 6" descr="Man">
              <a:extLst>
                <a:ext uri="{FF2B5EF4-FFF2-40B4-BE49-F238E27FC236}">
                  <a16:creationId xmlns:a16="http://schemas.microsoft.com/office/drawing/2014/main" id="{1016831D-F91E-45B5-B0D9-72B16C6D3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132" name="Content Placeholder 6" descr="Man">
              <a:extLst>
                <a:ext uri="{FF2B5EF4-FFF2-40B4-BE49-F238E27FC236}">
                  <a16:creationId xmlns:a16="http://schemas.microsoft.com/office/drawing/2014/main" id="{0D8D9DE0-FF4B-4D47-A0A1-34852F0A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133" name="Content Placeholder 6" descr="Man">
              <a:extLst>
                <a:ext uri="{FF2B5EF4-FFF2-40B4-BE49-F238E27FC236}">
                  <a16:creationId xmlns:a16="http://schemas.microsoft.com/office/drawing/2014/main" id="{8884849D-176B-4FC5-9539-59D2F7FD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134" name="Content Placeholder 6" descr="Man">
              <a:extLst>
                <a:ext uri="{FF2B5EF4-FFF2-40B4-BE49-F238E27FC236}">
                  <a16:creationId xmlns:a16="http://schemas.microsoft.com/office/drawing/2014/main" id="{3D65C6F2-EEE4-44BE-8CEE-3DD9E2D1F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135" name="Content Placeholder 6" descr="Man">
              <a:extLst>
                <a:ext uri="{FF2B5EF4-FFF2-40B4-BE49-F238E27FC236}">
                  <a16:creationId xmlns:a16="http://schemas.microsoft.com/office/drawing/2014/main" id="{203D115B-43B9-40CF-88E9-77FF943FB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136" name="Content Placeholder 6" descr="Man">
              <a:extLst>
                <a:ext uri="{FF2B5EF4-FFF2-40B4-BE49-F238E27FC236}">
                  <a16:creationId xmlns:a16="http://schemas.microsoft.com/office/drawing/2014/main" id="{DACEFBF2-BB83-4337-A136-FBEB3CF9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137" name="Content Placeholder 6" descr="Man">
              <a:extLst>
                <a:ext uri="{FF2B5EF4-FFF2-40B4-BE49-F238E27FC236}">
                  <a16:creationId xmlns:a16="http://schemas.microsoft.com/office/drawing/2014/main" id="{5D64187C-E48A-48D1-A8ED-B8F812599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138" name="Content Placeholder 6" descr="Man">
              <a:extLst>
                <a:ext uri="{FF2B5EF4-FFF2-40B4-BE49-F238E27FC236}">
                  <a16:creationId xmlns:a16="http://schemas.microsoft.com/office/drawing/2014/main" id="{9F316174-837A-461E-BF2B-9731BC10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139" name="Content Placeholder 6" descr="Man">
              <a:extLst>
                <a:ext uri="{FF2B5EF4-FFF2-40B4-BE49-F238E27FC236}">
                  <a16:creationId xmlns:a16="http://schemas.microsoft.com/office/drawing/2014/main" id="{E3ABC21F-24DA-465E-BF00-D08051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140" name="Content Placeholder 6" descr="Man">
              <a:extLst>
                <a:ext uri="{FF2B5EF4-FFF2-40B4-BE49-F238E27FC236}">
                  <a16:creationId xmlns:a16="http://schemas.microsoft.com/office/drawing/2014/main" id="{BF2E2A40-859B-422A-A15B-FDADCEE19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141" name="Content Placeholder 6" descr="Man">
              <a:extLst>
                <a:ext uri="{FF2B5EF4-FFF2-40B4-BE49-F238E27FC236}">
                  <a16:creationId xmlns:a16="http://schemas.microsoft.com/office/drawing/2014/main" id="{6DAC8D41-3F42-4336-B54D-20FCDA065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142" name="Content Placeholder 6" descr="Man">
              <a:extLst>
                <a:ext uri="{FF2B5EF4-FFF2-40B4-BE49-F238E27FC236}">
                  <a16:creationId xmlns:a16="http://schemas.microsoft.com/office/drawing/2014/main" id="{C83C0491-AF4B-4F5E-9A9C-45C10EADF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143" name="Content Placeholder 6" descr="Man">
              <a:extLst>
                <a:ext uri="{FF2B5EF4-FFF2-40B4-BE49-F238E27FC236}">
                  <a16:creationId xmlns:a16="http://schemas.microsoft.com/office/drawing/2014/main" id="{5FE699A5-0E15-43AA-9056-F2F4EB75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144" name="Content Placeholder 6" descr="Man">
              <a:extLst>
                <a:ext uri="{FF2B5EF4-FFF2-40B4-BE49-F238E27FC236}">
                  <a16:creationId xmlns:a16="http://schemas.microsoft.com/office/drawing/2014/main" id="{8C772381-C91C-478B-8D7F-995EE086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145" name="Content Placeholder 6" descr="Man">
              <a:extLst>
                <a:ext uri="{FF2B5EF4-FFF2-40B4-BE49-F238E27FC236}">
                  <a16:creationId xmlns:a16="http://schemas.microsoft.com/office/drawing/2014/main" id="{EBB9B522-7B9F-42A0-A4D5-4F00A7598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146" name="Content Placeholder 6" descr="Man">
              <a:extLst>
                <a:ext uri="{FF2B5EF4-FFF2-40B4-BE49-F238E27FC236}">
                  <a16:creationId xmlns:a16="http://schemas.microsoft.com/office/drawing/2014/main" id="{7D95634E-0F9C-439A-ACC1-051ACFD5A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147" name="Content Placeholder 6" descr="Man">
              <a:extLst>
                <a:ext uri="{FF2B5EF4-FFF2-40B4-BE49-F238E27FC236}">
                  <a16:creationId xmlns:a16="http://schemas.microsoft.com/office/drawing/2014/main" id="{75430B2D-DC6C-4DE7-815A-EC843992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148" name="Content Placeholder 6" descr="Man">
              <a:extLst>
                <a:ext uri="{FF2B5EF4-FFF2-40B4-BE49-F238E27FC236}">
                  <a16:creationId xmlns:a16="http://schemas.microsoft.com/office/drawing/2014/main" id="{086BB895-197D-4B82-AD0A-EE7ECDA27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149" name="Content Placeholder 6" descr="Man">
              <a:extLst>
                <a:ext uri="{FF2B5EF4-FFF2-40B4-BE49-F238E27FC236}">
                  <a16:creationId xmlns:a16="http://schemas.microsoft.com/office/drawing/2014/main" id="{AA31977E-BD5D-4676-A9C2-FE42D7D2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150" name="Content Placeholder 6" descr="Man">
              <a:extLst>
                <a:ext uri="{FF2B5EF4-FFF2-40B4-BE49-F238E27FC236}">
                  <a16:creationId xmlns:a16="http://schemas.microsoft.com/office/drawing/2014/main" id="{061BB65B-619C-4247-89FB-31EAA881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151" name="Content Placeholder 6" descr="Man">
              <a:extLst>
                <a:ext uri="{FF2B5EF4-FFF2-40B4-BE49-F238E27FC236}">
                  <a16:creationId xmlns:a16="http://schemas.microsoft.com/office/drawing/2014/main" id="{66E1FCAC-3D21-435B-9BFA-143D69C0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152" name="Content Placeholder 6" descr="Man">
              <a:extLst>
                <a:ext uri="{FF2B5EF4-FFF2-40B4-BE49-F238E27FC236}">
                  <a16:creationId xmlns:a16="http://schemas.microsoft.com/office/drawing/2014/main" id="{3BD4D9F5-8E49-4762-9780-5576448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153" name="Content Placeholder 6" descr="Man">
              <a:extLst>
                <a:ext uri="{FF2B5EF4-FFF2-40B4-BE49-F238E27FC236}">
                  <a16:creationId xmlns:a16="http://schemas.microsoft.com/office/drawing/2014/main" id="{3FD318E4-3568-422B-A211-7F469EF4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154" name="Content Placeholder 6" descr="Man">
              <a:extLst>
                <a:ext uri="{FF2B5EF4-FFF2-40B4-BE49-F238E27FC236}">
                  <a16:creationId xmlns:a16="http://schemas.microsoft.com/office/drawing/2014/main" id="{BAF51FCC-646A-455F-9F70-D39B718E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155" name="Content Placeholder 6" descr="Man">
              <a:extLst>
                <a:ext uri="{FF2B5EF4-FFF2-40B4-BE49-F238E27FC236}">
                  <a16:creationId xmlns:a16="http://schemas.microsoft.com/office/drawing/2014/main" id="{0ABE8B78-A6CC-4E32-B4EA-D3CB65639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156" name="Content Placeholder 6" descr="Man">
              <a:extLst>
                <a:ext uri="{FF2B5EF4-FFF2-40B4-BE49-F238E27FC236}">
                  <a16:creationId xmlns:a16="http://schemas.microsoft.com/office/drawing/2014/main" id="{F834D7FF-A063-434C-B044-D44D5E0CA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157" name="Content Placeholder 6" descr="Man">
              <a:extLst>
                <a:ext uri="{FF2B5EF4-FFF2-40B4-BE49-F238E27FC236}">
                  <a16:creationId xmlns:a16="http://schemas.microsoft.com/office/drawing/2014/main" id="{87CBDD0E-CA9C-4CF1-AE94-2AD5DA085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158" name="Content Placeholder 6" descr="Man">
              <a:extLst>
                <a:ext uri="{FF2B5EF4-FFF2-40B4-BE49-F238E27FC236}">
                  <a16:creationId xmlns:a16="http://schemas.microsoft.com/office/drawing/2014/main" id="{3C4FB271-C8C6-40DA-8AD6-39FB49519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159" name="Content Placeholder 6" descr="Man">
              <a:extLst>
                <a:ext uri="{FF2B5EF4-FFF2-40B4-BE49-F238E27FC236}">
                  <a16:creationId xmlns:a16="http://schemas.microsoft.com/office/drawing/2014/main" id="{920345E4-1A33-466F-8041-642A41CE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160" name="Content Placeholder 6" descr="Man">
              <a:extLst>
                <a:ext uri="{FF2B5EF4-FFF2-40B4-BE49-F238E27FC236}">
                  <a16:creationId xmlns:a16="http://schemas.microsoft.com/office/drawing/2014/main" id="{A462E75F-AF93-4B26-B6C8-529C17C0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161" name="Content Placeholder 6" descr="Man">
              <a:extLst>
                <a:ext uri="{FF2B5EF4-FFF2-40B4-BE49-F238E27FC236}">
                  <a16:creationId xmlns:a16="http://schemas.microsoft.com/office/drawing/2014/main" id="{78DB8FFE-1F3D-41A9-879A-2CDF9C9D9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162" name="Content Placeholder 6" descr="Man">
              <a:extLst>
                <a:ext uri="{FF2B5EF4-FFF2-40B4-BE49-F238E27FC236}">
                  <a16:creationId xmlns:a16="http://schemas.microsoft.com/office/drawing/2014/main" id="{37AC154A-1ECC-486F-8F8F-8B69B7B02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163" name="Content Placeholder 6" descr="Man">
              <a:extLst>
                <a:ext uri="{FF2B5EF4-FFF2-40B4-BE49-F238E27FC236}">
                  <a16:creationId xmlns:a16="http://schemas.microsoft.com/office/drawing/2014/main" id="{79BF347E-1CD6-456E-8FB5-585CB87F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164" name="Content Placeholder 6" descr="Man">
              <a:extLst>
                <a:ext uri="{FF2B5EF4-FFF2-40B4-BE49-F238E27FC236}">
                  <a16:creationId xmlns:a16="http://schemas.microsoft.com/office/drawing/2014/main" id="{B5556789-4150-403A-8B0A-2BC7ED9C9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165" name="Content Placeholder 6" descr="Man">
              <a:extLst>
                <a:ext uri="{FF2B5EF4-FFF2-40B4-BE49-F238E27FC236}">
                  <a16:creationId xmlns:a16="http://schemas.microsoft.com/office/drawing/2014/main" id="{0C8F52AC-2F65-4CD9-A989-63F45E4F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3571912" y="3300934"/>
                <a:ext cx="231396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12" y="3300934"/>
                <a:ext cx="231396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6" name="TextBox 1165">
                <a:extLst>
                  <a:ext uri="{FF2B5EF4-FFF2-40B4-BE49-F238E27FC236}">
                    <a16:creationId xmlns:a16="http://schemas.microsoft.com/office/drawing/2014/main" id="{28D3E4C3-9A30-493C-863E-EFF967514708}"/>
                  </a:ext>
                </a:extLst>
              </p:cNvPr>
              <p:cNvSpPr txBox="1"/>
              <p:nvPr/>
            </p:nvSpPr>
            <p:spPr>
              <a:xfrm>
                <a:off x="3571912" y="2210321"/>
                <a:ext cx="254005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1166" name="TextBox 1165">
                <a:extLst>
                  <a:ext uri="{FF2B5EF4-FFF2-40B4-BE49-F238E27FC236}">
                    <a16:creationId xmlns:a16="http://schemas.microsoft.com/office/drawing/2014/main" id="{28D3E4C3-9A30-493C-863E-EFF96751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12" y="2210321"/>
                <a:ext cx="25400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0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F9CE813-0890-4C8A-B8BB-7A15A4C7F119}"/>
              </a:ext>
            </a:extLst>
          </p:cNvPr>
          <p:cNvGrpSpPr/>
          <p:nvPr/>
        </p:nvGrpSpPr>
        <p:grpSpPr>
          <a:xfrm>
            <a:off x="412823" y="3272366"/>
            <a:ext cx="4243080" cy="3487758"/>
            <a:chOff x="412823" y="3272366"/>
            <a:chExt cx="4243080" cy="348775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9F5679-818B-4172-87EA-179B7216C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135" y="3272366"/>
              <a:ext cx="4144768" cy="340077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25F6D3-0830-43A6-A960-807C22157E50}"/>
                    </a:ext>
                  </a:extLst>
                </p:cNvPr>
                <p:cNvSpPr txBox="1"/>
                <p:nvPr/>
              </p:nvSpPr>
              <p:spPr>
                <a:xfrm>
                  <a:off x="2420993" y="6440665"/>
                  <a:ext cx="302575" cy="319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25F6D3-0830-43A6-A960-807C2215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993" y="6440665"/>
                  <a:ext cx="302575" cy="319459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2F987B9-4869-475B-8CFB-B8A9234CEF5F}"/>
                    </a:ext>
                  </a:extLst>
                </p:cNvPr>
                <p:cNvSpPr txBox="1"/>
                <p:nvPr/>
              </p:nvSpPr>
              <p:spPr>
                <a:xfrm rot="16200000">
                  <a:off x="128327" y="4603408"/>
                  <a:ext cx="9383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2F987B9-4869-475B-8CFB-B8A9234CE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28327" y="4603408"/>
                  <a:ext cx="93832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04F81-451C-41D3-8CAE-86BE5BFD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time to continuous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F786D-3DBE-408B-BC04-F3EDE4FFE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1992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Organisms typically reproduce/divide at random times (overlapping generations)</a:t>
                </a:r>
              </a:p>
              <a:p>
                <a:r>
                  <a:rPr lang="en-GB" sz="2000" dirty="0"/>
                  <a:t>Proper description stochastic — but once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is “large” growth deterministic &amp; exponential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F786D-3DBE-408B-BC04-F3EDE4FFE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1992"/>
                <a:ext cx="7886700" cy="4351338"/>
              </a:xfrm>
              <a:blipFill>
                <a:blip r:embed="rId5"/>
                <a:stretch>
                  <a:fillRect l="-696" t="-1401" r="-1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71CB7-D209-4007-A102-CC5592F1C294}"/>
              </a:ext>
            </a:extLst>
          </p:cNvPr>
          <p:cNvGrpSpPr/>
          <p:nvPr/>
        </p:nvGrpSpPr>
        <p:grpSpPr>
          <a:xfrm>
            <a:off x="4384883" y="3272366"/>
            <a:ext cx="4329433" cy="3466248"/>
            <a:chOff x="4384883" y="3272366"/>
            <a:chExt cx="4329433" cy="34662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11A665-5351-47F0-820F-D444A2296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9548" y="3272366"/>
              <a:ext cx="4144768" cy="340077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15BA33-CE2E-4D72-8C1F-B167C6C78567}"/>
                    </a:ext>
                  </a:extLst>
                </p:cNvPr>
                <p:cNvSpPr txBox="1"/>
                <p:nvPr/>
              </p:nvSpPr>
              <p:spPr>
                <a:xfrm>
                  <a:off x="6565761" y="6419155"/>
                  <a:ext cx="302575" cy="319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015BA33-CE2E-4D72-8C1F-B167C6C78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761" y="6419155"/>
                  <a:ext cx="302575" cy="319459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DCEB74-9952-412B-A47B-2369B42DC636}"/>
                    </a:ext>
                  </a:extLst>
                </p:cNvPr>
                <p:cNvSpPr txBox="1"/>
                <p:nvPr/>
              </p:nvSpPr>
              <p:spPr>
                <a:xfrm rot="16200000">
                  <a:off x="4100387" y="4603408"/>
                  <a:ext cx="9383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DCEB74-9952-412B-A47B-2369B42DC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00387" y="4603408"/>
                  <a:ext cx="93832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6BC0482-96D9-4FF7-9568-8909D53BEB27}"/>
              </a:ext>
            </a:extLst>
          </p:cNvPr>
          <p:cNvSpPr txBox="1"/>
          <p:nvPr/>
        </p:nvSpPr>
        <p:spPr>
          <a:xfrm>
            <a:off x="1869973" y="2903034"/>
            <a:ext cx="542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Continuous time stochastic exponential growth simulations</a:t>
            </a:r>
          </a:p>
          <a:p>
            <a:pPr algn="ctr"/>
            <a:r>
              <a:rPr lang="en-GB" dirty="0"/>
              <a:t>(Gillespie/Kinetic Monte Carlo)</a:t>
            </a:r>
          </a:p>
        </p:txBody>
      </p:sp>
    </p:spTree>
    <p:extLst>
      <p:ext uri="{BB962C8B-B14F-4D97-AF65-F5344CB8AC3E}">
        <p14:creationId xmlns:p14="http://schemas.microsoft.com/office/powerpoint/2010/main" val="17118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3168D2-A70E-4D62-B999-40BF3D9A9ADE}"/>
              </a:ext>
            </a:extLst>
          </p:cNvPr>
          <p:cNvGrpSpPr/>
          <p:nvPr/>
        </p:nvGrpSpPr>
        <p:grpSpPr>
          <a:xfrm>
            <a:off x="4032337" y="2973231"/>
            <a:ext cx="1079327" cy="574315"/>
            <a:chOff x="3926254" y="2973231"/>
            <a:chExt cx="1079327" cy="574315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54" y="2973231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1266" y="2973231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4FA54A-D91C-49F5-85BB-E6696D99F9A8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4FA54A-D91C-49F5-85BB-E6696D99F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A6031-3098-462D-A383-11387B3E3906}"/>
                  </a:ext>
                </a:extLst>
              </p:cNvPr>
              <p:cNvSpPr txBox="1"/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A6031-3098-462D-A383-11387B3E3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1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4F81-451C-41D3-8CAE-86BE5BFD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time to continuous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F786D-3DBE-408B-BC04-F3EDE4FFE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Exponential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𝑣𝑡</m:t>
                        </m:r>
                      </m:sup>
                    </m:sSup>
                  </m:oMath>
                </a14:m>
                <a:r>
                  <a:rPr lang="en-GB" sz="2000" dirty="0"/>
                  <a:t> exactly interpolates discrete exponential growth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/>
                  <a:t> in general)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7F786D-3DBE-408B-BC04-F3EDE4FFE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CD58F3-46B5-44EA-9063-8FC36228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690534"/>
            <a:ext cx="4363242" cy="3761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EC43D-E25A-4918-9945-559F8947B094}"/>
                  </a:ext>
                </a:extLst>
              </p:cNvPr>
              <p:cNvSpPr txBox="1"/>
              <p:nvPr/>
            </p:nvSpPr>
            <p:spPr>
              <a:xfrm>
                <a:off x="2955979" y="6337299"/>
                <a:ext cx="302575" cy="319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EC43D-E25A-4918-9945-559F8947B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979" y="6337299"/>
                <a:ext cx="302575" cy="319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68958A-4A3A-421A-A7C3-4AC6DEA0D27B}"/>
                  </a:ext>
                </a:extLst>
              </p:cNvPr>
              <p:cNvSpPr txBox="1"/>
              <p:nvPr/>
            </p:nvSpPr>
            <p:spPr>
              <a:xfrm>
                <a:off x="330199" y="4256101"/>
                <a:ext cx="11514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68958A-4A3A-421A-A7C3-4AC6DEA0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9" y="4256101"/>
                <a:ext cx="11514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07B4E-B2F5-4372-8430-DA6D2B7E4FBC}"/>
                  </a:ext>
                </a:extLst>
              </p:cNvPr>
              <p:cNvSpPr txBox="1"/>
              <p:nvPr/>
            </p:nvSpPr>
            <p:spPr>
              <a:xfrm>
                <a:off x="2029812" y="3199508"/>
                <a:ext cx="1246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07B4E-B2F5-4372-8430-DA6D2B7E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12" y="3199508"/>
                <a:ext cx="124675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35FD66A-D970-48BE-AAAE-0E876788BB9A}"/>
              </a:ext>
            </a:extLst>
          </p:cNvPr>
          <p:cNvSpPr/>
          <p:nvPr/>
        </p:nvSpPr>
        <p:spPr>
          <a:xfrm>
            <a:off x="1769534" y="3300399"/>
            <a:ext cx="152400" cy="152400"/>
          </a:xfrm>
          <a:prstGeom prst="ellipse">
            <a:avLst/>
          </a:prstGeom>
          <a:noFill/>
          <a:ln w="19050">
            <a:solidFill>
              <a:srgbClr val="167E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B4CB48-0339-4F4B-ABDE-03F42ED7C991}"/>
                  </a:ext>
                </a:extLst>
              </p:cNvPr>
              <p:cNvSpPr txBox="1"/>
              <p:nvPr/>
            </p:nvSpPr>
            <p:spPr>
              <a:xfrm>
                <a:off x="2029812" y="3631962"/>
                <a:ext cx="1564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B4CB48-0339-4F4B-ABDE-03F42ED7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12" y="3631962"/>
                <a:ext cx="156491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0D38D3-4316-4BC0-B9D8-F59E4D9D1BFC}"/>
              </a:ext>
            </a:extLst>
          </p:cNvPr>
          <p:cNvCxnSpPr/>
          <p:nvPr/>
        </p:nvCxnSpPr>
        <p:spPr>
          <a:xfrm>
            <a:off x="1646767" y="3816628"/>
            <a:ext cx="406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C85E5-4A95-4A73-A0FD-3AFB659052F4}"/>
                  </a:ext>
                </a:extLst>
              </p:cNvPr>
              <p:cNvSpPr txBox="1"/>
              <p:nvPr/>
            </p:nvSpPr>
            <p:spPr>
              <a:xfrm>
                <a:off x="5664200" y="3037300"/>
                <a:ext cx="19809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aln/>
                        </m:rP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C85E5-4A95-4A73-A0FD-3AFB6590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0" y="3037300"/>
                <a:ext cx="1980927" cy="830997"/>
              </a:xfrm>
              <a:prstGeom prst="rect">
                <a:avLst/>
              </a:prstGeom>
              <a:blipFill>
                <a:blip r:embed="rId8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A01833-2662-4948-97C7-BF919F2345F1}"/>
                  </a:ext>
                </a:extLst>
              </p:cNvPr>
              <p:cNvSpPr txBox="1"/>
              <p:nvPr/>
            </p:nvSpPr>
            <p:spPr>
              <a:xfrm>
                <a:off x="5673387" y="4095633"/>
                <a:ext cx="1769395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m:rPr>
                          <m:aln/>
                        </m:rP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br>
                  <a:rPr lang="en-GB" sz="2400" b="0" dirty="0"/>
                </a:br>
                <a:endParaRPr lang="en-GB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A01833-2662-4948-97C7-BF919F23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87" y="4095633"/>
                <a:ext cx="1769395" cy="8310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20DC57-014E-43E4-B3EA-1F98BAB6DFDA}"/>
                  </a:ext>
                </a:extLst>
              </p:cNvPr>
              <p:cNvSpPr txBox="1"/>
              <p:nvPr/>
            </p:nvSpPr>
            <p:spPr>
              <a:xfrm>
                <a:off x="5891883" y="5345902"/>
                <a:ext cx="1945725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0" i="0" dirty="0">
                    <a:latin typeface="+mj-lt"/>
                  </a:rPr>
                  <a:t>More generally</a:t>
                </a:r>
                <a:br>
                  <a:rPr lang="en-GB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func>
                    </m:oMath>
                  </m:oMathPara>
                </a14:m>
                <a:br>
                  <a:rPr lang="en-GB" sz="2400" b="0" dirty="0"/>
                </a:br>
                <a:endParaRPr lang="en-GB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20DC57-014E-43E4-B3EA-1F98BAB6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83" y="5345902"/>
                <a:ext cx="1945725" cy="831061"/>
              </a:xfrm>
              <a:prstGeom prst="rect">
                <a:avLst/>
              </a:prstGeom>
              <a:blipFill>
                <a:blip r:embed="rId10"/>
                <a:stretch>
                  <a:fillRect l="-5016" t="-5147" r="-4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CD9200-BE33-46EA-99EC-C037CD3E58F4}"/>
              </a:ext>
            </a:extLst>
          </p:cNvPr>
          <p:cNvGrpSpPr/>
          <p:nvPr/>
        </p:nvGrpSpPr>
        <p:grpSpPr>
          <a:xfrm>
            <a:off x="4026503" y="2973231"/>
            <a:ext cx="1090995" cy="1240692"/>
            <a:chOff x="3926254" y="2973231"/>
            <a:chExt cx="1090995" cy="1240692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54" y="2973231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1266" y="2973231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922" y="3639608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2934" y="3639608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ACAED-34DD-43DF-99BA-5E63E11CC158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ACAED-34DD-43DF-99BA-5E63E11C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D8CA4-57CE-4BE6-8F10-2E4FE67249C8}"/>
                  </a:ext>
                </a:extLst>
              </p:cNvPr>
              <p:cNvSpPr txBox="1"/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D8CA4-57CE-4BE6-8F10-2E4FE6724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4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4FE24A-4360-4768-A527-DFFB87759E12}"/>
              </a:ext>
            </a:extLst>
          </p:cNvPr>
          <p:cNvGrpSpPr/>
          <p:nvPr/>
        </p:nvGrpSpPr>
        <p:grpSpPr>
          <a:xfrm>
            <a:off x="3528961" y="2704290"/>
            <a:ext cx="2086078" cy="1240692"/>
            <a:chOff x="3492673" y="2704290"/>
            <a:chExt cx="2086078" cy="1240692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2673" y="2704290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7685" y="2704290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4341" y="3370667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9353" y="3370667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7756" y="2704290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2768" y="2704290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9424" y="3370667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4436" y="3370667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C3C8F5-F78C-4CD5-95DB-0B279FAB476B}"/>
                  </a:ext>
                </a:extLst>
              </p:cNvPr>
              <p:cNvSpPr txBox="1"/>
              <p:nvPr/>
            </p:nvSpPr>
            <p:spPr>
              <a:xfrm>
                <a:off x="4030859" y="902447"/>
                <a:ext cx="1082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C3C8F5-F78C-4CD5-95DB-0B279FAB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9" y="902447"/>
                <a:ext cx="10822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6D356-A79B-488A-B723-4F64D745C62C}"/>
                  </a:ext>
                </a:extLst>
              </p:cNvPr>
              <p:cNvSpPr txBox="1"/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6D356-A79B-488A-B723-4F64D745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72" y="5432333"/>
                <a:ext cx="13028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0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1DB21A-B215-46D8-9E37-DCEA0EA9A753}"/>
              </a:ext>
            </a:extLst>
          </p:cNvPr>
          <p:cNvGrpSpPr/>
          <p:nvPr/>
        </p:nvGrpSpPr>
        <p:grpSpPr>
          <a:xfrm>
            <a:off x="3523127" y="2262031"/>
            <a:ext cx="2097746" cy="2636198"/>
            <a:chOff x="3421241" y="2262031"/>
            <a:chExt cx="2097746" cy="2636198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2909" y="2262031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921" y="2262031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4577" y="2928408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9589" y="2928408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7992" y="2262031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3004" y="2262031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660" y="2928408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4672" y="2928408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1241" y="3657537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53" y="3657537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2909" y="4323914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7921" y="4323914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6324" y="3657537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1336" y="3657537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7992" y="4323914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3004" y="4323914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E3D853-2C34-497F-95F9-EDEC8A5938FD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E3D853-2C34-497F-95F9-EDEC8A593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DAD37A-D52A-476E-AFBB-003A23E7D3E1}"/>
                  </a:ext>
                </a:extLst>
              </p:cNvPr>
              <p:cNvSpPr txBox="1"/>
              <p:nvPr/>
            </p:nvSpPr>
            <p:spPr>
              <a:xfrm>
                <a:off x="3821186" y="5432333"/>
                <a:ext cx="1501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DAD37A-D52A-476E-AFBB-003A23E7D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86" y="5432333"/>
                <a:ext cx="15016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5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046A11-540D-4F14-B450-45397D06C93B}"/>
              </a:ext>
            </a:extLst>
          </p:cNvPr>
          <p:cNvGrpSpPr/>
          <p:nvPr/>
        </p:nvGrpSpPr>
        <p:grpSpPr>
          <a:xfrm>
            <a:off x="2516376" y="2268008"/>
            <a:ext cx="4111248" cy="2636198"/>
            <a:chOff x="2485922" y="2268008"/>
            <a:chExt cx="4111248" cy="2636198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7590" y="2268008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2602" y="2268008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258" y="2934385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4270" y="2934385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2673" y="2268008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7685" y="2268008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4341" y="2934385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9353" y="2934385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5922" y="3663514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90934" y="3663514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7590" y="4329891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2602" y="4329891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1005" y="3663514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6017" y="3663514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2673" y="4329891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7685" y="4329891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1092" y="2268008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6104" y="2268008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2760" y="2934385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772" y="2934385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6175" y="2268008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1187" y="2268008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7843" y="2934385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22855" y="2934385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9424" y="3663514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4436" y="3663514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1092" y="4329891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6104" y="4329891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07" y="3663514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99519" y="3663514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6175" y="4329891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11187" y="4329891"/>
              <a:ext cx="574315" cy="57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3821186" y="5432333"/>
                <a:ext cx="1501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86" y="5432333"/>
                <a:ext cx="15016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/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3821185" y="6187009"/>
                <a:ext cx="1501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85" y="6187009"/>
                <a:ext cx="1501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E6BDFBF-C2B0-4CF4-A0FA-123B36506C16}"/>
              </a:ext>
            </a:extLst>
          </p:cNvPr>
          <p:cNvGrpSpPr/>
          <p:nvPr/>
        </p:nvGrpSpPr>
        <p:grpSpPr>
          <a:xfrm>
            <a:off x="2510542" y="792802"/>
            <a:ext cx="4122916" cy="5333301"/>
            <a:chOff x="2458472" y="792802"/>
            <a:chExt cx="4122916" cy="5333301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1808" y="792802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6820" y="792802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3476" y="1459179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8488" y="1459179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891" y="792802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1903" y="792802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8559" y="1459179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3571" y="1459179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0140" y="2188308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5152" y="2188308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1808" y="2854685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6820" y="2854685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223" y="2188308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0235" y="2188308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891" y="2854685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1903" y="2854685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310" y="792802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0322" y="792802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6978" y="1459179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1990" y="1459179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0393" y="792802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5405" y="792802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02061" y="1459179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7073" y="1459179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3642" y="2188308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8654" y="2188308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310" y="2854685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0322" y="2854685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8725" y="2188308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3737" y="2188308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0393" y="2854685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5405" y="2854685"/>
              <a:ext cx="574315" cy="574315"/>
            </a:xfrm>
            <a:prstGeom prst="rect">
              <a:avLst/>
            </a:prstGeom>
          </p:spPr>
        </p:pic>
        <p:pic>
          <p:nvPicPr>
            <p:cNvPr id="38" name="Content Placeholder 6" descr="Man">
              <a:extLst>
                <a:ext uri="{FF2B5EF4-FFF2-40B4-BE49-F238E27FC236}">
                  <a16:creationId xmlns:a16="http://schemas.microsoft.com/office/drawing/2014/main" id="{882D9222-FFE1-4EE2-9FA9-E1DEC024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0140" y="3489905"/>
              <a:ext cx="574315" cy="574315"/>
            </a:xfrm>
            <a:prstGeom prst="rect">
              <a:avLst/>
            </a:prstGeom>
          </p:spPr>
        </p:pic>
        <p:pic>
          <p:nvPicPr>
            <p:cNvPr id="39" name="Content Placeholder 6" descr="Man">
              <a:extLst>
                <a:ext uri="{FF2B5EF4-FFF2-40B4-BE49-F238E27FC236}">
                  <a16:creationId xmlns:a16="http://schemas.microsoft.com/office/drawing/2014/main" id="{A8BDB0D2-2CF4-4FEF-8D8C-1FD8E07C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5152" y="3489905"/>
              <a:ext cx="574315" cy="574315"/>
            </a:xfrm>
            <a:prstGeom prst="rect">
              <a:avLst/>
            </a:prstGeom>
          </p:spPr>
        </p:pic>
        <p:pic>
          <p:nvPicPr>
            <p:cNvPr id="40" name="Content Placeholder 6" descr="Man">
              <a:extLst>
                <a:ext uri="{FF2B5EF4-FFF2-40B4-BE49-F238E27FC236}">
                  <a16:creationId xmlns:a16="http://schemas.microsoft.com/office/drawing/2014/main" id="{05A7D856-1627-4A78-8D33-5F698C56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1808" y="4156282"/>
              <a:ext cx="574315" cy="574315"/>
            </a:xfrm>
            <a:prstGeom prst="rect">
              <a:avLst/>
            </a:prstGeom>
          </p:spPr>
        </p:pic>
        <p:pic>
          <p:nvPicPr>
            <p:cNvPr id="41" name="Content Placeholder 6" descr="Man">
              <a:extLst>
                <a:ext uri="{FF2B5EF4-FFF2-40B4-BE49-F238E27FC236}">
                  <a16:creationId xmlns:a16="http://schemas.microsoft.com/office/drawing/2014/main" id="{90A8F5F7-02A9-40E4-8616-5BE75326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6820" y="4156282"/>
              <a:ext cx="574315" cy="574315"/>
            </a:xfrm>
            <a:prstGeom prst="rect">
              <a:avLst/>
            </a:prstGeom>
          </p:spPr>
        </p:pic>
        <p:pic>
          <p:nvPicPr>
            <p:cNvPr id="42" name="Content Placeholder 6" descr="Man">
              <a:extLst>
                <a:ext uri="{FF2B5EF4-FFF2-40B4-BE49-F238E27FC236}">
                  <a16:creationId xmlns:a16="http://schemas.microsoft.com/office/drawing/2014/main" id="{FF76EE12-1819-4A85-978F-F74540A0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223" y="3489905"/>
              <a:ext cx="574315" cy="574315"/>
            </a:xfrm>
            <a:prstGeom prst="rect">
              <a:avLst/>
            </a:prstGeom>
          </p:spPr>
        </p:pic>
        <p:pic>
          <p:nvPicPr>
            <p:cNvPr id="43" name="Content Placeholder 6" descr="Man">
              <a:extLst>
                <a:ext uri="{FF2B5EF4-FFF2-40B4-BE49-F238E27FC236}">
                  <a16:creationId xmlns:a16="http://schemas.microsoft.com/office/drawing/2014/main" id="{41F1F7D2-D4ED-4F2B-86CD-05FFA05A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0235" y="3489905"/>
              <a:ext cx="574315" cy="574315"/>
            </a:xfrm>
            <a:prstGeom prst="rect">
              <a:avLst/>
            </a:prstGeom>
          </p:spPr>
        </p:pic>
        <p:pic>
          <p:nvPicPr>
            <p:cNvPr id="44" name="Content Placeholder 6" descr="Man">
              <a:extLst>
                <a:ext uri="{FF2B5EF4-FFF2-40B4-BE49-F238E27FC236}">
                  <a16:creationId xmlns:a16="http://schemas.microsoft.com/office/drawing/2014/main" id="{9EFF6CBF-13BF-432D-ABD9-3FCAC91B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6891" y="4156282"/>
              <a:ext cx="574315" cy="574315"/>
            </a:xfrm>
            <a:prstGeom prst="rect">
              <a:avLst/>
            </a:prstGeom>
          </p:spPr>
        </p:pic>
        <p:pic>
          <p:nvPicPr>
            <p:cNvPr id="45" name="Content Placeholder 6" descr="Man">
              <a:extLst>
                <a:ext uri="{FF2B5EF4-FFF2-40B4-BE49-F238E27FC236}">
                  <a16:creationId xmlns:a16="http://schemas.microsoft.com/office/drawing/2014/main" id="{19C749EB-97A4-48A1-B991-128EB477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1903" y="4156282"/>
              <a:ext cx="574315" cy="574315"/>
            </a:xfrm>
            <a:prstGeom prst="rect">
              <a:avLst/>
            </a:prstGeom>
          </p:spPr>
        </p:pic>
        <p:pic>
          <p:nvPicPr>
            <p:cNvPr id="46" name="Content Placeholder 6" descr="Man">
              <a:extLst>
                <a:ext uri="{FF2B5EF4-FFF2-40B4-BE49-F238E27FC236}">
                  <a16:creationId xmlns:a16="http://schemas.microsoft.com/office/drawing/2014/main" id="{1CF77ECD-0BFF-4FD5-870D-90D9DE03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8472" y="4885411"/>
              <a:ext cx="574315" cy="574315"/>
            </a:xfrm>
            <a:prstGeom prst="rect">
              <a:avLst/>
            </a:prstGeom>
          </p:spPr>
        </p:pic>
        <p:pic>
          <p:nvPicPr>
            <p:cNvPr id="47" name="Content Placeholder 6" descr="Man">
              <a:extLst>
                <a:ext uri="{FF2B5EF4-FFF2-40B4-BE49-F238E27FC236}">
                  <a16:creationId xmlns:a16="http://schemas.microsoft.com/office/drawing/2014/main" id="{A78AA71E-55C3-4717-86C7-E4D7F71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3484" y="4885411"/>
              <a:ext cx="574315" cy="574315"/>
            </a:xfrm>
            <a:prstGeom prst="rect">
              <a:avLst/>
            </a:prstGeom>
          </p:spPr>
        </p:pic>
        <p:pic>
          <p:nvPicPr>
            <p:cNvPr id="48" name="Content Placeholder 6" descr="Man">
              <a:extLst>
                <a:ext uri="{FF2B5EF4-FFF2-40B4-BE49-F238E27FC236}">
                  <a16:creationId xmlns:a16="http://schemas.microsoft.com/office/drawing/2014/main" id="{10BFCFDA-B21F-41B0-B635-26802E1B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0140" y="5551788"/>
              <a:ext cx="574315" cy="574315"/>
            </a:xfrm>
            <a:prstGeom prst="rect">
              <a:avLst/>
            </a:prstGeom>
          </p:spPr>
        </p:pic>
        <p:pic>
          <p:nvPicPr>
            <p:cNvPr id="49" name="Content Placeholder 6" descr="Man">
              <a:extLst>
                <a:ext uri="{FF2B5EF4-FFF2-40B4-BE49-F238E27FC236}">
                  <a16:creationId xmlns:a16="http://schemas.microsoft.com/office/drawing/2014/main" id="{25CB7804-0DE1-4182-A207-EADE6D4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5152" y="5551788"/>
              <a:ext cx="574315" cy="574315"/>
            </a:xfrm>
            <a:prstGeom prst="rect">
              <a:avLst/>
            </a:prstGeom>
          </p:spPr>
        </p:pic>
        <p:pic>
          <p:nvPicPr>
            <p:cNvPr id="50" name="Content Placeholder 6" descr="Man">
              <a:extLst>
                <a:ext uri="{FF2B5EF4-FFF2-40B4-BE49-F238E27FC236}">
                  <a16:creationId xmlns:a16="http://schemas.microsoft.com/office/drawing/2014/main" id="{E8C6A725-B49B-45E6-8F7E-7F6D4027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3555" y="4885411"/>
              <a:ext cx="574315" cy="574315"/>
            </a:xfrm>
            <a:prstGeom prst="rect">
              <a:avLst/>
            </a:prstGeom>
          </p:spPr>
        </p:pic>
        <p:pic>
          <p:nvPicPr>
            <p:cNvPr id="51" name="Content Placeholder 6" descr="Man">
              <a:extLst>
                <a:ext uri="{FF2B5EF4-FFF2-40B4-BE49-F238E27FC236}">
                  <a16:creationId xmlns:a16="http://schemas.microsoft.com/office/drawing/2014/main" id="{0B134434-E71B-4A3A-B0F5-21A63617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8567" y="4885411"/>
              <a:ext cx="574315" cy="574315"/>
            </a:xfrm>
            <a:prstGeom prst="rect">
              <a:avLst/>
            </a:prstGeom>
          </p:spPr>
        </p:pic>
        <p:pic>
          <p:nvPicPr>
            <p:cNvPr id="52" name="Content Placeholder 6" descr="Man">
              <a:extLst>
                <a:ext uri="{FF2B5EF4-FFF2-40B4-BE49-F238E27FC236}">
                  <a16:creationId xmlns:a16="http://schemas.microsoft.com/office/drawing/2014/main" id="{F8110B0A-C5EF-4A80-9758-237D126F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5223" y="5551788"/>
              <a:ext cx="574315" cy="574315"/>
            </a:xfrm>
            <a:prstGeom prst="rect">
              <a:avLst/>
            </a:prstGeom>
          </p:spPr>
        </p:pic>
        <p:pic>
          <p:nvPicPr>
            <p:cNvPr id="53" name="Content Placeholder 6" descr="Man">
              <a:extLst>
                <a:ext uri="{FF2B5EF4-FFF2-40B4-BE49-F238E27FC236}">
                  <a16:creationId xmlns:a16="http://schemas.microsoft.com/office/drawing/2014/main" id="{6698B85C-305C-43F0-865D-A2C8FA22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0235" y="5551788"/>
              <a:ext cx="574315" cy="574315"/>
            </a:xfrm>
            <a:prstGeom prst="rect">
              <a:avLst/>
            </a:prstGeom>
          </p:spPr>
        </p:pic>
        <p:pic>
          <p:nvPicPr>
            <p:cNvPr id="54" name="Content Placeholder 6" descr="Man">
              <a:extLst>
                <a:ext uri="{FF2B5EF4-FFF2-40B4-BE49-F238E27FC236}">
                  <a16:creationId xmlns:a16="http://schemas.microsoft.com/office/drawing/2014/main" id="{D1186165-DACB-423E-AC3C-2BEE65E65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3642" y="3489905"/>
              <a:ext cx="574315" cy="574315"/>
            </a:xfrm>
            <a:prstGeom prst="rect">
              <a:avLst/>
            </a:prstGeom>
          </p:spPr>
        </p:pic>
        <p:pic>
          <p:nvPicPr>
            <p:cNvPr id="55" name="Content Placeholder 6" descr="Man">
              <a:extLst>
                <a:ext uri="{FF2B5EF4-FFF2-40B4-BE49-F238E27FC236}">
                  <a16:creationId xmlns:a16="http://schemas.microsoft.com/office/drawing/2014/main" id="{1F065BBD-74B7-4749-8E67-322D59AC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8654" y="3489905"/>
              <a:ext cx="574315" cy="574315"/>
            </a:xfrm>
            <a:prstGeom prst="rect">
              <a:avLst/>
            </a:prstGeom>
          </p:spPr>
        </p:pic>
        <p:pic>
          <p:nvPicPr>
            <p:cNvPr id="56" name="Content Placeholder 6" descr="Man">
              <a:extLst>
                <a:ext uri="{FF2B5EF4-FFF2-40B4-BE49-F238E27FC236}">
                  <a16:creationId xmlns:a16="http://schemas.microsoft.com/office/drawing/2014/main" id="{C0348A7E-FE66-4F1F-A043-3874C9B8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310" y="4156282"/>
              <a:ext cx="574315" cy="574315"/>
            </a:xfrm>
            <a:prstGeom prst="rect">
              <a:avLst/>
            </a:prstGeom>
          </p:spPr>
        </p:pic>
        <p:pic>
          <p:nvPicPr>
            <p:cNvPr id="57" name="Content Placeholder 6" descr="Man">
              <a:extLst>
                <a:ext uri="{FF2B5EF4-FFF2-40B4-BE49-F238E27FC236}">
                  <a16:creationId xmlns:a16="http://schemas.microsoft.com/office/drawing/2014/main" id="{BC0C7471-7A9E-4BEC-980B-DA331182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0322" y="4156282"/>
              <a:ext cx="574315" cy="574315"/>
            </a:xfrm>
            <a:prstGeom prst="rect">
              <a:avLst/>
            </a:prstGeom>
          </p:spPr>
        </p:pic>
        <p:pic>
          <p:nvPicPr>
            <p:cNvPr id="58" name="Content Placeholder 6" descr="Man">
              <a:extLst>
                <a:ext uri="{FF2B5EF4-FFF2-40B4-BE49-F238E27FC236}">
                  <a16:creationId xmlns:a16="http://schemas.microsoft.com/office/drawing/2014/main" id="{99087F3F-834F-47EA-85B8-05F4A03C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8725" y="3489905"/>
              <a:ext cx="574315" cy="574315"/>
            </a:xfrm>
            <a:prstGeom prst="rect">
              <a:avLst/>
            </a:prstGeom>
          </p:spPr>
        </p:pic>
        <p:pic>
          <p:nvPicPr>
            <p:cNvPr id="59" name="Content Placeholder 6" descr="Man">
              <a:extLst>
                <a:ext uri="{FF2B5EF4-FFF2-40B4-BE49-F238E27FC236}">
                  <a16:creationId xmlns:a16="http://schemas.microsoft.com/office/drawing/2014/main" id="{FF99E459-8A8B-4605-B0F3-6CF98D64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3737" y="3489905"/>
              <a:ext cx="574315" cy="574315"/>
            </a:xfrm>
            <a:prstGeom prst="rect">
              <a:avLst/>
            </a:prstGeom>
          </p:spPr>
        </p:pic>
        <p:pic>
          <p:nvPicPr>
            <p:cNvPr id="60" name="Content Placeholder 6" descr="Man">
              <a:extLst>
                <a:ext uri="{FF2B5EF4-FFF2-40B4-BE49-F238E27FC236}">
                  <a16:creationId xmlns:a16="http://schemas.microsoft.com/office/drawing/2014/main" id="{B3F2C256-AE80-46ED-BDF3-8EF1FD70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0393" y="4156282"/>
              <a:ext cx="574315" cy="574315"/>
            </a:xfrm>
            <a:prstGeom prst="rect">
              <a:avLst/>
            </a:prstGeom>
          </p:spPr>
        </p:pic>
        <p:pic>
          <p:nvPicPr>
            <p:cNvPr id="61" name="Content Placeholder 6" descr="Man">
              <a:extLst>
                <a:ext uri="{FF2B5EF4-FFF2-40B4-BE49-F238E27FC236}">
                  <a16:creationId xmlns:a16="http://schemas.microsoft.com/office/drawing/2014/main" id="{F86AF068-5B6D-4B54-90EF-66B7D7B2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5405" y="4156282"/>
              <a:ext cx="574315" cy="574315"/>
            </a:xfrm>
            <a:prstGeom prst="rect">
              <a:avLst/>
            </a:prstGeom>
          </p:spPr>
        </p:pic>
        <p:pic>
          <p:nvPicPr>
            <p:cNvPr id="62" name="Content Placeholder 6" descr="Man">
              <a:extLst>
                <a:ext uri="{FF2B5EF4-FFF2-40B4-BE49-F238E27FC236}">
                  <a16:creationId xmlns:a16="http://schemas.microsoft.com/office/drawing/2014/main" id="{0CCB7C75-AFC0-4240-8D4B-9CDC8AEC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1974" y="4885411"/>
              <a:ext cx="574315" cy="574315"/>
            </a:xfrm>
            <a:prstGeom prst="rect">
              <a:avLst/>
            </a:prstGeom>
          </p:spPr>
        </p:pic>
        <p:pic>
          <p:nvPicPr>
            <p:cNvPr id="63" name="Content Placeholder 6" descr="Man">
              <a:extLst>
                <a:ext uri="{FF2B5EF4-FFF2-40B4-BE49-F238E27FC236}">
                  <a16:creationId xmlns:a16="http://schemas.microsoft.com/office/drawing/2014/main" id="{E95646A3-5960-44E4-A035-BD1C439A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6986" y="4885411"/>
              <a:ext cx="574315" cy="574315"/>
            </a:xfrm>
            <a:prstGeom prst="rect">
              <a:avLst/>
            </a:prstGeom>
          </p:spPr>
        </p:pic>
        <p:pic>
          <p:nvPicPr>
            <p:cNvPr id="64" name="Content Placeholder 6" descr="Man">
              <a:extLst>
                <a:ext uri="{FF2B5EF4-FFF2-40B4-BE49-F238E27FC236}">
                  <a16:creationId xmlns:a16="http://schemas.microsoft.com/office/drawing/2014/main" id="{471A7EBF-067A-4FD0-B972-2F1FD558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3642" y="5551788"/>
              <a:ext cx="574315" cy="574315"/>
            </a:xfrm>
            <a:prstGeom prst="rect">
              <a:avLst/>
            </a:prstGeom>
          </p:spPr>
        </p:pic>
        <p:pic>
          <p:nvPicPr>
            <p:cNvPr id="65" name="Content Placeholder 6" descr="Man">
              <a:extLst>
                <a:ext uri="{FF2B5EF4-FFF2-40B4-BE49-F238E27FC236}">
                  <a16:creationId xmlns:a16="http://schemas.microsoft.com/office/drawing/2014/main" id="{C58A1736-C381-4010-9B0E-800D1536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8654" y="5551788"/>
              <a:ext cx="574315" cy="574315"/>
            </a:xfrm>
            <a:prstGeom prst="rect">
              <a:avLst/>
            </a:prstGeom>
          </p:spPr>
        </p:pic>
        <p:pic>
          <p:nvPicPr>
            <p:cNvPr id="66" name="Content Placeholder 6" descr="Man">
              <a:extLst>
                <a:ext uri="{FF2B5EF4-FFF2-40B4-BE49-F238E27FC236}">
                  <a16:creationId xmlns:a16="http://schemas.microsoft.com/office/drawing/2014/main" id="{C19A3CDA-6F4C-4BB4-A9AF-F7E0EC88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7057" y="4885411"/>
              <a:ext cx="574315" cy="574315"/>
            </a:xfrm>
            <a:prstGeom prst="rect">
              <a:avLst/>
            </a:prstGeom>
          </p:spPr>
        </p:pic>
        <p:pic>
          <p:nvPicPr>
            <p:cNvPr id="67" name="Content Placeholder 6" descr="Man">
              <a:extLst>
                <a:ext uri="{FF2B5EF4-FFF2-40B4-BE49-F238E27FC236}">
                  <a16:creationId xmlns:a16="http://schemas.microsoft.com/office/drawing/2014/main" id="{20EF3C29-3201-441E-9EE3-100993FF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2069" y="4885411"/>
              <a:ext cx="574315" cy="574315"/>
            </a:xfrm>
            <a:prstGeom prst="rect">
              <a:avLst/>
            </a:prstGeom>
          </p:spPr>
        </p:pic>
        <p:pic>
          <p:nvPicPr>
            <p:cNvPr id="68" name="Content Placeholder 6" descr="Man">
              <a:extLst>
                <a:ext uri="{FF2B5EF4-FFF2-40B4-BE49-F238E27FC236}">
                  <a16:creationId xmlns:a16="http://schemas.microsoft.com/office/drawing/2014/main" id="{55D70DFC-51D4-4299-BE4C-97C79FAF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8725" y="5551788"/>
              <a:ext cx="574315" cy="574315"/>
            </a:xfrm>
            <a:prstGeom prst="rect">
              <a:avLst/>
            </a:prstGeom>
          </p:spPr>
        </p:pic>
        <p:pic>
          <p:nvPicPr>
            <p:cNvPr id="69" name="Content Placeholder 6" descr="Man">
              <a:extLst>
                <a:ext uri="{FF2B5EF4-FFF2-40B4-BE49-F238E27FC236}">
                  <a16:creationId xmlns:a16="http://schemas.microsoft.com/office/drawing/2014/main" id="{21E20FD3-7916-4B4D-BD6D-0533DA8F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3737" y="5551788"/>
              <a:ext cx="574315" cy="57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05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/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21F404-CD4B-4F6A-B056-72ACB020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141167"/>
                <a:ext cx="108228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/>
              <p:nvPr/>
            </p:nvSpPr>
            <p:spPr>
              <a:xfrm>
                <a:off x="3721799" y="6187009"/>
                <a:ext cx="1700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FD98A1-ACD2-43F4-8BC1-165DE24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99" y="6187009"/>
                <a:ext cx="17004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4E8BCA-1431-45D3-A317-613AD84BB671}"/>
              </a:ext>
            </a:extLst>
          </p:cNvPr>
          <p:cNvGrpSpPr/>
          <p:nvPr/>
        </p:nvGrpSpPr>
        <p:grpSpPr>
          <a:xfrm>
            <a:off x="545778" y="853708"/>
            <a:ext cx="8052445" cy="5333301"/>
            <a:chOff x="492213" y="853708"/>
            <a:chExt cx="8052445" cy="5333301"/>
          </a:xfrm>
        </p:grpSpPr>
        <p:pic>
          <p:nvPicPr>
            <p:cNvPr id="20" name="Content Placeholder 6" descr="Man">
              <a:extLst>
                <a:ext uri="{FF2B5EF4-FFF2-40B4-BE49-F238E27FC236}">
                  <a16:creationId xmlns:a16="http://schemas.microsoft.com/office/drawing/2014/main" id="{251890EC-1D14-439A-8246-ED8F029B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549" y="853708"/>
              <a:ext cx="574315" cy="574315"/>
            </a:xfrm>
            <a:prstGeom prst="rect">
              <a:avLst/>
            </a:prstGeom>
          </p:spPr>
        </p:pic>
        <p:pic>
          <p:nvPicPr>
            <p:cNvPr id="3" name="Content Placeholder 6" descr="Man">
              <a:extLst>
                <a:ext uri="{FF2B5EF4-FFF2-40B4-BE49-F238E27FC236}">
                  <a16:creationId xmlns:a16="http://schemas.microsoft.com/office/drawing/2014/main" id="{29A9472E-8BFD-46F8-AE20-0FF872A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561" y="853708"/>
              <a:ext cx="574315" cy="574315"/>
            </a:xfrm>
            <a:prstGeom prst="rect">
              <a:avLst/>
            </a:prstGeom>
          </p:spPr>
        </p:pic>
        <p:pic>
          <p:nvPicPr>
            <p:cNvPr id="5" name="Content Placeholder 6" descr="Man">
              <a:extLst>
                <a:ext uri="{FF2B5EF4-FFF2-40B4-BE49-F238E27FC236}">
                  <a16:creationId xmlns:a16="http://schemas.microsoft.com/office/drawing/2014/main" id="{5501613D-3343-4073-97C6-FFBF387E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217" y="1520085"/>
              <a:ext cx="574315" cy="574315"/>
            </a:xfrm>
            <a:prstGeom prst="rect">
              <a:avLst/>
            </a:prstGeom>
          </p:spPr>
        </p:pic>
        <p:pic>
          <p:nvPicPr>
            <p:cNvPr id="6" name="Content Placeholder 6" descr="Man">
              <a:extLst>
                <a:ext uri="{FF2B5EF4-FFF2-40B4-BE49-F238E27FC236}">
                  <a16:creationId xmlns:a16="http://schemas.microsoft.com/office/drawing/2014/main" id="{72FDDE20-A648-4822-AA02-76031607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2229" y="1520085"/>
              <a:ext cx="574315" cy="574315"/>
            </a:xfrm>
            <a:prstGeom prst="rect">
              <a:avLst/>
            </a:prstGeom>
          </p:spPr>
        </p:pic>
        <p:pic>
          <p:nvPicPr>
            <p:cNvPr id="7" name="Content Placeholder 6" descr="Man">
              <a:extLst>
                <a:ext uri="{FF2B5EF4-FFF2-40B4-BE49-F238E27FC236}">
                  <a16:creationId xmlns:a16="http://schemas.microsoft.com/office/drawing/2014/main" id="{55E6ED5D-4B4C-4897-8D35-0E5A448E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0632" y="853708"/>
              <a:ext cx="574315" cy="574315"/>
            </a:xfrm>
            <a:prstGeom prst="rect">
              <a:avLst/>
            </a:prstGeom>
          </p:spPr>
        </p:pic>
        <p:pic>
          <p:nvPicPr>
            <p:cNvPr id="8" name="Content Placeholder 6" descr="Man">
              <a:extLst>
                <a:ext uri="{FF2B5EF4-FFF2-40B4-BE49-F238E27FC236}">
                  <a16:creationId xmlns:a16="http://schemas.microsoft.com/office/drawing/2014/main" id="{8CB30D16-C7BC-4169-8C8B-1D3EDE6D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5644" y="853708"/>
              <a:ext cx="574315" cy="574315"/>
            </a:xfrm>
            <a:prstGeom prst="rect">
              <a:avLst/>
            </a:prstGeom>
          </p:spPr>
        </p:pic>
        <p:pic>
          <p:nvPicPr>
            <p:cNvPr id="9" name="Content Placeholder 6" descr="Man">
              <a:extLst>
                <a:ext uri="{FF2B5EF4-FFF2-40B4-BE49-F238E27FC236}">
                  <a16:creationId xmlns:a16="http://schemas.microsoft.com/office/drawing/2014/main" id="{C496D471-B105-4717-ADC9-488A23AA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2300" y="1520085"/>
              <a:ext cx="574315" cy="574315"/>
            </a:xfrm>
            <a:prstGeom prst="rect">
              <a:avLst/>
            </a:prstGeom>
          </p:spPr>
        </p:pic>
        <p:pic>
          <p:nvPicPr>
            <p:cNvPr id="10" name="Content Placeholder 6" descr="Man">
              <a:extLst>
                <a:ext uri="{FF2B5EF4-FFF2-40B4-BE49-F238E27FC236}">
                  <a16:creationId xmlns:a16="http://schemas.microsoft.com/office/drawing/2014/main" id="{AF6E8FD1-C5A4-4AFD-B488-45847DE7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7312" y="1520085"/>
              <a:ext cx="574315" cy="574315"/>
            </a:xfrm>
            <a:prstGeom prst="rect">
              <a:avLst/>
            </a:prstGeom>
          </p:spPr>
        </p:pic>
        <p:pic>
          <p:nvPicPr>
            <p:cNvPr id="11" name="Content Placeholder 6" descr="Man">
              <a:extLst>
                <a:ext uri="{FF2B5EF4-FFF2-40B4-BE49-F238E27FC236}">
                  <a16:creationId xmlns:a16="http://schemas.microsoft.com/office/drawing/2014/main" id="{51ADA3DE-03CF-4421-8BF5-80839D27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881" y="2249214"/>
              <a:ext cx="574315" cy="574315"/>
            </a:xfrm>
            <a:prstGeom prst="rect">
              <a:avLst/>
            </a:prstGeom>
          </p:spPr>
        </p:pic>
        <p:pic>
          <p:nvPicPr>
            <p:cNvPr id="12" name="Content Placeholder 6" descr="Man">
              <a:extLst>
                <a:ext uri="{FF2B5EF4-FFF2-40B4-BE49-F238E27FC236}">
                  <a16:creationId xmlns:a16="http://schemas.microsoft.com/office/drawing/2014/main" id="{1DD0BC40-ABCC-4BEF-85CD-340872DC5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8893" y="2249214"/>
              <a:ext cx="574315" cy="574315"/>
            </a:xfrm>
            <a:prstGeom prst="rect">
              <a:avLst/>
            </a:prstGeom>
          </p:spPr>
        </p:pic>
        <p:pic>
          <p:nvPicPr>
            <p:cNvPr id="13" name="Content Placeholder 6" descr="Man">
              <a:extLst>
                <a:ext uri="{FF2B5EF4-FFF2-40B4-BE49-F238E27FC236}">
                  <a16:creationId xmlns:a16="http://schemas.microsoft.com/office/drawing/2014/main" id="{4A2BADA2-25E9-454F-8CD9-959169D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549" y="2915591"/>
              <a:ext cx="574315" cy="574315"/>
            </a:xfrm>
            <a:prstGeom prst="rect">
              <a:avLst/>
            </a:prstGeom>
          </p:spPr>
        </p:pic>
        <p:pic>
          <p:nvPicPr>
            <p:cNvPr id="14" name="Content Placeholder 6" descr="Man">
              <a:extLst>
                <a:ext uri="{FF2B5EF4-FFF2-40B4-BE49-F238E27FC236}">
                  <a16:creationId xmlns:a16="http://schemas.microsoft.com/office/drawing/2014/main" id="{AC93F148-C538-44E8-B06C-37E14729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561" y="2915591"/>
              <a:ext cx="574315" cy="574315"/>
            </a:xfrm>
            <a:prstGeom prst="rect">
              <a:avLst/>
            </a:prstGeom>
          </p:spPr>
        </p:pic>
        <p:pic>
          <p:nvPicPr>
            <p:cNvPr id="15" name="Content Placeholder 6" descr="Man">
              <a:extLst>
                <a:ext uri="{FF2B5EF4-FFF2-40B4-BE49-F238E27FC236}">
                  <a16:creationId xmlns:a16="http://schemas.microsoft.com/office/drawing/2014/main" id="{D2F9785B-C288-460D-A1D7-84B7E11A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8964" y="2249214"/>
              <a:ext cx="574315" cy="574315"/>
            </a:xfrm>
            <a:prstGeom prst="rect">
              <a:avLst/>
            </a:prstGeom>
          </p:spPr>
        </p:pic>
        <p:pic>
          <p:nvPicPr>
            <p:cNvPr id="16" name="Content Placeholder 6" descr="Man">
              <a:extLst>
                <a:ext uri="{FF2B5EF4-FFF2-40B4-BE49-F238E27FC236}">
                  <a16:creationId xmlns:a16="http://schemas.microsoft.com/office/drawing/2014/main" id="{6C3629AB-9DAB-4166-8821-8358F0AE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3976" y="2249214"/>
              <a:ext cx="574315" cy="574315"/>
            </a:xfrm>
            <a:prstGeom prst="rect">
              <a:avLst/>
            </a:prstGeom>
          </p:spPr>
        </p:pic>
        <p:pic>
          <p:nvPicPr>
            <p:cNvPr id="17" name="Content Placeholder 6" descr="Man">
              <a:extLst>
                <a:ext uri="{FF2B5EF4-FFF2-40B4-BE49-F238E27FC236}">
                  <a16:creationId xmlns:a16="http://schemas.microsoft.com/office/drawing/2014/main" id="{725BDBBB-C391-4CB8-A8E6-DB778B5E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0632" y="2915591"/>
              <a:ext cx="574315" cy="574315"/>
            </a:xfrm>
            <a:prstGeom prst="rect">
              <a:avLst/>
            </a:prstGeom>
          </p:spPr>
        </p:pic>
        <p:pic>
          <p:nvPicPr>
            <p:cNvPr id="18" name="Content Placeholder 6" descr="Man">
              <a:extLst>
                <a:ext uri="{FF2B5EF4-FFF2-40B4-BE49-F238E27FC236}">
                  <a16:creationId xmlns:a16="http://schemas.microsoft.com/office/drawing/2014/main" id="{F4269313-8D04-4E6F-8847-09982317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5644" y="2915591"/>
              <a:ext cx="574315" cy="574315"/>
            </a:xfrm>
            <a:prstGeom prst="rect">
              <a:avLst/>
            </a:prstGeom>
          </p:spPr>
        </p:pic>
        <p:pic>
          <p:nvPicPr>
            <p:cNvPr id="19" name="Content Placeholder 6" descr="Man">
              <a:extLst>
                <a:ext uri="{FF2B5EF4-FFF2-40B4-BE49-F238E27FC236}">
                  <a16:creationId xmlns:a16="http://schemas.microsoft.com/office/drawing/2014/main" id="{476ADB9F-01FF-438E-B23E-9019DBFE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9051" y="853708"/>
              <a:ext cx="574315" cy="574315"/>
            </a:xfrm>
            <a:prstGeom prst="rect">
              <a:avLst/>
            </a:prstGeom>
          </p:spPr>
        </p:pic>
        <p:pic>
          <p:nvPicPr>
            <p:cNvPr id="21" name="Content Placeholder 6" descr="Man">
              <a:extLst>
                <a:ext uri="{FF2B5EF4-FFF2-40B4-BE49-F238E27FC236}">
                  <a16:creationId xmlns:a16="http://schemas.microsoft.com/office/drawing/2014/main" id="{81AD41D6-AAE2-497A-B36C-7AACBE3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4063" y="853708"/>
              <a:ext cx="574315" cy="574315"/>
            </a:xfrm>
            <a:prstGeom prst="rect">
              <a:avLst/>
            </a:prstGeom>
          </p:spPr>
        </p:pic>
        <p:pic>
          <p:nvPicPr>
            <p:cNvPr id="22" name="Content Placeholder 6" descr="Man">
              <a:extLst>
                <a:ext uri="{FF2B5EF4-FFF2-40B4-BE49-F238E27FC236}">
                  <a16:creationId xmlns:a16="http://schemas.microsoft.com/office/drawing/2014/main" id="{24A63F35-F3B1-4EAA-8DA9-382C366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0719" y="1520085"/>
              <a:ext cx="574315" cy="574315"/>
            </a:xfrm>
            <a:prstGeom prst="rect">
              <a:avLst/>
            </a:prstGeom>
          </p:spPr>
        </p:pic>
        <p:pic>
          <p:nvPicPr>
            <p:cNvPr id="23" name="Content Placeholder 6" descr="Man">
              <a:extLst>
                <a:ext uri="{FF2B5EF4-FFF2-40B4-BE49-F238E27FC236}">
                  <a16:creationId xmlns:a16="http://schemas.microsoft.com/office/drawing/2014/main" id="{7B1C3284-5E09-4E09-B9B4-AE20366A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5731" y="1520085"/>
              <a:ext cx="574315" cy="574315"/>
            </a:xfrm>
            <a:prstGeom prst="rect">
              <a:avLst/>
            </a:prstGeom>
          </p:spPr>
        </p:pic>
        <p:pic>
          <p:nvPicPr>
            <p:cNvPr id="24" name="Content Placeholder 6" descr="Man">
              <a:extLst>
                <a:ext uri="{FF2B5EF4-FFF2-40B4-BE49-F238E27FC236}">
                  <a16:creationId xmlns:a16="http://schemas.microsoft.com/office/drawing/2014/main" id="{AFAD5FE3-3A4B-424B-A838-42222925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4134" y="853708"/>
              <a:ext cx="574315" cy="574315"/>
            </a:xfrm>
            <a:prstGeom prst="rect">
              <a:avLst/>
            </a:prstGeom>
          </p:spPr>
        </p:pic>
        <p:pic>
          <p:nvPicPr>
            <p:cNvPr id="25" name="Content Placeholder 6" descr="Man">
              <a:extLst>
                <a:ext uri="{FF2B5EF4-FFF2-40B4-BE49-F238E27FC236}">
                  <a16:creationId xmlns:a16="http://schemas.microsoft.com/office/drawing/2014/main" id="{395783E9-2BE8-4053-B8D4-343D6B0F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146" y="853708"/>
              <a:ext cx="574315" cy="574315"/>
            </a:xfrm>
            <a:prstGeom prst="rect">
              <a:avLst/>
            </a:prstGeom>
          </p:spPr>
        </p:pic>
        <p:pic>
          <p:nvPicPr>
            <p:cNvPr id="26" name="Content Placeholder 6" descr="Man">
              <a:extLst>
                <a:ext uri="{FF2B5EF4-FFF2-40B4-BE49-F238E27FC236}">
                  <a16:creationId xmlns:a16="http://schemas.microsoft.com/office/drawing/2014/main" id="{819818F7-F8A2-4849-B0C4-191520E3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802" y="1520085"/>
              <a:ext cx="574315" cy="574315"/>
            </a:xfrm>
            <a:prstGeom prst="rect">
              <a:avLst/>
            </a:prstGeom>
          </p:spPr>
        </p:pic>
        <p:pic>
          <p:nvPicPr>
            <p:cNvPr id="27" name="Content Placeholder 6" descr="Man">
              <a:extLst>
                <a:ext uri="{FF2B5EF4-FFF2-40B4-BE49-F238E27FC236}">
                  <a16:creationId xmlns:a16="http://schemas.microsoft.com/office/drawing/2014/main" id="{E7032F38-33A2-45E3-8814-C4428310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0814" y="1520085"/>
              <a:ext cx="574315" cy="574315"/>
            </a:xfrm>
            <a:prstGeom prst="rect">
              <a:avLst/>
            </a:prstGeom>
          </p:spPr>
        </p:pic>
        <p:pic>
          <p:nvPicPr>
            <p:cNvPr id="28" name="Content Placeholder 6" descr="Man">
              <a:extLst>
                <a:ext uri="{FF2B5EF4-FFF2-40B4-BE49-F238E27FC236}">
                  <a16:creationId xmlns:a16="http://schemas.microsoft.com/office/drawing/2014/main" id="{F209BE54-8AD9-4F0C-A0B5-5F1D23CE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7383" y="2249214"/>
              <a:ext cx="574315" cy="574315"/>
            </a:xfrm>
            <a:prstGeom prst="rect">
              <a:avLst/>
            </a:prstGeom>
          </p:spPr>
        </p:pic>
        <p:pic>
          <p:nvPicPr>
            <p:cNvPr id="29" name="Content Placeholder 6" descr="Man">
              <a:extLst>
                <a:ext uri="{FF2B5EF4-FFF2-40B4-BE49-F238E27FC236}">
                  <a16:creationId xmlns:a16="http://schemas.microsoft.com/office/drawing/2014/main" id="{25263FCA-9862-4DBE-A55C-D96B72C9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2395" y="2249214"/>
              <a:ext cx="574315" cy="574315"/>
            </a:xfrm>
            <a:prstGeom prst="rect">
              <a:avLst/>
            </a:prstGeom>
          </p:spPr>
        </p:pic>
        <p:pic>
          <p:nvPicPr>
            <p:cNvPr id="30" name="Content Placeholder 6" descr="Man">
              <a:extLst>
                <a:ext uri="{FF2B5EF4-FFF2-40B4-BE49-F238E27FC236}">
                  <a16:creationId xmlns:a16="http://schemas.microsoft.com/office/drawing/2014/main" id="{E1CEB662-328E-4BCE-AB13-88B3C337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9051" y="2915591"/>
              <a:ext cx="574315" cy="574315"/>
            </a:xfrm>
            <a:prstGeom prst="rect">
              <a:avLst/>
            </a:prstGeom>
          </p:spPr>
        </p:pic>
        <p:pic>
          <p:nvPicPr>
            <p:cNvPr id="31" name="Content Placeholder 6" descr="Man">
              <a:extLst>
                <a:ext uri="{FF2B5EF4-FFF2-40B4-BE49-F238E27FC236}">
                  <a16:creationId xmlns:a16="http://schemas.microsoft.com/office/drawing/2014/main" id="{18F19E56-1A38-423C-9FAB-4E349AE6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4063" y="2915591"/>
              <a:ext cx="574315" cy="574315"/>
            </a:xfrm>
            <a:prstGeom prst="rect">
              <a:avLst/>
            </a:prstGeom>
          </p:spPr>
        </p:pic>
        <p:pic>
          <p:nvPicPr>
            <p:cNvPr id="32" name="Content Placeholder 6" descr="Man">
              <a:extLst>
                <a:ext uri="{FF2B5EF4-FFF2-40B4-BE49-F238E27FC236}">
                  <a16:creationId xmlns:a16="http://schemas.microsoft.com/office/drawing/2014/main" id="{12AAB9AE-35B4-4BC4-8802-8627BBF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2466" y="2249214"/>
              <a:ext cx="574315" cy="574315"/>
            </a:xfrm>
            <a:prstGeom prst="rect">
              <a:avLst/>
            </a:prstGeom>
          </p:spPr>
        </p:pic>
        <p:pic>
          <p:nvPicPr>
            <p:cNvPr id="33" name="Content Placeholder 6" descr="Man">
              <a:extLst>
                <a:ext uri="{FF2B5EF4-FFF2-40B4-BE49-F238E27FC236}">
                  <a16:creationId xmlns:a16="http://schemas.microsoft.com/office/drawing/2014/main" id="{CD5C0E09-D636-413A-A9A6-6DF18DA3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478" y="2249214"/>
              <a:ext cx="574315" cy="574315"/>
            </a:xfrm>
            <a:prstGeom prst="rect">
              <a:avLst/>
            </a:prstGeom>
          </p:spPr>
        </p:pic>
        <p:pic>
          <p:nvPicPr>
            <p:cNvPr id="34" name="Content Placeholder 6" descr="Man">
              <a:extLst>
                <a:ext uri="{FF2B5EF4-FFF2-40B4-BE49-F238E27FC236}">
                  <a16:creationId xmlns:a16="http://schemas.microsoft.com/office/drawing/2014/main" id="{20E7293F-AE2D-4C1F-AD9C-79ECEC66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4134" y="2915591"/>
              <a:ext cx="574315" cy="574315"/>
            </a:xfrm>
            <a:prstGeom prst="rect">
              <a:avLst/>
            </a:prstGeom>
          </p:spPr>
        </p:pic>
        <p:pic>
          <p:nvPicPr>
            <p:cNvPr id="35" name="Content Placeholder 6" descr="Man">
              <a:extLst>
                <a:ext uri="{FF2B5EF4-FFF2-40B4-BE49-F238E27FC236}">
                  <a16:creationId xmlns:a16="http://schemas.microsoft.com/office/drawing/2014/main" id="{E95CA515-D044-4C6E-BB7F-3766D4AF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146" y="2915591"/>
              <a:ext cx="574315" cy="574315"/>
            </a:xfrm>
            <a:prstGeom prst="rect">
              <a:avLst/>
            </a:prstGeom>
          </p:spPr>
        </p:pic>
        <p:pic>
          <p:nvPicPr>
            <p:cNvPr id="38" name="Content Placeholder 6" descr="Man">
              <a:extLst>
                <a:ext uri="{FF2B5EF4-FFF2-40B4-BE49-F238E27FC236}">
                  <a16:creationId xmlns:a16="http://schemas.microsoft.com/office/drawing/2014/main" id="{882D9222-FFE1-4EE2-9FA9-E1DEC024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881" y="3550811"/>
              <a:ext cx="574315" cy="574315"/>
            </a:xfrm>
            <a:prstGeom prst="rect">
              <a:avLst/>
            </a:prstGeom>
          </p:spPr>
        </p:pic>
        <p:pic>
          <p:nvPicPr>
            <p:cNvPr id="39" name="Content Placeholder 6" descr="Man">
              <a:extLst>
                <a:ext uri="{FF2B5EF4-FFF2-40B4-BE49-F238E27FC236}">
                  <a16:creationId xmlns:a16="http://schemas.microsoft.com/office/drawing/2014/main" id="{A8BDB0D2-2CF4-4FEF-8D8C-1FD8E07C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8893" y="3550811"/>
              <a:ext cx="574315" cy="574315"/>
            </a:xfrm>
            <a:prstGeom prst="rect">
              <a:avLst/>
            </a:prstGeom>
          </p:spPr>
        </p:pic>
        <p:pic>
          <p:nvPicPr>
            <p:cNvPr id="40" name="Content Placeholder 6" descr="Man">
              <a:extLst>
                <a:ext uri="{FF2B5EF4-FFF2-40B4-BE49-F238E27FC236}">
                  <a16:creationId xmlns:a16="http://schemas.microsoft.com/office/drawing/2014/main" id="{05A7D856-1627-4A78-8D33-5F698C56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549" y="4217188"/>
              <a:ext cx="574315" cy="574315"/>
            </a:xfrm>
            <a:prstGeom prst="rect">
              <a:avLst/>
            </a:prstGeom>
          </p:spPr>
        </p:pic>
        <p:pic>
          <p:nvPicPr>
            <p:cNvPr id="41" name="Content Placeholder 6" descr="Man">
              <a:extLst>
                <a:ext uri="{FF2B5EF4-FFF2-40B4-BE49-F238E27FC236}">
                  <a16:creationId xmlns:a16="http://schemas.microsoft.com/office/drawing/2014/main" id="{90A8F5F7-02A9-40E4-8616-5BE75326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561" y="4217188"/>
              <a:ext cx="574315" cy="574315"/>
            </a:xfrm>
            <a:prstGeom prst="rect">
              <a:avLst/>
            </a:prstGeom>
          </p:spPr>
        </p:pic>
        <p:pic>
          <p:nvPicPr>
            <p:cNvPr id="42" name="Content Placeholder 6" descr="Man">
              <a:extLst>
                <a:ext uri="{FF2B5EF4-FFF2-40B4-BE49-F238E27FC236}">
                  <a16:creationId xmlns:a16="http://schemas.microsoft.com/office/drawing/2014/main" id="{FF76EE12-1819-4A85-978F-F74540A0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8964" y="3550811"/>
              <a:ext cx="574315" cy="574315"/>
            </a:xfrm>
            <a:prstGeom prst="rect">
              <a:avLst/>
            </a:prstGeom>
          </p:spPr>
        </p:pic>
        <p:pic>
          <p:nvPicPr>
            <p:cNvPr id="43" name="Content Placeholder 6" descr="Man">
              <a:extLst>
                <a:ext uri="{FF2B5EF4-FFF2-40B4-BE49-F238E27FC236}">
                  <a16:creationId xmlns:a16="http://schemas.microsoft.com/office/drawing/2014/main" id="{41F1F7D2-D4ED-4F2B-86CD-05FFA05A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3976" y="3550811"/>
              <a:ext cx="574315" cy="574315"/>
            </a:xfrm>
            <a:prstGeom prst="rect">
              <a:avLst/>
            </a:prstGeom>
          </p:spPr>
        </p:pic>
        <p:pic>
          <p:nvPicPr>
            <p:cNvPr id="44" name="Content Placeholder 6" descr="Man">
              <a:extLst>
                <a:ext uri="{FF2B5EF4-FFF2-40B4-BE49-F238E27FC236}">
                  <a16:creationId xmlns:a16="http://schemas.microsoft.com/office/drawing/2014/main" id="{9EFF6CBF-13BF-432D-ABD9-3FCAC91B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0632" y="4217188"/>
              <a:ext cx="574315" cy="574315"/>
            </a:xfrm>
            <a:prstGeom prst="rect">
              <a:avLst/>
            </a:prstGeom>
          </p:spPr>
        </p:pic>
        <p:pic>
          <p:nvPicPr>
            <p:cNvPr id="45" name="Content Placeholder 6" descr="Man">
              <a:extLst>
                <a:ext uri="{FF2B5EF4-FFF2-40B4-BE49-F238E27FC236}">
                  <a16:creationId xmlns:a16="http://schemas.microsoft.com/office/drawing/2014/main" id="{19C749EB-97A4-48A1-B991-128EB477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5644" y="4217188"/>
              <a:ext cx="574315" cy="574315"/>
            </a:xfrm>
            <a:prstGeom prst="rect">
              <a:avLst/>
            </a:prstGeom>
          </p:spPr>
        </p:pic>
        <p:pic>
          <p:nvPicPr>
            <p:cNvPr id="46" name="Content Placeholder 6" descr="Man">
              <a:extLst>
                <a:ext uri="{FF2B5EF4-FFF2-40B4-BE49-F238E27FC236}">
                  <a16:creationId xmlns:a16="http://schemas.microsoft.com/office/drawing/2014/main" id="{1CF77ECD-0BFF-4FD5-870D-90D9DE03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213" y="4946317"/>
              <a:ext cx="574315" cy="574315"/>
            </a:xfrm>
            <a:prstGeom prst="rect">
              <a:avLst/>
            </a:prstGeom>
          </p:spPr>
        </p:pic>
        <p:pic>
          <p:nvPicPr>
            <p:cNvPr id="47" name="Content Placeholder 6" descr="Man">
              <a:extLst>
                <a:ext uri="{FF2B5EF4-FFF2-40B4-BE49-F238E27FC236}">
                  <a16:creationId xmlns:a16="http://schemas.microsoft.com/office/drawing/2014/main" id="{A78AA71E-55C3-4717-86C7-E4D7F71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7225" y="4946317"/>
              <a:ext cx="574315" cy="574315"/>
            </a:xfrm>
            <a:prstGeom prst="rect">
              <a:avLst/>
            </a:prstGeom>
          </p:spPr>
        </p:pic>
        <p:pic>
          <p:nvPicPr>
            <p:cNvPr id="48" name="Content Placeholder 6" descr="Man">
              <a:extLst>
                <a:ext uri="{FF2B5EF4-FFF2-40B4-BE49-F238E27FC236}">
                  <a16:creationId xmlns:a16="http://schemas.microsoft.com/office/drawing/2014/main" id="{10BFCFDA-B21F-41B0-B635-26802E1B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881" y="5612694"/>
              <a:ext cx="574315" cy="574315"/>
            </a:xfrm>
            <a:prstGeom prst="rect">
              <a:avLst/>
            </a:prstGeom>
          </p:spPr>
        </p:pic>
        <p:pic>
          <p:nvPicPr>
            <p:cNvPr id="49" name="Content Placeholder 6" descr="Man">
              <a:extLst>
                <a:ext uri="{FF2B5EF4-FFF2-40B4-BE49-F238E27FC236}">
                  <a16:creationId xmlns:a16="http://schemas.microsoft.com/office/drawing/2014/main" id="{25CB7804-0DE1-4182-A207-EADE6D4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8893" y="5612694"/>
              <a:ext cx="574315" cy="574315"/>
            </a:xfrm>
            <a:prstGeom prst="rect">
              <a:avLst/>
            </a:prstGeom>
          </p:spPr>
        </p:pic>
        <p:pic>
          <p:nvPicPr>
            <p:cNvPr id="50" name="Content Placeholder 6" descr="Man">
              <a:extLst>
                <a:ext uri="{FF2B5EF4-FFF2-40B4-BE49-F238E27FC236}">
                  <a16:creationId xmlns:a16="http://schemas.microsoft.com/office/drawing/2014/main" id="{E8C6A725-B49B-45E6-8F7E-7F6D4027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7296" y="4946317"/>
              <a:ext cx="574315" cy="574315"/>
            </a:xfrm>
            <a:prstGeom prst="rect">
              <a:avLst/>
            </a:prstGeom>
          </p:spPr>
        </p:pic>
        <p:pic>
          <p:nvPicPr>
            <p:cNvPr id="51" name="Content Placeholder 6" descr="Man">
              <a:extLst>
                <a:ext uri="{FF2B5EF4-FFF2-40B4-BE49-F238E27FC236}">
                  <a16:creationId xmlns:a16="http://schemas.microsoft.com/office/drawing/2014/main" id="{0B134434-E71B-4A3A-B0F5-21A63617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2308" y="4946317"/>
              <a:ext cx="574315" cy="574315"/>
            </a:xfrm>
            <a:prstGeom prst="rect">
              <a:avLst/>
            </a:prstGeom>
          </p:spPr>
        </p:pic>
        <p:pic>
          <p:nvPicPr>
            <p:cNvPr id="52" name="Content Placeholder 6" descr="Man">
              <a:extLst>
                <a:ext uri="{FF2B5EF4-FFF2-40B4-BE49-F238E27FC236}">
                  <a16:creationId xmlns:a16="http://schemas.microsoft.com/office/drawing/2014/main" id="{F8110B0A-C5EF-4A80-9758-237D126F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8964" y="5612694"/>
              <a:ext cx="574315" cy="574315"/>
            </a:xfrm>
            <a:prstGeom prst="rect">
              <a:avLst/>
            </a:prstGeom>
          </p:spPr>
        </p:pic>
        <p:pic>
          <p:nvPicPr>
            <p:cNvPr id="53" name="Content Placeholder 6" descr="Man">
              <a:extLst>
                <a:ext uri="{FF2B5EF4-FFF2-40B4-BE49-F238E27FC236}">
                  <a16:creationId xmlns:a16="http://schemas.microsoft.com/office/drawing/2014/main" id="{6698B85C-305C-43F0-865D-A2C8FA22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3976" y="5612694"/>
              <a:ext cx="574315" cy="574315"/>
            </a:xfrm>
            <a:prstGeom prst="rect">
              <a:avLst/>
            </a:prstGeom>
          </p:spPr>
        </p:pic>
        <p:pic>
          <p:nvPicPr>
            <p:cNvPr id="54" name="Content Placeholder 6" descr="Man">
              <a:extLst>
                <a:ext uri="{FF2B5EF4-FFF2-40B4-BE49-F238E27FC236}">
                  <a16:creationId xmlns:a16="http://schemas.microsoft.com/office/drawing/2014/main" id="{D1186165-DACB-423E-AC3C-2BEE65E65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7383" y="3550811"/>
              <a:ext cx="574315" cy="574315"/>
            </a:xfrm>
            <a:prstGeom prst="rect">
              <a:avLst/>
            </a:prstGeom>
          </p:spPr>
        </p:pic>
        <p:pic>
          <p:nvPicPr>
            <p:cNvPr id="55" name="Content Placeholder 6" descr="Man">
              <a:extLst>
                <a:ext uri="{FF2B5EF4-FFF2-40B4-BE49-F238E27FC236}">
                  <a16:creationId xmlns:a16="http://schemas.microsoft.com/office/drawing/2014/main" id="{1F065BBD-74B7-4749-8E67-322D59AC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2395" y="3550811"/>
              <a:ext cx="574315" cy="574315"/>
            </a:xfrm>
            <a:prstGeom prst="rect">
              <a:avLst/>
            </a:prstGeom>
          </p:spPr>
        </p:pic>
        <p:pic>
          <p:nvPicPr>
            <p:cNvPr id="56" name="Content Placeholder 6" descr="Man">
              <a:extLst>
                <a:ext uri="{FF2B5EF4-FFF2-40B4-BE49-F238E27FC236}">
                  <a16:creationId xmlns:a16="http://schemas.microsoft.com/office/drawing/2014/main" id="{C0348A7E-FE66-4F1F-A043-3874C9B8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9051" y="4217188"/>
              <a:ext cx="574315" cy="574315"/>
            </a:xfrm>
            <a:prstGeom prst="rect">
              <a:avLst/>
            </a:prstGeom>
          </p:spPr>
        </p:pic>
        <p:pic>
          <p:nvPicPr>
            <p:cNvPr id="57" name="Content Placeholder 6" descr="Man">
              <a:extLst>
                <a:ext uri="{FF2B5EF4-FFF2-40B4-BE49-F238E27FC236}">
                  <a16:creationId xmlns:a16="http://schemas.microsoft.com/office/drawing/2014/main" id="{BC0C7471-7A9E-4BEC-980B-DA331182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34063" y="4217188"/>
              <a:ext cx="574315" cy="574315"/>
            </a:xfrm>
            <a:prstGeom prst="rect">
              <a:avLst/>
            </a:prstGeom>
          </p:spPr>
        </p:pic>
        <p:pic>
          <p:nvPicPr>
            <p:cNvPr id="58" name="Content Placeholder 6" descr="Man">
              <a:extLst>
                <a:ext uri="{FF2B5EF4-FFF2-40B4-BE49-F238E27FC236}">
                  <a16:creationId xmlns:a16="http://schemas.microsoft.com/office/drawing/2014/main" id="{99087F3F-834F-47EA-85B8-05F4A03C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2466" y="3550811"/>
              <a:ext cx="574315" cy="574315"/>
            </a:xfrm>
            <a:prstGeom prst="rect">
              <a:avLst/>
            </a:prstGeom>
          </p:spPr>
        </p:pic>
        <p:pic>
          <p:nvPicPr>
            <p:cNvPr id="59" name="Content Placeholder 6" descr="Man">
              <a:extLst>
                <a:ext uri="{FF2B5EF4-FFF2-40B4-BE49-F238E27FC236}">
                  <a16:creationId xmlns:a16="http://schemas.microsoft.com/office/drawing/2014/main" id="{FF99E459-8A8B-4605-B0F3-6CF98D64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478" y="3550811"/>
              <a:ext cx="574315" cy="574315"/>
            </a:xfrm>
            <a:prstGeom prst="rect">
              <a:avLst/>
            </a:prstGeom>
          </p:spPr>
        </p:pic>
        <p:pic>
          <p:nvPicPr>
            <p:cNvPr id="60" name="Content Placeholder 6" descr="Man">
              <a:extLst>
                <a:ext uri="{FF2B5EF4-FFF2-40B4-BE49-F238E27FC236}">
                  <a16:creationId xmlns:a16="http://schemas.microsoft.com/office/drawing/2014/main" id="{B3F2C256-AE80-46ED-BDF3-8EF1FD70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4134" y="4217188"/>
              <a:ext cx="574315" cy="574315"/>
            </a:xfrm>
            <a:prstGeom prst="rect">
              <a:avLst/>
            </a:prstGeom>
          </p:spPr>
        </p:pic>
        <p:pic>
          <p:nvPicPr>
            <p:cNvPr id="61" name="Content Placeholder 6" descr="Man">
              <a:extLst>
                <a:ext uri="{FF2B5EF4-FFF2-40B4-BE49-F238E27FC236}">
                  <a16:creationId xmlns:a16="http://schemas.microsoft.com/office/drawing/2014/main" id="{F86AF068-5B6D-4B54-90EF-66B7D7B2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9146" y="4217188"/>
              <a:ext cx="574315" cy="574315"/>
            </a:xfrm>
            <a:prstGeom prst="rect">
              <a:avLst/>
            </a:prstGeom>
          </p:spPr>
        </p:pic>
        <p:pic>
          <p:nvPicPr>
            <p:cNvPr id="62" name="Content Placeholder 6" descr="Man">
              <a:extLst>
                <a:ext uri="{FF2B5EF4-FFF2-40B4-BE49-F238E27FC236}">
                  <a16:creationId xmlns:a16="http://schemas.microsoft.com/office/drawing/2014/main" id="{0CCB7C75-AFC0-4240-8D4B-9CDC8AECD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5715" y="4946317"/>
              <a:ext cx="574315" cy="574315"/>
            </a:xfrm>
            <a:prstGeom prst="rect">
              <a:avLst/>
            </a:prstGeom>
          </p:spPr>
        </p:pic>
        <p:pic>
          <p:nvPicPr>
            <p:cNvPr id="63" name="Content Placeholder 6" descr="Man">
              <a:extLst>
                <a:ext uri="{FF2B5EF4-FFF2-40B4-BE49-F238E27FC236}">
                  <a16:creationId xmlns:a16="http://schemas.microsoft.com/office/drawing/2014/main" id="{E95646A3-5960-44E4-A035-BD1C439A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0727" y="4946317"/>
              <a:ext cx="574315" cy="574315"/>
            </a:xfrm>
            <a:prstGeom prst="rect">
              <a:avLst/>
            </a:prstGeom>
          </p:spPr>
        </p:pic>
        <p:pic>
          <p:nvPicPr>
            <p:cNvPr id="64" name="Content Placeholder 6" descr="Man">
              <a:extLst>
                <a:ext uri="{FF2B5EF4-FFF2-40B4-BE49-F238E27FC236}">
                  <a16:creationId xmlns:a16="http://schemas.microsoft.com/office/drawing/2014/main" id="{471A7EBF-067A-4FD0-B972-2F1FD558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7383" y="5612694"/>
              <a:ext cx="574315" cy="574315"/>
            </a:xfrm>
            <a:prstGeom prst="rect">
              <a:avLst/>
            </a:prstGeom>
          </p:spPr>
        </p:pic>
        <p:pic>
          <p:nvPicPr>
            <p:cNvPr id="65" name="Content Placeholder 6" descr="Man">
              <a:extLst>
                <a:ext uri="{FF2B5EF4-FFF2-40B4-BE49-F238E27FC236}">
                  <a16:creationId xmlns:a16="http://schemas.microsoft.com/office/drawing/2014/main" id="{C58A1736-C381-4010-9B0E-800D1536C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22395" y="5612694"/>
              <a:ext cx="574315" cy="574315"/>
            </a:xfrm>
            <a:prstGeom prst="rect">
              <a:avLst/>
            </a:prstGeom>
          </p:spPr>
        </p:pic>
        <p:pic>
          <p:nvPicPr>
            <p:cNvPr id="66" name="Content Placeholder 6" descr="Man">
              <a:extLst>
                <a:ext uri="{FF2B5EF4-FFF2-40B4-BE49-F238E27FC236}">
                  <a16:creationId xmlns:a16="http://schemas.microsoft.com/office/drawing/2014/main" id="{C19A3CDA-6F4C-4BB4-A9AF-F7E0EC88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0798" y="4946317"/>
              <a:ext cx="574315" cy="574315"/>
            </a:xfrm>
            <a:prstGeom prst="rect">
              <a:avLst/>
            </a:prstGeom>
          </p:spPr>
        </p:pic>
        <p:pic>
          <p:nvPicPr>
            <p:cNvPr id="67" name="Content Placeholder 6" descr="Man">
              <a:extLst>
                <a:ext uri="{FF2B5EF4-FFF2-40B4-BE49-F238E27FC236}">
                  <a16:creationId xmlns:a16="http://schemas.microsoft.com/office/drawing/2014/main" id="{20EF3C29-3201-441E-9EE3-100993FF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5810" y="4946317"/>
              <a:ext cx="574315" cy="574315"/>
            </a:xfrm>
            <a:prstGeom prst="rect">
              <a:avLst/>
            </a:prstGeom>
          </p:spPr>
        </p:pic>
        <p:pic>
          <p:nvPicPr>
            <p:cNvPr id="68" name="Content Placeholder 6" descr="Man">
              <a:extLst>
                <a:ext uri="{FF2B5EF4-FFF2-40B4-BE49-F238E27FC236}">
                  <a16:creationId xmlns:a16="http://schemas.microsoft.com/office/drawing/2014/main" id="{55D70DFC-51D4-4299-BE4C-97C79FAF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2466" y="5612694"/>
              <a:ext cx="574315" cy="574315"/>
            </a:xfrm>
            <a:prstGeom prst="rect">
              <a:avLst/>
            </a:prstGeom>
          </p:spPr>
        </p:pic>
        <p:pic>
          <p:nvPicPr>
            <p:cNvPr id="69" name="Content Placeholder 6" descr="Man">
              <a:extLst>
                <a:ext uri="{FF2B5EF4-FFF2-40B4-BE49-F238E27FC236}">
                  <a16:creationId xmlns:a16="http://schemas.microsoft.com/office/drawing/2014/main" id="{21E20FD3-7916-4B4D-BD6D-0533DA8F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478" y="5612694"/>
              <a:ext cx="574315" cy="574315"/>
            </a:xfrm>
            <a:prstGeom prst="rect">
              <a:avLst/>
            </a:prstGeom>
          </p:spPr>
        </p:pic>
        <p:pic>
          <p:nvPicPr>
            <p:cNvPr id="70" name="Content Placeholder 6" descr="Man">
              <a:extLst>
                <a:ext uri="{FF2B5EF4-FFF2-40B4-BE49-F238E27FC236}">
                  <a16:creationId xmlns:a16="http://schemas.microsoft.com/office/drawing/2014/main" id="{165825B6-88C9-4718-9564-E4AE0352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078" y="853708"/>
              <a:ext cx="574315" cy="574315"/>
            </a:xfrm>
            <a:prstGeom prst="rect">
              <a:avLst/>
            </a:prstGeom>
          </p:spPr>
        </p:pic>
        <p:pic>
          <p:nvPicPr>
            <p:cNvPr id="71" name="Content Placeholder 6" descr="Man">
              <a:extLst>
                <a:ext uri="{FF2B5EF4-FFF2-40B4-BE49-F238E27FC236}">
                  <a16:creationId xmlns:a16="http://schemas.microsoft.com/office/drawing/2014/main" id="{B7040E7D-E2C2-4460-BDE4-6D0990D6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50090" y="853708"/>
              <a:ext cx="574315" cy="574315"/>
            </a:xfrm>
            <a:prstGeom prst="rect">
              <a:avLst/>
            </a:prstGeom>
          </p:spPr>
        </p:pic>
        <p:pic>
          <p:nvPicPr>
            <p:cNvPr id="72" name="Content Placeholder 6" descr="Man">
              <a:extLst>
                <a:ext uri="{FF2B5EF4-FFF2-40B4-BE49-F238E27FC236}">
                  <a16:creationId xmlns:a16="http://schemas.microsoft.com/office/drawing/2014/main" id="{3CD25F61-AC36-41BD-9EC8-0B09D23A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56746" y="1520085"/>
              <a:ext cx="574315" cy="574315"/>
            </a:xfrm>
            <a:prstGeom prst="rect">
              <a:avLst/>
            </a:prstGeom>
          </p:spPr>
        </p:pic>
        <p:pic>
          <p:nvPicPr>
            <p:cNvPr id="73" name="Content Placeholder 6" descr="Man">
              <a:extLst>
                <a:ext uri="{FF2B5EF4-FFF2-40B4-BE49-F238E27FC236}">
                  <a16:creationId xmlns:a16="http://schemas.microsoft.com/office/drawing/2014/main" id="{BD49FDE6-5020-4CB4-8FC4-BBA8014F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1758" y="1520085"/>
              <a:ext cx="574315" cy="574315"/>
            </a:xfrm>
            <a:prstGeom prst="rect">
              <a:avLst/>
            </a:prstGeom>
          </p:spPr>
        </p:pic>
        <p:pic>
          <p:nvPicPr>
            <p:cNvPr id="74" name="Content Placeholder 6" descr="Man">
              <a:extLst>
                <a:ext uri="{FF2B5EF4-FFF2-40B4-BE49-F238E27FC236}">
                  <a16:creationId xmlns:a16="http://schemas.microsoft.com/office/drawing/2014/main" id="{1A79B605-ADC9-457B-BA81-2982A7C4E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0161" y="853708"/>
              <a:ext cx="574315" cy="574315"/>
            </a:xfrm>
            <a:prstGeom prst="rect">
              <a:avLst/>
            </a:prstGeom>
          </p:spPr>
        </p:pic>
        <p:pic>
          <p:nvPicPr>
            <p:cNvPr id="75" name="Content Placeholder 6" descr="Man">
              <a:extLst>
                <a:ext uri="{FF2B5EF4-FFF2-40B4-BE49-F238E27FC236}">
                  <a16:creationId xmlns:a16="http://schemas.microsoft.com/office/drawing/2014/main" id="{13E17BE3-F578-448C-AF5B-ECD9C412F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5173" y="853708"/>
              <a:ext cx="574315" cy="574315"/>
            </a:xfrm>
            <a:prstGeom prst="rect">
              <a:avLst/>
            </a:prstGeom>
          </p:spPr>
        </p:pic>
        <p:pic>
          <p:nvPicPr>
            <p:cNvPr id="76" name="Content Placeholder 6" descr="Man">
              <a:extLst>
                <a:ext uri="{FF2B5EF4-FFF2-40B4-BE49-F238E27FC236}">
                  <a16:creationId xmlns:a16="http://schemas.microsoft.com/office/drawing/2014/main" id="{78618B37-25CD-4AA0-9B0F-0F751113A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51829" y="1520085"/>
              <a:ext cx="574315" cy="574315"/>
            </a:xfrm>
            <a:prstGeom prst="rect">
              <a:avLst/>
            </a:prstGeom>
          </p:spPr>
        </p:pic>
        <p:pic>
          <p:nvPicPr>
            <p:cNvPr id="77" name="Content Placeholder 6" descr="Man">
              <a:extLst>
                <a:ext uri="{FF2B5EF4-FFF2-40B4-BE49-F238E27FC236}">
                  <a16:creationId xmlns:a16="http://schemas.microsoft.com/office/drawing/2014/main" id="{C2790DB1-7CC5-40B8-8ECB-B6990D77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6841" y="1520085"/>
              <a:ext cx="574315" cy="574315"/>
            </a:xfrm>
            <a:prstGeom prst="rect">
              <a:avLst/>
            </a:prstGeom>
          </p:spPr>
        </p:pic>
        <p:pic>
          <p:nvPicPr>
            <p:cNvPr id="78" name="Content Placeholder 6" descr="Man">
              <a:extLst>
                <a:ext uri="{FF2B5EF4-FFF2-40B4-BE49-F238E27FC236}">
                  <a16:creationId xmlns:a16="http://schemas.microsoft.com/office/drawing/2014/main" id="{FB5E2695-C934-4830-8913-758C315D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3410" y="2249214"/>
              <a:ext cx="574315" cy="574315"/>
            </a:xfrm>
            <a:prstGeom prst="rect">
              <a:avLst/>
            </a:prstGeom>
          </p:spPr>
        </p:pic>
        <p:pic>
          <p:nvPicPr>
            <p:cNvPr id="79" name="Content Placeholder 6" descr="Man">
              <a:extLst>
                <a:ext uri="{FF2B5EF4-FFF2-40B4-BE49-F238E27FC236}">
                  <a16:creationId xmlns:a16="http://schemas.microsoft.com/office/drawing/2014/main" id="{D454C2DB-CEBA-4335-8559-D1378F2A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8422" y="2249214"/>
              <a:ext cx="574315" cy="574315"/>
            </a:xfrm>
            <a:prstGeom prst="rect">
              <a:avLst/>
            </a:prstGeom>
          </p:spPr>
        </p:pic>
        <p:pic>
          <p:nvPicPr>
            <p:cNvPr id="80" name="Content Placeholder 6" descr="Man">
              <a:extLst>
                <a:ext uri="{FF2B5EF4-FFF2-40B4-BE49-F238E27FC236}">
                  <a16:creationId xmlns:a16="http://schemas.microsoft.com/office/drawing/2014/main" id="{D3A2B9FC-50D8-45E8-938A-EEFE9AAF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078" y="2915591"/>
              <a:ext cx="574315" cy="574315"/>
            </a:xfrm>
            <a:prstGeom prst="rect">
              <a:avLst/>
            </a:prstGeom>
          </p:spPr>
        </p:pic>
        <p:pic>
          <p:nvPicPr>
            <p:cNvPr id="81" name="Content Placeholder 6" descr="Man">
              <a:extLst>
                <a:ext uri="{FF2B5EF4-FFF2-40B4-BE49-F238E27FC236}">
                  <a16:creationId xmlns:a16="http://schemas.microsoft.com/office/drawing/2014/main" id="{42B3B911-80B8-41A3-8357-8218CC61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50090" y="2915591"/>
              <a:ext cx="574315" cy="574315"/>
            </a:xfrm>
            <a:prstGeom prst="rect">
              <a:avLst/>
            </a:prstGeom>
          </p:spPr>
        </p:pic>
        <p:pic>
          <p:nvPicPr>
            <p:cNvPr id="82" name="Content Placeholder 6" descr="Man">
              <a:extLst>
                <a:ext uri="{FF2B5EF4-FFF2-40B4-BE49-F238E27FC236}">
                  <a16:creationId xmlns:a16="http://schemas.microsoft.com/office/drawing/2014/main" id="{EB94EE4B-C700-4C00-A4F8-D60245D9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8493" y="2249214"/>
              <a:ext cx="574315" cy="574315"/>
            </a:xfrm>
            <a:prstGeom prst="rect">
              <a:avLst/>
            </a:prstGeom>
          </p:spPr>
        </p:pic>
        <p:pic>
          <p:nvPicPr>
            <p:cNvPr id="83" name="Content Placeholder 6" descr="Man">
              <a:extLst>
                <a:ext uri="{FF2B5EF4-FFF2-40B4-BE49-F238E27FC236}">
                  <a16:creationId xmlns:a16="http://schemas.microsoft.com/office/drawing/2014/main" id="{3B82C5FF-5CE6-4426-B1DE-18A1BA07B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3505" y="2249214"/>
              <a:ext cx="574315" cy="574315"/>
            </a:xfrm>
            <a:prstGeom prst="rect">
              <a:avLst/>
            </a:prstGeom>
          </p:spPr>
        </p:pic>
        <p:pic>
          <p:nvPicPr>
            <p:cNvPr id="84" name="Content Placeholder 6" descr="Man">
              <a:extLst>
                <a:ext uri="{FF2B5EF4-FFF2-40B4-BE49-F238E27FC236}">
                  <a16:creationId xmlns:a16="http://schemas.microsoft.com/office/drawing/2014/main" id="{71E796FB-044A-4245-92F5-EA363AD4A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0161" y="2915591"/>
              <a:ext cx="574315" cy="574315"/>
            </a:xfrm>
            <a:prstGeom prst="rect">
              <a:avLst/>
            </a:prstGeom>
          </p:spPr>
        </p:pic>
        <p:pic>
          <p:nvPicPr>
            <p:cNvPr id="85" name="Content Placeholder 6" descr="Man">
              <a:extLst>
                <a:ext uri="{FF2B5EF4-FFF2-40B4-BE49-F238E27FC236}">
                  <a16:creationId xmlns:a16="http://schemas.microsoft.com/office/drawing/2014/main" id="{1265259E-996D-40FF-A849-FBADABB8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5173" y="2915591"/>
              <a:ext cx="574315" cy="574315"/>
            </a:xfrm>
            <a:prstGeom prst="rect">
              <a:avLst/>
            </a:prstGeom>
          </p:spPr>
        </p:pic>
        <p:pic>
          <p:nvPicPr>
            <p:cNvPr id="86" name="Content Placeholder 6" descr="Man">
              <a:extLst>
                <a:ext uri="{FF2B5EF4-FFF2-40B4-BE49-F238E27FC236}">
                  <a16:creationId xmlns:a16="http://schemas.microsoft.com/office/drawing/2014/main" id="{6AAE6A1B-F832-4147-AF27-C1A17D64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8580" y="853708"/>
              <a:ext cx="574315" cy="574315"/>
            </a:xfrm>
            <a:prstGeom prst="rect">
              <a:avLst/>
            </a:prstGeom>
          </p:spPr>
        </p:pic>
        <p:pic>
          <p:nvPicPr>
            <p:cNvPr id="87" name="Content Placeholder 6" descr="Man">
              <a:extLst>
                <a:ext uri="{FF2B5EF4-FFF2-40B4-BE49-F238E27FC236}">
                  <a16:creationId xmlns:a16="http://schemas.microsoft.com/office/drawing/2014/main" id="{E70E1048-317D-4568-8A16-EC499E4D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592" y="853708"/>
              <a:ext cx="574315" cy="574315"/>
            </a:xfrm>
            <a:prstGeom prst="rect">
              <a:avLst/>
            </a:prstGeom>
          </p:spPr>
        </p:pic>
        <p:pic>
          <p:nvPicPr>
            <p:cNvPr id="88" name="Content Placeholder 6" descr="Man">
              <a:extLst>
                <a:ext uri="{FF2B5EF4-FFF2-40B4-BE49-F238E27FC236}">
                  <a16:creationId xmlns:a16="http://schemas.microsoft.com/office/drawing/2014/main" id="{47B71924-4E6E-428A-AE88-A8AB1C64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0248" y="1520085"/>
              <a:ext cx="574315" cy="574315"/>
            </a:xfrm>
            <a:prstGeom prst="rect">
              <a:avLst/>
            </a:prstGeom>
          </p:spPr>
        </p:pic>
        <p:pic>
          <p:nvPicPr>
            <p:cNvPr id="89" name="Content Placeholder 6" descr="Man">
              <a:extLst>
                <a:ext uri="{FF2B5EF4-FFF2-40B4-BE49-F238E27FC236}">
                  <a16:creationId xmlns:a16="http://schemas.microsoft.com/office/drawing/2014/main" id="{16CFE2DE-8689-41B4-A017-3EB44FB3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5260" y="1520085"/>
              <a:ext cx="574315" cy="574315"/>
            </a:xfrm>
            <a:prstGeom prst="rect">
              <a:avLst/>
            </a:prstGeom>
          </p:spPr>
        </p:pic>
        <p:pic>
          <p:nvPicPr>
            <p:cNvPr id="90" name="Content Placeholder 6" descr="Man">
              <a:extLst>
                <a:ext uri="{FF2B5EF4-FFF2-40B4-BE49-F238E27FC236}">
                  <a16:creationId xmlns:a16="http://schemas.microsoft.com/office/drawing/2014/main" id="{4D144E5E-AF91-47F0-AB6F-2B74C5655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3663" y="853708"/>
              <a:ext cx="574315" cy="574315"/>
            </a:xfrm>
            <a:prstGeom prst="rect">
              <a:avLst/>
            </a:prstGeom>
          </p:spPr>
        </p:pic>
        <p:pic>
          <p:nvPicPr>
            <p:cNvPr id="91" name="Content Placeholder 6" descr="Man">
              <a:extLst>
                <a:ext uri="{FF2B5EF4-FFF2-40B4-BE49-F238E27FC236}">
                  <a16:creationId xmlns:a16="http://schemas.microsoft.com/office/drawing/2014/main" id="{8CBB5562-02A6-4D2E-897B-BEEA178FE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8675" y="853708"/>
              <a:ext cx="574315" cy="574315"/>
            </a:xfrm>
            <a:prstGeom prst="rect">
              <a:avLst/>
            </a:prstGeom>
          </p:spPr>
        </p:pic>
        <p:pic>
          <p:nvPicPr>
            <p:cNvPr id="92" name="Content Placeholder 6" descr="Man">
              <a:extLst>
                <a:ext uri="{FF2B5EF4-FFF2-40B4-BE49-F238E27FC236}">
                  <a16:creationId xmlns:a16="http://schemas.microsoft.com/office/drawing/2014/main" id="{A80780C4-4166-4B7B-B4F1-34BDAF44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5331" y="1520085"/>
              <a:ext cx="574315" cy="574315"/>
            </a:xfrm>
            <a:prstGeom prst="rect">
              <a:avLst/>
            </a:prstGeom>
          </p:spPr>
        </p:pic>
        <p:pic>
          <p:nvPicPr>
            <p:cNvPr id="93" name="Content Placeholder 6" descr="Man">
              <a:extLst>
                <a:ext uri="{FF2B5EF4-FFF2-40B4-BE49-F238E27FC236}">
                  <a16:creationId xmlns:a16="http://schemas.microsoft.com/office/drawing/2014/main" id="{AC62C084-0EF9-49ED-9AD5-D1D6AF3B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70343" y="1520085"/>
              <a:ext cx="574315" cy="574315"/>
            </a:xfrm>
            <a:prstGeom prst="rect">
              <a:avLst/>
            </a:prstGeom>
          </p:spPr>
        </p:pic>
        <p:pic>
          <p:nvPicPr>
            <p:cNvPr id="94" name="Content Placeholder 6" descr="Man">
              <a:extLst>
                <a:ext uri="{FF2B5EF4-FFF2-40B4-BE49-F238E27FC236}">
                  <a16:creationId xmlns:a16="http://schemas.microsoft.com/office/drawing/2014/main" id="{716CF668-EDF5-486C-AE6E-96C1C4C1E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6912" y="2249214"/>
              <a:ext cx="574315" cy="574315"/>
            </a:xfrm>
            <a:prstGeom prst="rect">
              <a:avLst/>
            </a:prstGeom>
          </p:spPr>
        </p:pic>
        <p:pic>
          <p:nvPicPr>
            <p:cNvPr id="95" name="Content Placeholder 6" descr="Man">
              <a:extLst>
                <a:ext uri="{FF2B5EF4-FFF2-40B4-BE49-F238E27FC236}">
                  <a16:creationId xmlns:a16="http://schemas.microsoft.com/office/drawing/2014/main" id="{05E7E6EA-C5F7-4313-9F95-D2B26E51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1924" y="2249214"/>
              <a:ext cx="574315" cy="574315"/>
            </a:xfrm>
            <a:prstGeom prst="rect">
              <a:avLst/>
            </a:prstGeom>
          </p:spPr>
        </p:pic>
        <p:pic>
          <p:nvPicPr>
            <p:cNvPr id="96" name="Content Placeholder 6" descr="Man">
              <a:extLst>
                <a:ext uri="{FF2B5EF4-FFF2-40B4-BE49-F238E27FC236}">
                  <a16:creationId xmlns:a16="http://schemas.microsoft.com/office/drawing/2014/main" id="{DCAEFA1C-916D-4911-B471-98B5B62F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8580" y="2915591"/>
              <a:ext cx="574315" cy="574315"/>
            </a:xfrm>
            <a:prstGeom prst="rect">
              <a:avLst/>
            </a:prstGeom>
          </p:spPr>
        </p:pic>
        <p:pic>
          <p:nvPicPr>
            <p:cNvPr id="97" name="Content Placeholder 6" descr="Man">
              <a:extLst>
                <a:ext uri="{FF2B5EF4-FFF2-40B4-BE49-F238E27FC236}">
                  <a16:creationId xmlns:a16="http://schemas.microsoft.com/office/drawing/2014/main" id="{62F9BAE8-5C66-43C6-8E27-77CEF78E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592" y="2915591"/>
              <a:ext cx="574315" cy="574315"/>
            </a:xfrm>
            <a:prstGeom prst="rect">
              <a:avLst/>
            </a:prstGeom>
          </p:spPr>
        </p:pic>
        <p:pic>
          <p:nvPicPr>
            <p:cNvPr id="98" name="Content Placeholder 6" descr="Man">
              <a:extLst>
                <a:ext uri="{FF2B5EF4-FFF2-40B4-BE49-F238E27FC236}">
                  <a16:creationId xmlns:a16="http://schemas.microsoft.com/office/drawing/2014/main" id="{78D7FD10-95F0-4D15-AA48-798B111C3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1995" y="2249214"/>
              <a:ext cx="574315" cy="574315"/>
            </a:xfrm>
            <a:prstGeom prst="rect">
              <a:avLst/>
            </a:prstGeom>
          </p:spPr>
        </p:pic>
        <p:pic>
          <p:nvPicPr>
            <p:cNvPr id="99" name="Content Placeholder 6" descr="Man">
              <a:extLst>
                <a:ext uri="{FF2B5EF4-FFF2-40B4-BE49-F238E27FC236}">
                  <a16:creationId xmlns:a16="http://schemas.microsoft.com/office/drawing/2014/main" id="{65354819-252D-4D9C-AF1E-79807DF11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7007" y="2249214"/>
              <a:ext cx="574315" cy="574315"/>
            </a:xfrm>
            <a:prstGeom prst="rect">
              <a:avLst/>
            </a:prstGeom>
          </p:spPr>
        </p:pic>
        <p:pic>
          <p:nvPicPr>
            <p:cNvPr id="100" name="Content Placeholder 6" descr="Man">
              <a:extLst>
                <a:ext uri="{FF2B5EF4-FFF2-40B4-BE49-F238E27FC236}">
                  <a16:creationId xmlns:a16="http://schemas.microsoft.com/office/drawing/2014/main" id="{03180AF8-E31B-44C6-949E-82EB0C1D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3663" y="2915591"/>
              <a:ext cx="574315" cy="574315"/>
            </a:xfrm>
            <a:prstGeom prst="rect">
              <a:avLst/>
            </a:prstGeom>
          </p:spPr>
        </p:pic>
        <p:pic>
          <p:nvPicPr>
            <p:cNvPr id="101" name="Content Placeholder 6" descr="Man">
              <a:extLst>
                <a:ext uri="{FF2B5EF4-FFF2-40B4-BE49-F238E27FC236}">
                  <a16:creationId xmlns:a16="http://schemas.microsoft.com/office/drawing/2014/main" id="{53364A81-AD3A-489F-AA9B-E217044BC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8675" y="2915591"/>
              <a:ext cx="574315" cy="574315"/>
            </a:xfrm>
            <a:prstGeom prst="rect">
              <a:avLst/>
            </a:prstGeom>
          </p:spPr>
        </p:pic>
        <p:pic>
          <p:nvPicPr>
            <p:cNvPr id="102" name="Content Placeholder 6" descr="Man">
              <a:extLst>
                <a:ext uri="{FF2B5EF4-FFF2-40B4-BE49-F238E27FC236}">
                  <a16:creationId xmlns:a16="http://schemas.microsoft.com/office/drawing/2014/main" id="{2221431D-82E7-4EBF-A0C7-7FD04260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3410" y="3550811"/>
              <a:ext cx="574315" cy="574315"/>
            </a:xfrm>
            <a:prstGeom prst="rect">
              <a:avLst/>
            </a:prstGeom>
          </p:spPr>
        </p:pic>
        <p:pic>
          <p:nvPicPr>
            <p:cNvPr id="103" name="Content Placeholder 6" descr="Man">
              <a:extLst>
                <a:ext uri="{FF2B5EF4-FFF2-40B4-BE49-F238E27FC236}">
                  <a16:creationId xmlns:a16="http://schemas.microsoft.com/office/drawing/2014/main" id="{48EAF48E-96D4-4773-AED1-9BED974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8422" y="3550811"/>
              <a:ext cx="574315" cy="574315"/>
            </a:xfrm>
            <a:prstGeom prst="rect">
              <a:avLst/>
            </a:prstGeom>
          </p:spPr>
        </p:pic>
        <p:pic>
          <p:nvPicPr>
            <p:cNvPr id="104" name="Content Placeholder 6" descr="Man">
              <a:extLst>
                <a:ext uri="{FF2B5EF4-FFF2-40B4-BE49-F238E27FC236}">
                  <a16:creationId xmlns:a16="http://schemas.microsoft.com/office/drawing/2014/main" id="{BF0CC665-71D9-4944-8CA6-2C5E24C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078" y="4217188"/>
              <a:ext cx="574315" cy="574315"/>
            </a:xfrm>
            <a:prstGeom prst="rect">
              <a:avLst/>
            </a:prstGeom>
          </p:spPr>
        </p:pic>
        <p:pic>
          <p:nvPicPr>
            <p:cNvPr id="105" name="Content Placeholder 6" descr="Man">
              <a:extLst>
                <a:ext uri="{FF2B5EF4-FFF2-40B4-BE49-F238E27FC236}">
                  <a16:creationId xmlns:a16="http://schemas.microsoft.com/office/drawing/2014/main" id="{820C0002-6951-4C12-866C-F9791DF1D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50090" y="4217188"/>
              <a:ext cx="574315" cy="574315"/>
            </a:xfrm>
            <a:prstGeom prst="rect">
              <a:avLst/>
            </a:prstGeom>
          </p:spPr>
        </p:pic>
        <p:pic>
          <p:nvPicPr>
            <p:cNvPr id="106" name="Content Placeholder 6" descr="Man">
              <a:extLst>
                <a:ext uri="{FF2B5EF4-FFF2-40B4-BE49-F238E27FC236}">
                  <a16:creationId xmlns:a16="http://schemas.microsoft.com/office/drawing/2014/main" id="{7E391D6C-5D8C-4C47-AC82-B12E178A6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8493" y="3550811"/>
              <a:ext cx="574315" cy="574315"/>
            </a:xfrm>
            <a:prstGeom prst="rect">
              <a:avLst/>
            </a:prstGeom>
          </p:spPr>
        </p:pic>
        <p:pic>
          <p:nvPicPr>
            <p:cNvPr id="107" name="Content Placeholder 6" descr="Man">
              <a:extLst>
                <a:ext uri="{FF2B5EF4-FFF2-40B4-BE49-F238E27FC236}">
                  <a16:creationId xmlns:a16="http://schemas.microsoft.com/office/drawing/2014/main" id="{80C5C354-342D-4CD0-B401-9DDE1C982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3505" y="3550811"/>
              <a:ext cx="574315" cy="574315"/>
            </a:xfrm>
            <a:prstGeom prst="rect">
              <a:avLst/>
            </a:prstGeom>
          </p:spPr>
        </p:pic>
        <p:pic>
          <p:nvPicPr>
            <p:cNvPr id="108" name="Content Placeholder 6" descr="Man">
              <a:extLst>
                <a:ext uri="{FF2B5EF4-FFF2-40B4-BE49-F238E27FC236}">
                  <a16:creationId xmlns:a16="http://schemas.microsoft.com/office/drawing/2014/main" id="{5CB1234E-B815-49B3-9E12-D3941489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40161" y="4217188"/>
              <a:ext cx="574315" cy="574315"/>
            </a:xfrm>
            <a:prstGeom prst="rect">
              <a:avLst/>
            </a:prstGeom>
          </p:spPr>
        </p:pic>
        <p:pic>
          <p:nvPicPr>
            <p:cNvPr id="109" name="Content Placeholder 6" descr="Man">
              <a:extLst>
                <a:ext uri="{FF2B5EF4-FFF2-40B4-BE49-F238E27FC236}">
                  <a16:creationId xmlns:a16="http://schemas.microsoft.com/office/drawing/2014/main" id="{46149A9C-0F63-4825-8D48-9E0FAC58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5173" y="4217188"/>
              <a:ext cx="574315" cy="574315"/>
            </a:xfrm>
            <a:prstGeom prst="rect">
              <a:avLst/>
            </a:prstGeom>
          </p:spPr>
        </p:pic>
        <p:pic>
          <p:nvPicPr>
            <p:cNvPr id="110" name="Content Placeholder 6" descr="Man">
              <a:extLst>
                <a:ext uri="{FF2B5EF4-FFF2-40B4-BE49-F238E27FC236}">
                  <a16:creationId xmlns:a16="http://schemas.microsoft.com/office/drawing/2014/main" id="{C16DD2DB-0969-4DA8-8EA8-815E7ADA2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21742" y="4946317"/>
              <a:ext cx="574315" cy="574315"/>
            </a:xfrm>
            <a:prstGeom prst="rect">
              <a:avLst/>
            </a:prstGeom>
          </p:spPr>
        </p:pic>
        <p:pic>
          <p:nvPicPr>
            <p:cNvPr id="111" name="Content Placeholder 6" descr="Man">
              <a:extLst>
                <a:ext uri="{FF2B5EF4-FFF2-40B4-BE49-F238E27FC236}">
                  <a16:creationId xmlns:a16="http://schemas.microsoft.com/office/drawing/2014/main" id="{4498A428-C404-4CF5-AE0C-42B1C66B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6754" y="4946317"/>
              <a:ext cx="574315" cy="574315"/>
            </a:xfrm>
            <a:prstGeom prst="rect">
              <a:avLst/>
            </a:prstGeom>
          </p:spPr>
        </p:pic>
        <p:pic>
          <p:nvPicPr>
            <p:cNvPr id="112" name="Content Placeholder 6" descr="Man">
              <a:extLst>
                <a:ext uri="{FF2B5EF4-FFF2-40B4-BE49-F238E27FC236}">
                  <a16:creationId xmlns:a16="http://schemas.microsoft.com/office/drawing/2014/main" id="{35F2F664-8F28-4CAA-9EE1-E2601FE7B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3410" y="5612694"/>
              <a:ext cx="574315" cy="574315"/>
            </a:xfrm>
            <a:prstGeom prst="rect">
              <a:avLst/>
            </a:prstGeom>
          </p:spPr>
        </p:pic>
        <p:pic>
          <p:nvPicPr>
            <p:cNvPr id="113" name="Content Placeholder 6" descr="Man">
              <a:extLst>
                <a:ext uri="{FF2B5EF4-FFF2-40B4-BE49-F238E27FC236}">
                  <a16:creationId xmlns:a16="http://schemas.microsoft.com/office/drawing/2014/main" id="{D5578948-4FCE-4411-923E-5EDB5948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8422" y="5612694"/>
              <a:ext cx="574315" cy="574315"/>
            </a:xfrm>
            <a:prstGeom prst="rect">
              <a:avLst/>
            </a:prstGeom>
          </p:spPr>
        </p:pic>
        <p:pic>
          <p:nvPicPr>
            <p:cNvPr id="114" name="Content Placeholder 6" descr="Man">
              <a:extLst>
                <a:ext uri="{FF2B5EF4-FFF2-40B4-BE49-F238E27FC236}">
                  <a16:creationId xmlns:a16="http://schemas.microsoft.com/office/drawing/2014/main" id="{BF27F7E1-5FDA-49C0-BC9B-4C3189FF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16825" y="4946317"/>
              <a:ext cx="574315" cy="574315"/>
            </a:xfrm>
            <a:prstGeom prst="rect">
              <a:avLst/>
            </a:prstGeom>
          </p:spPr>
        </p:pic>
        <p:pic>
          <p:nvPicPr>
            <p:cNvPr id="115" name="Content Placeholder 6" descr="Man">
              <a:extLst>
                <a:ext uri="{FF2B5EF4-FFF2-40B4-BE49-F238E27FC236}">
                  <a16:creationId xmlns:a16="http://schemas.microsoft.com/office/drawing/2014/main" id="{A70877CB-B509-45FA-9F46-1C0BD3FF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1837" y="4946317"/>
              <a:ext cx="574315" cy="574315"/>
            </a:xfrm>
            <a:prstGeom prst="rect">
              <a:avLst/>
            </a:prstGeom>
          </p:spPr>
        </p:pic>
        <p:pic>
          <p:nvPicPr>
            <p:cNvPr id="116" name="Content Placeholder 6" descr="Man">
              <a:extLst>
                <a:ext uri="{FF2B5EF4-FFF2-40B4-BE49-F238E27FC236}">
                  <a16:creationId xmlns:a16="http://schemas.microsoft.com/office/drawing/2014/main" id="{E9BFF202-2642-46E5-B0D0-D61F7914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8493" y="5612694"/>
              <a:ext cx="574315" cy="574315"/>
            </a:xfrm>
            <a:prstGeom prst="rect">
              <a:avLst/>
            </a:prstGeom>
          </p:spPr>
        </p:pic>
        <p:pic>
          <p:nvPicPr>
            <p:cNvPr id="117" name="Content Placeholder 6" descr="Man">
              <a:extLst>
                <a:ext uri="{FF2B5EF4-FFF2-40B4-BE49-F238E27FC236}">
                  <a16:creationId xmlns:a16="http://schemas.microsoft.com/office/drawing/2014/main" id="{693E2190-1F96-4CD8-82D7-594C096C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3505" y="5612694"/>
              <a:ext cx="574315" cy="574315"/>
            </a:xfrm>
            <a:prstGeom prst="rect">
              <a:avLst/>
            </a:prstGeom>
          </p:spPr>
        </p:pic>
        <p:pic>
          <p:nvPicPr>
            <p:cNvPr id="118" name="Content Placeholder 6" descr="Man">
              <a:extLst>
                <a:ext uri="{FF2B5EF4-FFF2-40B4-BE49-F238E27FC236}">
                  <a16:creationId xmlns:a16="http://schemas.microsoft.com/office/drawing/2014/main" id="{F24B4973-0F44-450F-9E4D-93790B2D8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6912" y="3550811"/>
              <a:ext cx="574315" cy="574315"/>
            </a:xfrm>
            <a:prstGeom prst="rect">
              <a:avLst/>
            </a:prstGeom>
          </p:spPr>
        </p:pic>
        <p:pic>
          <p:nvPicPr>
            <p:cNvPr id="119" name="Content Placeholder 6" descr="Man">
              <a:extLst>
                <a:ext uri="{FF2B5EF4-FFF2-40B4-BE49-F238E27FC236}">
                  <a16:creationId xmlns:a16="http://schemas.microsoft.com/office/drawing/2014/main" id="{E09EC7D2-BE1C-4A84-8133-873AD5C64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1924" y="3550811"/>
              <a:ext cx="574315" cy="574315"/>
            </a:xfrm>
            <a:prstGeom prst="rect">
              <a:avLst/>
            </a:prstGeom>
          </p:spPr>
        </p:pic>
        <p:pic>
          <p:nvPicPr>
            <p:cNvPr id="120" name="Content Placeholder 6" descr="Man">
              <a:extLst>
                <a:ext uri="{FF2B5EF4-FFF2-40B4-BE49-F238E27FC236}">
                  <a16:creationId xmlns:a16="http://schemas.microsoft.com/office/drawing/2014/main" id="{AD7C685B-F344-49B8-B557-D96B26AB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8580" y="4217188"/>
              <a:ext cx="574315" cy="574315"/>
            </a:xfrm>
            <a:prstGeom prst="rect">
              <a:avLst/>
            </a:prstGeom>
          </p:spPr>
        </p:pic>
        <p:pic>
          <p:nvPicPr>
            <p:cNvPr id="121" name="Content Placeholder 6" descr="Man">
              <a:extLst>
                <a:ext uri="{FF2B5EF4-FFF2-40B4-BE49-F238E27FC236}">
                  <a16:creationId xmlns:a16="http://schemas.microsoft.com/office/drawing/2014/main" id="{B61A7317-6D8B-4C98-8618-2332836A3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592" y="4217188"/>
              <a:ext cx="574315" cy="574315"/>
            </a:xfrm>
            <a:prstGeom prst="rect">
              <a:avLst/>
            </a:prstGeom>
          </p:spPr>
        </p:pic>
        <p:pic>
          <p:nvPicPr>
            <p:cNvPr id="122" name="Content Placeholder 6" descr="Man">
              <a:extLst>
                <a:ext uri="{FF2B5EF4-FFF2-40B4-BE49-F238E27FC236}">
                  <a16:creationId xmlns:a16="http://schemas.microsoft.com/office/drawing/2014/main" id="{A8D841C2-733C-456A-A9B7-404F99450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1995" y="3550811"/>
              <a:ext cx="574315" cy="574315"/>
            </a:xfrm>
            <a:prstGeom prst="rect">
              <a:avLst/>
            </a:prstGeom>
          </p:spPr>
        </p:pic>
        <p:pic>
          <p:nvPicPr>
            <p:cNvPr id="123" name="Content Placeholder 6" descr="Man">
              <a:extLst>
                <a:ext uri="{FF2B5EF4-FFF2-40B4-BE49-F238E27FC236}">
                  <a16:creationId xmlns:a16="http://schemas.microsoft.com/office/drawing/2014/main" id="{3B45681E-0A8C-4AAE-91BD-0ADEB5BE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7007" y="3550811"/>
              <a:ext cx="574315" cy="574315"/>
            </a:xfrm>
            <a:prstGeom prst="rect">
              <a:avLst/>
            </a:prstGeom>
          </p:spPr>
        </p:pic>
        <p:pic>
          <p:nvPicPr>
            <p:cNvPr id="124" name="Content Placeholder 6" descr="Man">
              <a:extLst>
                <a:ext uri="{FF2B5EF4-FFF2-40B4-BE49-F238E27FC236}">
                  <a16:creationId xmlns:a16="http://schemas.microsoft.com/office/drawing/2014/main" id="{B19480BB-C0DF-4780-807C-FEE6FEBE7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3663" y="4217188"/>
              <a:ext cx="574315" cy="574315"/>
            </a:xfrm>
            <a:prstGeom prst="rect">
              <a:avLst/>
            </a:prstGeom>
          </p:spPr>
        </p:pic>
        <p:pic>
          <p:nvPicPr>
            <p:cNvPr id="125" name="Content Placeholder 6" descr="Man">
              <a:extLst>
                <a:ext uri="{FF2B5EF4-FFF2-40B4-BE49-F238E27FC236}">
                  <a16:creationId xmlns:a16="http://schemas.microsoft.com/office/drawing/2014/main" id="{560B41BD-6037-4433-9FC9-4B2E905E8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8675" y="4217188"/>
              <a:ext cx="574315" cy="574315"/>
            </a:xfrm>
            <a:prstGeom prst="rect">
              <a:avLst/>
            </a:prstGeom>
          </p:spPr>
        </p:pic>
        <p:pic>
          <p:nvPicPr>
            <p:cNvPr id="126" name="Content Placeholder 6" descr="Man">
              <a:extLst>
                <a:ext uri="{FF2B5EF4-FFF2-40B4-BE49-F238E27FC236}">
                  <a16:creationId xmlns:a16="http://schemas.microsoft.com/office/drawing/2014/main" id="{9512F7AB-CDC0-45C9-9181-53AE421D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5244" y="4946317"/>
              <a:ext cx="574315" cy="574315"/>
            </a:xfrm>
            <a:prstGeom prst="rect">
              <a:avLst/>
            </a:prstGeom>
          </p:spPr>
        </p:pic>
        <p:pic>
          <p:nvPicPr>
            <p:cNvPr id="127" name="Content Placeholder 6" descr="Man">
              <a:extLst>
                <a:ext uri="{FF2B5EF4-FFF2-40B4-BE49-F238E27FC236}">
                  <a16:creationId xmlns:a16="http://schemas.microsoft.com/office/drawing/2014/main" id="{E8233503-6B95-4C15-8B9A-3CA19B8B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0256" y="4946317"/>
              <a:ext cx="574315" cy="574315"/>
            </a:xfrm>
            <a:prstGeom prst="rect">
              <a:avLst/>
            </a:prstGeom>
          </p:spPr>
        </p:pic>
        <p:pic>
          <p:nvPicPr>
            <p:cNvPr id="128" name="Content Placeholder 6" descr="Man">
              <a:extLst>
                <a:ext uri="{FF2B5EF4-FFF2-40B4-BE49-F238E27FC236}">
                  <a16:creationId xmlns:a16="http://schemas.microsoft.com/office/drawing/2014/main" id="{14CC215C-DADD-4906-B5C7-DE4A53A5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6912" y="5612694"/>
              <a:ext cx="574315" cy="574315"/>
            </a:xfrm>
            <a:prstGeom prst="rect">
              <a:avLst/>
            </a:prstGeom>
          </p:spPr>
        </p:pic>
        <p:pic>
          <p:nvPicPr>
            <p:cNvPr id="129" name="Content Placeholder 6" descr="Man">
              <a:extLst>
                <a:ext uri="{FF2B5EF4-FFF2-40B4-BE49-F238E27FC236}">
                  <a16:creationId xmlns:a16="http://schemas.microsoft.com/office/drawing/2014/main" id="{B4FB5345-A0BD-4878-86BC-FA6FFDE68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1924" y="5612694"/>
              <a:ext cx="574315" cy="574315"/>
            </a:xfrm>
            <a:prstGeom prst="rect">
              <a:avLst/>
            </a:prstGeom>
          </p:spPr>
        </p:pic>
        <p:pic>
          <p:nvPicPr>
            <p:cNvPr id="130" name="Content Placeholder 6" descr="Man">
              <a:extLst>
                <a:ext uri="{FF2B5EF4-FFF2-40B4-BE49-F238E27FC236}">
                  <a16:creationId xmlns:a16="http://schemas.microsoft.com/office/drawing/2014/main" id="{DE0E478B-6E0B-4656-81A8-C542C99E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0327" y="4946317"/>
              <a:ext cx="574315" cy="574315"/>
            </a:xfrm>
            <a:prstGeom prst="rect">
              <a:avLst/>
            </a:prstGeom>
          </p:spPr>
        </p:pic>
        <p:pic>
          <p:nvPicPr>
            <p:cNvPr id="131" name="Content Placeholder 6" descr="Man">
              <a:extLst>
                <a:ext uri="{FF2B5EF4-FFF2-40B4-BE49-F238E27FC236}">
                  <a16:creationId xmlns:a16="http://schemas.microsoft.com/office/drawing/2014/main" id="{92A2603D-B3A0-4FAE-BEA8-673C8BA2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35339" y="4946317"/>
              <a:ext cx="574315" cy="574315"/>
            </a:xfrm>
            <a:prstGeom prst="rect">
              <a:avLst/>
            </a:prstGeom>
          </p:spPr>
        </p:pic>
        <p:pic>
          <p:nvPicPr>
            <p:cNvPr id="132" name="Content Placeholder 6" descr="Man">
              <a:extLst>
                <a:ext uri="{FF2B5EF4-FFF2-40B4-BE49-F238E27FC236}">
                  <a16:creationId xmlns:a16="http://schemas.microsoft.com/office/drawing/2014/main" id="{EC7992C7-49B3-45F1-82EE-75A5422B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1995" y="5612694"/>
              <a:ext cx="574315" cy="574315"/>
            </a:xfrm>
            <a:prstGeom prst="rect">
              <a:avLst/>
            </a:prstGeom>
          </p:spPr>
        </p:pic>
        <p:pic>
          <p:nvPicPr>
            <p:cNvPr id="133" name="Content Placeholder 6" descr="Man">
              <a:extLst>
                <a:ext uri="{FF2B5EF4-FFF2-40B4-BE49-F238E27FC236}">
                  <a16:creationId xmlns:a16="http://schemas.microsoft.com/office/drawing/2014/main" id="{9DBC812C-A927-429E-BF4B-E8640C3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7007" y="5612694"/>
              <a:ext cx="574315" cy="57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33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6" descr="Man">
            <a:extLst>
              <a:ext uri="{FF2B5EF4-FFF2-40B4-BE49-F238E27FC236}">
                <a16:creationId xmlns:a16="http://schemas.microsoft.com/office/drawing/2014/main" id="{251890EC-1D14-439A-8246-ED8F029B1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843" y="2973231"/>
            <a:ext cx="574315" cy="574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C0E9DE-2143-496B-808D-A1CDD6BB7BEA}"/>
                  </a:ext>
                </a:extLst>
              </p:cNvPr>
              <p:cNvSpPr txBox="1"/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C0E9DE-2143-496B-808D-A1CDD6BB7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8" y="902447"/>
                <a:ext cx="1082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5D06A4-5330-43E4-BDD3-2B17E9880BB0}"/>
                  </a:ext>
                </a:extLst>
              </p:cNvPr>
              <p:cNvSpPr txBox="1"/>
              <p:nvPr/>
            </p:nvSpPr>
            <p:spPr>
              <a:xfrm>
                <a:off x="3489076" y="5432333"/>
                <a:ext cx="2165849" cy="52322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5D06A4-5330-43E4-BDD3-2B17E988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76" y="5432333"/>
                <a:ext cx="21658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11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boto Condensed Light"/>
        <a:ea typeface=""/>
        <a:cs typeface=""/>
      </a:majorFont>
      <a:minorFont>
        <a:latin typeface="Roboto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4C0DA90506734C9B5535905604B089" ma:contentTypeVersion="7" ma:contentTypeDescription="Create a new document." ma:contentTypeScope="" ma:versionID="79c2209119d6555f7af38ddd1616d339">
  <xsd:schema xmlns:xsd="http://www.w3.org/2001/XMLSchema" xmlns:xs="http://www.w3.org/2001/XMLSchema" xmlns:p="http://schemas.microsoft.com/office/2006/metadata/properties" xmlns:ns2="c7352526-f3f7-4cb8-b6ef-e39ba3708bed" targetNamespace="http://schemas.microsoft.com/office/2006/metadata/properties" ma:root="true" ma:fieldsID="475f6d0b9422f8b8db8624aecb04c807" ns2:_="">
    <xsd:import namespace="c7352526-f3f7-4cb8-b6ef-e39ba3708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52526-f3f7-4cb8-b6ef-e39ba3708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5B2E54-E220-435F-82D1-67C8D224F009}"/>
</file>

<file path=customXml/itemProps2.xml><?xml version="1.0" encoding="utf-8"?>
<ds:datastoreItem xmlns:ds="http://schemas.openxmlformats.org/officeDocument/2006/customXml" ds:itemID="{CD695231-E422-4333-93D1-E26E1985F35D}"/>
</file>

<file path=customXml/itemProps3.xml><?xml version="1.0" encoding="utf-8"?>
<ds:datastoreItem xmlns:ds="http://schemas.openxmlformats.org/officeDocument/2006/customXml" ds:itemID="{C56B40F0-E058-432E-AA6A-4E1A5FEAC24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14003</TotalTime>
  <Words>283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time to continuous time</vt:lpstr>
      <vt:lpstr>Discrete time to continuous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Bhavin Khatri</dc:creator>
  <cp:lastModifiedBy>bkhatri</cp:lastModifiedBy>
  <cp:revision>29</cp:revision>
  <dcterms:created xsi:type="dcterms:W3CDTF">2019-01-20T20:47:05Z</dcterms:created>
  <dcterms:modified xsi:type="dcterms:W3CDTF">2021-02-04T13:33:05Z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0x010100184C0DA90506734C9B5535905604B089</vt:lpwstr>
  </property>
</Properties>
</file>