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296" r:id="rId2"/>
    <p:sldId id="292" r:id="rId3"/>
    <p:sldId id="295" r:id="rId4"/>
    <p:sldId id="297" r:id="rId5"/>
    <p:sldId id="258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259" r:id="rId50"/>
    <p:sldId id="358" r:id="rId51"/>
    <p:sldId id="261" r:id="rId52"/>
    <p:sldId id="262" r:id="rId53"/>
    <p:sldId id="263" r:id="rId54"/>
    <p:sldId id="264" r:id="rId55"/>
    <p:sldId id="265" r:id="rId56"/>
    <p:sldId id="266" r:id="rId57"/>
    <p:sldId id="267" r:id="rId58"/>
    <p:sldId id="268" r:id="rId59"/>
    <p:sldId id="269" r:id="rId60"/>
    <p:sldId id="270" r:id="rId61"/>
    <p:sldId id="271" r:id="rId62"/>
    <p:sldId id="272" r:id="rId63"/>
    <p:sldId id="274" r:id="rId64"/>
    <p:sldId id="291" r:id="rId65"/>
    <p:sldId id="341" r:id="rId66"/>
    <p:sldId id="342" r:id="rId67"/>
    <p:sldId id="343" r:id="rId68"/>
    <p:sldId id="349" r:id="rId69"/>
    <p:sldId id="345" r:id="rId70"/>
    <p:sldId id="346" r:id="rId71"/>
    <p:sldId id="347" r:id="rId72"/>
    <p:sldId id="348" r:id="rId73"/>
    <p:sldId id="344" r:id="rId74"/>
    <p:sldId id="350" r:id="rId75"/>
    <p:sldId id="356" r:id="rId76"/>
    <p:sldId id="359" r:id="rId77"/>
    <p:sldId id="275" r:id="rId78"/>
    <p:sldId id="276" r:id="rId79"/>
    <p:sldId id="277" r:id="rId80"/>
    <p:sldId id="281" r:id="rId81"/>
    <p:sldId id="351" r:id="rId82"/>
    <p:sldId id="352" r:id="rId83"/>
    <p:sldId id="353" r:id="rId84"/>
    <p:sldId id="354" r:id="rId85"/>
    <p:sldId id="355" r:id="rId86"/>
    <p:sldId id="357" r:id="rId87"/>
    <p:sldId id="282" r:id="rId88"/>
    <p:sldId id="278" r:id="rId89"/>
    <p:sldId id="279" r:id="rId90"/>
    <p:sldId id="284" r:id="rId91"/>
    <p:sldId id="285" r:id="rId92"/>
    <p:sldId id="286" r:id="rId93"/>
    <p:sldId id="287" r:id="rId94"/>
    <p:sldId id="288" r:id="rId95"/>
    <p:sldId id="289" r:id="rId96"/>
    <p:sldId id="290" r:id="rId97"/>
    <p:sldId id="260" r:id="rId98"/>
    <p:sldId id="360" r:id="rId99"/>
    <p:sldId id="361" r:id="rId100"/>
    <p:sldId id="362" r:id="rId101"/>
    <p:sldId id="363" r:id="rId10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9D9D9"/>
    <a:srgbClr val="D64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6370" autoAdjust="0"/>
  </p:normalViewPr>
  <p:slideViewPr>
    <p:cSldViewPr snapToGrid="0">
      <p:cViewPr>
        <p:scale>
          <a:sx n="109" d="100"/>
          <a:sy n="109" d="100"/>
        </p:scale>
        <p:origin x="16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customXml" Target="../customXml/item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ustomXml" Target="../customXml/item2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customXml" Target="../customXml/item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25333-2FD3-4AFE-9D09-2D6ECDB6CFC1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2CFCD-413E-43FC-810D-405258A7E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05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Get students to sketch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2CFCD-413E-43FC-810D-405258A7ED3E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9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students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2CFCD-413E-43FC-810D-405258A7ED3E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78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1587-844E-49A1-B78D-1F05CB21AA1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332A-B82F-43EB-AE65-E09297D16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14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1587-844E-49A1-B78D-1F05CB21AA1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332A-B82F-43EB-AE65-E09297D16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80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1587-844E-49A1-B78D-1F05CB21AA1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332A-B82F-43EB-AE65-E09297D16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48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1587-844E-49A1-B78D-1F05CB21AA1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332A-B82F-43EB-AE65-E09297D16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00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1587-844E-49A1-B78D-1F05CB21AA1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332A-B82F-43EB-AE65-E09297D16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4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1587-844E-49A1-B78D-1F05CB21AA1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332A-B82F-43EB-AE65-E09297D16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3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1587-844E-49A1-B78D-1F05CB21AA1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332A-B82F-43EB-AE65-E09297D16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06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1587-844E-49A1-B78D-1F05CB21AA1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332A-B82F-43EB-AE65-E09297D16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27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1587-844E-49A1-B78D-1F05CB21AA1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332A-B82F-43EB-AE65-E09297D16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46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1587-844E-49A1-B78D-1F05CB21AA1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332A-B82F-43EB-AE65-E09297D16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04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1587-844E-49A1-B78D-1F05CB21AA1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332A-B82F-43EB-AE65-E09297D16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12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D1587-844E-49A1-B78D-1F05CB21AA18}" type="datetimeFigureOut">
              <a:rPr lang="en-GB" smtClean="0"/>
              <a:t>04/02/2021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332A-B82F-43EB-AE65-E09297D16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23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15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10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.png"/><Relationship Id="rId7" Type="http://schemas.openxmlformats.org/officeDocument/2006/relationships/image" Target="../media/image19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1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1.png"/><Relationship Id="rId7" Type="http://schemas.openxmlformats.org/officeDocument/2006/relationships/image" Target="../media/image50.png"/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61.png"/><Relationship Id="rId7" Type="http://schemas.openxmlformats.org/officeDocument/2006/relationships/image" Target="../media/image51.png"/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8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0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5" Type="http://schemas.openxmlformats.org/officeDocument/2006/relationships/image" Target="../media/image440.png"/><Relationship Id="rId10" Type="http://schemas.openxmlformats.org/officeDocument/2006/relationships/image" Target="../media/image490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0.png"/><Relationship Id="rId3" Type="http://schemas.openxmlformats.org/officeDocument/2006/relationships/image" Target="../media/image410.png"/><Relationship Id="rId7" Type="http://schemas.openxmlformats.org/officeDocument/2006/relationships/image" Target="../media/image540.png"/><Relationship Id="rId12" Type="http://schemas.openxmlformats.org/officeDocument/2006/relationships/image" Target="../media/image5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0.png"/><Relationship Id="rId11" Type="http://schemas.openxmlformats.org/officeDocument/2006/relationships/image" Target="../media/image580.png"/><Relationship Id="rId5" Type="http://schemas.openxmlformats.org/officeDocument/2006/relationships/image" Target="../media/image520.png"/><Relationship Id="rId15" Type="http://schemas.openxmlformats.org/officeDocument/2006/relationships/image" Target="../media/image620.png"/><Relationship Id="rId10" Type="http://schemas.openxmlformats.org/officeDocument/2006/relationships/image" Target="../media/image57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610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10.png"/><Relationship Id="rId3" Type="http://schemas.openxmlformats.org/officeDocument/2006/relationships/image" Target="../media/image510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5" Type="http://schemas.openxmlformats.org/officeDocument/2006/relationships/image" Target="../media/image530.png"/><Relationship Id="rId15" Type="http://schemas.openxmlformats.org/officeDocument/2006/relationships/image" Target="../media/image63.png"/><Relationship Id="rId10" Type="http://schemas.openxmlformats.org/officeDocument/2006/relationships/image" Target="../media/image58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Relationship Id="rId14" Type="http://schemas.openxmlformats.org/officeDocument/2006/relationships/image" Target="../media/image620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10.png"/><Relationship Id="rId3" Type="http://schemas.openxmlformats.org/officeDocument/2006/relationships/image" Target="../media/image510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2" Type="http://schemas.openxmlformats.org/officeDocument/2006/relationships/image" Target="../media/image41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5" Type="http://schemas.openxmlformats.org/officeDocument/2006/relationships/image" Target="../media/image530.png"/><Relationship Id="rId15" Type="http://schemas.openxmlformats.org/officeDocument/2006/relationships/image" Target="../media/image63.png"/><Relationship Id="rId10" Type="http://schemas.openxmlformats.org/officeDocument/2006/relationships/image" Target="../media/image58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Relationship Id="rId14" Type="http://schemas.openxmlformats.org/officeDocument/2006/relationships/image" Target="../media/image620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10.png"/><Relationship Id="rId3" Type="http://schemas.openxmlformats.org/officeDocument/2006/relationships/image" Target="../media/image510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17" Type="http://schemas.openxmlformats.org/officeDocument/2006/relationships/image" Target="../media/image65.png"/><Relationship Id="rId2" Type="http://schemas.openxmlformats.org/officeDocument/2006/relationships/image" Target="../media/image41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5" Type="http://schemas.openxmlformats.org/officeDocument/2006/relationships/image" Target="../media/image530.png"/><Relationship Id="rId15" Type="http://schemas.openxmlformats.org/officeDocument/2006/relationships/image" Target="../media/image63.png"/><Relationship Id="rId10" Type="http://schemas.openxmlformats.org/officeDocument/2006/relationships/image" Target="../media/image58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Relationship Id="rId14" Type="http://schemas.openxmlformats.org/officeDocument/2006/relationships/image" Target="../media/image620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10.png"/><Relationship Id="rId18" Type="http://schemas.openxmlformats.org/officeDocument/2006/relationships/image" Target="../media/image66.png"/><Relationship Id="rId3" Type="http://schemas.openxmlformats.org/officeDocument/2006/relationships/image" Target="../media/image510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17" Type="http://schemas.openxmlformats.org/officeDocument/2006/relationships/image" Target="../media/image65.png"/><Relationship Id="rId2" Type="http://schemas.openxmlformats.org/officeDocument/2006/relationships/image" Target="../media/image41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5" Type="http://schemas.openxmlformats.org/officeDocument/2006/relationships/image" Target="../media/image530.png"/><Relationship Id="rId15" Type="http://schemas.openxmlformats.org/officeDocument/2006/relationships/image" Target="../media/image63.png"/><Relationship Id="rId10" Type="http://schemas.openxmlformats.org/officeDocument/2006/relationships/image" Target="../media/image58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Relationship Id="rId14" Type="http://schemas.openxmlformats.org/officeDocument/2006/relationships/image" Target="../media/image62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197C3-6A96-4725-A2E8-81C1AC73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38536" y="1962922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36" y="1962922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408021-F2E2-40FF-9A0B-9118A50BA2D0}"/>
              </a:ext>
            </a:extLst>
          </p:cNvPr>
          <p:cNvCxnSpPr/>
          <p:nvPr/>
        </p:nvCxnSpPr>
        <p:spPr>
          <a:xfrm flipV="1">
            <a:off x="970738" y="3956621"/>
            <a:ext cx="0" cy="18894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9F303B-0514-4A6F-B9EB-23EFFC0D5FDE}"/>
              </a:ext>
            </a:extLst>
          </p:cNvPr>
          <p:cNvCxnSpPr>
            <a:cxnSpLocks/>
          </p:cNvCxnSpPr>
          <p:nvPr/>
        </p:nvCxnSpPr>
        <p:spPr>
          <a:xfrm>
            <a:off x="970738" y="5846815"/>
            <a:ext cx="285587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A4CCA3-FDB2-430E-8C70-E82585B3A26D}"/>
                  </a:ext>
                </a:extLst>
              </p:cNvPr>
              <p:cNvSpPr txBox="1"/>
              <p:nvPr/>
            </p:nvSpPr>
            <p:spPr>
              <a:xfrm>
                <a:off x="463700" y="3469917"/>
                <a:ext cx="836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A4CCA3-FDB2-430E-8C70-E82585B3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00" y="3469917"/>
                <a:ext cx="836394" cy="461665"/>
              </a:xfrm>
              <a:prstGeom prst="rect">
                <a:avLst/>
              </a:prstGeom>
              <a:blipFill>
                <a:blip r:embed="rId3"/>
                <a:stretch>
                  <a:fillRect r="-730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DA88CB-F979-4E54-B5D1-35AFF8D5CDA1}"/>
                  </a:ext>
                </a:extLst>
              </p:cNvPr>
              <p:cNvSpPr txBox="1"/>
              <p:nvPr/>
            </p:nvSpPr>
            <p:spPr>
              <a:xfrm>
                <a:off x="3408418" y="5806476"/>
                <a:ext cx="836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DA88CB-F979-4E54-B5D1-35AFF8D5C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18" y="5806476"/>
                <a:ext cx="83639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0893A-F4B2-45AE-87BF-66B7BCB5E394}"/>
              </a:ext>
            </a:extLst>
          </p:cNvPr>
          <p:cNvCxnSpPr/>
          <p:nvPr/>
        </p:nvCxnSpPr>
        <p:spPr>
          <a:xfrm flipV="1">
            <a:off x="5157046" y="3956621"/>
            <a:ext cx="0" cy="18894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3BD73F-ECCC-428B-A7A6-824CC3FC7EE7}"/>
              </a:ext>
            </a:extLst>
          </p:cNvPr>
          <p:cNvCxnSpPr>
            <a:cxnSpLocks/>
          </p:cNvCxnSpPr>
          <p:nvPr/>
        </p:nvCxnSpPr>
        <p:spPr>
          <a:xfrm>
            <a:off x="5157046" y="5846815"/>
            <a:ext cx="285587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86A7C7-2617-442D-ACB8-DABD8AD24411}"/>
                  </a:ext>
                </a:extLst>
              </p:cNvPr>
              <p:cNvSpPr txBox="1"/>
              <p:nvPr/>
            </p:nvSpPr>
            <p:spPr>
              <a:xfrm>
                <a:off x="4650008" y="3469917"/>
                <a:ext cx="836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86A7C7-2617-442D-ACB8-DABD8AD24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008" y="3469917"/>
                <a:ext cx="836394" cy="461665"/>
              </a:xfrm>
              <a:prstGeom prst="rect">
                <a:avLst/>
              </a:prstGeom>
              <a:blipFill>
                <a:blip r:embed="rId5"/>
                <a:stretch>
                  <a:fillRect l="-3650" r="-2920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C5C9CC-68E2-4CAC-85B0-DD6A929AF9DA}"/>
                  </a:ext>
                </a:extLst>
              </p:cNvPr>
              <p:cNvSpPr txBox="1"/>
              <p:nvPr/>
            </p:nvSpPr>
            <p:spPr>
              <a:xfrm>
                <a:off x="7594726" y="5806476"/>
                <a:ext cx="836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C5C9CC-68E2-4CAC-85B0-DD6A929AF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26" y="5806476"/>
                <a:ext cx="83639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F8D6F-F116-40DE-9043-37436F1F96CE}"/>
                  </a:ext>
                </a:extLst>
              </p:cNvPr>
              <p:cNvSpPr txBox="1"/>
              <p:nvPr/>
            </p:nvSpPr>
            <p:spPr>
              <a:xfrm>
                <a:off x="169017" y="4901356"/>
                <a:ext cx="8363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F8D6F-F116-40DE-9043-37436F1F9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17" y="4901356"/>
                <a:ext cx="836394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6A4BEB-4D26-4380-90D8-6088B06E6DE5}"/>
                  </a:ext>
                </a:extLst>
              </p:cNvPr>
              <p:cNvSpPr txBox="1"/>
              <p:nvPr/>
            </p:nvSpPr>
            <p:spPr>
              <a:xfrm>
                <a:off x="6682491" y="5806476"/>
                <a:ext cx="8363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6A4BEB-4D26-4380-90D8-6088B06E6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491" y="5806476"/>
                <a:ext cx="836394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C903EC4-4931-4CB9-93D0-1A4CFA1C443E}"/>
              </a:ext>
            </a:extLst>
          </p:cNvPr>
          <p:cNvSpPr txBox="1"/>
          <p:nvPr/>
        </p:nvSpPr>
        <p:spPr>
          <a:xfrm>
            <a:off x="711562" y="2256511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order differential equation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B2A6593-F12C-4596-BB47-B598B008E95F}"/>
              </a:ext>
            </a:extLst>
          </p:cNvPr>
          <p:cNvSpPr/>
          <p:nvPr/>
        </p:nvSpPr>
        <p:spPr>
          <a:xfrm>
            <a:off x="5304367" y="3779431"/>
            <a:ext cx="2628900" cy="1855136"/>
          </a:xfrm>
          <a:custGeom>
            <a:avLst/>
            <a:gdLst>
              <a:gd name="connsiteX0" fmla="*/ 0 w 2628900"/>
              <a:gd name="connsiteY0" fmla="*/ 1855136 h 1855136"/>
              <a:gd name="connsiteX1" fmla="*/ 990600 w 2628900"/>
              <a:gd name="connsiteY1" fmla="*/ 9402 h 1855136"/>
              <a:gd name="connsiteX2" fmla="*/ 1697566 w 2628900"/>
              <a:gd name="connsiteY2" fmla="*/ 1114302 h 1855136"/>
              <a:gd name="connsiteX3" fmla="*/ 2628900 w 2628900"/>
              <a:gd name="connsiteY3" fmla="*/ 589369 h 185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900" h="1855136">
                <a:moveTo>
                  <a:pt x="0" y="1855136"/>
                </a:moveTo>
                <a:cubicBezTo>
                  <a:pt x="353836" y="994005"/>
                  <a:pt x="707672" y="132874"/>
                  <a:pt x="990600" y="9402"/>
                </a:cubicBezTo>
                <a:cubicBezTo>
                  <a:pt x="1273528" y="-114070"/>
                  <a:pt x="1424516" y="1017641"/>
                  <a:pt x="1697566" y="1114302"/>
                </a:cubicBezTo>
                <a:cubicBezTo>
                  <a:pt x="1970616" y="1210963"/>
                  <a:pt x="2299758" y="900166"/>
                  <a:pt x="2628900" y="58936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BAAD30-D450-4DD7-8BB8-E1976502B8C9}"/>
              </a:ext>
            </a:extLst>
          </p:cNvPr>
          <p:cNvGrpSpPr/>
          <p:nvPr/>
        </p:nvGrpSpPr>
        <p:grpSpPr>
          <a:xfrm>
            <a:off x="987776" y="3767433"/>
            <a:ext cx="2846103" cy="1867134"/>
            <a:chOff x="905935" y="3343098"/>
            <a:chExt cx="2846103" cy="24633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F0EB173-4484-48F3-9DA9-0337E77597B0}"/>
                </a:ext>
              </a:extLst>
            </p:cNvPr>
            <p:cNvSpPr/>
            <p:nvPr/>
          </p:nvSpPr>
          <p:spPr>
            <a:xfrm>
              <a:off x="970738" y="3343098"/>
              <a:ext cx="2781300" cy="2395955"/>
            </a:xfrm>
            <a:custGeom>
              <a:avLst/>
              <a:gdLst>
                <a:gd name="connsiteX0" fmla="*/ 0 w 2781300"/>
                <a:gd name="connsiteY0" fmla="*/ 2362200 h 2395955"/>
                <a:gd name="connsiteX1" fmla="*/ 859367 w 2781300"/>
                <a:gd name="connsiteY1" fmla="*/ 2205567 h 2395955"/>
                <a:gd name="connsiteX2" fmla="*/ 1744133 w 2781300"/>
                <a:gd name="connsiteY2" fmla="*/ 901700 h 2395955"/>
                <a:gd name="connsiteX3" fmla="*/ 2493433 w 2781300"/>
                <a:gd name="connsiteY3" fmla="*/ 567267 h 2395955"/>
                <a:gd name="connsiteX4" fmla="*/ 2781300 w 2781300"/>
                <a:gd name="connsiteY4" fmla="*/ 0 h 23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300" h="2395955">
                  <a:moveTo>
                    <a:pt x="0" y="2362200"/>
                  </a:moveTo>
                  <a:cubicBezTo>
                    <a:pt x="284339" y="2405592"/>
                    <a:pt x="568678" y="2448984"/>
                    <a:pt x="859367" y="2205567"/>
                  </a:cubicBezTo>
                  <a:cubicBezTo>
                    <a:pt x="1150056" y="1962150"/>
                    <a:pt x="1471789" y="1174750"/>
                    <a:pt x="1744133" y="901700"/>
                  </a:cubicBezTo>
                  <a:cubicBezTo>
                    <a:pt x="2016477" y="628650"/>
                    <a:pt x="2320572" y="717550"/>
                    <a:pt x="2493433" y="567267"/>
                  </a:cubicBezTo>
                  <a:cubicBezTo>
                    <a:pt x="2666294" y="416984"/>
                    <a:pt x="2723797" y="208492"/>
                    <a:pt x="27813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66241F4-7039-4B77-B992-096E512DFE8C}"/>
                </a:ext>
              </a:extLst>
            </p:cNvPr>
            <p:cNvSpPr/>
            <p:nvPr/>
          </p:nvSpPr>
          <p:spPr>
            <a:xfrm>
              <a:off x="905935" y="5338233"/>
              <a:ext cx="444498" cy="468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9338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2780647" y="3782678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31690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0858-9E2F-42A2-AD5A-4B130FAD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phase portraits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95C82-E883-4A90-961F-2A90A2661C68}"/>
              </a:ext>
            </a:extLst>
          </p:cNvPr>
          <p:cNvSpPr txBox="1"/>
          <p:nvPr/>
        </p:nvSpPr>
        <p:spPr>
          <a:xfrm>
            <a:off x="699618" y="5697000"/>
            <a:ext cx="6971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use phase portraits to gain a qualitative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Generial</a:t>
            </a:r>
            <a:r>
              <a:rPr lang="en-GB" dirty="0"/>
              <a:t> strategy is to analyse linear behaviour near fixed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72B2E-ED26-45B6-AD25-42CED90F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86" y="1711411"/>
            <a:ext cx="7567827" cy="343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573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0858-9E2F-42A2-AD5A-4B130FAD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phase portraits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95C82-E883-4A90-961F-2A90A2661C68}"/>
              </a:ext>
            </a:extLst>
          </p:cNvPr>
          <p:cNvSpPr txBox="1"/>
          <p:nvPr/>
        </p:nvSpPr>
        <p:spPr>
          <a:xfrm>
            <a:off x="699618" y="5697000"/>
            <a:ext cx="6971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use phase portraits to gain a qualitative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General strategy is to analyse </a:t>
            </a:r>
            <a:r>
              <a:rPr lang="en-GB" i="1" dirty="0"/>
              <a:t>linear</a:t>
            </a:r>
            <a:r>
              <a:rPr lang="en-GB" dirty="0"/>
              <a:t> behaviour near fixed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72B2E-ED26-45B6-AD25-42CED90F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86" y="1711411"/>
            <a:ext cx="7567827" cy="343517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2C518B-FD20-4429-B5AB-3B55EF715C87}"/>
              </a:ext>
            </a:extLst>
          </p:cNvPr>
          <p:cNvCxnSpPr>
            <a:cxnSpLocks/>
          </p:cNvCxnSpPr>
          <p:nvPr/>
        </p:nvCxnSpPr>
        <p:spPr>
          <a:xfrm flipH="1">
            <a:off x="3521971" y="1750048"/>
            <a:ext cx="595017" cy="5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C2378D-AF74-4827-95DE-0C88C3C15747}"/>
              </a:ext>
            </a:extLst>
          </p:cNvPr>
          <p:cNvSpPr txBox="1"/>
          <p:nvPr/>
        </p:nvSpPr>
        <p:spPr>
          <a:xfrm>
            <a:off x="4116988" y="1452539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Limit cycle</a:t>
            </a:r>
          </a:p>
        </p:txBody>
      </p:sp>
    </p:spTree>
    <p:extLst>
      <p:ext uri="{BB962C8B-B14F-4D97-AF65-F5344CB8AC3E}">
        <p14:creationId xmlns:p14="http://schemas.microsoft.com/office/powerpoint/2010/main" val="225247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3049334" y="4047031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38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3253016" y="4241993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59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3422029" y="4363335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46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3571832" y="4515013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482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3758179" y="4671024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2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3922858" y="479670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233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4119627" y="4935377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189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4279972" y="5009049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628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4487304" y="5095722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78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E3BA4B4-7E02-442A-9B42-5744FFDC6A4D}"/>
              </a:ext>
            </a:extLst>
          </p:cNvPr>
          <p:cNvGrpSpPr/>
          <p:nvPr/>
        </p:nvGrpSpPr>
        <p:grpSpPr>
          <a:xfrm>
            <a:off x="987776" y="3767433"/>
            <a:ext cx="2846103" cy="1867134"/>
            <a:chOff x="905935" y="3343098"/>
            <a:chExt cx="2846103" cy="2463375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699A0AE-BADE-4A01-A548-29B0A63EEE5A}"/>
                </a:ext>
              </a:extLst>
            </p:cNvPr>
            <p:cNvSpPr/>
            <p:nvPr/>
          </p:nvSpPr>
          <p:spPr>
            <a:xfrm>
              <a:off x="970738" y="3343098"/>
              <a:ext cx="2781300" cy="2395955"/>
            </a:xfrm>
            <a:custGeom>
              <a:avLst/>
              <a:gdLst>
                <a:gd name="connsiteX0" fmla="*/ 0 w 2781300"/>
                <a:gd name="connsiteY0" fmla="*/ 2362200 h 2395955"/>
                <a:gd name="connsiteX1" fmla="*/ 859367 w 2781300"/>
                <a:gd name="connsiteY1" fmla="*/ 2205567 h 2395955"/>
                <a:gd name="connsiteX2" fmla="*/ 1744133 w 2781300"/>
                <a:gd name="connsiteY2" fmla="*/ 901700 h 2395955"/>
                <a:gd name="connsiteX3" fmla="*/ 2493433 w 2781300"/>
                <a:gd name="connsiteY3" fmla="*/ 567267 h 2395955"/>
                <a:gd name="connsiteX4" fmla="*/ 2781300 w 2781300"/>
                <a:gd name="connsiteY4" fmla="*/ 0 h 23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300" h="2395955">
                  <a:moveTo>
                    <a:pt x="0" y="2362200"/>
                  </a:moveTo>
                  <a:cubicBezTo>
                    <a:pt x="284339" y="2405592"/>
                    <a:pt x="568678" y="2448984"/>
                    <a:pt x="859367" y="2205567"/>
                  </a:cubicBezTo>
                  <a:cubicBezTo>
                    <a:pt x="1150056" y="1962150"/>
                    <a:pt x="1471789" y="1174750"/>
                    <a:pt x="1744133" y="901700"/>
                  </a:cubicBezTo>
                  <a:cubicBezTo>
                    <a:pt x="2016477" y="628650"/>
                    <a:pt x="2320572" y="717550"/>
                    <a:pt x="2493433" y="567267"/>
                  </a:cubicBezTo>
                  <a:cubicBezTo>
                    <a:pt x="2666294" y="416984"/>
                    <a:pt x="2723797" y="208492"/>
                    <a:pt x="27813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E14E22-61E9-4B8D-8B68-20986016BED4}"/>
                </a:ext>
              </a:extLst>
            </p:cNvPr>
            <p:cNvSpPr/>
            <p:nvPr/>
          </p:nvSpPr>
          <p:spPr>
            <a:xfrm>
              <a:off x="905935" y="5338233"/>
              <a:ext cx="444498" cy="468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CB197C3-6A96-4725-A2E8-81C1AC73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order differential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571924" y="169068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24" y="1690689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408021-F2E2-40FF-9A0B-9118A50BA2D0}"/>
              </a:ext>
            </a:extLst>
          </p:cNvPr>
          <p:cNvCxnSpPr/>
          <p:nvPr/>
        </p:nvCxnSpPr>
        <p:spPr>
          <a:xfrm flipV="1">
            <a:off x="970738" y="3956621"/>
            <a:ext cx="0" cy="18894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9F303B-0514-4A6F-B9EB-23EFFC0D5FDE}"/>
              </a:ext>
            </a:extLst>
          </p:cNvPr>
          <p:cNvCxnSpPr>
            <a:cxnSpLocks/>
          </p:cNvCxnSpPr>
          <p:nvPr/>
        </p:nvCxnSpPr>
        <p:spPr>
          <a:xfrm>
            <a:off x="970738" y="5846815"/>
            <a:ext cx="285587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A4CCA3-FDB2-430E-8C70-E82585B3A26D}"/>
                  </a:ext>
                </a:extLst>
              </p:cNvPr>
              <p:cNvSpPr txBox="1"/>
              <p:nvPr/>
            </p:nvSpPr>
            <p:spPr>
              <a:xfrm>
                <a:off x="463700" y="3469917"/>
                <a:ext cx="836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A4CCA3-FDB2-430E-8C70-E82585B3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00" y="3469917"/>
                <a:ext cx="836394" cy="461665"/>
              </a:xfrm>
              <a:prstGeom prst="rect">
                <a:avLst/>
              </a:prstGeom>
              <a:blipFill>
                <a:blip r:embed="rId3"/>
                <a:stretch>
                  <a:fillRect r="-730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DA88CB-F979-4E54-B5D1-35AFF8D5CDA1}"/>
                  </a:ext>
                </a:extLst>
              </p:cNvPr>
              <p:cNvSpPr txBox="1"/>
              <p:nvPr/>
            </p:nvSpPr>
            <p:spPr>
              <a:xfrm>
                <a:off x="3408418" y="5806476"/>
                <a:ext cx="836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DA88CB-F979-4E54-B5D1-35AFF8D5C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18" y="5806476"/>
                <a:ext cx="83639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0893A-F4B2-45AE-87BF-66B7BCB5E394}"/>
              </a:ext>
            </a:extLst>
          </p:cNvPr>
          <p:cNvCxnSpPr/>
          <p:nvPr/>
        </p:nvCxnSpPr>
        <p:spPr>
          <a:xfrm flipV="1">
            <a:off x="5157046" y="3956621"/>
            <a:ext cx="0" cy="18894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3BD73F-ECCC-428B-A7A6-824CC3FC7EE7}"/>
              </a:ext>
            </a:extLst>
          </p:cNvPr>
          <p:cNvCxnSpPr>
            <a:cxnSpLocks/>
          </p:cNvCxnSpPr>
          <p:nvPr/>
        </p:nvCxnSpPr>
        <p:spPr>
          <a:xfrm>
            <a:off x="5157046" y="5846815"/>
            <a:ext cx="285587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86A7C7-2617-442D-ACB8-DABD8AD24411}"/>
                  </a:ext>
                </a:extLst>
              </p:cNvPr>
              <p:cNvSpPr txBox="1"/>
              <p:nvPr/>
            </p:nvSpPr>
            <p:spPr>
              <a:xfrm>
                <a:off x="4650008" y="3469917"/>
                <a:ext cx="836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86A7C7-2617-442D-ACB8-DABD8AD24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008" y="3469917"/>
                <a:ext cx="836394" cy="461665"/>
              </a:xfrm>
              <a:prstGeom prst="rect">
                <a:avLst/>
              </a:prstGeom>
              <a:blipFill>
                <a:blip r:embed="rId5"/>
                <a:stretch>
                  <a:fillRect l="-3650" r="-2920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C5C9CC-68E2-4CAC-85B0-DD6A929AF9DA}"/>
                  </a:ext>
                </a:extLst>
              </p:cNvPr>
              <p:cNvSpPr txBox="1"/>
              <p:nvPr/>
            </p:nvSpPr>
            <p:spPr>
              <a:xfrm>
                <a:off x="7594726" y="5806476"/>
                <a:ext cx="836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C5C9CC-68E2-4CAC-85B0-DD6A929AF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26" y="5806476"/>
                <a:ext cx="83639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F8D6F-F116-40DE-9043-37436F1F96CE}"/>
                  </a:ext>
                </a:extLst>
              </p:cNvPr>
              <p:cNvSpPr txBox="1"/>
              <p:nvPr/>
            </p:nvSpPr>
            <p:spPr>
              <a:xfrm>
                <a:off x="381206" y="5193962"/>
                <a:ext cx="8363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F8D6F-F116-40DE-9043-37436F1F9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6" y="5193962"/>
                <a:ext cx="836394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6A4BEB-4D26-4380-90D8-6088B06E6DE5}"/>
                  </a:ext>
                </a:extLst>
              </p:cNvPr>
              <p:cNvSpPr txBox="1"/>
              <p:nvPr/>
            </p:nvSpPr>
            <p:spPr>
              <a:xfrm>
                <a:off x="5272791" y="5935484"/>
                <a:ext cx="8363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6A4BEB-4D26-4380-90D8-6088B06E6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791" y="5935484"/>
                <a:ext cx="836394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513425-31FB-4ED7-A079-03ADCFE8AB2B}"/>
              </a:ext>
            </a:extLst>
          </p:cNvPr>
          <p:cNvCxnSpPr>
            <a:cxnSpLocks/>
          </p:cNvCxnSpPr>
          <p:nvPr/>
        </p:nvCxnSpPr>
        <p:spPr>
          <a:xfrm>
            <a:off x="5667150" y="4783667"/>
            <a:ext cx="0" cy="12202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CB90E8-F2BF-4A31-B0A4-052699E2F4A4}"/>
                  </a:ext>
                </a:extLst>
              </p:cNvPr>
              <p:cNvSpPr txBox="1"/>
              <p:nvPr/>
            </p:nvSpPr>
            <p:spPr>
              <a:xfrm>
                <a:off x="5908732" y="1970141"/>
                <a:ext cx="31020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/>
                  <a:t>Encodes a recipe for how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changes over time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CB90E8-F2BF-4A31-B0A4-052699E2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32" y="1970141"/>
                <a:ext cx="3102044" cy="707886"/>
              </a:xfrm>
              <a:prstGeom prst="rect">
                <a:avLst/>
              </a:prstGeom>
              <a:blipFill>
                <a:blip r:embed="rId9"/>
                <a:stretch>
                  <a:fillRect t="-3448" b="-155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AF0F29-1C13-4118-AE44-1983C7B96863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1010620" y="5414487"/>
            <a:ext cx="864302" cy="81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C57805-7058-4D03-8208-9ED4D55B622E}"/>
              </a:ext>
            </a:extLst>
          </p:cNvPr>
          <p:cNvGrpSpPr/>
          <p:nvPr/>
        </p:nvGrpSpPr>
        <p:grpSpPr>
          <a:xfrm>
            <a:off x="1539265" y="5046122"/>
            <a:ext cx="2542402" cy="821983"/>
            <a:chOff x="1522826" y="5020304"/>
            <a:chExt cx="2542402" cy="82198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FCADDA-5892-40DC-A483-B63E6FE49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826" y="5084318"/>
              <a:ext cx="845967" cy="60245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AD67D4F-BBE0-4C02-AEC7-9CA93A27D58C}"/>
                </a:ext>
              </a:extLst>
            </p:cNvPr>
            <p:cNvCxnSpPr/>
            <p:nvPr/>
          </p:nvCxnSpPr>
          <p:spPr>
            <a:xfrm>
              <a:off x="2192376" y="5240867"/>
              <a:ext cx="0" cy="3043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E51BDF-C425-44F0-8292-F3068848E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342" y="5534974"/>
              <a:ext cx="4369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8963ACE-461B-453C-AC6C-417F59BA320C}"/>
                    </a:ext>
                  </a:extLst>
                </p:cNvPr>
                <p:cNvSpPr txBox="1"/>
                <p:nvPr/>
              </p:nvSpPr>
              <p:spPr>
                <a:xfrm>
                  <a:off x="2095947" y="5172245"/>
                  <a:ext cx="504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8963ACE-461B-453C-AC6C-417F59BA32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947" y="5172245"/>
                  <a:ext cx="50424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18CF9A-B21D-4C2C-9046-5649E7C2DF68}"/>
                    </a:ext>
                  </a:extLst>
                </p:cNvPr>
                <p:cNvSpPr txBox="1"/>
                <p:nvPr/>
              </p:nvSpPr>
              <p:spPr>
                <a:xfrm>
                  <a:off x="1722895" y="5472955"/>
                  <a:ext cx="470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18CF9A-B21D-4C2C-9046-5649E7C2DF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95" y="5472955"/>
                  <a:ext cx="4708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0824DC-A65E-4003-B7CF-3D16A7F92417}"/>
                    </a:ext>
                  </a:extLst>
                </p:cNvPr>
                <p:cNvSpPr txBox="1"/>
                <p:nvPr/>
              </p:nvSpPr>
              <p:spPr>
                <a:xfrm>
                  <a:off x="2705369" y="5020304"/>
                  <a:ext cx="1359859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0824DC-A65E-4003-B7CF-3D16A7F92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69" y="5020304"/>
                  <a:ext cx="1359859" cy="6127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30B2F5E-2F80-45FE-AF1C-0B24968EA904}"/>
              </a:ext>
            </a:extLst>
          </p:cNvPr>
          <p:cNvSpPr/>
          <p:nvPr/>
        </p:nvSpPr>
        <p:spPr>
          <a:xfrm>
            <a:off x="5304367" y="3779431"/>
            <a:ext cx="2628900" cy="1855136"/>
          </a:xfrm>
          <a:custGeom>
            <a:avLst/>
            <a:gdLst>
              <a:gd name="connsiteX0" fmla="*/ 0 w 2628900"/>
              <a:gd name="connsiteY0" fmla="*/ 1855136 h 1855136"/>
              <a:gd name="connsiteX1" fmla="*/ 990600 w 2628900"/>
              <a:gd name="connsiteY1" fmla="*/ 9402 h 1855136"/>
              <a:gd name="connsiteX2" fmla="*/ 1697566 w 2628900"/>
              <a:gd name="connsiteY2" fmla="*/ 1114302 h 1855136"/>
              <a:gd name="connsiteX3" fmla="*/ 2628900 w 2628900"/>
              <a:gd name="connsiteY3" fmla="*/ 589369 h 185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900" h="1855136">
                <a:moveTo>
                  <a:pt x="0" y="1855136"/>
                </a:moveTo>
                <a:cubicBezTo>
                  <a:pt x="353836" y="994005"/>
                  <a:pt x="707672" y="132874"/>
                  <a:pt x="990600" y="9402"/>
                </a:cubicBezTo>
                <a:cubicBezTo>
                  <a:pt x="1273528" y="-114070"/>
                  <a:pt x="1424516" y="1017641"/>
                  <a:pt x="1697566" y="1114302"/>
                </a:cubicBezTo>
                <a:cubicBezTo>
                  <a:pt x="1970616" y="1210963"/>
                  <a:pt x="2299758" y="900166"/>
                  <a:pt x="2628900" y="58936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ADA774-66CE-4B6F-BD3F-CA23356BBC6B}"/>
              </a:ext>
            </a:extLst>
          </p:cNvPr>
          <p:cNvSpPr/>
          <p:nvPr/>
        </p:nvSpPr>
        <p:spPr>
          <a:xfrm>
            <a:off x="1874922" y="5340204"/>
            <a:ext cx="148566" cy="1485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3F9834-453C-4161-B690-5DED7942468B}"/>
              </a:ext>
            </a:extLst>
          </p:cNvPr>
          <p:cNvSpPr/>
          <p:nvPr/>
        </p:nvSpPr>
        <p:spPr>
          <a:xfrm>
            <a:off x="5592867" y="4706999"/>
            <a:ext cx="148566" cy="1485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29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4647649" y="5173727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65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4790659" y="5206314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853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4972672" y="5249651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900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5111349" y="5275653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30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5297696" y="5327656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672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5491996" y="5388327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540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5648007" y="5431663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410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5804019" y="5448998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894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025035" y="5479334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32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207048" y="5522671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4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FEBB5FC-2E7D-42B3-9F7A-B8BA4634D398}"/>
              </a:ext>
            </a:extLst>
          </p:cNvPr>
          <p:cNvGrpSpPr/>
          <p:nvPr/>
        </p:nvGrpSpPr>
        <p:grpSpPr>
          <a:xfrm>
            <a:off x="987776" y="3767433"/>
            <a:ext cx="2846103" cy="1867134"/>
            <a:chOff x="905935" y="3343098"/>
            <a:chExt cx="2846103" cy="246337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639F87-1918-4E79-9A7C-B374D30EA824}"/>
                </a:ext>
              </a:extLst>
            </p:cNvPr>
            <p:cNvSpPr/>
            <p:nvPr/>
          </p:nvSpPr>
          <p:spPr>
            <a:xfrm>
              <a:off x="970738" y="3343098"/>
              <a:ext cx="2781300" cy="2395955"/>
            </a:xfrm>
            <a:custGeom>
              <a:avLst/>
              <a:gdLst>
                <a:gd name="connsiteX0" fmla="*/ 0 w 2781300"/>
                <a:gd name="connsiteY0" fmla="*/ 2362200 h 2395955"/>
                <a:gd name="connsiteX1" fmla="*/ 859367 w 2781300"/>
                <a:gd name="connsiteY1" fmla="*/ 2205567 h 2395955"/>
                <a:gd name="connsiteX2" fmla="*/ 1744133 w 2781300"/>
                <a:gd name="connsiteY2" fmla="*/ 901700 h 2395955"/>
                <a:gd name="connsiteX3" fmla="*/ 2493433 w 2781300"/>
                <a:gd name="connsiteY3" fmla="*/ 567267 h 2395955"/>
                <a:gd name="connsiteX4" fmla="*/ 2781300 w 2781300"/>
                <a:gd name="connsiteY4" fmla="*/ 0 h 23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300" h="2395955">
                  <a:moveTo>
                    <a:pt x="0" y="2362200"/>
                  </a:moveTo>
                  <a:cubicBezTo>
                    <a:pt x="284339" y="2405592"/>
                    <a:pt x="568678" y="2448984"/>
                    <a:pt x="859367" y="2205567"/>
                  </a:cubicBezTo>
                  <a:cubicBezTo>
                    <a:pt x="1150056" y="1962150"/>
                    <a:pt x="1471789" y="1174750"/>
                    <a:pt x="1744133" y="901700"/>
                  </a:cubicBezTo>
                  <a:cubicBezTo>
                    <a:pt x="2016477" y="628650"/>
                    <a:pt x="2320572" y="717550"/>
                    <a:pt x="2493433" y="567267"/>
                  </a:cubicBezTo>
                  <a:cubicBezTo>
                    <a:pt x="2666294" y="416984"/>
                    <a:pt x="2723797" y="208492"/>
                    <a:pt x="27813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FE1B09-D82C-4E0B-BEFD-CBF2E8D8F700}"/>
                </a:ext>
              </a:extLst>
            </p:cNvPr>
            <p:cNvSpPr/>
            <p:nvPr/>
          </p:nvSpPr>
          <p:spPr>
            <a:xfrm>
              <a:off x="905935" y="5338233"/>
              <a:ext cx="444498" cy="468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CB197C3-6A96-4725-A2E8-81C1AC73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order differential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571924" y="169068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24" y="1690689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408021-F2E2-40FF-9A0B-9118A50BA2D0}"/>
              </a:ext>
            </a:extLst>
          </p:cNvPr>
          <p:cNvCxnSpPr/>
          <p:nvPr/>
        </p:nvCxnSpPr>
        <p:spPr>
          <a:xfrm flipV="1">
            <a:off x="970738" y="3956621"/>
            <a:ext cx="0" cy="18894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9F303B-0514-4A6F-B9EB-23EFFC0D5FDE}"/>
              </a:ext>
            </a:extLst>
          </p:cNvPr>
          <p:cNvCxnSpPr>
            <a:cxnSpLocks/>
          </p:cNvCxnSpPr>
          <p:nvPr/>
        </p:nvCxnSpPr>
        <p:spPr>
          <a:xfrm>
            <a:off x="970738" y="5846815"/>
            <a:ext cx="285587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A4CCA3-FDB2-430E-8C70-E82585B3A26D}"/>
                  </a:ext>
                </a:extLst>
              </p:cNvPr>
              <p:cNvSpPr txBox="1"/>
              <p:nvPr/>
            </p:nvSpPr>
            <p:spPr>
              <a:xfrm>
                <a:off x="463700" y="3469917"/>
                <a:ext cx="836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A4CCA3-FDB2-430E-8C70-E82585B3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00" y="3469917"/>
                <a:ext cx="836394" cy="461665"/>
              </a:xfrm>
              <a:prstGeom prst="rect">
                <a:avLst/>
              </a:prstGeom>
              <a:blipFill>
                <a:blip r:embed="rId3"/>
                <a:stretch>
                  <a:fillRect r="-730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DA88CB-F979-4E54-B5D1-35AFF8D5CDA1}"/>
                  </a:ext>
                </a:extLst>
              </p:cNvPr>
              <p:cNvSpPr txBox="1"/>
              <p:nvPr/>
            </p:nvSpPr>
            <p:spPr>
              <a:xfrm>
                <a:off x="3408418" y="5806476"/>
                <a:ext cx="836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DA88CB-F979-4E54-B5D1-35AFF8D5C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18" y="5806476"/>
                <a:ext cx="83639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0893A-F4B2-45AE-87BF-66B7BCB5E394}"/>
              </a:ext>
            </a:extLst>
          </p:cNvPr>
          <p:cNvCxnSpPr/>
          <p:nvPr/>
        </p:nvCxnSpPr>
        <p:spPr>
          <a:xfrm flipV="1">
            <a:off x="5157046" y="3956621"/>
            <a:ext cx="0" cy="18894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3BD73F-ECCC-428B-A7A6-824CC3FC7EE7}"/>
              </a:ext>
            </a:extLst>
          </p:cNvPr>
          <p:cNvCxnSpPr>
            <a:cxnSpLocks/>
          </p:cNvCxnSpPr>
          <p:nvPr/>
        </p:nvCxnSpPr>
        <p:spPr>
          <a:xfrm>
            <a:off x="5157046" y="5846815"/>
            <a:ext cx="285587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86A7C7-2617-442D-ACB8-DABD8AD24411}"/>
                  </a:ext>
                </a:extLst>
              </p:cNvPr>
              <p:cNvSpPr txBox="1"/>
              <p:nvPr/>
            </p:nvSpPr>
            <p:spPr>
              <a:xfrm>
                <a:off x="4650008" y="3469917"/>
                <a:ext cx="836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86A7C7-2617-442D-ACB8-DABD8AD24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008" y="3469917"/>
                <a:ext cx="836394" cy="461665"/>
              </a:xfrm>
              <a:prstGeom prst="rect">
                <a:avLst/>
              </a:prstGeom>
              <a:blipFill>
                <a:blip r:embed="rId5"/>
                <a:stretch>
                  <a:fillRect l="-3650" r="-2920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C5C9CC-68E2-4CAC-85B0-DD6A929AF9DA}"/>
                  </a:ext>
                </a:extLst>
              </p:cNvPr>
              <p:cNvSpPr txBox="1"/>
              <p:nvPr/>
            </p:nvSpPr>
            <p:spPr>
              <a:xfrm>
                <a:off x="7594726" y="5806476"/>
                <a:ext cx="836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C5C9CC-68E2-4CAC-85B0-DD6A929AF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26" y="5806476"/>
                <a:ext cx="83639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F8D6F-F116-40DE-9043-37436F1F96CE}"/>
                  </a:ext>
                </a:extLst>
              </p:cNvPr>
              <p:cNvSpPr txBox="1"/>
              <p:nvPr/>
            </p:nvSpPr>
            <p:spPr>
              <a:xfrm>
                <a:off x="348247" y="4715697"/>
                <a:ext cx="8363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F8D6F-F116-40DE-9043-37436F1F9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47" y="4715697"/>
                <a:ext cx="836394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6A4BEB-4D26-4380-90D8-6088B06E6DE5}"/>
                  </a:ext>
                </a:extLst>
              </p:cNvPr>
              <p:cNvSpPr txBox="1"/>
              <p:nvPr/>
            </p:nvSpPr>
            <p:spPr>
              <a:xfrm>
                <a:off x="5933187" y="5935484"/>
                <a:ext cx="8363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6A4BEB-4D26-4380-90D8-6088B06E6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187" y="5935484"/>
                <a:ext cx="836394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513425-31FB-4ED7-A079-03ADCFE8AB2B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6327546" y="3853714"/>
            <a:ext cx="0" cy="215019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CB90E8-F2BF-4A31-B0A4-052699E2F4A4}"/>
                  </a:ext>
                </a:extLst>
              </p:cNvPr>
              <p:cNvSpPr txBox="1"/>
              <p:nvPr/>
            </p:nvSpPr>
            <p:spPr>
              <a:xfrm>
                <a:off x="5908732" y="1970141"/>
                <a:ext cx="31020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/>
                  <a:t>Encodes a recipe for how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changes over time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CB90E8-F2BF-4A31-B0A4-052699E2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32" y="1970141"/>
                <a:ext cx="3102044" cy="707886"/>
              </a:xfrm>
              <a:prstGeom prst="rect">
                <a:avLst/>
              </a:prstGeom>
              <a:blipFill>
                <a:blip r:embed="rId9"/>
                <a:stretch>
                  <a:fillRect t="-3448" b="-155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AF0F29-1C13-4118-AE44-1983C7B96863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1002302" y="4914264"/>
            <a:ext cx="1297066" cy="145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C57805-7058-4D03-8208-9ED4D55B622E}"/>
              </a:ext>
            </a:extLst>
          </p:cNvPr>
          <p:cNvGrpSpPr/>
          <p:nvPr/>
        </p:nvGrpSpPr>
        <p:grpSpPr>
          <a:xfrm>
            <a:off x="2014955" y="4410830"/>
            <a:ext cx="2515329" cy="984593"/>
            <a:chOff x="1549899" y="4877802"/>
            <a:chExt cx="2515329" cy="98459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FCADDA-5892-40DC-A483-B63E6FE49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9899" y="4877802"/>
              <a:ext cx="769497" cy="98459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8963ACE-461B-453C-AC6C-417F59BA320C}"/>
                    </a:ext>
                  </a:extLst>
                </p:cNvPr>
                <p:cNvSpPr txBox="1"/>
                <p:nvPr/>
              </p:nvSpPr>
              <p:spPr>
                <a:xfrm>
                  <a:off x="2092385" y="5196570"/>
                  <a:ext cx="504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8963ACE-461B-453C-AC6C-417F59BA32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2385" y="5196570"/>
                  <a:ext cx="50424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AD67D4F-BBE0-4C02-AEC7-9CA93A27D58C}"/>
                </a:ext>
              </a:extLst>
            </p:cNvPr>
            <p:cNvCxnSpPr>
              <a:cxnSpLocks/>
            </p:cNvCxnSpPr>
            <p:nvPr/>
          </p:nvCxnSpPr>
          <p:spPr>
            <a:xfrm>
              <a:off x="2187334" y="5073228"/>
              <a:ext cx="0" cy="4622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18CF9A-B21D-4C2C-9046-5649E7C2DF68}"/>
                    </a:ext>
                  </a:extLst>
                </p:cNvPr>
                <p:cNvSpPr txBox="1"/>
                <p:nvPr/>
              </p:nvSpPr>
              <p:spPr>
                <a:xfrm>
                  <a:off x="1722895" y="5472955"/>
                  <a:ext cx="470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18CF9A-B21D-4C2C-9046-5649E7C2DF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95" y="5472955"/>
                  <a:ext cx="4708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E51BDF-C425-44F0-8292-F3068848E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4312" y="5534974"/>
              <a:ext cx="3530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0824DC-A65E-4003-B7CF-3D16A7F92417}"/>
                    </a:ext>
                  </a:extLst>
                </p:cNvPr>
                <p:cNvSpPr txBox="1"/>
                <p:nvPr/>
              </p:nvSpPr>
              <p:spPr>
                <a:xfrm>
                  <a:off x="2705369" y="5020304"/>
                  <a:ext cx="1359859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0824DC-A65E-4003-B7CF-3D16A7F92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69" y="5020304"/>
                  <a:ext cx="1359859" cy="6127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30B2F5E-2F80-45FE-AF1C-0B24968EA904}"/>
              </a:ext>
            </a:extLst>
          </p:cNvPr>
          <p:cNvSpPr/>
          <p:nvPr/>
        </p:nvSpPr>
        <p:spPr>
          <a:xfrm>
            <a:off x="5304367" y="3779431"/>
            <a:ext cx="2628900" cy="1855136"/>
          </a:xfrm>
          <a:custGeom>
            <a:avLst/>
            <a:gdLst>
              <a:gd name="connsiteX0" fmla="*/ 0 w 2628900"/>
              <a:gd name="connsiteY0" fmla="*/ 1855136 h 1855136"/>
              <a:gd name="connsiteX1" fmla="*/ 990600 w 2628900"/>
              <a:gd name="connsiteY1" fmla="*/ 9402 h 1855136"/>
              <a:gd name="connsiteX2" fmla="*/ 1697566 w 2628900"/>
              <a:gd name="connsiteY2" fmla="*/ 1114302 h 1855136"/>
              <a:gd name="connsiteX3" fmla="*/ 2628900 w 2628900"/>
              <a:gd name="connsiteY3" fmla="*/ 589369 h 185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900" h="1855136">
                <a:moveTo>
                  <a:pt x="0" y="1855136"/>
                </a:moveTo>
                <a:cubicBezTo>
                  <a:pt x="353836" y="994005"/>
                  <a:pt x="707672" y="132874"/>
                  <a:pt x="990600" y="9402"/>
                </a:cubicBezTo>
                <a:cubicBezTo>
                  <a:pt x="1273528" y="-114070"/>
                  <a:pt x="1424516" y="1017641"/>
                  <a:pt x="1697566" y="1114302"/>
                </a:cubicBezTo>
                <a:cubicBezTo>
                  <a:pt x="1970616" y="1210963"/>
                  <a:pt x="2299758" y="900166"/>
                  <a:pt x="2628900" y="58936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ADA774-66CE-4B6F-BD3F-CA23356BBC6B}"/>
              </a:ext>
            </a:extLst>
          </p:cNvPr>
          <p:cNvSpPr/>
          <p:nvPr/>
        </p:nvSpPr>
        <p:spPr>
          <a:xfrm>
            <a:off x="2299368" y="4854530"/>
            <a:ext cx="148566" cy="1485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3F9834-453C-4161-B690-5DED7942468B}"/>
              </a:ext>
            </a:extLst>
          </p:cNvPr>
          <p:cNvSpPr/>
          <p:nvPr/>
        </p:nvSpPr>
        <p:spPr>
          <a:xfrm>
            <a:off x="6253263" y="3705148"/>
            <a:ext cx="148566" cy="1485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645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354392" y="555734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229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354392" y="555734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6AE2DF-F762-4811-9EA4-C523AE62815C}"/>
              </a:ext>
            </a:extLst>
          </p:cNvPr>
          <p:cNvSpPr/>
          <p:nvPr/>
        </p:nvSpPr>
        <p:spPr>
          <a:xfrm>
            <a:off x="2539518" y="3466919"/>
            <a:ext cx="3887284" cy="2162491"/>
          </a:xfrm>
          <a:custGeom>
            <a:avLst/>
            <a:gdLst>
              <a:gd name="connsiteX0" fmla="*/ 0 w 3887284"/>
              <a:gd name="connsiteY0" fmla="*/ 0 h 2162491"/>
              <a:gd name="connsiteX1" fmla="*/ 1794131 w 3887284"/>
              <a:gd name="connsiteY1" fmla="*/ 1612118 h 2162491"/>
              <a:gd name="connsiteX2" fmla="*/ 3887284 w 3887284"/>
              <a:gd name="connsiteY2" fmla="*/ 2162491 h 216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284" h="2162491">
                <a:moveTo>
                  <a:pt x="0" y="0"/>
                </a:moveTo>
                <a:cubicBezTo>
                  <a:pt x="573125" y="625851"/>
                  <a:pt x="1146250" y="1251703"/>
                  <a:pt x="1794131" y="1612118"/>
                </a:cubicBezTo>
                <a:cubicBezTo>
                  <a:pt x="2442012" y="1972533"/>
                  <a:pt x="3164648" y="2067512"/>
                  <a:pt x="3887284" y="2162491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139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354392" y="555734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6AE2DF-F762-4811-9EA4-C523AE62815C}"/>
              </a:ext>
            </a:extLst>
          </p:cNvPr>
          <p:cNvSpPr/>
          <p:nvPr/>
        </p:nvSpPr>
        <p:spPr>
          <a:xfrm>
            <a:off x="2539518" y="3466919"/>
            <a:ext cx="3887284" cy="2162491"/>
          </a:xfrm>
          <a:custGeom>
            <a:avLst/>
            <a:gdLst>
              <a:gd name="connsiteX0" fmla="*/ 0 w 3887284"/>
              <a:gd name="connsiteY0" fmla="*/ 0 h 2162491"/>
              <a:gd name="connsiteX1" fmla="*/ 1794131 w 3887284"/>
              <a:gd name="connsiteY1" fmla="*/ 1612118 h 2162491"/>
              <a:gd name="connsiteX2" fmla="*/ 3887284 w 3887284"/>
              <a:gd name="connsiteY2" fmla="*/ 2162491 h 216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284" h="2162491">
                <a:moveTo>
                  <a:pt x="0" y="0"/>
                </a:moveTo>
                <a:cubicBezTo>
                  <a:pt x="573125" y="625851"/>
                  <a:pt x="1146250" y="1251703"/>
                  <a:pt x="1794131" y="1612118"/>
                </a:cubicBezTo>
                <a:cubicBezTo>
                  <a:pt x="2442012" y="1972533"/>
                  <a:pt x="3164648" y="2067512"/>
                  <a:pt x="3887284" y="2162491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73C6C9-9FB6-4C64-970D-15653E1D9ADF}"/>
                  </a:ext>
                </a:extLst>
              </p:cNvPr>
              <p:cNvSpPr txBox="1"/>
              <p:nvPr/>
            </p:nvSpPr>
            <p:spPr>
              <a:xfrm>
                <a:off x="2184160" y="6488668"/>
                <a:ext cx="81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73C6C9-9FB6-4C64-970D-15653E1D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160" y="6488668"/>
                <a:ext cx="8138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5A9D502-A6AF-4C05-A3C5-08593E2BF5E7}"/>
              </a:ext>
            </a:extLst>
          </p:cNvPr>
          <p:cNvSpPr/>
          <p:nvPr/>
        </p:nvSpPr>
        <p:spPr>
          <a:xfrm>
            <a:off x="2426844" y="1789797"/>
            <a:ext cx="277353" cy="450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798CF4-9CF8-4773-8049-F2A504209817}"/>
                  </a:ext>
                </a:extLst>
              </p:cNvPr>
              <p:cNvSpPr txBox="1"/>
              <p:nvPr/>
            </p:nvSpPr>
            <p:spPr>
              <a:xfrm>
                <a:off x="138803" y="2186932"/>
                <a:ext cx="1614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798CF4-9CF8-4773-8049-F2A504209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03" y="2186932"/>
                <a:ext cx="1614480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3AF3732A-A3BD-4A0C-97BB-9B0A406B2AAA}"/>
              </a:ext>
            </a:extLst>
          </p:cNvPr>
          <p:cNvSpPr/>
          <p:nvPr/>
        </p:nvSpPr>
        <p:spPr>
          <a:xfrm>
            <a:off x="2485347" y="2291425"/>
            <a:ext cx="160345" cy="160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077CBB-A991-49A3-8FCD-93CD51CF49B5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683333" y="2369491"/>
            <a:ext cx="802014" cy="21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02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354392" y="555734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6AE2DF-F762-4811-9EA4-C523AE62815C}"/>
              </a:ext>
            </a:extLst>
          </p:cNvPr>
          <p:cNvSpPr/>
          <p:nvPr/>
        </p:nvSpPr>
        <p:spPr>
          <a:xfrm>
            <a:off x="2539518" y="3466919"/>
            <a:ext cx="3887284" cy="2162491"/>
          </a:xfrm>
          <a:custGeom>
            <a:avLst/>
            <a:gdLst>
              <a:gd name="connsiteX0" fmla="*/ 0 w 3887284"/>
              <a:gd name="connsiteY0" fmla="*/ 0 h 2162491"/>
              <a:gd name="connsiteX1" fmla="*/ 1794131 w 3887284"/>
              <a:gd name="connsiteY1" fmla="*/ 1612118 h 2162491"/>
              <a:gd name="connsiteX2" fmla="*/ 3887284 w 3887284"/>
              <a:gd name="connsiteY2" fmla="*/ 2162491 h 216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284" h="2162491">
                <a:moveTo>
                  <a:pt x="0" y="0"/>
                </a:moveTo>
                <a:cubicBezTo>
                  <a:pt x="573125" y="625851"/>
                  <a:pt x="1146250" y="1251703"/>
                  <a:pt x="1794131" y="1612118"/>
                </a:cubicBezTo>
                <a:cubicBezTo>
                  <a:pt x="2442012" y="1972533"/>
                  <a:pt x="3164648" y="2067512"/>
                  <a:pt x="3887284" y="2162491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F3732A-A3BD-4A0C-97BB-9B0A406B2AAA}"/>
              </a:ext>
            </a:extLst>
          </p:cNvPr>
          <p:cNvSpPr/>
          <p:nvPr/>
        </p:nvSpPr>
        <p:spPr>
          <a:xfrm>
            <a:off x="2485347" y="2291425"/>
            <a:ext cx="160345" cy="160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256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354392" y="555734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6AE2DF-F762-4811-9EA4-C523AE62815C}"/>
              </a:ext>
            </a:extLst>
          </p:cNvPr>
          <p:cNvSpPr/>
          <p:nvPr/>
        </p:nvSpPr>
        <p:spPr>
          <a:xfrm>
            <a:off x="2539518" y="3466919"/>
            <a:ext cx="3887284" cy="2162491"/>
          </a:xfrm>
          <a:custGeom>
            <a:avLst/>
            <a:gdLst>
              <a:gd name="connsiteX0" fmla="*/ 0 w 3887284"/>
              <a:gd name="connsiteY0" fmla="*/ 0 h 2162491"/>
              <a:gd name="connsiteX1" fmla="*/ 1794131 w 3887284"/>
              <a:gd name="connsiteY1" fmla="*/ 1612118 h 2162491"/>
              <a:gd name="connsiteX2" fmla="*/ 3887284 w 3887284"/>
              <a:gd name="connsiteY2" fmla="*/ 2162491 h 216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284" h="2162491">
                <a:moveTo>
                  <a:pt x="0" y="0"/>
                </a:moveTo>
                <a:cubicBezTo>
                  <a:pt x="573125" y="625851"/>
                  <a:pt x="1146250" y="1251703"/>
                  <a:pt x="1794131" y="1612118"/>
                </a:cubicBezTo>
                <a:cubicBezTo>
                  <a:pt x="2442012" y="1972533"/>
                  <a:pt x="3164648" y="2067512"/>
                  <a:pt x="3887284" y="2162491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F3732A-A3BD-4A0C-97BB-9B0A406B2AAA}"/>
              </a:ext>
            </a:extLst>
          </p:cNvPr>
          <p:cNvSpPr/>
          <p:nvPr/>
        </p:nvSpPr>
        <p:spPr>
          <a:xfrm>
            <a:off x="2693362" y="2664119"/>
            <a:ext cx="160345" cy="160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240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354392" y="555734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6AE2DF-F762-4811-9EA4-C523AE62815C}"/>
              </a:ext>
            </a:extLst>
          </p:cNvPr>
          <p:cNvSpPr/>
          <p:nvPr/>
        </p:nvSpPr>
        <p:spPr>
          <a:xfrm>
            <a:off x="2539518" y="3466919"/>
            <a:ext cx="3887284" cy="2162491"/>
          </a:xfrm>
          <a:custGeom>
            <a:avLst/>
            <a:gdLst>
              <a:gd name="connsiteX0" fmla="*/ 0 w 3887284"/>
              <a:gd name="connsiteY0" fmla="*/ 0 h 2162491"/>
              <a:gd name="connsiteX1" fmla="*/ 1794131 w 3887284"/>
              <a:gd name="connsiteY1" fmla="*/ 1612118 h 2162491"/>
              <a:gd name="connsiteX2" fmla="*/ 3887284 w 3887284"/>
              <a:gd name="connsiteY2" fmla="*/ 2162491 h 216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284" h="2162491">
                <a:moveTo>
                  <a:pt x="0" y="0"/>
                </a:moveTo>
                <a:cubicBezTo>
                  <a:pt x="573125" y="625851"/>
                  <a:pt x="1146250" y="1251703"/>
                  <a:pt x="1794131" y="1612118"/>
                </a:cubicBezTo>
                <a:cubicBezTo>
                  <a:pt x="2442012" y="1972533"/>
                  <a:pt x="3164648" y="2067512"/>
                  <a:pt x="3887284" y="2162491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F3732A-A3BD-4A0C-97BB-9B0A406B2AAA}"/>
              </a:ext>
            </a:extLst>
          </p:cNvPr>
          <p:cNvSpPr/>
          <p:nvPr/>
        </p:nvSpPr>
        <p:spPr>
          <a:xfrm>
            <a:off x="2917864" y="3086509"/>
            <a:ext cx="160345" cy="160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459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354392" y="555734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6AE2DF-F762-4811-9EA4-C523AE62815C}"/>
              </a:ext>
            </a:extLst>
          </p:cNvPr>
          <p:cNvSpPr/>
          <p:nvPr/>
        </p:nvSpPr>
        <p:spPr>
          <a:xfrm>
            <a:off x="2539518" y="3466919"/>
            <a:ext cx="3887284" cy="2162491"/>
          </a:xfrm>
          <a:custGeom>
            <a:avLst/>
            <a:gdLst>
              <a:gd name="connsiteX0" fmla="*/ 0 w 3887284"/>
              <a:gd name="connsiteY0" fmla="*/ 0 h 2162491"/>
              <a:gd name="connsiteX1" fmla="*/ 1794131 w 3887284"/>
              <a:gd name="connsiteY1" fmla="*/ 1612118 h 2162491"/>
              <a:gd name="connsiteX2" fmla="*/ 3887284 w 3887284"/>
              <a:gd name="connsiteY2" fmla="*/ 2162491 h 216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284" h="2162491">
                <a:moveTo>
                  <a:pt x="0" y="0"/>
                </a:moveTo>
                <a:cubicBezTo>
                  <a:pt x="573125" y="625851"/>
                  <a:pt x="1146250" y="1251703"/>
                  <a:pt x="1794131" y="1612118"/>
                </a:cubicBezTo>
                <a:cubicBezTo>
                  <a:pt x="2442012" y="1972533"/>
                  <a:pt x="3164648" y="2067512"/>
                  <a:pt x="3887284" y="2162491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F3732A-A3BD-4A0C-97BB-9B0A406B2AAA}"/>
              </a:ext>
            </a:extLst>
          </p:cNvPr>
          <p:cNvSpPr/>
          <p:nvPr/>
        </p:nvSpPr>
        <p:spPr>
          <a:xfrm>
            <a:off x="3164882" y="3466919"/>
            <a:ext cx="160345" cy="160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94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354392" y="555734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6AE2DF-F762-4811-9EA4-C523AE62815C}"/>
              </a:ext>
            </a:extLst>
          </p:cNvPr>
          <p:cNvSpPr/>
          <p:nvPr/>
        </p:nvSpPr>
        <p:spPr>
          <a:xfrm>
            <a:off x="2539518" y="3466919"/>
            <a:ext cx="3887284" cy="2162491"/>
          </a:xfrm>
          <a:custGeom>
            <a:avLst/>
            <a:gdLst>
              <a:gd name="connsiteX0" fmla="*/ 0 w 3887284"/>
              <a:gd name="connsiteY0" fmla="*/ 0 h 2162491"/>
              <a:gd name="connsiteX1" fmla="*/ 1794131 w 3887284"/>
              <a:gd name="connsiteY1" fmla="*/ 1612118 h 2162491"/>
              <a:gd name="connsiteX2" fmla="*/ 3887284 w 3887284"/>
              <a:gd name="connsiteY2" fmla="*/ 2162491 h 216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284" h="2162491">
                <a:moveTo>
                  <a:pt x="0" y="0"/>
                </a:moveTo>
                <a:cubicBezTo>
                  <a:pt x="573125" y="625851"/>
                  <a:pt x="1146250" y="1251703"/>
                  <a:pt x="1794131" y="1612118"/>
                </a:cubicBezTo>
                <a:cubicBezTo>
                  <a:pt x="2442012" y="1972533"/>
                  <a:pt x="3164648" y="2067512"/>
                  <a:pt x="3887284" y="2162491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F3732A-A3BD-4A0C-97BB-9B0A406B2AAA}"/>
              </a:ext>
            </a:extLst>
          </p:cNvPr>
          <p:cNvSpPr/>
          <p:nvPr/>
        </p:nvSpPr>
        <p:spPr>
          <a:xfrm>
            <a:off x="3355562" y="3718773"/>
            <a:ext cx="160345" cy="160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871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354392" y="555734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6AE2DF-F762-4811-9EA4-C523AE62815C}"/>
              </a:ext>
            </a:extLst>
          </p:cNvPr>
          <p:cNvSpPr/>
          <p:nvPr/>
        </p:nvSpPr>
        <p:spPr>
          <a:xfrm>
            <a:off x="2539518" y="3466919"/>
            <a:ext cx="3887284" cy="2162491"/>
          </a:xfrm>
          <a:custGeom>
            <a:avLst/>
            <a:gdLst>
              <a:gd name="connsiteX0" fmla="*/ 0 w 3887284"/>
              <a:gd name="connsiteY0" fmla="*/ 0 h 2162491"/>
              <a:gd name="connsiteX1" fmla="*/ 1794131 w 3887284"/>
              <a:gd name="connsiteY1" fmla="*/ 1612118 h 2162491"/>
              <a:gd name="connsiteX2" fmla="*/ 3887284 w 3887284"/>
              <a:gd name="connsiteY2" fmla="*/ 2162491 h 216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284" h="2162491">
                <a:moveTo>
                  <a:pt x="0" y="0"/>
                </a:moveTo>
                <a:cubicBezTo>
                  <a:pt x="573125" y="625851"/>
                  <a:pt x="1146250" y="1251703"/>
                  <a:pt x="1794131" y="1612118"/>
                </a:cubicBezTo>
                <a:cubicBezTo>
                  <a:pt x="2442012" y="1972533"/>
                  <a:pt x="3164648" y="2067512"/>
                  <a:pt x="3887284" y="2162491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F3732A-A3BD-4A0C-97BB-9B0A406B2AAA}"/>
              </a:ext>
            </a:extLst>
          </p:cNvPr>
          <p:cNvSpPr/>
          <p:nvPr/>
        </p:nvSpPr>
        <p:spPr>
          <a:xfrm>
            <a:off x="3571832" y="3931875"/>
            <a:ext cx="160345" cy="160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56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354392" y="555734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6AE2DF-F762-4811-9EA4-C523AE62815C}"/>
              </a:ext>
            </a:extLst>
          </p:cNvPr>
          <p:cNvSpPr/>
          <p:nvPr/>
        </p:nvSpPr>
        <p:spPr>
          <a:xfrm>
            <a:off x="2539518" y="3466919"/>
            <a:ext cx="3887284" cy="2162491"/>
          </a:xfrm>
          <a:custGeom>
            <a:avLst/>
            <a:gdLst>
              <a:gd name="connsiteX0" fmla="*/ 0 w 3887284"/>
              <a:gd name="connsiteY0" fmla="*/ 0 h 2162491"/>
              <a:gd name="connsiteX1" fmla="*/ 1794131 w 3887284"/>
              <a:gd name="connsiteY1" fmla="*/ 1612118 h 2162491"/>
              <a:gd name="connsiteX2" fmla="*/ 3887284 w 3887284"/>
              <a:gd name="connsiteY2" fmla="*/ 2162491 h 216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284" h="2162491">
                <a:moveTo>
                  <a:pt x="0" y="0"/>
                </a:moveTo>
                <a:cubicBezTo>
                  <a:pt x="573125" y="625851"/>
                  <a:pt x="1146250" y="1251703"/>
                  <a:pt x="1794131" y="1612118"/>
                </a:cubicBezTo>
                <a:cubicBezTo>
                  <a:pt x="2442012" y="1972533"/>
                  <a:pt x="3164648" y="2067512"/>
                  <a:pt x="3887284" y="2162491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F3732A-A3BD-4A0C-97BB-9B0A406B2AAA}"/>
              </a:ext>
            </a:extLst>
          </p:cNvPr>
          <p:cNvSpPr/>
          <p:nvPr/>
        </p:nvSpPr>
        <p:spPr>
          <a:xfrm>
            <a:off x="3862187" y="4196227"/>
            <a:ext cx="160345" cy="160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89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FEBB5FC-2E7D-42B3-9F7A-B8BA4634D398}"/>
              </a:ext>
            </a:extLst>
          </p:cNvPr>
          <p:cNvGrpSpPr/>
          <p:nvPr/>
        </p:nvGrpSpPr>
        <p:grpSpPr>
          <a:xfrm>
            <a:off x="987776" y="3767433"/>
            <a:ext cx="2846103" cy="1867134"/>
            <a:chOff x="905935" y="3343098"/>
            <a:chExt cx="2846103" cy="246337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639F87-1918-4E79-9A7C-B374D30EA824}"/>
                </a:ext>
              </a:extLst>
            </p:cNvPr>
            <p:cNvSpPr/>
            <p:nvPr/>
          </p:nvSpPr>
          <p:spPr>
            <a:xfrm>
              <a:off x="970738" y="3343098"/>
              <a:ext cx="2781300" cy="2395955"/>
            </a:xfrm>
            <a:custGeom>
              <a:avLst/>
              <a:gdLst>
                <a:gd name="connsiteX0" fmla="*/ 0 w 2781300"/>
                <a:gd name="connsiteY0" fmla="*/ 2362200 h 2395955"/>
                <a:gd name="connsiteX1" fmla="*/ 859367 w 2781300"/>
                <a:gd name="connsiteY1" fmla="*/ 2205567 h 2395955"/>
                <a:gd name="connsiteX2" fmla="*/ 1744133 w 2781300"/>
                <a:gd name="connsiteY2" fmla="*/ 901700 h 2395955"/>
                <a:gd name="connsiteX3" fmla="*/ 2493433 w 2781300"/>
                <a:gd name="connsiteY3" fmla="*/ 567267 h 2395955"/>
                <a:gd name="connsiteX4" fmla="*/ 2781300 w 2781300"/>
                <a:gd name="connsiteY4" fmla="*/ 0 h 23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300" h="2395955">
                  <a:moveTo>
                    <a:pt x="0" y="2362200"/>
                  </a:moveTo>
                  <a:cubicBezTo>
                    <a:pt x="284339" y="2405592"/>
                    <a:pt x="568678" y="2448984"/>
                    <a:pt x="859367" y="2205567"/>
                  </a:cubicBezTo>
                  <a:cubicBezTo>
                    <a:pt x="1150056" y="1962150"/>
                    <a:pt x="1471789" y="1174750"/>
                    <a:pt x="1744133" y="901700"/>
                  </a:cubicBezTo>
                  <a:cubicBezTo>
                    <a:pt x="2016477" y="628650"/>
                    <a:pt x="2320572" y="717550"/>
                    <a:pt x="2493433" y="567267"/>
                  </a:cubicBezTo>
                  <a:cubicBezTo>
                    <a:pt x="2666294" y="416984"/>
                    <a:pt x="2723797" y="208492"/>
                    <a:pt x="27813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FE1B09-D82C-4E0B-BEFD-CBF2E8D8F700}"/>
                </a:ext>
              </a:extLst>
            </p:cNvPr>
            <p:cNvSpPr/>
            <p:nvPr/>
          </p:nvSpPr>
          <p:spPr>
            <a:xfrm>
              <a:off x="905935" y="5338233"/>
              <a:ext cx="444498" cy="468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CB197C3-6A96-4725-A2E8-81C1AC73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order differential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571924" y="169068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24" y="1690689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408021-F2E2-40FF-9A0B-9118A50BA2D0}"/>
              </a:ext>
            </a:extLst>
          </p:cNvPr>
          <p:cNvCxnSpPr/>
          <p:nvPr/>
        </p:nvCxnSpPr>
        <p:spPr>
          <a:xfrm flipV="1">
            <a:off x="970738" y="3956621"/>
            <a:ext cx="0" cy="18894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9F303B-0514-4A6F-B9EB-23EFFC0D5FDE}"/>
              </a:ext>
            </a:extLst>
          </p:cNvPr>
          <p:cNvCxnSpPr>
            <a:cxnSpLocks/>
          </p:cNvCxnSpPr>
          <p:nvPr/>
        </p:nvCxnSpPr>
        <p:spPr>
          <a:xfrm>
            <a:off x="970738" y="5846815"/>
            <a:ext cx="285587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A4CCA3-FDB2-430E-8C70-E82585B3A26D}"/>
                  </a:ext>
                </a:extLst>
              </p:cNvPr>
              <p:cNvSpPr txBox="1"/>
              <p:nvPr/>
            </p:nvSpPr>
            <p:spPr>
              <a:xfrm>
                <a:off x="463700" y="3469917"/>
                <a:ext cx="836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A4CCA3-FDB2-430E-8C70-E82585B3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00" y="3469917"/>
                <a:ext cx="836394" cy="461665"/>
              </a:xfrm>
              <a:prstGeom prst="rect">
                <a:avLst/>
              </a:prstGeom>
              <a:blipFill>
                <a:blip r:embed="rId3"/>
                <a:stretch>
                  <a:fillRect r="-730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DA88CB-F979-4E54-B5D1-35AFF8D5CDA1}"/>
                  </a:ext>
                </a:extLst>
              </p:cNvPr>
              <p:cNvSpPr txBox="1"/>
              <p:nvPr/>
            </p:nvSpPr>
            <p:spPr>
              <a:xfrm>
                <a:off x="3408418" y="5806476"/>
                <a:ext cx="836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DA88CB-F979-4E54-B5D1-35AFF8D5C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18" y="5806476"/>
                <a:ext cx="83639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0893A-F4B2-45AE-87BF-66B7BCB5E394}"/>
              </a:ext>
            </a:extLst>
          </p:cNvPr>
          <p:cNvCxnSpPr/>
          <p:nvPr/>
        </p:nvCxnSpPr>
        <p:spPr>
          <a:xfrm flipV="1">
            <a:off x="5157046" y="3956621"/>
            <a:ext cx="0" cy="18894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3BD73F-ECCC-428B-A7A6-824CC3FC7EE7}"/>
              </a:ext>
            </a:extLst>
          </p:cNvPr>
          <p:cNvCxnSpPr>
            <a:cxnSpLocks/>
          </p:cNvCxnSpPr>
          <p:nvPr/>
        </p:nvCxnSpPr>
        <p:spPr>
          <a:xfrm>
            <a:off x="5157046" y="5846815"/>
            <a:ext cx="285587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86A7C7-2617-442D-ACB8-DABD8AD24411}"/>
                  </a:ext>
                </a:extLst>
              </p:cNvPr>
              <p:cNvSpPr txBox="1"/>
              <p:nvPr/>
            </p:nvSpPr>
            <p:spPr>
              <a:xfrm>
                <a:off x="4650008" y="3469917"/>
                <a:ext cx="836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86A7C7-2617-442D-ACB8-DABD8AD24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008" y="3469917"/>
                <a:ext cx="836394" cy="461665"/>
              </a:xfrm>
              <a:prstGeom prst="rect">
                <a:avLst/>
              </a:prstGeom>
              <a:blipFill>
                <a:blip r:embed="rId5"/>
                <a:stretch>
                  <a:fillRect l="-3650" r="-2920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C5C9CC-68E2-4CAC-85B0-DD6A929AF9DA}"/>
                  </a:ext>
                </a:extLst>
              </p:cNvPr>
              <p:cNvSpPr txBox="1"/>
              <p:nvPr/>
            </p:nvSpPr>
            <p:spPr>
              <a:xfrm>
                <a:off x="7594726" y="5806476"/>
                <a:ext cx="8363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C5C9CC-68E2-4CAC-85B0-DD6A929AF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26" y="5806476"/>
                <a:ext cx="83639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F8D6F-F116-40DE-9043-37436F1F96CE}"/>
                  </a:ext>
                </a:extLst>
              </p:cNvPr>
              <p:cNvSpPr txBox="1"/>
              <p:nvPr/>
            </p:nvSpPr>
            <p:spPr>
              <a:xfrm>
                <a:off x="363611" y="3991607"/>
                <a:ext cx="8363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1F8D6F-F116-40DE-9043-37436F1F9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11" y="3991607"/>
                <a:ext cx="836394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6A4BEB-4D26-4380-90D8-6088B06E6DE5}"/>
                  </a:ext>
                </a:extLst>
              </p:cNvPr>
              <p:cNvSpPr txBox="1"/>
              <p:nvPr/>
            </p:nvSpPr>
            <p:spPr>
              <a:xfrm>
                <a:off x="6720412" y="5783133"/>
                <a:ext cx="8363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6A4BEB-4D26-4380-90D8-6088B06E6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412" y="5783133"/>
                <a:ext cx="836394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513425-31FB-4ED7-A079-03ADCFE8AB2B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7129045" y="4988547"/>
            <a:ext cx="0" cy="9208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CB90E8-F2BF-4A31-B0A4-052699E2F4A4}"/>
                  </a:ext>
                </a:extLst>
              </p:cNvPr>
              <p:cNvSpPr txBox="1"/>
              <p:nvPr/>
            </p:nvSpPr>
            <p:spPr>
              <a:xfrm>
                <a:off x="5908732" y="1970141"/>
                <a:ext cx="31020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/>
                  <a:t>Encodes a recipe for how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changes over time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CB90E8-F2BF-4A31-B0A4-052699E2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732" y="1970141"/>
                <a:ext cx="3102044" cy="707886"/>
              </a:xfrm>
              <a:prstGeom prst="rect">
                <a:avLst/>
              </a:prstGeom>
              <a:blipFill>
                <a:blip r:embed="rId9"/>
                <a:stretch>
                  <a:fillRect t="-3448" b="-155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AF0F29-1C13-4118-AE44-1983C7B96863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987776" y="4240769"/>
            <a:ext cx="2244539" cy="25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C57805-7058-4D03-8208-9ED4D55B622E}"/>
              </a:ext>
            </a:extLst>
          </p:cNvPr>
          <p:cNvGrpSpPr/>
          <p:nvPr/>
        </p:nvGrpSpPr>
        <p:grpSpPr>
          <a:xfrm>
            <a:off x="2786379" y="4175385"/>
            <a:ext cx="1696335" cy="1153044"/>
            <a:chOff x="1399437" y="5274479"/>
            <a:chExt cx="1696335" cy="115304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FCADDA-5892-40DC-A483-B63E6FE49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437" y="5274479"/>
              <a:ext cx="1016406" cy="190251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8963ACE-461B-453C-AC6C-417F59BA320C}"/>
                    </a:ext>
                  </a:extLst>
                </p:cNvPr>
                <p:cNvSpPr txBox="1"/>
                <p:nvPr/>
              </p:nvSpPr>
              <p:spPr>
                <a:xfrm>
                  <a:off x="2053808" y="5280064"/>
                  <a:ext cx="504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8963ACE-461B-453C-AC6C-417F59BA32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808" y="5280064"/>
                  <a:ext cx="50424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AD67D4F-BBE0-4C02-AEC7-9CA93A27D58C}"/>
                </a:ext>
              </a:extLst>
            </p:cNvPr>
            <p:cNvCxnSpPr>
              <a:cxnSpLocks/>
            </p:cNvCxnSpPr>
            <p:nvPr/>
          </p:nvCxnSpPr>
          <p:spPr>
            <a:xfrm>
              <a:off x="2036443" y="5361450"/>
              <a:ext cx="0" cy="603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18CF9A-B21D-4C2C-9046-5649E7C2DF68}"/>
                    </a:ext>
                  </a:extLst>
                </p:cNvPr>
                <p:cNvSpPr txBox="1"/>
                <p:nvPr/>
              </p:nvSpPr>
              <p:spPr>
                <a:xfrm>
                  <a:off x="1533208" y="5378810"/>
                  <a:ext cx="470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18CF9A-B21D-4C2C-9046-5649E7C2DF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208" y="5378810"/>
                  <a:ext cx="47083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E51BDF-C425-44F0-8292-F3068848E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8454" y="5421791"/>
              <a:ext cx="3530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0824DC-A65E-4003-B7CF-3D16A7F92417}"/>
                    </a:ext>
                  </a:extLst>
                </p:cNvPr>
                <p:cNvSpPr txBox="1"/>
                <p:nvPr/>
              </p:nvSpPr>
              <p:spPr>
                <a:xfrm>
                  <a:off x="1735913" y="5814791"/>
                  <a:ext cx="1359859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0824DC-A65E-4003-B7CF-3D16A7F92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913" y="5814791"/>
                  <a:ext cx="1359859" cy="6127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30B2F5E-2F80-45FE-AF1C-0B24968EA904}"/>
              </a:ext>
            </a:extLst>
          </p:cNvPr>
          <p:cNvSpPr/>
          <p:nvPr/>
        </p:nvSpPr>
        <p:spPr>
          <a:xfrm>
            <a:off x="5304367" y="3779431"/>
            <a:ext cx="2628900" cy="1855136"/>
          </a:xfrm>
          <a:custGeom>
            <a:avLst/>
            <a:gdLst>
              <a:gd name="connsiteX0" fmla="*/ 0 w 2628900"/>
              <a:gd name="connsiteY0" fmla="*/ 1855136 h 1855136"/>
              <a:gd name="connsiteX1" fmla="*/ 990600 w 2628900"/>
              <a:gd name="connsiteY1" fmla="*/ 9402 h 1855136"/>
              <a:gd name="connsiteX2" fmla="*/ 1697566 w 2628900"/>
              <a:gd name="connsiteY2" fmla="*/ 1114302 h 1855136"/>
              <a:gd name="connsiteX3" fmla="*/ 2628900 w 2628900"/>
              <a:gd name="connsiteY3" fmla="*/ 589369 h 185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900" h="1855136">
                <a:moveTo>
                  <a:pt x="0" y="1855136"/>
                </a:moveTo>
                <a:cubicBezTo>
                  <a:pt x="353836" y="994005"/>
                  <a:pt x="707672" y="132874"/>
                  <a:pt x="990600" y="9402"/>
                </a:cubicBezTo>
                <a:cubicBezTo>
                  <a:pt x="1273528" y="-114070"/>
                  <a:pt x="1424516" y="1017641"/>
                  <a:pt x="1697566" y="1114302"/>
                </a:cubicBezTo>
                <a:cubicBezTo>
                  <a:pt x="1970616" y="1210963"/>
                  <a:pt x="2299758" y="900166"/>
                  <a:pt x="2628900" y="58936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ADA774-66CE-4B6F-BD3F-CA23356BBC6B}"/>
              </a:ext>
            </a:extLst>
          </p:cNvPr>
          <p:cNvSpPr/>
          <p:nvPr/>
        </p:nvSpPr>
        <p:spPr>
          <a:xfrm>
            <a:off x="3232315" y="4191662"/>
            <a:ext cx="148566" cy="1485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3F9834-453C-4161-B690-5DED7942468B}"/>
              </a:ext>
            </a:extLst>
          </p:cNvPr>
          <p:cNvSpPr/>
          <p:nvPr/>
        </p:nvSpPr>
        <p:spPr>
          <a:xfrm>
            <a:off x="7054762" y="4839981"/>
            <a:ext cx="148566" cy="1485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306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354392" y="555734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6AE2DF-F762-4811-9EA4-C523AE62815C}"/>
              </a:ext>
            </a:extLst>
          </p:cNvPr>
          <p:cNvSpPr/>
          <p:nvPr/>
        </p:nvSpPr>
        <p:spPr>
          <a:xfrm>
            <a:off x="2539518" y="3466919"/>
            <a:ext cx="3887284" cy="2162491"/>
          </a:xfrm>
          <a:custGeom>
            <a:avLst/>
            <a:gdLst>
              <a:gd name="connsiteX0" fmla="*/ 0 w 3887284"/>
              <a:gd name="connsiteY0" fmla="*/ 0 h 2162491"/>
              <a:gd name="connsiteX1" fmla="*/ 1794131 w 3887284"/>
              <a:gd name="connsiteY1" fmla="*/ 1612118 h 2162491"/>
              <a:gd name="connsiteX2" fmla="*/ 3887284 w 3887284"/>
              <a:gd name="connsiteY2" fmla="*/ 2162491 h 216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284" h="2162491">
                <a:moveTo>
                  <a:pt x="0" y="0"/>
                </a:moveTo>
                <a:cubicBezTo>
                  <a:pt x="573125" y="625851"/>
                  <a:pt x="1146250" y="1251703"/>
                  <a:pt x="1794131" y="1612118"/>
                </a:cubicBezTo>
                <a:cubicBezTo>
                  <a:pt x="2442012" y="1972533"/>
                  <a:pt x="3164648" y="2067512"/>
                  <a:pt x="3887284" y="2162491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F3732A-A3BD-4A0C-97BB-9B0A406B2AAA}"/>
              </a:ext>
            </a:extLst>
          </p:cNvPr>
          <p:cNvSpPr/>
          <p:nvPr/>
        </p:nvSpPr>
        <p:spPr>
          <a:xfrm>
            <a:off x="4119627" y="4467991"/>
            <a:ext cx="160345" cy="160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252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354392" y="555734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6AE2DF-F762-4811-9EA4-C523AE62815C}"/>
              </a:ext>
            </a:extLst>
          </p:cNvPr>
          <p:cNvSpPr/>
          <p:nvPr/>
        </p:nvSpPr>
        <p:spPr>
          <a:xfrm>
            <a:off x="2539518" y="3466919"/>
            <a:ext cx="3887284" cy="2162491"/>
          </a:xfrm>
          <a:custGeom>
            <a:avLst/>
            <a:gdLst>
              <a:gd name="connsiteX0" fmla="*/ 0 w 3887284"/>
              <a:gd name="connsiteY0" fmla="*/ 0 h 2162491"/>
              <a:gd name="connsiteX1" fmla="*/ 1794131 w 3887284"/>
              <a:gd name="connsiteY1" fmla="*/ 1612118 h 2162491"/>
              <a:gd name="connsiteX2" fmla="*/ 3887284 w 3887284"/>
              <a:gd name="connsiteY2" fmla="*/ 2162491 h 216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284" h="2162491">
                <a:moveTo>
                  <a:pt x="0" y="0"/>
                </a:moveTo>
                <a:cubicBezTo>
                  <a:pt x="573125" y="625851"/>
                  <a:pt x="1146250" y="1251703"/>
                  <a:pt x="1794131" y="1612118"/>
                </a:cubicBezTo>
                <a:cubicBezTo>
                  <a:pt x="2442012" y="1972533"/>
                  <a:pt x="3164648" y="2067512"/>
                  <a:pt x="3887284" y="2162491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F3732A-A3BD-4A0C-97BB-9B0A406B2AAA}"/>
              </a:ext>
            </a:extLst>
          </p:cNvPr>
          <p:cNvSpPr/>
          <p:nvPr/>
        </p:nvSpPr>
        <p:spPr>
          <a:xfrm>
            <a:off x="4411655" y="4689007"/>
            <a:ext cx="160345" cy="160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066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354392" y="555734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6AE2DF-F762-4811-9EA4-C523AE62815C}"/>
              </a:ext>
            </a:extLst>
          </p:cNvPr>
          <p:cNvSpPr/>
          <p:nvPr/>
        </p:nvSpPr>
        <p:spPr>
          <a:xfrm>
            <a:off x="2539518" y="3466919"/>
            <a:ext cx="3887284" cy="2162491"/>
          </a:xfrm>
          <a:custGeom>
            <a:avLst/>
            <a:gdLst>
              <a:gd name="connsiteX0" fmla="*/ 0 w 3887284"/>
              <a:gd name="connsiteY0" fmla="*/ 0 h 2162491"/>
              <a:gd name="connsiteX1" fmla="*/ 1794131 w 3887284"/>
              <a:gd name="connsiteY1" fmla="*/ 1612118 h 2162491"/>
              <a:gd name="connsiteX2" fmla="*/ 3887284 w 3887284"/>
              <a:gd name="connsiteY2" fmla="*/ 2162491 h 216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284" h="2162491">
                <a:moveTo>
                  <a:pt x="0" y="0"/>
                </a:moveTo>
                <a:cubicBezTo>
                  <a:pt x="573125" y="625851"/>
                  <a:pt x="1146250" y="1251703"/>
                  <a:pt x="1794131" y="1612118"/>
                </a:cubicBezTo>
                <a:cubicBezTo>
                  <a:pt x="2442012" y="1972533"/>
                  <a:pt x="3164648" y="2067512"/>
                  <a:pt x="3887284" y="2162491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F3732A-A3BD-4A0C-97BB-9B0A406B2AAA}"/>
              </a:ext>
            </a:extLst>
          </p:cNvPr>
          <p:cNvSpPr/>
          <p:nvPr/>
        </p:nvSpPr>
        <p:spPr>
          <a:xfrm>
            <a:off x="4694636" y="4866686"/>
            <a:ext cx="160345" cy="160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544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354392" y="555734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6AE2DF-F762-4811-9EA4-C523AE62815C}"/>
              </a:ext>
            </a:extLst>
          </p:cNvPr>
          <p:cNvSpPr/>
          <p:nvPr/>
        </p:nvSpPr>
        <p:spPr>
          <a:xfrm>
            <a:off x="2539518" y="3466919"/>
            <a:ext cx="3887284" cy="2162491"/>
          </a:xfrm>
          <a:custGeom>
            <a:avLst/>
            <a:gdLst>
              <a:gd name="connsiteX0" fmla="*/ 0 w 3887284"/>
              <a:gd name="connsiteY0" fmla="*/ 0 h 2162491"/>
              <a:gd name="connsiteX1" fmla="*/ 1794131 w 3887284"/>
              <a:gd name="connsiteY1" fmla="*/ 1612118 h 2162491"/>
              <a:gd name="connsiteX2" fmla="*/ 3887284 w 3887284"/>
              <a:gd name="connsiteY2" fmla="*/ 2162491 h 216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284" h="2162491">
                <a:moveTo>
                  <a:pt x="0" y="0"/>
                </a:moveTo>
                <a:cubicBezTo>
                  <a:pt x="573125" y="625851"/>
                  <a:pt x="1146250" y="1251703"/>
                  <a:pt x="1794131" y="1612118"/>
                </a:cubicBezTo>
                <a:cubicBezTo>
                  <a:pt x="2442012" y="1972533"/>
                  <a:pt x="3164648" y="2067512"/>
                  <a:pt x="3887284" y="2162491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F3732A-A3BD-4A0C-97BB-9B0A406B2AAA}"/>
              </a:ext>
            </a:extLst>
          </p:cNvPr>
          <p:cNvSpPr/>
          <p:nvPr/>
        </p:nvSpPr>
        <p:spPr>
          <a:xfrm>
            <a:off x="5041328" y="5045969"/>
            <a:ext cx="160345" cy="160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06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354392" y="555734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6AE2DF-F762-4811-9EA4-C523AE62815C}"/>
              </a:ext>
            </a:extLst>
          </p:cNvPr>
          <p:cNvSpPr/>
          <p:nvPr/>
        </p:nvSpPr>
        <p:spPr>
          <a:xfrm>
            <a:off x="2539518" y="3466919"/>
            <a:ext cx="3887284" cy="2162491"/>
          </a:xfrm>
          <a:custGeom>
            <a:avLst/>
            <a:gdLst>
              <a:gd name="connsiteX0" fmla="*/ 0 w 3887284"/>
              <a:gd name="connsiteY0" fmla="*/ 0 h 2162491"/>
              <a:gd name="connsiteX1" fmla="*/ 1794131 w 3887284"/>
              <a:gd name="connsiteY1" fmla="*/ 1612118 h 2162491"/>
              <a:gd name="connsiteX2" fmla="*/ 3887284 w 3887284"/>
              <a:gd name="connsiteY2" fmla="*/ 2162491 h 216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284" h="2162491">
                <a:moveTo>
                  <a:pt x="0" y="0"/>
                </a:moveTo>
                <a:cubicBezTo>
                  <a:pt x="573125" y="625851"/>
                  <a:pt x="1146250" y="1251703"/>
                  <a:pt x="1794131" y="1612118"/>
                </a:cubicBezTo>
                <a:cubicBezTo>
                  <a:pt x="2442012" y="1972533"/>
                  <a:pt x="3164648" y="2067512"/>
                  <a:pt x="3887284" y="2162491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F3732A-A3BD-4A0C-97BB-9B0A406B2AAA}"/>
              </a:ext>
            </a:extLst>
          </p:cNvPr>
          <p:cNvSpPr/>
          <p:nvPr/>
        </p:nvSpPr>
        <p:spPr>
          <a:xfrm>
            <a:off x="5411823" y="5158644"/>
            <a:ext cx="160345" cy="160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912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354392" y="555734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6AE2DF-F762-4811-9EA4-C523AE62815C}"/>
              </a:ext>
            </a:extLst>
          </p:cNvPr>
          <p:cNvSpPr/>
          <p:nvPr/>
        </p:nvSpPr>
        <p:spPr>
          <a:xfrm>
            <a:off x="2539518" y="3466919"/>
            <a:ext cx="3887284" cy="2162491"/>
          </a:xfrm>
          <a:custGeom>
            <a:avLst/>
            <a:gdLst>
              <a:gd name="connsiteX0" fmla="*/ 0 w 3887284"/>
              <a:gd name="connsiteY0" fmla="*/ 0 h 2162491"/>
              <a:gd name="connsiteX1" fmla="*/ 1794131 w 3887284"/>
              <a:gd name="connsiteY1" fmla="*/ 1612118 h 2162491"/>
              <a:gd name="connsiteX2" fmla="*/ 3887284 w 3887284"/>
              <a:gd name="connsiteY2" fmla="*/ 2162491 h 216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284" h="2162491">
                <a:moveTo>
                  <a:pt x="0" y="0"/>
                </a:moveTo>
                <a:cubicBezTo>
                  <a:pt x="573125" y="625851"/>
                  <a:pt x="1146250" y="1251703"/>
                  <a:pt x="1794131" y="1612118"/>
                </a:cubicBezTo>
                <a:cubicBezTo>
                  <a:pt x="2442012" y="1972533"/>
                  <a:pt x="3164648" y="2067512"/>
                  <a:pt x="3887284" y="2162491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F3732A-A3BD-4A0C-97BB-9B0A406B2AAA}"/>
              </a:ext>
            </a:extLst>
          </p:cNvPr>
          <p:cNvSpPr/>
          <p:nvPr/>
        </p:nvSpPr>
        <p:spPr>
          <a:xfrm>
            <a:off x="5684843" y="5206314"/>
            <a:ext cx="160345" cy="160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287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354392" y="555734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6AE2DF-F762-4811-9EA4-C523AE62815C}"/>
              </a:ext>
            </a:extLst>
          </p:cNvPr>
          <p:cNvSpPr/>
          <p:nvPr/>
        </p:nvSpPr>
        <p:spPr>
          <a:xfrm>
            <a:off x="2539518" y="3466919"/>
            <a:ext cx="3887284" cy="2162491"/>
          </a:xfrm>
          <a:custGeom>
            <a:avLst/>
            <a:gdLst>
              <a:gd name="connsiteX0" fmla="*/ 0 w 3887284"/>
              <a:gd name="connsiteY0" fmla="*/ 0 h 2162491"/>
              <a:gd name="connsiteX1" fmla="*/ 1794131 w 3887284"/>
              <a:gd name="connsiteY1" fmla="*/ 1612118 h 2162491"/>
              <a:gd name="connsiteX2" fmla="*/ 3887284 w 3887284"/>
              <a:gd name="connsiteY2" fmla="*/ 2162491 h 216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284" h="2162491">
                <a:moveTo>
                  <a:pt x="0" y="0"/>
                </a:moveTo>
                <a:cubicBezTo>
                  <a:pt x="573125" y="625851"/>
                  <a:pt x="1146250" y="1251703"/>
                  <a:pt x="1794131" y="1612118"/>
                </a:cubicBezTo>
                <a:cubicBezTo>
                  <a:pt x="2442012" y="1972533"/>
                  <a:pt x="3164648" y="2067512"/>
                  <a:pt x="3887284" y="2162491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F3732A-A3BD-4A0C-97BB-9B0A406B2AAA}"/>
              </a:ext>
            </a:extLst>
          </p:cNvPr>
          <p:cNvSpPr/>
          <p:nvPr/>
        </p:nvSpPr>
        <p:spPr>
          <a:xfrm>
            <a:off x="5892858" y="5262652"/>
            <a:ext cx="160345" cy="160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156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354392" y="555734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6AE2DF-F762-4811-9EA4-C523AE62815C}"/>
              </a:ext>
            </a:extLst>
          </p:cNvPr>
          <p:cNvSpPr/>
          <p:nvPr/>
        </p:nvSpPr>
        <p:spPr>
          <a:xfrm>
            <a:off x="2539518" y="3466919"/>
            <a:ext cx="3887284" cy="2162491"/>
          </a:xfrm>
          <a:custGeom>
            <a:avLst/>
            <a:gdLst>
              <a:gd name="connsiteX0" fmla="*/ 0 w 3887284"/>
              <a:gd name="connsiteY0" fmla="*/ 0 h 2162491"/>
              <a:gd name="connsiteX1" fmla="*/ 1794131 w 3887284"/>
              <a:gd name="connsiteY1" fmla="*/ 1612118 h 2162491"/>
              <a:gd name="connsiteX2" fmla="*/ 3887284 w 3887284"/>
              <a:gd name="connsiteY2" fmla="*/ 2162491 h 216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284" h="2162491">
                <a:moveTo>
                  <a:pt x="0" y="0"/>
                </a:moveTo>
                <a:cubicBezTo>
                  <a:pt x="573125" y="625851"/>
                  <a:pt x="1146250" y="1251703"/>
                  <a:pt x="1794131" y="1612118"/>
                </a:cubicBezTo>
                <a:cubicBezTo>
                  <a:pt x="2442012" y="1972533"/>
                  <a:pt x="3164648" y="2067512"/>
                  <a:pt x="3887284" y="2162491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F3732A-A3BD-4A0C-97BB-9B0A406B2AAA}"/>
              </a:ext>
            </a:extLst>
          </p:cNvPr>
          <p:cNvSpPr/>
          <p:nvPr/>
        </p:nvSpPr>
        <p:spPr>
          <a:xfrm>
            <a:off x="6157210" y="5349325"/>
            <a:ext cx="160345" cy="160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742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6354392" y="555734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56AE2DF-F762-4811-9EA4-C523AE62815C}"/>
              </a:ext>
            </a:extLst>
          </p:cNvPr>
          <p:cNvSpPr/>
          <p:nvPr/>
        </p:nvSpPr>
        <p:spPr>
          <a:xfrm>
            <a:off x="2539518" y="3466919"/>
            <a:ext cx="3887284" cy="2162491"/>
          </a:xfrm>
          <a:custGeom>
            <a:avLst/>
            <a:gdLst>
              <a:gd name="connsiteX0" fmla="*/ 0 w 3887284"/>
              <a:gd name="connsiteY0" fmla="*/ 0 h 2162491"/>
              <a:gd name="connsiteX1" fmla="*/ 1794131 w 3887284"/>
              <a:gd name="connsiteY1" fmla="*/ 1612118 h 2162491"/>
              <a:gd name="connsiteX2" fmla="*/ 3887284 w 3887284"/>
              <a:gd name="connsiteY2" fmla="*/ 2162491 h 216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284" h="2162491">
                <a:moveTo>
                  <a:pt x="0" y="0"/>
                </a:moveTo>
                <a:cubicBezTo>
                  <a:pt x="573125" y="625851"/>
                  <a:pt x="1146250" y="1251703"/>
                  <a:pt x="1794131" y="1612118"/>
                </a:cubicBezTo>
                <a:cubicBezTo>
                  <a:pt x="2442012" y="1972533"/>
                  <a:pt x="3164648" y="2067512"/>
                  <a:pt x="3887284" y="2162491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F3732A-A3BD-4A0C-97BB-9B0A406B2AAA}"/>
              </a:ext>
            </a:extLst>
          </p:cNvPr>
          <p:cNvSpPr/>
          <p:nvPr/>
        </p:nvSpPr>
        <p:spPr>
          <a:xfrm>
            <a:off x="6346629" y="5373019"/>
            <a:ext cx="160345" cy="16034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680BE61-DA28-4F16-A364-8E508B66F423}"/>
              </a:ext>
            </a:extLst>
          </p:cNvPr>
          <p:cNvSpPr/>
          <p:nvPr/>
        </p:nvSpPr>
        <p:spPr>
          <a:xfrm>
            <a:off x="2517850" y="2344504"/>
            <a:ext cx="3843947" cy="3120228"/>
          </a:xfrm>
          <a:custGeom>
            <a:avLst/>
            <a:gdLst>
              <a:gd name="connsiteX0" fmla="*/ 0 w 3843947"/>
              <a:gd name="connsiteY0" fmla="*/ 0 h 3120228"/>
              <a:gd name="connsiteX1" fmla="*/ 1798465 w 3843947"/>
              <a:gd name="connsiteY1" fmla="*/ 2400842 h 3120228"/>
              <a:gd name="connsiteX2" fmla="*/ 3843947 w 3843947"/>
              <a:gd name="connsiteY2" fmla="*/ 3120228 h 312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3947" h="3120228">
                <a:moveTo>
                  <a:pt x="0" y="0"/>
                </a:moveTo>
                <a:cubicBezTo>
                  <a:pt x="578903" y="940402"/>
                  <a:pt x="1157807" y="1880804"/>
                  <a:pt x="1798465" y="2400842"/>
                </a:cubicBezTo>
                <a:cubicBezTo>
                  <a:pt x="2439123" y="2920880"/>
                  <a:pt x="3141535" y="3020554"/>
                  <a:pt x="3843947" y="3120228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810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904927" y="532818"/>
                <a:ext cx="1334147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927" y="532818"/>
                <a:ext cx="1334147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02871C2-C57A-4E8F-9F7A-B9F17ADE1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252" y="1849369"/>
            <a:ext cx="4658107" cy="4643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FC003-BA6D-4BDA-ADEF-B1F4445DCFF8}"/>
                  </a:ext>
                </a:extLst>
              </p:cNvPr>
              <p:cNvSpPr txBox="1"/>
              <p:nvPr/>
            </p:nvSpPr>
            <p:spPr>
              <a:xfrm>
                <a:off x="6988502" y="3588763"/>
                <a:ext cx="16410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FC003-BA6D-4BDA-ADEF-B1F4445DC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502" y="3588763"/>
                <a:ext cx="16410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5C82D5-F398-4DA6-9328-D29951F3B556}"/>
                  </a:ext>
                </a:extLst>
              </p:cNvPr>
              <p:cNvSpPr txBox="1"/>
              <p:nvPr/>
            </p:nvSpPr>
            <p:spPr>
              <a:xfrm>
                <a:off x="7297865" y="5690082"/>
                <a:ext cx="16771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N.B. vector field independent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5C82D5-F398-4DA6-9328-D29951F3B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865" y="5690082"/>
                <a:ext cx="1677123" cy="646331"/>
              </a:xfrm>
              <a:prstGeom prst="rect">
                <a:avLst/>
              </a:prstGeom>
              <a:blipFill>
                <a:blip r:embed="rId7"/>
                <a:stretch>
                  <a:fillRect l="-2909" t="-3774" r="-1091" b="-15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26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85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904927" y="532818"/>
                <a:ext cx="1334147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927" y="532818"/>
                <a:ext cx="1334147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02871C2-C57A-4E8F-9F7A-B9F17ADE1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252" y="1849369"/>
            <a:ext cx="4658107" cy="46435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FC003-BA6D-4BDA-ADEF-B1F4445DCFF8}"/>
                  </a:ext>
                </a:extLst>
              </p:cNvPr>
              <p:cNvSpPr txBox="1"/>
              <p:nvPr/>
            </p:nvSpPr>
            <p:spPr>
              <a:xfrm>
                <a:off x="6988502" y="3588763"/>
                <a:ext cx="16410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FC003-BA6D-4BDA-ADEF-B1F4445DC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502" y="3588763"/>
                <a:ext cx="16410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5C82D5-F398-4DA6-9328-D29951F3B556}"/>
                  </a:ext>
                </a:extLst>
              </p:cNvPr>
              <p:cNvSpPr txBox="1"/>
              <p:nvPr/>
            </p:nvSpPr>
            <p:spPr>
              <a:xfrm>
                <a:off x="7297865" y="5690082"/>
                <a:ext cx="16771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N.B. vector field independent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5C82D5-F398-4DA6-9328-D29951F3B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865" y="5690082"/>
                <a:ext cx="1677123" cy="646331"/>
              </a:xfrm>
              <a:prstGeom prst="rect">
                <a:avLst/>
              </a:prstGeom>
              <a:blipFill>
                <a:blip r:embed="rId7"/>
                <a:stretch>
                  <a:fillRect l="-2909" t="-3774" r="-1091" b="-15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29EDB6-79EC-483D-960D-C47AAC7B27C9}"/>
              </a:ext>
            </a:extLst>
          </p:cNvPr>
          <p:cNvSpPr/>
          <p:nvPr/>
        </p:nvSpPr>
        <p:spPr>
          <a:xfrm>
            <a:off x="2603196" y="2170059"/>
            <a:ext cx="1351912" cy="1977554"/>
          </a:xfrm>
          <a:custGeom>
            <a:avLst/>
            <a:gdLst>
              <a:gd name="connsiteX0" fmla="*/ 0 w 1351912"/>
              <a:gd name="connsiteY0" fmla="*/ 1977554 h 1977554"/>
              <a:gd name="connsiteX1" fmla="*/ 918775 w 1351912"/>
              <a:gd name="connsiteY1" fmla="*/ 975652 h 1977554"/>
              <a:gd name="connsiteX2" fmla="*/ 1351912 w 1351912"/>
              <a:gd name="connsiteY2" fmla="*/ 0 h 197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1912" h="1977554">
                <a:moveTo>
                  <a:pt x="0" y="1977554"/>
                </a:moveTo>
                <a:cubicBezTo>
                  <a:pt x="346728" y="1641399"/>
                  <a:pt x="693456" y="1305244"/>
                  <a:pt x="918775" y="975652"/>
                </a:cubicBezTo>
                <a:cubicBezTo>
                  <a:pt x="1144094" y="646060"/>
                  <a:pt x="1248003" y="323030"/>
                  <a:pt x="1351912" y="0"/>
                </a:cubicBez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22A33F-FCAA-4AAC-A736-16C22AABDF1D}"/>
              </a:ext>
            </a:extLst>
          </p:cNvPr>
          <p:cNvSpPr/>
          <p:nvPr/>
        </p:nvSpPr>
        <p:spPr>
          <a:xfrm>
            <a:off x="2576945" y="2240061"/>
            <a:ext cx="3731977" cy="3246339"/>
          </a:xfrm>
          <a:custGeom>
            <a:avLst/>
            <a:gdLst>
              <a:gd name="connsiteX0" fmla="*/ 0 w 3731977"/>
              <a:gd name="connsiteY0" fmla="*/ 3246339 h 3246339"/>
              <a:gd name="connsiteX1" fmla="*/ 2423817 w 3731977"/>
              <a:gd name="connsiteY1" fmla="*/ 2301313 h 3246339"/>
              <a:gd name="connsiteX2" fmla="*/ 3731977 w 3731977"/>
              <a:gd name="connsiteY2" fmla="*/ 0 h 324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1977" h="3246339">
                <a:moveTo>
                  <a:pt x="0" y="3246339"/>
                </a:moveTo>
                <a:cubicBezTo>
                  <a:pt x="900910" y="3044354"/>
                  <a:pt x="1801821" y="2842369"/>
                  <a:pt x="2423817" y="2301313"/>
                </a:cubicBezTo>
                <a:cubicBezTo>
                  <a:pt x="3045813" y="1760256"/>
                  <a:pt x="3388895" y="880128"/>
                  <a:pt x="3731977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544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904927" y="532818"/>
                <a:ext cx="1334147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927" y="532818"/>
                <a:ext cx="1334147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02871C2-C57A-4E8F-9F7A-B9F17ADE1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26" y="2205827"/>
            <a:ext cx="3291959" cy="3281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293013" y="3354747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13" y="3354747"/>
                <a:ext cx="46647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2329168" y="5479385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168" y="5479385"/>
                <a:ext cx="4146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3327322-E4DC-4D15-A32D-AA8F1C857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6173" y="2205827"/>
            <a:ext cx="3414034" cy="34078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4204125" y="327746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25" y="3277464"/>
                <a:ext cx="46647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5613536" y="5547320"/>
                <a:ext cx="2508764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536" y="5547320"/>
                <a:ext cx="2508764" cy="9105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449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904927" y="164455"/>
                <a:ext cx="1334147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927" y="164455"/>
                <a:ext cx="1334147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3327322-E4DC-4D15-A32D-AA8F1C857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346" y="1769079"/>
            <a:ext cx="4459336" cy="44512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4581153" y="6037137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153" y="6037137"/>
                <a:ext cx="46647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606072" y="1487508"/>
                <a:ext cx="665246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072" y="1487508"/>
                <a:ext cx="665246" cy="9105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5571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137094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137094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155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2938214" y="3848644"/>
            <a:ext cx="99311" cy="993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9A11399-652D-4F1C-BB20-4C1E99C3F96D}"/>
              </a:ext>
            </a:extLst>
          </p:cNvPr>
          <p:cNvCxnSpPr/>
          <p:nvPr/>
        </p:nvCxnSpPr>
        <p:spPr>
          <a:xfrm flipH="1" flipV="1">
            <a:off x="3037525" y="4033860"/>
            <a:ext cx="169438" cy="126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D31FDB-7508-4773-AF29-F08C290EBDCD}"/>
                  </a:ext>
                </a:extLst>
              </p:cNvPr>
              <p:cNvSpPr txBox="1"/>
              <p:nvPr/>
            </p:nvSpPr>
            <p:spPr>
              <a:xfrm>
                <a:off x="3368842" y="5464524"/>
                <a:ext cx="2928815" cy="498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Fixed point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D31FDB-7508-4773-AF29-F08C290EB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842" y="5464524"/>
                <a:ext cx="2928815" cy="498663"/>
              </a:xfrm>
              <a:prstGeom prst="rect">
                <a:avLst/>
              </a:prstGeom>
              <a:blipFill>
                <a:blip r:embed="rId4"/>
                <a:stretch>
                  <a:fillRect l="-1875" b="-7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849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2938214" y="3848644"/>
            <a:ext cx="99311" cy="993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9A21646B-9BF4-437F-8270-07C775E11DC7}"/>
              </a:ext>
            </a:extLst>
          </p:cNvPr>
          <p:cNvSpPr/>
          <p:nvPr/>
        </p:nvSpPr>
        <p:spPr>
          <a:xfrm>
            <a:off x="3796276" y="3690218"/>
            <a:ext cx="407364" cy="407364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D39F29-8485-4C5D-AF51-2A32867A262F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3986957" y="2643526"/>
            <a:ext cx="13001" cy="10466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29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2938214" y="3848644"/>
            <a:ext cx="99311" cy="993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9A21646B-9BF4-437F-8270-07C775E11DC7}"/>
              </a:ext>
            </a:extLst>
          </p:cNvPr>
          <p:cNvSpPr/>
          <p:nvPr/>
        </p:nvSpPr>
        <p:spPr>
          <a:xfrm>
            <a:off x="3796276" y="3690218"/>
            <a:ext cx="407364" cy="407364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83FB82D-670D-4DC3-8B58-401779344249}"/>
              </a:ext>
            </a:extLst>
          </p:cNvPr>
          <p:cNvSpPr/>
          <p:nvPr/>
        </p:nvSpPr>
        <p:spPr>
          <a:xfrm>
            <a:off x="4307647" y="3785740"/>
            <a:ext cx="377028" cy="21631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C65E82-72FE-4CB1-AC9A-6EF4B0F14DB9}"/>
              </a:ext>
            </a:extLst>
          </p:cNvPr>
          <p:cNvCxnSpPr/>
          <p:nvPr/>
        </p:nvCxnSpPr>
        <p:spPr>
          <a:xfrm flipH="1" flipV="1">
            <a:off x="3986957" y="2643526"/>
            <a:ext cx="13001" cy="10466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0782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2938214" y="3848644"/>
            <a:ext cx="99311" cy="993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9A21646B-9BF4-437F-8270-07C775E11DC7}"/>
              </a:ext>
            </a:extLst>
          </p:cNvPr>
          <p:cNvSpPr/>
          <p:nvPr/>
        </p:nvSpPr>
        <p:spPr>
          <a:xfrm>
            <a:off x="4472327" y="3690218"/>
            <a:ext cx="407364" cy="407364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83FB82D-670D-4DC3-8B58-401779344249}"/>
              </a:ext>
            </a:extLst>
          </p:cNvPr>
          <p:cNvSpPr/>
          <p:nvPr/>
        </p:nvSpPr>
        <p:spPr>
          <a:xfrm>
            <a:off x="4983698" y="3785740"/>
            <a:ext cx="671714" cy="21631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A62C1E-AA98-4A61-8CD1-0C0B9CE8ED91}"/>
              </a:ext>
            </a:extLst>
          </p:cNvPr>
          <p:cNvCxnSpPr>
            <a:cxnSpLocks/>
          </p:cNvCxnSpPr>
          <p:nvPr/>
        </p:nvCxnSpPr>
        <p:spPr>
          <a:xfrm flipH="1" flipV="1">
            <a:off x="4655999" y="2079393"/>
            <a:ext cx="20010" cy="161082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885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2938214" y="3848644"/>
            <a:ext cx="99311" cy="993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9A21646B-9BF4-437F-8270-07C775E11DC7}"/>
              </a:ext>
            </a:extLst>
          </p:cNvPr>
          <p:cNvSpPr/>
          <p:nvPr/>
        </p:nvSpPr>
        <p:spPr>
          <a:xfrm>
            <a:off x="5035707" y="3690218"/>
            <a:ext cx="407364" cy="407364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83FB82D-670D-4DC3-8B58-401779344249}"/>
              </a:ext>
            </a:extLst>
          </p:cNvPr>
          <p:cNvSpPr/>
          <p:nvPr/>
        </p:nvSpPr>
        <p:spPr>
          <a:xfrm>
            <a:off x="5547078" y="3785740"/>
            <a:ext cx="364020" cy="21631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82176C-680E-4451-957B-5DD4906E105E}"/>
              </a:ext>
            </a:extLst>
          </p:cNvPr>
          <p:cNvCxnSpPr>
            <a:stCxn id="3" idx="0"/>
          </p:cNvCxnSpPr>
          <p:nvPr/>
        </p:nvCxnSpPr>
        <p:spPr>
          <a:xfrm flipV="1">
            <a:off x="5239389" y="2334433"/>
            <a:ext cx="0" cy="135578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7503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2938214" y="3848644"/>
            <a:ext cx="99311" cy="993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9A21646B-9BF4-437F-8270-07C775E11DC7}"/>
              </a:ext>
            </a:extLst>
          </p:cNvPr>
          <p:cNvSpPr/>
          <p:nvPr/>
        </p:nvSpPr>
        <p:spPr>
          <a:xfrm>
            <a:off x="5798431" y="3690218"/>
            <a:ext cx="407364" cy="407364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83FB82D-670D-4DC3-8B58-401779344249}"/>
              </a:ext>
            </a:extLst>
          </p:cNvPr>
          <p:cNvSpPr/>
          <p:nvPr/>
        </p:nvSpPr>
        <p:spPr>
          <a:xfrm>
            <a:off x="6309802" y="3785740"/>
            <a:ext cx="238342" cy="21631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16609-433E-4EB8-8A2C-2F295BECCACA}"/>
              </a:ext>
            </a:extLst>
          </p:cNvPr>
          <p:cNvCxnSpPr>
            <a:cxnSpLocks/>
          </p:cNvCxnSpPr>
          <p:nvPr/>
        </p:nvCxnSpPr>
        <p:spPr>
          <a:xfrm flipV="1">
            <a:off x="5997771" y="3072557"/>
            <a:ext cx="0" cy="61766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7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77423D7-D78A-4DF5-86A5-6A7DFBEBA9D6}"/>
              </a:ext>
            </a:extLst>
          </p:cNvPr>
          <p:cNvSpPr/>
          <p:nvPr/>
        </p:nvSpPr>
        <p:spPr>
          <a:xfrm>
            <a:off x="3019378" y="2555219"/>
            <a:ext cx="148566" cy="1485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B95118-C877-4263-B3F4-A55D4A1FDAC4}"/>
                  </a:ext>
                </a:extLst>
              </p:cNvPr>
              <p:cNvSpPr txBox="1"/>
              <p:nvPr/>
            </p:nvSpPr>
            <p:spPr>
              <a:xfrm>
                <a:off x="7927960" y="2324731"/>
                <a:ext cx="504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B95118-C877-4263-B3F4-A55D4A1FD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960" y="2324731"/>
                <a:ext cx="5042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FAE647-7698-478B-B47B-C8D3D459261D}"/>
              </a:ext>
            </a:extLst>
          </p:cNvPr>
          <p:cNvCxnSpPr>
            <a:cxnSpLocks/>
          </p:cNvCxnSpPr>
          <p:nvPr/>
        </p:nvCxnSpPr>
        <p:spPr>
          <a:xfrm>
            <a:off x="7978780" y="2276446"/>
            <a:ext cx="0" cy="514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39A98-2E48-4894-A037-395CC0A8D5FB}"/>
                  </a:ext>
                </a:extLst>
              </p:cNvPr>
              <p:cNvSpPr txBox="1"/>
              <p:nvPr/>
            </p:nvSpPr>
            <p:spPr>
              <a:xfrm>
                <a:off x="7610188" y="1858830"/>
                <a:ext cx="470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939A98-2E48-4894-A037-395CC0A8D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188" y="1858830"/>
                <a:ext cx="4708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FE4899-5AF6-4A0D-9045-99D65F6EAE25}"/>
              </a:ext>
            </a:extLst>
          </p:cNvPr>
          <p:cNvCxnSpPr>
            <a:cxnSpLocks/>
          </p:cNvCxnSpPr>
          <p:nvPr/>
        </p:nvCxnSpPr>
        <p:spPr>
          <a:xfrm flipH="1">
            <a:off x="7712431" y="2276446"/>
            <a:ext cx="2663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BA5149-9FDA-4D95-8189-9A231EFDE3F0}"/>
                  </a:ext>
                </a:extLst>
              </p:cNvPr>
              <p:cNvSpPr txBox="1"/>
              <p:nvPr/>
            </p:nvSpPr>
            <p:spPr>
              <a:xfrm>
                <a:off x="7355485" y="3260875"/>
                <a:ext cx="1354538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BA5149-9FDA-4D95-8189-9A231EFDE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485" y="3260875"/>
                <a:ext cx="1354538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855BEC-35B4-45A2-8580-2A8E262CDB71}"/>
              </a:ext>
            </a:extLst>
          </p:cNvPr>
          <p:cNvCxnSpPr>
            <a:cxnSpLocks/>
          </p:cNvCxnSpPr>
          <p:nvPr/>
        </p:nvCxnSpPr>
        <p:spPr>
          <a:xfrm>
            <a:off x="2872051" y="2175492"/>
            <a:ext cx="443220" cy="90371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55E30BD-20CD-478E-A0A5-0841F9A1B99D}"/>
              </a:ext>
            </a:extLst>
          </p:cNvPr>
          <p:cNvSpPr/>
          <p:nvPr/>
        </p:nvSpPr>
        <p:spPr>
          <a:xfrm>
            <a:off x="7736861" y="2423223"/>
            <a:ext cx="148566" cy="1485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72E3AF-FFD1-4EA3-BE47-8B442E2D1627}"/>
              </a:ext>
            </a:extLst>
          </p:cNvPr>
          <p:cNvCxnSpPr>
            <a:cxnSpLocks/>
          </p:cNvCxnSpPr>
          <p:nvPr/>
        </p:nvCxnSpPr>
        <p:spPr>
          <a:xfrm>
            <a:off x="7589534" y="2043496"/>
            <a:ext cx="443220" cy="90371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C8FEC5-FE71-47BB-A8DF-E91D58731788}"/>
                  </a:ext>
                </a:extLst>
              </p:cNvPr>
              <p:cNvSpPr txBox="1"/>
              <p:nvPr/>
            </p:nvSpPr>
            <p:spPr>
              <a:xfrm>
                <a:off x="1051613" y="2387123"/>
                <a:ext cx="890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C8FEC5-FE71-47BB-A8DF-E91D58731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13" y="2387123"/>
                <a:ext cx="890950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73EE2E-0242-421A-8916-E2C33C86C59C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809009" y="2629502"/>
            <a:ext cx="121036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263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2938214" y="3848644"/>
            <a:ext cx="99311" cy="993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9A21646B-9BF4-437F-8270-07C775E11DC7}"/>
              </a:ext>
            </a:extLst>
          </p:cNvPr>
          <p:cNvSpPr/>
          <p:nvPr/>
        </p:nvSpPr>
        <p:spPr>
          <a:xfrm>
            <a:off x="2431186" y="3690218"/>
            <a:ext cx="407364" cy="407364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75A9FA-B2DA-41B3-9286-9697C25071A2}"/>
              </a:ext>
            </a:extLst>
          </p:cNvPr>
          <p:cNvCxnSpPr>
            <a:cxnSpLocks/>
          </p:cNvCxnSpPr>
          <p:nvPr/>
        </p:nvCxnSpPr>
        <p:spPr>
          <a:xfrm flipV="1">
            <a:off x="2630525" y="4105345"/>
            <a:ext cx="0" cy="34964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069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2938214" y="3848644"/>
            <a:ext cx="99311" cy="993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9A21646B-9BF4-437F-8270-07C775E11DC7}"/>
              </a:ext>
            </a:extLst>
          </p:cNvPr>
          <p:cNvSpPr/>
          <p:nvPr/>
        </p:nvSpPr>
        <p:spPr>
          <a:xfrm>
            <a:off x="2431186" y="3690218"/>
            <a:ext cx="407364" cy="407364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A1B969D-15DB-4FDE-8FA0-0210EC2BA30D}"/>
              </a:ext>
            </a:extLst>
          </p:cNvPr>
          <p:cNvSpPr/>
          <p:nvPr/>
        </p:nvSpPr>
        <p:spPr>
          <a:xfrm flipH="1">
            <a:off x="2155584" y="3805101"/>
            <a:ext cx="238342" cy="21631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0433A-E675-4E16-85A7-AA1ED07E7D35}"/>
              </a:ext>
            </a:extLst>
          </p:cNvPr>
          <p:cNvCxnSpPr>
            <a:cxnSpLocks/>
          </p:cNvCxnSpPr>
          <p:nvPr/>
        </p:nvCxnSpPr>
        <p:spPr>
          <a:xfrm flipV="1">
            <a:off x="2630525" y="4105345"/>
            <a:ext cx="0" cy="34964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889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2938214" y="3848644"/>
            <a:ext cx="99311" cy="993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9A21646B-9BF4-437F-8270-07C775E11DC7}"/>
              </a:ext>
            </a:extLst>
          </p:cNvPr>
          <p:cNvSpPr/>
          <p:nvPr/>
        </p:nvSpPr>
        <p:spPr>
          <a:xfrm>
            <a:off x="2114827" y="3690218"/>
            <a:ext cx="407364" cy="407364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A1B969D-15DB-4FDE-8FA0-0210EC2BA30D}"/>
              </a:ext>
            </a:extLst>
          </p:cNvPr>
          <p:cNvSpPr/>
          <p:nvPr/>
        </p:nvSpPr>
        <p:spPr>
          <a:xfrm flipH="1">
            <a:off x="1577474" y="3805101"/>
            <a:ext cx="500093" cy="21631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B1F16D-4814-4DB5-8A24-7D7B1287510D}"/>
              </a:ext>
            </a:extLst>
          </p:cNvPr>
          <p:cNvCxnSpPr>
            <a:cxnSpLocks/>
          </p:cNvCxnSpPr>
          <p:nvPr/>
        </p:nvCxnSpPr>
        <p:spPr>
          <a:xfrm flipV="1">
            <a:off x="2314168" y="4097582"/>
            <a:ext cx="0" cy="86011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7698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2938214" y="3848644"/>
            <a:ext cx="99311" cy="993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5753B-1032-44DA-A606-0982E760443C}"/>
              </a:ext>
            </a:extLst>
          </p:cNvPr>
          <p:cNvSpPr txBox="1"/>
          <p:nvPr/>
        </p:nvSpPr>
        <p:spPr>
          <a:xfrm>
            <a:off x="4194973" y="5170044"/>
            <a:ext cx="451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Fixed points indicate change in sign of derivative</a:t>
            </a:r>
          </a:p>
          <a:p>
            <a:r>
              <a:rPr lang="en-GB" dirty="0"/>
              <a:t>&amp; change in “direction of travel”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5DC07B-EDFD-462B-8802-594FF2B4330B}"/>
              </a:ext>
            </a:extLst>
          </p:cNvPr>
          <p:cNvCxnSpPr/>
          <p:nvPr/>
        </p:nvCxnSpPr>
        <p:spPr>
          <a:xfrm flipH="1" flipV="1">
            <a:off x="3076891" y="3982624"/>
            <a:ext cx="1209088" cy="1096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62E12CB-4A90-4CCA-A7A5-235DE5A3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Phase Portrait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2CC0AB6-0F00-4704-968A-72489AFE8927}"/>
              </a:ext>
            </a:extLst>
          </p:cNvPr>
          <p:cNvSpPr/>
          <p:nvPr/>
        </p:nvSpPr>
        <p:spPr>
          <a:xfrm rot="16200000" flipH="1">
            <a:off x="2352689" y="379702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F4068AD-C771-4A0A-B467-CD031041F29A}"/>
              </a:ext>
            </a:extLst>
          </p:cNvPr>
          <p:cNvSpPr/>
          <p:nvPr/>
        </p:nvSpPr>
        <p:spPr>
          <a:xfrm rot="5400000">
            <a:off x="4171981" y="3794957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C110467-533B-4D82-8B82-0234CF6A46A7}"/>
              </a:ext>
            </a:extLst>
          </p:cNvPr>
          <p:cNvSpPr/>
          <p:nvPr/>
        </p:nvSpPr>
        <p:spPr>
          <a:xfrm rot="5400000">
            <a:off x="5731251" y="379289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2E2673-6979-4AF5-A193-4F60B193B262}"/>
                  </a:ext>
                </a:extLst>
              </p:cNvPr>
              <p:cNvSpPr txBox="1"/>
              <p:nvPr/>
            </p:nvSpPr>
            <p:spPr>
              <a:xfrm>
                <a:off x="981208" y="6245069"/>
                <a:ext cx="54701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/>
                  <a:t>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b="0" dirty="0"/>
                  <a:t> changes from negative to positive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𝑢𝑛𝑠𝑡𝑎𝑏𝑙𝑒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2E2673-6979-4AF5-A193-4F60B193B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08" y="6245069"/>
                <a:ext cx="5470152" cy="646331"/>
              </a:xfrm>
              <a:prstGeom prst="rect">
                <a:avLst/>
              </a:prstGeom>
              <a:blipFill>
                <a:blip r:embed="rId4"/>
                <a:stretch>
                  <a:fillRect l="-1003" t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9198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 flipH="1"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5776754" y="3844244"/>
            <a:ext cx="99311" cy="9931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2E12CB-4A90-4CCA-A7A5-235DE5A3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Phase Portrait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5EF3FBE-BEF5-463E-B4CB-C2ACF9EB57D0}"/>
              </a:ext>
            </a:extLst>
          </p:cNvPr>
          <p:cNvSpPr/>
          <p:nvPr/>
        </p:nvSpPr>
        <p:spPr>
          <a:xfrm rot="5400000">
            <a:off x="2907399" y="379702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65AE4B2-B2AE-437D-B2FC-1BAA9CB9E05F}"/>
              </a:ext>
            </a:extLst>
          </p:cNvPr>
          <p:cNvSpPr/>
          <p:nvPr/>
        </p:nvSpPr>
        <p:spPr>
          <a:xfrm rot="5400000">
            <a:off x="4726691" y="3794957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6E373AA-9E85-42FB-B6F8-40741B546CF6}"/>
              </a:ext>
            </a:extLst>
          </p:cNvPr>
          <p:cNvSpPr/>
          <p:nvPr/>
        </p:nvSpPr>
        <p:spPr>
          <a:xfrm rot="16200000" flipH="1">
            <a:off x="6285961" y="379289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24556E35-6765-4416-90C8-57B05565595B}"/>
              </a:ext>
            </a:extLst>
          </p:cNvPr>
          <p:cNvSpPr/>
          <p:nvPr/>
        </p:nvSpPr>
        <p:spPr>
          <a:xfrm>
            <a:off x="1914641" y="3683804"/>
            <a:ext cx="407364" cy="407364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FB04435-B031-4765-8926-6C932A864C71}"/>
              </a:ext>
            </a:extLst>
          </p:cNvPr>
          <p:cNvSpPr/>
          <p:nvPr/>
        </p:nvSpPr>
        <p:spPr>
          <a:xfrm>
            <a:off x="2366107" y="3785739"/>
            <a:ext cx="407365" cy="21631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1384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 flipH="1"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5776754" y="3844244"/>
            <a:ext cx="99311" cy="9931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2E12CB-4A90-4CCA-A7A5-235DE5A3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Phase Portrait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5EF3FBE-BEF5-463E-B4CB-C2ACF9EB57D0}"/>
              </a:ext>
            </a:extLst>
          </p:cNvPr>
          <p:cNvSpPr/>
          <p:nvPr/>
        </p:nvSpPr>
        <p:spPr>
          <a:xfrm rot="5400000">
            <a:off x="2907399" y="379702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65AE4B2-B2AE-437D-B2FC-1BAA9CB9E05F}"/>
              </a:ext>
            </a:extLst>
          </p:cNvPr>
          <p:cNvSpPr/>
          <p:nvPr/>
        </p:nvSpPr>
        <p:spPr>
          <a:xfrm rot="5400000">
            <a:off x="4726691" y="3794957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6E373AA-9E85-42FB-B6F8-40741B546CF6}"/>
              </a:ext>
            </a:extLst>
          </p:cNvPr>
          <p:cNvSpPr/>
          <p:nvPr/>
        </p:nvSpPr>
        <p:spPr>
          <a:xfrm rot="16200000" flipH="1">
            <a:off x="6285961" y="379289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24556E35-6765-4416-90C8-57B05565595B}"/>
              </a:ext>
            </a:extLst>
          </p:cNvPr>
          <p:cNvSpPr/>
          <p:nvPr/>
        </p:nvSpPr>
        <p:spPr>
          <a:xfrm>
            <a:off x="3496423" y="3683804"/>
            <a:ext cx="407364" cy="407364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FB04435-B031-4765-8926-6C932A864C71}"/>
              </a:ext>
            </a:extLst>
          </p:cNvPr>
          <p:cNvSpPr/>
          <p:nvPr/>
        </p:nvSpPr>
        <p:spPr>
          <a:xfrm>
            <a:off x="3947889" y="3785739"/>
            <a:ext cx="706450" cy="21631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914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 flipH="1"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5776754" y="3844244"/>
            <a:ext cx="99311" cy="9931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2E12CB-4A90-4CCA-A7A5-235DE5A3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Phase Portrait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5EF3FBE-BEF5-463E-B4CB-C2ACF9EB57D0}"/>
              </a:ext>
            </a:extLst>
          </p:cNvPr>
          <p:cNvSpPr/>
          <p:nvPr/>
        </p:nvSpPr>
        <p:spPr>
          <a:xfrm rot="5400000">
            <a:off x="2907399" y="379702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65AE4B2-B2AE-437D-B2FC-1BAA9CB9E05F}"/>
              </a:ext>
            </a:extLst>
          </p:cNvPr>
          <p:cNvSpPr/>
          <p:nvPr/>
        </p:nvSpPr>
        <p:spPr>
          <a:xfrm rot="5400000">
            <a:off x="4726691" y="3794957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6E373AA-9E85-42FB-B6F8-40741B546CF6}"/>
              </a:ext>
            </a:extLst>
          </p:cNvPr>
          <p:cNvSpPr/>
          <p:nvPr/>
        </p:nvSpPr>
        <p:spPr>
          <a:xfrm rot="16200000" flipH="1">
            <a:off x="6285961" y="379289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24556E35-6765-4416-90C8-57B05565595B}"/>
              </a:ext>
            </a:extLst>
          </p:cNvPr>
          <p:cNvSpPr/>
          <p:nvPr/>
        </p:nvSpPr>
        <p:spPr>
          <a:xfrm>
            <a:off x="5056533" y="3683804"/>
            <a:ext cx="407364" cy="407364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FB04435-B031-4765-8926-6C932A864C71}"/>
              </a:ext>
            </a:extLst>
          </p:cNvPr>
          <p:cNvSpPr/>
          <p:nvPr/>
        </p:nvSpPr>
        <p:spPr>
          <a:xfrm>
            <a:off x="5507999" y="3785739"/>
            <a:ext cx="202767" cy="21631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61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 flipH="1"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5776754" y="3844244"/>
            <a:ext cx="99311" cy="9931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2E12CB-4A90-4CCA-A7A5-235DE5A3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Phase Portrait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5EF3FBE-BEF5-463E-B4CB-C2ACF9EB57D0}"/>
              </a:ext>
            </a:extLst>
          </p:cNvPr>
          <p:cNvSpPr/>
          <p:nvPr/>
        </p:nvSpPr>
        <p:spPr>
          <a:xfrm rot="5400000">
            <a:off x="2907399" y="379702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65AE4B2-B2AE-437D-B2FC-1BAA9CB9E05F}"/>
              </a:ext>
            </a:extLst>
          </p:cNvPr>
          <p:cNvSpPr/>
          <p:nvPr/>
        </p:nvSpPr>
        <p:spPr>
          <a:xfrm rot="5400000">
            <a:off x="4726691" y="3794957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6E373AA-9E85-42FB-B6F8-40741B546CF6}"/>
              </a:ext>
            </a:extLst>
          </p:cNvPr>
          <p:cNvSpPr/>
          <p:nvPr/>
        </p:nvSpPr>
        <p:spPr>
          <a:xfrm rot="16200000" flipH="1">
            <a:off x="6285961" y="379289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24556E35-6765-4416-90C8-57B05565595B}"/>
              </a:ext>
            </a:extLst>
          </p:cNvPr>
          <p:cNvSpPr/>
          <p:nvPr/>
        </p:nvSpPr>
        <p:spPr>
          <a:xfrm>
            <a:off x="5268884" y="3683804"/>
            <a:ext cx="407364" cy="407364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FB04435-B031-4765-8926-6C932A864C71}"/>
              </a:ext>
            </a:extLst>
          </p:cNvPr>
          <p:cNvSpPr/>
          <p:nvPr/>
        </p:nvSpPr>
        <p:spPr>
          <a:xfrm>
            <a:off x="5698681" y="3785739"/>
            <a:ext cx="99312" cy="21631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0619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 flipH="1"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5776754" y="3844244"/>
            <a:ext cx="99311" cy="9931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2E12CB-4A90-4CCA-A7A5-235DE5A3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Phase Portrait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5EF3FBE-BEF5-463E-B4CB-C2ACF9EB57D0}"/>
              </a:ext>
            </a:extLst>
          </p:cNvPr>
          <p:cNvSpPr/>
          <p:nvPr/>
        </p:nvSpPr>
        <p:spPr>
          <a:xfrm rot="5400000">
            <a:off x="2907399" y="379702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65AE4B2-B2AE-437D-B2FC-1BAA9CB9E05F}"/>
              </a:ext>
            </a:extLst>
          </p:cNvPr>
          <p:cNvSpPr/>
          <p:nvPr/>
        </p:nvSpPr>
        <p:spPr>
          <a:xfrm rot="5400000">
            <a:off x="4726691" y="3794957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6E373AA-9E85-42FB-B6F8-40741B546CF6}"/>
              </a:ext>
            </a:extLst>
          </p:cNvPr>
          <p:cNvSpPr/>
          <p:nvPr/>
        </p:nvSpPr>
        <p:spPr>
          <a:xfrm rot="16200000" flipH="1">
            <a:off x="6285961" y="379289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24556E35-6765-4416-90C8-57B05565595B}"/>
              </a:ext>
            </a:extLst>
          </p:cNvPr>
          <p:cNvSpPr/>
          <p:nvPr/>
        </p:nvSpPr>
        <p:spPr>
          <a:xfrm>
            <a:off x="5658943" y="3649648"/>
            <a:ext cx="407364" cy="407364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2F813-71B6-437C-A020-E8C68CBD7664}"/>
                  </a:ext>
                </a:extLst>
              </p:cNvPr>
              <p:cNvSpPr txBox="1"/>
              <p:nvPr/>
            </p:nvSpPr>
            <p:spPr>
              <a:xfrm>
                <a:off x="2840221" y="5633146"/>
                <a:ext cx="4169988" cy="498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At the fixed point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GB" dirty="0"/>
                  <a:t> no change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2F813-71B6-437C-A020-E8C68CBD7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21" y="5633146"/>
                <a:ext cx="4169988" cy="498663"/>
              </a:xfrm>
              <a:prstGeom prst="rect">
                <a:avLst/>
              </a:prstGeom>
              <a:blipFill>
                <a:blip r:embed="rId4"/>
                <a:stretch>
                  <a:fillRect l="-1316" b="-7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2147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 flipH="1"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5776754" y="3844244"/>
            <a:ext cx="99311" cy="9931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2E12CB-4A90-4CCA-A7A5-235DE5A3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Phase Portrait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5EF3FBE-BEF5-463E-B4CB-C2ACF9EB57D0}"/>
              </a:ext>
            </a:extLst>
          </p:cNvPr>
          <p:cNvSpPr/>
          <p:nvPr/>
        </p:nvSpPr>
        <p:spPr>
          <a:xfrm rot="5400000">
            <a:off x="2907399" y="379702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65AE4B2-B2AE-437D-B2FC-1BAA9CB9E05F}"/>
              </a:ext>
            </a:extLst>
          </p:cNvPr>
          <p:cNvSpPr/>
          <p:nvPr/>
        </p:nvSpPr>
        <p:spPr>
          <a:xfrm rot="5400000">
            <a:off x="4726691" y="3794957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6E373AA-9E85-42FB-B6F8-40741B546CF6}"/>
              </a:ext>
            </a:extLst>
          </p:cNvPr>
          <p:cNvSpPr/>
          <p:nvPr/>
        </p:nvSpPr>
        <p:spPr>
          <a:xfrm rot="16200000" flipH="1">
            <a:off x="6285961" y="379289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24556E35-6765-4416-90C8-57B05565595B}"/>
              </a:ext>
            </a:extLst>
          </p:cNvPr>
          <p:cNvSpPr/>
          <p:nvPr/>
        </p:nvSpPr>
        <p:spPr>
          <a:xfrm>
            <a:off x="7219067" y="3649648"/>
            <a:ext cx="407364" cy="407364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FB04435-B031-4765-8926-6C932A864C71}"/>
              </a:ext>
            </a:extLst>
          </p:cNvPr>
          <p:cNvSpPr/>
          <p:nvPr/>
        </p:nvSpPr>
        <p:spPr>
          <a:xfrm flipH="1">
            <a:off x="6734033" y="3789987"/>
            <a:ext cx="393742" cy="21631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36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BA2B44-2411-4758-8A33-9361E99BA71A}"/>
                  </a:ext>
                </a:extLst>
              </p:cNvPr>
              <p:cNvSpPr txBox="1"/>
              <p:nvPr/>
            </p:nvSpPr>
            <p:spPr>
              <a:xfrm>
                <a:off x="1040076" y="2547702"/>
                <a:ext cx="890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BA2B44-2411-4758-8A33-9361E99BA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76" y="2547702"/>
                <a:ext cx="8909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6DC19E9-3FD9-4E2C-8D2B-1F4FD447A52F}"/>
              </a:ext>
            </a:extLst>
          </p:cNvPr>
          <p:cNvSpPr/>
          <p:nvPr/>
        </p:nvSpPr>
        <p:spPr>
          <a:xfrm rot="5400000">
            <a:off x="4348628" y="481037"/>
            <a:ext cx="277353" cy="450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45398C-87D5-4315-919E-A16C83A4C2ED}"/>
                  </a:ext>
                </a:extLst>
              </p:cNvPr>
              <p:cNvSpPr txBox="1"/>
              <p:nvPr/>
            </p:nvSpPr>
            <p:spPr>
              <a:xfrm>
                <a:off x="7011845" y="1651686"/>
                <a:ext cx="1971810" cy="119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For a fixed value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, 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1600" dirty="0"/>
                  <a:t> doesn’t change </a:t>
                </a:r>
              </a:p>
              <a:p>
                <a:r>
                  <a:rPr lang="en-GB" sz="1600" dirty="0"/>
                  <a:t>&amp; so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GB" sz="1600" dirty="0"/>
                  <a:t> doesn’t change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45398C-87D5-4315-919E-A16C83A4C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845" y="1651686"/>
                <a:ext cx="1971810" cy="1192249"/>
              </a:xfrm>
              <a:prstGeom prst="rect">
                <a:avLst/>
              </a:prstGeom>
              <a:blipFill>
                <a:blip r:embed="rId7"/>
                <a:stretch>
                  <a:fillRect l="-1543" t="-1531" r="-1852" b="-51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537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 flipH="1"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5776754" y="3844244"/>
            <a:ext cx="99311" cy="9931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2E12CB-4A90-4CCA-A7A5-235DE5A3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Phase Portrait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5EF3FBE-BEF5-463E-B4CB-C2ACF9EB57D0}"/>
              </a:ext>
            </a:extLst>
          </p:cNvPr>
          <p:cNvSpPr/>
          <p:nvPr/>
        </p:nvSpPr>
        <p:spPr>
          <a:xfrm rot="5400000">
            <a:off x="2907399" y="379702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65AE4B2-B2AE-437D-B2FC-1BAA9CB9E05F}"/>
              </a:ext>
            </a:extLst>
          </p:cNvPr>
          <p:cNvSpPr/>
          <p:nvPr/>
        </p:nvSpPr>
        <p:spPr>
          <a:xfrm rot="5400000">
            <a:off x="4726691" y="3794957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6E373AA-9E85-42FB-B6F8-40741B546CF6}"/>
              </a:ext>
            </a:extLst>
          </p:cNvPr>
          <p:cNvSpPr/>
          <p:nvPr/>
        </p:nvSpPr>
        <p:spPr>
          <a:xfrm rot="16200000" flipH="1">
            <a:off x="6285961" y="379289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24556E35-6765-4416-90C8-57B05565595B}"/>
              </a:ext>
            </a:extLst>
          </p:cNvPr>
          <p:cNvSpPr/>
          <p:nvPr/>
        </p:nvSpPr>
        <p:spPr>
          <a:xfrm>
            <a:off x="6690358" y="3649648"/>
            <a:ext cx="407364" cy="407364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FB04435-B031-4765-8926-6C932A864C71}"/>
              </a:ext>
            </a:extLst>
          </p:cNvPr>
          <p:cNvSpPr/>
          <p:nvPr/>
        </p:nvSpPr>
        <p:spPr>
          <a:xfrm flipH="1">
            <a:off x="6307611" y="3789987"/>
            <a:ext cx="291454" cy="21631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899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 flipH="1"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5776754" y="3844244"/>
            <a:ext cx="99311" cy="9931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2E12CB-4A90-4CCA-A7A5-235DE5A3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Phase Portrait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5EF3FBE-BEF5-463E-B4CB-C2ACF9EB57D0}"/>
              </a:ext>
            </a:extLst>
          </p:cNvPr>
          <p:cNvSpPr/>
          <p:nvPr/>
        </p:nvSpPr>
        <p:spPr>
          <a:xfrm rot="5400000">
            <a:off x="2907399" y="379702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65AE4B2-B2AE-437D-B2FC-1BAA9CB9E05F}"/>
              </a:ext>
            </a:extLst>
          </p:cNvPr>
          <p:cNvSpPr/>
          <p:nvPr/>
        </p:nvSpPr>
        <p:spPr>
          <a:xfrm rot="5400000">
            <a:off x="4726691" y="3794957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6E373AA-9E85-42FB-B6F8-40741B546CF6}"/>
              </a:ext>
            </a:extLst>
          </p:cNvPr>
          <p:cNvSpPr/>
          <p:nvPr/>
        </p:nvSpPr>
        <p:spPr>
          <a:xfrm rot="16200000" flipH="1">
            <a:off x="6285961" y="379289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24556E35-6765-4416-90C8-57B05565595B}"/>
              </a:ext>
            </a:extLst>
          </p:cNvPr>
          <p:cNvSpPr/>
          <p:nvPr/>
        </p:nvSpPr>
        <p:spPr>
          <a:xfrm>
            <a:off x="6053307" y="3649648"/>
            <a:ext cx="407364" cy="407364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FB04435-B031-4765-8926-6C932A864C71}"/>
              </a:ext>
            </a:extLst>
          </p:cNvPr>
          <p:cNvSpPr/>
          <p:nvPr/>
        </p:nvSpPr>
        <p:spPr>
          <a:xfrm flipH="1">
            <a:off x="5915958" y="3789987"/>
            <a:ext cx="115393" cy="21631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5991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 flipH="1"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5776754" y="3844244"/>
            <a:ext cx="99311" cy="9931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2E12CB-4A90-4CCA-A7A5-235DE5A3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Phase Portrait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5EF3FBE-BEF5-463E-B4CB-C2ACF9EB57D0}"/>
              </a:ext>
            </a:extLst>
          </p:cNvPr>
          <p:cNvSpPr/>
          <p:nvPr/>
        </p:nvSpPr>
        <p:spPr>
          <a:xfrm rot="5400000">
            <a:off x="2907399" y="379702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65AE4B2-B2AE-437D-B2FC-1BAA9CB9E05F}"/>
              </a:ext>
            </a:extLst>
          </p:cNvPr>
          <p:cNvSpPr/>
          <p:nvPr/>
        </p:nvSpPr>
        <p:spPr>
          <a:xfrm rot="5400000">
            <a:off x="4726691" y="3794957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6E373AA-9E85-42FB-B6F8-40741B546CF6}"/>
              </a:ext>
            </a:extLst>
          </p:cNvPr>
          <p:cNvSpPr/>
          <p:nvPr/>
        </p:nvSpPr>
        <p:spPr>
          <a:xfrm rot="16200000" flipH="1">
            <a:off x="6285961" y="379289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24556E35-6765-4416-90C8-57B05565595B}"/>
              </a:ext>
            </a:extLst>
          </p:cNvPr>
          <p:cNvSpPr/>
          <p:nvPr/>
        </p:nvSpPr>
        <p:spPr>
          <a:xfrm>
            <a:off x="5658943" y="3649648"/>
            <a:ext cx="407364" cy="407364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DA32CE-2177-44F5-B159-13D33C4353C8}"/>
                  </a:ext>
                </a:extLst>
              </p:cNvPr>
              <p:cNvSpPr txBox="1"/>
              <p:nvPr/>
            </p:nvSpPr>
            <p:spPr>
              <a:xfrm>
                <a:off x="2840221" y="5633146"/>
                <a:ext cx="4169988" cy="498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At the fixed point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GB" dirty="0"/>
                  <a:t> no change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DA32CE-2177-44F5-B159-13D33C435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21" y="5633146"/>
                <a:ext cx="4169988" cy="498663"/>
              </a:xfrm>
              <a:prstGeom prst="rect">
                <a:avLst/>
              </a:prstGeom>
              <a:blipFill>
                <a:blip r:embed="rId4"/>
                <a:stretch>
                  <a:fillRect l="-1316" b="-7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2788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/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5C7D98-7DB6-48B5-8710-D08FCDAD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307" y="3848644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839991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1E22E-B847-4AC4-8CC4-2AFBEEBBA42A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CAAAA-AF27-4584-9D82-14D1FE0517F1}"/>
              </a:ext>
            </a:extLst>
          </p:cNvPr>
          <p:cNvCxnSpPr>
            <a:cxnSpLocks/>
          </p:cNvCxnSpPr>
          <p:nvPr/>
        </p:nvCxnSpPr>
        <p:spPr>
          <a:xfrm>
            <a:off x="1746878" y="3893900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CB3108-06AC-470E-B3D0-714933DC316F}"/>
              </a:ext>
            </a:extLst>
          </p:cNvPr>
          <p:cNvSpPr/>
          <p:nvPr/>
        </p:nvSpPr>
        <p:spPr>
          <a:xfrm flipH="1">
            <a:off x="2118323" y="1996409"/>
            <a:ext cx="4596652" cy="3340554"/>
          </a:xfrm>
          <a:custGeom>
            <a:avLst/>
            <a:gdLst>
              <a:gd name="connsiteX0" fmla="*/ 0 w 2574187"/>
              <a:gd name="connsiteY0" fmla="*/ 1870755 h 1870755"/>
              <a:gd name="connsiteX1" fmla="*/ 658714 w 2574187"/>
              <a:gd name="connsiteY1" fmla="*/ 830679 h 1870755"/>
              <a:gd name="connsiteX2" fmla="*/ 1490775 w 2574187"/>
              <a:gd name="connsiteY2" fmla="*/ 2952 h 1870755"/>
              <a:gd name="connsiteX3" fmla="*/ 2015147 w 2574187"/>
              <a:gd name="connsiteY3" fmla="*/ 553325 h 1870755"/>
              <a:gd name="connsiteX4" fmla="*/ 2574187 w 2574187"/>
              <a:gd name="connsiteY4" fmla="*/ 518656 h 18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4187" h="1870755">
                <a:moveTo>
                  <a:pt x="0" y="1870755"/>
                </a:moveTo>
                <a:cubicBezTo>
                  <a:pt x="205126" y="1506367"/>
                  <a:pt x="410252" y="1141979"/>
                  <a:pt x="658714" y="830679"/>
                </a:cubicBezTo>
                <a:cubicBezTo>
                  <a:pt x="907177" y="519378"/>
                  <a:pt x="1264703" y="49178"/>
                  <a:pt x="1490775" y="2952"/>
                </a:cubicBezTo>
                <a:cubicBezTo>
                  <a:pt x="1716847" y="-43274"/>
                  <a:pt x="1834578" y="467374"/>
                  <a:pt x="2015147" y="553325"/>
                </a:cubicBezTo>
                <a:cubicBezTo>
                  <a:pt x="2195716" y="639276"/>
                  <a:pt x="2384951" y="578966"/>
                  <a:pt x="2574187" y="51865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46FC34-19F5-4438-B774-27980088E2D2}"/>
              </a:ext>
            </a:extLst>
          </p:cNvPr>
          <p:cNvSpPr/>
          <p:nvPr/>
        </p:nvSpPr>
        <p:spPr>
          <a:xfrm>
            <a:off x="5776754" y="3844244"/>
            <a:ext cx="99311" cy="9931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5DC07B-EDFD-462B-8802-594FF2B4330B}"/>
              </a:ext>
            </a:extLst>
          </p:cNvPr>
          <p:cNvCxnSpPr>
            <a:cxnSpLocks/>
          </p:cNvCxnSpPr>
          <p:nvPr/>
        </p:nvCxnSpPr>
        <p:spPr>
          <a:xfrm flipV="1">
            <a:off x="4992364" y="4199621"/>
            <a:ext cx="644887" cy="1065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62E12CB-4A90-4CCA-A7A5-235DE5A3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Phase Portrait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5EF3FBE-BEF5-463E-B4CB-C2ACF9EB57D0}"/>
              </a:ext>
            </a:extLst>
          </p:cNvPr>
          <p:cNvSpPr/>
          <p:nvPr/>
        </p:nvSpPr>
        <p:spPr>
          <a:xfrm rot="5400000">
            <a:off x="2907399" y="379702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65AE4B2-B2AE-437D-B2FC-1BAA9CB9E05F}"/>
              </a:ext>
            </a:extLst>
          </p:cNvPr>
          <p:cNvSpPr/>
          <p:nvPr/>
        </p:nvSpPr>
        <p:spPr>
          <a:xfrm rot="5400000">
            <a:off x="4726691" y="3794957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6E373AA-9E85-42FB-B6F8-40741B546CF6}"/>
              </a:ext>
            </a:extLst>
          </p:cNvPr>
          <p:cNvSpPr/>
          <p:nvPr/>
        </p:nvSpPr>
        <p:spPr>
          <a:xfrm rot="16200000" flipH="1">
            <a:off x="6285961" y="3792892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24556E35-6765-4416-90C8-57B05565595B}"/>
              </a:ext>
            </a:extLst>
          </p:cNvPr>
          <p:cNvSpPr/>
          <p:nvPr/>
        </p:nvSpPr>
        <p:spPr>
          <a:xfrm>
            <a:off x="5637251" y="3683804"/>
            <a:ext cx="407364" cy="407364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A74D1D-4E10-478C-9815-07CFE4D53B02}"/>
              </a:ext>
            </a:extLst>
          </p:cNvPr>
          <p:cNvSpPr txBox="1"/>
          <p:nvPr/>
        </p:nvSpPr>
        <p:spPr>
          <a:xfrm>
            <a:off x="3692270" y="5313529"/>
            <a:ext cx="451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Fixed points indicate change in sign of derivative</a:t>
            </a:r>
          </a:p>
          <a:p>
            <a:r>
              <a:rPr lang="en-GB" dirty="0"/>
              <a:t>&amp; change in “direction of travel”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ED21A2-424A-4AFC-A215-805FB7193F7F}"/>
                  </a:ext>
                </a:extLst>
              </p:cNvPr>
              <p:cNvSpPr txBox="1"/>
              <p:nvPr/>
            </p:nvSpPr>
            <p:spPr>
              <a:xfrm>
                <a:off x="981208" y="6245069"/>
                <a:ext cx="52232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/>
                  <a:t>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b="0" dirty="0"/>
                  <a:t> changes from positive to negative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𝑠𝑡𝑎𝑏𝑙𝑒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ED21A2-424A-4AFC-A215-805FB719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08" y="6245069"/>
                <a:ext cx="5223289" cy="646331"/>
              </a:xfrm>
              <a:prstGeom prst="rect">
                <a:avLst/>
              </a:prstGeom>
              <a:blipFill>
                <a:blip r:embed="rId4"/>
                <a:stretch>
                  <a:fillRect l="-1050" t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222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3848775" y="1331890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775" y="1331890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62E12CB-4A90-4CCA-A7A5-235DE5A3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Phase Portrait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41E80B-587F-4377-96AB-99D4143DDD6F}"/>
              </a:ext>
            </a:extLst>
          </p:cNvPr>
          <p:cNvGrpSpPr/>
          <p:nvPr/>
        </p:nvGrpSpPr>
        <p:grpSpPr>
          <a:xfrm>
            <a:off x="351442" y="2378688"/>
            <a:ext cx="4141155" cy="2848200"/>
            <a:chOff x="529122" y="2065748"/>
            <a:chExt cx="5397080" cy="3711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D5C7D98-7DB6-48B5-8710-D08FCDAD1511}"/>
                    </a:ext>
                  </a:extLst>
                </p:cNvPr>
                <p:cNvSpPr txBox="1"/>
                <p:nvPr/>
              </p:nvSpPr>
              <p:spPr>
                <a:xfrm>
                  <a:off x="5370485" y="3905294"/>
                  <a:ext cx="555717" cy="6016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D5C7D98-7DB6-48B5-8710-D08FCDAD1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0485" y="3905294"/>
                  <a:ext cx="555717" cy="6016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F01E22E-B847-4AC4-8CC4-2AFBEEBBA42A}"/>
                </a:ext>
              </a:extLst>
            </p:cNvPr>
            <p:cNvCxnSpPr/>
            <p:nvPr/>
          </p:nvCxnSpPr>
          <p:spPr>
            <a:xfrm flipV="1">
              <a:off x="637464" y="2403772"/>
              <a:ext cx="0" cy="33739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DCAAAA-AF27-4584-9D82-14D1FE0517F1}"/>
                </a:ext>
              </a:extLst>
            </p:cNvPr>
            <p:cNvCxnSpPr>
              <a:cxnSpLocks/>
            </p:cNvCxnSpPr>
            <p:nvPr/>
          </p:nvCxnSpPr>
          <p:spPr>
            <a:xfrm>
              <a:off x="529122" y="3963239"/>
              <a:ext cx="50996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CB3108-06AC-470E-B3D0-714933DC316F}"/>
                </a:ext>
              </a:extLst>
            </p:cNvPr>
            <p:cNvSpPr/>
            <p:nvPr/>
          </p:nvSpPr>
          <p:spPr>
            <a:xfrm flipH="1">
              <a:off x="900567" y="2065748"/>
              <a:ext cx="4596652" cy="3340554"/>
            </a:xfrm>
            <a:custGeom>
              <a:avLst/>
              <a:gdLst>
                <a:gd name="connsiteX0" fmla="*/ 0 w 2574187"/>
                <a:gd name="connsiteY0" fmla="*/ 1870755 h 1870755"/>
                <a:gd name="connsiteX1" fmla="*/ 658714 w 2574187"/>
                <a:gd name="connsiteY1" fmla="*/ 830679 h 1870755"/>
                <a:gd name="connsiteX2" fmla="*/ 1490775 w 2574187"/>
                <a:gd name="connsiteY2" fmla="*/ 2952 h 1870755"/>
                <a:gd name="connsiteX3" fmla="*/ 2015147 w 2574187"/>
                <a:gd name="connsiteY3" fmla="*/ 553325 h 1870755"/>
                <a:gd name="connsiteX4" fmla="*/ 2574187 w 2574187"/>
                <a:gd name="connsiteY4" fmla="*/ 518656 h 187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4187" h="1870755">
                  <a:moveTo>
                    <a:pt x="0" y="1870755"/>
                  </a:moveTo>
                  <a:cubicBezTo>
                    <a:pt x="205126" y="1506367"/>
                    <a:pt x="410252" y="1141979"/>
                    <a:pt x="658714" y="830679"/>
                  </a:cubicBezTo>
                  <a:cubicBezTo>
                    <a:pt x="907177" y="519378"/>
                    <a:pt x="1264703" y="49178"/>
                    <a:pt x="1490775" y="2952"/>
                  </a:cubicBezTo>
                  <a:cubicBezTo>
                    <a:pt x="1716847" y="-43274"/>
                    <a:pt x="1834578" y="467374"/>
                    <a:pt x="2015147" y="553325"/>
                  </a:cubicBezTo>
                  <a:cubicBezTo>
                    <a:pt x="2195716" y="639276"/>
                    <a:pt x="2384951" y="578966"/>
                    <a:pt x="2574187" y="518656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B46FC34-19F5-4438-B774-27980088E2D2}"/>
                </a:ext>
              </a:extLst>
            </p:cNvPr>
            <p:cNvSpPr/>
            <p:nvPr/>
          </p:nvSpPr>
          <p:spPr>
            <a:xfrm>
              <a:off x="4558998" y="3913583"/>
              <a:ext cx="99311" cy="9931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5EF3FBE-BEF5-463E-B4CB-C2ACF9EB57D0}"/>
                </a:ext>
              </a:extLst>
            </p:cNvPr>
            <p:cNvSpPr/>
            <p:nvPr/>
          </p:nvSpPr>
          <p:spPr>
            <a:xfrm rot="5400000">
              <a:off x="1689643" y="3866361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65AE4B2-B2AE-437D-B2FC-1BAA9CB9E05F}"/>
                </a:ext>
              </a:extLst>
            </p:cNvPr>
            <p:cNvSpPr/>
            <p:nvPr/>
          </p:nvSpPr>
          <p:spPr>
            <a:xfrm rot="5400000">
              <a:off x="3508935" y="3864296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6E373AA-9E85-42FB-B6F8-40741B546CF6}"/>
                </a:ext>
              </a:extLst>
            </p:cNvPr>
            <p:cNvSpPr/>
            <p:nvPr/>
          </p:nvSpPr>
          <p:spPr>
            <a:xfrm rot="16200000" flipH="1">
              <a:off x="5068205" y="3862231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ED21A2-424A-4AFC-A215-805FB7193F7F}"/>
                  </a:ext>
                </a:extLst>
              </p:cNvPr>
              <p:cNvSpPr txBox="1"/>
              <p:nvPr/>
            </p:nvSpPr>
            <p:spPr>
              <a:xfrm>
                <a:off x="98566" y="5751485"/>
                <a:ext cx="387298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0" dirty="0"/>
                  <a:t>When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1600" b="0" dirty="0"/>
                  <a:t> changes from positive to negative </a:t>
                </a:r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𝑠𝑡𝑎𝑏𝑙𝑒</m:t>
                      </m:r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ED21A2-424A-4AFC-A215-805FB719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6" y="5751485"/>
                <a:ext cx="3872983" cy="830997"/>
              </a:xfrm>
              <a:prstGeom prst="rect">
                <a:avLst/>
              </a:prstGeom>
              <a:blipFill>
                <a:blip r:embed="rId4"/>
                <a:stretch>
                  <a:fillRect l="-786" t="-2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11E6058-3D1E-4218-A6D7-964C64BCE910}"/>
              </a:ext>
            </a:extLst>
          </p:cNvPr>
          <p:cNvGrpSpPr/>
          <p:nvPr/>
        </p:nvGrpSpPr>
        <p:grpSpPr>
          <a:xfrm>
            <a:off x="4875238" y="2403436"/>
            <a:ext cx="4132096" cy="2852533"/>
            <a:chOff x="5143710" y="1342028"/>
            <a:chExt cx="5377094" cy="3711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E83A89-7D2B-4482-AAC1-44F78724CFF1}"/>
                    </a:ext>
                  </a:extLst>
                </p:cNvPr>
                <p:cNvSpPr txBox="1"/>
                <p:nvPr/>
              </p:nvSpPr>
              <p:spPr>
                <a:xfrm>
                  <a:off x="9965931" y="3232282"/>
                  <a:ext cx="554873" cy="6007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E83A89-7D2B-4482-AAC1-44F78724C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5931" y="3232282"/>
                  <a:ext cx="554873" cy="6007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B57EF02-B4D5-4C26-A405-C16BA0445E9C}"/>
                </a:ext>
              </a:extLst>
            </p:cNvPr>
            <p:cNvCxnSpPr/>
            <p:nvPr/>
          </p:nvCxnSpPr>
          <p:spPr>
            <a:xfrm flipV="1">
              <a:off x="5252052" y="1680052"/>
              <a:ext cx="0" cy="33739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E292BDE-3CF0-4DF3-AC04-BC9F6E7F06B3}"/>
                </a:ext>
              </a:extLst>
            </p:cNvPr>
            <p:cNvCxnSpPr>
              <a:cxnSpLocks/>
            </p:cNvCxnSpPr>
            <p:nvPr/>
          </p:nvCxnSpPr>
          <p:spPr>
            <a:xfrm>
              <a:off x="5143710" y="3239519"/>
              <a:ext cx="50996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56E0FF3-DCF2-47BF-A0EA-D3B541947DF2}"/>
                </a:ext>
              </a:extLst>
            </p:cNvPr>
            <p:cNvSpPr/>
            <p:nvPr/>
          </p:nvSpPr>
          <p:spPr>
            <a:xfrm>
              <a:off x="5515155" y="1342028"/>
              <a:ext cx="4596652" cy="3340554"/>
            </a:xfrm>
            <a:custGeom>
              <a:avLst/>
              <a:gdLst>
                <a:gd name="connsiteX0" fmla="*/ 0 w 2574187"/>
                <a:gd name="connsiteY0" fmla="*/ 1870755 h 1870755"/>
                <a:gd name="connsiteX1" fmla="*/ 658714 w 2574187"/>
                <a:gd name="connsiteY1" fmla="*/ 830679 h 1870755"/>
                <a:gd name="connsiteX2" fmla="*/ 1490775 w 2574187"/>
                <a:gd name="connsiteY2" fmla="*/ 2952 h 1870755"/>
                <a:gd name="connsiteX3" fmla="*/ 2015147 w 2574187"/>
                <a:gd name="connsiteY3" fmla="*/ 553325 h 1870755"/>
                <a:gd name="connsiteX4" fmla="*/ 2574187 w 2574187"/>
                <a:gd name="connsiteY4" fmla="*/ 518656 h 187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4187" h="1870755">
                  <a:moveTo>
                    <a:pt x="0" y="1870755"/>
                  </a:moveTo>
                  <a:cubicBezTo>
                    <a:pt x="205126" y="1506367"/>
                    <a:pt x="410252" y="1141979"/>
                    <a:pt x="658714" y="830679"/>
                  </a:cubicBezTo>
                  <a:cubicBezTo>
                    <a:pt x="907177" y="519378"/>
                    <a:pt x="1264703" y="49178"/>
                    <a:pt x="1490775" y="2952"/>
                  </a:cubicBezTo>
                  <a:cubicBezTo>
                    <a:pt x="1716847" y="-43274"/>
                    <a:pt x="1834578" y="467374"/>
                    <a:pt x="2015147" y="553325"/>
                  </a:cubicBezTo>
                  <a:cubicBezTo>
                    <a:pt x="2195716" y="639276"/>
                    <a:pt x="2384951" y="578966"/>
                    <a:pt x="2574187" y="518656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1636084-ADD7-480B-8893-9BBD3F8E7136}"/>
                </a:ext>
              </a:extLst>
            </p:cNvPr>
            <p:cNvSpPr/>
            <p:nvPr/>
          </p:nvSpPr>
          <p:spPr>
            <a:xfrm>
              <a:off x="6335046" y="3194263"/>
              <a:ext cx="99311" cy="9931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BC8134F-50C6-44CD-8498-756FA93958B5}"/>
                </a:ext>
              </a:extLst>
            </p:cNvPr>
            <p:cNvSpPr/>
            <p:nvPr/>
          </p:nvSpPr>
          <p:spPr>
            <a:xfrm rot="16200000" flipH="1">
              <a:off x="5749521" y="3142641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59D3B0E-6BA8-41A0-834A-D11FCBE22CBE}"/>
                </a:ext>
              </a:extLst>
            </p:cNvPr>
            <p:cNvSpPr/>
            <p:nvPr/>
          </p:nvSpPr>
          <p:spPr>
            <a:xfrm rot="5400000">
              <a:off x="7568813" y="3140576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5BFE6006-B01A-4567-B813-5F25CFAB8175}"/>
                </a:ext>
              </a:extLst>
            </p:cNvPr>
            <p:cNvSpPr/>
            <p:nvPr/>
          </p:nvSpPr>
          <p:spPr>
            <a:xfrm rot="5400000">
              <a:off x="9128083" y="3138511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20DDBA2-1E53-47A2-9D30-F3F67514C093}"/>
                  </a:ext>
                </a:extLst>
              </p:cNvPr>
              <p:cNvSpPr txBox="1"/>
              <p:nvPr/>
            </p:nvSpPr>
            <p:spPr>
              <a:xfrm>
                <a:off x="5094180" y="5748920"/>
                <a:ext cx="387298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0" dirty="0"/>
                  <a:t>When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1600" b="0" dirty="0"/>
                  <a:t> changes from negative to positive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𝑢𝑛𝑠𝑡𝑎𝑏𝑙𝑒</m:t>
                      </m:r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20DDBA2-1E53-47A2-9D30-F3F67514C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180" y="5748920"/>
                <a:ext cx="3872983" cy="830997"/>
              </a:xfrm>
              <a:prstGeom prst="rect">
                <a:avLst/>
              </a:prstGeom>
              <a:blipFill>
                <a:blip r:embed="rId6"/>
                <a:stretch>
                  <a:fillRect l="-945" t="-22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0727D938-5CA2-419F-81D8-E2F2AA9FABF8}"/>
              </a:ext>
            </a:extLst>
          </p:cNvPr>
          <p:cNvSpPr/>
          <p:nvPr/>
        </p:nvSpPr>
        <p:spPr>
          <a:xfrm>
            <a:off x="1958856" y="6541816"/>
            <a:ext cx="76201" cy="7620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739CBC-2E18-400C-9C70-B3B556D16D35}"/>
              </a:ext>
            </a:extLst>
          </p:cNvPr>
          <p:cNvSpPr/>
          <p:nvPr/>
        </p:nvSpPr>
        <p:spPr>
          <a:xfrm>
            <a:off x="7030671" y="6465499"/>
            <a:ext cx="76317" cy="763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11C9B9-5303-49F6-9F17-FAAB284DB164}"/>
                  </a:ext>
                </a:extLst>
              </p:cNvPr>
              <p:cNvSpPr txBox="1"/>
              <p:nvPr/>
            </p:nvSpPr>
            <p:spPr>
              <a:xfrm>
                <a:off x="98566" y="2191088"/>
                <a:ext cx="7518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11C9B9-5303-49F6-9F17-FAAB284DB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6" y="2191088"/>
                <a:ext cx="75188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FF3EF3F-7B16-4F64-9CDF-A62E0A205E8D}"/>
                  </a:ext>
                </a:extLst>
              </p:cNvPr>
              <p:cNvSpPr txBox="1"/>
              <p:nvPr/>
            </p:nvSpPr>
            <p:spPr>
              <a:xfrm>
                <a:off x="4470437" y="2253937"/>
                <a:ext cx="7518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FF3EF3F-7B16-4F64-9CDF-A62E0A205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37" y="2253937"/>
                <a:ext cx="751888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4357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/>
              <p:nvPr/>
            </p:nvSpPr>
            <p:spPr>
              <a:xfrm>
                <a:off x="3848775" y="1331890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61571D-6140-4BF9-A168-7B2E1C94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775" y="1331890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62E12CB-4A90-4CCA-A7A5-235DE5A3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Phase Portrait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41E80B-587F-4377-96AB-99D4143DDD6F}"/>
              </a:ext>
            </a:extLst>
          </p:cNvPr>
          <p:cNvGrpSpPr/>
          <p:nvPr/>
        </p:nvGrpSpPr>
        <p:grpSpPr>
          <a:xfrm>
            <a:off x="351442" y="2378688"/>
            <a:ext cx="4141155" cy="2848200"/>
            <a:chOff x="529122" y="2065748"/>
            <a:chExt cx="5397080" cy="3711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D5C7D98-7DB6-48B5-8710-D08FCDAD1511}"/>
                    </a:ext>
                  </a:extLst>
                </p:cNvPr>
                <p:cNvSpPr txBox="1"/>
                <p:nvPr/>
              </p:nvSpPr>
              <p:spPr>
                <a:xfrm>
                  <a:off x="5370485" y="3905294"/>
                  <a:ext cx="555717" cy="6016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D5C7D98-7DB6-48B5-8710-D08FCDAD1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0485" y="3905294"/>
                  <a:ext cx="555717" cy="60167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F01E22E-B847-4AC4-8CC4-2AFBEEBBA42A}"/>
                </a:ext>
              </a:extLst>
            </p:cNvPr>
            <p:cNvCxnSpPr/>
            <p:nvPr/>
          </p:nvCxnSpPr>
          <p:spPr>
            <a:xfrm flipV="1">
              <a:off x="637464" y="2403772"/>
              <a:ext cx="0" cy="33739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DCAAAA-AF27-4584-9D82-14D1FE0517F1}"/>
                </a:ext>
              </a:extLst>
            </p:cNvPr>
            <p:cNvCxnSpPr>
              <a:cxnSpLocks/>
            </p:cNvCxnSpPr>
            <p:nvPr/>
          </p:nvCxnSpPr>
          <p:spPr>
            <a:xfrm>
              <a:off x="529122" y="3963239"/>
              <a:ext cx="50996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CB3108-06AC-470E-B3D0-714933DC316F}"/>
                </a:ext>
              </a:extLst>
            </p:cNvPr>
            <p:cNvSpPr/>
            <p:nvPr/>
          </p:nvSpPr>
          <p:spPr>
            <a:xfrm flipH="1">
              <a:off x="900567" y="2065748"/>
              <a:ext cx="4596652" cy="3340554"/>
            </a:xfrm>
            <a:custGeom>
              <a:avLst/>
              <a:gdLst>
                <a:gd name="connsiteX0" fmla="*/ 0 w 2574187"/>
                <a:gd name="connsiteY0" fmla="*/ 1870755 h 1870755"/>
                <a:gd name="connsiteX1" fmla="*/ 658714 w 2574187"/>
                <a:gd name="connsiteY1" fmla="*/ 830679 h 1870755"/>
                <a:gd name="connsiteX2" fmla="*/ 1490775 w 2574187"/>
                <a:gd name="connsiteY2" fmla="*/ 2952 h 1870755"/>
                <a:gd name="connsiteX3" fmla="*/ 2015147 w 2574187"/>
                <a:gd name="connsiteY3" fmla="*/ 553325 h 1870755"/>
                <a:gd name="connsiteX4" fmla="*/ 2574187 w 2574187"/>
                <a:gd name="connsiteY4" fmla="*/ 518656 h 187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4187" h="1870755">
                  <a:moveTo>
                    <a:pt x="0" y="1870755"/>
                  </a:moveTo>
                  <a:cubicBezTo>
                    <a:pt x="205126" y="1506367"/>
                    <a:pt x="410252" y="1141979"/>
                    <a:pt x="658714" y="830679"/>
                  </a:cubicBezTo>
                  <a:cubicBezTo>
                    <a:pt x="907177" y="519378"/>
                    <a:pt x="1264703" y="49178"/>
                    <a:pt x="1490775" y="2952"/>
                  </a:cubicBezTo>
                  <a:cubicBezTo>
                    <a:pt x="1716847" y="-43274"/>
                    <a:pt x="1834578" y="467374"/>
                    <a:pt x="2015147" y="553325"/>
                  </a:cubicBezTo>
                  <a:cubicBezTo>
                    <a:pt x="2195716" y="639276"/>
                    <a:pt x="2384951" y="578966"/>
                    <a:pt x="2574187" y="518656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B46FC34-19F5-4438-B774-27980088E2D2}"/>
                </a:ext>
              </a:extLst>
            </p:cNvPr>
            <p:cNvSpPr/>
            <p:nvPr/>
          </p:nvSpPr>
          <p:spPr>
            <a:xfrm>
              <a:off x="4558998" y="3913583"/>
              <a:ext cx="99311" cy="9931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5EF3FBE-BEF5-463E-B4CB-C2ACF9EB57D0}"/>
                </a:ext>
              </a:extLst>
            </p:cNvPr>
            <p:cNvSpPr/>
            <p:nvPr/>
          </p:nvSpPr>
          <p:spPr>
            <a:xfrm rot="5400000">
              <a:off x="1689643" y="3866361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65AE4B2-B2AE-437D-B2FC-1BAA9CB9E05F}"/>
                </a:ext>
              </a:extLst>
            </p:cNvPr>
            <p:cNvSpPr/>
            <p:nvPr/>
          </p:nvSpPr>
          <p:spPr>
            <a:xfrm rot="5400000">
              <a:off x="3508935" y="3864296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6E373AA-9E85-42FB-B6F8-40741B546CF6}"/>
                </a:ext>
              </a:extLst>
            </p:cNvPr>
            <p:cNvSpPr/>
            <p:nvPr/>
          </p:nvSpPr>
          <p:spPr>
            <a:xfrm rot="16200000" flipH="1">
              <a:off x="5068205" y="3862231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ED21A2-424A-4AFC-A215-805FB7193F7F}"/>
                  </a:ext>
                </a:extLst>
              </p:cNvPr>
              <p:cNvSpPr txBox="1"/>
              <p:nvPr/>
            </p:nvSpPr>
            <p:spPr>
              <a:xfrm>
                <a:off x="1082777" y="5286223"/>
                <a:ext cx="1904560" cy="1236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GB" sz="1600" b="0" dirty="0"/>
              </a:p>
              <a:p>
                <a:pPr algn="ctr"/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𝑠𝑡𝑎𝑏𝑙𝑒</m:t>
                      </m:r>
                    </m:oMath>
                  </m:oMathPara>
                </a14:m>
                <a:endParaRPr lang="en-GB" sz="1600" dirty="0"/>
              </a:p>
              <a:p>
                <a:pPr algn="ctr"/>
                <a:endParaRPr lang="en-GB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ED21A2-424A-4AFC-A215-805FB719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77" y="5286223"/>
                <a:ext cx="1904560" cy="1236429"/>
              </a:xfrm>
              <a:prstGeom prst="rect">
                <a:avLst/>
              </a:prstGeom>
              <a:blipFill>
                <a:blip r:embed="rId4"/>
                <a:stretch>
                  <a:fillRect l="-1603" t="-60591" b="-29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11E6058-3D1E-4218-A6D7-964C64BCE910}"/>
              </a:ext>
            </a:extLst>
          </p:cNvPr>
          <p:cNvGrpSpPr/>
          <p:nvPr/>
        </p:nvGrpSpPr>
        <p:grpSpPr>
          <a:xfrm>
            <a:off x="4875238" y="2403436"/>
            <a:ext cx="4132096" cy="2852533"/>
            <a:chOff x="5143710" y="1342028"/>
            <a:chExt cx="5377094" cy="3711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E83A89-7D2B-4482-AAC1-44F78724CFF1}"/>
                    </a:ext>
                  </a:extLst>
                </p:cNvPr>
                <p:cNvSpPr txBox="1"/>
                <p:nvPr/>
              </p:nvSpPr>
              <p:spPr>
                <a:xfrm>
                  <a:off x="9965931" y="3232282"/>
                  <a:ext cx="554873" cy="6007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E83A89-7D2B-4482-AAC1-44F78724C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5931" y="3232282"/>
                  <a:ext cx="554873" cy="6007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B57EF02-B4D5-4C26-A405-C16BA0445E9C}"/>
                </a:ext>
              </a:extLst>
            </p:cNvPr>
            <p:cNvCxnSpPr/>
            <p:nvPr/>
          </p:nvCxnSpPr>
          <p:spPr>
            <a:xfrm flipV="1">
              <a:off x="5252052" y="1680052"/>
              <a:ext cx="0" cy="33739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E292BDE-3CF0-4DF3-AC04-BC9F6E7F06B3}"/>
                </a:ext>
              </a:extLst>
            </p:cNvPr>
            <p:cNvCxnSpPr>
              <a:cxnSpLocks/>
            </p:cNvCxnSpPr>
            <p:nvPr/>
          </p:nvCxnSpPr>
          <p:spPr>
            <a:xfrm>
              <a:off x="5143710" y="3239519"/>
              <a:ext cx="50996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56E0FF3-DCF2-47BF-A0EA-D3B541947DF2}"/>
                </a:ext>
              </a:extLst>
            </p:cNvPr>
            <p:cNvSpPr/>
            <p:nvPr/>
          </p:nvSpPr>
          <p:spPr>
            <a:xfrm>
              <a:off x="5515155" y="1342028"/>
              <a:ext cx="4596652" cy="3340554"/>
            </a:xfrm>
            <a:custGeom>
              <a:avLst/>
              <a:gdLst>
                <a:gd name="connsiteX0" fmla="*/ 0 w 2574187"/>
                <a:gd name="connsiteY0" fmla="*/ 1870755 h 1870755"/>
                <a:gd name="connsiteX1" fmla="*/ 658714 w 2574187"/>
                <a:gd name="connsiteY1" fmla="*/ 830679 h 1870755"/>
                <a:gd name="connsiteX2" fmla="*/ 1490775 w 2574187"/>
                <a:gd name="connsiteY2" fmla="*/ 2952 h 1870755"/>
                <a:gd name="connsiteX3" fmla="*/ 2015147 w 2574187"/>
                <a:gd name="connsiteY3" fmla="*/ 553325 h 1870755"/>
                <a:gd name="connsiteX4" fmla="*/ 2574187 w 2574187"/>
                <a:gd name="connsiteY4" fmla="*/ 518656 h 187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4187" h="1870755">
                  <a:moveTo>
                    <a:pt x="0" y="1870755"/>
                  </a:moveTo>
                  <a:cubicBezTo>
                    <a:pt x="205126" y="1506367"/>
                    <a:pt x="410252" y="1141979"/>
                    <a:pt x="658714" y="830679"/>
                  </a:cubicBezTo>
                  <a:cubicBezTo>
                    <a:pt x="907177" y="519378"/>
                    <a:pt x="1264703" y="49178"/>
                    <a:pt x="1490775" y="2952"/>
                  </a:cubicBezTo>
                  <a:cubicBezTo>
                    <a:pt x="1716847" y="-43274"/>
                    <a:pt x="1834578" y="467374"/>
                    <a:pt x="2015147" y="553325"/>
                  </a:cubicBezTo>
                  <a:cubicBezTo>
                    <a:pt x="2195716" y="639276"/>
                    <a:pt x="2384951" y="578966"/>
                    <a:pt x="2574187" y="518656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1636084-ADD7-480B-8893-9BBD3F8E7136}"/>
                </a:ext>
              </a:extLst>
            </p:cNvPr>
            <p:cNvSpPr/>
            <p:nvPr/>
          </p:nvSpPr>
          <p:spPr>
            <a:xfrm>
              <a:off x="6335046" y="3194263"/>
              <a:ext cx="99311" cy="9931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BC8134F-50C6-44CD-8498-756FA93958B5}"/>
                </a:ext>
              </a:extLst>
            </p:cNvPr>
            <p:cNvSpPr/>
            <p:nvPr/>
          </p:nvSpPr>
          <p:spPr>
            <a:xfrm rot="16200000" flipH="1">
              <a:off x="5749521" y="3142641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59D3B0E-6BA8-41A0-834A-D11FCBE22CBE}"/>
                </a:ext>
              </a:extLst>
            </p:cNvPr>
            <p:cNvSpPr/>
            <p:nvPr/>
          </p:nvSpPr>
          <p:spPr>
            <a:xfrm rot="5400000">
              <a:off x="7568813" y="3140576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5BFE6006-B01A-4567-B813-5F25CFAB8175}"/>
                </a:ext>
              </a:extLst>
            </p:cNvPr>
            <p:cNvSpPr/>
            <p:nvPr/>
          </p:nvSpPr>
          <p:spPr>
            <a:xfrm rot="5400000">
              <a:off x="9128083" y="3138511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0727D938-5CA2-419F-81D8-E2F2AA9FABF8}"/>
              </a:ext>
            </a:extLst>
          </p:cNvPr>
          <p:cNvSpPr/>
          <p:nvPr/>
        </p:nvSpPr>
        <p:spPr>
          <a:xfrm>
            <a:off x="1958856" y="6541816"/>
            <a:ext cx="76201" cy="7620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739CBC-2E18-400C-9C70-B3B556D16D35}"/>
              </a:ext>
            </a:extLst>
          </p:cNvPr>
          <p:cNvSpPr/>
          <p:nvPr/>
        </p:nvSpPr>
        <p:spPr>
          <a:xfrm>
            <a:off x="7030671" y="6465499"/>
            <a:ext cx="76317" cy="7631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11C9B9-5303-49F6-9F17-FAAB284DB164}"/>
                  </a:ext>
                </a:extLst>
              </p:cNvPr>
              <p:cNvSpPr txBox="1"/>
              <p:nvPr/>
            </p:nvSpPr>
            <p:spPr>
              <a:xfrm>
                <a:off x="98566" y="2191088"/>
                <a:ext cx="7518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11C9B9-5303-49F6-9F17-FAAB284DB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6" y="2191088"/>
                <a:ext cx="75188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FF3EF3F-7B16-4F64-9CDF-A62E0A205E8D}"/>
                  </a:ext>
                </a:extLst>
              </p:cNvPr>
              <p:cNvSpPr txBox="1"/>
              <p:nvPr/>
            </p:nvSpPr>
            <p:spPr>
              <a:xfrm>
                <a:off x="4470437" y="2253937"/>
                <a:ext cx="7518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FF3EF3F-7B16-4F64-9CDF-A62E0A205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37" y="2253937"/>
                <a:ext cx="751888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441BF6-37C8-4F9F-B19E-6E6D09A6E2AA}"/>
                  </a:ext>
                </a:extLst>
              </p:cNvPr>
              <p:cNvSpPr txBox="1"/>
              <p:nvPr/>
            </p:nvSpPr>
            <p:spPr>
              <a:xfrm>
                <a:off x="3237934" y="3970853"/>
                <a:ext cx="463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441BF6-37C8-4F9F-B19E-6E6D09A6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934" y="3970853"/>
                <a:ext cx="4633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A5ACCBD-7721-4801-97A4-ADBEB7E1B6B5}"/>
                  </a:ext>
                </a:extLst>
              </p:cNvPr>
              <p:cNvSpPr txBox="1"/>
              <p:nvPr/>
            </p:nvSpPr>
            <p:spPr>
              <a:xfrm>
                <a:off x="5626253" y="3981182"/>
                <a:ext cx="463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A5ACCBD-7721-4801-97A4-ADBEB7E1B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253" y="3981182"/>
                <a:ext cx="4633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C833E5-2CF7-45F8-A0BB-91A9E2EDDFD9}"/>
                  </a:ext>
                </a:extLst>
              </p:cNvPr>
              <p:cNvSpPr txBox="1"/>
              <p:nvPr/>
            </p:nvSpPr>
            <p:spPr>
              <a:xfrm>
                <a:off x="6116549" y="5229070"/>
                <a:ext cx="1904560" cy="1236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1600" b="0" dirty="0"/>
              </a:p>
              <a:p>
                <a:pPr algn="ctr"/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𝑢𝑛𝑠𝑡𝑎𝑏𝑙𝑒</m:t>
                      </m:r>
                    </m:oMath>
                  </m:oMathPara>
                </a14:m>
                <a:endParaRPr lang="en-GB" sz="1600" dirty="0"/>
              </a:p>
              <a:p>
                <a:pPr algn="ctr"/>
                <a:endParaRPr lang="en-GB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C833E5-2CF7-45F8-A0BB-91A9E2EDD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549" y="5229070"/>
                <a:ext cx="1904560" cy="1236429"/>
              </a:xfrm>
              <a:prstGeom prst="rect">
                <a:avLst/>
              </a:prstGeom>
              <a:blipFill>
                <a:blip r:embed="rId10"/>
                <a:stretch>
                  <a:fillRect l="-1278" t="-60591" b="-29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7472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7EB8-555A-45CC-A0AC-6EB013FA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2590F-AA93-46F1-98C9-9477E8D4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94" y="1402471"/>
            <a:ext cx="7172411" cy="2364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563012-6B99-4C8D-9A4A-215312460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49" y="3927586"/>
            <a:ext cx="7721600" cy="308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874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82F5-4675-4E71-A0DF-5DFF9603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Exponential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170083-A0AA-431E-8878-0ACE6DBAC3B7}"/>
                  </a:ext>
                </a:extLst>
              </p:cNvPr>
              <p:cNvSpPr txBox="1"/>
              <p:nvPr/>
            </p:nvSpPr>
            <p:spPr>
              <a:xfrm>
                <a:off x="6926315" y="5651442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170083-A0AA-431E-8878-0ACE6DBAC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315" y="5651442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529714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529714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6CD471-5BD9-43AB-AD78-0C1D7F08C333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8C160F-1FE4-478E-9F55-D07AF2BEB85E}"/>
              </a:ext>
            </a:extLst>
          </p:cNvPr>
          <p:cNvCxnSpPr>
            <a:cxnSpLocks/>
          </p:cNvCxnSpPr>
          <p:nvPr/>
        </p:nvCxnSpPr>
        <p:spPr>
          <a:xfrm>
            <a:off x="1850886" y="5696698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95938E-2C69-4484-B81B-2C5AEB80C9C7}"/>
              </a:ext>
            </a:extLst>
          </p:cNvPr>
          <p:cNvCxnSpPr/>
          <p:nvPr/>
        </p:nvCxnSpPr>
        <p:spPr>
          <a:xfrm flipV="1">
            <a:off x="1850886" y="2903545"/>
            <a:ext cx="4246559" cy="27931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B9AB3E-8F3D-4591-8662-A3DB8527FF6F}"/>
                  </a:ext>
                </a:extLst>
              </p:cNvPr>
              <p:cNvSpPr txBox="1"/>
              <p:nvPr/>
            </p:nvSpPr>
            <p:spPr>
              <a:xfrm>
                <a:off x="3705737" y="3583928"/>
                <a:ext cx="86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Slope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B9AB3E-8F3D-4591-8662-A3DB8527F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737" y="3583928"/>
                <a:ext cx="866263" cy="369332"/>
              </a:xfrm>
              <a:prstGeom prst="rect">
                <a:avLst/>
              </a:prstGeom>
              <a:blipFill>
                <a:blip r:embed="rId4"/>
                <a:stretch>
                  <a:fillRect l="-6338" t="-819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8153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82F5-4675-4E71-A0DF-5DFF9603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Exponential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170083-A0AA-431E-8878-0ACE6DBAC3B7}"/>
                  </a:ext>
                </a:extLst>
              </p:cNvPr>
              <p:cNvSpPr txBox="1"/>
              <p:nvPr/>
            </p:nvSpPr>
            <p:spPr>
              <a:xfrm>
                <a:off x="6926315" y="5651442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170083-A0AA-431E-8878-0ACE6DBAC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315" y="5651442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529714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529714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6CD471-5BD9-43AB-AD78-0C1D7F08C333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8C160F-1FE4-478E-9F55-D07AF2BEB85E}"/>
              </a:ext>
            </a:extLst>
          </p:cNvPr>
          <p:cNvCxnSpPr>
            <a:cxnSpLocks/>
          </p:cNvCxnSpPr>
          <p:nvPr/>
        </p:nvCxnSpPr>
        <p:spPr>
          <a:xfrm>
            <a:off x="1850886" y="5696698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95938E-2C69-4484-B81B-2C5AEB80C9C7}"/>
              </a:ext>
            </a:extLst>
          </p:cNvPr>
          <p:cNvCxnSpPr/>
          <p:nvPr/>
        </p:nvCxnSpPr>
        <p:spPr>
          <a:xfrm flipV="1">
            <a:off x="1850886" y="2903545"/>
            <a:ext cx="4246559" cy="27931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DA9C49-F17F-40F2-A48E-E4DCE38057A0}"/>
                  </a:ext>
                </a:extLst>
              </p:cNvPr>
              <p:cNvSpPr txBox="1"/>
              <p:nvPr/>
            </p:nvSpPr>
            <p:spPr>
              <a:xfrm>
                <a:off x="3705737" y="3583928"/>
                <a:ext cx="86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Slope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DA9C49-F17F-40F2-A48E-E4DCE3805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737" y="3583928"/>
                <a:ext cx="866263" cy="369332"/>
              </a:xfrm>
              <a:prstGeom prst="rect">
                <a:avLst/>
              </a:prstGeom>
              <a:blipFill>
                <a:blip r:embed="rId4"/>
                <a:stretch>
                  <a:fillRect l="-6338" t="-819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95EE0A9-0024-4CC2-8089-277703D23B1A}"/>
              </a:ext>
            </a:extLst>
          </p:cNvPr>
          <p:cNvSpPr txBox="1"/>
          <p:nvPr/>
        </p:nvSpPr>
        <p:spPr>
          <a:xfrm>
            <a:off x="4324982" y="185913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Fixed point?</a:t>
            </a:r>
          </a:p>
        </p:txBody>
      </p:sp>
    </p:spTree>
    <p:extLst>
      <p:ext uri="{BB962C8B-B14F-4D97-AF65-F5344CB8AC3E}">
        <p14:creationId xmlns:p14="http://schemas.microsoft.com/office/powerpoint/2010/main" val="9407075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82F5-4675-4E71-A0DF-5DFF9603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Exponential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170083-A0AA-431E-8878-0ACE6DBAC3B7}"/>
                  </a:ext>
                </a:extLst>
              </p:cNvPr>
              <p:cNvSpPr txBox="1"/>
              <p:nvPr/>
            </p:nvSpPr>
            <p:spPr>
              <a:xfrm>
                <a:off x="6926315" y="5651442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170083-A0AA-431E-8878-0ACE6DBAC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315" y="5651442"/>
                <a:ext cx="46647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529714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529714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6CD471-5BD9-43AB-AD78-0C1D7F08C333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8C160F-1FE4-478E-9F55-D07AF2BEB85E}"/>
              </a:ext>
            </a:extLst>
          </p:cNvPr>
          <p:cNvCxnSpPr>
            <a:cxnSpLocks/>
          </p:cNvCxnSpPr>
          <p:nvPr/>
        </p:nvCxnSpPr>
        <p:spPr>
          <a:xfrm>
            <a:off x="1850886" y="5696698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95938E-2C69-4484-B81B-2C5AEB80C9C7}"/>
              </a:ext>
            </a:extLst>
          </p:cNvPr>
          <p:cNvCxnSpPr/>
          <p:nvPr/>
        </p:nvCxnSpPr>
        <p:spPr>
          <a:xfrm flipV="1">
            <a:off x="1850886" y="2903545"/>
            <a:ext cx="4246559" cy="27931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DA9C49-F17F-40F2-A48E-E4DCE38057A0}"/>
                  </a:ext>
                </a:extLst>
              </p:cNvPr>
              <p:cNvSpPr txBox="1"/>
              <p:nvPr/>
            </p:nvSpPr>
            <p:spPr>
              <a:xfrm>
                <a:off x="3705737" y="3583928"/>
                <a:ext cx="86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Slope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DA9C49-F17F-40F2-A48E-E4DCE3805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737" y="3583928"/>
                <a:ext cx="866263" cy="369332"/>
              </a:xfrm>
              <a:prstGeom prst="rect">
                <a:avLst/>
              </a:prstGeom>
              <a:blipFill>
                <a:blip r:embed="rId4"/>
                <a:stretch>
                  <a:fillRect l="-6338" t="-8197" b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95EE0A9-0024-4CC2-8089-277703D23B1A}"/>
              </a:ext>
            </a:extLst>
          </p:cNvPr>
          <p:cNvSpPr txBox="1"/>
          <p:nvPr/>
        </p:nvSpPr>
        <p:spPr>
          <a:xfrm>
            <a:off x="4324982" y="185913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Fixed point?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6174B8-74C6-428D-BA94-9D9B8C186B12}"/>
                  </a:ext>
                </a:extLst>
              </p:cNvPr>
              <p:cNvSpPr txBox="1"/>
              <p:nvPr/>
            </p:nvSpPr>
            <p:spPr>
              <a:xfrm>
                <a:off x="5617567" y="1800994"/>
                <a:ext cx="996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6174B8-74C6-428D-BA94-9D9B8C186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67" y="1800994"/>
                <a:ext cx="99649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13C4C200-E201-4417-8788-01BC3AE35408}"/>
              </a:ext>
            </a:extLst>
          </p:cNvPr>
          <p:cNvSpPr/>
          <p:nvPr/>
        </p:nvSpPr>
        <p:spPr>
          <a:xfrm>
            <a:off x="1805564" y="5642709"/>
            <a:ext cx="99311" cy="993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47719C-C004-4C7A-BCB9-1F315E90B9C2}"/>
              </a:ext>
            </a:extLst>
          </p:cNvPr>
          <p:cNvSpPr/>
          <p:nvPr/>
        </p:nvSpPr>
        <p:spPr>
          <a:xfrm rot="5400000">
            <a:off x="2838540" y="5597769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85AEF8E-EFC4-426F-8E72-1333862379AB}"/>
              </a:ext>
            </a:extLst>
          </p:cNvPr>
          <p:cNvSpPr/>
          <p:nvPr/>
        </p:nvSpPr>
        <p:spPr>
          <a:xfrm rot="5400000">
            <a:off x="4397810" y="5595704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43FE0D6-AA70-49B3-83A2-8AA78BA55CE3}"/>
              </a:ext>
            </a:extLst>
          </p:cNvPr>
          <p:cNvSpPr/>
          <p:nvPr/>
        </p:nvSpPr>
        <p:spPr>
          <a:xfrm rot="5400000">
            <a:off x="5957080" y="5593639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82FA3-6595-4E0E-B334-204DC99CB4B6}"/>
              </a:ext>
            </a:extLst>
          </p:cNvPr>
          <p:cNvSpPr txBox="1"/>
          <p:nvPr/>
        </p:nvSpPr>
        <p:spPr>
          <a:xfrm>
            <a:off x="6683209" y="184716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unstable</a:t>
            </a:r>
          </a:p>
        </p:txBody>
      </p:sp>
    </p:spTree>
    <p:extLst>
      <p:ext uri="{BB962C8B-B14F-4D97-AF65-F5344CB8AC3E}">
        <p14:creationId xmlns:p14="http://schemas.microsoft.com/office/powerpoint/2010/main" val="199737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BA2B44-2411-4758-8A33-9361E99BA71A}"/>
                  </a:ext>
                </a:extLst>
              </p:cNvPr>
              <p:cNvSpPr txBox="1"/>
              <p:nvPr/>
            </p:nvSpPr>
            <p:spPr>
              <a:xfrm>
                <a:off x="2184160" y="6488668"/>
                <a:ext cx="81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BA2B44-2411-4758-8A33-9361E99BA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160" y="6488668"/>
                <a:ext cx="8138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6DC19E9-3FD9-4E2C-8D2B-1F4FD447A52F}"/>
              </a:ext>
            </a:extLst>
          </p:cNvPr>
          <p:cNvSpPr/>
          <p:nvPr/>
        </p:nvSpPr>
        <p:spPr>
          <a:xfrm>
            <a:off x="2426844" y="1789797"/>
            <a:ext cx="277353" cy="450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87346E-2223-4E84-9DD3-23857C533FDD}"/>
                  </a:ext>
                </a:extLst>
              </p:cNvPr>
              <p:cNvSpPr txBox="1"/>
              <p:nvPr/>
            </p:nvSpPr>
            <p:spPr>
              <a:xfrm>
                <a:off x="138803" y="3283337"/>
                <a:ext cx="1614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87346E-2223-4E84-9DD3-23857C53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03" y="3283337"/>
                <a:ext cx="1614480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2485347" y="3387830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2FB849-E86C-4C67-9DC2-2D717936217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683333" y="3465896"/>
            <a:ext cx="802014" cy="21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980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0CB8-5864-448D-849E-75EA0595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exponential solution using phase portrait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450FA-E184-414B-92C1-2D7DBAFD7FA1}"/>
                  </a:ext>
                </a:extLst>
              </p:cNvPr>
              <p:cNvSpPr txBox="1"/>
              <p:nvPr/>
            </p:nvSpPr>
            <p:spPr>
              <a:xfrm>
                <a:off x="7830062" y="6183687"/>
                <a:ext cx="1051442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450FA-E184-414B-92C1-2D7DBAFD7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062" y="6183687"/>
                <a:ext cx="1051442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678AFC7-E14C-43E4-83E5-737843CA528A}"/>
              </a:ext>
            </a:extLst>
          </p:cNvPr>
          <p:cNvGrpSpPr/>
          <p:nvPr/>
        </p:nvGrpSpPr>
        <p:grpSpPr>
          <a:xfrm rot="5400000" flipH="1">
            <a:off x="4747864" y="2178173"/>
            <a:ext cx="4029726" cy="3742770"/>
            <a:chOff x="1805564" y="2334433"/>
            <a:chExt cx="5725701" cy="3742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FBA538B-FCF0-4BDD-9C19-1AF03CBA41A2}"/>
                    </a:ext>
                  </a:extLst>
                </p:cNvPr>
                <p:cNvSpPr txBox="1"/>
                <p:nvPr/>
              </p:nvSpPr>
              <p:spPr>
                <a:xfrm rot="16200000">
                  <a:off x="6995401" y="5541339"/>
                  <a:ext cx="328302" cy="7434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FBA538B-FCF0-4BDD-9C19-1AF03CBA41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95401" y="5541339"/>
                  <a:ext cx="328302" cy="7434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19B5127-D16F-4971-AD1E-38D5C18E81D4}"/>
                </a:ext>
              </a:extLst>
            </p:cNvPr>
            <p:cNvCxnSpPr/>
            <p:nvPr/>
          </p:nvCxnSpPr>
          <p:spPr>
            <a:xfrm flipV="1">
              <a:off x="1855220" y="2334433"/>
              <a:ext cx="0" cy="33739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89DB7A1-DE89-438E-8D58-BEA12794C4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86" y="5696698"/>
              <a:ext cx="50996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3F11C8-51F9-497C-B058-DC739784DE16}"/>
                </a:ext>
              </a:extLst>
            </p:cNvPr>
            <p:cNvCxnSpPr/>
            <p:nvPr/>
          </p:nvCxnSpPr>
          <p:spPr>
            <a:xfrm flipV="1">
              <a:off x="1850886" y="2903545"/>
              <a:ext cx="4246559" cy="27931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0DDBA7-3373-42D5-8911-3F22B9A2478E}"/>
                </a:ext>
              </a:extLst>
            </p:cNvPr>
            <p:cNvSpPr/>
            <p:nvPr/>
          </p:nvSpPr>
          <p:spPr>
            <a:xfrm>
              <a:off x="1805564" y="5594865"/>
              <a:ext cx="189191" cy="1471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C57B4F1-FD12-4C2D-9509-F24EFB0D2839}"/>
                </a:ext>
              </a:extLst>
            </p:cNvPr>
            <p:cNvSpPr/>
            <p:nvPr/>
          </p:nvSpPr>
          <p:spPr>
            <a:xfrm rot="5400000">
              <a:off x="2838540" y="5597769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B8C7762-325A-4BCD-8090-D806457C1FF0}"/>
                </a:ext>
              </a:extLst>
            </p:cNvPr>
            <p:cNvSpPr/>
            <p:nvPr/>
          </p:nvSpPr>
          <p:spPr>
            <a:xfrm rot="5400000">
              <a:off x="4397810" y="5595704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B1FD101-6262-40E5-911A-05262CA7ED51}"/>
                </a:ext>
              </a:extLst>
            </p:cNvPr>
            <p:cNvSpPr/>
            <p:nvPr/>
          </p:nvSpPr>
          <p:spPr>
            <a:xfrm rot="5400000">
              <a:off x="5957080" y="5593639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8C6C6CA-774F-4B35-ACC5-98ABE80A4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2" y="2912212"/>
            <a:ext cx="4097325" cy="3345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BFD7D7-F2D7-4E80-94A6-DA1F8924C9B3}"/>
                  </a:ext>
                </a:extLst>
              </p:cNvPr>
              <p:cNvSpPr txBox="1"/>
              <p:nvPr/>
            </p:nvSpPr>
            <p:spPr>
              <a:xfrm>
                <a:off x="1257" y="2062985"/>
                <a:ext cx="8122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BFD7D7-F2D7-4E80-94A6-DA1F8924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" y="2062985"/>
                <a:ext cx="812210" cy="461665"/>
              </a:xfrm>
              <a:prstGeom prst="rect">
                <a:avLst/>
              </a:prstGeom>
              <a:blipFill>
                <a:blip r:embed="rId5"/>
                <a:stretch>
                  <a:fillRect r="-2256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7FDCF5-A40B-4F6E-A655-02CC2F56A0A1}"/>
                  </a:ext>
                </a:extLst>
              </p:cNvPr>
              <p:cNvSpPr txBox="1"/>
              <p:nvPr/>
            </p:nvSpPr>
            <p:spPr>
              <a:xfrm>
                <a:off x="4267297" y="6183687"/>
                <a:ext cx="382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7FDCF5-A40B-4F6E-A655-02CC2F56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97" y="6183687"/>
                <a:ext cx="38292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BB212E5C-C160-4D19-91D1-D17DF4EAAA95}"/>
              </a:ext>
            </a:extLst>
          </p:cNvPr>
          <p:cNvSpPr/>
          <p:nvPr/>
        </p:nvSpPr>
        <p:spPr>
          <a:xfrm>
            <a:off x="1047009" y="5767201"/>
            <a:ext cx="134343" cy="13434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D23F45-A438-476C-BB18-2D5A1E2C51EC}"/>
              </a:ext>
            </a:extLst>
          </p:cNvPr>
          <p:cNvCxnSpPr>
            <a:cxnSpLocks/>
          </p:cNvCxnSpPr>
          <p:nvPr/>
        </p:nvCxnSpPr>
        <p:spPr>
          <a:xfrm rot="5400000" flipH="1">
            <a:off x="-1302009" y="4352475"/>
            <a:ext cx="358911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E033A2-E08B-4E4D-AF82-D00EF2643B1B}"/>
              </a:ext>
            </a:extLst>
          </p:cNvPr>
          <p:cNvCxnSpPr>
            <a:cxnSpLocks/>
          </p:cNvCxnSpPr>
          <p:nvPr/>
        </p:nvCxnSpPr>
        <p:spPr>
          <a:xfrm>
            <a:off x="407362" y="6095325"/>
            <a:ext cx="42428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D0300B-EC7E-40F8-83CC-B44B7A69374A}"/>
              </a:ext>
            </a:extLst>
          </p:cNvPr>
          <p:cNvCxnSpPr>
            <a:cxnSpLocks/>
          </p:cNvCxnSpPr>
          <p:nvPr/>
        </p:nvCxnSpPr>
        <p:spPr>
          <a:xfrm>
            <a:off x="1295761" y="5836193"/>
            <a:ext cx="4142969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2707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0CB8-5864-448D-849E-75EA0595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exponential solution using phase portrait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450FA-E184-414B-92C1-2D7DBAFD7FA1}"/>
                  </a:ext>
                </a:extLst>
              </p:cNvPr>
              <p:cNvSpPr txBox="1"/>
              <p:nvPr/>
            </p:nvSpPr>
            <p:spPr>
              <a:xfrm>
                <a:off x="7830062" y="6183687"/>
                <a:ext cx="1051442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450FA-E184-414B-92C1-2D7DBAFD7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062" y="6183687"/>
                <a:ext cx="1051442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678AFC7-E14C-43E4-83E5-737843CA528A}"/>
              </a:ext>
            </a:extLst>
          </p:cNvPr>
          <p:cNvGrpSpPr/>
          <p:nvPr/>
        </p:nvGrpSpPr>
        <p:grpSpPr>
          <a:xfrm rot="5400000" flipH="1">
            <a:off x="4747864" y="2178173"/>
            <a:ext cx="4029726" cy="3742770"/>
            <a:chOff x="1805564" y="2334433"/>
            <a:chExt cx="5725701" cy="3742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FBA538B-FCF0-4BDD-9C19-1AF03CBA41A2}"/>
                    </a:ext>
                  </a:extLst>
                </p:cNvPr>
                <p:cNvSpPr txBox="1"/>
                <p:nvPr/>
              </p:nvSpPr>
              <p:spPr>
                <a:xfrm rot="16200000">
                  <a:off x="6995401" y="5541339"/>
                  <a:ext cx="328302" cy="7434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FBA538B-FCF0-4BDD-9C19-1AF03CBA41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95401" y="5541339"/>
                  <a:ext cx="328302" cy="7434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19B5127-D16F-4971-AD1E-38D5C18E81D4}"/>
                </a:ext>
              </a:extLst>
            </p:cNvPr>
            <p:cNvCxnSpPr/>
            <p:nvPr/>
          </p:nvCxnSpPr>
          <p:spPr>
            <a:xfrm flipV="1">
              <a:off x="1855220" y="2334433"/>
              <a:ext cx="0" cy="33739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89DB7A1-DE89-438E-8D58-BEA12794C4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86" y="5696698"/>
              <a:ext cx="50996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3F11C8-51F9-497C-B058-DC739784DE16}"/>
                </a:ext>
              </a:extLst>
            </p:cNvPr>
            <p:cNvCxnSpPr/>
            <p:nvPr/>
          </p:nvCxnSpPr>
          <p:spPr>
            <a:xfrm flipV="1">
              <a:off x="1850886" y="2903545"/>
              <a:ext cx="4246559" cy="27931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0DDBA7-3373-42D5-8911-3F22B9A2478E}"/>
                </a:ext>
              </a:extLst>
            </p:cNvPr>
            <p:cNvSpPr/>
            <p:nvPr/>
          </p:nvSpPr>
          <p:spPr>
            <a:xfrm>
              <a:off x="1805564" y="5594865"/>
              <a:ext cx="189191" cy="1471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C57B4F1-FD12-4C2D-9509-F24EFB0D2839}"/>
                </a:ext>
              </a:extLst>
            </p:cNvPr>
            <p:cNvSpPr/>
            <p:nvPr/>
          </p:nvSpPr>
          <p:spPr>
            <a:xfrm rot="5400000">
              <a:off x="2838540" y="5597769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B8C7762-325A-4BCD-8090-D806457C1FF0}"/>
                </a:ext>
              </a:extLst>
            </p:cNvPr>
            <p:cNvSpPr/>
            <p:nvPr/>
          </p:nvSpPr>
          <p:spPr>
            <a:xfrm rot="5400000">
              <a:off x="4397810" y="5595704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B1FD101-6262-40E5-911A-05262CA7ED51}"/>
                </a:ext>
              </a:extLst>
            </p:cNvPr>
            <p:cNvSpPr/>
            <p:nvPr/>
          </p:nvSpPr>
          <p:spPr>
            <a:xfrm rot="5400000">
              <a:off x="5957080" y="5593639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8C6C6CA-774F-4B35-ACC5-98ABE80A4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2" y="2912212"/>
            <a:ext cx="4097325" cy="3345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BFD7D7-F2D7-4E80-94A6-DA1F8924C9B3}"/>
                  </a:ext>
                </a:extLst>
              </p:cNvPr>
              <p:cNvSpPr txBox="1"/>
              <p:nvPr/>
            </p:nvSpPr>
            <p:spPr>
              <a:xfrm>
                <a:off x="1257" y="2062985"/>
                <a:ext cx="8122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BFD7D7-F2D7-4E80-94A6-DA1F8924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" y="2062985"/>
                <a:ext cx="812210" cy="461665"/>
              </a:xfrm>
              <a:prstGeom prst="rect">
                <a:avLst/>
              </a:prstGeom>
              <a:blipFill>
                <a:blip r:embed="rId5"/>
                <a:stretch>
                  <a:fillRect r="-2256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7FDCF5-A40B-4F6E-A655-02CC2F56A0A1}"/>
                  </a:ext>
                </a:extLst>
              </p:cNvPr>
              <p:cNvSpPr txBox="1"/>
              <p:nvPr/>
            </p:nvSpPr>
            <p:spPr>
              <a:xfrm>
                <a:off x="4267297" y="6183687"/>
                <a:ext cx="382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7FDCF5-A40B-4F6E-A655-02CC2F56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97" y="6183687"/>
                <a:ext cx="38292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BB212E5C-C160-4D19-91D1-D17DF4EAAA95}"/>
              </a:ext>
            </a:extLst>
          </p:cNvPr>
          <p:cNvSpPr/>
          <p:nvPr/>
        </p:nvSpPr>
        <p:spPr>
          <a:xfrm>
            <a:off x="1754784" y="5608089"/>
            <a:ext cx="134343" cy="13434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D23F45-A438-476C-BB18-2D5A1E2C51EC}"/>
              </a:ext>
            </a:extLst>
          </p:cNvPr>
          <p:cNvCxnSpPr>
            <a:cxnSpLocks/>
          </p:cNvCxnSpPr>
          <p:nvPr/>
        </p:nvCxnSpPr>
        <p:spPr>
          <a:xfrm rot="5400000" flipH="1">
            <a:off x="-1302009" y="4352475"/>
            <a:ext cx="358911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E033A2-E08B-4E4D-AF82-D00EF2643B1B}"/>
              </a:ext>
            </a:extLst>
          </p:cNvPr>
          <p:cNvCxnSpPr>
            <a:cxnSpLocks/>
          </p:cNvCxnSpPr>
          <p:nvPr/>
        </p:nvCxnSpPr>
        <p:spPr>
          <a:xfrm>
            <a:off x="407362" y="6095325"/>
            <a:ext cx="42428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D0300B-EC7E-40F8-83CC-B44B7A69374A}"/>
              </a:ext>
            </a:extLst>
          </p:cNvPr>
          <p:cNvCxnSpPr>
            <a:cxnSpLocks/>
          </p:cNvCxnSpPr>
          <p:nvPr/>
        </p:nvCxnSpPr>
        <p:spPr>
          <a:xfrm>
            <a:off x="2003536" y="5677081"/>
            <a:ext cx="359987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740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0CB8-5864-448D-849E-75EA0595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exponential solution using phase portrait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450FA-E184-414B-92C1-2D7DBAFD7FA1}"/>
                  </a:ext>
                </a:extLst>
              </p:cNvPr>
              <p:cNvSpPr txBox="1"/>
              <p:nvPr/>
            </p:nvSpPr>
            <p:spPr>
              <a:xfrm>
                <a:off x="7830062" y="6183687"/>
                <a:ext cx="1051442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450FA-E184-414B-92C1-2D7DBAFD7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062" y="6183687"/>
                <a:ext cx="1051442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678AFC7-E14C-43E4-83E5-737843CA528A}"/>
              </a:ext>
            </a:extLst>
          </p:cNvPr>
          <p:cNvGrpSpPr/>
          <p:nvPr/>
        </p:nvGrpSpPr>
        <p:grpSpPr>
          <a:xfrm rot="5400000" flipH="1">
            <a:off x="4747864" y="2178173"/>
            <a:ext cx="4029726" cy="3742770"/>
            <a:chOff x="1805564" y="2334433"/>
            <a:chExt cx="5725701" cy="3742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FBA538B-FCF0-4BDD-9C19-1AF03CBA41A2}"/>
                    </a:ext>
                  </a:extLst>
                </p:cNvPr>
                <p:cNvSpPr txBox="1"/>
                <p:nvPr/>
              </p:nvSpPr>
              <p:spPr>
                <a:xfrm rot="16200000">
                  <a:off x="6995401" y="5541339"/>
                  <a:ext cx="328302" cy="7434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FBA538B-FCF0-4BDD-9C19-1AF03CBA41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95401" y="5541339"/>
                  <a:ext cx="328302" cy="7434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19B5127-D16F-4971-AD1E-38D5C18E81D4}"/>
                </a:ext>
              </a:extLst>
            </p:cNvPr>
            <p:cNvCxnSpPr/>
            <p:nvPr/>
          </p:nvCxnSpPr>
          <p:spPr>
            <a:xfrm flipV="1">
              <a:off x="1855220" y="2334433"/>
              <a:ext cx="0" cy="33739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89DB7A1-DE89-438E-8D58-BEA12794C4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86" y="5696698"/>
              <a:ext cx="50996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3F11C8-51F9-497C-B058-DC739784DE16}"/>
                </a:ext>
              </a:extLst>
            </p:cNvPr>
            <p:cNvCxnSpPr/>
            <p:nvPr/>
          </p:nvCxnSpPr>
          <p:spPr>
            <a:xfrm flipV="1">
              <a:off x="1850886" y="2903545"/>
              <a:ext cx="4246559" cy="27931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0DDBA7-3373-42D5-8911-3F22B9A2478E}"/>
                </a:ext>
              </a:extLst>
            </p:cNvPr>
            <p:cNvSpPr/>
            <p:nvPr/>
          </p:nvSpPr>
          <p:spPr>
            <a:xfrm>
              <a:off x="1805564" y="5594865"/>
              <a:ext cx="189191" cy="1471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C57B4F1-FD12-4C2D-9509-F24EFB0D2839}"/>
                </a:ext>
              </a:extLst>
            </p:cNvPr>
            <p:cNvSpPr/>
            <p:nvPr/>
          </p:nvSpPr>
          <p:spPr>
            <a:xfrm rot="5400000">
              <a:off x="2838540" y="5597769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B8C7762-325A-4BCD-8090-D806457C1FF0}"/>
                </a:ext>
              </a:extLst>
            </p:cNvPr>
            <p:cNvSpPr/>
            <p:nvPr/>
          </p:nvSpPr>
          <p:spPr>
            <a:xfrm rot="5400000">
              <a:off x="4397810" y="5595704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B1FD101-6262-40E5-911A-05262CA7ED51}"/>
                </a:ext>
              </a:extLst>
            </p:cNvPr>
            <p:cNvSpPr/>
            <p:nvPr/>
          </p:nvSpPr>
          <p:spPr>
            <a:xfrm rot="5400000">
              <a:off x="5957080" y="5593639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8C6C6CA-774F-4B35-ACC5-98ABE80A4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2" y="2912212"/>
            <a:ext cx="4097325" cy="3345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BFD7D7-F2D7-4E80-94A6-DA1F8924C9B3}"/>
                  </a:ext>
                </a:extLst>
              </p:cNvPr>
              <p:cNvSpPr txBox="1"/>
              <p:nvPr/>
            </p:nvSpPr>
            <p:spPr>
              <a:xfrm>
                <a:off x="1257" y="2062985"/>
                <a:ext cx="8122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BFD7D7-F2D7-4E80-94A6-DA1F8924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" y="2062985"/>
                <a:ext cx="812210" cy="461665"/>
              </a:xfrm>
              <a:prstGeom prst="rect">
                <a:avLst/>
              </a:prstGeom>
              <a:blipFill>
                <a:blip r:embed="rId5"/>
                <a:stretch>
                  <a:fillRect r="-2256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7FDCF5-A40B-4F6E-A655-02CC2F56A0A1}"/>
                  </a:ext>
                </a:extLst>
              </p:cNvPr>
              <p:cNvSpPr txBox="1"/>
              <p:nvPr/>
            </p:nvSpPr>
            <p:spPr>
              <a:xfrm>
                <a:off x="4267297" y="6183687"/>
                <a:ext cx="382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7FDCF5-A40B-4F6E-A655-02CC2F56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97" y="6183687"/>
                <a:ext cx="38292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BB212E5C-C160-4D19-91D1-D17DF4EAAA95}"/>
              </a:ext>
            </a:extLst>
          </p:cNvPr>
          <p:cNvSpPr/>
          <p:nvPr/>
        </p:nvSpPr>
        <p:spPr>
          <a:xfrm>
            <a:off x="2364275" y="5335372"/>
            <a:ext cx="134343" cy="13434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D23F45-A438-476C-BB18-2D5A1E2C51EC}"/>
              </a:ext>
            </a:extLst>
          </p:cNvPr>
          <p:cNvCxnSpPr>
            <a:cxnSpLocks/>
          </p:cNvCxnSpPr>
          <p:nvPr/>
        </p:nvCxnSpPr>
        <p:spPr>
          <a:xfrm rot="5400000" flipH="1">
            <a:off x="-1302009" y="4352475"/>
            <a:ext cx="358911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E033A2-E08B-4E4D-AF82-D00EF2643B1B}"/>
              </a:ext>
            </a:extLst>
          </p:cNvPr>
          <p:cNvCxnSpPr>
            <a:cxnSpLocks/>
          </p:cNvCxnSpPr>
          <p:nvPr/>
        </p:nvCxnSpPr>
        <p:spPr>
          <a:xfrm>
            <a:off x="407362" y="6095325"/>
            <a:ext cx="42428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D0300B-EC7E-40F8-83CC-B44B7A69374A}"/>
              </a:ext>
            </a:extLst>
          </p:cNvPr>
          <p:cNvCxnSpPr>
            <a:cxnSpLocks/>
          </p:cNvCxnSpPr>
          <p:nvPr/>
        </p:nvCxnSpPr>
        <p:spPr>
          <a:xfrm>
            <a:off x="2613027" y="5404364"/>
            <a:ext cx="3221065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0955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0CB8-5864-448D-849E-75EA0595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exponential solution using phase portrait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450FA-E184-414B-92C1-2D7DBAFD7FA1}"/>
                  </a:ext>
                </a:extLst>
              </p:cNvPr>
              <p:cNvSpPr txBox="1"/>
              <p:nvPr/>
            </p:nvSpPr>
            <p:spPr>
              <a:xfrm>
                <a:off x="7830062" y="6183687"/>
                <a:ext cx="1051442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450FA-E184-414B-92C1-2D7DBAFD7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062" y="6183687"/>
                <a:ext cx="1051442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678AFC7-E14C-43E4-83E5-737843CA528A}"/>
              </a:ext>
            </a:extLst>
          </p:cNvPr>
          <p:cNvGrpSpPr/>
          <p:nvPr/>
        </p:nvGrpSpPr>
        <p:grpSpPr>
          <a:xfrm rot="5400000" flipH="1">
            <a:off x="4747864" y="2178173"/>
            <a:ext cx="4029726" cy="3742770"/>
            <a:chOff x="1805564" y="2334433"/>
            <a:chExt cx="5725701" cy="3742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FBA538B-FCF0-4BDD-9C19-1AF03CBA41A2}"/>
                    </a:ext>
                  </a:extLst>
                </p:cNvPr>
                <p:cNvSpPr txBox="1"/>
                <p:nvPr/>
              </p:nvSpPr>
              <p:spPr>
                <a:xfrm rot="16200000">
                  <a:off x="6995401" y="5541339"/>
                  <a:ext cx="328302" cy="7434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FBA538B-FCF0-4BDD-9C19-1AF03CBA41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95401" y="5541339"/>
                  <a:ext cx="328302" cy="7434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19B5127-D16F-4971-AD1E-38D5C18E81D4}"/>
                </a:ext>
              </a:extLst>
            </p:cNvPr>
            <p:cNvCxnSpPr/>
            <p:nvPr/>
          </p:nvCxnSpPr>
          <p:spPr>
            <a:xfrm flipV="1">
              <a:off x="1855220" y="2334433"/>
              <a:ext cx="0" cy="33739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89DB7A1-DE89-438E-8D58-BEA12794C4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86" y="5696698"/>
              <a:ext cx="50996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3F11C8-51F9-497C-B058-DC739784DE16}"/>
                </a:ext>
              </a:extLst>
            </p:cNvPr>
            <p:cNvCxnSpPr/>
            <p:nvPr/>
          </p:nvCxnSpPr>
          <p:spPr>
            <a:xfrm flipV="1">
              <a:off x="1850886" y="2903545"/>
              <a:ext cx="4246559" cy="27931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0DDBA7-3373-42D5-8911-3F22B9A2478E}"/>
                </a:ext>
              </a:extLst>
            </p:cNvPr>
            <p:cNvSpPr/>
            <p:nvPr/>
          </p:nvSpPr>
          <p:spPr>
            <a:xfrm>
              <a:off x="1805564" y="5594865"/>
              <a:ext cx="189191" cy="1471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C57B4F1-FD12-4C2D-9509-F24EFB0D2839}"/>
                </a:ext>
              </a:extLst>
            </p:cNvPr>
            <p:cNvSpPr/>
            <p:nvPr/>
          </p:nvSpPr>
          <p:spPr>
            <a:xfrm rot="5400000">
              <a:off x="2838540" y="5597769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B8C7762-325A-4BCD-8090-D806457C1FF0}"/>
                </a:ext>
              </a:extLst>
            </p:cNvPr>
            <p:cNvSpPr/>
            <p:nvPr/>
          </p:nvSpPr>
          <p:spPr>
            <a:xfrm rot="5400000">
              <a:off x="4397810" y="5595704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B1FD101-6262-40E5-911A-05262CA7ED51}"/>
                </a:ext>
              </a:extLst>
            </p:cNvPr>
            <p:cNvSpPr/>
            <p:nvPr/>
          </p:nvSpPr>
          <p:spPr>
            <a:xfrm rot="5400000">
              <a:off x="5957080" y="5593639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8C6C6CA-774F-4B35-ACC5-98ABE80A4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2" y="2912212"/>
            <a:ext cx="4097325" cy="3345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BFD7D7-F2D7-4E80-94A6-DA1F8924C9B3}"/>
                  </a:ext>
                </a:extLst>
              </p:cNvPr>
              <p:cNvSpPr txBox="1"/>
              <p:nvPr/>
            </p:nvSpPr>
            <p:spPr>
              <a:xfrm>
                <a:off x="1257" y="2062985"/>
                <a:ext cx="8122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BFD7D7-F2D7-4E80-94A6-DA1F8924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" y="2062985"/>
                <a:ext cx="812210" cy="461665"/>
              </a:xfrm>
              <a:prstGeom prst="rect">
                <a:avLst/>
              </a:prstGeom>
              <a:blipFill>
                <a:blip r:embed="rId5"/>
                <a:stretch>
                  <a:fillRect r="-2256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7FDCF5-A40B-4F6E-A655-02CC2F56A0A1}"/>
                  </a:ext>
                </a:extLst>
              </p:cNvPr>
              <p:cNvSpPr txBox="1"/>
              <p:nvPr/>
            </p:nvSpPr>
            <p:spPr>
              <a:xfrm>
                <a:off x="4267297" y="6183687"/>
                <a:ext cx="382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7FDCF5-A40B-4F6E-A655-02CC2F56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97" y="6183687"/>
                <a:ext cx="38292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BB212E5C-C160-4D19-91D1-D17DF4EAAA95}"/>
              </a:ext>
            </a:extLst>
          </p:cNvPr>
          <p:cNvSpPr/>
          <p:nvPr/>
        </p:nvSpPr>
        <p:spPr>
          <a:xfrm>
            <a:off x="3035991" y="4906341"/>
            <a:ext cx="134343" cy="13434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D23F45-A438-476C-BB18-2D5A1E2C51EC}"/>
              </a:ext>
            </a:extLst>
          </p:cNvPr>
          <p:cNvCxnSpPr>
            <a:cxnSpLocks/>
          </p:cNvCxnSpPr>
          <p:nvPr/>
        </p:nvCxnSpPr>
        <p:spPr>
          <a:xfrm rot="5400000" flipH="1">
            <a:off x="-1302009" y="4352475"/>
            <a:ext cx="358911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E033A2-E08B-4E4D-AF82-D00EF2643B1B}"/>
              </a:ext>
            </a:extLst>
          </p:cNvPr>
          <p:cNvCxnSpPr>
            <a:cxnSpLocks/>
          </p:cNvCxnSpPr>
          <p:nvPr/>
        </p:nvCxnSpPr>
        <p:spPr>
          <a:xfrm>
            <a:off x="407362" y="6095325"/>
            <a:ext cx="42428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D0300B-EC7E-40F8-83CC-B44B7A69374A}"/>
              </a:ext>
            </a:extLst>
          </p:cNvPr>
          <p:cNvCxnSpPr>
            <a:cxnSpLocks/>
          </p:cNvCxnSpPr>
          <p:nvPr/>
        </p:nvCxnSpPr>
        <p:spPr>
          <a:xfrm>
            <a:off x="3284743" y="4975333"/>
            <a:ext cx="2955712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689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0CB8-5864-448D-849E-75EA0595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exponential solution using phase portrait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450FA-E184-414B-92C1-2D7DBAFD7FA1}"/>
                  </a:ext>
                </a:extLst>
              </p:cNvPr>
              <p:cNvSpPr txBox="1"/>
              <p:nvPr/>
            </p:nvSpPr>
            <p:spPr>
              <a:xfrm>
                <a:off x="7830062" y="6183687"/>
                <a:ext cx="1051442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450FA-E184-414B-92C1-2D7DBAFD7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062" y="6183687"/>
                <a:ext cx="1051442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678AFC7-E14C-43E4-83E5-737843CA528A}"/>
              </a:ext>
            </a:extLst>
          </p:cNvPr>
          <p:cNvGrpSpPr/>
          <p:nvPr/>
        </p:nvGrpSpPr>
        <p:grpSpPr>
          <a:xfrm rot="5400000" flipH="1">
            <a:off x="4747864" y="2178173"/>
            <a:ext cx="4029726" cy="3742770"/>
            <a:chOff x="1805564" y="2334433"/>
            <a:chExt cx="5725701" cy="3742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FBA538B-FCF0-4BDD-9C19-1AF03CBA41A2}"/>
                    </a:ext>
                  </a:extLst>
                </p:cNvPr>
                <p:cNvSpPr txBox="1"/>
                <p:nvPr/>
              </p:nvSpPr>
              <p:spPr>
                <a:xfrm rot="16200000">
                  <a:off x="6995401" y="5541339"/>
                  <a:ext cx="328302" cy="7434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FBA538B-FCF0-4BDD-9C19-1AF03CBA41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95401" y="5541339"/>
                  <a:ext cx="328302" cy="7434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19B5127-D16F-4971-AD1E-38D5C18E81D4}"/>
                </a:ext>
              </a:extLst>
            </p:cNvPr>
            <p:cNvCxnSpPr/>
            <p:nvPr/>
          </p:nvCxnSpPr>
          <p:spPr>
            <a:xfrm flipV="1">
              <a:off x="1855220" y="2334433"/>
              <a:ext cx="0" cy="33739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89DB7A1-DE89-438E-8D58-BEA12794C4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86" y="5696698"/>
              <a:ext cx="50996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3F11C8-51F9-497C-B058-DC739784DE16}"/>
                </a:ext>
              </a:extLst>
            </p:cNvPr>
            <p:cNvCxnSpPr/>
            <p:nvPr/>
          </p:nvCxnSpPr>
          <p:spPr>
            <a:xfrm flipV="1">
              <a:off x="1850886" y="2903545"/>
              <a:ext cx="4246559" cy="27931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0DDBA7-3373-42D5-8911-3F22B9A2478E}"/>
                </a:ext>
              </a:extLst>
            </p:cNvPr>
            <p:cNvSpPr/>
            <p:nvPr/>
          </p:nvSpPr>
          <p:spPr>
            <a:xfrm>
              <a:off x="1805564" y="5594865"/>
              <a:ext cx="189191" cy="1471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C57B4F1-FD12-4C2D-9509-F24EFB0D2839}"/>
                </a:ext>
              </a:extLst>
            </p:cNvPr>
            <p:cNvSpPr/>
            <p:nvPr/>
          </p:nvSpPr>
          <p:spPr>
            <a:xfrm rot="5400000">
              <a:off x="2838540" y="5597769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B8C7762-325A-4BCD-8090-D806457C1FF0}"/>
                </a:ext>
              </a:extLst>
            </p:cNvPr>
            <p:cNvSpPr/>
            <p:nvPr/>
          </p:nvSpPr>
          <p:spPr>
            <a:xfrm rot="5400000">
              <a:off x="4397810" y="5595704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B1FD101-6262-40E5-911A-05262CA7ED51}"/>
                </a:ext>
              </a:extLst>
            </p:cNvPr>
            <p:cNvSpPr/>
            <p:nvPr/>
          </p:nvSpPr>
          <p:spPr>
            <a:xfrm rot="5400000">
              <a:off x="5957080" y="5593639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8C6C6CA-774F-4B35-ACC5-98ABE80A4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2" y="2912212"/>
            <a:ext cx="4097325" cy="3345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BFD7D7-F2D7-4E80-94A6-DA1F8924C9B3}"/>
                  </a:ext>
                </a:extLst>
              </p:cNvPr>
              <p:cNvSpPr txBox="1"/>
              <p:nvPr/>
            </p:nvSpPr>
            <p:spPr>
              <a:xfrm>
                <a:off x="1257" y="2062985"/>
                <a:ext cx="8122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BFD7D7-F2D7-4E80-94A6-DA1F8924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" y="2062985"/>
                <a:ext cx="812210" cy="461665"/>
              </a:xfrm>
              <a:prstGeom prst="rect">
                <a:avLst/>
              </a:prstGeom>
              <a:blipFill>
                <a:blip r:embed="rId5"/>
                <a:stretch>
                  <a:fillRect r="-2256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7FDCF5-A40B-4F6E-A655-02CC2F56A0A1}"/>
                  </a:ext>
                </a:extLst>
              </p:cNvPr>
              <p:cNvSpPr txBox="1"/>
              <p:nvPr/>
            </p:nvSpPr>
            <p:spPr>
              <a:xfrm>
                <a:off x="4267297" y="6183687"/>
                <a:ext cx="382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7FDCF5-A40B-4F6E-A655-02CC2F56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97" y="6183687"/>
                <a:ext cx="38292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BB212E5C-C160-4D19-91D1-D17DF4EAAA95}"/>
              </a:ext>
            </a:extLst>
          </p:cNvPr>
          <p:cNvSpPr/>
          <p:nvPr/>
        </p:nvSpPr>
        <p:spPr>
          <a:xfrm>
            <a:off x="3701340" y="4168972"/>
            <a:ext cx="134343" cy="13434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D23F45-A438-476C-BB18-2D5A1E2C51EC}"/>
              </a:ext>
            </a:extLst>
          </p:cNvPr>
          <p:cNvCxnSpPr>
            <a:cxnSpLocks/>
          </p:cNvCxnSpPr>
          <p:nvPr/>
        </p:nvCxnSpPr>
        <p:spPr>
          <a:xfrm rot="5400000" flipH="1">
            <a:off x="-1302009" y="4352475"/>
            <a:ext cx="358911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E033A2-E08B-4E4D-AF82-D00EF2643B1B}"/>
              </a:ext>
            </a:extLst>
          </p:cNvPr>
          <p:cNvCxnSpPr>
            <a:cxnSpLocks/>
          </p:cNvCxnSpPr>
          <p:nvPr/>
        </p:nvCxnSpPr>
        <p:spPr>
          <a:xfrm>
            <a:off x="407362" y="6095325"/>
            <a:ext cx="42428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D0300B-EC7E-40F8-83CC-B44B7A69374A}"/>
              </a:ext>
            </a:extLst>
          </p:cNvPr>
          <p:cNvCxnSpPr>
            <a:cxnSpLocks/>
          </p:cNvCxnSpPr>
          <p:nvPr/>
        </p:nvCxnSpPr>
        <p:spPr>
          <a:xfrm>
            <a:off x="3950092" y="4237964"/>
            <a:ext cx="2955712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1424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0CB8-5864-448D-849E-75EA0595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exponential solution using phase portrait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450FA-E184-414B-92C1-2D7DBAFD7FA1}"/>
                  </a:ext>
                </a:extLst>
              </p:cNvPr>
              <p:cNvSpPr txBox="1"/>
              <p:nvPr/>
            </p:nvSpPr>
            <p:spPr>
              <a:xfrm>
                <a:off x="7830062" y="6183687"/>
                <a:ext cx="1051442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450FA-E184-414B-92C1-2D7DBAFD7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062" y="6183687"/>
                <a:ext cx="1051442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678AFC7-E14C-43E4-83E5-737843CA528A}"/>
              </a:ext>
            </a:extLst>
          </p:cNvPr>
          <p:cNvGrpSpPr/>
          <p:nvPr/>
        </p:nvGrpSpPr>
        <p:grpSpPr>
          <a:xfrm rot="5400000" flipH="1">
            <a:off x="4747864" y="2178173"/>
            <a:ext cx="4029726" cy="3742770"/>
            <a:chOff x="1805564" y="2334433"/>
            <a:chExt cx="5725701" cy="3742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FBA538B-FCF0-4BDD-9C19-1AF03CBA41A2}"/>
                    </a:ext>
                  </a:extLst>
                </p:cNvPr>
                <p:cNvSpPr txBox="1"/>
                <p:nvPr/>
              </p:nvSpPr>
              <p:spPr>
                <a:xfrm rot="16200000">
                  <a:off x="6995401" y="5541339"/>
                  <a:ext cx="328302" cy="7434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FBA538B-FCF0-4BDD-9C19-1AF03CBA41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95401" y="5541339"/>
                  <a:ext cx="328302" cy="7434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19B5127-D16F-4971-AD1E-38D5C18E81D4}"/>
                </a:ext>
              </a:extLst>
            </p:cNvPr>
            <p:cNvCxnSpPr/>
            <p:nvPr/>
          </p:nvCxnSpPr>
          <p:spPr>
            <a:xfrm flipV="1">
              <a:off x="1855220" y="2334433"/>
              <a:ext cx="0" cy="33739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89DB7A1-DE89-438E-8D58-BEA12794C4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86" y="5696698"/>
              <a:ext cx="50996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3F11C8-51F9-497C-B058-DC739784DE16}"/>
                </a:ext>
              </a:extLst>
            </p:cNvPr>
            <p:cNvCxnSpPr/>
            <p:nvPr/>
          </p:nvCxnSpPr>
          <p:spPr>
            <a:xfrm flipV="1">
              <a:off x="1850886" y="2903545"/>
              <a:ext cx="4246559" cy="27931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0DDBA7-3373-42D5-8911-3F22B9A2478E}"/>
                </a:ext>
              </a:extLst>
            </p:cNvPr>
            <p:cNvSpPr/>
            <p:nvPr/>
          </p:nvSpPr>
          <p:spPr>
            <a:xfrm>
              <a:off x="1805564" y="5594865"/>
              <a:ext cx="189191" cy="1471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C57B4F1-FD12-4C2D-9509-F24EFB0D2839}"/>
                </a:ext>
              </a:extLst>
            </p:cNvPr>
            <p:cNvSpPr/>
            <p:nvPr/>
          </p:nvSpPr>
          <p:spPr>
            <a:xfrm rot="5400000">
              <a:off x="2838540" y="5597769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B8C7762-325A-4BCD-8090-D806457C1FF0}"/>
                </a:ext>
              </a:extLst>
            </p:cNvPr>
            <p:cNvSpPr/>
            <p:nvPr/>
          </p:nvSpPr>
          <p:spPr>
            <a:xfrm rot="5400000">
              <a:off x="4397810" y="5595704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B1FD101-6262-40E5-911A-05262CA7ED51}"/>
                </a:ext>
              </a:extLst>
            </p:cNvPr>
            <p:cNvSpPr/>
            <p:nvPr/>
          </p:nvSpPr>
          <p:spPr>
            <a:xfrm rot="5400000">
              <a:off x="5957080" y="5593639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8C6C6CA-774F-4B35-ACC5-98ABE80A4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2" y="2912212"/>
            <a:ext cx="4097325" cy="3345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BFD7D7-F2D7-4E80-94A6-DA1F8924C9B3}"/>
                  </a:ext>
                </a:extLst>
              </p:cNvPr>
              <p:cNvSpPr txBox="1"/>
              <p:nvPr/>
            </p:nvSpPr>
            <p:spPr>
              <a:xfrm>
                <a:off x="1257" y="2062985"/>
                <a:ext cx="8122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BFD7D7-F2D7-4E80-94A6-DA1F8924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" y="2062985"/>
                <a:ext cx="812210" cy="461665"/>
              </a:xfrm>
              <a:prstGeom prst="rect">
                <a:avLst/>
              </a:prstGeom>
              <a:blipFill>
                <a:blip r:embed="rId5"/>
                <a:stretch>
                  <a:fillRect r="-2256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7FDCF5-A40B-4F6E-A655-02CC2F56A0A1}"/>
                  </a:ext>
                </a:extLst>
              </p:cNvPr>
              <p:cNvSpPr txBox="1"/>
              <p:nvPr/>
            </p:nvSpPr>
            <p:spPr>
              <a:xfrm>
                <a:off x="4267297" y="6183687"/>
                <a:ext cx="382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7FDCF5-A40B-4F6E-A655-02CC2F56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97" y="6183687"/>
                <a:ext cx="38292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BB212E5C-C160-4D19-91D1-D17DF4EAAA95}"/>
              </a:ext>
            </a:extLst>
          </p:cNvPr>
          <p:cNvSpPr/>
          <p:nvPr/>
        </p:nvSpPr>
        <p:spPr>
          <a:xfrm>
            <a:off x="4309949" y="3073980"/>
            <a:ext cx="134343" cy="13434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D23F45-A438-476C-BB18-2D5A1E2C51EC}"/>
              </a:ext>
            </a:extLst>
          </p:cNvPr>
          <p:cNvCxnSpPr>
            <a:cxnSpLocks/>
          </p:cNvCxnSpPr>
          <p:nvPr/>
        </p:nvCxnSpPr>
        <p:spPr>
          <a:xfrm rot="5400000" flipH="1">
            <a:off x="-1302009" y="4352475"/>
            <a:ext cx="358911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E033A2-E08B-4E4D-AF82-D00EF2643B1B}"/>
              </a:ext>
            </a:extLst>
          </p:cNvPr>
          <p:cNvCxnSpPr>
            <a:cxnSpLocks/>
          </p:cNvCxnSpPr>
          <p:nvPr/>
        </p:nvCxnSpPr>
        <p:spPr>
          <a:xfrm>
            <a:off x="407362" y="6095325"/>
            <a:ext cx="42428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D0300B-EC7E-40F8-83CC-B44B7A69374A}"/>
              </a:ext>
            </a:extLst>
          </p:cNvPr>
          <p:cNvCxnSpPr>
            <a:cxnSpLocks/>
          </p:cNvCxnSpPr>
          <p:nvPr/>
        </p:nvCxnSpPr>
        <p:spPr>
          <a:xfrm>
            <a:off x="4619096" y="3140556"/>
            <a:ext cx="3346151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049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0CB8-5864-448D-849E-75EA0595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exponential solution using phase portrait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450FA-E184-414B-92C1-2D7DBAFD7FA1}"/>
                  </a:ext>
                </a:extLst>
              </p:cNvPr>
              <p:cNvSpPr txBox="1"/>
              <p:nvPr/>
            </p:nvSpPr>
            <p:spPr>
              <a:xfrm>
                <a:off x="7830062" y="6183687"/>
                <a:ext cx="1051442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𝑣𝑥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6450FA-E184-414B-92C1-2D7DBAFD7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062" y="6183687"/>
                <a:ext cx="1051442" cy="618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678AFC7-E14C-43E4-83E5-737843CA528A}"/>
              </a:ext>
            </a:extLst>
          </p:cNvPr>
          <p:cNvGrpSpPr/>
          <p:nvPr/>
        </p:nvGrpSpPr>
        <p:grpSpPr>
          <a:xfrm rot="5400000" flipH="1">
            <a:off x="4747864" y="2178173"/>
            <a:ext cx="4029726" cy="3742770"/>
            <a:chOff x="1805564" y="2334433"/>
            <a:chExt cx="5725701" cy="37427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FBA538B-FCF0-4BDD-9C19-1AF03CBA41A2}"/>
                    </a:ext>
                  </a:extLst>
                </p:cNvPr>
                <p:cNvSpPr txBox="1"/>
                <p:nvPr/>
              </p:nvSpPr>
              <p:spPr>
                <a:xfrm rot="16200000">
                  <a:off x="6995401" y="5541339"/>
                  <a:ext cx="328302" cy="7434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FBA538B-FCF0-4BDD-9C19-1AF03CBA41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995401" y="5541339"/>
                  <a:ext cx="328302" cy="7434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19B5127-D16F-4971-AD1E-38D5C18E81D4}"/>
                </a:ext>
              </a:extLst>
            </p:cNvPr>
            <p:cNvCxnSpPr/>
            <p:nvPr/>
          </p:nvCxnSpPr>
          <p:spPr>
            <a:xfrm flipV="1">
              <a:off x="1855220" y="2334433"/>
              <a:ext cx="0" cy="33739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89DB7A1-DE89-438E-8D58-BEA12794C40D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86" y="5696698"/>
              <a:ext cx="50996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3F11C8-51F9-497C-B058-DC739784DE16}"/>
                </a:ext>
              </a:extLst>
            </p:cNvPr>
            <p:cNvCxnSpPr/>
            <p:nvPr/>
          </p:nvCxnSpPr>
          <p:spPr>
            <a:xfrm flipV="1">
              <a:off x="1850886" y="2903545"/>
              <a:ext cx="4246559" cy="27931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0DDBA7-3373-42D5-8911-3F22B9A2478E}"/>
                </a:ext>
              </a:extLst>
            </p:cNvPr>
            <p:cNvSpPr/>
            <p:nvPr/>
          </p:nvSpPr>
          <p:spPr>
            <a:xfrm>
              <a:off x="1805564" y="5594865"/>
              <a:ext cx="189191" cy="14715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C57B4F1-FD12-4C2D-9509-F24EFB0D2839}"/>
                </a:ext>
              </a:extLst>
            </p:cNvPr>
            <p:cNvSpPr/>
            <p:nvPr/>
          </p:nvSpPr>
          <p:spPr>
            <a:xfrm rot="5400000">
              <a:off x="2838540" y="5597769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B8C7762-325A-4BCD-8090-D806457C1FF0}"/>
                </a:ext>
              </a:extLst>
            </p:cNvPr>
            <p:cNvSpPr/>
            <p:nvPr/>
          </p:nvSpPr>
          <p:spPr>
            <a:xfrm rot="5400000">
              <a:off x="4397810" y="5595704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B1FD101-6262-40E5-911A-05262CA7ED51}"/>
                </a:ext>
              </a:extLst>
            </p:cNvPr>
            <p:cNvSpPr/>
            <p:nvPr/>
          </p:nvSpPr>
          <p:spPr>
            <a:xfrm rot="5400000">
              <a:off x="5957080" y="5593639"/>
              <a:ext cx="194999" cy="18919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8C6C6CA-774F-4B35-ACC5-98ABE80A4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2" y="2912212"/>
            <a:ext cx="4097325" cy="3345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BFD7D7-F2D7-4E80-94A6-DA1F8924C9B3}"/>
                  </a:ext>
                </a:extLst>
              </p:cNvPr>
              <p:cNvSpPr txBox="1"/>
              <p:nvPr/>
            </p:nvSpPr>
            <p:spPr>
              <a:xfrm>
                <a:off x="1257" y="2062985"/>
                <a:ext cx="8122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BFD7D7-F2D7-4E80-94A6-DA1F8924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" y="2062985"/>
                <a:ext cx="812210" cy="461665"/>
              </a:xfrm>
              <a:prstGeom prst="rect">
                <a:avLst/>
              </a:prstGeom>
              <a:blipFill>
                <a:blip r:embed="rId5"/>
                <a:stretch>
                  <a:fillRect r="-2256"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7FDCF5-A40B-4F6E-A655-02CC2F56A0A1}"/>
                  </a:ext>
                </a:extLst>
              </p:cNvPr>
              <p:cNvSpPr txBox="1"/>
              <p:nvPr/>
            </p:nvSpPr>
            <p:spPr>
              <a:xfrm>
                <a:off x="4267297" y="6183687"/>
                <a:ext cx="382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7FDCF5-A40B-4F6E-A655-02CC2F56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97" y="6183687"/>
                <a:ext cx="38292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BB212E5C-C160-4D19-91D1-D17DF4EAAA95}"/>
              </a:ext>
            </a:extLst>
          </p:cNvPr>
          <p:cNvSpPr/>
          <p:nvPr/>
        </p:nvSpPr>
        <p:spPr>
          <a:xfrm>
            <a:off x="4309949" y="3073980"/>
            <a:ext cx="134343" cy="13434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D23F45-A438-476C-BB18-2D5A1E2C51EC}"/>
              </a:ext>
            </a:extLst>
          </p:cNvPr>
          <p:cNvCxnSpPr>
            <a:cxnSpLocks/>
          </p:cNvCxnSpPr>
          <p:nvPr/>
        </p:nvCxnSpPr>
        <p:spPr>
          <a:xfrm rot="5400000" flipH="1">
            <a:off x="-1302009" y="4352475"/>
            <a:ext cx="358911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E033A2-E08B-4E4D-AF82-D00EF2643B1B}"/>
              </a:ext>
            </a:extLst>
          </p:cNvPr>
          <p:cNvCxnSpPr>
            <a:cxnSpLocks/>
          </p:cNvCxnSpPr>
          <p:nvPr/>
        </p:nvCxnSpPr>
        <p:spPr>
          <a:xfrm>
            <a:off x="407362" y="6095325"/>
            <a:ext cx="42428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D0300B-EC7E-40F8-83CC-B44B7A69374A}"/>
              </a:ext>
            </a:extLst>
          </p:cNvPr>
          <p:cNvCxnSpPr>
            <a:cxnSpLocks/>
          </p:cNvCxnSpPr>
          <p:nvPr/>
        </p:nvCxnSpPr>
        <p:spPr>
          <a:xfrm>
            <a:off x="4619096" y="3140556"/>
            <a:ext cx="3346151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1B9BAA-875A-4EF2-A141-297F8B415051}"/>
                  </a:ext>
                </a:extLst>
              </p:cNvPr>
              <p:cNvSpPr txBox="1"/>
              <p:nvPr/>
            </p:nvSpPr>
            <p:spPr>
              <a:xfrm>
                <a:off x="1078999" y="2364650"/>
                <a:ext cx="2537741" cy="180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As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increases, so must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GB" sz="2000" dirty="0"/>
                  <a:t>Solutions curves must be convex (concave up)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1B9BAA-875A-4EF2-A141-297F8B415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99" y="2364650"/>
                <a:ext cx="2537741" cy="1803571"/>
              </a:xfrm>
              <a:prstGeom prst="rect">
                <a:avLst/>
              </a:prstGeom>
              <a:blipFill>
                <a:blip r:embed="rId7"/>
                <a:stretch>
                  <a:fillRect l="-2404" t="-1689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88802FB-E57A-42D5-879E-ADB9BC14307D}"/>
                  </a:ext>
                </a:extLst>
              </p:cNvPr>
              <p:cNvSpPr/>
              <p:nvPr/>
            </p:nvSpPr>
            <p:spPr>
              <a:xfrm>
                <a:off x="3100958" y="4945890"/>
                <a:ext cx="1031564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88802FB-E57A-42D5-879E-ADB9BC143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958" y="4945890"/>
                <a:ext cx="1031564" cy="6481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6507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0CB8-5864-448D-849E-75EA0595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exponential solution using phase portrait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594F22-9941-4E57-978D-16A18486AB0C}"/>
                  </a:ext>
                </a:extLst>
              </p:cNvPr>
              <p:cNvSpPr txBox="1"/>
              <p:nvPr/>
            </p:nvSpPr>
            <p:spPr>
              <a:xfrm>
                <a:off x="2032683" y="1786629"/>
                <a:ext cx="5078634" cy="880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As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increases, so must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GB" sz="2000" dirty="0"/>
                  <a:t>Solutions curves must be convex (concave up)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594F22-9941-4E57-978D-16A18486A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83" y="1786629"/>
                <a:ext cx="5078634" cy="880241"/>
              </a:xfrm>
              <a:prstGeom prst="rect">
                <a:avLst/>
              </a:prstGeom>
              <a:blipFill>
                <a:blip r:embed="rId2"/>
                <a:stretch>
                  <a:fillRect l="-1199" r="-120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5C69C6D-F8CE-4309-A485-A21DD6FA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431" y="3042222"/>
            <a:ext cx="5007914" cy="3099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C8F19C-3553-42EC-8BC0-43CFFB780467}"/>
                  </a:ext>
                </a:extLst>
              </p:cNvPr>
              <p:cNvSpPr txBox="1"/>
              <p:nvPr/>
            </p:nvSpPr>
            <p:spPr>
              <a:xfrm>
                <a:off x="1198221" y="4173304"/>
                <a:ext cx="8122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C8F19C-3553-42EC-8BC0-43CFFB780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221" y="4173304"/>
                <a:ext cx="812210" cy="461665"/>
              </a:xfrm>
              <a:prstGeom prst="rect">
                <a:avLst/>
              </a:prstGeom>
              <a:blipFill>
                <a:blip r:embed="rId4"/>
                <a:stretch>
                  <a:fillRect r="-1504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779D61-E950-4719-B66B-639C6D91BEC1}"/>
                  </a:ext>
                </a:extLst>
              </p:cNvPr>
              <p:cNvSpPr txBox="1"/>
              <p:nvPr/>
            </p:nvSpPr>
            <p:spPr>
              <a:xfrm>
                <a:off x="6668009" y="6067831"/>
                <a:ext cx="382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779D61-E950-4719-B66B-639C6D91B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09" y="6067831"/>
                <a:ext cx="38292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F00A11-3010-4CE1-9166-D35FDD1F849C}"/>
                  </a:ext>
                </a:extLst>
              </p:cNvPr>
              <p:cNvSpPr/>
              <p:nvPr/>
            </p:nvSpPr>
            <p:spPr>
              <a:xfrm>
                <a:off x="4056218" y="4205652"/>
                <a:ext cx="1031564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F00A11-3010-4CE1-9166-D35FDD1F8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218" y="4205652"/>
                <a:ext cx="1031564" cy="6481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7888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82F5-4675-4E71-A0DF-5DFF9603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Exponential decay </a:t>
            </a:r>
            <a:r>
              <a:rPr lang="en-GB" sz="2400" dirty="0"/>
              <a:t>(e.g. infinite alleles model)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/>
              <p:nvPr/>
            </p:nvSpPr>
            <p:spPr>
              <a:xfrm>
                <a:off x="1000230" y="1500939"/>
                <a:ext cx="1799018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30" y="1500939"/>
                <a:ext cx="1799018" cy="910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CAB220-C9CD-44F2-BFEC-EE8E4E182CC1}"/>
                  </a:ext>
                </a:extLst>
              </p:cNvPr>
              <p:cNvSpPr txBox="1"/>
              <p:nvPr/>
            </p:nvSpPr>
            <p:spPr>
              <a:xfrm>
                <a:off x="6926315" y="3527966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CAB220-C9CD-44F2-BFEC-EE8E4E182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315" y="3527966"/>
                <a:ext cx="46647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D1C9E4-6F0E-4306-A9A5-4B5A85020194}"/>
              </a:ext>
            </a:extLst>
          </p:cNvPr>
          <p:cNvCxnSpPr/>
          <p:nvPr/>
        </p:nvCxnSpPr>
        <p:spPr>
          <a:xfrm flipV="1">
            <a:off x="1855220" y="2334433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0DCAB3-7827-4DCC-A57B-5A7D7DA657BD}"/>
              </a:ext>
            </a:extLst>
          </p:cNvPr>
          <p:cNvCxnSpPr>
            <a:cxnSpLocks/>
          </p:cNvCxnSpPr>
          <p:nvPr/>
        </p:nvCxnSpPr>
        <p:spPr>
          <a:xfrm>
            <a:off x="1850886" y="3573222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A662F2-9572-4B2A-8A15-B2627028BD0F}"/>
              </a:ext>
            </a:extLst>
          </p:cNvPr>
          <p:cNvCxnSpPr>
            <a:cxnSpLocks/>
          </p:cNvCxnSpPr>
          <p:nvPr/>
        </p:nvCxnSpPr>
        <p:spPr>
          <a:xfrm>
            <a:off x="1859555" y="3583928"/>
            <a:ext cx="4246559" cy="27931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5BF491-CD0C-495A-BA3F-E096F7FEF9B4}"/>
                  </a:ext>
                </a:extLst>
              </p:cNvPr>
              <p:cNvSpPr txBox="1"/>
              <p:nvPr/>
            </p:nvSpPr>
            <p:spPr>
              <a:xfrm>
                <a:off x="3723642" y="4514454"/>
                <a:ext cx="1040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Slope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5BF491-CD0C-495A-BA3F-E096F7FEF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642" y="4514454"/>
                <a:ext cx="1040478" cy="369332"/>
              </a:xfrm>
              <a:prstGeom prst="rect">
                <a:avLst/>
              </a:prstGeom>
              <a:blipFill>
                <a:blip r:embed="rId5"/>
                <a:stretch>
                  <a:fillRect l="-5263" t="-8333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E998DCF-00C6-44D3-A74A-176B4347B27A}"/>
              </a:ext>
            </a:extLst>
          </p:cNvPr>
          <p:cNvSpPr txBox="1"/>
          <p:nvPr/>
        </p:nvSpPr>
        <p:spPr>
          <a:xfrm>
            <a:off x="4324982" y="1859136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Fixed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D2B51C-480A-4B2B-A99A-AA52371C3A87}"/>
                  </a:ext>
                </a:extLst>
              </p:cNvPr>
              <p:cNvSpPr txBox="1"/>
              <p:nvPr/>
            </p:nvSpPr>
            <p:spPr>
              <a:xfrm>
                <a:off x="5617567" y="1800994"/>
                <a:ext cx="996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D2B51C-480A-4B2B-A99A-AA52371C3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67" y="1800994"/>
                <a:ext cx="99649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090998C-8AEE-40CA-9DAE-3D8730B8AAC2}"/>
              </a:ext>
            </a:extLst>
          </p:cNvPr>
          <p:cNvSpPr/>
          <p:nvPr/>
        </p:nvSpPr>
        <p:spPr>
          <a:xfrm>
            <a:off x="1805564" y="5642709"/>
            <a:ext cx="99311" cy="993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6739C95-B43F-460C-8A64-90A013F083EF}"/>
              </a:ext>
            </a:extLst>
          </p:cNvPr>
          <p:cNvSpPr/>
          <p:nvPr/>
        </p:nvSpPr>
        <p:spPr>
          <a:xfrm rot="16200000" flipH="1">
            <a:off x="2838540" y="3491626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3E67A-53D0-4293-B34D-87E4460350D8}"/>
              </a:ext>
            </a:extLst>
          </p:cNvPr>
          <p:cNvSpPr/>
          <p:nvPr/>
        </p:nvSpPr>
        <p:spPr>
          <a:xfrm rot="16200000" flipH="1">
            <a:off x="4397810" y="3489561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820794BD-F71B-4BA3-B0F9-E967D79A0E8D}"/>
              </a:ext>
            </a:extLst>
          </p:cNvPr>
          <p:cNvSpPr/>
          <p:nvPr/>
        </p:nvSpPr>
        <p:spPr>
          <a:xfrm rot="16200000" flipH="1">
            <a:off x="5957080" y="3487496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A5D511-FCB0-452A-8A1E-003218E47142}"/>
              </a:ext>
            </a:extLst>
          </p:cNvPr>
          <p:cNvSpPr/>
          <p:nvPr/>
        </p:nvSpPr>
        <p:spPr>
          <a:xfrm>
            <a:off x="1816494" y="3529986"/>
            <a:ext cx="99311" cy="9931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C95121-4FAD-4C87-9D65-B54C0ECC50AB}"/>
              </a:ext>
            </a:extLst>
          </p:cNvPr>
          <p:cNvSpPr txBox="1"/>
          <p:nvPr/>
        </p:nvSpPr>
        <p:spPr>
          <a:xfrm>
            <a:off x="6683209" y="184716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stable</a:t>
            </a:r>
          </a:p>
        </p:txBody>
      </p:sp>
    </p:spTree>
    <p:extLst>
      <p:ext uri="{BB962C8B-B14F-4D97-AF65-F5344CB8AC3E}">
        <p14:creationId xmlns:p14="http://schemas.microsoft.com/office/powerpoint/2010/main" val="21793671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82F5-4675-4E71-A0DF-5DFF9603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/>
              <p:nvPr/>
            </p:nvSpPr>
            <p:spPr>
              <a:xfrm>
                <a:off x="4900515" y="568069"/>
                <a:ext cx="2831353" cy="919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𝑣𝑥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515" y="568069"/>
                <a:ext cx="2831353" cy="919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58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/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14279F-9915-4EBF-9056-91485765E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05" y="532818"/>
                <a:ext cx="1839991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/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6A02AE-EF37-4E7E-AF3A-0359B7EDB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73" y="3718773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/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52EBB-593B-4478-B58A-C52BCA1B4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72" y="6389944"/>
                <a:ext cx="414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41F403F-7AE8-435C-B87F-7937AAE10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803" y="1651686"/>
            <a:ext cx="4896967" cy="48810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348D84-F6C3-4DA4-9A5F-E72679E91399}"/>
              </a:ext>
            </a:extLst>
          </p:cNvPr>
          <p:cNvSpPr/>
          <p:nvPr/>
        </p:nvSpPr>
        <p:spPr>
          <a:xfrm>
            <a:off x="2555297" y="3492324"/>
            <a:ext cx="160345" cy="16034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932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82F5-4675-4E71-A0DF-5DFF9603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/>
              <p:nvPr/>
            </p:nvSpPr>
            <p:spPr>
              <a:xfrm>
                <a:off x="4900515" y="568069"/>
                <a:ext cx="2831353" cy="919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𝑣𝑥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515" y="568069"/>
                <a:ext cx="2831353" cy="919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BC6964A-66AE-4AB1-9520-B3FD5AD9E4AB}"/>
              </a:ext>
            </a:extLst>
          </p:cNvPr>
          <p:cNvSpPr txBox="1"/>
          <p:nvPr/>
        </p:nvSpPr>
        <p:spPr>
          <a:xfrm>
            <a:off x="676051" y="1940759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Fixed points: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850407-A94B-4E13-B248-555F04A4FC5A}"/>
                  </a:ext>
                </a:extLst>
              </p:cNvPr>
              <p:cNvSpPr txBox="1"/>
              <p:nvPr/>
            </p:nvSpPr>
            <p:spPr>
              <a:xfrm>
                <a:off x="6913314" y="4858400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850407-A94B-4E13-B248-555F04A4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314" y="4858400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C032FA-A500-4A1D-8008-92ED0D0CEA75}"/>
              </a:ext>
            </a:extLst>
          </p:cNvPr>
          <p:cNvCxnSpPr/>
          <p:nvPr/>
        </p:nvCxnSpPr>
        <p:spPr>
          <a:xfrm flipV="1">
            <a:off x="1842219" y="2793800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082F01-EE67-4390-845A-86609474FEEF}"/>
              </a:ext>
            </a:extLst>
          </p:cNvPr>
          <p:cNvCxnSpPr>
            <a:cxnSpLocks/>
          </p:cNvCxnSpPr>
          <p:nvPr/>
        </p:nvCxnSpPr>
        <p:spPr>
          <a:xfrm>
            <a:off x="1837885" y="4903656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A0027A-DE5E-4B51-BE9B-DACACCE7080C}"/>
              </a:ext>
            </a:extLst>
          </p:cNvPr>
          <p:cNvSpPr/>
          <p:nvPr/>
        </p:nvSpPr>
        <p:spPr>
          <a:xfrm>
            <a:off x="1859136" y="3914069"/>
            <a:ext cx="3839613" cy="2413059"/>
          </a:xfrm>
          <a:custGeom>
            <a:avLst/>
            <a:gdLst>
              <a:gd name="connsiteX0" fmla="*/ 0 w 3839613"/>
              <a:gd name="connsiteY0" fmla="*/ 974287 h 2413059"/>
              <a:gd name="connsiteX1" fmla="*/ 1659787 w 3839613"/>
              <a:gd name="connsiteY1" fmla="*/ 55554 h 2413059"/>
              <a:gd name="connsiteX2" fmla="*/ 3839613 w 3839613"/>
              <a:gd name="connsiteY2" fmla="*/ 2413059 h 241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9613" h="2413059">
                <a:moveTo>
                  <a:pt x="0" y="974287"/>
                </a:moveTo>
                <a:cubicBezTo>
                  <a:pt x="509926" y="395023"/>
                  <a:pt x="1019852" y="-184241"/>
                  <a:pt x="1659787" y="55554"/>
                </a:cubicBezTo>
                <a:cubicBezTo>
                  <a:pt x="2299722" y="295349"/>
                  <a:pt x="3069667" y="1354204"/>
                  <a:pt x="3839613" y="241305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409EE1-F1BC-44DF-BF5A-5585BC0240CB}"/>
                  </a:ext>
                </a:extLst>
              </p:cNvPr>
              <p:cNvSpPr/>
              <p:nvPr/>
            </p:nvSpPr>
            <p:spPr>
              <a:xfrm>
                <a:off x="1109664" y="2564065"/>
                <a:ext cx="597921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409EE1-F1BC-44DF-BF5A-5585BC024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64" y="2564065"/>
                <a:ext cx="597921" cy="793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E3CE751-DB3D-4967-ABFF-809EC07498F6}"/>
              </a:ext>
            </a:extLst>
          </p:cNvPr>
          <p:cNvSpPr/>
          <p:nvPr/>
        </p:nvSpPr>
        <p:spPr>
          <a:xfrm>
            <a:off x="4572000" y="4858400"/>
            <a:ext cx="99311" cy="9931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EE06D7-7C10-46E5-BA56-B822CA798C0A}"/>
              </a:ext>
            </a:extLst>
          </p:cNvPr>
          <p:cNvSpPr/>
          <p:nvPr/>
        </p:nvSpPr>
        <p:spPr>
          <a:xfrm>
            <a:off x="1801023" y="4854000"/>
            <a:ext cx="99311" cy="993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639A93A-FCD2-4DE0-BB7A-D7696A7B7001}"/>
                  </a:ext>
                </a:extLst>
              </p:cNvPr>
              <p:cNvSpPr/>
              <p:nvPr/>
            </p:nvSpPr>
            <p:spPr>
              <a:xfrm>
                <a:off x="2629965" y="1986925"/>
                <a:ext cx="34386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GB" sz="2000" dirty="0"/>
                  <a:t>(unstable)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000" dirty="0"/>
                  <a:t> (stable)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639A93A-FCD2-4DE0-BB7A-D7696A7B7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965" y="1986925"/>
                <a:ext cx="3438698" cy="400110"/>
              </a:xfrm>
              <a:prstGeom prst="rect">
                <a:avLst/>
              </a:prstGeom>
              <a:blipFill>
                <a:blip r:embed="rId5"/>
                <a:stretch>
                  <a:fillRect t="-7576" r="-885"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CE695BE-245E-49B3-9797-7ED34635C650}"/>
              </a:ext>
            </a:extLst>
          </p:cNvPr>
          <p:cNvSpPr/>
          <p:nvPr/>
        </p:nvSpPr>
        <p:spPr>
          <a:xfrm rot="5400000">
            <a:off x="2340167" y="4817721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13FBB93-4CEE-4976-BE7D-D57149AC654E}"/>
              </a:ext>
            </a:extLst>
          </p:cNvPr>
          <p:cNvSpPr/>
          <p:nvPr/>
        </p:nvSpPr>
        <p:spPr>
          <a:xfrm rot="5400000">
            <a:off x="3899437" y="4815656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5C36730-C325-43D4-A25A-5720C73D8DED}"/>
              </a:ext>
            </a:extLst>
          </p:cNvPr>
          <p:cNvSpPr/>
          <p:nvPr/>
        </p:nvSpPr>
        <p:spPr>
          <a:xfrm rot="16200000" flipH="1">
            <a:off x="5428371" y="4813591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464A42-7DC3-42D3-93C4-ABA52B9FA8FA}"/>
              </a:ext>
            </a:extLst>
          </p:cNvPr>
          <p:cNvCxnSpPr/>
          <p:nvPr/>
        </p:nvCxnSpPr>
        <p:spPr>
          <a:xfrm>
            <a:off x="3219901" y="3914069"/>
            <a:ext cx="0" cy="1039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71187-2047-4CA7-92D0-900CBA083525}"/>
                  </a:ext>
                </a:extLst>
              </p:cNvPr>
              <p:cNvSpPr txBox="1"/>
              <p:nvPr/>
            </p:nvSpPr>
            <p:spPr>
              <a:xfrm>
                <a:off x="2896447" y="5042151"/>
                <a:ext cx="646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71187-2047-4CA7-92D0-900CBA083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447" y="5042151"/>
                <a:ext cx="64690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90209B-2B41-4DB2-A960-2625A6CA33FF}"/>
                  </a:ext>
                </a:extLst>
              </p:cNvPr>
              <p:cNvSpPr txBox="1"/>
              <p:nvPr/>
            </p:nvSpPr>
            <p:spPr>
              <a:xfrm>
                <a:off x="4431626" y="5048616"/>
                <a:ext cx="404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90209B-2B41-4DB2-A960-2625A6CA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26" y="5048616"/>
                <a:ext cx="4048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EDBC41-ED02-4EBE-AA0E-0E5703877146}"/>
                  </a:ext>
                </a:extLst>
              </p:cNvPr>
              <p:cNvSpPr txBox="1"/>
              <p:nvPr/>
            </p:nvSpPr>
            <p:spPr>
              <a:xfrm>
                <a:off x="1436821" y="486395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EDBC41-ED02-4EBE-AA0E-0E5703877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821" y="4863950"/>
                <a:ext cx="3642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4280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82F5-4675-4E71-A0DF-5DFF9603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/>
              <p:nvPr/>
            </p:nvSpPr>
            <p:spPr>
              <a:xfrm>
                <a:off x="4900515" y="568069"/>
                <a:ext cx="2831353" cy="919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𝑣𝑥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515" y="568069"/>
                <a:ext cx="2831353" cy="919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BC6964A-66AE-4AB1-9520-B3FD5AD9E4AB}"/>
              </a:ext>
            </a:extLst>
          </p:cNvPr>
          <p:cNvSpPr txBox="1"/>
          <p:nvPr/>
        </p:nvSpPr>
        <p:spPr>
          <a:xfrm>
            <a:off x="676051" y="1940759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Fixed points: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850407-A94B-4E13-B248-555F04A4FC5A}"/>
                  </a:ext>
                </a:extLst>
              </p:cNvPr>
              <p:cNvSpPr txBox="1"/>
              <p:nvPr/>
            </p:nvSpPr>
            <p:spPr>
              <a:xfrm>
                <a:off x="6913314" y="4858400"/>
                <a:ext cx="4664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850407-A94B-4E13-B248-555F04A4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314" y="4858400"/>
                <a:ext cx="4664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C032FA-A500-4A1D-8008-92ED0D0CEA75}"/>
              </a:ext>
            </a:extLst>
          </p:cNvPr>
          <p:cNvCxnSpPr/>
          <p:nvPr/>
        </p:nvCxnSpPr>
        <p:spPr>
          <a:xfrm flipV="1">
            <a:off x="1842219" y="2793800"/>
            <a:ext cx="0" cy="33739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082F01-EE67-4390-845A-86609474FEEF}"/>
              </a:ext>
            </a:extLst>
          </p:cNvPr>
          <p:cNvCxnSpPr>
            <a:cxnSpLocks/>
          </p:cNvCxnSpPr>
          <p:nvPr/>
        </p:nvCxnSpPr>
        <p:spPr>
          <a:xfrm>
            <a:off x="1837885" y="4903656"/>
            <a:ext cx="50996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A0027A-DE5E-4B51-BE9B-DACACCE7080C}"/>
              </a:ext>
            </a:extLst>
          </p:cNvPr>
          <p:cNvSpPr/>
          <p:nvPr/>
        </p:nvSpPr>
        <p:spPr>
          <a:xfrm>
            <a:off x="1859136" y="3914069"/>
            <a:ext cx="3839613" cy="2413059"/>
          </a:xfrm>
          <a:custGeom>
            <a:avLst/>
            <a:gdLst>
              <a:gd name="connsiteX0" fmla="*/ 0 w 3839613"/>
              <a:gd name="connsiteY0" fmla="*/ 974287 h 2413059"/>
              <a:gd name="connsiteX1" fmla="*/ 1659787 w 3839613"/>
              <a:gd name="connsiteY1" fmla="*/ 55554 h 2413059"/>
              <a:gd name="connsiteX2" fmla="*/ 3839613 w 3839613"/>
              <a:gd name="connsiteY2" fmla="*/ 2413059 h 241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9613" h="2413059">
                <a:moveTo>
                  <a:pt x="0" y="974287"/>
                </a:moveTo>
                <a:cubicBezTo>
                  <a:pt x="509926" y="395023"/>
                  <a:pt x="1019852" y="-184241"/>
                  <a:pt x="1659787" y="55554"/>
                </a:cubicBezTo>
                <a:cubicBezTo>
                  <a:pt x="2299722" y="295349"/>
                  <a:pt x="3069667" y="1354204"/>
                  <a:pt x="3839613" y="241305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409EE1-F1BC-44DF-BF5A-5585BC0240CB}"/>
                  </a:ext>
                </a:extLst>
              </p:cNvPr>
              <p:cNvSpPr/>
              <p:nvPr/>
            </p:nvSpPr>
            <p:spPr>
              <a:xfrm>
                <a:off x="1109664" y="2564065"/>
                <a:ext cx="597921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409EE1-F1BC-44DF-BF5A-5585BC024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664" y="2564065"/>
                <a:ext cx="597921" cy="793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E3CE751-DB3D-4967-ABFF-809EC07498F6}"/>
              </a:ext>
            </a:extLst>
          </p:cNvPr>
          <p:cNvSpPr/>
          <p:nvPr/>
        </p:nvSpPr>
        <p:spPr>
          <a:xfrm>
            <a:off x="4572000" y="4858400"/>
            <a:ext cx="99311" cy="9931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EE06D7-7C10-46E5-BA56-B822CA798C0A}"/>
              </a:ext>
            </a:extLst>
          </p:cNvPr>
          <p:cNvSpPr/>
          <p:nvPr/>
        </p:nvSpPr>
        <p:spPr>
          <a:xfrm>
            <a:off x="1801023" y="4854000"/>
            <a:ext cx="99311" cy="993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639A93A-FCD2-4DE0-BB7A-D7696A7B7001}"/>
                  </a:ext>
                </a:extLst>
              </p:cNvPr>
              <p:cNvSpPr/>
              <p:nvPr/>
            </p:nvSpPr>
            <p:spPr>
              <a:xfrm>
                <a:off x="2629965" y="1986925"/>
                <a:ext cx="34386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GB" sz="2000" dirty="0"/>
                  <a:t>(unstable)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000" dirty="0"/>
                  <a:t> (stable)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639A93A-FCD2-4DE0-BB7A-D7696A7B7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965" y="1986925"/>
                <a:ext cx="3438698" cy="400110"/>
              </a:xfrm>
              <a:prstGeom prst="rect">
                <a:avLst/>
              </a:prstGeom>
              <a:blipFill>
                <a:blip r:embed="rId5"/>
                <a:stretch>
                  <a:fillRect t="-7576" r="-885"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CE695BE-245E-49B3-9797-7ED34635C650}"/>
              </a:ext>
            </a:extLst>
          </p:cNvPr>
          <p:cNvSpPr/>
          <p:nvPr/>
        </p:nvSpPr>
        <p:spPr>
          <a:xfrm rot="5400000">
            <a:off x="2340167" y="4817721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13FBB93-4CEE-4976-BE7D-D57149AC654E}"/>
              </a:ext>
            </a:extLst>
          </p:cNvPr>
          <p:cNvSpPr/>
          <p:nvPr/>
        </p:nvSpPr>
        <p:spPr>
          <a:xfrm rot="5400000">
            <a:off x="3899437" y="4815656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5C36730-C325-43D4-A25A-5720C73D8DED}"/>
              </a:ext>
            </a:extLst>
          </p:cNvPr>
          <p:cNvSpPr/>
          <p:nvPr/>
        </p:nvSpPr>
        <p:spPr>
          <a:xfrm rot="16200000" flipH="1">
            <a:off x="5428371" y="4813591"/>
            <a:ext cx="194999" cy="18919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464A42-7DC3-42D3-93C4-ABA52B9FA8FA}"/>
              </a:ext>
            </a:extLst>
          </p:cNvPr>
          <p:cNvCxnSpPr/>
          <p:nvPr/>
        </p:nvCxnSpPr>
        <p:spPr>
          <a:xfrm>
            <a:off x="3219901" y="3914069"/>
            <a:ext cx="0" cy="1039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71187-2047-4CA7-92D0-900CBA083525}"/>
                  </a:ext>
                </a:extLst>
              </p:cNvPr>
              <p:cNvSpPr txBox="1"/>
              <p:nvPr/>
            </p:nvSpPr>
            <p:spPr>
              <a:xfrm>
                <a:off x="2896447" y="5042151"/>
                <a:ext cx="646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71187-2047-4CA7-92D0-900CBA083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447" y="5042151"/>
                <a:ext cx="64690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90209B-2B41-4DB2-A960-2625A6CA33FF}"/>
                  </a:ext>
                </a:extLst>
              </p:cNvPr>
              <p:cNvSpPr txBox="1"/>
              <p:nvPr/>
            </p:nvSpPr>
            <p:spPr>
              <a:xfrm>
                <a:off x="4431626" y="5048616"/>
                <a:ext cx="404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90209B-2B41-4DB2-A960-2625A6CA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26" y="5048616"/>
                <a:ext cx="4048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EDBC41-ED02-4EBE-AA0E-0E5703877146}"/>
                  </a:ext>
                </a:extLst>
              </p:cNvPr>
              <p:cNvSpPr txBox="1"/>
              <p:nvPr/>
            </p:nvSpPr>
            <p:spPr>
              <a:xfrm>
                <a:off x="1436821" y="486395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EDBC41-ED02-4EBE-AA0E-0E5703877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821" y="4863950"/>
                <a:ext cx="3642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511942CE-B676-4DA5-B81A-3D41408AC276}"/>
              </a:ext>
            </a:extLst>
          </p:cNvPr>
          <p:cNvSpPr/>
          <p:nvPr/>
        </p:nvSpPr>
        <p:spPr>
          <a:xfrm rot="16200000">
            <a:off x="2299142" y="5109973"/>
            <a:ext cx="480758" cy="136076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7BFD17-9A1A-4FE0-98F1-0D84182F10FD}"/>
                  </a:ext>
                </a:extLst>
              </p:cNvPr>
              <p:cNvSpPr/>
              <p:nvPr/>
            </p:nvSpPr>
            <p:spPr>
              <a:xfrm>
                <a:off x="2023739" y="6136759"/>
                <a:ext cx="1031564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7BFD17-9A1A-4FE0-98F1-0D84182F1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739" y="6136759"/>
                <a:ext cx="1031564" cy="6481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E585C995-0967-4215-853B-F49480587B53}"/>
              </a:ext>
            </a:extLst>
          </p:cNvPr>
          <p:cNvSpPr/>
          <p:nvPr/>
        </p:nvSpPr>
        <p:spPr>
          <a:xfrm rot="16200000">
            <a:off x="3676824" y="5116439"/>
            <a:ext cx="480758" cy="136076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1FF4C8-3258-41B9-A414-63534BE891FC}"/>
                  </a:ext>
                </a:extLst>
              </p:cNvPr>
              <p:cNvSpPr/>
              <p:nvPr/>
            </p:nvSpPr>
            <p:spPr>
              <a:xfrm>
                <a:off x="3401421" y="6143225"/>
                <a:ext cx="1031564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1FF4C8-3258-41B9-A414-63534BE89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421" y="6143225"/>
                <a:ext cx="1031564" cy="6481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eft Brace 25">
            <a:extLst>
              <a:ext uri="{FF2B5EF4-FFF2-40B4-BE49-F238E27FC236}">
                <a16:creationId xmlns:a16="http://schemas.microsoft.com/office/drawing/2014/main" id="{3F2CA169-8772-46D8-A936-97ABE4B21407}"/>
              </a:ext>
            </a:extLst>
          </p:cNvPr>
          <p:cNvSpPr/>
          <p:nvPr/>
        </p:nvSpPr>
        <p:spPr>
          <a:xfrm rot="16200000">
            <a:off x="5769848" y="4409326"/>
            <a:ext cx="480758" cy="273912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4F071D-F5FB-46F4-9E62-B8BB6FB9EA30}"/>
                  </a:ext>
                </a:extLst>
              </p:cNvPr>
              <p:cNvSpPr/>
              <p:nvPr/>
            </p:nvSpPr>
            <p:spPr>
              <a:xfrm>
                <a:off x="5309590" y="6136758"/>
                <a:ext cx="1836960" cy="648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4F071D-F5FB-46F4-9E62-B8BB6FB9E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590" y="6136758"/>
                <a:ext cx="1836960" cy="6481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421754C7-0ECE-4186-BD2F-09FEE7F2A110}"/>
              </a:ext>
            </a:extLst>
          </p:cNvPr>
          <p:cNvSpPr/>
          <p:nvPr/>
        </p:nvSpPr>
        <p:spPr>
          <a:xfrm>
            <a:off x="7289198" y="5411483"/>
            <a:ext cx="182013" cy="480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98B693-F0A9-4947-B066-365D3AEC8FE4}"/>
              </a:ext>
            </a:extLst>
          </p:cNvPr>
          <p:cNvCxnSpPr>
            <a:cxnSpLocks/>
          </p:cNvCxnSpPr>
          <p:nvPr/>
        </p:nvCxnSpPr>
        <p:spPr>
          <a:xfrm>
            <a:off x="7348733" y="5778887"/>
            <a:ext cx="1026127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0794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82F5-4675-4E71-A0DF-5DFF9603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/>
              <p:nvPr/>
            </p:nvSpPr>
            <p:spPr>
              <a:xfrm>
                <a:off x="4900515" y="568069"/>
                <a:ext cx="2831353" cy="919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𝑣𝑥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515" y="568069"/>
                <a:ext cx="2831353" cy="919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850407-A94B-4E13-B248-555F04A4FC5A}"/>
                  </a:ext>
                </a:extLst>
              </p:cNvPr>
              <p:cNvSpPr txBox="1"/>
              <p:nvPr/>
            </p:nvSpPr>
            <p:spPr>
              <a:xfrm>
                <a:off x="5247563" y="2916733"/>
                <a:ext cx="346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850407-A94B-4E13-B248-555F04A4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563" y="2916733"/>
                <a:ext cx="34637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C032FA-A500-4A1D-8008-92ED0D0CEA75}"/>
              </a:ext>
            </a:extLst>
          </p:cNvPr>
          <p:cNvCxnSpPr/>
          <p:nvPr/>
        </p:nvCxnSpPr>
        <p:spPr>
          <a:xfrm flipV="1">
            <a:off x="1556241" y="1526560"/>
            <a:ext cx="0" cy="24559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082F01-EE67-4390-845A-86609474FEEF}"/>
              </a:ext>
            </a:extLst>
          </p:cNvPr>
          <p:cNvCxnSpPr>
            <a:cxnSpLocks/>
          </p:cNvCxnSpPr>
          <p:nvPr/>
        </p:nvCxnSpPr>
        <p:spPr>
          <a:xfrm>
            <a:off x="1553086" y="3062351"/>
            <a:ext cx="371211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A0027A-DE5E-4B51-BE9B-DACACCE7080C}"/>
              </a:ext>
            </a:extLst>
          </p:cNvPr>
          <p:cNvSpPr/>
          <p:nvPr/>
        </p:nvSpPr>
        <p:spPr>
          <a:xfrm>
            <a:off x="1568555" y="2342018"/>
            <a:ext cx="2794909" cy="1756496"/>
          </a:xfrm>
          <a:custGeom>
            <a:avLst/>
            <a:gdLst>
              <a:gd name="connsiteX0" fmla="*/ 0 w 3839613"/>
              <a:gd name="connsiteY0" fmla="*/ 974287 h 2413059"/>
              <a:gd name="connsiteX1" fmla="*/ 1659787 w 3839613"/>
              <a:gd name="connsiteY1" fmla="*/ 55554 h 2413059"/>
              <a:gd name="connsiteX2" fmla="*/ 3839613 w 3839613"/>
              <a:gd name="connsiteY2" fmla="*/ 2413059 h 241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9613" h="2413059">
                <a:moveTo>
                  <a:pt x="0" y="974287"/>
                </a:moveTo>
                <a:cubicBezTo>
                  <a:pt x="509926" y="395023"/>
                  <a:pt x="1019852" y="-184241"/>
                  <a:pt x="1659787" y="55554"/>
                </a:cubicBezTo>
                <a:cubicBezTo>
                  <a:pt x="2299722" y="295349"/>
                  <a:pt x="3069667" y="1354204"/>
                  <a:pt x="3839613" y="241305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409EE1-F1BC-44DF-BF5A-5585BC0240CB}"/>
                  </a:ext>
                </a:extLst>
              </p:cNvPr>
              <p:cNvSpPr/>
              <p:nvPr/>
            </p:nvSpPr>
            <p:spPr>
              <a:xfrm>
                <a:off x="1023004" y="1359333"/>
                <a:ext cx="425758" cy="501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409EE1-F1BC-44DF-BF5A-5585BC024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04" y="1359333"/>
                <a:ext cx="425758" cy="501419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E3CE751-DB3D-4967-ABFF-809EC07498F6}"/>
              </a:ext>
            </a:extLst>
          </p:cNvPr>
          <p:cNvSpPr/>
          <p:nvPr/>
        </p:nvSpPr>
        <p:spPr>
          <a:xfrm>
            <a:off x="3543287" y="3029409"/>
            <a:ext cx="72290" cy="722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EE06D7-7C10-46E5-BA56-B822CA798C0A}"/>
              </a:ext>
            </a:extLst>
          </p:cNvPr>
          <p:cNvSpPr/>
          <p:nvPr/>
        </p:nvSpPr>
        <p:spPr>
          <a:xfrm>
            <a:off x="1526254" y="3026206"/>
            <a:ext cx="72290" cy="722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CE695BE-245E-49B3-9797-7ED34635C650}"/>
              </a:ext>
            </a:extLst>
          </p:cNvPr>
          <p:cNvSpPr/>
          <p:nvPr/>
        </p:nvSpPr>
        <p:spPr>
          <a:xfrm rot="5400000">
            <a:off x="1918705" y="2999798"/>
            <a:ext cx="141942" cy="1377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13FBB93-4CEE-4976-BE7D-D57149AC654E}"/>
              </a:ext>
            </a:extLst>
          </p:cNvPr>
          <p:cNvSpPr/>
          <p:nvPr/>
        </p:nvSpPr>
        <p:spPr>
          <a:xfrm rot="5400000">
            <a:off x="3053719" y="2998295"/>
            <a:ext cx="141942" cy="1377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5C36730-C325-43D4-A25A-5720C73D8DED}"/>
              </a:ext>
            </a:extLst>
          </p:cNvPr>
          <p:cNvSpPr/>
          <p:nvPr/>
        </p:nvSpPr>
        <p:spPr>
          <a:xfrm rot="16200000" flipH="1">
            <a:off x="4166652" y="2996791"/>
            <a:ext cx="141942" cy="1377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464A42-7DC3-42D3-93C4-ABA52B9FA8FA}"/>
              </a:ext>
            </a:extLst>
          </p:cNvPr>
          <p:cNvCxnSpPr/>
          <p:nvPr/>
        </p:nvCxnSpPr>
        <p:spPr>
          <a:xfrm>
            <a:off x="2559075" y="2342018"/>
            <a:ext cx="0" cy="756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71187-2047-4CA7-92D0-900CBA083525}"/>
                  </a:ext>
                </a:extLst>
              </p:cNvPr>
              <p:cNvSpPr txBox="1"/>
              <p:nvPr/>
            </p:nvSpPr>
            <p:spPr>
              <a:xfrm>
                <a:off x="2323629" y="3050489"/>
                <a:ext cx="4662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100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71187-2047-4CA7-92D0-900CBA083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29" y="3050489"/>
                <a:ext cx="466281" cy="261610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90209B-2B41-4DB2-A960-2625A6CA33FF}"/>
                  </a:ext>
                </a:extLst>
              </p:cNvPr>
              <p:cNvSpPr txBox="1"/>
              <p:nvPr/>
            </p:nvSpPr>
            <p:spPr>
              <a:xfrm>
                <a:off x="3441107" y="3055195"/>
                <a:ext cx="318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90209B-2B41-4DB2-A960-2625A6CA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07" y="3055195"/>
                <a:ext cx="31880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EDBC41-ED02-4EBE-AA0E-0E5703877146}"/>
                  </a:ext>
                </a:extLst>
              </p:cNvPr>
              <p:cNvSpPr txBox="1"/>
              <p:nvPr/>
            </p:nvSpPr>
            <p:spPr>
              <a:xfrm>
                <a:off x="1261146" y="3033448"/>
                <a:ext cx="2952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EDBC41-ED02-4EBE-AA0E-0E5703877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46" y="3033448"/>
                <a:ext cx="295273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511942CE-B676-4DA5-B81A-3D41408AC276}"/>
              </a:ext>
            </a:extLst>
          </p:cNvPr>
          <p:cNvSpPr/>
          <p:nvPr/>
        </p:nvSpPr>
        <p:spPr>
          <a:xfrm rot="16200000">
            <a:off x="1888842" y="3047852"/>
            <a:ext cx="349950" cy="9905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7BFD17-9A1A-4FE0-98F1-0D84182F10FD}"/>
                  </a:ext>
                </a:extLst>
              </p:cNvPr>
              <p:cNvSpPr/>
              <p:nvPr/>
            </p:nvSpPr>
            <p:spPr>
              <a:xfrm>
                <a:off x="1688372" y="3795264"/>
                <a:ext cx="702756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7BFD17-9A1A-4FE0-98F1-0D84182F1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2" y="3795264"/>
                <a:ext cx="702756" cy="432041"/>
              </a:xfrm>
              <a:prstGeom prst="rect">
                <a:avLst/>
              </a:prstGeom>
              <a:blipFill>
                <a:blip r:embed="rId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E585C995-0967-4215-853B-F49480587B53}"/>
              </a:ext>
            </a:extLst>
          </p:cNvPr>
          <p:cNvSpPr/>
          <p:nvPr/>
        </p:nvSpPr>
        <p:spPr>
          <a:xfrm rot="16200000">
            <a:off x="2891676" y="3052558"/>
            <a:ext cx="349950" cy="9905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1FF4C8-3258-41B9-A414-63534BE891FC}"/>
                  </a:ext>
                </a:extLst>
              </p:cNvPr>
              <p:cNvSpPr/>
              <p:nvPr/>
            </p:nvSpPr>
            <p:spPr>
              <a:xfrm>
                <a:off x="2691206" y="3799970"/>
                <a:ext cx="702756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1FF4C8-3258-41B9-A414-63534BE89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206" y="3799970"/>
                <a:ext cx="702756" cy="4320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eft Brace 25">
            <a:extLst>
              <a:ext uri="{FF2B5EF4-FFF2-40B4-BE49-F238E27FC236}">
                <a16:creationId xmlns:a16="http://schemas.microsoft.com/office/drawing/2014/main" id="{3F2CA169-8772-46D8-A936-97ABE4B21407}"/>
              </a:ext>
            </a:extLst>
          </p:cNvPr>
          <p:cNvSpPr/>
          <p:nvPr/>
        </p:nvSpPr>
        <p:spPr>
          <a:xfrm rot="16200000">
            <a:off x="4415218" y="2537841"/>
            <a:ext cx="349950" cy="19938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4F071D-F5FB-46F4-9E62-B8BB6FB9EA30}"/>
                  </a:ext>
                </a:extLst>
              </p:cNvPr>
              <p:cNvSpPr/>
              <p:nvPr/>
            </p:nvSpPr>
            <p:spPr>
              <a:xfrm>
                <a:off x="4080190" y="3795263"/>
                <a:ext cx="1337149" cy="432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4F071D-F5FB-46F4-9E62-B8BB6FB9E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190" y="3795263"/>
                <a:ext cx="1337149" cy="432041"/>
              </a:xfrm>
              <a:prstGeom prst="rect">
                <a:avLst/>
              </a:prstGeom>
              <a:blipFill>
                <a:blip r:embed="rId11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421754C7-0ECE-4186-BD2F-09FEE7F2A110}"/>
              </a:ext>
            </a:extLst>
          </p:cNvPr>
          <p:cNvSpPr/>
          <p:nvPr/>
        </p:nvSpPr>
        <p:spPr>
          <a:xfrm>
            <a:off x="5521174" y="3359789"/>
            <a:ext cx="160240" cy="422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98B693-F0A9-4947-B066-365D3AEC8FE4}"/>
              </a:ext>
            </a:extLst>
          </p:cNvPr>
          <p:cNvCxnSpPr>
            <a:cxnSpLocks/>
          </p:cNvCxnSpPr>
          <p:nvPr/>
        </p:nvCxnSpPr>
        <p:spPr>
          <a:xfrm>
            <a:off x="5564511" y="3534764"/>
            <a:ext cx="74693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0E38C-8833-45AF-AEC3-AE6BF24A37CC}"/>
              </a:ext>
            </a:extLst>
          </p:cNvPr>
          <p:cNvCxnSpPr/>
          <p:nvPr/>
        </p:nvCxnSpPr>
        <p:spPr>
          <a:xfrm flipV="1">
            <a:off x="1541060" y="4153474"/>
            <a:ext cx="0" cy="24559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3F8ADA-5FD9-41B2-AE80-CE80F36BA890}"/>
              </a:ext>
            </a:extLst>
          </p:cNvPr>
          <p:cNvCxnSpPr>
            <a:cxnSpLocks/>
          </p:cNvCxnSpPr>
          <p:nvPr/>
        </p:nvCxnSpPr>
        <p:spPr>
          <a:xfrm>
            <a:off x="1537905" y="6295980"/>
            <a:ext cx="60026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D9D1AC-C8A5-4435-870D-3652C7D8D857}"/>
                  </a:ext>
                </a:extLst>
              </p:cNvPr>
              <p:cNvSpPr txBox="1"/>
              <p:nvPr/>
            </p:nvSpPr>
            <p:spPr>
              <a:xfrm>
                <a:off x="1114770" y="3991296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D9D1AC-C8A5-4435-870D-3652C7D8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70" y="3991296"/>
                <a:ext cx="36638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231E86-447C-4D4E-B0DE-2165745DCF44}"/>
              </a:ext>
            </a:extLst>
          </p:cNvPr>
          <p:cNvCxnSpPr/>
          <p:nvPr/>
        </p:nvCxnSpPr>
        <p:spPr>
          <a:xfrm>
            <a:off x="1526254" y="4879689"/>
            <a:ext cx="587128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B98C6B-9ABF-431E-A998-4C077CE34821}"/>
              </a:ext>
            </a:extLst>
          </p:cNvPr>
          <p:cNvCxnSpPr/>
          <p:nvPr/>
        </p:nvCxnSpPr>
        <p:spPr>
          <a:xfrm>
            <a:off x="1526254" y="5565128"/>
            <a:ext cx="587128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A69BE0-6FA7-46DA-A401-A48D5471A7BB}"/>
                  </a:ext>
                </a:extLst>
              </p:cNvPr>
              <p:cNvSpPr txBox="1"/>
              <p:nvPr/>
            </p:nvSpPr>
            <p:spPr>
              <a:xfrm>
                <a:off x="1171523" y="4668411"/>
                <a:ext cx="404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A69BE0-6FA7-46DA-A401-A48D5471A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23" y="4668411"/>
                <a:ext cx="40485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CDABAC-96B7-4C77-9170-895D5ED4C02F}"/>
                  </a:ext>
                </a:extLst>
              </p:cNvPr>
              <p:cNvSpPr txBox="1"/>
              <p:nvPr/>
            </p:nvSpPr>
            <p:spPr>
              <a:xfrm>
                <a:off x="947486" y="5382619"/>
                <a:ext cx="646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CDABAC-96B7-4C77-9170-895D5ED4C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6" y="5382619"/>
                <a:ext cx="646908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12A860-9972-472E-893A-E7E2F8D5D4DD}"/>
                  </a:ext>
                </a:extLst>
              </p:cNvPr>
              <p:cNvSpPr txBox="1"/>
              <p:nvPr/>
            </p:nvSpPr>
            <p:spPr>
              <a:xfrm>
                <a:off x="1123525" y="611131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12A860-9972-472E-893A-E7E2F8D5D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25" y="6111314"/>
                <a:ext cx="3642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4596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82F5-4675-4E71-A0DF-5DFF9603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/>
              <p:nvPr/>
            </p:nvSpPr>
            <p:spPr>
              <a:xfrm>
                <a:off x="4900515" y="568069"/>
                <a:ext cx="2831353" cy="919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𝑣𝑥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515" y="568069"/>
                <a:ext cx="2831353" cy="919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850407-A94B-4E13-B248-555F04A4FC5A}"/>
                  </a:ext>
                </a:extLst>
              </p:cNvPr>
              <p:cNvSpPr txBox="1"/>
              <p:nvPr/>
            </p:nvSpPr>
            <p:spPr>
              <a:xfrm>
                <a:off x="5247563" y="2916733"/>
                <a:ext cx="346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850407-A94B-4E13-B248-555F04A4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563" y="2916733"/>
                <a:ext cx="34637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C032FA-A500-4A1D-8008-92ED0D0CEA75}"/>
              </a:ext>
            </a:extLst>
          </p:cNvPr>
          <p:cNvCxnSpPr/>
          <p:nvPr/>
        </p:nvCxnSpPr>
        <p:spPr>
          <a:xfrm flipV="1">
            <a:off x="1556241" y="1526560"/>
            <a:ext cx="0" cy="24559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082F01-EE67-4390-845A-86609474FEEF}"/>
              </a:ext>
            </a:extLst>
          </p:cNvPr>
          <p:cNvCxnSpPr>
            <a:cxnSpLocks/>
          </p:cNvCxnSpPr>
          <p:nvPr/>
        </p:nvCxnSpPr>
        <p:spPr>
          <a:xfrm>
            <a:off x="1553086" y="3062351"/>
            <a:ext cx="371211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A0027A-DE5E-4B51-BE9B-DACACCE7080C}"/>
              </a:ext>
            </a:extLst>
          </p:cNvPr>
          <p:cNvSpPr/>
          <p:nvPr/>
        </p:nvSpPr>
        <p:spPr>
          <a:xfrm>
            <a:off x="1568555" y="2342018"/>
            <a:ext cx="2794909" cy="1756496"/>
          </a:xfrm>
          <a:custGeom>
            <a:avLst/>
            <a:gdLst>
              <a:gd name="connsiteX0" fmla="*/ 0 w 3839613"/>
              <a:gd name="connsiteY0" fmla="*/ 974287 h 2413059"/>
              <a:gd name="connsiteX1" fmla="*/ 1659787 w 3839613"/>
              <a:gd name="connsiteY1" fmla="*/ 55554 h 2413059"/>
              <a:gd name="connsiteX2" fmla="*/ 3839613 w 3839613"/>
              <a:gd name="connsiteY2" fmla="*/ 2413059 h 241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9613" h="2413059">
                <a:moveTo>
                  <a:pt x="0" y="974287"/>
                </a:moveTo>
                <a:cubicBezTo>
                  <a:pt x="509926" y="395023"/>
                  <a:pt x="1019852" y="-184241"/>
                  <a:pt x="1659787" y="55554"/>
                </a:cubicBezTo>
                <a:cubicBezTo>
                  <a:pt x="2299722" y="295349"/>
                  <a:pt x="3069667" y="1354204"/>
                  <a:pt x="3839613" y="241305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409EE1-F1BC-44DF-BF5A-5585BC0240CB}"/>
                  </a:ext>
                </a:extLst>
              </p:cNvPr>
              <p:cNvSpPr/>
              <p:nvPr/>
            </p:nvSpPr>
            <p:spPr>
              <a:xfrm>
                <a:off x="1023004" y="1359333"/>
                <a:ext cx="425758" cy="501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409EE1-F1BC-44DF-BF5A-5585BC024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04" y="1359333"/>
                <a:ext cx="425758" cy="501419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E3CE751-DB3D-4967-ABFF-809EC07498F6}"/>
              </a:ext>
            </a:extLst>
          </p:cNvPr>
          <p:cNvSpPr/>
          <p:nvPr/>
        </p:nvSpPr>
        <p:spPr>
          <a:xfrm>
            <a:off x="3543287" y="3029409"/>
            <a:ext cx="72290" cy="722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EE06D7-7C10-46E5-BA56-B822CA798C0A}"/>
              </a:ext>
            </a:extLst>
          </p:cNvPr>
          <p:cNvSpPr/>
          <p:nvPr/>
        </p:nvSpPr>
        <p:spPr>
          <a:xfrm>
            <a:off x="1526254" y="3026206"/>
            <a:ext cx="72290" cy="722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CE695BE-245E-49B3-9797-7ED34635C650}"/>
              </a:ext>
            </a:extLst>
          </p:cNvPr>
          <p:cNvSpPr/>
          <p:nvPr/>
        </p:nvSpPr>
        <p:spPr>
          <a:xfrm rot="5400000">
            <a:off x="1918705" y="2999798"/>
            <a:ext cx="141942" cy="1377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13FBB93-4CEE-4976-BE7D-D57149AC654E}"/>
              </a:ext>
            </a:extLst>
          </p:cNvPr>
          <p:cNvSpPr/>
          <p:nvPr/>
        </p:nvSpPr>
        <p:spPr>
          <a:xfrm rot="5400000">
            <a:off x="3053719" y="2998295"/>
            <a:ext cx="141942" cy="1377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5C36730-C325-43D4-A25A-5720C73D8DED}"/>
              </a:ext>
            </a:extLst>
          </p:cNvPr>
          <p:cNvSpPr/>
          <p:nvPr/>
        </p:nvSpPr>
        <p:spPr>
          <a:xfrm rot="16200000" flipH="1">
            <a:off x="4166652" y="2996791"/>
            <a:ext cx="141942" cy="1377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464A42-7DC3-42D3-93C4-ABA52B9FA8FA}"/>
              </a:ext>
            </a:extLst>
          </p:cNvPr>
          <p:cNvCxnSpPr/>
          <p:nvPr/>
        </p:nvCxnSpPr>
        <p:spPr>
          <a:xfrm>
            <a:off x="2559075" y="2342018"/>
            <a:ext cx="0" cy="756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71187-2047-4CA7-92D0-900CBA083525}"/>
                  </a:ext>
                </a:extLst>
              </p:cNvPr>
              <p:cNvSpPr txBox="1"/>
              <p:nvPr/>
            </p:nvSpPr>
            <p:spPr>
              <a:xfrm>
                <a:off x="2323629" y="3050489"/>
                <a:ext cx="4662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100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71187-2047-4CA7-92D0-900CBA083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29" y="3050489"/>
                <a:ext cx="466281" cy="261610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90209B-2B41-4DB2-A960-2625A6CA33FF}"/>
                  </a:ext>
                </a:extLst>
              </p:cNvPr>
              <p:cNvSpPr txBox="1"/>
              <p:nvPr/>
            </p:nvSpPr>
            <p:spPr>
              <a:xfrm>
                <a:off x="3441107" y="3055195"/>
                <a:ext cx="318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90209B-2B41-4DB2-A960-2625A6CA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07" y="3055195"/>
                <a:ext cx="31880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EDBC41-ED02-4EBE-AA0E-0E5703877146}"/>
                  </a:ext>
                </a:extLst>
              </p:cNvPr>
              <p:cNvSpPr txBox="1"/>
              <p:nvPr/>
            </p:nvSpPr>
            <p:spPr>
              <a:xfrm>
                <a:off x="1261146" y="3033448"/>
                <a:ext cx="2952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EDBC41-ED02-4EBE-AA0E-0E5703877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46" y="3033448"/>
                <a:ext cx="295273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511942CE-B676-4DA5-B81A-3D41408AC276}"/>
              </a:ext>
            </a:extLst>
          </p:cNvPr>
          <p:cNvSpPr/>
          <p:nvPr/>
        </p:nvSpPr>
        <p:spPr>
          <a:xfrm rot="16200000">
            <a:off x="1888842" y="3047852"/>
            <a:ext cx="349950" cy="9905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7BFD17-9A1A-4FE0-98F1-0D84182F10FD}"/>
                  </a:ext>
                </a:extLst>
              </p:cNvPr>
              <p:cNvSpPr/>
              <p:nvPr/>
            </p:nvSpPr>
            <p:spPr>
              <a:xfrm>
                <a:off x="1688372" y="3795264"/>
                <a:ext cx="702756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7BFD17-9A1A-4FE0-98F1-0D84182F1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2" y="3795264"/>
                <a:ext cx="702756" cy="432041"/>
              </a:xfrm>
              <a:prstGeom prst="rect">
                <a:avLst/>
              </a:prstGeom>
              <a:blipFill>
                <a:blip r:embed="rId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E585C995-0967-4215-853B-F49480587B53}"/>
              </a:ext>
            </a:extLst>
          </p:cNvPr>
          <p:cNvSpPr/>
          <p:nvPr/>
        </p:nvSpPr>
        <p:spPr>
          <a:xfrm rot="16200000">
            <a:off x="2891676" y="3052558"/>
            <a:ext cx="349950" cy="9905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1FF4C8-3258-41B9-A414-63534BE891FC}"/>
                  </a:ext>
                </a:extLst>
              </p:cNvPr>
              <p:cNvSpPr/>
              <p:nvPr/>
            </p:nvSpPr>
            <p:spPr>
              <a:xfrm>
                <a:off x="2691206" y="3799970"/>
                <a:ext cx="702756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1FF4C8-3258-41B9-A414-63534BE89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206" y="3799970"/>
                <a:ext cx="702756" cy="4320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eft Brace 25">
            <a:extLst>
              <a:ext uri="{FF2B5EF4-FFF2-40B4-BE49-F238E27FC236}">
                <a16:creationId xmlns:a16="http://schemas.microsoft.com/office/drawing/2014/main" id="{3F2CA169-8772-46D8-A936-97ABE4B21407}"/>
              </a:ext>
            </a:extLst>
          </p:cNvPr>
          <p:cNvSpPr/>
          <p:nvPr/>
        </p:nvSpPr>
        <p:spPr>
          <a:xfrm rot="16200000">
            <a:off x="4415218" y="2537841"/>
            <a:ext cx="349950" cy="19938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4F071D-F5FB-46F4-9E62-B8BB6FB9EA30}"/>
                  </a:ext>
                </a:extLst>
              </p:cNvPr>
              <p:cNvSpPr/>
              <p:nvPr/>
            </p:nvSpPr>
            <p:spPr>
              <a:xfrm>
                <a:off x="4080190" y="3795263"/>
                <a:ext cx="1337149" cy="432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4F071D-F5FB-46F4-9E62-B8BB6FB9E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190" y="3795263"/>
                <a:ext cx="1337149" cy="432041"/>
              </a:xfrm>
              <a:prstGeom prst="rect">
                <a:avLst/>
              </a:prstGeom>
              <a:blipFill>
                <a:blip r:embed="rId10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421754C7-0ECE-4186-BD2F-09FEE7F2A110}"/>
              </a:ext>
            </a:extLst>
          </p:cNvPr>
          <p:cNvSpPr/>
          <p:nvPr/>
        </p:nvSpPr>
        <p:spPr>
          <a:xfrm>
            <a:off x="5521174" y="3359789"/>
            <a:ext cx="160240" cy="422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98B693-F0A9-4947-B066-365D3AEC8FE4}"/>
              </a:ext>
            </a:extLst>
          </p:cNvPr>
          <p:cNvCxnSpPr>
            <a:cxnSpLocks/>
          </p:cNvCxnSpPr>
          <p:nvPr/>
        </p:nvCxnSpPr>
        <p:spPr>
          <a:xfrm>
            <a:off x="5564511" y="3534764"/>
            <a:ext cx="74693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0E38C-8833-45AF-AEC3-AE6BF24A37CC}"/>
              </a:ext>
            </a:extLst>
          </p:cNvPr>
          <p:cNvCxnSpPr/>
          <p:nvPr/>
        </p:nvCxnSpPr>
        <p:spPr>
          <a:xfrm flipV="1">
            <a:off x="1541060" y="4153474"/>
            <a:ext cx="0" cy="24559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3F8ADA-5FD9-41B2-AE80-CE80F36BA890}"/>
              </a:ext>
            </a:extLst>
          </p:cNvPr>
          <p:cNvCxnSpPr>
            <a:cxnSpLocks/>
          </p:cNvCxnSpPr>
          <p:nvPr/>
        </p:nvCxnSpPr>
        <p:spPr>
          <a:xfrm>
            <a:off x="1537905" y="6295980"/>
            <a:ext cx="60026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D9D1AC-C8A5-4435-870D-3652C7D8D857}"/>
                  </a:ext>
                </a:extLst>
              </p:cNvPr>
              <p:cNvSpPr txBox="1"/>
              <p:nvPr/>
            </p:nvSpPr>
            <p:spPr>
              <a:xfrm>
                <a:off x="1114770" y="3991296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D9D1AC-C8A5-4435-870D-3652C7D8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70" y="3991296"/>
                <a:ext cx="36638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231E86-447C-4D4E-B0DE-2165745DCF44}"/>
              </a:ext>
            </a:extLst>
          </p:cNvPr>
          <p:cNvCxnSpPr/>
          <p:nvPr/>
        </p:nvCxnSpPr>
        <p:spPr>
          <a:xfrm>
            <a:off x="1526254" y="4879689"/>
            <a:ext cx="587128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B98C6B-9ABF-431E-A998-4C077CE34821}"/>
              </a:ext>
            </a:extLst>
          </p:cNvPr>
          <p:cNvCxnSpPr/>
          <p:nvPr/>
        </p:nvCxnSpPr>
        <p:spPr>
          <a:xfrm>
            <a:off x="1526254" y="5565128"/>
            <a:ext cx="587128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A69BE0-6FA7-46DA-A401-A48D5471A7BB}"/>
                  </a:ext>
                </a:extLst>
              </p:cNvPr>
              <p:cNvSpPr txBox="1"/>
              <p:nvPr/>
            </p:nvSpPr>
            <p:spPr>
              <a:xfrm>
                <a:off x="1171523" y="4668411"/>
                <a:ext cx="404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A69BE0-6FA7-46DA-A401-A48D5471A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23" y="4668411"/>
                <a:ext cx="4048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CDABAC-96B7-4C77-9170-895D5ED4C02F}"/>
                  </a:ext>
                </a:extLst>
              </p:cNvPr>
              <p:cNvSpPr txBox="1"/>
              <p:nvPr/>
            </p:nvSpPr>
            <p:spPr>
              <a:xfrm>
                <a:off x="947486" y="5382619"/>
                <a:ext cx="646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CDABAC-96B7-4C77-9170-895D5ED4C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6" y="5382619"/>
                <a:ext cx="64690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12A860-9972-472E-893A-E7E2F8D5D4DD}"/>
                  </a:ext>
                </a:extLst>
              </p:cNvPr>
              <p:cNvSpPr txBox="1"/>
              <p:nvPr/>
            </p:nvSpPr>
            <p:spPr>
              <a:xfrm>
                <a:off x="1123525" y="611131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12A860-9972-472E-893A-E7E2F8D5D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25" y="6111314"/>
                <a:ext cx="3642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FA3E414-BEF8-44BD-B9FB-239BF412B6FE}"/>
              </a:ext>
            </a:extLst>
          </p:cNvPr>
          <p:cNvSpPr/>
          <p:nvPr/>
        </p:nvSpPr>
        <p:spPr>
          <a:xfrm>
            <a:off x="1555780" y="5552434"/>
            <a:ext cx="1573100" cy="540677"/>
          </a:xfrm>
          <a:custGeom>
            <a:avLst/>
            <a:gdLst>
              <a:gd name="connsiteX0" fmla="*/ 0 w 1490775"/>
              <a:gd name="connsiteY0" fmla="*/ 429031 h 429031"/>
              <a:gd name="connsiteX1" fmla="*/ 797392 w 1490775"/>
              <a:gd name="connsiteY1" fmla="*/ 312022 h 429031"/>
              <a:gd name="connsiteX2" fmla="*/ 1490775 w 1490775"/>
              <a:gd name="connsiteY2" fmla="*/ 0 h 42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0775" h="429031">
                <a:moveTo>
                  <a:pt x="0" y="429031"/>
                </a:moveTo>
                <a:cubicBezTo>
                  <a:pt x="274465" y="406279"/>
                  <a:pt x="548930" y="383527"/>
                  <a:pt x="797392" y="312022"/>
                </a:cubicBezTo>
                <a:cubicBezTo>
                  <a:pt x="1045854" y="240517"/>
                  <a:pt x="1268314" y="120258"/>
                  <a:pt x="14907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EBDA225-EB7B-47EC-AF8E-43449E420780}"/>
                  </a:ext>
                </a:extLst>
              </p:cNvPr>
              <p:cNvSpPr/>
              <p:nvPr/>
            </p:nvSpPr>
            <p:spPr>
              <a:xfrm>
                <a:off x="2531560" y="5833618"/>
                <a:ext cx="702756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EBDA225-EB7B-47EC-AF8E-43449E420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60" y="5833618"/>
                <a:ext cx="702756" cy="4320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121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82F5-4675-4E71-A0DF-5DFF9603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/>
              <p:nvPr/>
            </p:nvSpPr>
            <p:spPr>
              <a:xfrm>
                <a:off x="4900515" y="568069"/>
                <a:ext cx="2831353" cy="919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𝑣𝑥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515" y="568069"/>
                <a:ext cx="2831353" cy="919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850407-A94B-4E13-B248-555F04A4FC5A}"/>
                  </a:ext>
                </a:extLst>
              </p:cNvPr>
              <p:cNvSpPr txBox="1"/>
              <p:nvPr/>
            </p:nvSpPr>
            <p:spPr>
              <a:xfrm>
                <a:off x="5247563" y="2916733"/>
                <a:ext cx="346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850407-A94B-4E13-B248-555F04A4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563" y="2916733"/>
                <a:ext cx="34637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C032FA-A500-4A1D-8008-92ED0D0CEA75}"/>
              </a:ext>
            </a:extLst>
          </p:cNvPr>
          <p:cNvCxnSpPr/>
          <p:nvPr/>
        </p:nvCxnSpPr>
        <p:spPr>
          <a:xfrm flipV="1">
            <a:off x="1556241" y="1526560"/>
            <a:ext cx="0" cy="24559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082F01-EE67-4390-845A-86609474FEEF}"/>
              </a:ext>
            </a:extLst>
          </p:cNvPr>
          <p:cNvCxnSpPr>
            <a:cxnSpLocks/>
          </p:cNvCxnSpPr>
          <p:nvPr/>
        </p:nvCxnSpPr>
        <p:spPr>
          <a:xfrm>
            <a:off x="1553086" y="3062351"/>
            <a:ext cx="371211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A0027A-DE5E-4B51-BE9B-DACACCE7080C}"/>
              </a:ext>
            </a:extLst>
          </p:cNvPr>
          <p:cNvSpPr/>
          <p:nvPr/>
        </p:nvSpPr>
        <p:spPr>
          <a:xfrm>
            <a:off x="1568555" y="2342018"/>
            <a:ext cx="2794909" cy="1756496"/>
          </a:xfrm>
          <a:custGeom>
            <a:avLst/>
            <a:gdLst>
              <a:gd name="connsiteX0" fmla="*/ 0 w 3839613"/>
              <a:gd name="connsiteY0" fmla="*/ 974287 h 2413059"/>
              <a:gd name="connsiteX1" fmla="*/ 1659787 w 3839613"/>
              <a:gd name="connsiteY1" fmla="*/ 55554 h 2413059"/>
              <a:gd name="connsiteX2" fmla="*/ 3839613 w 3839613"/>
              <a:gd name="connsiteY2" fmla="*/ 2413059 h 241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9613" h="2413059">
                <a:moveTo>
                  <a:pt x="0" y="974287"/>
                </a:moveTo>
                <a:cubicBezTo>
                  <a:pt x="509926" y="395023"/>
                  <a:pt x="1019852" y="-184241"/>
                  <a:pt x="1659787" y="55554"/>
                </a:cubicBezTo>
                <a:cubicBezTo>
                  <a:pt x="2299722" y="295349"/>
                  <a:pt x="3069667" y="1354204"/>
                  <a:pt x="3839613" y="241305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409EE1-F1BC-44DF-BF5A-5585BC0240CB}"/>
                  </a:ext>
                </a:extLst>
              </p:cNvPr>
              <p:cNvSpPr/>
              <p:nvPr/>
            </p:nvSpPr>
            <p:spPr>
              <a:xfrm>
                <a:off x="1023004" y="1359333"/>
                <a:ext cx="425758" cy="501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409EE1-F1BC-44DF-BF5A-5585BC024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04" y="1359333"/>
                <a:ext cx="425758" cy="501419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E3CE751-DB3D-4967-ABFF-809EC07498F6}"/>
              </a:ext>
            </a:extLst>
          </p:cNvPr>
          <p:cNvSpPr/>
          <p:nvPr/>
        </p:nvSpPr>
        <p:spPr>
          <a:xfrm>
            <a:off x="3543287" y="3029409"/>
            <a:ext cx="72290" cy="722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EE06D7-7C10-46E5-BA56-B822CA798C0A}"/>
              </a:ext>
            </a:extLst>
          </p:cNvPr>
          <p:cNvSpPr/>
          <p:nvPr/>
        </p:nvSpPr>
        <p:spPr>
          <a:xfrm>
            <a:off x="1526254" y="3026206"/>
            <a:ext cx="72290" cy="722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CE695BE-245E-49B3-9797-7ED34635C650}"/>
              </a:ext>
            </a:extLst>
          </p:cNvPr>
          <p:cNvSpPr/>
          <p:nvPr/>
        </p:nvSpPr>
        <p:spPr>
          <a:xfrm rot="5400000">
            <a:off x="1918705" y="2999798"/>
            <a:ext cx="141942" cy="1377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13FBB93-4CEE-4976-BE7D-D57149AC654E}"/>
              </a:ext>
            </a:extLst>
          </p:cNvPr>
          <p:cNvSpPr/>
          <p:nvPr/>
        </p:nvSpPr>
        <p:spPr>
          <a:xfrm rot="5400000">
            <a:off x="3053719" y="2998295"/>
            <a:ext cx="141942" cy="1377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5C36730-C325-43D4-A25A-5720C73D8DED}"/>
              </a:ext>
            </a:extLst>
          </p:cNvPr>
          <p:cNvSpPr/>
          <p:nvPr/>
        </p:nvSpPr>
        <p:spPr>
          <a:xfrm rot="16200000" flipH="1">
            <a:off x="4166652" y="2996791"/>
            <a:ext cx="141942" cy="1377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464A42-7DC3-42D3-93C4-ABA52B9FA8FA}"/>
              </a:ext>
            </a:extLst>
          </p:cNvPr>
          <p:cNvCxnSpPr/>
          <p:nvPr/>
        </p:nvCxnSpPr>
        <p:spPr>
          <a:xfrm>
            <a:off x="2559075" y="2342018"/>
            <a:ext cx="0" cy="756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71187-2047-4CA7-92D0-900CBA083525}"/>
                  </a:ext>
                </a:extLst>
              </p:cNvPr>
              <p:cNvSpPr txBox="1"/>
              <p:nvPr/>
            </p:nvSpPr>
            <p:spPr>
              <a:xfrm>
                <a:off x="2323629" y="3050489"/>
                <a:ext cx="4662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100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71187-2047-4CA7-92D0-900CBA083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29" y="3050489"/>
                <a:ext cx="466281" cy="261610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90209B-2B41-4DB2-A960-2625A6CA33FF}"/>
                  </a:ext>
                </a:extLst>
              </p:cNvPr>
              <p:cNvSpPr txBox="1"/>
              <p:nvPr/>
            </p:nvSpPr>
            <p:spPr>
              <a:xfrm>
                <a:off x="3441107" y="3055195"/>
                <a:ext cx="318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90209B-2B41-4DB2-A960-2625A6CA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07" y="3055195"/>
                <a:ext cx="31880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EDBC41-ED02-4EBE-AA0E-0E5703877146}"/>
                  </a:ext>
                </a:extLst>
              </p:cNvPr>
              <p:cNvSpPr txBox="1"/>
              <p:nvPr/>
            </p:nvSpPr>
            <p:spPr>
              <a:xfrm>
                <a:off x="1261146" y="3033448"/>
                <a:ext cx="2952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EDBC41-ED02-4EBE-AA0E-0E5703877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46" y="3033448"/>
                <a:ext cx="295273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511942CE-B676-4DA5-B81A-3D41408AC276}"/>
              </a:ext>
            </a:extLst>
          </p:cNvPr>
          <p:cNvSpPr/>
          <p:nvPr/>
        </p:nvSpPr>
        <p:spPr>
          <a:xfrm rot="16200000">
            <a:off x="1888842" y="3047852"/>
            <a:ext cx="349950" cy="9905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7BFD17-9A1A-4FE0-98F1-0D84182F10FD}"/>
                  </a:ext>
                </a:extLst>
              </p:cNvPr>
              <p:cNvSpPr/>
              <p:nvPr/>
            </p:nvSpPr>
            <p:spPr>
              <a:xfrm>
                <a:off x="1688372" y="3795264"/>
                <a:ext cx="702756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7BFD17-9A1A-4FE0-98F1-0D84182F1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2" y="3795264"/>
                <a:ext cx="702756" cy="432041"/>
              </a:xfrm>
              <a:prstGeom prst="rect">
                <a:avLst/>
              </a:prstGeom>
              <a:blipFill>
                <a:blip r:embed="rId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E585C995-0967-4215-853B-F49480587B53}"/>
              </a:ext>
            </a:extLst>
          </p:cNvPr>
          <p:cNvSpPr/>
          <p:nvPr/>
        </p:nvSpPr>
        <p:spPr>
          <a:xfrm rot="16200000">
            <a:off x="2891676" y="3052558"/>
            <a:ext cx="349950" cy="9905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1FF4C8-3258-41B9-A414-63534BE891FC}"/>
                  </a:ext>
                </a:extLst>
              </p:cNvPr>
              <p:cNvSpPr/>
              <p:nvPr/>
            </p:nvSpPr>
            <p:spPr>
              <a:xfrm>
                <a:off x="2691206" y="3799970"/>
                <a:ext cx="702756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1FF4C8-3258-41B9-A414-63534BE89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206" y="3799970"/>
                <a:ext cx="702756" cy="4320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eft Brace 25">
            <a:extLst>
              <a:ext uri="{FF2B5EF4-FFF2-40B4-BE49-F238E27FC236}">
                <a16:creationId xmlns:a16="http://schemas.microsoft.com/office/drawing/2014/main" id="{3F2CA169-8772-46D8-A936-97ABE4B21407}"/>
              </a:ext>
            </a:extLst>
          </p:cNvPr>
          <p:cNvSpPr/>
          <p:nvPr/>
        </p:nvSpPr>
        <p:spPr>
          <a:xfrm rot="16200000">
            <a:off x="4415218" y="2537841"/>
            <a:ext cx="349950" cy="19938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4F071D-F5FB-46F4-9E62-B8BB6FB9EA30}"/>
                  </a:ext>
                </a:extLst>
              </p:cNvPr>
              <p:cNvSpPr/>
              <p:nvPr/>
            </p:nvSpPr>
            <p:spPr>
              <a:xfrm>
                <a:off x="4080190" y="3795263"/>
                <a:ext cx="1337149" cy="432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4F071D-F5FB-46F4-9E62-B8BB6FB9E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190" y="3795263"/>
                <a:ext cx="1337149" cy="432041"/>
              </a:xfrm>
              <a:prstGeom prst="rect">
                <a:avLst/>
              </a:prstGeom>
              <a:blipFill>
                <a:blip r:embed="rId10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421754C7-0ECE-4186-BD2F-09FEE7F2A110}"/>
              </a:ext>
            </a:extLst>
          </p:cNvPr>
          <p:cNvSpPr/>
          <p:nvPr/>
        </p:nvSpPr>
        <p:spPr>
          <a:xfrm>
            <a:off x="5521174" y="3359789"/>
            <a:ext cx="160240" cy="422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98B693-F0A9-4947-B066-365D3AEC8FE4}"/>
              </a:ext>
            </a:extLst>
          </p:cNvPr>
          <p:cNvCxnSpPr>
            <a:cxnSpLocks/>
          </p:cNvCxnSpPr>
          <p:nvPr/>
        </p:nvCxnSpPr>
        <p:spPr>
          <a:xfrm>
            <a:off x="5564511" y="3534764"/>
            <a:ext cx="74693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0E38C-8833-45AF-AEC3-AE6BF24A37CC}"/>
              </a:ext>
            </a:extLst>
          </p:cNvPr>
          <p:cNvCxnSpPr/>
          <p:nvPr/>
        </p:nvCxnSpPr>
        <p:spPr>
          <a:xfrm flipV="1">
            <a:off x="1541060" y="4153474"/>
            <a:ext cx="0" cy="24559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3F8ADA-5FD9-41B2-AE80-CE80F36BA890}"/>
              </a:ext>
            </a:extLst>
          </p:cNvPr>
          <p:cNvCxnSpPr>
            <a:cxnSpLocks/>
          </p:cNvCxnSpPr>
          <p:nvPr/>
        </p:nvCxnSpPr>
        <p:spPr>
          <a:xfrm>
            <a:off x="1537905" y="6295980"/>
            <a:ext cx="60026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D9D1AC-C8A5-4435-870D-3652C7D8D857}"/>
                  </a:ext>
                </a:extLst>
              </p:cNvPr>
              <p:cNvSpPr txBox="1"/>
              <p:nvPr/>
            </p:nvSpPr>
            <p:spPr>
              <a:xfrm>
                <a:off x="1114770" y="3991296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D9D1AC-C8A5-4435-870D-3652C7D8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70" y="3991296"/>
                <a:ext cx="36638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231E86-447C-4D4E-B0DE-2165745DCF44}"/>
              </a:ext>
            </a:extLst>
          </p:cNvPr>
          <p:cNvCxnSpPr/>
          <p:nvPr/>
        </p:nvCxnSpPr>
        <p:spPr>
          <a:xfrm>
            <a:off x="1526254" y="4879689"/>
            <a:ext cx="587128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B98C6B-9ABF-431E-A998-4C077CE34821}"/>
              </a:ext>
            </a:extLst>
          </p:cNvPr>
          <p:cNvCxnSpPr/>
          <p:nvPr/>
        </p:nvCxnSpPr>
        <p:spPr>
          <a:xfrm>
            <a:off x="1526254" y="5565128"/>
            <a:ext cx="587128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A69BE0-6FA7-46DA-A401-A48D5471A7BB}"/>
                  </a:ext>
                </a:extLst>
              </p:cNvPr>
              <p:cNvSpPr txBox="1"/>
              <p:nvPr/>
            </p:nvSpPr>
            <p:spPr>
              <a:xfrm>
                <a:off x="1171523" y="4668411"/>
                <a:ext cx="404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A69BE0-6FA7-46DA-A401-A48D5471A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23" y="4668411"/>
                <a:ext cx="4048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CDABAC-96B7-4C77-9170-895D5ED4C02F}"/>
                  </a:ext>
                </a:extLst>
              </p:cNvPr>
              <p:cNvSpPr txBox="1"/>
              <p:nvPr/>
            </p:nvSpPr>
            <p:spPr>
              <a:xfrm>
                <a:off x="947486" y="5382619"/>
                <a:ext cx="646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CDABAC-96B7-4C77-9170-895D5ED4C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6" y="5382619"/>
                <a:ext cx="64690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12A860-9972-472E-893A-E7E2F8D5D4DD}"/>
                  </a:ext>
                </a:extLst>
              </p:cNvPr>
              <p:cNvSpPr txBox="1"/>
              <p:nvPr/>
            </p:nvSpPr>
            <p:spPr>
              <a:xfrm>
                <a:off x="1123525" y="611131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12A860-9972-472E-893A-E7E2F8D5D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25" y="6111314"/>
                <a:ext cx="3642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FA3E414-BEF8-44BD-B9FB-239BF412B6FE}"/>
              </a:ext>
            </a:extLst>
          </p:cNvPr>
          <p:cNvSpPr/>
          <p:nvPr/>
        </p:nvSpPr>
        <p:spPr>
          <a:xfrm>
            <a:off x="1555780" y="5552434"/>
            <a:ext cx="1573100" cy="540677"/>
          </a:xfrm>
          <a:custGeom>
            <a:avLst/>
            <a:gdLst>
              <a:gd name="connsiteX0" fmla="*/ 0 w 1490775"/>
              <a:gd name="connsiteY0" fmla="*/ 429031 h 429031"/>
              <a:gd name="connsiteX1" fmla="*/ 797392 w 1490775"/>
              <a:gd name="connsiteY1" fmla="*/ 312022 h 429031"/>
              <a:gd name="connsiteX2" fmla="*/ 1490775 w 1490775"/>
              <a:gd name="connsiteY2" fmla="*/ 0 h 42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0775" h="429031">
                <a:moveTo>
                  <a:pt x="0" y="429031"/>
                </a:moveTo>
                <a:cubicBezTo>
                  <a:pt x="274465" y="406279"/>
                  <a:pt x="548930" y="383527"/>
                  <a:pt x="797392" y="312022"/>
                </a:cubicBezTo>
                <a:cubicBezTo>
                  <a:pt x="1045854" y="240517"/>
                  <a:pt x="1268314" y="120258"/>
                  <a:pt x="14907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EBDA225-EB7B-47EC-AF8E-43449E420780}"/>
                  </a:ext>
                </a:extLst>
              </p:cNvPr>
              <p:cNvSpPr/>
              <p:nvPr/>
            </p:nvSpPr>
            <p:spPr>
              <a:xfrm>
                <a:off x="2531560" y="5833618"/>
                <a:ext cx="702756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EBDA225-EB7B-47EC-AF8E-43449E420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60" y="5833618"/>
                <a:ext cx="702756" cy="4320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393AB6B-CA3D-48B6-B994-42CFF2A209C9}"/>
              </a:ext>
            </a:extLst>
          </p:cNvPr>
          <p:cNvSpPr/>
          <p:nvPr/>
        </p:nvSpPr>
        <p:spPr>
          <a:xfrm flipH="1" flipV="1">
            <a:off x="3111687" y="4910011"/>
            <a:ext cx="2135871" cy="655786"/>
          </a:xfrm>
          <a:custGeom>
            <a:avLst/>
            <a:gdLst>
              <a:gd name="connsiteX0" fmla="*/ 0 w 1490775"/>
              <a:gd name="connsiteY0" fmla="*/ 429031 h 429031"/>
              <a:gd name="connsiteX1" fmla="*/ 797392 w 1490775"/>
              <a:gd name="connsiteY1" fmla="*/ 312022 h 429031"/>
              <a:gd name="connsiteX2" fmla="*/ 1490775 w 1490775"/>
              <a:gd name="connsiteY2" fmla="*/ 0 h 42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0775" h="429031">
                <a:moveTo>
                  <a:pt x="0" y="429031"/>
                </a:moveTo>
                <a:cubicBezTo>
                  <a:pt x="274465" y="406279"/>
                  <a:pt x="548930" y="383527"/>
                  <a:pt x="797392" y="312022"/>
                </a:cubicBezTo>
                <a:cubicBezTo>
                  <a:pt x="1045854" y="240517"/>
                  <a:pt x="1268314" y="120258"/>
                  <a:pt x="14907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C100B6D-3EA9-4D7F-8B67-54B80957F08E}"/>
                  </a:ext>
                </a:extLst>
              </p:cNvPr>
              <p:cNvSpPr/>
              <p:nvPr/>
            </p:nvSpPr>
            <p:spPr>
              <a:xfrm>
                <a:off x="4238815" y="5080618"/>
                <a:ext cx="702756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C100B6D-3EA9-4D7F-8B67-54B80957F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815" y="5080618"/>
                <a:ext cx="702756" cy="4320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388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82F5-4675-4E71-A0DF-5DFF9603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/>
              <p:nvPr/>
            </p:nvSpPr>
            <p:spPr>
              <a:xfrm>
                <a:off x="4900515" y="568069"/>
                <a:ext cx="2831353" cy="919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𝑣𝑥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515" y="568069"/>
                <a:ext cx="2831353" cy="919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850407-A94B-4E13-B248-555F04A4FC5A}"/>
                  </a:ext>
                </a:extLst>
              </p:cNvPr>
              <p:cNvSpPr txBox="1"/>
              <p:nvPr/>
            </p:nvSpPr>
            <p:spPr>
              <a:xfrm>
                <a:off x="5247563" y="2916733"/>
                <a:ext cx="346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850407-A94B-4E13-B248-555F04A4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563" y="2916733"/>
                <a:ext cx="34637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C032FA-A500-4A1D-8008-92ED0D0CEA75}"/>
              </a:ext>
            </a:extLst>
          </p:cNvPr>
          <p:cNvCxnSpPr/>
          <p:nvPr/>
        </p:nvCxnSpPr>
        <p:spPr>
          <a:xfrm flipV="1">
            <a:off x="1556241" y="1526560"/>
            <a:ext cx="0" cy="24559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082F01-EE67-4390-845A-86609474FEEF}"/>
              </a:ext>
            </a:extLst>
          </p:cNvPr>
          <p:cNvCxnSpPr>
            <a:cxnSpLocks/>
          </p:cNvCxnSpPr>
          <p:nvPr/>
        </p:nvCxnSpPr>
        <p:spPr>
          <a:xfrm>
            <a:off x="1553086" y="3062351"/>
            <a:ext cx="371211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A0027A-DE5E-4B51-BE9B-DACACCE7080C}"/>
              </a:ext>
            </a:extLst>
          </p:cNvPr>
          <p:cNvSpPr/>
          <p:nvPr/>
        </p:nvSpPr>
        <p:spPr>
          <a:xfrm>
            <a:off x="1568555" y="2342018"/>
            <a:ext cx="2794909" cy="1756496"/>
          </a:xfrm>
          <a:custGeom>
            <a:avLst/>
            <a:gdLst>
              <a:gd name="connsiteX0" fmla="*/ 0 w 3839613"/>
              <a:gd name="connsiteY0" fmla="*/ 974287 h 2413059"/>
              <a:gd name="connsiteX1" fmla="*/ 1659787 w 3839613"/>
              <a:gd name="connsiteY1" fmla="*/ 55554 h 2413059"/>
              <a:gd name="connsiteX2" fmla="*/ 3839613 w 3839613"/>
              <a:gd name="connsiteY2" fmla="*/ 2413059 h 241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9613" h="2413059">
                <a:moveTo>
                  <a:pt x="0" y="974287"/>
                </a:moveTo>
                <a:cubicBezTo>
                  <a:pt x="509926" y="395023"/>
                  <a:pt x="1019852" y="-184241"/>
                  <a:pt x="1659787" y="55554"/>
                </a:cubicBezTo>
                <a:cubicBezTo>
                  <a:pt x="2299722" y="295349"/>
                  <a:pt x="3069667" y="1354204"/>
                  <a:pt x="3839613" y="241305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409EE1-F1BC-44DF-BF5A-5585BC0240CB}"/>
                  </a:ext>
                </a:extLst>
              </p:cNvPr>
              <p:cNvSpPr/>
              <p:nvPr/>
            </p:nvSpPr>
            <p:spPr>
              <a:xfrm>
                <a:off x="1023004" y="1359333"/>
                <a:ext cx="425758" cy="501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409EE1-F1BC-44DF-BF5A-5585BC024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04" y="1359333"/>
                <a:ext cx="425758" cy="501419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E3CE751-DB3D-4967-ABFF-809EC07498F6}"/>
              </a:ext>
            </a:extLst>
          </p:cNvPr>
          <p:cNvSpPr/>
          <p:nvPr/>
        </p:nvSpPr>
        <p:spPr>
          <a:xfrm>
            <a:off x="3543287" y="3029409"/>
            <a:ext cx="72290" cy="722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EE06D7-7C10-46E5-BA56-B822CA798C0A}"/>
              </a:ext>
            </a:extLst>
          </p:cNvPr>
          <p:cNvSpPr/>
          <p:nvPr/>
        </p:nvSpPr>
        <p:spPr>
          <a:xfrm>
            <a:off x="1526254" y="3026206"/>
            <a:ext cx="72290" cy="722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CE695BE-245E-49B3-9797-7ED34635C650}"/>
              </a:ext>
            </a:extLst>
          </p:cNvPr>
          <p:cNvSpPr/>
          <p:nvPr/>
        </p:nvSpPr>
        <p:spPr>
          <a:xfrm rot="5400000">
            <a:off x="1918705" y="2999798"/>
            <a:ext cx="141942" cy="1377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13FBB93-4CEE-4976-BE7D-D57149AC654E}"/>
              </a:ext>
            </a:extLst>
          </p:cNvPr>
          <p:cNvSpPr/>
          <p:nvPr/>
        </p:nvSpPr>
        <p:spPr>
          <a:xfrm rot="5400000">
            <a:off x="3053719" y="2998295"/>
            <a:ext cx="141942" cy="1377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5C36730-C325-43D4-A25A-5720C73D8DED}"/>
              </a:ext>
            </a:extLst>
          </p:cNvPr>
          <p:cNvSpPr/>
          <p:nvPr/>
        </p:nvSpPr>
        <p:spPr>
          <a:xfrm rot="16200000" flipH="1">
            <a:off x="4166652" y="2996791"/>
            <a:ext cx="141942" cy="1377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464A42-7DC3-42D3-93C4-ABA52B9FA8FA}"/>
              </a:ext>
            </a:extLst>
          </p:cNvPr>
          <p:cNvCxnSpPr/>
          <p:nvPr/>
        </p:nvCxnSpPr>
        <p:spPr>
          <a:xfrm>
            <a:off x="2559075" y="2342018"/>
            <a:ext cx="0" cy="756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71187-2047-4CA7-92D0-900CBA083525}"/>
                  </a:ext>
                </a:extLst>
              </p:cNvPr>
              <p:cNvSpPr txBox="1"/>
              <p:nvPr/>
            </p:nvSpPr>
            <p:spPr>
              <a:xfrm>
                <a:off x="2323629" y="3050489"/>
                <a:ext cx="4662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100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71187-2047-4CA7-92D0-900CBA083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29" y="3050489"/>
                <a:ext cx="466281" cy="261610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90209B-2B41-4DB2-A960-2625A6CA33FF}"/>
                  </a:ext>
                </a:extLst>
              </p:cNvPr>
              <p:cNvSpPr txBox="1"/>
              <p:nvPr/>
            </p:nvSpPr>
            <p:spPr>
              <a:xfrm>
                <a:off x="3441107" y="3055195"/>
                <a:ext cx="318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90209B-2B41-4DB2-A960-2625A6CA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07" y="3055195"/>
                <a:ext cx="31880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EDBC41-ED02-4EBE-AA0E-0E5703877146}"/>
                  </a:ext>
                </a:extLst>
              </p:cNvPr>
              <p:cNvSpPr txBox="1"/>
              <p:nvPr/>
            </p:nvSpPr>
            <p:spPr>
              <a:xfrm>
                <a:off x="1261146" y="3033448"/>
                <a:ext cx="2952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EDBC41-ED02-4EBE-AA0E-0E5703877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46" y="3033448"/>
                <a:ext cx="295273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511942CE-B676-4DA5-B81A-3D41408AC276}"/>
              </a:ext>
            </a:extLst>
          </p:cNvPr>
          <p:cNvSpPr/>
          <p:nvPr/>
        </p:nvSpPr>
        <p:spPr>
          <a:xfrm rot="16200000">
            <a:off x="1888842" y="3047852"/>
            <a:ext cx="349950" cy="9905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7BFD17-9A1A-4FE0-98F1-0D84182F10FD}"/>
                  </a:ext>
                </a:extLst>
              </p:cNvPr>
              <p:cNvSpPr/>
              <p:nvPr/>
            </p:nvSpPr>
            <p:spPr>
              <a:xfrm>
                <a:off x="1688372" y="3795264"/>
                <a:ext cx="702756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7BFD17-9A1A-4FE0-98F1-0D84182F1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2" y="3795264"/>
                <a:ext cx="702756" cy="432041"/>
              </a:xfrm>
              <a:prstGeom prst="rect">
                <a:avLst/>
              </a:prstGeom>
              <a:blipFill>
                <a:blip r:embed="rId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E585C995-0967-4215-853B-F49480587B53}"/>
              </a:ext>
            </a:extLst>
          </p:cNvPr>
          <p:cNvSpPr/>
          <p:nvPr/>
        </p:nvSpPr>
        <p:spPr>
          <a:xfrm rot="16200000">
            <a:off x="2891676" y="3052558"/>
            <a:ext cx="349950" cy="9905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1FF4C8-3258-41B9-A414-63534BE891FC}"/>
                  </a:ext>
                </a:extLst>
              </p:cNvPr>
              <p:cNvSpPr/>
              <p:nvPr/>
            </p:nvSpPr>
            <p:spPr>
              <a:xfrm>
                <a:off x="2691206" y="3799970"/>
                <a:ext cx="702756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1FF4C8-3258-41B9-A414-63534BE89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206" y="3799970"/>
                <a:ext cx="702756" cy="4320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eft Brace 25">
            <a:extLst>
              <a:ext uri="{FF2B5EF4-FFF2-40B4-BE49-F238E27FC236}">
                <a16:creationId xmlns:a16="http://schemas.microsoft.com/office/drawing/2014/main" id="{3F2CA169-8772-46D8-A936-97ABE4B21407}"/>
              </a:ext>
            </a:extLst>
          </p:cNvPr>
          <p:cNvSpPr/>
          <p:nvPr/>
        </p:nvSpPr>
        <p:spPr>
          <a:xfrm rot="16200000">
            <a:off x="4415218" y="2537841"/>
            <a:ext cx="349950" cy="19938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4F071D-F5FB-46F4-9E62-B8BB6FB9EA30}"/>
                  </a:ext>
                </a:extLst>
              </p:cNvPr>
              <p:cNvSpPr/>
              <p:nvPr/>
            </p:nvSpPr>
            <p:spPr>
              <a:xfrm>
                <a:off x="4080190" y="3795263"/>
                <a:ext cx="1337149" cy="432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4F071D-F5FB-46F4-9E62-B8BB6FB9E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190" y="3795263"/>
                <a:ext cx="1337149" cy="432041"/>
              </a:xfrm>
              <a:prstGeom prst="rect">
                <a:avLst/>
              </a:prstGeom>
              <a:blipFill>
                <a:blip r:embed="rId10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421754C7-0ECE-4186-BD2F-09FEE7F2A110}"/>
              </a:ext>
            </a:extLst>
          </p:cNvPr>
          <p:cNvSpPr/>
          <p:nvPr/>
        </p:nvSpPr>
        <p:spPr>
          <a:xfrm>
            <a:off x="5521174" y="3359789"/>
            <a:ext cx="160240" cy="422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98B693-F0A9-4947-B066-365D3AEC8FE4}"/>
              </a:ext>
            </a:extLst>
          </p:cNvPr>
          <p:cNvCxnSpPr>
            <a:cxnSpLocks/>
          </p:cNvCxnSpPr>
          <p:nvPr/>
        </p:nvCxnSpPr>
        <p:spPr>
          <a:xfrm>
            <a:off x="5564511" y="3534764"/>
            <a:ext cx="74693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0E38C-8833-45AF-AEC3-AE6BF24A37CC}"/>
              </a:ext>
            </a:extLst>
          </p:cNvPr>
          <p:cNvCxnSpPr/>
          <p:nvPr/>
        </p:nvCxnSpPr>
        <p:spPr>
          <a:xfrm flipV="1">
            <a:off x="1541060" y="4153474"/>
            <a:ext cx="0" cy="24559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3F8ADA-5FD9-41B2-AE80-CE80F36BA890}"/>
              </a:ext>
            </a:extLst>
          </p:cNvPr>
          <p:cNvCxnSpPr>
            <a:cxnSpLocks/>
          </p:cNvCxnSpPr>
          <p:nvPr/>
        </p:nvCxnSpPr>
        <p:spPr>
          <a:xfrm>
            <a:off x="1537905" y="6295980"/>
            <a:ext cx="60026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D9D1AC-C8A5-4435-870D-3652C7D8D857}"/>
                  </a:ext>
                </a:extLst>
              </p:cNvPr>
              <p:cNvSpPr txBox="1"/>
              <p:nvPr/>
            </p:nvSpPr>
            <p:spPr>
              <a:xfrm>
                <a:off x="1114770" y="3991296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D9D1AC-C8A5-4435-870D-3652C7D8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70" y="3991296"/>
                <a:ext cx="36638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231E86-447C-4D4E-B0DE-2165745DCF44}"/>
              </a:ext>
            </a:extLst>
          </p:cNvPr>
          <p:cNvCxnSpPr/>
          <p:nvPr/>
        </p:nvCxnSpPr>
        <p:spPr>
          <a:xfrm>
            <a:off x="1526254" y="4879689"/>
            <a:ext cx="587128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B98C6B-9ABF-431E-A998-4C077CE34821}"/>
              </a:ext>
            </a:extLst>
          </p:cNvPr>
          <p:cNvCxnSpPr/>
          <p:nvPr/>
        </p:nvCxnSpPr>
        <p:spPr>
          <a:xfrm>
            <a:off x="1526254" y="5565128"/>
            <a:ext cx="587128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A69BE0-6FA7-46DA-A401-A48D5471A7BB}"/>
                  </a:ext>
                </a:extLst>
              </p:cNvPr>
              <p:cNvSpPr txBox="1"/>
              <p:nvPr/>
            </p:nvSpPr>
            <p:spPr>
              <a:xfrm>
                <a:off x="1171523" y="4668411"/>
                <a:ext cx="404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A69BE0-6FA7-46DA-A401-A48D5471A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23" y="4668411"/>
                <a:ext cx="4048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CDABAC-96B7-4C77-9170-895D5ED4C02F}"/>
                  </a:ext>
                </a:extLst>
              </p:cNvPr>
              <p:cNvSpPr txBox="1"/>
              <p:nvPr/>
            </p:nvSpPr>
            <p:spPr>
              <a:xfrm>
                <a:off x="947486" y="5382619"/>
                <a:ext cx="646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CDABAC-96B7-4C77-9170-895D5ED4C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6" y="5382619"/>
                <a:ext cx="64690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12A860-9972-472E-893A-E7E2F8D5D4DD}"/>
                  </a:ext>
                </a:extLst>
              </p:cNvPr>
              <p:cNvSpPr txBox="1"/>
              <p:nvPr/>
            </p:nvSpPr>
            <p:spPr>
              <a:xfrm>
                <a:off x="1123525" y="611131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12A860-9972-472E-893A-E7E2F8D5D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25" y="6111314"/>
                <a:ext cx="3642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FA3E414-BEF8-44BD-B9FB-239BF412B6FE}"/>
              </a:ext>
            </a:extLst>
          </p:cNvPr>
          <p:cNvSpPr/>
          <p:nvPr/>
        </p:nvSpPr>
        <p:spPr>
          <a:xfrm>
            <a:off x="1555780" y="5552434"/>
            <a:ext cx="1573100" cy="540677"/>
          </a:xfrm>
          <a:custGeom>
            <a:avLst/>
            <a:gdLst>
              <a:gd name="connsiteX0" fmla="*/ 0 w 1490775"/>
              <a:gd name="connsiteY0" fmla="*/ 429031 h 429031"/>
              <a:gd name="connsiteX1" fmla="*/ 797392 w 1490775"/>
              <a:gd name="connsiteY1" fmla="*/ 312022 h 429031"/>
              <a:gd name="connsiteX2" fmla="*/ 1490775 w 1490775"/>
              <a:gd name="connsiteY2" fmla="*/ 0 h 42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0775" h="429031">
                <a:moveTo>
                  <a:pt x="0" y="429031"/>
                </a:moveTo>
                <a:cubicBezTo>
                  <a:pt x="274465" y="406279"/>
                  <a:pt x="548930" y="383527"/>
                  <a:pt x="797392" y="312022"/>
                </a:cubicBezTo>
                <a:cubicBezTo>
                  <a:pt x="1045854" y="240517"/>
                  <a:pt x="1268314" y="120258"/>
                  <a:pt x="14907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EBDA225-EB7B-47EC-AF8E-43449E420780}"/>
                  </a:ext>
                </a:extLst>
              </p:cNvPr>
              <p:cNvSpPr/>
              <p:nvPr/>
            </p:nvSpPr>
            <p:spPr>
              <a:xfrm>
                <a:off x="2531560" y="5833618"/>
                <a:ext cx="702756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EBDA225-EB7B-47EC-AF8E-43449E420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60" y="5833618"/>
                <a:ext cx="702756" cy="4320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393AB6B-CA3D-48B6-B994-42CFF2A209C9}"/>
              </a:ext>
            </a:extLst>
          </p:cNvPr>
          <p:cNvSpPr/>
          <p:nvPr/>
        </p:nvSpPr>
        <p:spPr>
          <a:xfrm flipH="1" flipV="1">
            <a:off x="3111687" y="4910011"/>
            <a:ext cx="2135871" cy="655786"/>
          </a:xfrm>
          <a:custGeom>
            <a:avLst/>
            <a:gdLst>
              <a:gd name="connsiteX0" fmla="*/ 0 w 1490775"/>
              <a:gd name="connsiteY0" fmla="*/ 429031 h 429031"/>
              <a:gd name="connsiteX1" fmla="*/ 797392 w 1490775"/>
              <a:gd name="connsiteY1" fmla="*/ 312022 h 429031"/>
              <a:gd name="connsiteX2" fmla="*/ 1490775 w 1490775"/>
              <a:gd name="connsiteY2" fmla="*/ 0 h 42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0775" h="429031">
                <a:moveTo>
                  <a:pt x="0" y="429031"/>
                </a:moveTo>
                <a:cubicBezTo>
                  <a:pt x="274465" y="406279"/>
                  <a:pt x="548930" y="383527"/>
                  <a:pt x="797392" y="312022"/>
                </a:cubicBezTo>
                <a:cubicBezTo>
                  <a:pt x="1045854" y="240517"/>
                  <a:pt x="1268314" y="120258"/>
                  <a:pt x="14907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C100B6D-3EA9-4D7F-8B67-54B80957F08E}"/>
                  </a:ext>
                </a:extLst>
              </p:cNvPr>
              <p:cNvSpPr/>
              <p:nvPr/>
            </p:nvSpPr>
            <p:spPr>
              <a:xfrm>
                <a:off x="4238815" y="5080618"/>
                <a:ext cx="702756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C100B6D-3EA9-4D7F-8B67-54B80957F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815" y="5080618"/>
                <a:ext cx="702756" cy="4320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B79E6C1-82D2-48E8-8A0C-3D79C6BEE4C6}"/>
              </a:ext>
            </a:extLst>
          </p:cNvPr>
          <p:cNvSpPr/>
          <p:nvPr/>
        </p:nvSpPr>
        <p:spPr>
          <a:xfrm flipH="1" flipV="1">
            <a:off x="1541628" y="4903416"/>
            <a:ext cx="3076047" cy="474886"/>
          </a:xfrm>
          <a:custGeom>
            <a:avLst/>
            <a:gdLst>
              <a:gd name="connsiteX0" fmla="*/ 0 w 1490775"/>
              <a:gd name="connsiteY0" fmla="*/ 429031 h 429031"/>
              <a:gd name="connsiteX1" fmla="*/ 797392 w 1490775"/>
              <a:gd name="connsiteY1" fmla="*/ 312022 h 429031"/>
              <a:gd name="connsiteX2" fmla="*/ 1490775 w 1490775"/>
              <a:gd name="connsiteY2" fmla="*/ 0 h 42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0775" h="429031">
                <a:moveTo>
                  <a:pt x="0" y="429031"/>
                </a:moveTo>
                <a:cubicBezTo>
                  <a:pt x="274465" y="406279"/>
                  <a:pt x="548930" y="383527"/>
                  <a:pt x="797392" y="312022"/>
                </a:cubicBezTo>
                <a:cubicBezTo>
                  <a:pt x="1045854" y="240517"/>
                  <a:pt x="1268314" y="120258"/>
                  <a:pt x="1490775" y="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1F5E818-DF92-4A13-8ACF-A4C77D253F83}"/>
                  </a:ext>
                </a:extLst>
              </p:cNvPr>
              <p:cNvSpPr/>
              <p:nvPr/>
            </p:nvSpPr>
            <p:spPr>
              <a:xfrm>
                <a:off x="2363895" y="5057011"/>
                <a:ext cx="702756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1F5E818-DF92-4A13-8ACF-A4C77D253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895" y="5057011"/>
                <a:ext cx="702756" cy="432041"/>
              </a:xfrm>
              <a:prstGeom prst="rect">
                <a:avLst/>
              </a:prstGeom>
              <a:blipFill>
                <a:blip r:embed="rId17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4039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82F5-4675-4E71-A0DF-5DFF9603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/>
              <p:nvPr/>
            </p:nvSpPr>
            <p:spPr>
              <a:xfrm>
                <a:off x="4900515" y="568069"/>
                <a:ext cx="2831353" cy="919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𝑣𝑥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4011B5-3802-4C74-84FF-B141FA104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515" y="568069"/>
                <a:ext cx="2831353" cy="919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850407-A94B-4E13-B248-555F04A4FC5A}"/>
                  </a:ext>
                </a:extLst>
              </p:cNvPr>
              <p:cNvSpPr txBox="1"/>
              <p:nvPr/>
            </p:nvSpPr>
            <p:spPr>
              <a:xfrm>
                <a:off x="5247563" y="2916733"/>
                <a:ext cx="3463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850407-A94B-4E13-B248-555F04A4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563" y="2916733"/>
                <a:ext cx="34637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C032FA-A500-4A1D-8008-92ED0D0CEA75}"/>
              </a:ext>
            </a:extLst>
          </p:cNvPr>
          <p:cNvCxnSpPr/>
          <p:nvPr/>
        </p:nvCxnSpPr>
        <p:spPr>
          <a:xfrm flipV="1">
            <a:off x="1556241" y="1526560"/>
            <a:ext cx="0" cy="24559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082F01-EE67-4390-845A-86609474FEEF}"/>
              </a:ext>
            </a:extLst>
          </p:cNvPr>
          <p:cNvCxnSpPr>
            <a:cxnSpLocks/>
          </p:cNvCxnSpPr>
          <p:nvPr/>
        </p:nvCxnSpPr>
        <p:spPr>
          <a:xfrm>
            <a:off x="1553086" y="3062351"/>
            <a:ext cx="371211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A0027A-DE5E-4B51-BE9B-DACACCE7080C}"/>
              </a:ext>
            </a:extLst>
          </p:cNvPr>
          <p:cNvSpPr/>
          <p:nvPr/>
        </p:nvSpPr>
        <p:spPr>
          <a:xfrm>
            <a:off x="1568555" y="2342018"/>
            <a:ext cx="2794909" cy="1756496"/>
          </a:xfrm>
          <a:custGeom>
            <a:avLst/>
            <a:gdLst>
              <a:gd name="connsiteX0" fmla="*/ 0 w 3839613"/>
              <a:gd name="connsiteY0" fmla="*/ 974287 h 2413059"/>
              <a:gd name="connsiteX1" fmla="*/ 1659787 w 3839613"/>
              <a:gd name="connsiteY1" fmla="*/ 55554 h 2413059"/>
              <a:gd name="connsiteX2" fmla="*/ 3839613 w 3839613"/>
              <a:gd name="connsiteY2" fmla="*/ 2413059 h 241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9613" h="2413059">
                <a:moveTo>
                  <a:pt x="0" y="974287"/>
                </a:moveTo>
                <a:cubicBezTo>
                  <a:pt x="509926" y="395023"/>
                  <a:pt x="1019852" y="-184241"/>
                  <a:pt x="1659787" y="55554"/>
                </a:cubicBezTo>
                <a:cubicBezTo>
                  <a:pt x="2299722" y="295349"/>
                  <a:pt x="3069667" y="1354204"/>
                  <a:pt x="3839613" y="241305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409EE1-F1BC-44DF-BF5A-5585BC0240CB}"/>
                  </a:ext>
                </a:extLst>
              </p:cNvPr>
              <p:cNvSpPr/>
              <p:nvPr/>
            </p:nvSpPr>
            <p:spPr>
              <a:xfrm>
                <a:off x="1023004" y="1359333"/>
                <a:ext cx="425758" cy="5014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409EE1-F1BC-44DF-BF5A-5585BC024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04" y="1359333"/>
                <a:ext cx="425758" cy="501419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E3CE751-DB3D-4967-ABFF-809EC07498F6}"/>
              </a:ext>
            </a:extLst>
          </p:cNvPr>
          <p:cNvSpPr/>
          <p:nvPr/>
        </p:nvSpPr>
        <p:spPr>
          <a:xfrm>
            <a:off x="3543287" y="3029409"/>
            <a:ext cx="72290" cy="7229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EE06D7-7C10-46E5-BA56-B822CA798C0A}"/>
              </a:ext>
            </a:extLst>
          </p:cNvPr>
          <p:cNvSpPr/>
          <p:nvPr/>
        </p:nvSpPr>
        <p:spPr>
          <a:xfrm>
            <a:off x="1526254" y="3026206"/>
            <a:ext cx="72290" cy="722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CE695BE-245E-49B3-9797-7ED34635C650}"/>
              </a:ext>
            </a:extLst>
          </p:cNvPr>
          <p:cNvSpPr/>
          <p:nvPr/>
        </p:nvSpPr>
        <p:spPr>
          <a:xfrm rot="5400000">
            <a:off x="1918705" y="2999798"/>
            <a:ext cx="141942" cy="1377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13FBB93-4CEE-4976-BE7D-D57149AC654E}"/>
              </a:ext>
            </a:extLst>
          </p:cNvPr>
          <p:cNvSpPr/>
          <p:nvPr/>
        </p:nvSpPr>
        <p:spPr>
          <a:xfrm rot="5400000">
            <a:off x="3053719" y="2998295"/>
            <a:ext cx="141942" cy="1377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5C36730-C325-43D4-A25A-5720C73D8DED}"/>
              </a:ext>
            </a:extLst>
          </p:cNvPr>
          <p:cNvSpPr/>
          <p:nvPr/>
        </p:nvSpPr>
        <p:spPr>
          <a:xfrm rot="16200000" flipH="1">
            <a:off x="4166652" y="2996791"/>
            <a:ext cx="141942" cy="13771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464A42-7DC3-42D3-93C4-ABA52B9FA8FA}"/>
              </a:ext>
            </a:extLst>
          </p:cNvPr>
          <p:cNvCxnSpPr/>
          <p:nvPr/>
        </p:nvCxnSpPr>
        <p:spPr>
          <a:xfrm>
            <a:off x="2559075" y="2342018"/>
            <a:ext cx="0" cy="756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71187-2047-4CA7-92D0-900CBA083525}"/>
                  </a:ext>
                </a:extLst>
              </p:cNvPr>
              <p:cNvSpPr txBox="1"/>
              <p:nvPr/>
            </p:nvSpPr>
            <p:spPr>
              <a:xfrm>
                <a:off x="2323629" y="3050489"/>
                <a:ext cx="4662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1100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71187-2047-4CA7-92D0-900CBA083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29" y="3050489"/>
                <a:ext cx="466281" cy="261610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90209B-2B41-4DB2-A960-2625A6CA33FF}"/>
                  </a:ext>
                </a:extLst>
              </p:cNvPr>
              <p:cNvSpPr txBox="1"/>
              <p:nvPr/>
            </p:nvSpPr>
            <p:spPr>
              <a:xfrm>
                <a:off x="3441107" y="3055195"/>
                <a:ext cx="318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90209B-2B41-4DB2-A960-2625A6CA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07" y="3055195"/>
                <a:ext cx="318805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EDBC41-ED02-4EBE-AA0E-0E5703877146}"/>
                  </a:ext>
                </a:extLst>
              </p:cNvPr>
              <p:cNvSpPr txBox="1"/>
              <p:nvPr/>
            </p:nvSpPr>
            <p:spPr>
              <a:xfrm>
                <a:off x="1261146" y="3033448"/>
                <a:ext cx="2952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EDBC41-ED02-4EBE-AA0E-0E5703877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46" y="3033448"/>
                <a:ext cx="295273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511942CE-B676-4DA5-B81A-3D41408AC276}"/>
              </a:ext>
            </a:extLst>
          </p:cNvPr>
          <p:cNvSpPr/>
          <p:nvPr/>
        </p:nvSpPr>
        <p:spPr>
          <a:xfrm rot="16200000">
            <a:off x="1888842" y="3047852"/>
            <a:ext cx="349950" cy="9905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7BFD17-9A1A-4FE0-98F1-0D84182F10FD}"/>
                  </a:ext>
                </a:extLst>
              </p:cNvPr>
              <p:cNvSpPr/>
              <p:nvPr/>
            </p:nvSpPr>
            <p:spPr>
              <a:xfrm>
                <a:off x="1688372" y="3795264"/>
                <a:ext cx="702756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C7BFD17-9A1A-4FE0-98F1-0D84182F1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2" y="3795264"/>
                <a:ext cx="702756" cy="432041"/>
              </a:xfrm>
              <a:prstGeom prst="rect">
                <a:avLst/>
              </a:prstGeom>
              <a:blipFill>
                <a:blip r:embed="rId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E585C995-0967-4215-853B-F49480587B53}"/>
              </a:ext>
            </a:extLst>
          </p:cNvPr>
          <p:cNvSpPr/>
          <p:nvPr/>
        </p:nvSpPr>
        <p:spPr>
          <a:xfrm rot="16200000">
            <a:off x="2891676" y="3052558"/>
            <a:ext cx="349950" cy="9905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1FF4C8-3258-41B9-A414-63534BE891FC}"/>
                  </a:ext>
                </a:extLst>
              </p:cNvPr>
              <p:cNvSpPr/>
              <p:nvPr/>
            </p:nvSpPr>
            <p:spPr>
              <a:xfrm>
                <a:off x="2691206" y="3799970"/>
                <a:ext cx="702756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41FF4C8-3258-41B9-A414-63534BE89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206" y="3799970"/>
                <a:ext cx="702756" cy="4320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eft Brace 25">
            <a:extLst>
              <a:ext uri="{FF2B5EF4-FFF2-40B4-BE49-F238E27FC236}">
                <a16:creationId xmlns:a16="http://schemas.microsoft.com/office/drawing/2014/main" id="{3F2CA169-8772-46D8-A936-97ABE4B21407}"/>
              </a:ext>
            </a:extLst>
          </p:cNvPr>
          <p:cNvSpPr/>
          <p:nvPr/>
        </p:nvSpPr>
        <p:spPr>
          <a:xfrm rot="16200000">
            <a:off x="4415218" y="2537841"/>
            <a:ext cx="349950" cy="19938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4F071D-F5FB-46F4-9E62-B8BB6FB9EA30}"/>
                  </a:ext>
                </a:extLst>
              </p:cNvPr>
              <p:cNvSpPr/>
              <p:nvPr/>
            </p:nvSpPr>
            <p:spPr>
              <a:xfrm>
                <a:off x="4080190" y="3795263"/>
                <a:ext cx="1337149" cy="432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4F071D-F5FB-46F4-9E62-B8BB6FB9E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190" y="3795263"/>
                <a:ext cx="1337149" cy="432041"/>
              </a:xfrm>
              <a:prstGeom prst="rect">
                <a:avLst/>
              </a:prstGeom>
              <a:blipFill>
                <a:blip r:embed="rId10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421754C7-0ECE-4186-BD2F-09FEE7F2A110}"/>
              </a:ext>
            </a:extLst>
          </p:cNvPr>
          <p:cNvSpPr/>
          <p:nvPr/>
        </p:nvSpPr>
        <p:spPr>
          <a:xfrm>
            <a:off x="5521174" y="3359789"/>
            <a:ext cx="160240" cy="422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98B693-F0A9-4947-B066-365D3AEC8FE4}"/>
              </a:ext>
            </a:extLst>
          </p:cNvPr>
          <p:cNvCxnSpPr>
            <a:cxnSpLocks/>
          </p:cNvCxnSpPr>
          <p:nvPr/>
        </p:nvCxnSpPr>
        <p:spPr>
          <a:xfrm>
            <a:off x="5564511" y="3534764"/>
            <a:ext cx="746932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0E38C-8833-45AF-AEC3-AE6BF24A37CC}"/>
              </a:ext>
            </a:extLst>
          </p:cNvPr>
          <p:cNvCxnSpPr/>
          <p:nvPr/>
        </p:nvCxnSpPr>
        <p:spPr>
          <a:xfrm flipV="1">
            <a:off x="1541060" y="4153474"/>
            <a:ext cx="0" cy="24559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3F8ADA-5FD9-41B2-AE80-CE80F36BA890}"/>
              </a:ext>
            </a:extLst>
          </p:cNvPr>
          <p:cNvCxnSpPr>
            <a:cxnSpLocks/>
          </p:cNvCxnSpPr>
          <p:nvPr/>
        </p:nvCxnSpPr>
        <p:spPr>
          <a:xfrm>
            <a:off x="1537905" y="6295980"/>
            <a:ext cx="600264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D9D1AC-C8A5-4435-870D-3652C7D8D857}"/>
                  </a:ext>
                </a:extLst>
              </p:cNvPr>
              <p:cNvSpPr txBox="1"/>
              <p:nvPr/>
            </p:nvSpPr>
            <p:spPr>
              <a:xfrm>
                <a:off x="1114770" y="3991296"/>
                <a:ext cx="366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DD9D1AC-C8A5-4435-870D-3652C7D8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70" y="3991296"/>
                <a:ext cx="36638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231E86-447C-4D4E-B0DE-2165745DCF44}"/>
              </a:ext>
            </a:extLst>
          </p:cNvPr>
          <p:cNvCxnSpPr/>
          <p:nvPr/>
        </p:nvCxnSpPr>
        <p:spPr>
          <a:xfrm>
            <a:off x="1526254" y="4879689"/>
            <a:ext cx="587128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B98C6B-9ABF-431E-A998-4C077CE34821}"/>
              </a:ext>
            </a:extLst>
          </p:cNvPr>
          <p:cNvCxnSpPr/>
          <p:nvPr/>
        </p:nvCxnSpPr>
        <p:spPr>
          <a:xfrm>
            <a:off x="1526254" y="5565128"/>
            <a:ext cx="587128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A69BE0-6FA7-46DA-A401-A48D5471A7BB}"/>
                  </a:ext>
                </a:extLst>
              </p:cNvPr>
              <p:cNvSpPr txBox="1"/>
              <p:nvPr/>
            </p:nvSpPr>
            <p:spPr>
              <a:xfrm>
                <a:off x="1171523" y="4668411"/>
                <a:ext cx="404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A69BE0-6FA7-46DA-A401-A48D5471A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23" y="4668411"/>
                <a:ext cx="4048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CDABAC-96B7-4C77-9170-895D5ED4C02F}"/>
                  </a:ext>
                </a:extLst>
              </p:cNvPr>
              <p:cNvSpPr txBox="1"/>
              <p:nvPr/>
            </p:nvSpPr>
            <p:spPr>
              <a:xfrm>
                <a:off x="947486" y="5382619"/>
                <a:ext cx="646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CDABAC-96B7-4C77-9170-895D5ED4C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6" y="5382619"/>
                <a:ext cx="64690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12A860-9972-472E-893A-E7E2F8D5D4DD}"/>
                  </a:ext>
                </a:extLst>
              </p:cNvPr>
              <p:cNvSpPr txBox="1"/>
              <p:nvPr/>
            </p:nvSpPr>
            <p:spPr>
              <a:xfrm>
                <a:off x="1123525" y="611131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12A860-9972-472E-893A-E7E2F8D5D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25" y="6111314"/>
                <a:ext cx="36420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FA3E414-BEF8-44BD-B9FB-239BF412B6FE}"/>
              </a:ext>
            </a:extLst>
          </p:cNvPr>
          <p:cNvSpPr/>
          <p:nvPr/>
        </p:nvSpPr>
        <p:spPr>
          <a:xfrm>
            <a:off x="1555780" y="5552434"/>
            <a:ext cx="1573100" cy="540677"/>
          </a:xfrm>
          <a:custGeom>
            <a:avLst/>
            <a:gdLst>
              <a:gd name="connsiteX0" fmla="*/ 0 w 1490775"/>
              <a:gd name="connsiteY0" fmla="*/ 429031 h 429031"/>
              <a:gd name="connsiteX1" fmla="*/ 797392 w 1490775"/>
              <a:gd name="connsiteY1" fmla="*/ 312022 h 429031"/>
              <a:gd name="connsiteX2" fmla="*/ 1490775 w 1490775"/>
              <a:gd name="connsiteY2" fmla="*/ 0 h 42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0775" h="429031">
                <a:moveTo>
                  <a:pt x="0" y="429031"/>
                </a:moveTo>
                <a:cubicBezTo>
                  <a:pt x="274465" y="406279"/>
                  <a:pt x="548930" y="383527"/>
                  <a:pt x="797392" y="312022"/>
                </a:cubicBezTo>
                <a:cubicBezTo>
                  <a:pt x="1045854" y="240517"/>
                  <a:pt x="1268314" y="120258"/>
                  <a:pt x="14907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EBDA225-EB7B-47EC-AF8E-43449E420780}"/>
                  </a:ext>
                </a:extLst>
              </p:cNvPr>
              <p:cNvSpPr/>
              <p:nvPr/>
            </p:nvSpPr>
            <p:spPr>
              <a:xfrm>
                <a:off x="2531560" y="5833618"/>
                <a:ext cx="702756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EBDA225-EB7B-47EC-AF8E-43449E420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60" y="5833618"/>
                <a:ext cx="702756" cy="4320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393AB6B-CA3D-48B6-B994-42CFF2A209C9}"/>
              </a:ext>
            </a:extLst>
          </p:cNvPr>
          <p:cNvSpPr/>
          <p:nvPr/>
        </p:nvSpPr>
        <p:spPr>
          <a:xfrm flipH="1" flipV="1">
            <a:off x="3111687" y="4910011"/>
            <a:ext cx="2135871" cy="655786"/>
          </a:xfrm>
          <a:custGeom>
            <a:avLst/>
            <a:gdLst>
              <a:gd name="connsiteX0" fmla="*/ 0 w 1490775"/>
              <a:gd name="connsiteY0" fmla="*/ 429031 h 429031"/>
              <a:gd name="connsiteX1" fmla="*/ 797392 w 1490775"/>
              <a:gd name="connsiteY1" fmla="*/ 312022 h 429031"/>
              <a:gd name="connsiteX2" fmla="*/ 1490775 w 1490775"/>
              <a:gd name="connsiteY2" fmla="*/ 0 h 42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0775" h="429031">
                <a:moveTo>
                  <a:pt x="0" y="429031"/>
                </a:moveTo>
                <a:cubicBezTo>
                  <a:pt x="274465" y="406279"/>
                  <a:pt x="548930" y="383527"/>
                  <a:pt x="797392" y="312022"/>
                </a:cubicBezTo>
                <a:cubicBezTo>
                  <a:pt x="1045854" y="240517"/>
                  <a:pt x="1268314" y="120258"/>
                  <a:pt x="149077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C100B6D-3EA9-4D7F-8B67-54B80957F08E}"/>
                  </a:ext>
                </a:extLst>
              </p:cNvPr>
              <p:cNvSpPr/>
              <p:nvPr/>
            </p:nvSpPr>
            <p:spPr>
              <a:xfrm>
                <a:off x="4238815" y="5080618"/>
                <a:ext cx="702756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C100B6D-3EA9-4D7F-8B67-54B80957F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815" y="5080618"/>
                <a:ext cx="702756" cy="4320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B79E6C1-82D2-48E8-8A0C-3D79C6BEE4C6}"/>
              </a:ext>
            </a:extLst>
          </p:cNvPr>
          <p:cNvSpPr/>
          <p:nvPr/>
        </p:nvSpPr>
        <p:spPr>
          <a:xfrm flipH="1" flipV="1">
            <a:off x="1541628" y="4903416"/>
            <a:ext cx="3076047" cy="474886"/>
          </a:xfrm>
          <a:custGeom>
            <a:avLst/>
            <a:gdLst>
              <a:gd name="connsiteX0" fmla="*/ 0 w 1490775"/>
              <a:gd name="connsiteY0" fmla="*/ 429031 h 429031"/>
              <a:gd name="connsiteX1" fmla="*/ 797392 w 1490775"/>
              <a:gd name="connsiteY1" fmla="*/ 312022 h 429031"/>
              <a:gd name="connsiteX2" fmla="*/ 1490775 w 1490775"/>
              <a:gd name="connsiteY2" fmla="*/ 0 h 42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0775" h="429031">
                <a:moveTo>
                  <a:pt x="0" y="429031"/>
                </a:moveTo>
                <a:cubicBezTo>
                  <a:pt x="274465" y="406279"/>
                  <a:pt x="548930" y="383527"/>
                  <a:pt x="797392" y="312022"/>
                </a:cubicBezTo>
                <a:cubicBezTo>
                  <a:pt x="1045854" y="240517"/>
                  <a:pt x="1268314" y="120258"/>
                  <a:pt x="1490775" y="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1F5E818-DF92-4A13-8ACF-A4C77D253F83}"/>
                  </a:ext>
                </a:extLst>
              </p:cNvPr>
              <p:cNvSpPr/>
              <p:nvPr/>
            </p:nvSpPr>
            <p:spPr>
              <a:xfrm>
                <a:off x="2363895" y="5057011"/>
                <a:ext cx="702756" cy="432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1F5E818-DF92-4A13-8ACF-A4C77D253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895" y="5057011"/>
                <a:ext cx="702756" cy="432041"/>
              </a:xfrm>
              <a:prstGeom prst="rect">
                <a:avLst/>
              </a:prstGeom>
              <a:blipFill>
                <a:blip r:embed="rId17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372185B-AAEA-4A62-9A25-37CF4121C6D5}"/>
              </a:ext>
            </a:extLst>
          </p:cNvPr>
          <p:cNvSpPr/>
          <p:nvPr/>
        </p:nvSpPr>
        <p:spPr>
          <a:xfrm flipH="1">
            <a:off x="1528627" y="4362907"/>
            <a:ext cx="3076047" cy="474886"/>
          </a:xfrm>
          <a:custGeom>
            <a:avLst/>
            <a:gdLst>
              <a:gd name="connsiteX0" fmla="*/ 0 w 1490775"/>
              <a:gd name="connsiteY0" fmla="*/ 429031 h 429031"/>
              <a:gd name="connsiteX1" fmla="*/ 797392 w 1490775"/>
              <a:gd name="connsiteY1" fmla="*/ 312022 h 429031"/>
              <a:gd name="connsiteX2" fmla="*/ 1490775 w 1490775"/>
              <a:gd name="connsiteY2" fmla="*/ 0 h 42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0775" h="429031">
                <a:moveTo>
                  <a:pt x="0" y="429031"/>
                </a:moveTo>
                <a:cubicBezTo>
                  <a:pt x="274465" y="406279"/>
                  <a:pt x="548930" y="383527"/>
                  <a:pt x="797392" y="312022"/>
                </a:cubicBezTo>
                <a:cubicBezTo>
                  <a:pt x="1045854" y="240517"/>
                  <a:pt x="1268314" y="120258"/>
                  <a:pt x="1490775" y="0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CA9513C-31C8-4112-B2BD-4BD5047270D7}"/>
                  </a:ext>
                </a:extLst>
              </p:cNvPr>
              <p:cNvSpPr/>
              <p:nvPr/>
            </p:nvSpPr>
            <p:spPr>
              <a:xfrm>
                <a:off x="2822950" y="4328565"/>
                <a:ext cx="1337149" cy="432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GB" sz="11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1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CA9513C-31C8-4112-B2BD-4BD504727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950" y="4328565"/>
                <a:ext cx="1337149" cy="4320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3707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FAD1-E2EE-4EE4-85AC-142471EB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506D35-2D82-45D0-96F1-80F82B1A8B76}"/>
                  </a:ext>
                </a:extLst>
              </p:cNvPr>
              <p:cNvSpPr txBox="1"/>
              <p:nvPr/>
            </p:nvSpPr>
            <p:spPr>
              <a:xfrm>
                <a:off x="4900515" y="568069"/>
                <a:ext cx="2831353" cy="919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𝑣𝑥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506D35-2D82-45D0-96F1-80F82B1A8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515" y="568069"/>
                <a:ext cx="2831353" cy="919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C79B0E-A630-401B-8852-164E90D195B7}"/>
                  </a:ext>
                </a:extLst>
              </p:cNvPr>
              <p:cNvSpPr txBox="1"/>
              <p:nvPr/>
            </p:nvSpPr>
            <p:spPr>
              <a:xfrm>
                <a:off x="2504729" y="2098570"/>
                <a:ext cx="3687996" cy="1024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</m:sup>
                          </m:sSup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C79B0E-A630-401B-8852-164E90D19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29" y="2098570"/>
                <a:ext cx="3687996" cy="1024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C4A0F9-63A7-4285-A656-73787FC2A761}"/>
                  </a:ext>
                </a:extLst>
              </p:cNvPr>
              <p:cNvSpPr txBox="1"/>
              <p:nvPr/>
            </p:nvSpPr>
            <p:spPr>
              <a:xfrm>
                <a:off x="1146281" y="4051361"/>
                <a:ext cx="73690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Advantage of analytical solution is that we can ask specific quantitative questions like “how long does it take to reach a certain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C4A0F9-63A7-4285-A656-73787FC2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81" y="4051361"/>
                <a:ext cx="7369069" cy="646331"/>
              </a:xfrm>
              <a:prstGeom prst="rect">
                <a:avLst/>
              </a:prstGeom>
              <a:blipFill>
                <a:blip r:embed="rId4"/>
                <a:stretch>
                  <a:fillRect l="-496" t="-4717" b="-15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5161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0573-F506-4B41-9C5B-A2C09031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non-linear 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8EBA62-CD64-4DDC-BE24-A3239833B183}"/>
                  </a:ext>
                </a:extLst>
              </p:cNvPr>
              <p:cNvSpPr txBox="1"/>
              <p:nvPr/>
            </p:nvSpPr>
            <p:spPr>
              <a:xfrm>
                <a:off x="3338072" y="1841926"/>
                <a:ext cx="2467855" cy="1027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8EBA62-CD64-4DDC-BE24-A3239833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2" y="1841926"/>
                <a:ext cx="2467855" cy="1027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FF25C6-181A-4670-8826-50461460601C}"/>
                  </a:ext>
                </a:extLst>
              </p:cNvPr>
              <p:cNvSpPr txBox="1"/>
              <p:nvPr/>
            </p:nvSpPr>
            <p:spPr>
              <a:xfrm>
                <a:off x="3338071" y="3105606"/>
                <a:ext cx="2494209" cy="1027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FF25C6-181A-4670-8826-504614606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1" y="3105606"/>
                <a:ext cx="2494209" cy="1027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9AD2988-2502-4E31-BFAE-9B8795C3D254}"/>
              </a:ext>
            </a:extLst>
          </p:cNvPr>
          <p:cNvSpPr txBox="1"/>
          <p:nvPr/>
        </p:nvSpPr>
        <p:spPr>
          <a:xfrm>
            <a:off x="796272" y="5101389"/>
            <a:ext cx="569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general, not possible to solve in closed form/analytically</a:t>
            </a:r>
          </a:p>
        </p:txBody>
      </p:sp>
    </p:spTree>
    <p:extLst>
      <p:ext uri="{BB962C8B-B14F-4D97-AF65-F5344CB8AC3E}">
        <p14:creationId xmlns:p14="http://schemas.microsoft.com/office/powerpoint/2010/main" val="23151262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0858-9E2F-42A2-AD5A-4B130FAD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phase portraits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D7D3F-BEC7-4F55-8D40-5C3B518CD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17" y="1606447"/>
            <a:ext cx="6601254" cy="3155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C95C82-E883-4A90-961F-2A90A2661C68}"/>
              </a:ext>
            </a:extLst>
          </p:cNvPr>
          <p:cNvSpPr txBox="1"/>
          <p:nvPr/>
        </p:nvSpPr>
        <p:spPr>
          <a:xfrm>
            <a:off x="699618" y="5697000"/>
            <a:ext cx="6971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use phase portraits to gain a qualitative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97641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Roboto Condensed Light"/>
        <a:ea typeface=""/>
        <a:cs typeface=""/>
      </a:majorFont>
      <a:minorFont>
        <a:latin typeface="Roboto Condens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4C0DA90506734C9B5535905604B089" ma:contentTypeVersion="7" ma:contentTypeDescription="Create a new document." ma:contentTypeScope="" ma:versionID="79c2209119d6555f7af38ddd1616d339">
  <xsd:schema xmlns:xsd="http://www.w3.org/2001/XMLSchema" xmlns:xs="http://www.w3.org/2001/XMLSchema" xmlns:p="http://schemas.microsoft.com/office/2006/metadata/properties" xmlns:ns2="c7352526-f3f7-4cb8-b6ef-e39ba3708bed" targetNamespace="http://schemas.microsoft.com/office/2006/metadata/properties" ma:root="true" ma:fieldsID="475f6d0b9422f8b8db8624aecb04c807" ns2:_="">
    <xsd:import namespace="c7352526-f3f7-4cb8-b6ef-e39ba3708b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352526-f3f7-4cb8-b6ef-e39ba3708b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8A7EEB-CF3E-455D-B9FF-CFE6F94B8DE8}"/>
</file>

<file path=customXml/itemProps2.xml><?xml version="1.0" encoding="utf-8"?>
<ds:datastoreItem xmlns:ds="http://schemas.openxmlformats.org/officeDocument/2006/customXml" ds:itemID="{4E2914D5-03B6-49A2-AE3B-90012DB9F3A1}"/>
</file>

<file path=customXml/itemProps3.xml><?xml version="1.0" encoding="utf-8"?>
<ds:datastoreItem xmlns:ds="http://schemas.openxmlformats.org/officeDocument/2006/customXml" ds:itemID="{728B8EFF-FA59-4597-86FB-E4FA084B57E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8631</TotalTime>
  <Words>1529</Words>
  <Application>Microsoft Office PowerPoint</Application>
  <PresentationFormat>On-screen Show (4:3)</PresentationFormat>
  <Paragraphs>485</Paragraphs>
  <Slides>101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Cambria Math</vt:lpstr>
      <vt:lpstr>Roboto Condensed Light</vt:lpstr>
      <vt:lpstr>Office Theme</vt:lpstr>
      <vt:lpstr>Dynamical systems</vt:lpstr>
      <vt:lpstr>1st order differential equation</vt:lpstr>
      <vt:lpstr>1st order differential equation</vt:lpstr>
      <vt:lpstr>1st order differential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Phase Portrait</vt:lpstr>
      <vt:lpstr>Phase Portrait</vt:lpstr>
      <vt:lpstr>Phase Portrait</vt:lpstr>
      <vt:lpstr>Phase Portrait</vt:lpstr>
      <vt:lpstr>Phase Portrait</vt:lpstr>
      <vt:lpstr>Phase Portrait</vt:lpstr>
      <vt:lpstr>Phase Portrait</vt:lpstr>
      <vt:lpstr>Phase Portrait</vt:lpstr>
      <vt:lpstr>Phase Portrait</vt:lpstr>
      <vt:lpstr>Phase Portrait</vt:lpstr>
      <vt:lpstr>Phase Portrait</vt:lpstr>
      <vt:lpstr>Phase Portrait</vt:lpstr>
      <vt:lpstr>Phase Portrait</vt:lpstr>
      <vt:lpstr>Special cases</vt:lpstr>
      <vt:lpstr>Exponential growth</vt:lpstr>
      <vt:lpstr>Exponential growth</vt:lpstr>
      <vt:lpstr>Exponential growth</vt:lpstr>
      <vt:lpstr>Plot exponential solution using phase portrait</vt:lpstr>
      <vt:lpstr>Plot exponential solution using phase portrait</vt:lpstr>
      <vt:lpstr>Plot exponential solution using phase portrait</vt:lpstr>
      <vt:lpstr>Plot exponential solution using phase portrait</vt:lpstr>
      <vt:lpstr>Plot exponential solution using phase portrait</vt:lpstr>
      <vt:lpstr>Plot exponential solution using phase portrait</vt:lpstr>
      <vt:lpstr>Plot exponential solution using phase portrait</vt:lpstr>
      <vt:lpstr>Plot exponential solution using phase portrait</vt:lpstr>
      <vt:lpstr>Exponential decay (e.g. infinite alleles model)</vt:lpstr>
      <vt:lpstr>Logistic growth</vt:lpstr>
      <vt:lpstr>Logistic growth</vt:lpstr>
      <vt:lpstr>Logistic growth</vt:lpstr>
      <vt:lpstr>Logistic growth</vt:lpstr>
      <vt:lpstr>Logistic growth</vt:lpstr>
      <vt:lpstr>Logistic growth</vt:lpstr>
      <vt:lpstr>Logistic growth</vt:lpstr>
      <vt:lpstr>Logistic growth</vt:lpstr>
      <vt:lpstr>Logistic growth</vt:lpstr>
      <vt:lpstr>2D non-linear ODEs</vt:lpstr>
      <vt:lpstr>2D phase portraits</vt:lpstr>
      <vt:lpstr>2D phase portraits</vt:lpstr>
      <vt:lpstr>2D phase portraits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 systems</dc:title>
  <dc:creator>Bhavin Khatri</dc:creator>
  <cp:lastModifiedBy>bkhatri</cp:lastModifiedBy>
  <cp:revision>59</cp:revision>
  <dcterms:created xsi:type="dcterms:W3CDTF">2019-01-30T15:21:08Z</dcterms:created>
  <dcterms:modified xsi:type="dcterms:W3CDTF">2021-02-05T11:01:28Z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0x010100184C0DA90506734C9B5535905604B089</vt:lpwstr>
  </property>
</Properties>
</file>