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17" r:id="rId3"/>
    <p:sldId id="300" r:id="rId4"/>
    <p:sldId id="329" r:id="rId5"/>
    <p:sldId id="330" r:id="rId6"/>
    <p:sldId id="331" r:id="rId7"/>
    <p:sldId id="311" r:id="rId8"/>
    <p:sldId id="332" r:id="rId9"/>
    <p:sldId id="333" r:id="rId10"/>
    <p:sldId id="334" r:id="rId11"/>
    <p:sldId id="335" r:id="rId12"/>
    <p:sldId id="342" r:id="rId13"/>
    <p:sldId id="343" r:id="rId14"/>
    <p:sldId id="344" r:id="rId15"/>
    <p:sldId id="345" r:id="rId16"/>
    <p:sldId id="313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A7D"/>
    <a:srgbClr val="F9A81B"/>
    <a:srgbClr val="1A3D8C"/>
    <a:srgbClr val="34A471"/>
    <a:srgbClr val="2169D3"/>
    <a:srgbClr val="E94520"/>
    <a:srgbClr val="DC761E"/>
    <a:srgbClr val="047A5C"/>
    <a:srgbClr val="A9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7"/>
        <p:guide pos="38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45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tags" Target="../tags/tag3.xm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悦朋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占位符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128260" y="5222240"/>
            <a:ext cx="6562725" cy="70548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>
              <a:defRPr sz="6000"/>
            </a:lvl1pPr>
          </a:lstStyle>
          <a:p>
            <a:r>
              <a:rPr lang="en-US" altLang="zh-CN" dirty="0"/>
              <a:t>ppt</a:t>
            </a:r>
            <a:r>
              <a:rPr lang="zh-CN" altLang="en-US" dirty="0"/>
              <a:t>大标题</a:t>
            </a:r>
            <a:r>
              <a:rPr lang="zh-CN" altLang="en-US" dirty="0"/>
              <a:t>位置</a:t>
            </a:r>
            <a:endParaRPr lang="zh-CN" altLang="en-US" dirty="0"/>
          </a:p>
        </p:txBody>
      </p:sp>
      <p:pic>
        <p:nvPicPr>
          <p:cNvPr id="9" name="图片 8" descr="前面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834255"/>
          </a:xfrm>
          <a:prstGeom prst="rect">
            <a:avLst/>
          </a:prstGeom>
        </p:spPr>
      </p:pic>
      <p:pic>
        <p:nvPicPr>
          <p:cNvPr id="5" name="图片 4" descr="悦朋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3540" y="5118735"/>
            <a:ext cx="1182370" cy="808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上下布局 - 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3185"/>
            <a:ext cx="12192000" cy="3517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16230" y="577850"/>
            <a:ext cx="11515090" cy="705485"/>
          </a:xfrm>
        </p:spPr>
        <p:txBody>
          <a:bodyPr vert="horz" lIns="90000" tIns="46800" rIns="90000" bIns="215900" rtlCol="0" anchor="ctr" anchorCtr="0">
            <a:normAutofit/>
          </a:bodyPr>
          <a:lstStyle>
            <a:lvl1pPr algn="l">
              <a:defRPr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316230" y="1283335"/>
            <a:ext cx="11515090" cy="2139950"/>
          </a:xfrm>
        </p:spPr>
        <p:txBody>
          <a:bodyPr vert="horz" lIns="90000" tIns="46800" rIns="90000" bIns="46800" rtlCol="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>
                <a:sym typeface="+mn-ea"/>
              </a:rPr>
              <a:t>正文</a:t>
            </a: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8318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3" hasCustomPrompt="1"/>
            <p:custDataLst>
              <p:tags r:id="rId4"/>
            </p:custDataLst>
          </p:nvPr>
        </p:nvSpPr>
        <p:spPr>
          <a:xfrm>
            <a:off x="316230" y="158750"/>
            <a:ext cx="11514455" cy="348615"/>
          </a:xfrm>
        </p:spPr>
        <p:txBody>
          <a:bodyPr vert="horz" lIns="90000" tIns="46800" rIns="90000" bIns="46800" rtlCol="0">
            <a:noAutofit/>
          </a:bodyPr>
          <a:lstStyle>
            <a:lvl1pPr marL="0" indent="0">
              <a:buNone/>
              <a:defRPr sz="1400" b="1">
                <a:solidFill>
                  <a:srgbClr val="E9452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小标题</a:t>
            </a:r>
            <a:r>
              <a:rPr lang="en-US" altLang="zh-CN"/>
              <a:t> / </a:t>
            </a:r>
            <a:r>
              <a:rPr lang="zh-CN" altLang="en-US"/>
              <a:t>章节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通用左右布局 - 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3703955" cy="6897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31470" y="1313180"/>
            <a:ext cx="3033395" cy="4933950"/>
          </a:xfrm>
        </p:spPr>
        <p:txBody>
          <a:bodyPr vert="horz" lIns="90000" tIns="46800" rIns="90000" bIns="4680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smtClean="0">
                <a:sym typeface="+mn-ea"/>
              </a:rPr>
              <a:t>正文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31470" y="608330"/>
            <a:ext cx="3033395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>
              <a:defRPr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标题样式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3" hasCustomPrompt="1"/>
            <p:custDataLst>
              <p:tags r:id="rId4"/>
            </p:custDataLst>
          </p:nvPr>
        </p:nvSpPr>
        <p:spPr>
          <a:xfrm>
            <a:off x="316230" y="158750"/>
            <a:ext cx="3048000" cy="348615"/>
          </a:xfrm>
        </p:spPr>
        <p:txBody>
          <a:bodyPr vert="horz" lIns="90000" tIns="46800" rIns="90000" bIns="46800" rtlCol="0">
            <a:noAutofit/>
          </a:bodyPr>
          <a:lstStyle>
            <a:lvl1pPr marL="0" indent="0">
              <a:buNone/>
              <a:defRPr sz="1400" b="1">
                <a:solidFill>
                  <a:srgbClr val="34A47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小标题 / 章节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通用左右布局 - 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3703955" cy="6897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31470" y="1313180"/>
            <a:ext cx="3033395" cy="4933950"/>
          </a:xfrm>
        </p:spPr>
        <p:txBody>
          <a:bodyPr vert="horz" lIns="90000" tIns="46800" rIns="90000" bIns="4680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smtClean="0">
                <a:sym typeface="+mn-ea"/>
              </a:rPr>
              <a:t>正文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31470" y="608330"/>
            <a:ext cx="3033395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>
              <a:defRPr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3" hasCustomPrompt="1"/>
            <p:custDataLst>
              <p:tags r:id="rId4"/>
            </p:custDataLst>
          </p:nvPr>
        </p:nvSpPr>
        <p:spPr>
          <a:xfrm>
            <a:off x="316230" y="158750"/>
            <a:ext cx="3048000" cy="348615"/>
          </a:xfrm>
        </p:spPr>
        <p:txBody>
          <a:bodyPr vert="horz" lIns="90000" tIns="46800" rIns="90000" bIns="46800" rtlCol="0">
            <a:noAutofit/>
          </a:bodyPr>
          <a:lstStyle>
            <a:lvl1pPr marL="0" indent="0">
              <a:buNone/>
              <a:defRPr sz="1400" b="1">
                <a:solidFill>
                  <a:srgbClr val="2169D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小标题 / 章节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通用左右布局 - 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3703955" cy="6897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31470" y="1313180"/>
            <a:ext cx="3033395" cy="4933950"/>
          </a:xfrm>
        </p:spPr>
        <p:txBody>
          <a:bodyPr vert="horz" lIns="90000" tIns="46800" rIns="90000" bIns="4680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smtClean="0">
                <a:sym typeface="+mn-ea"/>
              </a:rPr>
              <a:t>正文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31470" y="608330"/>
            <a:ext cx="3033395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>
              <a:defRPr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3" hasCustomPrompt="1"/>
            <p:custDataLst>
              <p:tags r:id="rId4"/>
            </p:custDataLst>
          </p:nvPr>
        </p:nvSpPr>
        <p:spPr>
          <a:xfrm>
            <a:off x="316230" y="158750"/>
            <a:ext cx="3048000" cy="348615"/>
          </a:xfrm>
        </p:spPr>
        <p:txBody>
          <a:bodyPr vert="horz" lIns="90000" tIns="46800" rIns="90000" bIns="46800" rtlCol="0">
            <a:noAutofit/>
          </a:bodyPr>
          <a:lstStyle>
            <a:lvl1pPr marL="0" indent="0">
              <a:buNone/>
              <a:defRPr sz="1400" b="1">
                <a:solidFill>
                  <a:srgbClr val="F9A81B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小标题 / 章节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通用左右布局 - 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3703955" cy="6897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31470" y="608330"/>
            <a:ext cx="3033395" cy="705485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l">
              <a:defRPr>
                <a:latin typeface="+mj-ea"/>
                <a:ea typeface="+mj-ea"/>
              </a:defRPr>
            </a:lvl1pPr>
          </a:lstStyle>
          <a:p>
            <a:pPr lvl="0"/>
            <a:r>
              <a:rPr lang="zh-CN" altLang="en-US" smtClean="0"/>
              <a:t>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3" hasCustomPrompt="1"/>
            <p:custDataLst>
              <p:tags r:id="rId3"/>
            </p:custDataLst>
          </p:nvPr>
        </p:nvSpPr>
        <p:spPr>
          <a:xfrm>
            <a:off x="316230" y="158750"/>
            <a:ext cx="3048000" cy="348615"/>
          </a:xfrm>
        </p:spPr>
        <p:txBody>
          <a:bodyPr vert="horz" lIns="90000" tIns="46800" rIns="90000" bIns="46800" rtlCol="0">
            <a:noAutofit/>
          </a:bodyPr>
          <a:lstStyle>
            <a:lvl1pPr marL="0" indent="0">
              <a:buNone/>
              <a:defRPr sz="1400" b="1">
                <a:solidFill>
                  <a:srgbClr val="E9452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小标题 / 章节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31470" y="1313180"/>
            <a:ext cx="3033395" cy="4933950"/>
          </a:xfrm>
        </p:spPr>
        <p:txBody>
          <a:bodyPr vert="horz" lIns="90000" tIns="46800" rIns="90000" bIns="4680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smtClean="0">
                <a:sym typeface="+mn-ea"/>
              </a:rPr>
              <a:t>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0271125" y="443801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1A2A7D"/>
                </a:solidFill>
              </a:rPr>
              <a:t>yuepong.com</a:t>
            </a:r>
            <a:endParaRPr lang="zh-CN" altLang="en-US">
              <a:solidFill>
                <a:srgbClr val="1A2A7D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370205" y="5062220"/>
            <a:ext cx="114554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just" fontAlgn="auto">
              <a:lnSpc>
                <a:spcPct val="150000"/>
              </a:lnSpc>
            </a:pP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sym typeface="+mn-ea"/>
              </a:rPr>
              <a:t>2022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sym typeface="+mn-ea"/>
              </a:rPr>
              <a:t>年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sym typeface="+mn-ea"/>
              </a:rPr>
              <a:t>悦朋版权所有，保留所有权利。本文档仅供参考，不以任何方式构成对您的任何承诺。本文所述的信息、产品和服务可能随时更改，恕不另行通知。</a:t>
            </a:r>
            <a:endParaRPr lang="zh-CN" altLang="en-US" sz="16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10" name="图片 9" descr="悦朋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5610" y="4004310"/>
            <a:ext cx="1173480" cy="8020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目录（右上角可加logo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关于我们bg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679575" y="0"/>
            <a:ext cx="6812280" cy="6851015"/>
          </a:xfrm>
          <a:prstGeom prst="rect">
            <a:avLst/>
          </a:prstGeom>
        </p:spPr>
      </p:pic>
      <p:sp>
        <p:nvSpPr>
          <p:cNvPr id="14" name="文本占位符 13"/>
          <p:cNvSpPr>
            <a:spLocks noGrp="1"/>
          </p:cNvSpPr>
          <p:nvPr>
            <p:ph type="body" sz="half" idx="2" hasCustomPrompt="1"/>
          </p:nvPr>
        </p:nvSpPr>
        <p:spPr>
          <a:xfrm>
            <a:off x="5985510" y="1960245"/>
            <a:ext cx="4164965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1A3D8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章节标题</a:t>
            </a:r>
            <a:r>
              <a:rPr lang="en-US" altLang="zh-CN" smtClean="0"/>
              <a:t>1</a:t>
            </a:r>
            <a:endParaRPr lang="en-US" altLang="zh-CN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sz="half" idx="13" hasCustomPrompt="1"/>
          </p:nvPr>
        </p:nvSpPr>
        <p:spPr>
          <a:xfrm>
            <a:off x="5985510" y="2651125"/>
            <a:ext cx="4164965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1A3D8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>
                <a:sym typeface="+mn-ea"/>
              </a:rPr>
              <a:t>章节标题</a:t>
            </a:r>
            <a:r>
              <a:rPr lang="en-US" altLang="zh-CN" smtClean="0">
                <a:sym typeface="+mn-ea"/>
              </a:rPr>
              <a:t>2</a:t>
            </a:r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sz="half" idx="14" hasCustomPrompt="1"/>
          </p:nvPr>
        </p:nvSpPr>
        <p:spPr>
          <a:xfrm>
            <a:off x="5985510" y="3342640"/>
            <a:ext cx="4164965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1A3D8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>
                <a:sym typeface="+mn-ea"/>
              </a:rPr>
              <a:t>章节标题</a:t>
            </a:r>
            <a:r>
              <a:rPr lang="en-US" altLang="zh-CN" smtClean="0">
                <a:sym typeface="+mn-ea"/>
              </a:rPr>
              <a:t>3</a:t>
            </a:r>
            <a:endParaRPr lang="zh-CN" altLang="en-US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sz="half" idx="15" hasCustomPrompt="1"/>
          </p:nvPr>
        </p:nvSpPr>
        <p:spPr>
          <a:xfrm>
            <a:off x="5985510" y="4083050"/>
            <a:ext cx="4164965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1A3D8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>
                <a:sym typeface="+mn-ea"/>
              </a:rPr>
              <a:t>章节标题</a:t>
            </a:r>
            <a:r>
              <a:rPr lang="en-US" altLang="zh-CN" smtClean="0">
                <a:sym typeface="+mn-ea"/>
              </a:rPr>
              <a:t>4</a:t>
            </a:r>
            <a:endParaRPr lang="zh-CN" altLang="en-US"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sz="half" idx="16" hasCustomPrompt="1"/>
          </p:nvPr>
        </p:nvSpPr>
        <p:spPr>
          <a:xfrm>
            <a:off x="5985510" y="4823460"/>
            <a:ext cx="4164965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1A3D8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>
                <a:sym typeface="+mn-ea"/>
              </a:rPr>
              <a:t>章节标题</a:t>
            </a:r>
            <a:r>
              <a:rPr lang="en-US" altLang="zh-CN" smtClean="0">
                <a:sym typeface="+mn-ea"/>
              </a:rPr>
              <a:t>5</a:t>
            </a:r>
            <a:endParaRPr lang="zh-CN" altLang="en-US" smtClean="0"/>
          </a:p>
        </p:txBody>
      </p:sp>
      <p:sp>
        <p:nvSpPr>
          <p:cNvPr id="20" name="文本占位符 19"/>
          <p:cNvSpPr>
            <a:spLocks noGrp="1"/>
          </p:cNvSpPr>
          <p:nvPr>
            <p:ph type="body" sz="half" idx="18" hasCustomPrompt="1"/>
          </p:nvPr>
        </p:nvSpPr>
        <p:spPr>
          <a:xfrm>
            <a:off x="5985510" y="5563870"/>
            <a:ext cx="4164965" cy="3651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rgbClr val="1A3D8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>
                <a:sym typeface="+mn-ea"/>
              </a:rPr>
              <a:t>章节标题</a:t>
            </a:r>
            <a:r>
              <a:rPr lang="en-US" altLang="zh-CN" smtClean="0">
                <a:sym typeface="+mn-ea"/>
              </a:rPr>
              <a:t>6</a:t>
            </a:r>
            <a:endParaRPr lang="zh-CN" altLang="en-US" smtClean="0"/>
          </a:p>
        </p:txBody>
      </p:sp>
      <p:sp>
        <p:nvSpPr>
          <p:cNvPr id="7" name="文本框 6"/>
          <p:cNvSpPr txBox="1"/>
          <p:nvPr/>
        </p:nvSpPr>
        <p:spPr>
          <a:xfrm>
            <a:off x="7103745" y="1101090"/>
            <a:ext cx="1224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mtClean="0">
                <a:solidFill>
                  <a:srgbClr val="1A3D8C"/>
                </a:solidFill>
                <a:sym typeface="+mn-ea"/>
              </a:rPr>
              <a:t>C</a:t>
            </a:r>
            <a:r>
              <a:rPr lang="zh-CN" altLang="en-US" smtClean="0">
                <a:solidFill>
                  <a:srgbClr val="1A3D8C"/>
                </a:solidFill>
                <a:sym typeface="+mn-ea"/>
              </a:rPr>
              <a:t>atalogue</a:t>
            </a:r>
            <a:endParaRPr lang="zh-CN" altLang="en-US" smtClean="0">
              <a:solidFill>
                <a:srgbClr val="1A3D8C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86780" y="824230"/>
            <a:ext cx="1097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600" b="1" smtClean="0">
                <a:solidFill>
                  <a:srgbClr val="1A3D8C"/>
                </a:solidFill>
                <a:sym typeface="+mn-ea"/>
              </a:rPr>
              <a:t>目录</a:t>
            </a:r>
            <a:endParaRPr lang="zh-CN" altLang="en-US" sz="3600" b="1" smtClean="0">
              <a:solidFill>
                <a:srgbClr val="1A3D8C"/>
              </a:solidFill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插画版面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 descr="28931653354091_.pic"/>
          <p:cNvPicPr>
            <a:picLocks noChangeAspect="1"/>
          </p:cNvPicPr>
          <p:nvPr userDrawn="1"/>
        </p:nvPicPr>
        <p:blipFill>
          <a:blip r:embed="rId2"/>
          <a:srcRect b="13619"/>
          <a:stretch>
            <a:fillRect/>
          </a:stretch>
        </p:blipFill>
        <p:spPr>
          <a:xfrm>
            <a:off x="8948420" y="4087495"/>
            <a:ext cx="3243580" cy="2774950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6230" y="577850"/>
            <a:ext cx="11515090" cy="705485"/>
          </a:xfrm>
        </p:spPr>
        <p:txBody>
          <a:bodyPr vert="horz" lIns="90000" tIns="46800" rIns="90000" bIns="215900" rtlCol="0" anchor="ctr" anchorCtr="0">
            <a:normAutofit/>
          </a:bodyPr>
          <a:lstStyle>
            <a:lvl1pPr algn="l">
              <a:defRPr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pic>
        <p:nvPicPr>
          <p:cNvPr id="2" name="图片 1" descr="灵感产生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54640" y="94615"/>
            <a:ext cx="1731010" cy="24098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插画版面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设计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3175"/>
            <a:ext cx="2493645" cy="1804035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6230" y="577850"/>
            <a:ext cx="11515090" cy="705485"/>
          </a:xfrm>
        </p:spPr>
        <p:txBody>
          <a:bodyPr vert="horz" lIns="90000" tIns="46800" rIns="90000" bIns="215900" rtlCol="0" anchor="ctr" anchorCtr="0">
            <a:normAutofit/>
          </a:bodyPr>
          <a:lstStyle>
            <a:lvl1pPr algn="l">
              <a:defRPr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pic>
        <p:nvPicPr>
          <p:cNvPr id="2" name="图片 1" descr="灵感擦亮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807710"/>
            <a:ext cx="1350010" cy="10502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插画版面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16230" y="577850"/>
            <a:ext cx="11515090" cy="705485"/>
          </a:xfrm>
        </p:spPr>
        <p:txBody>
          <a:bodyPr vert="horz" lIns="90000" tIns="46800" rIns="90000" bIns="215900" rtlCol="0" anchor="ctr" anchorCtr="0">
            <a:normAutofit/>
          </a:bodyPr>
          <a:lstStyle>
            <a:lvl1pPr algn="l">
              <a:defRPr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pic>
        <p:nvPicPr>
          <p:cNvPr id="11" name="图片 10" descr="面世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19690" y="4704715"/>
            <a:ext cx="1847850" cy="2016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悦朋底板"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悦朋LOGO - 副本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9415780" y="3005455"/>
            <a:ext cx="7957820" cy="5438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上下布局 - 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3185"/>
            <a:ext cx="12192000" cy="3517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16230" y="577850"/>
            <a:ext cx="11515090" cy="705485"/>
          </a:xfrm>
        </p:spPr>
        <p:txBody>
          <a:bodyPr vert="horz" lIns="90000" tIns="46800" rIns="90000" bIns="215900" rtlCol="0" anchor="ctr" anchorCtr="0">
            <a:normAutofit/>
          </a:bodyPr>
          <a:lstStyle>
            <a:lvl1pPr algn="l">
              <a:defRPr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316230" y="1283335"/>
            <a:ext cx="11515090" cy="2139950"/>
          </a:xfrm>
        </p:spPr>
        <p:txBody>
          <a:bodyPr vert="horz" lIns="90000" tIns="46800" rIns="90000" bIns="46800" rtlCol="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>
                <a:sym typeface="+mn-ea"/>
              </a:rPr>
              <a:t>正文</a:t>
            </a: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831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idx="13" hasCustomPrompt="1"/>
            <p:custDataLst>
              <p:tags r:id="rId4"/>
            </p:custDataLst>
          </p:nvPr>
        </p:nvSpPr>
        <p:spPr>
          <a:xfrm>
            <a:off x="316230" y="158750"/>
            <a:ext cx="11514455" cy="348615"/>
          </a:xfrm>
        </p:spPr>
        <p:txBody>
          <a:bodyPr vert="horz" lIns="90000" tIns="46800" rIns="90000" bIns="46800" rtlCol="0">
            <a:noAutofit/>
          </a:bodyPr>
          <a:lstStyle>
            <a:lvl1pPr marL="0" indent="0">
              <a:buNone/>
              <a:defRPr sz="1400" b="1">
                <a:solidFill>
                  <a:srgbClr val="34A47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小标题 / 章节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上下布局 - 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3185"/>
            <a:ext cx="12192000" cy="3517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16230" y="577850"/>
            <a:ext cx="11515090" cy="705485"/>
          </a:xfrm>
        </p:spPr>
        <p:txBody>
          <a:bodyPr vert="horz" lIns="90000" tIns="46800" rIns="90000" bIns="215900" rtlCol="0" anchor="ctr" anchorCtr="0">
            <a:normAutofit/>
          </a:bodyPr>
          <a:lstStyle>
            <a:lvl1pPr algn="l">
              <a:defRPr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316230" y="1283335"/>
            <a:ext cx="11515090" cy="2139950"/>
          </a:xfrm>
        </p:spPr>
        <p:txBody>
          <a:bodyPr vert="horz" lIns="90000" tIns="46800" rIns="90000" bIns="46800" rtlCol="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>
                <a:sym typeface="+mn-ea"/>
              </a:rPr>
              <a:t>正文</a:t>
            </a: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831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3" hasCustomPrompt="1"/>
            <p:custDataLst>
              <p:tags r:id="rId4"/>
            </p:custDataLst>
          </p:nvPr>
        </p:nvSpPr>
        <p:spPr>
          <a:xfrm>
            <a:off x="316230" y="158750"/>
            <a:ext cx="11514455" cy="348615"/>
          </a:xfrm>
        </p:spPr>
        <p:txBody>
          <a:bodyPr vert="horz" lIns="90000" tIns="46800" rIns="90000" bIns="46800" rtlCol="0">
            <a:noAutofit/>
          </a:bodyPr>
          <a:lstStyle>
            <a:lvl1pPr marL="0" indent="0">
              <a:buNone/>
              <a:defRPr sz="1400" b="1">
                <a:solidFill>
                  <a:srgbClr val="2169D3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小标题 / 章节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上下布局 - 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3185"/>
            <a:ext cx="12192000" cy="3517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16230" y="577850"/>
            <a:ext cx="11515090" cy="705485"/>
          </a:xfrm>
        </p:spPr>
        <p:txBody>
          <a:bodyPr vert="horz" lIns="90000" tIns="46800" rIns="90000" bIns="215900" rtlCol="0" anchor="ctr" anchorCtr="0">
            <a:normAutofit/>
          </a:bodyPr>
          <a:lstStyle>
            <a:lvl1pPr algn="l">
              <a:defRPr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316230" y="1283335"/>
            <a:ext cx="11515090" cy="2139950"/>
          </a:xfrm>
        </p:spPr>
        <p:txBody>
          <a:bodyPr vert="horz" lIns="90000" tIns="46800" rIns="90000" bIns="46800" rtlCol="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>
                <a:sym typeface="+mn-ea"/>
              </a:rPr>
              <a:t>正文</a:t>
            </a: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83185"/>
          </a:xfrm>
          <a:prstGeom prst="rect">
            <a:avLst/>
          </a:prstGeom>
          <a:solidFill>
            <a:srgbClr val="F9A8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16230" y="236220"/>
            <a:ext cx="31877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1400" b="1">
              <a:solidFill>
                <a:srgbClr val="F9A81B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3" hasCustomPrompt="1"/>
            <p:custDataLst>
              <p:tags r:id="rId4"/>
            </p:custDataLst>
          </p:nvPr>
        </p:nvSpPr>
        <p:spPr>
          <a:xfrm>
            <a:off x="316230" y="158750"/>
            <a:ext cx="11514455" cy="348615"/>
          </a:xfrm>
        </p:spPr>
        <p:txBody>
          <a:bodyPr vert="horz" lIns="90000" tIns="46800" rIns="90000" bIns="46800" rtlCol="0">
            <a:noAutofit/>
          </a:bodyPr>
          <a:lstStyle>
            <a:lvl1pPr marL="0" indent="0">
              <a:buNone/>
              <a:defRPr sz="1400" b="1">
                <a:solidFill>
                  <a:srgbClr val="F9A81B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小标题 / 章节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29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r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9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40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1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43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3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4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5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3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6230" y="6410643"/>
            <a:ext cx="337121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>
                <a:solidFill>
                  <a:schemeClr val="tx1">
                    <a:alpha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Bold" panose="020B0800000000000000" charset="-122"/>
              </a:rPr>
              <a:t>山东悦朋智能科技有限公司  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|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altLang="zh-CN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uepong Technology  </a:t>
            </a:r>
            <a:r>
              <a:rPr lang="en-US" altLang="zh-CN" sz="900" b="1" dirty="0" err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Co.,Ltd</a:t>
            </a:r>
            <a:r>
              <a:rPr lang="en-US" altLang="zh-CN" sz="9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.</a:t>
            </a:r>
            <a:r>
              <a:rPr lang="en-US" altLang="zh-CN" sz="900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endParaRPr lang="en-US" altLang="zh-CN" sz="900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6" name="图片 5" descr="D:\Z-周明颖\Y-悦朋\悦朋资料\未标题-3.png未标题-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490200" y="6415406"/>
            <a:ext cx="1174750" cy="220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6230" y="6410643"/>
            <a:ext cx="337121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>
                <a:solidFill>
                  <a:schemeClr val="tx1">
                    <a:alpha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Bold" panose="020B0800000000000000" charset="-122"/>
              </a:rPr>
              <a:t>山东悦朋智能科技有限公司  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|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altLang="zh-CN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uepong Technology  </a:t>
            </a:r>
            <a:r>
              <a:rPr lang="en-US" altLang="zh-CN" sz="900" b="1" dirty="0" err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Co.,Ltd</a:t>
            </a:r>
            <a:r>
              <a:rPr lang="en-US" altLang="zh-CN" sz="9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.</a:t>
            </a:r>
            <a:r>
              <a:rPr lang="en-US" altLang="zh-CN" sz="900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endParaRPr lang="en-US" altLang="zh-CN" sz="900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6" name="图片 5" descr="D:\Z-周明颖\Y-悦朋\悦朋资料\未标题-3.png未标题-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490200" y="6415406"/>
            <a:ext cx="1174750" cy="220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6230" y="6410643"/>
            <a:ext cx="337121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>
                <a:solidFill>
                  <a:schemeClr val="tx1">
                    <a:alpha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Bold" panose="020B0800000000000000" charset="-122"/>
              </a:rPr>
              <a:t>山东悦朋智能科技有限公司  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|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altLang="zh-CN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uepong Technology  </a:t>
            </a:r>
            <a:r>
              <a:rPr lang="en-US" altLang="zh-CN" sz="900" b="1" dirty="0" err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Co.,Ltd</a:t>
            </a:r>
            <a:r>
              <a:rPr lang="en-US" altLang="zh-CN" sz="9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.</a:t>
            </a:r>
            <a:r>
              <a:rPr lang="en-US" altLang="zh-CN" sz="900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endParaRPr lang="en-US" altLang="zh-CN" sz="900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6" name="图片 5" descr="D:\Z-周明颖\Y-悦朋\悦朋资料\未标题-3.png未标题-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490200" y="6415406"/>
            <a:ext cx="1174750" cy="220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6230" y="6410643"/>
            <a:ext cx="337121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>
                <a:solidFill>
                  <a:schemeClr val="tx1">
                    <a:alpha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Bold" panose="020B0800000000000000" charset="-122"/>
              </a:rPr>
              <a:t>山东悦朋智能科技有限公司  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|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altLang="zh-CN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uepong Technology  </a:t>
            </a:r>
            <a:r>
              <a:rPr lang="en-US" altLang="zh-CN" sz="900" b="1" dirty="0" err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Co.,Ltd</a:t>
            </a:r>
            <a:r>
              <a:rPr lang="en-US" altLang="zh-CN" sz="9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.</a:t>
            </a:r>
            <a:r>
              <a:rPr lang="en-US" altLang="zh-CN" sz="900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endParaRPr lang="en-US" altLang="zh-CN" sz="900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6" name="图片 5" descr="D:\Z-周明颖\Y-悦朋\悦朋资料\未标题-3.png未标题-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490200" y="6415406"/>
            <a:ext cx="1174750" cy="220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6230" y="6410643"/>
            <a:ext cx="337121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>
                <a:solidFill>
                  <a:schemeClr val="tx1">
                    <a:alpha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Bold" panose="020B0800000000000000" charset="-122"/>
              </a:rPr>
              <a:t>山东悦朋智能科技有限公司  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|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altLang="zh-CN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uepong Technology  </a:t>
            </a:r>
            <a:r>
              <a:rPr lang="en-US" altLang="zh-CN" sz="900" b="1" dirty="0" err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Co.,Ltd</a:t>
            </a:r>
            <a:r>
              <a:rPr lang="en-US" altLang="zh-CN" sz="9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.</a:t>
            </a:r>
            <a:r>
              <a:rPr lang="en-US" altLang="zh-CN" sz="900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endParaRPr lang="en-US" altLang="zh-CN" sz="900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6" name="图片 5" descr="D:\Z-周明颖\Y-悦朋\悦朋资料\未标题-3.png未标题-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490200" y="6415406"/>
            <a:ext cx="1174750" cy="220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4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15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16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8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6230" y="6410643"/>
            <a:ext cx="337121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>
                <a:solidFill>
                  <a:schemeClr val="bg1">
                    <a:alpha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Bold" panose="020B0800000000000000" charset="-122"/>
              </a:rPr>
              <a:t>山东悦朋智能科技有限公司  </a:t>
            </a:r>
            <a:r>
              <a:rPr lang="en-US" altLang="zh-CN" sz="900" dirty="0">
                <a:solidFill>
                  <a:schemeClr val="bg1">
                    <a:alpha val="6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|</a:t>
            </a:r>
            <a:r>
              <a:rPr lang="en-US" altLang="zh-CN" sz="900" dirty="0">
                <a:solidFill>
                  <a:schemeClr val="bg1">
                    <a:alpha val="60000"/>
                  </a:schemeClr>
                </a:solidFill>
              </a:rPr>
              <a:t> </a:t>
            </a:r>
            <a:r>
              <a:rPr lang="en-US" altLang="zh-CN" sz="900" dirty="0">
                <a:solidFill>
                  <a:schemeClr val="bg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uepong Technology  </a:t>
            </a:r>
            <a:r>
              <a:rPr lang="en-US" altLang="zh-CN" sz="900" b="1" dirty="0" err="1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Co.,Ltd</a:t>
            </a:r>
            <a:r>
              <a:rPr lang="en-US" altLang="zh-CN" sz="900" b="1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.</a:t>
            </a:r>
            <a:r>
              <a:rPr lang="en-US" altLang="zh-CN" sz="900" dirty="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endParaRPr lang="en-US" altLang="zh-CN" sz="900" dirty="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9" name="图片 8" descr="D:\Z-周明颖\Y-悦朋\悦朋资料\未标题-3.png未标题-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490200" y="6415406"/>
            <a:ext cx="1174750" cy="220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6230" y="6410643"/>
            <a:ext cx="337121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>
                <a:solidFill>
                  <a:schemeClr val="tx1">
                    <a:alpha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Bold" panose="020B0800000000000000" charset="-122"/>
              </a:rPr>
              <a:t>山东悦朋智能科技有限公司  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|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altLang="zh-CN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uepong Technology  </a:t>
            </a:r>
            <a:r>
              <a:rPr lang="en-US" altLang="zh-CN" sz="900" b="1" dirty="0" err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Co.,Ltd</a:t>
            </a:r>
            <a:r>
              <a:rPr lang="en-US" altLang="zh-CN" sz="9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.</a:t>
            </a:r>
            <a:r>
              <a:rPr lang="en-US" altLang="zh-CN" sz="900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endParaRPr lang="en-US" altLang="zh-CN" sz="900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4" name="图片 3" descr="D:\Z-周明颖\Y-悦朋\悦朋资料\未标题-3.png未标题-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490200" y="6415406"/>
            <a:ext cx="1174750" cy="220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6230" y="6410643"/>
            <a:ext cx="337121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>
                <a:solidFill>
                  <a:schemeClr val="tx1">
                    <a:alpha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Bold" panose="020B0800000000000000" charset="-122"/>
              </a:rPr>
              <a:t>山东悦朋智能科技有限公司  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|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altLang="zh-CN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uepong Technology  </a:t>
            </a:r>
            <a:r>
              <a:rPr lang="en-US" altLang="zh-CN" sz="900" b="1" dirty="0" err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Co.,Ltd</a:t>
            </a:r>
            <a:r>
              <a:rPr lang="en-US" altLang="zh-CN" sz="9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.</a:t>
            </a:r>
            <a:r>
              <a:rPr lang="en-US" altLang="zh-CN" sz="900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endParaRPr lang="en-US" altLang="zh-CN" sz="900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4" name="图片 3" descr="D:\Z-周明颖\Y-悦朋\悦朋资料\未标题-3.png未标题-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490200" y="6415406"/>
            <a:ext cx="1174750" cy="220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6230" y="6410643"/>
            <a:ext cx="337121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>
                <a:solidFill>
                  <a:schemeClr val="tx1">
                    <a:alpha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Bold" panose="020B0800000000000000" charset="-122"/>
              </a:rPr>
              <a:t>山东悦朋智能科技有限公司  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|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altLang="zh-CN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uepong Technology  </a:t>
            </a:r>
            <a:r>
              <a:rPr lang="en-US" altLang="zh-CN" sz="900" b="1" dirty="0" err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Co.,Ltd</a:t>
            </a:r>
            <a:r>
              <a:rPr lang="en-US" altLang="zh-CN" sz="9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.</a:t>
            </a:r>
            <a:r>
              <a:rPr lang="en-US" altLang="zh-CN" sz="900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endParaRPr lang="en-US" altLang="zh-CN" sz="900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4" name="图片 3" descr="D:\Z-周明颖\Y-悦朋\悦朋资料\未标题-3.png未标题-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490200" y="6415406"/>
            <a:ext cx="1174750" cy="220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16230" y="6410643"/>
            <a:ext cx="337121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>
                <a:solidFill>
                  <a:schemeClr val="tx1">
                    <a:alpha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Bold" panose="020B0800000000000000" charset="-122"/>
              </a:rPr>
              <a:t>山东悦朋智能科技有限公司  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|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altLang="zh-CN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uepong Technology  </a:t>
            </a:r>
            <a:r>
              <a:rPr lang="en-US" altLang="zh-CN" sz="900" b="1" dirty="0" err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Co.,Ltd</a:t>
            </a:r>
            <a:r>
              <a:rPr lang="en-US" altLang="zh-CN" sz="9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.</a:t>
            </a:r>
            <a:r>
              <a:rPr lang="en-US" altLang="zh-CN" sz="900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endParaRPr lang="en-US" altLang="zh-CN" sz="900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4" name="图片 3" descr="D:\Z-周明颖\Y-悦朋\悦朋资料\未标题-3.png未标题-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490200" y="6415406"/>
            <a:ext cx="1174750" cy="220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6230" y="6410643"/>
            <a:ext cx="337121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>
                <a:solidFill>
                  <a:schemeClr val="tx1">
                    <a:alpha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Bold" panose="020B0800000000000000" charset="-122"/>
              </a:rPr>
              <a:t>山东悦朋智能科技有限公司  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|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altLang="zh-CN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uepong Technology  </a:t>
            </a:r>
            <a:r>
              <a:rPr lang="en-US" altLang="zh-CN" sz="900" b="1" dirty="0" err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Co.,Ltd</a:t>
            </a:r>
            <a:r>
              <a:rPr lang="en-US" altLang="zh-CN" sz="9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.</a:t>
            </a:r>
            <a:r>
              <a:rPr lang="en-US" altLang="zh-CN" sz="900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endParaRPr lang="en-US" altLang="zh-CN" sz="900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6" name="图片 5" descr="D:\Z-周明颖\Y-悦朋\悦朋资料\未标题-3.png未标题-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490200" y="6415406"/>
            <a:ext cx="1174750" cy="220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6230" y="6410643"/>
            <a:ext cx="337121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 dirty="0">
                <a:solidFill>
                  <a:schemeClr val="tx1">
                    <a:alpha val="60000"/>
                  </a:schemeClr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Bold" panose="020B0800000000000000" charset="-122"/>
              </a:rPr>
              <a:t>山东悦朋智能科技有限公司  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|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altLang="zh-CN" sz="900" dirty="0">
                <a:solidFill>
                  <a:schemeClr val="tx1">
                    <a:alpha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n-US" altLang="zh-CN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uepong Technology  </a:t>
            </a:r>
            <a:r>
              <a:rPr lang="en-US" altLang="zh-CN" sz="900" b="1" dirty="0" err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Co.,Ltd</a:t>
            </a:r>
            <a:r>
              <a:rPr lang="en-US" altLang="zh-CN" sz="9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.</a:t>
            </a:r>
            <a:r>
              <a:rPr lang="en-US" altLang="zh-CN" sz="900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endParaRPr lang="en-US" altLang="zh-CN" sz="900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6" name="图片 5" descr="D:\Z-周明颖\Y-悦朋\悦朋资料\未标题-3.png未标题-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490200" y="6415406"/>
            <a:ext cx="1174750" cy="220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5.xml><?xml version="1.0" encoding="utf-8"?>
<p:tagLst xmlns:p="http://schemas.openxmlformats.org/presentationml/2006/main">
  <p:tag name="COMMONDATA" val="eyJoZGlkIjoiYjA4MzAzZDkxYTMzZjhlMjk3YjA1ZjRmNjkxYmVjYzYifQ==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WPS 演示</Application>
  <PresentationFormat>宽屏</PresentationFormat>
  <Paragraphs>24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思源黑体 CN Regular</vt:lpstr>
      <vt:lpstr>思源黑体 CN Bold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周周明明</cp:lastModifiedBy>
  <cp:revision>220</cp:revision>
  <dcterms:created xsi:type="dcterms:W3CDTF">2019-06-19T02:08:00Z</dcterms:created>
  <dcterms:modified xsi:type="dcterms:W3CDTF">2022-05-25T03:31:09Z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32E9A19108FA436DAB468889390526EE</vt:lpwstr>
  </property>
</Properties>
</file>