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6C5F8-BE98-4F4D-9FDB-B652723C7389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1D274-9577-4580-BEA6-E79048397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1D274-9577-4580-BEA6-E790483972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C8EDDF-7099-4AD5-984F-4D3D7EC8DDA7}" type="datetimeFigureOut">
              <a:rPr lang="en-US" smtClean="0"/>
              <a:pPr/>
              <a:t>07/08/11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F66262-E8B2-4C7B-9CDA-C4E13BEEE7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e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Web Mail Client</a:t>
            </a:r>
            <a:br>
              <a:rPr lang="en-GB" dirty="0" smtClean="0"/>
            </a:br>
            <a:r>
              <a:rPr lang="en-US" sz="2700" dirty="0" smtClean="0"/>
              <a:t>Fifth Semester </a:t>
            </a:r>
            <a:r>
              <a:rPr lang="en-US" sz="2700" smtClean="0"/>
              <a:t>Project Proposal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7406640" cy="1752600"/>
          </a:xfrm>
        </p:spPr>
        <p:txBody>
          <a:bodyPr>
            <a:noAutofit/>
          </a:bodyPr>
          <a:lstStyle/>
          <a:p>
            <a:r>
              <a:rPr lang="en-GB" sz="2000" dirty="0" smtClean="0"/>
              <a:t>Members:</a:t>
            </a:r>
          </a:p>
          <a:p>
            <a:r>
              <a:rPr lang="en-GB" sz="2000" dirty="0" err="1" smtClean="0"/>
              <a:t>Zoebali</a:t>
            </a:r>
            <a:r>
              <a:rPr lang="en-GB" sz="2000" dirty="0" smtClean="0"/>
              <a:t> </a:t>
            </a:r>
            <a:r>
              <a:rPr lang="en-GB" sz="2000" dirty="0" err="1" smtClean="0"/>
              <a:t>Maknojia</a:t>
            </a:r>
            <a:endParaRPr lang="en-GB" sz="2000" dirty="0" smtClean="0"/>
          </a:p>
          <a:p>
            <a:r>
              <a:rPr lang="en-GB" sz="2000" dirty="0" smtClean="0"/>
              <a:t>Nikki Punjabi</a:t>
            </a:r>
          </a:p>
          <a:p>
            <a:r>
              <a:rPr lang="en-GB" sz="2000" dirty="0" err="1" smtClean="0"/>
              <a:t>Disha</a:t>
            </a:r>
            <a:r>
              <a:rPr lang="en-GB" sz="2000" dirty="0" smtClean="0"/>
              <a:t> Shah</a:t>
            </a:r>
          </a:p>
          <a:p>
            <a:r>
              <a:rPr lang="en-GB" sz="2000" dirty="0" err="1" smtClean="0"/>
              <a:t>Zankhan</a:t>
            </a:r>
            <a:r>
              <a:rPr lang="en-GB" sz="2000" dirty="0" smtClean="0"/>
              <a:t> Joshi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US" sz="2000" b="1" dirty="0" smtClean="0"/>
              <a:t>Under the Guidance of Dr. V.A. </a:t>
            </a:r>
            <a:r>
              <a:rPr lang="en-US" sz="2000" b="1" dirty="0" err="1" smtClean="0"/>
              <a:t>Kalamkar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Pravin</a:t>
            </a:r>
            <a:r>
              <a:rPr lang="en-US" sz="2000" b="1" dirty="0" smtClean="0"/>
              <a:t> Jain  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57400"/>
            <a:ext cx="2209800" cy="2253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smtClean="0"/>
              <a:t>Programming Internet Email (1999) by David Wood, O’Reilly</a:t>
            </a:r>
            <a:endParaRPr lang="en-US" dirty="0" smtClean="0"/>
          </a:p>
          <a:p>
            <a:pPr lvl="0"/>
            <a:r>
              <a:rPr lang="en-US" i="1" dirty="0" err="1" smtClean="0"/>
              <a:t>JavaMail</a:t>
            </a:r>
            <a:r>
              <a:rPr lang="en-US" i="1" dirty="0" smtClean="0"/>
              <a:t> API</a:t>
            </a:r>
            <a:endParaRPr lang="en-US" dirty="0" smtClean="0"/>
          </a:p>
          <a:p>
            <a:pPr lvl="0"/>
            <a:r>
              <a:rPr lang="en-US" i="1" dirty="0" smtClean="0"/>
              <a:t>Books for </a:t>
            </a:r>
            <a:r>
              <a:rPr lang="en-US" i="1" dirty="0" err="1" smtClean="0"/>
              <a:t>Servlets</a:t>
            </a:r>
            <a:r>
              <a:rPr lang="en-US" i="1" dirty="0" smtClean="0"/>
              <a:t> and JSPs.</a:t>
            </a:r>
            <a:endParaRPr lang="en-US" dirty="0" smtClean="0"/>
          </a:p>
          <a:p>
            <a:pPr lvl="0"/>
            <a:r>
              <a:rPr lang="en-US" i="1" dirty="0" smtClean="0"/>
              <a:t>Request For Comments (RFC)</a:t>
            </a:r>
            <a:endParaRPr lang="en-US" dirty="0" smtClean="0"/>
          </a:p>
          <a:p>
            <a:pPr lvl="0"/>
            <a:r>
              <a:rPr lang="en-US" i="1" dirty="0" smtClean="0"/>
              <a:t>Internet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667000"/>
            <a:ext cx="1643529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"/>
            <a:ext cx="1894816" cy="1932712"/>
          </a:xfrm>
          <a:prstGeom prst="rect">
            <a:avLst/>
          </a:prstGeom>
        </p:spPr>
      </p:pic>
      <p:pic>
        <p:nvPicPr>
          <p:cNvPr id="5" name="Picture 4" descr="email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52400"/>
            <a:ext cx="30861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716336">
            <a:off x="1802847" y="1344692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Its an gif image…</a:t>
            </a:r>
          </a:p>
          <a:p>
            <a:r>
              <a:rPr lang="en-US" dirty="0" smtClean="0"/>
              <a:t>‘e’ will rotate when u run the slideshow</a:t>
            </a:r>
            <a:endParaRPr lang="en-US" dirty="0"/>
          </a:p>
        </p:txBody>
      </p:sp>
      <p:pic>
        <p:nvPicPr>
          <p:cNvPr id="7" name="Picture 6" descr="correo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76600"/>
            <a:ext cx="3099084" cy="2133600"/>
          </a:xfrm>
          <a:prstGeom prst="rect">
            <a:avLst/>
          </a:prstGeom>
        </p:spPr>
      </p:pic>
      <p:pic>
        <p:nvPicPr>
          <p:cNvPr id="8" name="Picture 7" descr="e-mail-vector-icon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0"/>
            <a:ext cx="2126512" cy="1600200"/>
          </a:xfrm>
          <a:prstGeom prst="rect">
            <a:avLst/>
          </a:prstGeom>
        </p:spPr>
      </p:pic>
      <p:pic>
        <p:nvPicPr>
          <p:cNvPr id="9" name="Picture 8" descr="direct-mail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43400"/>
            <a:ext cx="2438400" cy="2438400"/>
          </a:xfrm>
          <a:prstGeom prst="rect">
            <a:avLst/>
          </a:prstGeom>
        </p:spPr>
      </p:pic>
      <p:pic>
        <p:nvPicPr>
          <p:cNvPr id="10" name="Picture 9" descr="e-mail-translati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146277"/>
            <a:ext cx="1819959" cy="168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Mail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Web mail client is an application used for sending and receiving mails with attachments in a browser. </a:t>
            </a:r>
          </a:p>
          <a:p>
            <a:r>
              <a:rPr lang="en-US" dirty="0" smtClean="0"/>
              <a:t>An application that runs on a personal computer or workstation and enables you to send, receive and organize e-mail. It's called a </a:t>
            </a:r>
            <a:r>
              <a:rPr lang="en-US" i="1" dirty="0" smtClean="0"/>
              <a:t>client</a:t>
            </a:r>
            <a:r>
              <a:rPr lang="en-US" dirty="0" smtClean="0"/>
              <a:t> because e-mail systems are based on a client-server architecture. Mail is sent from many clients to a central server, which re-routes the mail to its intended destination.</a:t>
            </a:r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164352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24000" y="838200"/>
            <a:ext cx="19050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ush Script MT Italic"/>
                <a:cs typeface="Brush Script MT Italic"/>
              </a:rPr>
              <a:t>Send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1295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24000" y="2057400"/>
            <a:ext cx="1905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ush Script MT"/>
              </a:rPr>
              <a:t>Mime Message</a:t>
            </a:r>
            <a:endParaRPr lang="en-US" dirty="0">
              <a:latin typeface="Brush Script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9000" y="2286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95800" y="2057400"/>
            <a:ext cx="1905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ush Script MT"/>
              </a:rPr>
              <a:t>MTA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762000"/>
            <a:ext cx="19050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rush Script MT Italic"/>
                <a:cs typeface="Brush Script MT Italic"/>
              </a:rPr>
              <a:t>Receiving</a:t>
            </a:r>
            <a:endParaRPr lang="en-US" dirty="0" smtClean="0">
              <a:latin typeface="Brush Script MT Italic"/>
              <a:cs typeface="Brush Script MT Italic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400800" y="2286000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20000" y="12192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81400" y="1905000"/>
            <a:ext cx="82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 Italic"/>
                <a:cs typeface="Brush Script MT Italic"/>
              </a:rPr>
              <a:t>Smtp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7000" y="1905000"/>
            <a:ext cx="11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 Italic"/>
                <a:cs typeface="Brush Script MT Italic"/>
              </a:rPr>
              <a:t>Pop/imap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2600" y="457200"/>
            <a:ext cx="194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 Italic"/>
                <a:cs typeface="Brush Script MT Italic"/>
              </a:rPr>
              <a:t>Action gets triggered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81800" y="381000"/>
            <a:ext cx="194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 Italic"/>
                <a:cs typeface="Brush Script MT Italic"/>
              </a:rPr>
              <a:t>Action gets triggered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6800" y="3124200"/>
            <a:ext cx="37240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Opening the connection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Giving senders identity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Specifying Recipients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Supplying the encoded message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Closing the connection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724400" y="4800600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Opening the connection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Authenticating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Retrieving mime compliant messages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Recoding messages to original form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Closing the connection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  <p:pic>
        <p:nvPicPr>
          <p:cNvPr id="17" name="Picture 16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895600"/>
            <a:ext cx="164352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Authorization</a:t>
            </a:r>
            <a:endParaRPr lang="en-US" dirty="0" smtClean="0"/>
          </a:p>
          <a:p>
            <a:r>
              <a:rPr lang="en-GB" dirty="0" smtClean="0"/>
              <a:t>Compose mail</a:t>
            </a:r>
            <a:endParaRPr lang="en-US" dirty="0" smtClean="0"/>
          </a:p>
          <a:p>
            <a:r>
              <a:rPr lang="en-GB" dirty="0" smtClean="0"/>
              <a:t>Inbox</a:t>
            </a:r>
            <a:endParaRPr lang="en-US" dirty="0" smtClean="0"/>
          </a:p>
          <a:p>
            <a:r>
              <a:rPr lang="en-GB" dirty="0" smtClean="0"/>
              <a:t>Sent mail</a:t>
            </a:r>
            <a:endParaRPr lang="en-US" dirty="0" smtClean="0"/>
          </a:p>
          <a:p>
            <a:r>
              <a:rPr lang="en-GB" dirty="0" smtClean="0"/>
              <a:t>Managing Mails by folders</a:t>
            </a:r>
            <a:endParaRPr lang="en-US" dirty="0" smtClean="0"/>
          </a:p>
          <a:p>
            <a:r>
              <a:rPr lang="en-GB" dirty="0" smtClean="0"/>
              <a:t>Attach Files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48" y="76200"/>
            <a:ext cx="231588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client is supposed to deliver mails both inside and outside the domain. This client will communicate with all universal servers which follow standardized protocols.</a:t>
            </a:r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-5266"/>
            <a:ext cx="164352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not targeting a particular user or domain.</a:t>
            </a:r>
          </a:p>
          <a:p>
            <a:r>
              <a:rPr lang="en-GB" dirty="0" smtClean="0"/>
              <a:t>But our client will be useful to all the domains.</a:t>
            </a:r>
          </a:p>
          <a:p>
            <a:r>
              <a:rPr lang="en-GB" dirty="0" smtClean="0"/>
              <a:t>Moreover developing this client will be helpful in learning new things.</a:t>
            </a:r>
          </a:p>
          <a:p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164352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Firstly, we will design the main packaging structure of web application containing all the </a:t>
            </a:r>
            <a:r>
              <a:rPr lang="en-US" dirty="0" err="1" smtClean="0"/>
              <a:t>jsp</a:t>
            </a:r>
            <a:r>
              <a:rPr lang="en-US" dirty="0" smtClean="0"/>
              <a:t> web pages and </a:t>
            </a:r>
            <a:r>
              <a:rPr lang="en-US" dirty="0" err="1" smtClean="0"/>
              <a:t>servlets</a:t>
            </a:r>
            <a:r>
              <a:rPr lang="en-US" dirty="0" smtClean="0"/>
              <a:t>. Then a basic interface will be created containing all the </a:t>
            </a:r>
            <a:r>
              <a:rPr lang="en-US" dirty="0" err="1" smtClean="0"/>
              <a:t>jsp</a:t>
            </a:r>
            <a:r>
              <a:rPr lang="en-US" dirty="0" smtClean="0"/>
              <a:t> pages with supporting </a:t>
            </a:r>
            <a:r>
              <a:rPr lang="en-US" dirty="0" err="1" smtClean="0"/>
              <a:t>servlets</a:t>
            </a:r>
            <a:r>
              <a:rPr lang="en-US" dirty="0" smtClean="0"/>
              <a:t> which contain all the code for processing mail transactions. After testing this basic interface finally we will create rich GUI. </a:t>
            </a:r>
          </a:p>
          <a:p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164352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u="sng" dirty="0" smtClean="0"/>
              <a:t>Programming Language: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JAVA</a:t>
            </a:r>
          </a:p>
          <a:p>
            <a:pPr lvl="0"/>
            <a:r>
              <a:rPr lang="en-US" u="sng" dirty="0" smtClean="0"/>
              <a:t>Tools: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Notepad</a:t>
            </a:r>
          </a:p>
          <a:p>
            <a:pPr lvl="1">
              <a:buNone/>
            </a:pPr>
            <a:r>
              <a:rPr lang="en-US" sz="3200" dirty="0" err="1" smtClean="0"/>
              <a:t>Netbeans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	Tomcat </a:t>
            </a:r>
          </a:p>
          <a:p>
            <a:pPr>
              <a:buNone/>
            </a:pPr>
            <a:r>
              <a:rPr lang="en-US" dirty="0" smtClean="0"/>
              <a:t>	James Server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Edraw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981200"/>
            <a:ext cx="1643529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799" y="1600199"/>
          <a:ext cx="7486650" cy="4626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975"/>
                <a:gridCol w="3749675"/>
              </a:tblGrid>
              <a:tr h="271511">
                <a:tc>
                  <a:txBody>
                    <a:bodyPr/>
                    <a:lstStyle/>
                    <a:p>
                      <a:r>
                        <a:rPr lang="en-GB" dirty="0" smtClean="0"/>
                        <a:t>MODULE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WEEK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Understanding requirements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Analysis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Implementation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Final Integration and Integration Testing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Presentation preparation</a:t>
                      </a:r>
                      <a:endParaRPr lang="en-US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85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 descr="mail to the guest ic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1419411" cy="1447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</TotalTime>
  <Words>302</Words>
  <Application>Microsoft Macintosh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Basic Web Mail Client Fifth Semester Project Proposal</vt:lpstr>
      <vt:lpstr>What Is Mail Client</vt:lpstr>
      <vt:lpstr>PowerPoint Presentation</vt:lpstr>
      <vt:lpstr>Features:</vt:lpstr>
      <vt:lpstr>Scope</vt:lpstr>
      <vt:lpstr>Target Users</vt:lpstr>
      <vt:lpstr>Activities</vt:lpstr>
      <vt:lpstr>Tools and Technologies</vt:lpstr>
      <vt:lpstr>Work Plan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 Mail Client Fifth Semester Project Proposal Document </dc:title>
  <dc:creator>Dell</dc:creator>
  <cp:lastModifiedBy>Nikki Punjabi</cp:lastModifiedBy>
  <cp:revision>29</cp:revision>
  <dcterms:created xsi:type="dcterms:W3CDTF">2011-08-06T06:16:26Z</dcterms:created>
  <dcterms:modified xsi:type="dcterms:W3CDTF">2011-08-07T04:17:21Z</dcterms:modified>
</cp:coreProperties>
</file>