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0" r:id="rId8"/>
    <p:sldId id="281" r:id="rId9"/>
    <p:sldId id="262" r:id="rId10"/>
    <p:sldId id="266" r:id="rId11"/>
    <p:sldId id="282" r:id="rId12"/>
    <p:sldId id="283" r:id="rId13"/>
    <p:sldId id="278" r:id="rId14"/>
    <p:sldId id="284"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11-May-12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11-May-12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11-May-12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11-May-12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11-May-12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11-May-12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11-May-12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11-May-12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11-May-12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11-May-12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11-May-12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11-May-12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ppt/RecordPartialPaymentDetailsNew.jpg" TargetMode="External"/><Relationship Id="rId3" Type="http://schemas.openxmlformats.org/officeDocument/2006/relationships/hyperlink" Target="ppt/AddProductNew.jpg" TargetMode="External"/><Relationship Id="rId7" Type="http://schemas.openxmlformats.org/officeDocument/2006/relationships/hyperlink" Target="ppt/LoginNewNew.jpg" TargetMode="External"/><Relationship Id="rId2" Type="http://schemas.openxmlformats.org/officeDocument/2006/relationships/hyperlink" Target="ppt/AddCategoryNew.jpg" TargetMode="External"/><Relationship Id="rId1" Type="http://schemas.openxmlformats.org/officeDocument/2006/relationships/slideLayout" Target="../slideLayouts/slideLayout2.xml"/><Relationship Id="rId6" Type="http://schemas.openxmlformats.org/officeDocument/2006/relationships/hyperlink" Target="ppt/GetNewOrderNew.jpg" TargetMode="External"/><Relationship Id="rId11" Type="http://schemas.openxmlformats.org/officeDocument/2006/relationships/hyperlink" Target="ppt/feedback.jpg" TargetMode="External"/><Relationship Id="rId5" Type="http://schemas.openxmlformats.org/officeDocument/2006/relationships/hyperlink" Target="ppt/EditExistingDesignNew.jpg" TargetMode="External"/><Relationship Id="rId10" Type="http://schemas.openxmlformats.org/officeDocument/2006/relationships/hyperlink" Target="ppt/visiting%20website.jpg" TargetMode="External"/><Relationship Id="rId4" Type="http://schemas.openxmlformats.org/officeDocument/2006/relationships/hyperlink" Target="ppt/AddDesignNew.jpg" TargetMode="External"/><Relationship Id="rId9" Type="http://schemas.openxmlformats.org/officeDocument/2006/relationships/hyperlink" Target="ppt/ViewOrderDetailsNew.jp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ppt/New%20Class%20Diagrams/Order%20Operations.jpg" TargetMode="External"/><Relationship Id="rId2" Type="http://schemas.openxmlformats.org/officeDocument/2006/relationships/hyperlink" Target="ppt/New%20Class%20Diagrams/Database%20Operations.jpg" TargetMode="External"/><Relationship Id="rId1" Type="http://schemas.openxmlformats.org/officeDocument/2006/relationships/slideLayout" Target="../slideLayouts/slideLayout2.xml"/><Relationship Id="rId6" Type="http://schemas.openxmlformats.org/officeDocument/2006/relationships/hyperlink" Target="ppt/New%20Class%20Diagrams/User%20Operations.jpg" TargetMode="External"/><Relationship Id="rId5" Type="http://schemas.openxmlformats.org/officeDocument/2006/relationships/hyperlink" Target="ppt/New%20Class%20Diagrams/Product%20Operations.jpg" TargetMode="External"/><Relationship Id="rId4" Type="http://schemas.openxmlformats.org/officeDocument/2006/relationships/hyperlink" Target="ppt/New%20Class%20Diagrams/Payment%20Operations.jp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ppt/sequence/Applying%20Payment.jpg" TargetMode="External"/><Relationship Id="rId7" Type="http://schemas.openxmlformats.org/officeDocument/2006/relationships/hyperlink" Target="ppt/sequence/Validating%20User.jpg" TargetMode="External"/><Relationship Id="rId2" Type="http://schemas.openxmlformats.org/officeDocument/2006/relationships/hyperlink" Target="ppt/sequence/Adding%20New%20Order.jpg" TargetMode="External"/><Relationship Id="rId1" Type="http://schemas.openxmlformats.org/officeDocument/2006/relationships/slideLayout" Target="../slideLayouts/slideLayout2.xml"/><Relationship Id="rId6" Type="http://schemas.openxmlformats.org/officeDocument/2006/relationships/hyperlink" Target="ppt/sequence/Remaining%20Payment.jpg" TargetMode="External"/><Relationship Id="rId5" Type="http://schemas.openxmlformats.org/officeDocument/2006/relationships/hyperlink" Target="ppt/sequence/Getting%20Design.jpg" TargetMode="External"/><Relationship Id="rId4" Type="http://schemas.openxmlformats.org/officeDocument/2006/relationships/hyperlink" Target="ppt/sequence/Getting%20All%20Orders.jp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ppt/Data%20Dictionary.jpg" TargetMode="External"/><Relationship Id="rId2" Type="http://schemas.openxmlformats.org/officeDocument/2006/relationships/hyperlink" Target="ppt/ER%20Diagram.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pt/usecaseDesktop2.jpg" TargetMode="External"/><Relationship Id="rId2" Type="http://schemas.openxmlformats.org/officeDocument/2006/relationships/hyperlink" Target="ppt/usecaseDesktop1.jpg" TargetMode="External"/><Relationship Id="rId1" Type="http://schemas.openxmlformats.org/officeDocument/2006/relationships/slideLayout" Target="../slideLayouts/slideLayout2.xml"/><Relationship Id="rId4" Type="http://schemas.openxmlformats.org/officeDocument/2006/relationships/hyperlink" Target="ppt/usecaseWebsiteFinal.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accent2">
                    <a:lumMod val="75000"/>
                  </a:schemeClr>
                </a:solidFill>
                <a:latin typeface="Andalus" pitchFamily="18" charset="-78"/>
                <a:cs typeface="Andalus" pitchFamily="18" charset="-78"/>
              </a:rPr>
              <a:t>Desktop application and static website for Yamuna art printers </a:t>
            </a:r>
            <a:endParaRPr lang="en-US" dirty="0">
              <a:solidFill>
                <a:schemeClr val="accent2">
                  <a:lumMod val="75000"/>
                </a:schemeClr>
              </a:solidFill>
              <a:latin typeface="Andalus" pitchFamily="18" charset="-78"/>
              <a:cs typeface="Andalus" pitchFamily="18" charset="-78"/>
            </a:endParaRPr>
          </a:p>
        </p:txBody>
      </p:sp>
      <p:sp>
        <p:nvSpPr>
          <p:cNvPr id="3" name="Subtitle 2"/>
          <p:cNvSpPr>
            <a:spLocks noGrp="1"/>
          </p:cNvSpPr>
          <p:nvPr>
            <p:ph type="subTitle" idx="1"/>
          </p:nvPr>
        </p:nvSpPr>
        <p:spPr>
          <a:xfrm>
            <a:off x="1295400" y="3505200"/>
            <a:ext cx="6400800" cy="1752600"/>
          </a:xfrm>
        </p:spPr>
        <p:txBody>
          <a:bodyPr/>
          <a:lstStyle/>
          <a:p>
            <a:r>
              <a:rPr lang="en-GB" dirty="0" smtClean="0">
                <a:latin typeface="Bauhaus 93" pitchFamily="82" charset="0"/>
              </a:rPr>
              <a:t>Sixth semester project</a:t>
            </a:r>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ction="ppaction://hlinkfile"/>
              </a:rPr>
              <a:t>Add Category</a:t>
            </a:r>
            <a:endParaRPr lang="en-US" dirty="0" smtClean="0"/>
          </a:p>
          <a:p>
            <a:r>
              <a:rPr lang="en-US" dirty="0" smtClean="0">
                <a:hlinkClick r:id="rId3" action="ppaction://hlinkfile"/>
              </a:rPr>
              <a:t>Add Product</a:t>
            </a:r>
            <a:endParaRPr lang="en-US" dirty="0" smtClean="0"/>
          </a:p>
          <a:p>
            <a:r>
              <a:rPr lang="en-US" dirty="0" smtClean="0">
                <a:hlinkClick r:id="rId4" action="ppaction://hlinkfile"/>
              </a:rPr>
              <a:t>Add Design</a:t>
            </a:r>
            <a:endParaRPr lang="en-US" dirty="0" smtClean="0"/>
          </a:p>
          <a:p>
            <a:r>
              <a:rPr lang="en-US" dirty="0" smtClean="0">
                <a:hlinkClick r:id="rId5" action="ppaction://hlinkfile"/>
              </a:rPr>
              <a:t>Edit Existing Design</a:t>
            </a:r>
            <a:endParaRPr lang="en-US" dirty="0" smtClean="0"/>
          </a:p>
          <a:p>
            <a:r>
              <a:rPr lang="en-US" dirty="0" smtClean="0">
                <a:hlinkClick r:id="rId6" action="ppaction://hlinkfile"/>
              </a:rPr>
              <a:t>Get new Order</a:t>
            </a:r>
            <a:endParaRPr lang="en-US" dirty="0" smtClean="0"/>
          </a:p>
          <a:p>
            <a:r>
              <a:rPr lang="en-US" dirty="0" smtClean="0">
                <a:hlinkClick r:id="rId7" action="ppaction://hlinkfile"/>
              </a:rPr>
              <a:t>Login</a:t>
            </a:r>
            <a:endParaRPr lang="en-US" dirty="0" smtClean="0"/>
          </a:p>
          <a:p>
            <a:r>
              <a:rPr lang="en-US" dirty="0" smtClean="0">
                <a:hlinkClick r:id="rId8" action="ppaction://hlinkfile"/>
              </a:rPr>
              <a:t>Record Partial Payment Details</a:t>
            </a:r>
            <a:endParaRPr lang="en-US" dirty="0" smtClean="0"/>
          </a:p>
          <a:p>
            <a:r>
              <a:rPr lang="en-US" dirty="0" smtClean="0">
                <a:hlinkClick r:id="rId9" action="ppaction://hlinkfile"/>
              </a:rPr>
              <a:t>View Order Details</a:t>
            </a:r>
            <a:endParaRPr lang="en-US" dirty="0" smtClean="0"/>
          </a:p>
          <a:p>
            <a:r>
              <a:rPr lang="en-US" dirty="0" smtClean="0">
                <a:hlinkClick r:id="rId10" action="ppaction://hlinkfile"/>
              </a:rPr>
              <a:t>Visiting Website </a:t>
            </a:r>
            <a:endParaRPr lang="en-US" dirty="0" smtClean="0"/>
          </a:p>
          <a:p>
            <a:r>
              <a:rPr lang="en-US" dirty="0" smtClean="0">
                <a:hlinkClick r:id="rId11" action="ppaction://hlinkfile"/>
              </a:rPr>
              <a:t>Feedback</a:t>
            </a:r>
            <a:endParaRPr lang="en-US" dirty="0"/>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Database Operations</a:t>
            </a:r>
            <a:endParaRPr lang="en-US" dirty="0" smtClean="0"/>
          </a:p>
          <a:p>
            <a:r>
              <a:rPr lang="en-US" dirty="0" smtClean="0">
                <a:hlinkClick r:id="rId3" action="ppaction://hlinkfile"/>
              </a:rPr>
              <a:t>Order Operations</a:t>
            </a:r>
            <a:endParaRPr lang="en-US" dirty="0" smtClean="0"/>
          </a:p>
          <a:p>
            <a:r>
              <a:rPr lang="en-US" dirty="0" smtClean="0">
                <a:hlinkClick r:id="rId4" action="ppaction://hlinkfile"/>
              </a:rPr>
              <a:t>Payment Operations</a:t>
            </a:r>
            <a:endParaRPr lang="en-US" dirty="0" smtClean="0"/>
          </a:p>
          <a:p>
            <a:r>
              <a:rPr lang="en-US" dirty="0" smtClean="0">
                <a:hlinkClick r:id="rId5" action="ppaction://hlinkfile"/>
              </a:rPr>
              <a:t>Product Operations</a:t>
            </a:r>
            <a:endParaRPr lang="en-US" dirty="0" smtClean="0"/>
          </a:p>
          <a:p>
            <a:r>
              <a:rPr lang="en-US" dirty="0" smtClean="0">
                <a:hlinkClick r:id="rId6" action="ppaction://hlinkfile"/>
              </a:rPr>
              <a:t>User Operations</a:t>
            </a:r>
            <a:endParaRPr lang="en-US" dirty="0"/>
          </a:p>
        </p:txBody>
      </p:sp>
    </p:spTree>
    <p:extLst>
      <p:ext uri="{BB962C8B-B14F-4D97-AF65-F5344CB8AC3E}">
        <p14:creationId xmlns:p14="http://schemas.microsoft.com/office/powerpoint/2010/main" val="3917368170"/>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Applying New Order</a:t>
            </a:r>
            <a:endParaRPr lang="en-US" dirty="0" smtClean="0"/>
          </a:p>
          <a:p>
            <a:r>
              <a:rPr lang="en-US" dirty="0" smtClean="0">
                <a:hlinkClick r:id="rId3" action="ppaction://hlinkfile"/>
              </a:rPr>
              <a:t>Applying Payment</a:t>
            </a:r>
            <a:endParaRPr lang="en-US" dirty="0" smtClean="0"/>
          </a:p>
          <a:p>
            <a:r>
              <a:rPr lang="en-US" dirty="0" smtClean="0">
                <a:hlinkClick r:id="rId4" action="ppaction://hlinkfile"/>
              </a:rPr>
              <a:t>Getting all orders</a:t>
            </a:r>
            <a:endParaRPr lang="en-US" dirty="0" smtClean="0"/>
          </a:p>
          <a:p>
            <a:r>
              <a:rPr lang="en-US" dirty="0" smtClean="0">
                <a:hlinkClick r:id="rId5" action="ppaction://hlinkfile"/>
              </a:rPr>
              <a:t>Getting Designs</a:t>
            </a:r>
            <a:endParaRPr lang="en-US" dirty="0" smtClean="0"/>
          </a:p>
          <a:p>
            <a:r>
              <a:rPr lang="en-US" dirty="0" smtClean="0">
                <a:hlinkClick r:id="rId6" action="ppaction://hlinkfile"/>
              </a:rPr>
              <a:t>Remaining Payment</a:t>
            </a:r>
            <a:endParaRPr lang="en-US" dirty="0" smtClean="0"/>
          </a:p>
          <a:p>
            <a:r>
              <a:rPr lang="en-US" dirty="0" smtClean="0">
                <a:hlinkClick r:id="rId7" action="ppaction://hlinkfile"/>
              </a:rPr>
              <a:t>Validating User </a:t>
            </a:r>
            <a:endParaRPr lang="en-US" dirty="0"/>
          </a:p>
        </p:txBody>
      </p:sp>
    </p:spTree>
    <p:extLst>
      <p:ext uri="{BB962C8B-B14F-4D97-AF65-F5344CB8AC3E}">
        <p14:creationId xmlns:p14="http://schemas.microsoft.com/office/powerpoint/2010/main" val="3761756698"/>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GB" dirty="0" smtClean="0"/>
              <a:t>E-R Diagram</a:t>
            </a:r>
            <a:endParaRPr lang="en-US" dirty="0"/>
          </a:p>
        </p:txBody>
      </p:sp>
      <p:sp>
        <p:nvSpPr>
          <p:cNvPr id="4" name="Content Placeholder 3"/>
          <p:cNvSpPr>
            <a:spLocks noGrp="1"/>
          </p:cNvSpPr>
          <p:nvPr>
            <p:ph idx="1"/>
          </p:nvPr>
        </p:nvSpPr>
        <p:spPr/>
        <p:txBody>
          <a:bodyPr/>
          <a:lstStyle/>
          <a:p>
            <a:r>
              <a:rPr lang="en-US" dirty="0" smtClean="0">
                <a:hlinkClick r:id="rId2" action="ppaction://hlinkfile"/>
              </a:rPr>
              <a:t>Diagram</a:t>
            </a:r>
            <a:endParaRPr lang="en-US" dirty="0" smtClean="0"/>
          </a:p>
          <a:p>
            <a:r>
              <a:rPr lang="en-US" dirty="0" smtClean="0">
                <a:hlinkClick r:id="rId3" action="ppaction://hlinkfile"/>
              </a:rPr>
              <a:t>Data Dictionary </a:t>
            </a:r>
            <a:endParaRPr lang="en-US" dirty="0"/>
          </a:p>
        </p:txBody>
      </p:sp>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Enhancement </a:t>
            </a:r>
            <a:endParaRPr lang="en-US" dirty="0"/>
          </a:p>
        </p:txBody>
      </p:sp>
      <p:sp>
        <p:nvSpPr>
          <p:cNvPr id="3" name="Content Placeholder 2"/>
          <p:cNvSpPr>
            <a:spLocks noGrp="1"/>
          </p:cNvSpPr>
          <p:nvPr>
            <p:ph idx="1"/>
          </p:nvPr>
        </p:nvSpPr>
        <p:spPr/>
        <p:txBody>
          <a:bodyPr>
            <a:normAutofit/>
          </a:bodyPr>
          <a:lstStyle/>
          <a:p>
            <a:pPr lvl="0"/>
            <a:r>
              <a:rPr lang="en-US" dirty="0"/>
              <a:t>User can register himself using the desktop application. e.g. Sign </a:t>
            </a:r>
            <a:r>
              <a:rPr lang="en-US" dirty="0" smtClean="0"/>
              <a:t>up</a:t>
            </a:r>
            <a:endParaRPr lang="en-US" dirty="0"/>
          </a:p>
          <a:p>
            <a:pPr lvl="0"/>
            <a:r>
              <a:rPr lang="en-US" dirty="0"/>
              <a:t>In built editor</a:t>
            </a:r>
            <a:r>
              <a:rPr lang="en-US" dirty="0" smtClean="0"/>
              <a:t>.</a:t>
            </a:r>
            <a:r>
              <a:rPr lang="en-US" dirty="0"/>
              <a:t> </a:t>
            </a:r>
          </a:p>
          <a:p>
            <a:pPr lvl="0"/>
            <a:r>
              <a:rPr lang="en-US" dirty="0"/>
              <a:t>User can remotely connect to the application and use all of the implemented features</a:t>
            </a:r>
            <a:r>
              <a:rPr lang="en-US" dirty="0" smtClean="0"/>
              <a:t>.</a:t>
            </a:r>
          </a:p>
          <a:p>
            <a:pPr lvl="0"/>
            <a:r>
              <a:rPr lang="en-US" dirty="0"/>
              <a:t>User can make order with the help of website</a:t>
            </a:r>
            <a:r>
              <a:rPr lang="en-US" dirty="0" smtClean="0"/>
              <a:t>.</a:t>
            </a:r>
            <a:endParaRPr lang="en-US" dirty="0"/>
          </a:p>
          <a:p>
            <a:r>
              <a:rPr lang="en-US" dirty="0"/>
              <a:t>User can customize the design within the website.</a:t>
            </a:r>
          </a:p>
          <a:p>
            <a:endParaRPr lang="en-US" dirty="0"/>
          </a:p>
        </p:txBody>
      </p:sp>
    </p:spTree>
    <p:extLst>
      <p:ext uri="{BB962C8B-B14F-4D97-AF65-F5344CB8AC3E}">
        <p14:creationId xmlns:p14="http://schemas.microsoft.com/office/powerpoint/2010/main" val="533239187"/>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8000" dirty="0" smtClean="0">
                <a:solidFill>
                  <a:schemeClr val="accent2">
                    <a:lumMod val="75000"/>
                  </a:schemeClr>
                </a:solidFill>
                <a:latin typeface="Jokerman" pitchFamily="82" charset="0"/>
              </a:rPr>
              <a:t>THANK YOU</a:t>
            </a:r>
          </a:p>
          <a:p>
            <a:pPr algn="ctr">
              <a:buNone/>
            </a:pPr>
            <a:r>
              <a:rPr lang="en-US" sz="2000" dirty="0" smtClean="0">
                <a:solidFill>
                  <a:schemeClr val="bg2">
                    <a:lumMod val="25000"/>
                  </a:schemeClr>
                </a:solidFill>
                <a:latin typeface="Andalus" pitchFamily="18" charset="-78"/>
                <a:cs typeface="Andalus" pitchFamily="18" charset="-78"/>
              </a:rPr>
              <a:t>By</a:t>
            </a:r>
          </a:p>
          <a:p>
            <a:pPr algn="ctr">
              <a:buNone/>
            </a:pPr>
            <a:r>
              <a:rPr lang="en-US" sz="2000" dirty="0" smtClean="0">
                <a:solidFill>
                  <a:schemeClr val="bg2">
                    <a:lumMod val="25000"/>
                  </a:schemeClr>
                </a:solidFill>
                <a:latin typeface="Andalus" pitchFamily="18" charset="-78"/>
                <a:cs typeface="Andalus" pitchFamily="18" charset="-78"/>
              </a:rPr>
              <a:t>Nikki Punjabi</a:t>
            </a:r>
          </a:p>
          <a:p>
            <a:pPr algn="ctr">
              <a:buNone/>
            </a:pPr>
            <a:r>
              <a:rPr lang="en-US" sz="2000" dirty="0" err="1" smtClean="0">
                <a:solidFill>
                  <a:schemeClr val="bg2">
                    <a:lumMod val="25000"/>
                  </a:schemeClr>
                </a:solidFill>
                <a:latin typeface="Andalus" pitchFamily="18" charset="-78"/>
                <a:cs typeface="Andalus" pitchFamily="18" charset="-78"/>
              </a:rPr>
              <a:t>Manoj</a:t>
            </a:r>
            <a:r>
              <a:rPr lang="en-US" sz="2000" dirty="0" smtClean="0">
                <a:solidFill>
                  <a:schemeClr val="bg2">
                    <a:lumMod val="25000"/>
                  </a:schemeClr>
                </a:solidFill>
                <a:latin typeface="Andalus" pitchFamily="18" charset="-78"/>
                <a:cs typeface="Andalus" pitchFamily="18" charset="-78"/>
              </a:rPr>
              <a:t> </a:t>
            </a:r>
            <a:r>
              <a:rPr lang="en-US" sz="2000" dirty="0" err="1" smtClean="0">
                <a:solidFill>
                  <a:schemeClr val="bg2">
                    <a:lumMod val="25000"/>
                  </a:schemeClr>
                </a:solidFill>
                <a:latin typeface="Andalus" pitchFamily="18" charset="-78"/>
                <a:cs typeface="Andalus" pitchFamily="18" charset="-78"/>
              </a:rPr>
              <a:t>Aswani</a:t>
            </a:r>
            <a:endParaRPr lang="en-US" sz="2000" dirty="0" smtClean="0">
              <a:solidFill>
                <a:schemeClr val="bg2">
                  <a:lumMod val="25000"/>
                </a:schemeClr>
              </a:solidFill>
              <a:latin typeface="Andalus" pitchFamily="18" charset="-78"/>
              <a:cs typeface="Andalus" pitchFamily="18" charset="-78"/>
            </a:endParaRPr>
          </a:p>
          <a:p>
            <a:pPr algn="ctr">
              <a:buNone/>
            </a:pPr>
            <a:r>
              <a:rPr lang="en-US" sz="2000" dirty="0" err="1" smtClean="0">
                <a:solidFill>
                  <a:schemeClr val="bg2">
                    <a:lumMod val="25000"/>
                  </a:schemeClr>
                </a:solidFill>
                <a:latin typeface="Andalus" pitchFamily="18" charset="-78"/>
                <a:cs typeface="Andalus" pitchFamily="18" charset="-78"/>
              </a:rPr>
              <a:t>Zankhan</a:t>
            </a:r>
            <a:r>
              <a:rPr lang="en-US" sz="2000" dirty="0" smtClean="0">
                <a:solidFill>
                  <a:schemeClr val="bg2">
                    <a:lumMod val="25000"/>
                  </a:schemeClr>
                </a:solidFill>
                <a:latin typeface="Andalus" pitchFamily="18" charset="-78"/>
                <a:cs typeface="Andalus" pitchFamily="18" charset="-78"/>
              </a:rPr>
              <a:t> Joshi</a:t>
            </a:r>
          </a:p>
          <a:p>
            <a:pPr algn="ctr">
              <a:buNone/>
            </a:pPr>
            <a:r>
              <a:rPr lang="en-US" sz="2000" dirty="0" smtClean="0">
                <a:solidFill>
                  <a:schemeClr val="bg2">
                    <a:lumMod val="25000"/>
                  </a:schemeClr>
                </a:solidFill>
                <a:latin typeface="Andalus" pitchFamily="18" charset="-78"/>
                <a:cs typeface="Andalus" pitchFamily="18" charset="-78"/>
              </a:rPr>
              <a:t>Zoebali </a:t>
            </a:r>
            <a:r>
              <a:rPr lang="en-US" sz="2000" dirty="0" err="1" smtClean="0">
                <a:solidFill>
                  <a:schemeClr val="bg2">
                    <a:lumMod val="25000"/>
                  </a:schemeClr>
                </a:solidFill>
                <a:latin typeface="Andalus" pitchFamily="18" charset="-78"/>
                <a:cs typeface="Andalus" pitchFamily="18" charset="-78"/>
              </a:rPr>
              <a:t>Maknojia</a:t>
            </a:r>
            <a:endParaRPr lang="en-US" sz="2000" dirty="0">
              <a:solidFill>
                <a:schemeClr val="bg2">
                  <a:lumMod val="25000"/>
                </a:schemeClr>
              </a:solidFill>
              <a:latin typeface="Andalus" pitchFamily="18" charset="-78"/>
              <a:cs typeface="Andalus" pitchFamily="18" charset="-78"/>
            </a:endParaRPr>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75000"/>
                  </a:schemeClr>
                </a:solidFill>
                <a:latin typeface="Andalus" pitchFamily="18" charset="-78"/>
                <a:cs typeface="Andalus" pitchFamily="18" charset="-78"/>
              </a:rPr>
              <a:t>Problem</a:t>
            </a:r>
            <a:endParaRPr lang="en-US" dirty="0">
              <a:solidFill>
                <a:schemeClr val="accent2">
                  <a:lumMod val="75000"/>
                </a:schemeClr>
              </a:solidFill>
              <a:latin typeface="Andalus" pitchFamily="18" charset="-78"/>
              <a:cs typeface="Andalus" pitchFamily="18" charset="-78"/>
            </a:endParaRPr>
          </a:p>
        </p:txBody>
      </p:sp>
      <p:sp>
        <p:nvSpPr>
          <p:cNvPr id="3" name="Content Placeholder 2"/>
          <p:cNvSpPr>
            <a:spLocks noGrp="1"/>
          </p:cNvSpPr>
          <p:nvPr>
            <p:ph idx="1"/>
          </p:nvPr>
        </p:nvSpPr>
        <p:spPr/>
        <p:txBody>
          <a:bodyPr/>
          <a:lstStyle/>
          <a:p>
            <a:r>
              <a:rPr lang="en-GB" dirty="0" smtClean="0"/>
              <a:t>Don’t have any automation for internal processes</a:t>
            </a:r>
          </a:p>
          <a:p>
            <a:r>
              <a:rPr lang="en-GB" dirty="0" smtClean="0"/>
              <a:t>To know about status of the order is difficult</a:t>
            </a:r>
          </a:p>
          <a:p>
            <a:r>
              <a:rPr lang="en-GB" dirty="0" smtClean="0"/>
              <a:t>Search for any order is very tedious job</a:t>
            </a:r>
          </a:p>
          <a:p>
            <a:r>
              <a:rPr lang="en-GB" dirty="0" smtClean="0"/>
              <a:t>Customer has to spend more time in selection of design</a:t>
            </a:r>
          </a:p>
          <a:p>
            <a:r>
              <a:rPr lang="en-GB" dirty="0" smtClean="0"/>
              <a:t>Lack of marketing.</a:t>
            </a:r>
            <a:endParaRPr lang="en-US" dirty="0"/>
          </a:p>
        </p:txBody>
      </p:sp>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accent2">
                    <a:lumMod val="75000"/>
                  </a:schemeClr>
                </a:solidFill>
                <a:latin typeface="Andalus" pitchFamily="18" charset="-78"/>
                <a:cs typeface="Andalus" pitchFamily="18" charset="-78"/>
              </a:rPr>
              <a:t>Scope</a:t>
            </a:r>
            <a:r>
              <a:rPr lang="en-GB" dirty="0" smtClean="0"/>
              <a:t/>
            </a:r>
            <a:br>
              <a:rPr lang="en-GB" dirty="0" smtClean="0"/>
            </a:br>
            <a:endParaRPr lang="en-US" dirty="0"/>
          </a:p>
        </p:txBody>
      </p:sp>
      <p:sp>
        <p:nvSpPr>
          <p:cNvPr id="3" name="Content Placeholder 2"/>
          <p:cNvSpPr>
            <a:spLocks noGrp="1"/>
          </p:cNvSpPr>
          <p:nvPr>
            <p:ph idx="1"/>
          </p:nvPr>
        </p:nvSpPr>
        <p:spPr>
          <a:xfrm>
            <a:off x="457200" y="1066800"/>
            <a:ext cx="8229600" cy="5059363"/>
          </a:xfrm>
        </p:spPr>
        <p:txBody>
          <a:bodyPr/>
          <a:lstStyle/>
          <a:p>
            <a:r>
              <a:rPr lang="en-GB" dirty="0" smtClean="0"/>
              <a:t>By creating desktop application we can try to solve their problems such as keep track of the order, get any order detail by searching and even the problems which are there because of communication gap.</a:t>
            </a:r>
          </a:p>
          <a:p>
            <a:r>
              <a:rPr lang="en-GB" dirty="0" smtClean="0"/>
              <a:t>By creating website we provide customer the facility to select design thus their time which is wasted for selection of the design will be saved.</a:t>
            </a:r>
            <a:endParaRPr lang="en-US" dirty="0"/>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75000"/>
                  </a:schemeClr>
                </a:solidFill>
                <a:latin typeface="Andalus" pitchFamily="18" charset="-78"/>
                <a:cs typeface="Andalus" pitchFamily="18" charset="-78"/>
              </a:rPr>
              <a:t>Tools &amp; Technology</a:t>
            </a:r>
            <a:endParaRPr lang="en-US" dirty="0">
              <a:solidFill>
                <a:schemeClr val="accent2">
                  <a:lumMod val="75000"/>
                </a:schemeClr>
              </a:solidFill>
              <a:latin typeface="Andalus" pitchFamily="18" charset="-78"/>
              <a:cs typeface="Andalus" pitchFamily="18" charset="-78"/>
            </a:endParaRPr>
          </a:p>
        </p:txBody>
      </p:sp>
      <p:sp>
        <p:nvSpPr>
          <p:cNvPr id="3" name="Content Placeholder 2"/>
          <p:cNvSpPr>
            <a:spLocks noGrp="1"/>
          </p:cNvSpPr>
          <p:nvPr>
            <p:ph idx="1"/>
          </p:nvPr>
        </p:nvSpPr>
        <p:spPr/>
        <p:txBody>
          <a:bodyPr/>
          <a:lstStyle/>
          <a:p>
            <a:r>
              <a:rPr lang="en-GB" dirty="0" smtClean="0"/>
              <a:t>Asp.net</a:t>
            </a:r>
          </a:p>
          <a:p>
            <a:r>
              <a:rPr lang="en-GB" dirty="0" smtClean="0"/>
              <a:t>Windows Presentation Foundation</a:t>
            </a:r>
          </a:p>
          <a:p>
            <a:r>
              <a:rPr lang="en-GB" dirty="0" smtClean="0"/>
              <a:t>CSS and </a:t>
            </a:r>
            <a:r>
              <a:rPr lang="en-GB" dirty="0" err="1" smtClean="0"/>
              <a:t>jquery</a:t>
            </a:r>
            <a:endParaRPr lang="en-GB" dirty="0" smtClean="0"/>
          </a:p>
          <a:p>
            <a:r>
              <a:rPr lang="en-GB" dirty="0" smtClean="0"/>
              <a:t>Microsoft Visual Studio 2010</a:t>
            </a:r>
          </a:p>
          <a:p>
            <a:r>
              <a:rPr lang="en-GB" dirty="0" smtClean="0"/>
              <a:t>Microsoft Expression Blend 4</a:t>
            </a:r>
          </a:p>
          <a:p>
            <a:r>
              <a:rPr lang="en-GB" dirty="0" err="1" smtClean="0"/>
              <a:t>Edraw</a:t>
            </a:r>
            <a:endParaRPr lang="en-GB" dirty="0" smtClean="0"/>
          </a:p>
          <a:p>
            <a:endParaRPr lang="en-GB" dirty="0" smtClean="0"/>
          </a:p>
          <a:p>
            <a:endParaRPr lang="en-US" dirty="0"/>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75000"/>
                  </a:schemeClr>
                </a:solidFill>
                <a:latin typeface="Andalus" pitchFamily="18" charset="-78"/>
                <a:cs typeface="Andalus" pitchFamily="18" charset="-78"/>
              </a:rPr>
              <a:t>Requirements</a:t>
            </a:r>
            <a:endParaRPr lang="en-US" dirty="0">
              <a:solidFill>
                <a:schemeClr val="accent2">
                  <a:lumMod val="75000"/>
                </a:schemeClr>
              </a:solidFill>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GB" b="1" dirty="0"/>
              <a:t>C</a:t>
            </a:r>
            <a:r>
              <a:rPr lang="en-GB" b="1" dirty="0" smtClean="0"/>
              <a:t>ritical Requirement(Website) </a:t>
            </a:r>
          </a:p>
          <a:p>
            <a:pPr lvl="0"/>
            <a:r>
              <a:rPr lang="en-US" dirty="0"/>
              <a:t>View Category, Products and Designs.</a:t>
            </a:r>
          </a:p>
          <a:p>
            <a:pPr lvl="0"/>
            <a:r>
              <a:rPr lang="en-US" dirty="0"/>
              <a:t>Feedback Facility</a:t>
            </a:r>
          </a:p>
          <a:p>
            <a:pPr lvl="0"/>
            <a:r>
              <a:rPr lang="en-US" dirty="0"/>
              <a:t>It should be compatible with most browsers: IE, Mozilla Firefox and Chrome.</a:t>
            </a:r>
          </a:p>
          <a:p>
            <a:pPr marL="514350" indent="-514350">
              <a:buFont typeface="Wingdings" pitchFamily="2" charset="2"/>
              <a:buChar char="q"/>
            </a:pPr>
            <a:r>
              <a:rPr lang="en-GB" b="1" dirty="0"/>
              <a:t>Non-Critical </a:t>
            </a:r>
            <a:r>
              <a:rPr lang="en-GB" b="1" dirty="0" smtClean="0"/>
              <a:t>Requirement(Website)</a:t>
            </a:r>
            <a:endParaRPr lang="en-GB" b="1" dirty="0"/>
          </a:p>
          <a:p>
            <a:pPr lvl="0"/>
            <a:r>
              <a:rPr lang="en-US" dirty="0"/>
              <a:t>The GUI should be simple and easy to use.</a:t>
            </a:r>
          </a:p>
          <a:p>
            <a:pPr marL="0" indent="0">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Wingdings" pitchFamily="2" charset="2"/>
              <a:buChar char="q"/>
            </a:pPr>
            <a:r>
              <a:rPr lang="en-GB" b="1" dirty="0" smtClean="0"/>
              <a:t>Critical Requirement(Desktop Application)</a:t>
            </a:r>
          </a:p>
          <a:p>
            <a:pPr marL="514350" indent="-514350">
              <a:buNone/>
            </a:pPr>
            <a:r>
              <a:rPr lang="en-GB" b="1" dirty="0" smtClean="0"/>
              <a:t>			</a:t>
            </a:r>
          </a:p>
          <a:p>
            <a:pPr lvl="0"/>
            <a:r>
              <a:rPr lang="en-US" dirty="0"/>
              <a:t>Add, Update and Delete Order Details</a:t>
            </a:r>
          </a:p>
          <a:p>
            <a:pPr lvl="0"/>
            <a:r>
              <a:rPr lang="en-US" dirty="0"/>
              <a:t>Managing User Accounts</a:t>
            </a:r>
          </a:p>
          <a:p>
            <a:pPr lvl="0"/>
            <a:r>
              <a:rPr lang="en-US" dirty="0"/>
              <a:t>Add </a:t>
            </a:r>
            <a:r>
              <a:rPr lang="en-US" dirty="0" smtClean="0"/>
              <a:t>Category</a:t>
            </a:r>
            <a:r>
              <a:rPr lang="en-US" dirty="0"/>
              <a:t> </a:t>
            </a:r>
            <a:r>
              <a:rPr lang="en-US" dirty="0" smtClean="0"/>
              <a:t>and </a:t>
            </a:r>
            <a:r>
              <a:rPr lang="en-US" dirty="0"/>
              <a:t>Product </a:t>
            </a:r>
            <a:endParaRPr lang="en-US" dirty="0" smtClean="0"/>
          </a:p>
          <a:p>
            <a:pPr lvl="0"/>
            <a:r>
              <a:rPr lang="en-US" dirty="0" smtClean="0"/>
              <a:t>Add and update Designs</a:t>
            </a:r>
          </a:p>
          <a:p>
            <a:pPr lvl="0"/>
            <a:r>
              <a:rPr lang="en-US" dirty="0" smtClean="0"/>
              <a:t>Advance Payment Receipt and Invoice Generation</a:t>
            </a:r>
          </a:p>
          <a:p>
            <a:pPr lvl="0"/>
            <a:r>
              <a:rPr lang="en-US" dirty="0" smtClean="0"/>
              <a:t>Database </a:t>
            </a:r>
            <a:r>
              <a:rPr lang="en-US" dirty="0"/>
              <a:t>backup and restore</a:t>
            </a:r>
          </a:p>
          <a:p>
            <a:pPr lvl="0"/>
            <a:r>
              <a:rPr lang="en-US" dirty="0"/>
              <a:t>Search order according to criteria</a:t>
            </a:r>
          </a:p>
          <a:p>
            <a:pPr lvl="0"/>
            <a:r>
              <a:rPr lang="en-US" dirty="0"/>
              <a:t>Generate and print reports</a:t>
            </a:r>
          </a:p>
          <a:p>
            <a:r>
              <a:rPr lang="en-US" dirty="0"/>
              <a:t>Disaster Recovery</a:t>
            </a:r>
            <a:endParaRPr lang="en-GB" dirty="0" smtClean="0"/>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Wingdings" pitchFamily="2" charset="2"/>
              <a:buChar char="q"/>
            </a:pPr>
            <a:r>
              <a:rPr lang="en-GB" b="1" dirty="0"/>
              <a:t>Non-Critical </a:t>
            </a:r>
            <a:r>
              <a:rPr lang="en-GB" b="1" dirty="0" smtClean="0"/>
              <a:t>Requirement(Desktop Application)</a:t>
            </a:r>
            <a:endParaRPr lang="en-GB" b="1" dirty="0"/>
          </a:p>
          <a:p>
            <a:pPr lvl="0"/>
            <a:r>
              <a:rPr lang="en-US" dirty="0"/>
              <a:t>Media Player</a:t>
            </a:r>
          </a:p>
          <a:p>
            <a:pPr lvl="0"/>
            <a:r>
              <a:rPr lang="en-US" dirty="0"/>
              <a:t>On click web browser</a:t>
            </a:r>
          </a:p>
          <a:p>
            <a:pPr lvl="0"/>
            <a:r>
              <a:rPr lang="en-US" dirty="0"/>
              <a:t>On click Facebook and Gmail</a:t>
            </a:r>
          </a:p>
          <a:p>
            <a:r>
              <a:rPr lang="en-US" dirty="0"/>
              <a:t>Help for different types of users</a:t>
            </a:r>
          </a:p>
        </p:txBody>
      </p:sp>
    </p:spTree>
    <p:extLst>
      <p:ext uri="{BB962C8B-B14F-4D97-AF65-F5344CB8AC3E}">
        <p14:creationId xmlns:p14="http://schemas.microsoft.com/office/powerpoint/2010/main" val="135442591"/>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 </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understood the requirements of client and divide it into different module</a:t>
            </a:r>
            <a:r>
              <a:rPr lang="en-US" dirty="0" smtClean="0"/>
              <a:t>.</a:t>
            </a:r>
            <a:r>
              <a:rPr lang="en-US" dirty="0"/>
              <a:t> </a:t>
            </a:r>
          </a:p>
          <a:p>
            <a:r>
              <a:rPr lang="en-US" dirty="0" smtClean="0"/>
              <a:t>We </a:t>
            </a:r>
            <a:r>
              <a:rPr lang="en-US" dirty="0"/>
              <a:t>had daily and weekly meeting throughout the project</a:t>
            </a:r>
            <a:r>
              <a:rPr lang="en-US" dirty="0" smtClean="0"/>
              <a:t>.</a:t>
            </a:r>
            <a:r>
              <a:rPr lang="en-US" dirty="0"/>
              <a:t> </a:t>
            </a:r>
          </a:p>
          <a:p>
            <a:r>
              <a:rPr lang="en-US" dirty="0" smtClean="0"/>
              <a:t>We </a:t>
            </a:r>
            <a:r>
              <a:rPr lang="en-US" dirty="0"/>
              <a:t>started testing after creation of a single module.</a:t>
            </a:r>
          </a:p>
          <a:p>
            <a:r>
              <a:rPr lang="en-US" dirty="0" smtClean="0"/>
              <a:t>We </a:t>
            </a:r>
            <a:r>
              <a:rPr lang="en-US" dirty="0"/>
              <a:t>involved our client in all the phase and showed him every module after its creation and do changes if requires.</a:t>
            </a:r>
          </a:p>
          <a:p>
            <a:r>
              <a:rPr lang="en-US" dirty="0" smtClean="0"/>
              <a:t>We </a:t>
            </a:r>
            <a:r>
              <a:rPr lang="en-US" dirty="0"/>
              <a:t>tried every possible requirements to achieve which were added later.  </a:t>
            </a:r>
          </a:p>
          <a:p>
            <a:endParaRPr lang="en-US" dirty="0"/>
          </a:p>
        </p:txBody>
      </p:sp>
    </p:spTree>
    <p:extLst>
      <p:ext uri="{BB962C8B-B14F-4D97-AF65-F5344CB8AC3E}">
        <p14:creationId xmlns:p14="http://schemas.microsoft.com/office/powerpoint/2010/main" val="2218088529"/>
      </p:ext>
    </p:extLst>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dirty="0" smtClean="0">
                <a:solidFill>
                  <a:schemeClr val="accent2">
                    <a:lumMod val="75000"/>
                  </a:schemeClr>
                </a:solidFill>
                <a:latin typeface="Andalus" pitchFamily="18" charset="-78"/>
                <a:cs typeface="Andalus" pitchFamily="18" charset="-78"/>
              </a:rPr>
              <a:t>Use case diagram</a:t>
            </a:r>
            <a:endParaRPr lang="en-US" dirty="0">
              <a:solidFill>
                <a:schemeClr val="accent2">
                  <a:lumMod val="75000"/>
                </a:schemeClr>
              </a:solidFill>
              <a:latin typeface="Andalus" pitchFamily="18" charset="-78"/>
              <a:cs typeface="Andalus" pitchFamily="18" charset="-78"/>
            </a:endParaRPr>
          </a:p>
        </p:txBody>
      </p:sp>
      <p:sp>
        <p:nvSpPr>
          <p:cNvPr id="3" name="Content Placeholder 2"/>
          <p:cNvSpPr>
            <a:spLocks noGrp="1"/>
          </p:cNvSpPr>
          <p:nvPr>
            <p:ph idx="1"/>
          </p:nvPr>
        </p:nvSpPr>
        <p:spPr/>
        <p:txBody>
          <a:bodyPr/>
          <a:lstStyle/>
          <a:p>
            <a:r>
              <a:rPr lang="en-US" dirty="0" smtClean="0">
                <a:hlinkClick r:id="rId2" action="ppaction://hlinkfile"/>
              </a:rPr>
              <a:t>Desktop Application 1</a:t>
            </a:r>
            <a:endParaRPr lang="en-US" dirty="0" smtClean="0"/>
          </a:p>
          <a:p>
            <a:r>
              <a:rPr lang="en-US" dirty="0" smtClean="0">
                <a:hlinkClick r:id="rId3" action="ppaction://hlinkfile"/>
              </a:rPr>
              <a:t>Desktop Application 2</a:t>
            </a:r>
            <a:endParaRPr lang="en-US" dirty="0" smtClean="0"/>
          </a:p>
          <a:p>
            <a:r>
              <a:rPr lang="en-US" dirty="0" smtClean="0">
                <a:hlinkClick r:id="rId4" action="ppaction://hlinkfile"/>
              </a:rPr>
              <a:t>Website</a:t>
            </a:r>
            <a:endParaRPr lang="en-US" dirty="0"/>
          </a:p>
        </p:txBody>
      </p:sp>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312</Words>
  <Application>Microsoft Office PowerPoint</Application>
  <PresentationFormat>On-screen Show (4:3)</PresentationFormat>
  <Paragraphs>96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Desktop application and static website for Yamuna art printers </vt:lpstr>
      <vt:lpstr>Problem</vt:lpstr>
      <vt:lpstr>Scope </vt:lpstr>
      <vt:lpstr>Tools &amp; Technology</vt:lpstr>
      <vt:lpstr>Requirements</vt:lpstr>
      <vt:lpstr>PowerPoint Presentation</vt:lpstr>
      <vt:lpstr>PowerPoint Presentation</vt:lpstr>
      <vt:lpstr>Agile Methodology </vt:lpstr>
      <vt:lpstr>Use case diagram</vt:lpstr>
      <vt:lpstr>Activity Diagram</vt:lpstr>
      <vt:lpstr>Class Diagram</vt:lpstr>
      <vt:lpstr>Sequence Diagram</vt:lpstr>
      <vt:lpstr>E-R Diagram</vt:lpstr>
      <vt:lpstr>Enhancement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application and static website for Yamuna art printers </dc:title>
  <dc:creator>zankhan</dc:creator>
  <cp:lastModifiedBy>ZoebAliKhan</cp:lastModifiedBy>
  <cp:revision>104</cp:revision>
  <dcterms:created xsi:type="dcterms:W3CDTF">2006-08-16T00:00:00Z</dcterms:created>
  <dcterms:modified xsi:type="dcterms:W3CDTF">2012-05-11T09:23:40Z</dcterms:modified>
</cp:coreProperties>
</file>