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3"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0" autoAdjust="0"/>
    <p:restoredTop sz="94660"/>
  </p:normalViewPr>
  <p:slideViewPr>
    <p:cSldViewPr>
      <p:cViewPr varScale="1">
        <p:scale>
          <a:sx n="86" d="100"/>
          <a:sy n="86" d="100"/>
        </p:scale>
        <p:origin x="-94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chemeClr val="accent2">
                    <a:lumMod val="75000"/>
                  </a:schemeClr>
                </a:solidFill>
                <a:latin typeface="Andalus" pitchFamily="18" charset="-78"/>
                <a:cs typeface="Andalus" pitchFamily="18" charset="-78"/>
              </a:rPr>
              <a:t>Desktop application and static website for Yamuna art printers </a:t>
            </a:r>
            <a:endParaRPr lang="en-US" dirty="0">
              <a:solidFill>
                <a:schemeClr val="accent2">
                  <a:lumMod val="75000"/>
                </a:schemeClr>
              </a:solidFill>
              <a:latin typeface="Andalus" pitchFamily="18" charset="-78"/>
              <a:cs typeface="Andalus" pitchFamily="18" charset="-78"/>
            </a:endParaRPr>
          </a:p>
        </p:txBody>
      </p:sp>
      <p:sp>
        <p:nvSpPr>
          <p:cNvPr id="3" name="Subtitle 2"/>
          <p:cNvSpPr>
            <a:spLocks noGrp="1"/>
          </p:cNvSpPr>
          <p:nvPr>
            <p:ph type="subTitle" idx="1"/>
          </p:nvPr>
        </p:nvSpPr>
        <p:spPr>
          <a:xfrm>
            <a:off x="1295400" y="3505200"/>
            <a:ext cx="6400800" cy="1752600"/>
          </a:xfrm>
        </p:spPr>
        <p:txBody>
          <a:bodyPr/>
          <a:lstStyle/>
          <a:p>
            <a:r>
              <a:rPr lang="en-GB" dirty="0" smtClean="0">
                <a:latin typeface="Bauhaus 93" pitchFamily="82" charset="0"/>
              </a:rPr>
              <a:t>Sixth semester project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E:\colg\6th sem\uml\uml images\ActivityDiagram-RecordPartialPaymentDetails.jpg"/>
          <p:cNvPicPr>
            <a:picLocks noGrp="1"/>
          </p:cNvPicPr>
          <p:nvPr>
            <p:ph idx="1"/>
          </p:nvPr>
        </p:nvPicPr>
        <p:blipFill>
          <a:blip r:embed="rId2"/>
          <a:srcRect/>
          <a:stretch>
            <a:fillRect/>
          </a:stretch>
        </p:blipFill>
        <p:spPr bwMode="auto">
          <a:xfrm>
            <a:off x="762000" y="0"/>
            <a:ext cx="777239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colg\6th sem\uml\uml images\ActivityDiagram-Login.jpg"/>
          <p:cNvPicPr>
            <a:picLocks noGrp="1"/>
          </p:cNvPicPr>
          <p:nvPr>
            <p:ph idx="1"/>
          </p:nvPr>
        </p:nvPicPr>
        <p:blipFill>
          <a:blip r:embed="rId2"/>
          <a:srcRect/>
          <a:stretch>
            <a:fillRect/>
          </a:stretch>
        </p:blipFill>
        <p:spPr bwMode="auto">
          <a:xfrm>
            <a:off x="1676400" y="228600"/>
            <a:ext cx="62484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colg\6th sem\uml\uml images\ActivityDiagram-GetNewOrder.jpg"/>
          <p:cNvPicPr>
            <a:picLocks noGrp="1"/>
          </p:cNvPicPr>
          <p:nvPr>
            <p:ph idx="1"/>
          </p:nvPr>
        </p:nvPicPr>
        <p:blipFill>
          <a:blip r:embed="rId2"/>
          <a:srcRect/>
          <a:stretch>
            <a:fillRect/>
          </a:stretch>
        </p:blipFill>
        <p:spPr bwMode="auto">
          <a:xfrm>
            <a:off x="838200" y="0"/>
            <a:ext cx="75438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colg\6th sem\uml\uml images\ActivityDiagram-EditExistingDesigns.jpg"/>
          <p:cNvPicPr>
            <a:picLocks noGrp="1"/>
          </p:cNvPicPr>
          <p:nvPr>
            <p:ph idx="1"/>
          </p:nvPr>
        </p:nvPicPr>
        <p:blipFill>
          <a:blip r:embed="rId2" cstate="print"/>
          <a:srcRect/>
          <a:stretch>
            <a:fillRect/>
          </a:stretch>
        </p:blipFill>
        <p:spPr bwMode="auto">
          <a:xfrm>
            <a:off x="533400" y="0"/>
            <a:ext cx="8153400" cy="670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colg\6th sem\uml\uml images\ActivityDiagram-AddProduct.jpg"/>
          <p:cNvPicPr>
            <a:picLocks noGrp="1"/>
          </p:cNvPicPr>
          <p:nvPr>
            <p:ph idx="1"/>
          </p:nvPr>
        </p:nvPicPr>
        <p:blipFill>
          <a:blip r:embed="rId2"/>
          <a:srcRect/>
          <a:stretch>
            <a:fillRect/>
          </a:stretch>
        </p:blipFill>
        <p:spPr bwMode="auto">
          <a:xfrm>
            <a:off x="0" y="-228600"/>
            <a:ext cx="9144000" cy="739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colg\6th sem\uml\uml images\ActivityDiagram-AddDesign.jpg"/>
          <p:cNvPicPr>
            <a:picLocks noGrp="1"/>
          </p:cNvPicPr>
          <p:nvPr>
            <p:ph idx="1"/>
          </p:nvPr>
        </p:nvPicPr>
        <p:blipFill>
          <a:blip r:embed="rId2"/>
          <a:srcRect/>
          <a:stretch>
            <a:fillRect/>
          </a:stretch>
        </p:blipFill>
        <p:spPr bwMode="auto">
          <a:xfrm>
            <a:off x="838200" y="0"/>
            <a:ext cx="7391400" cy="670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colg\6th sem\uml\uml images\ActivityDiagram-AddCategory.jpg"/>
          <p:cNvPicPr>
            <a:picLocks noGrp="1"/>
          </p:cNvPicPr>
          <p:nvPr>
            <p:ph idx="1"/>
          </p:nvPr>
        </p:nvPicPr>
        <p:blipFill>
          <a:blip r:embed="rId2" cstate="print"/>
          <a:srcRect/>
          <a:stretch>
            <a:fillRect/>
          </a:stretch>
        </p:blipFill>
        <p:spPr bwMode="auto">
          <a:xfrm>
            <a:off x="0" y="-304800"/>
            <a:ext cx="9143999" cy="716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colg\6th sem\uml\uml images\ActivityDiagram-ViewOrderDetails.jpg"/>
          <p:cNvPicPr>
            <a:picLocks noGrp="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G:\VisitingWebsite_Page-1.jpg"/>
          <p:cNvPicPr>
            <a:picLocks noGrp="1" noChangeAspect="1" noChangeArrowheads="1"/>
          </p:cNvPicPr>
          <p:nvPr>
            <p:ph idx="1"/>
          </p:nvPr>
        </p:nvPicPr>
        <p:blipFill>
          <a:blip r:embed="rId2"/>
          <a:srcRect/>
          <a:stretch>
            <a:fillRect/>
          </a:stretch>
        </p:blipFill>
        <p:spPr bwMode="auto">
          <a:xfrm>
            <a:off x="381001" y="0"/>
            <a:ext cx="8229600" cy="692827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zankhan\Desktop\Manoj\ClassDiagram1.jpg"/>
          <p:cNvPicPr>
            <a:picLocks noChangeAspect="1" noChangeArrowheads="1"/>
          </p:cNvPicPr>
          <p:nvPr/>
        </p:nvPicPr>
        <p:blipFill>
          <a:blip r:embed="rId2"/>
          <a:srcRect/>
          <a:stretch>
            <a:fillRect/>
          </a:stretch>
        </p:blipFill>
        <p:spPr bwMode="auto">
          <a:xfrm>
            <a:off x="381000" y="-5278"/>
            <a:ext cx="8798030" cy="671087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a:t>
            </a:r>
            <a:endParaRPr lang="en-US" dirty="0"/>
          </a:p>
        </p:txBody>
      </p:sp>
      <p:sp>
        <p:nvSpPr>
          <p:cNvPr id="3" name="Content Placeholder 2"/>
          <p:cNvSpPr>
            <a:spLocks noGrp="1"/>
          </p:cNvSpPr>
          <p:nvPr>
            <p:ph idx="1"/>
          </p:nvPr>
        </p:nvSpPr>
        <p:spPr/>
        <p:txBody>
          <a:bodyPr/>
          <a:lstStyle/>
          <a:p>
            <a:r>
              <a:rPr lang="en-GB" dirty="0" smtClean="0"/>
              <a:t>Don’t have any automation for internal processes</a:t>
            </a:r>
          </a:p>
          <a:p>
            <a:r>
              <a:rPr lang="en-GB" dirty="0" smtClean="0"/>
              <a:t>To know about status of the order is difficult</a:t>
            </a:r>
          </a:p>
          <a:p>
            <a:r>
              <a:rPr lang="en-GB" dirty="0" smtClean="0"/>
              <a:t>Search for any order is very tidies job</a:t>
            </a:r>
          </a:p>
          <a:p>
            <a:r>
              <a:rPr lang="en-GB" dirty="0" smtClean="0"/>
              <a:t>Customer has to spend more time in selection of design</a:t>
            </a:r>
          </a:p>
          <a:p>
            <a:r>
              <a:rPr lang="en-GB" dirty="0" smtClean="0"/>
              <a:t>Lack of marketing.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zankhan\Desktop\Manoj\ClassDiagram2.jpg"/>
          <p:cNvPicPr>
            <a:picLocks noGrp="1" noChangeAspect="1" noChangeArrowheads="1"/>
          </p:cNvPicPr>
          <p:nvPr>
            <p:ph idx="1"/>
          </p:nvPr>
        </p:nvPicPr>
        <p:blipFill>
          <a:blip r:embed="rId2"/>
          <a:srcRect/>
          <a:stretch>
            <a:fillRect/>
          </a:stretch>
        </p:blipFill>
        <p:spPr bwMode="auto">
          <a:xfrm>
            <a:off x="685800" y="-23456"/>
            <a:ext cx="7543800" cy="688145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zankhan\Desktop\Manoj\DatabaseDiagram.jpg"/>
          <p:cNvPicPr>
            <a:picLocks noGrp="1" noChangeAspect="1" noChangeArrowheads="1"/>
          </p:cNvPicPr>
          <p:nvPr>
            <p:ph idx="1"/>
          </p:nvPr>
        </p:nvPicPr>
        <p:blipFill>
          <a:blip r:embed="rId2"/>
          <a:srcRect/>
          <a:stretch>
            <a:fillRect/>
          </a:stretch>
        </p:blipFill>
        <p:spPr bwMode="auto">
          <a:xfrm>
            <a:off x="152400" y="152400"/>
            <a:ext cx="8991600" cy="65532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zankhan\Desktop\Manoj\ER Diagram.jpg"/>
          <p:cNvPicPr>
            <a:picLocks noGrp="1" noChangeAspect="1" noChangeArrowheads="1"/>
          </p:cNvPicPr>
          <p:nvPr>
            <p:ph idx="1"/>
          </p:nvPr>
        </p:nvPicPr>
        <p:blipFill>
          <a:blip r:embed="rId2"/>
          <a:srcRect/>
          <a:stretch>
            <a:fillRect/>
          </a:stretch>
        </p:blipFill>
        <p:spPr bwMode="auto">
          <a:xfrm>
            <a:off x="0" y="-20478"/>
            <a:ext cx="9144000" cy="691997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Deployment Diagram</a:t>
            </a:r>
            <a:endParaRPr lang="en-US" dirty="0"/>
          </a:p>
        </p:txBody>
      </p:sp>
      <p:pic>
        <p:nvPicPr>
          <p:cNvPr id="4" name="Content Placeholder 3"/>
          <p:cNvPicPr>
            <a:picLocks noGrp="1"/>
          </p:cNvPicPr>
          <p:nvPr>
            <p:ph idx="1"/>
          </p:nvPr>
        </p:nvPicPr>
        <p:blipFill>
          <a:blip r:embed="rId2"/>
          <a:srcRect/>
          <a:stretch>
            <a:fillRect/>
          </a:stretch>
        </p:blipFill>
        <p:spPr bwMode="auto">
          <a:xfrm>
            <a:off x="304800" y="1066800"/>
            <a:ext cx="83820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8000" dirty="0" smtClean="0">
                <a:solidFill>
                  <a:schemeClr val="accent2">
                    <a:lumMod val="75000"/>
                  </a:schemeClr>
                </a:solidFill>
                <a:latin typeface="Jokerman" pitchFamily="82" charset="0"/>
              </a:rPr>
              <a:t>THANK YOU</a:t>
            </a:r>
          </a:p>
          <a:p>
            <a:pPr algn="ctr">
              <a:buNone/>
            </a:pPr>
            <a:r>
              <a:rPr lang="en-US" sz="2000" dirty="0" smtClean="0">
                <a:solidFill>
                  <a:schemeClr val="bg2">
                    <a:lumMod val="25000"/>
                  </a:schemeClr>
                </a:solidFill>
                <a:latin typeface="Andalus" pitchFamily="18" charset="-78"/>
                <a:cs typeface="Andalus" pitchFamily="18" charset="-78"/>
              </a:rPr>
              <a:t>By</a:t>
            </a:r>
          </a:p>
          <a:p>
            <a:pPr algn="ctr">
              <a:buNone/>
            </a:pPr>
            <a:r>
              <a:rPr lang="en-US" sz="2000" dirty="0" smtClean="0">
                <a:solidFill>
                  <a:schemeClr val="bg2">
                    <a:lumMod val="25000"/>
                  </a:schemeClr>
                </a:solidFill>
                <a:latin typeface="Andalus" pitchFamily="18" charset="-78"/>
                <a:cs typeface="Andalus" pitchFamily="18" charset="-78"/>
              </a:rPr>
              <a:t>Nikki Punjabi</a:t>
            </a:r>
          </a:p>
          <a:p>
            <a:pPr algn="ctr">
              <a:buNone/>
            </a:pPr>
            <a:r>
              <a:rPr lang="en-US" sz="2000" dirty="0" err="1" smtClean="0">
                <a:solidFill>
                  <a:schemeClr val="bg2">
                    <a:lumMod val="25000"/>
                  </a:schemeClr>
                </a:solidFill>
                <a:latin typeface="Andalus" pitchFamily="18" charset="-78"/>
                <a:cs typeface="Andalus" pitchFamily="18" charset="-78"/>
              </a:rPr>
              <a:t>Manoj</a:t>
            </a:r>
            <a:r>
              <a:rPr lang="en-US" sz="2000" dirty="0" smtClean="0">
                <a:solidFill>
                  <a:schemeClr val="bg2">
                    <a:lumMod val="25000"/>
                  </a:schemeClr>
                </a:solidFill>
                <a:latin typeface="Andalus" pitchFamily="18" charset="-78"/>
                <a:cs typeface="Andalus" pitchFamily="18" charset="-78"/>
              </a:rPr>
              <a:t> </a:t>
            </a:r>
            <a:r>
              <a:rPr lang="en-US" sz="2000" dirty="0" err="1" smtClean="0">
                <a:solidFill>
                  <a:schemeClr val="bg2">
                    <a:lumMod val="25000"/>
                  </a:schemeClr>
                </a:solidFill>
                <a:latin typeface="Andalus" pitchFamily="18" charset="-78"/>
                <a:cs typeface="Andalus" pitchFamily="18" charset="-78"/>
              </a:rPr>
              <a:t>Aswani</a:t>
            </a:r>
            <a:endParaRPr lang="en-US" sz="2000" dirty="0" smtClean="0">
              <a:solidFill>
                <a:schemeClr val="bg2">
                  <a:lumMod val="25000"/>
                </a:schemeClr>
              </a:solidFill>
              <a:latin typeface="Andalus" pitchFamily="18" charset="-78"/>
              <a:cs typeface="Andalus" pitchFamily="18" charset="-78"/>
            </a:endParaRPr>
          </a:p>
          <a:p>
            <a:pPr algn="ctr">
              <a:buNone/>
            </a:pPr>
            <a:r>
              <a:rPr lang="en-US" sz="2000" dirty="0" err="1" smtClean="0">
                <a:solidFill>
                  <a:schemeClr val="bg2">
                    <a:lumMod val="25000"/>
                  </a:schemeClr>
                </a:solidFill>
                <a:latin typeface="Andalus" pitchFamily="18" charset="-78"/>
                <a:cs typeface="Andalus" pitchFamily="18" charset="-78"/>
              </a:rPr>
              <a:t>Zankhan</a:t>
            </a:r>
            <a:r>
              <a:rPr lang="en-US" sz="2000" dirty="0" smtClean="0">
                <a:solidFill>
                  <a:schemeClr val="bg2">
                    <a:lumMod val="25000"/>
                  </a:schemeClr>
                </a:solidFill>
                <a:latin typeface="Andalus" pitchFamily="18" charset="-78"/>
                <a:cs typeface="Andalus" pitchFamily="18" charset="-78"/>
              </a:rPr>
              <a:t> Joshi</a:t>
            </a:r>
          </a:p>
          <a:p>
            <a:pPr algn="ctr">
              <a:buNone/>
            </a:pPr>
            <a:r>
              <a:rPr lang="en-US" sz="2000" dirty="0" smtClean="0">
                <a:solidFill>
                  <a:schemeClr val="bg2">
                    <a:lumMod val="25000"/>
                  </a:schemeClr>
                </a:solidFill>
                <a:latin typeface="Andalus" pitchFamily="18" charset="-78"/>
                <a:cs typeface="Andalus" pitchFamily="18" charset="-78"/>
              </a:rPr>
              <a:t>Zoebali </a:t>
            </a:r>
            <a:r>
              <a:rPr lang="en-US" sz="2000" dirty="0" err="1" smtClean="0">
                <a:solidFill>
                  <a:schemeClr val="bg2">
                    <a:lumMod val="25000"/>
                  </a:schemeClr>
                </a:solidFill>
                <a:latin typeface="Andalus" pitchFamily="18" charset="-78"/>
                <a:cs typeface="Andalus" pitchFamily="18" charset="-78"/>
              </a:rPr>
              <a:t>Maknojia</a:t>
            </a:r>
            <a:endParaRPr lang="en-US" sz="2000" dirty="0">
              <a:solidFill>
                <a:schemeClr val="bg2">
                  <a:lumMod val="25000"/>
                </a:schemeClr>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Scope</a:t>
            </a:r>
            <a:br>
              <a:rPr lang="en-GB" dirty="0" smtClean="0"/>
            </a:br>
            <a:endParaRPr lang="en-US" dirty="0"/>
          </a:p>
        </p:txBody>
      </p:sp>
      <p:sp>
        <p:nvSpPr>
          <p:cNvPr id="3" name="Content Placeholder 2"/>
          <p:cNvSpPr>
            <a:spLocks noGrp="1"/>
          </p:cNvSpPr>
          <p:nvPr>
            <p:ph idx="1"/>
          </p:nvPr>
        </p:nvSpPr>
        <p:spPr>
          <a:xfrm>
            <a:off x="457200" y="1066800"/>
            <a:ext cx="8229600" cy="5059363"/>
          </a:xfrm>
        </p:spPr>
        <p:txBody>
          <a:bodyPr/>
          <a:lstStyle/>
          <a:p>
            <a:r>
              <a:rPr lang="en-GB" dirty="0" smtClean="0"/>
              <a:t>By creating desktop application we can try to solve their problems such as keep track of the order, get any order detail by searching and even the problems which are there because of communication gap.</a:t>
            </a:r>
          </a:p>
          <a:p>
            <a:r>
              <a:rPr lang="en-GB" dirty="0" smtClean="0"/>
              <a:t>By creating website we can provide facility to customer to select design first. So their time which wasted during selection of the design will save.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 &amp; Technology</a:t>
            </a:r>
            <a:endParaRPr lang="en-US" dirty="0"/>
          </a:p>
        </p:txBody>
      </p:sp>
      <p:sp>
        <p:nvSpPr>
          <p:cNvPr id="3" name="Content Placeholder 2"/>
          <p:cNvSpPr>
            <a:spLocks noGrp="1"/>
          </p:cNvSpPr>
          <p:nvPr>
            <p:ph idx="1"/>
          </p:nvPr>
        </p:nvSpPr>
        <p:spPr/>
        <p:txBody>
          <a:bodyPr/>
          <a:lstStyle/>
          <a:p>
            <a:r>
              <a:rPr lang="en-GB" dirty="0" smtClean="0"/>
              <a:t>Asp.net</a:t>
            </a:r>
          </a:p>
          <a:p>
            <a:r>
              <a:rPr lang="en-GB" dirty="0" smtClean="0"/>
              <a:t>Windows Presentation Foundation</a:t>
            </a:r>
          </a:p>
          <a:p>
            <a:r>
              <a:rPr lang="en-GB" dirty="0" smtClean="0"/>
              <a:t>Microsoft Expression Blend</a:t>
            </a:r>
          </a:p>
          <a:p>
            <a:r>
              <a:rPr lang="en-GB" dirty="0" smtClean="0"/>
              <a:t>CSS and </a:t>
            </a:r>
            <a:r>
              <a:rPr lang="en-GB" dirty="0" err="1" smtClean="0"/>
              <a:t>jquery</a:t>
            </a:r>
            <a:endParaRPr lang="en-GB" dirty="0" smtClean="0"/>
          </a:p>
          <a:p>
            <a:r>
              <a:rPr lang="en-GB" dirty="0" smtClean="0"/>
              <a:t>Microsoft Visual Studio 2010</a:t>
            </a:r>
          </a:p>
          <a:p>
            <a:r>
              <a:rPr lang="en-GB" dirty="0" smtClean="0"/>
              <a:t>Microsoft Expression Blend 4</a:t>
            </a:r>
          </a:p>
          <a:p>
            <a:r>
              <a:rPr lang="en-GB" dirty="0" err="1" smtClean="0"/>
              <a:t>Edraw</a:t>
            </a:r>
            <a:endParaRPr lang="en-GB" dirty="0" smtClean="0"/>
          </a:p>
          <a:p>
            <a:endParaRPr lang="en-GB"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GB" b="1" dirty="0" smtClean="0"/>
              <a:t>Functional Requirement</a:t>
            </a:r>
          </a:p>
          <a:p>
            <a:pPr>
              <a:buFont typeface="Wingdings" pitchFamily="2" charset="2"/>
              <a:buChar char="Ø"/>
            </a:pPr>
            <a:r>
              <a:rPr lang="en-GB" dirty="0" smtClean="0"/>
              <a:t>Edit order details</a:t>
            </a:r>
          </a:p>
          <a:p>
            <a:pPr>
              <a:buFont typeface="Wingdings" pitchFamily="2" charset="2"/>
              <a:buChar char="Ø"/>
            </a:pPr>
            <a:r>
              <a:rPr lang="en-GB" dirty="0" smtClean="0"/>
              <a:t>Create users </a:t>
            </a:r>
          </a:p>
          <a:p>
            <a:pPr>
              <a:buFont typeface="Wingdings" pitchFamily="2" charset="2"/>
              <a:buChar char="Ø"/>
            </a:pPr>
            <a:r>
              <a:rPr lang="en-GB" dirty="0" smtClean="0"/>
              <a:t>Change password</a:t>
            </a:r>
          </a:p>
          <a:p>
            <a:pPr>
              <a:buFont typeface="Wingdings" pitchFamily="2" charset="2"/>
              <a:buChar char="Ø"/>
            </a:pPr>
            <a:r>
              <a:rPr lang="en-GB" dirty="0" smtClean="0"/>
              <a:t>Delete order</a:t>
            </a:r>
          </a:p>
          <a:p>
            <a:pPr>
              <a:buFont typeface="Wingdings" pitchFamily="2" charset="2"/>
              <a:buChar char="Ø"/>
            </a:pPr>
            <a:r>
              <a:rPr lang="en-GB" dirty="0" smtClean="0"/>
              <a:t>Database backup and restore</a:t>
            </a:r>
          </a:p>
          <a:p>
            <a:pPr>
              <a:buFont typeface="Wingdings" pitchFamily="2" charset="2"/>
              <a:buChar char="Ø"/>
            </a:pPr>
            <a:r>
              <a:rPr lang="en-GB" dirty="0" smtClean="0"/>
              <a:t>Search order according to criteria</a:t>
            </a:r>
          </a:p>
          <a:p>
            <a:pPr>
              <a:buFont typeface="Wingdings" pitchFamily="2" charset="2"/>
              <a:buChar char="Ø"/>
            </a:pPr>
            <a:r>
              <a:rPr lang="en-GB" dirty="0" smtClean="0"/>
              <a:t>Generate and print reports</a:t>
            </a:r>
          </a:p>
          <a:p>
            <a:pPr>
              <a:buFont typeface="Wingdings" pitchFamily="2" charset="2"/>
              <a:buChar char="Ø"/>
            </a:pPr>
            <a:r>
              <a:rPr lang="en-GB" dirty="0" smtClean="0"/>
              <a:t>Delete user account</a:t>
            </a:r>
          </a:p>
          <a:p>
            <a:pPr>
              <a:buFont typeface="Wingdings" pitchFamily="2" charset="2"/>
              <a:buChar char="Ø"/>
            </a:pPr>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Wingdings" pitchFamily="2" charset="2"/>
              <a:buChar char="q"/>
            </a:pPr>
            <a:r>
              <a:rPr lang="en-GB" b="1" dirty="0" smtClean="0"/>
              <a:t>Non-functional requirement</a:t>
            </a:r>
          </a:p>
          <a:p>
            <a:pPr>
              <a:buFont typeface="Wingdings" pitchFamily="2" charset="2"/>
              <a:buChar char="Ø"/>
            </a:pPr>
            <a:r>
              <a:rPr lang="en-GB" dirty="0" smtClean="0"/>
              <a:t>Security</a:t>
            </a:r>
          </a:p>
          <a:p>
            <a:pPr>
              <a:buFont typeface="Wingdings" pitchFamily="2" charset="2"/>
              <a:buChar char="Ø"/>
            </a:pPr>
            <a:r>
              <a:rPr lang="en-GB" dirty="0" smtClean="0"/>
              <a:t>Backup</a:t>
            </a:r>
          </a:p>
          <a:p>
            <a:pPr>
              <a:buFont typeface="Wingdings" pitchFamily="2" charset="2"/>
              <a:buChar char="Ø"/>
            </a:pPr>
            <a:r>
              <a:rPr lang="en-GB" dirty="0" smtClean="0"/>
              <a:t>Disaster recovery</a:t>
            </a:r>
          </a:p>
          <a:p>
            <a:pPr>
              <a:buFont typeface="Wingdings" pitchFamily="2" charset="2"/>
              <a:buChar char="Ø"/>
            </a:pPr>
            <a:r>
              <a:rPr lang="en-GB" dirty="0" smtClean="0"/>
              <a:t>Extensibility</a:t>
            </a:r>
          </a:p>
          <a:p>
            <a:pPr>
              <a:buFont typeface="Wingdings" pitchFamily="2" charset="2"/>
              <a:buChar char="Ø"/>
            </a:pPr>
            <a:r>
              <a:rPr lang="en-GB" dirty="0" smtClean="0"/>
              <a:t>Performance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GB" dirty="0" smtClean="0"/>
              <a:t>Use case diagram</a:t>
            </a:r>
            <a:endParaRPr lang="en-US" dirty="0"/>
          </a:p>
        </p:txBody>
      </p:sp>
      <p:pic>
        <p:nvPicPr>
          <p:cNvPr id="4" name="Content Placeholder 3" descr="E:\colg\6th sem\uml\UsecaseDiagramPart-1.jpg"/>
          <p:cNvPicPr>
            <a:picLocks noGrp="1"/>
          </p:cNvPicPr>
          <p:nvPr>
            <p:ph idx="1"/>
          </p:nvPr>
        </p:nvPicPr>
        <p:blipFill>
          <a:blip r:embed="rId2"/>
          <a:srcRect/>
          <a:stretch>
            <a:fillRect/>
          </a:stretch>
        </p:blipFill>
        <p:spPr bwMode="auto">
          <a:xfrm>
            <a:off x="914400" y="838200"/>
            <a:ext cx="73152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colg\6th sem\uml\UsecaseDiagramPart-2.jpg"/>
          <p:cNvPicPr>
            <a:picLocks noGrp="1"/>
          </p:cNvPicPr>
          <p:nvPr>
            <p:ph idx="1"/>
          </p:nvPr>
        </p:nvPicPr>
        <p:blipFill>
          <a:blip r:embed="rId2"/>
          <a:srcRect/>
          <a:stretch>
            <a:fillRect/>
          </a:stretch>
        </p:blipFill>
        <p:spPr bwMode="auto">
          <a:xfrm>
            <a:off x="609600" y="304800"/>
            <a:ext cx="7924800" cy="640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case diagram of website</a:t>
            </a:r>
            <a:endParaRPr lang="en-US" dirty="0"/>
          </a:p>
        </p:txBody>
      </p:sp>
      <p:pic>
        <p:nvPicPr>
          <p:cNvPr id="4" name="Content Placeholder 3" descr="C:\Users\Dell\Desktop\yaps usecase.jpg"/>
          <p:cNvPicPr>
            <a:picLocks noGrp="1"/>
          </p:cNvPicPr>
          <p:nvPr>
            <p:ph idx="1"/>
          </p:nvPr>
        </p:nvPicPr>
        <p:blipFill>
          <a:blip r:embed="rId2"/>
          <a:srcRect/>
          <a:stretch>
            <a:fillRect/>
          </a:stretch>
        </p:blipFill>
        <p:spPr bwMode="auto">
          <a:xfrm>
            <a:off x="1378146" y="1219200"/>
            <a:ext cx="6387707"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195</Words>
  <Application>Microsoft Office PowerPoint</Application>
  <PresentationFormat>On-screen Show (4:3)</PresentationFormat>
  <Paragraphs>50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Desktop application and static website for Yamuna art printers </vt:lpstr>
      <vt:lpstr>Problem</vt:lpstr>
      <vt:lpstr>Scope </vt:lpstr>
      <vt:lpstr>Tools &amp; Technology</vt:lpstr>
      <vt:lpstr>Requirements</vt:lpstr>
      <vt:lpstr>Slide 6</vt:lpstr>
      <vt:lpstr>Use case diagram</vt:lpstr>
      <vt:lpstr>Slide 8</vt:lpstr>
      <vt:lpstr>Use case diagram of website</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Deployment Diagram</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application and static website for Yamuna art printers </dc:title>
  <dc:creator>zankhan</dc:creator>
  <cp:lastModifiedBy>zankhan</cp:lastModifiedBy>
  <cp:revision>47</cp:revision>
  <dcterms:created xsi:type="dcterms:W3CDTF">2006-08-16T00:00:00Z</dcterms:created>
  <dcterms:modified xsi:type="dcterms:W3CDTF">2012-03-29T16:30:27Z</dcterms:modified>
</cp:coreProperties>
</file>