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8" r:id="rId3"/>
    <p:sldId id="257" r:id="rId4"/>
    <p:sldId id="269" r:id="rId5"/>
    <p:sldId id="274" r:id="rId6"/>
    <p:sldId id="259" r:id="rId7"/>
    <p:sldId id="272" r:id="rId8"/>
    <p:sldId id="273" r:id="rId9"/>
    <p:sldId id="260" r:id="rId10"/>
    <p:sldId id="262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74" autoAdjust="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F130-4B22-45DC-A80C-AE7885B702FD}" type="datetimeFigureOut">
              <a:rPr lang="en-US" smtClean="0"/>
              <a:pPr/>
              <a:t>15-Jan-12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0E203-5ACD-46F9-B9F4-CC5B6E9BC6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6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MUA</a:t>
            </a:r>
            <a:r>
              <a:rPr lang="en-US" baseline="0" dirty="0" smtClean="0"/>
              <a:t> : Mail user agent</a:t>
            </a:r>
          </a:p>
          <a:p>
            <a:r>
              <a:rPr lang="en-US" baseline="0" dirty="0" smtClean="0"/>
              <a:t>MSA :  Mail Submission Agent</a:t>
            </a:r>
          </a:p>
          <a:p>
            <a:r>
              <a:rPr lang="en-US" baseline="0" dirty="0" smtClean="0"/>
              <a:t>MTA : Mail Transfer Agent</a:t>
            </a:r>
          </a:p>
          <a:p>
            <a:r>
              <a:rPr lang="en-US" baseline="0" dirty="0" smtClean="0"/>
              <a:t>MDA : Mail Delivery Agent</a:t>
            </a:r>
          </a:p>
          <a:p>
            <a:r>
              <a:rPr lang="en-US" baseline="0" dirty="0" smtClean="0"/>
              <a:t>MS : Message Store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0E203-5ACD-46F9-B9F4-CC5B6E9BC6DB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0E203-5ACD-46F9-B9F4-CC5B6E9BC6DB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0E203-5ACD-46F9-B9F4-CC5B6E9BC6DB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6D409-0923-489D-9E2C-FC5581703D11}" type="datetimeFigureOut">
              <a:rPr lang="en-US" smtClean="0"/>
              <a:pPr/>
              <a:t>15-Jan-12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E2E53-2B29-4109-A883-BAE8C510FD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6D409-0923-489D-9E2C-FC5581703D11}" type="datetimeFigureOut">
              <a:rPr lang="en-US" smtClean="0"/>
              <a:pPr/>
              <a:t>15-Jan-12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E2E53-2B29-4109-A883-BAE8C510F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6D409-0923-489D-9E2C-FC5581703D11}" type="datetimeFigureOut">
              <a:rPr lang="en-US" smtClean="0"/>
              <a:pPr/>
              <a:t>15-Jan-12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E2E53-2B29-4109-A883-BAE8C510F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6D409-0923-489D-9E2C-FC5581703D11}" type="datetimeFigureOut">
              <a:rPr lang="en-US" smtClean="0"/>
              <a:pPr/>
              <a:t>15-Jan-12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E2E53-2B29-4109-A883-BAE8C510F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6D409-0923-489D-9E2C-FC5581703D11}" type="datetimeFigureOut">
              <a:rPr lang="en-US" smtClean="0"/>
              <a:pPr/>
              <a:t>15-Jan-12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E2E53-2B29-4109-A883-BAE8C510FD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6D409-0923-489D-9E2C-FC5581703D11}" type="datetimeFigureOut">
              <a:rPr lang="en-US" smtClean="0"/>
              <a:pPr/>
              <a:t>15-Jan-12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E2E53-2B29-4109-A883-BAE8C510F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6D409-0923-489D-9E2C-FC5581703D11}" type="datetimeFigureOut">
              <a:rPr lang="en-US" smtClean="0"/>
              <a:pPr/>
              <a:t>15-Jan-12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E2E53-2B29-4109-A883-BAE8C510F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6D409-0923-489D-9E2C-FC5581703D11}" type="datetimeFigureOut">
              <a:rPr lang="en-US" smtClean="0"/>
              <a:pPr/>
              <a:t>15-Jan-12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E2E53-2B29-4109-A883-BAE8C510F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6D409-0923-489D-9E2C-FC5581703D11}" type="datetimeFigureOut">
              <a:rPr lang="en-US" smtClean="0"/>
              <a:pPr/>
              <a:t>15-Jan-12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E2E53-2B29-4109-A883-BAE8C510FD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6D409-0923-489D-9E2C-FC5581703D11}" type="datetimeFigureOut">
              <a:rPr lang="en-US" smtClean="0"/>
              <a:pPr/>
              <a:t>15-Jan-12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E2E53-2B29-4109-A883-BAE8C510F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6D409-0923-489D-9E2C-FC5581703D11}" type="datetimeFigureOut">
              <a:rPr lang="en-US" smtClean="0"/>
              <a:pPr/>
              <a:t>15-Jan-12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E2E53-2B29-4109-A883-BAE8C510FD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796D409-0923-489D-9E2C-FC5581703D11}" type="datetimeFigureOut">
              <a:rPr lang="en-US" smtClean="0"/>
              <a:pPr/>
              <a:t>15-Jan-12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9E2E53-2B29-4109-A883-BAE8C510FD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4" y="500042"/>
            <a:ext cx="8929718" cy="857256"/>
          </a:xfrm>
        </p:spPr>
        <p:txBody>
          <a:bodyPr>
            <a:noAutofit/>
          </a:bodyPr>
          <a:lstStyle/>
          <a:p>
            <a:r>
              <a:rPr lang="en-US" sz="4000" dirty="0" smtClean="0"/>
              <a:t>Web Portal for Yamuna Art Printing Press</a:t>
            </a:r>
            <a:endParaRPr lang="en-IN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00760" y="4714884"/>
          <a:ext cx="2928958" cy="192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</a:tblGrid>
              <a:tr h="437198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Team members :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Zankhan</a:t>
                      </a:r>
                      <a:r>
                        <a:rPr lang="en-IN" dirty="0" smtClean="0"/>
                        <a:t> Joshi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Zoebali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Maknojia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Nikki Punjabi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Manoj Kumar Aswani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39667" y="2132950"/>
            <a:ext cx="576638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40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Sixth </a:t>
            </a:r>
            <a: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Semester Project</a:t>
            </a:r>
            <a:endParaRPr lang="en-US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974" y="1785926"/>
            <a:ext cx="8005026" cy="2214578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Programming Language :  C#</a:t>
            </a:r>
          </a:p>
          <a:p>
            <a:r>
              <a:rPr lang="en-US" sz="2400" dirty="0" smtClean="0"/>
              <a:t>IDE : Microsoft Visual Studio 2010</a:t>
            </a:r>
          </a:p>
          <a:p>
            <a:r>
              <a:rPr lang="en-US" sz="2400" dirty="0" smtClean="0"/>
              <a:t>Web Technology: ASP </a:t>
            </a:r>
            <a:r>
              <a:rPr lang="en-US" sz="2400" dirty="0" err="1" smtClean="0"/>
              <a:t>.</a:t>
            </a:r>
            <a:r>
              <a:rPr lang="en-US" sz="2400" dirty="0" err="1" smtClean="0"/>
              <a:t>Net</a:t>
            </a:r>
            <a:endParaRPr lang="en-US" sz="2400" dirty="0" smtClean="0"/>
          </a:p>
          <a:p>
            <a:r>
              <a:rPr lang="en-US" sz="2400" dirty="0" smtClean="0"/>
              <a:t>Database: Microsoft SQL Server 2008</a:t>
            </a:r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57290" y="214290"/>
            <a:ext cx="7498080" cy="1143000"/>
          </a:xfrm>
        </p:spPr>
        <p:txBody>
          <a:bodyPr/>
          <a:lstStyle/>
          <a:p>
            <a:r>
              <a:rPr lang="en-US" b="1" dirty="0" smtClean="0"/>
              <a:t>Technologies To be used</a:t>
            </a:r>
          </a:p>
        </p:txBody>
      </p:sp>
      <p:pic>
        <p:nvPicPr>
          <p:cNvPr id="7" name="Picture 6" descr="csharpdot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2" y="5064940"/>
            <a:ext cx="2643174" cy="792952"/>
          </a:xfrm>
          <a:prstGeom prst="rect">
            <a:avLst/>
          </a:prstGeom>
        </p:spPr>
      </p:pic>
      <p:pic>
        <p:nvPicPr>
          <p:cNvPr id="8" name="Picture 7" descr="Logo_Visual_Studio_20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4330" y="5000636"/>
            <a:ext cx="2262182" cy="737254"/>
          </a:xfrm>
          <a:prstGeom prst="rect">
            <a:avLst/>
          </a:prstGeom>
        </p:spPr>
      </p:pic>
      <p:pic>
        <p:nvPicPr>
          <p:cNvPr id="9" name="Picture 8" descr="aspne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415" y="5000636"/>
            <a:ext cx="2200303" cy="785812"/>
          </a:xfrm>
          <a:prstGeom prst="rect">
            <a:avLst/>
          </a:prstGeom>
        </p:spPr>
      </p:pic>
      <p:pic>
        <p:nvPicPr>
          <p:cNvPr id="11" name="Picture 10" descr="SQL08_h_rgb_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66" y="6000768"/>
            <a:ext cx="3114435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IN" dirty="0"/>
          </a:p>
        </p:txBody>
      </p:sp>
      <p:pic>
        <p:nvPicPr>
          <p:cNvPr id="9219" name="Picture 3" descr="C:\Users\sandeepkumar\Desktop\MailServerProjectProposal\pptReferences\roles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48" y="5429264"/>
            <a:ext cx="1285852" cy="1428736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7671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All the team members will be actively participating in all the activities instead being responsible for any specific role during all the times of project.</a:t>
            </a:r>
          </a:p>
          <a:p>
            <a:pPr>
              <a:buNone/>
            </a:pPr>
            <a:r>
              <a:rPr lang="en-US" dirty="0" smtClean="0"/>
              <a:t>		Above all, documentation will be prepared by each team member (as an integral process).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64" y="2928934"/>
            <a:ext cx="3929090" cy="1000132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Questions </a:t>
            </a:r>
            <a:endParaRPr lang="en-IN" sz="4000" dirty="0"/>
          </a:p>
        </p:txBody>
      </p:sp>
      <p:pic>
        <p:nvPicPr>
          <p:cNvPr id="10242" name="Picture 2" descr="C:\Users\sandeepkumar\Desktop\MailServerProjectProposal\pptReferences\Question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786058"/>
            <a:ext cx="1285885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64" y="2928934"/>
            <a:ext cx="3929090" cy="1000132"/>
          </a:xfrm>
        </p:spPr>
        <p:txBody>
          <a:bodyPr>
            <a:noAutofit/>
          </a:bodyPr>
          <a:lstStyle/>
          <a:p>
            <a:r>
              <a:rPr lang="en-US" sz="4000" dirty="0" smtClean="0"/>
              <a:t>THANK YOU !!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200168"/>
            <a:ext cx="8001024" cy="48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dirty="0" smtClean="0"/>
              <a:t>		Yamuna Art Printing Press is a press located in </a:t>
            </a:r>
            <a:r>
              <a:rPr lang="en-IN" dirty="0" err="1" smtClean="0"/>
              <a:t>Karelibaug,Vadodara</a:t>
            </a:r>
            <a:r>
              <a:rPr lang="en-IN" dirty="0" smtClean="0"/>
              <a:t> </a:t>
            </a:r>
            <a:r>
              <a:rPr lang="en-IN" dirty="0" smtClean="0"/>
              <a:t>dealing in products like Books, Wedding Cards, Visiting Cards and </a:t>
            </a:r>
            <a:r>
              <a:rPr lang="en-IN" dirty="0" smtClean="0"/>
              <a:t>other  </a:t>
            </a:r>
            <a:r>
              <a:rPr lang="en-IN" dirty="0" smtClean="0"/>
              <a:t>stationery </a:t>
            </a:r>
            <a:r>
              <a:rPr lang="en-IN" dirty="0" smtClean="0"/>
              <a:t>products.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This press gets orders of mainly printing of all the </a:t>
            </a:r>
            <a:r>
              <a:rPr lang="en-IN" dirty="0" smtClean="0"/>
              <a:t>above</a:t>
            </a:r>
            <a:r>
              <a:rPr lang="en-IN" dirty="0" smtClean="0"/>
              <a:t> </a:t>
            </a:r>
            <a:r>
              <a:rPr lang="en-IN" dirty="0" smtClean="0"/>
              <a:t>items daily in large </a:t>
            </a:r>
            <a:r>
              <a:rPr lang="en-IN" dirty="0" smtClean="0"/>
              <a:t>volumes </a:t>
            </a:r>
            <a:r>
              <a:rPr lang="en-IN" dirty="0" smtClean="0"/>
              <a:t>and has got huge number of designs in each product.</a:t>
            </a:r>
            <a:endParaRPr lang="en-IN" dirty="0"/>
          </a:p>
        </p:txBody>
      </p:sp>
      <p:pic>
        <p:nvPicPr>
          <p:cNvPr id="4" name="Picture 3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971" y="5695954"/>
            <a:ext cx="1254029" cy="1162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 smtClean="0"/>
              <a:t>		Due to a great variety in designs of each </a:t>
            </a:r>
            <a:r>
              <a:rPr lang="en-IN" dirty="0" err="1" smtClean="0"/>
              <a:t>product,customers</a:t>
            </a:r>
            <a:r>
              <a:rPr lang="en-IN" dirty="0" smtClean="0"/>
              <a:t> </a:t>
            </a:r>
            <a:r>
              <a:rPr lang="en-IN" dirty="0" smtClean="0"/>
              <a:t>have to spend great time in selecting designs and finalizing order at </a:t>
            </a:r>
            <a:r>
              <a:rPr lang="en-IN" dirty="0" smtClean="0"/>
              <a:t>the </a:t>
            </a:r>
            <a:r>
              <a:rPr lang="en-IN" dirty="0" smtClean="0"/>
              <a:t>organization.</a:t>
            </a:r>
          </a:p>
          <a:p>
            <a:pPr algn="just">
              <a:buNone/>
            </a:pPr>
            <a:r>
              <a:rPr lang="en-IN" dirty="0" smtClean="0"/>
              <a:t>		Organization has to spend time with customers daily in their premises showing various designs of demanded product.</a:t>
            </a:r>
            <a:endParaRPr lang="en-IN" dirty="0"/>
          </a:p>
        </p:txBody>
      </p:sp>
      <p:pic>
        <p:nvPicPr>
          <p:cNvPr id="4" name="Picture 3" descr="problem_halved_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8" y="5429265"/>
            <a:ext cx="1714502" cy="1428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Business Solution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2976" y="1000108"/>
            <a:ext cx="7498080" cy="4800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dirty="0" smtClean="0"/>
              <a:t>		In order to counter the problems organization is facing, they want a web portal that is accessible 24*7 to their customers with all the information they need on their click.</a:t>
            </a:r>
          </a:p>
          <a:p>
            <a:pPr algn="just">
              <a:buNone/>
            </a:pPr>
            <a:r>
              <a:rPr lang="en-IN" dirty="0" smtClean="0"/>
              <a:t>		They want that each and every product is accessible to  their customers with all designs as well as it should be a few minutes work for site admins to insert new products with all it’s designs.</a:t>
            </a:r>
            <a:endParaRPr lang="en-IN" dirty="0"/>
          </a:p>
        </p:txBody>
      </p:sp>
      <p:pic>
        <p:nvPicPr>
          <p:cNvPr id="7" name="Picture 6" descr="hbs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70" y="5572140"/>
            <a:ext cx="1318830" cy="128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portal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Registration of User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Online payment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Upload 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Customize an existing design</a:t>
            </a:r>
          </a:p>
          <a:p>
            <a:pPr lvl="1"/>
            <a:r>
              <a:rPr lang="en-US" dirty="0" smtClean="0"/>
              <a:t>Cropping</a:t>
            </a:r>
          </a:p>
          <a:p>
            <a:pPr lvl="1"/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Brightness</a:t>
            </a:r>
          </a:p>
          <a:p>
            <a:pPr lvl="1"/>
            <a:r>
              <a:rPr lang="en-US" dirty="0" smtClean="0"/>
              <a:t>Saturation</a:t>
            </a:r>
          </a:p>
          <a:p>
            <a:pPr lvl="1"/>
            <a:r>
              <a:rPr lang="en-US" dirty="0" smtClean="0"/>
              <a:t>Contrast</a:t>
            </a:r>
          </a:p>
        </p:txBody>
      </p:sp>
      <p:pic>
        <p:nvPicPr>
          <p:cNvPr id="4" name="Picture 3" descr="sniper-target-scope-297ff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92208" y="5506208"/>
            <a:ext cx="1351792" cy="13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	This web portal is primarily meant for existing and potential customers of organization.</a:t>
            </a:r>
          </a:p>
          <a:p>
            <a:pPr algn="just">
              <a:buNone/>
            </a:pPr>
            <a:r>
              <a:rPr lang="en-US" dirty="0" smtClean="0"/>
              <a:t>		This site will also be used by personnel of organization who will be acting as site </a:t>
            </a:r>
            <a:r>
              <a:rPr lang="en-US" dirty="0" err="1" smtClean="0"/>
              <a:t>admins</a:t>
            </a:r>
            <a:r>
              <a:rPr lang="en-US" dirty="0" smtClean="0"/>
              <a:t> to add new information 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099" name="Picture 3" descr="C:\Users\sandeepkumar\Desktop\MailServerProjectProposal\pptReferences\targetUs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959" y="5357811"/>
            <a:ext cx="1643042" cy="15001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447800"/>
            <a:ext cx="8072462" cy="4410092"/>
          </a:xfrm>
        </p:spPr>
        <p:txBody>
          <a:bodyPr/>
          <a:lstStyle/>
          <a:p>
            <a:pPr algn="just"/>
            <a:r>
              <a:rPr lang="en-US" dirty="0" smtClean="0"/>
              <a:t> 	</a:t>
            </a:r>
            <a:r>
              <a:rPr lang="en-US" sz="2800" dirty="0" smtClean="0"/>
              <a:t>Developing web application that is capable of viewing all the products with all of their miscellaneous information.</a:t>
            </a:r>
          </a:p>
          <a:p>
            <a:pPr algn="just"/>
            <a:r>
              <a:rPr lang="en-US" sz="2800" dirty="0" smtClean="0"/>
              <a:t> 	Providing registration and authentication facility to users.</a:t>
            </a:r>
          </a:p>
          <a:p>
            <a:pPr algn="just"/>
            <a:r>
              <a:rPr lang="en-US" sz="2800" dirty="0" smtClean="0"/>
              <a:t> 	Providing payment options online for orders placed.</a:t>
            </a:r>
          </a:p>
          <a:p>
            <a:pPr algn="just"/>
            <a:r>
              <a:rPr lang="en-US" sz="2800" dirty="0" smtClean="0"/>
              <a:t> 	Providing facility of creating customized designs for products online.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1793" y="5357461"/>
            <a:ext cx="1592239" cy="1500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	</a:t>
            </a:r>
            <a:r>
              <a:rPr lang="en-US" sz="2800" dirty="0" smtClean="0"/>
              <a:t>Providing the facility of adding new products, their designs easily along with all miscellaneous information to the site admins.</a:t>
            </a:r>
          </a:p>
          <a:p>
            <a:r>
              <a:rPr lang="en-US" sz="2800" dirty="0" smtClean="0"/>
              <a:t> 	Site admins should be able to view daily orders to process them for their production.</a:t>
            </a:r>
            <a:endParaRPr lang="en-US" sz="2800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1793" y="5357461"/>
            <a:ext cx="1592239" cy="1500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928670"/>
            <a:ext cx="7498080" cy="4800600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	</a:t>
            </a:r>
            <a:r>
              <a:rPr lang="en-US" sz="2800" dirty="0" smtClean="0"/>
              <a:t>Prior activities in </a:t>
            </a:r>
            <a:r>
              <a:rPr lang="en-US" sz="2800" dirty="0" smtClean="0"/>
              <a:t>the </a:t>
            </a:r>
            <a:r>
              <a:rPr lang="en-US" sz="2800" dirty="0" smtClean="0"/>
              <a:t>way of carrying out this project will be to have the information of all the products, their designs and other miscellaneous information in digital format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	Then we will be </a:t>
            </a:r>
            <a:r>
              <a:rPr lang="en-IN" sz="2800" dirty="0" smtClean="0"/>
              <a:t>designing architecture, database and views of web application along with the backend logic for carrying out various required functions.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 	Then we will be implementing all the literature designed till then along with testing all the features as and when implemented.</a:t>
            </a:r>
          </a:p>
        </p:txBody>
      </p:sp>
      <p:pic>
        <p:nvPicPr>
          <p:cNvPr id="5122" name="Picture 2" descr="C:\Users\sandeepkumar\Desktop\MailServerProjectProposal\pptReferences\Activiti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1905" y="5500703"/>
            <a:ext cx="1802127" cy="1357298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1143000"/>
          </a:xfrm>
        </p:spPr>
        <p:txBody>
          <a:bodyPr/>
          <a:lstStyle/>
          <a:p>
            <a:r>
              <a:rPr lang="en-US" b="1" dirty="0" smtClean="0"/>
              <a:t>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748</TotalTime>
  <Words>115</Words>
  <Application>Microsoft Office PowerPoint</Application>
  <PresentationFormat>On-screen Show (4:3)</PresentationFormat>
  <Paragraphs>62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Web Portal for Yamuna Art Printing Press</vt:lpstr>
      <vt:lpstr>Introduction</vt:lpstr>
      <vt:lpstr>Business Problem</vt:lpstr>
      <vt:lpstr>Business Solution</vt:lpstr>
      <vt:lpstr>Project Scope</vt:lpstr>
      <vt:lpstr>Target Users</vt:lpstr>
      <vt:lpstr>Objectives</vt:lpstr>
      <vt:lpstr>Continued..</vt:lpstr>
      <vt:lpstr>Activities</vt:lpstr>
      <vt:lpstr>Technologies To be used</vt:lpstr>
      <vt:lpstr>Roles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Server</dc:title>
  <dc:creator>sandeepkumar</dc:creator>
  <cp:lastModifiedBy>Admin</cp:lastModifiedBy>
  <cp:revision>84</cp:revision>
  <dcterms:created xsi:type="dcterms:W3CDTF">2011-08-05T13:37:37Z</dcterms:created>
  <dcterms:modified xsi:type="dcterms:W3CDTF">2012-01-15T18:11:48Z</dcterms:modified>
</cp:coreProperties>
</file>