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2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4694"/>
  </p:normalViewPr>
  <p:slideViewPr>
    <p:cSldViewPr snapToGrid="0" snapToObjects="1">
      <p:cViewPr varScale="1">
        <p:scale>
          <a:sx n="143" d="100"/>
          <a:sy n="143" d="100"/>
        </p:scale>
        <p:origin x="568" y="208"/>
      </p:cViewPr>
      <p:guideLst/>
    </p:cSldViewPr>
  </p:slid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6:57:2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1 24575,'-14'0'0,"4"0"0,-4 0 0,6 0 0,0 3 0,4 2 0,-3 3 0,6 6 0,-6-5 0,2 5 0,1-6 0,-3 0 0,6 6 0,-6-5 0,1 11 0,1-10 0,-4 10 0,3-5 0,0 7 0,-4-1 0,9-5 0,-9 4 0,9-5 0,-8 1 0,9 4 0,-4-5 0,4 7 0,-5 0 0,4-7 0,-4 14 0,0-12 0,4 14 0,-4-1 0,-1 2 0,5 9 0,-5-9 0,6-1 0,0-1 0,0-7 0,0 8 0,0-10 0,0 1 0,0-1 0,0 1 0,0-1 0,0 1 0,0-1 0,0 1 0,0-6 0,0 4 0,0-5 0,3 1 0,-2 4 0,3-11 0,-4 5 0,0-6 0,0 0 0,0 0 0,0 0 0,0 0 0,0-1 0,0 7 0,-10 2 0,3 6 0,-14-1 0,11-5 0,-6 4 0,2-5 0,-3 2 0,-5 3 0,7-9 0,-5 4 0,10-7 0,-10 3 0,4-2 0,-5-3 0,-10-1 0,14-5 0,-12 0 0,13 0 0,1 0 0,1 0 0,6 0 0,0 0 0,3-4 0,5 3 0,4-2 0,4 3 0,0 0 0,0 3 0,0 2 0,0 3 0,0 0 0,0 0 0,6 1 0,-5-1 0,7 7 0,-7 1 0,7 0 0,-6-1 0,5 0 0,-6-6 0,1 11 0,-2-10 0,1 4 0,1 0 0,-2-5 0,-2 5 0,1-6 0,-7 6 0,4-5 0,-1 5 0,-2 0 0,3-4 0,-4 10 0,0-5 0,0 16 0,0-8 0,0 16 0,0-7 0,0 9 0,0 0 0,0 0 0,0 0 0,0 0 0,0-8 0,0-3 0,0-9 0,0 1 0,0-6 0,5 4 0,-4-5 0,8 7 0,-7-1 0,7 1 0,-3-1 0,5 1 0,-1-1 0,-4 1 0,4-1 0,-5-5 0,5 4 0,0-5 0,-1 1 0,1 4 0,-1-11 0,6 11 0,-6-10 0,5 4 0,0 0 0,2-4 0,5 6 0,1-5 0,-1-1 0,1 1 0,0 0 0,-1 0 0,1-1 0,-1 1 0,-5-5 0,-2-1 0,-6-5 0,6 0 0,-5 0 0,5 0 0,-6 0 0,0 0 0,0 0 0,0 0 0,-4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10:04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71 24575,'0'22'0,"0"5"0,0-1 0,0 11 0,0-19 0,0 12 0,0-15 0,0-1 0,0-6 0,0 0 0,0 0 0,0 0 0,-4 0 0,4 0 0,-4 0 0,4-7 0,0-8 0,0-3 0,0-10 0,0 4 0,5-5 0,-4-1 0,4 1 0,-1-1 0,-2 0 0,2 1 0,0 5 0,-3 2 0,2 6 0,1 0 0,-3 0 0,6 3 0,-6-2 0,6 6 0,-6-6 0,6 3 0,-7-4 0,7 0 0,-6 0 0,3 0 0,-4 0 0,3 0 0,2 3 0,3 2 0,0 3 0,0 0 0,-1 0 0,1 0 0,0 0 0,0 0 0,0 3 0,0-2 0,6 3 0,2-4 0,-1 3 0,-1-2 0,0 3 0,-5-4 0,5 0 0,-6 0 0,6 0 0,-4 3 0,10-2 0,-5 2 0,7-3 0,-1 0 0,-5 0 0,4 0 0,-11 0 0,5 0 0,-6 0 0,0 0 0,0 0 0,-4 4 0,0-3 0,-4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11:15.7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1743 24575,'45'-37'0,"0"-20"0,34 8 0,-43 4 0,4-1-782,23 10 0,6 0 782,-8-14 0,4-3 0,-7 20 0,6 2 0,-4 1 0,15-13 0,-1-1 0,9-8 0,3 1-771,2 12 0,0 0 771,-28 5 0,-1-2 0,2 2 0,4 5 0,3 3 0,-1-3 0,2-7 0,-1-2 0,2 4 0,-4 8 0,2 4 0,1-1-487,12-9 1,2-2 0,2 2 486,-1 6 0,1 1 0,1 0 0,6-6 0,1-1 0,0 2 0,0 2 0,0 2 0,0 0 0,1 0 0,-1 0 0,-1 2 0,-6 7 0,-2 2 0,1 1 0,6-2 0,0 1 0,0 1 0,-5 3 0,-2 2 0,1-1 0,-1 0 0,1-1 0,1 2 0,6 3 0,2 1 0,-7 0 0,-1-2 0,2 1 0,-14 5 0,8 1 0,1 1 0,-8-1 0,20 0 0,-2 0 0,-2 0 0,7 0 0,-3 0 0,-12 0 0,-2 0 0,-2 0-458,-9 0 1,-1 0 0,1 0 457,12-1 0,1 1 0,1 1 0,-1 2 0,0 2 0,0 1-427,1-2 1,1 1 0,1 3 426,5 5 0,2 2 0,2 2 0,-20-5 0,2 0 0,0 1 0,-1 0 0,21 8 0,-1 1 0,-3-2 0,-11-3 0,-2-2 0,-1 0 151,-4-1 1,-1 1-1,-6-3-151,3 0 0,-3-1 943,1 0 0,-2 0-943,-15-1 0,-4-1 1473,12 6-1473,-19-1 2405,-25-8-2405,-2 2 249,-10-4 1,-1 1-1,-3-2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11:18.1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282 1 24575,'4'9'0,"0"3"0,-8 4 0,-7 4 0,1-5 0,-11 7 0,9-1 0,-8 1 0,8-1 0,-9 1 0,2 8 0,1-6 0,-5 6 0,11-9 0,-2-5 0,4 4 0,1-11 0,0 5 0,1-6 0,3 0 0,2 0 0,-1-3 0,3 2 0,-6-3 0,6 4 0,-6 0 0,6 0 0,-2 0 0,-1 0 0,0-1 0,-1 7 0,2-4 0,3 4 0,-4-6 0,3 0 0,-2 0 0,6-4 0,2-4 0,3-5 0,0-3 0,-1 4 0,1-3 0,6 1 0,2-3 0,14 3 0,14-7 0,11 12 0,11-14 0,0 13 0,0-13 0,-11 7 0,-3-1 0,-20-2 0,-1 10 0,-16-4 0,-1 5 0,-6-3 0,0 2 0,-4-3 0,0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16:13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268 651 24575,'-8'0'0,"0"0"0,-1 0 0,-5 0 0,-1-4 0,-1 2 0,2-6 0,0-2 0,5 0 0,-12-10 0,12 10 0,-11-10 0,9 5 0,-9-7 0,9 6 0,-5-4 0,7 5 0,-1-1 0,1 2 0,1 6 0,4 0 0,0 0 0,0 3 0,4-2 0,-4 3 0,4-4 0,0 0 0,0 0 0,0 0 0,0 0 0,0-6 0,0 4 0,0-4 0,0 6 0,0 0 0,0 0 0,0 0 0,0 0 0,0 0 0,0-6 0,0 4 0,3-4 0,3 0 0,2 5 0,3-11 0,-3 10 0,2-10 0,0 4 0,1-5 0,-2 5 0,0 2 0,0 0 0,0 4 0,0-4 0,-1 10 0,0-3 0,0 2 0,-1 1 0,1 0 0,0 1 0,0 2 0,0-6 0,0 6 0,0-6 0,0 6 0,0-6 0,0 6 0,0-3 0,6-1 0,-5 4 0,11-4 0,-10 5 0,10 0 0,-11 0 0,5 0 0,-6 0 0,6 0 0,-5 0 0,5 0 0,-6 4 0,-3 0 0,2 4 0,-3 0 0,0 0 0,3 0 0,-1 6 0,2-5 0,3 11 0,-2-4 0,2 5 0,-2-5 0,2 4 0,-3-11 0,1 5 0,-4-6 0,3 6 0,-7-4 0,4 10 0,-5-5 0,5 7 0,-4-7 0,4 5 0,-5-4 0,0 5 0,0 1 0,0-1 0,0-5 0,0 4 0,0-11 0,0 5 0,0-6 0,0 6 0,0-4 0,0 4 0,0 0 0,0-5 0,0 5 0,0-6 0,0 0 0,0 0 0,0 0 0,0 0 0,0 0 0,0-1 0,0 1 0,-4 0 0,0 0 0,-1 0 0,-2 0 0,3 0 0,-4 0 0,3 0 0,-2 0 0,2 0 0,-3 0 0,4-1 0,-3-2 0,2 2 0,-3-6 0,0 2 0,0 1 0,0-3 0,0 6 0,0-6 0,0 2 0,0-3 0,0 0 0,0 0 0,0 0 0,0 0 0,0 0 0,0 0 0,0 0 0,0 0 0,0 0 0,0 0 0,0-3 0,4-2 0,-4-3 0,4 4 0,-4-3 0,0 2 0,4-3 0,0 4 0,4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16:16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1341 24575,'10'-14'0,"-5"5"0,28-24 0,-6 12 0,34-30 0,-12 10 0,-7 13 0,-1-1 0,10-12 0,31-14 0,-25 22 0,19-23 0,-4 9 0,1 0 0,-2 3 0,0-1 0,-3 9 0,3-8 0,-5 11 0,14-3 0,-26 4 0,-1 0 0,26-2-256,7-9 0,-1 2 256,-12 11 0,-15 6 0,10-3 0,-9 3 0,20-7 0,-8 4 0,3-1 0,-22 11 0,0 2 0,13-2 0,3-1 0,-1-4 0,0 2 0,0 7 0,0 1 0,0-5 0,0 2 0,-8 8 0,-1 1 0,0-3 0,-2 0 0,27-1 0,-14 0 0,-26 2 0,-19 8 0,-10 0 0,-9 0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16:19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24575,'-4'8'0,"4"0"0,-9 6 0,3 2 0,-3-1 0,-2 5 0,3-10 0,-1 3 0,4-5 0,-2 0 0,6 0 0,-6 0 0,2 0 0,-4 6 0,1-5 0,-3 12 0,7-12 0,-5 5 0,5-6 0,-1 0 0,2 0 0,-1-4 0,3 3 0,-2-2 0,3 2 0,0 1 0,0 0 0,-10 1 0,8 0 0,-4-4 0,10-1 0,4-4 0,0 0 0,0 0 0,6 0 0,1 0 0,15 0 0,-6 0 0,6 0 0,-8 0 0,-1 0 0,-5 0 0,-2 0 0,-6 0 0,0 0 0,0 0 0,0 0 0,-4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19:39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0 24575,'-16'0'0,"2"4"0,5 6 0,1-1 0,-3 11 0,3-10 0,-4 19 0,-5-3 0,-5 15 0,-5 0 0,0 0 0,-1 0 0,1 0 0,2-9 0,4 7 0,-2-7 0,4 1 0,-1 6 0,-1-21 0,8 11 0,-2-18 0,10 3 0,-3-6 0,8-4 0,-4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19:40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0 24575,'0'8'0,"0"6"0,0 10 0,-4-6 0,-3 19 0,-2-19 0,-11 21 0,12-16 0,-16 16 0,16-15 0,-15 6 0,11-8 0,-5 8 0,1-6 0,-2 6 0,-6 0 0,-1 2 0,4 9 0,-3-8 0,4 5 0,-3-14 0,4 6 0,-1-8 0,8-1 0,-4 1 0,0 0 0,6-7 0,-1-1 0,4-6 0,6 0 0,-6 0 0,6 0 0,-3-4 0,4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19:54.4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1 700 24575,'41'0'0,"-6"0"0,18 0 0,-3 0 0,1 0 0,5 0 0,23 0 0,3 0 0,-1 0 0,-17 0 0,4 0 0,0 0 0,-4 0 0,28 0-217,-24 0 0,9 0 0,-12 0 217,14 0 0,-15-2 0,12-1 0,-9-3 0,30-17 0,-30 8 0,2-3 0,-2-4 0,-4 0 0,24-15 0,-32 16 0,0 1 0,29-17 0,-40 14 0,0-1 0,26-12 0,-2-8 0,-24 22 651,0-4-651,-14 8 0,-9 1 0,1 2 0,-7 5 0,5 0 0,5-1 0,-2-5 0,16-5 0,-3-14 0,6 6 0,3-9 0,-13 18 0,-1-3 0,-10 11 0,-5-2 0,-2 8 0,-7 3 0,-2 3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19:57.2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18 172 24575,'0'14'0,"0"2"0,0-1 0,0 5 0,0-10 0,0 4 0,0-6 0,0 0 0,0 0 0,0-1 0,0 1 0,3 0 0,1 0 0,4 0 0,0 0 0,0 0 0,0 0 0,0 0 0,0 0 0,0 0 0,0-4 0,-4 3 0,0-16 0,-4 7 0,0-12 0,-4 6 0,-2-6 0,-3-2 0,-1 1 0,1 0 0,0 1 0,4 5 0,-3-5 0,7 6 0,-6 3 0,6-8 0,-6 7 0,6-8 0,-6 6 0,6 0 0,-3 0 0,4 0 0,-3 4 0,2-4 0,-3 4 0,4-10 0,4 4 0,6-5 0,1 1 0,3 3 0,-5-3 0,-1 6 0,0 0 0,0 0 0,0 3 0,0-2 0,0 3 0,0-4 0,-4 0 0,3 3 0,-3-2 0,1 3 0,2-1 0,-6 2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6:57:3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965 22 24575,'-15'0'0,"-5"0"0,10 0 0,-5-9 0,6 6 0,0-7 0,1 10 0,0 0 0,0 0 0,0 0 0,0 0 0,0 0 0,-6 0 0,4 0 0,-4 4 0,0 2 0,-1 3 0,-7 2 0,6-5 0,2 2 0,6-3 0,0 2 0,-6 3 0,5-2 0,-2 1 0,4-1 0,3 0 0,-1 0 0,-2 0 0,6 0 0,-6-1 0,3 1 0,-1 0 0,2 6 0,-1-4 0,3 10 0,-9 4 0,9 8 0,-11 9 0,10 0 0,-11 11 0,11-8 0,-13 20 0,13-21 0,-5 21 0,7-21 0,-6 10 0,4-12 0,-4 11 0,0-8 0,5 19 0,-6-8 0,0 11 0,5-11 0,-13 8 0,14 6 0,-13-11 0,13 33 0,-6-32 0,0 20 0,-3 1 0,0-10 0,-7 23 0,7-23 0,-6-1 0,-1-6 0,9-19 0,-7 19 0,8-19 0,-8 8 0,7 0 0,-3-16 0,2 25 0,3-26 0,-8 17 0,8-20 0,-8 7 0,3-15 0,-1 6 0,1-8 0,-4-1 0,3 1 0,-3-7 0,6-1 0,-5 0 0,4-4 0,-10 5 0,11-7 0,-11 2 0,10-1 0,-4-4 0,0 4 0,4-8 0,-10 4 0,11-5 0,-5 0 0,6 0 0,0 0 0,0 0 0,0 0 0,7 0 0,5 0 0,5 0 0,2 3 0,-3-2 0,0 6 0,0-3 0,0 4 0,6 2 0,-3 4 0,9 3 0,-1 13 0,3-7 0,5 16 0,-10-15 0,9 15 0,-6-7 0,0 0 0,-1 7 0,-8-15 0,1 6 0,0 0 0,-1-6 0,9 15 0,-7-7 0,8 20 0,-7-8 0,1 8 0,0 1 0,0 2 0,2 11 0,-1 0 0,2 14 0,-2-22 0,1 19 0,-9-22 0,0 0 0,-2-3 0,-5-11 0,5 0 0,-6 11 0,0-8 0,0 8 0,0-11 0,0 0 0,0 0 0,0 12 0,0-10 0,0 21 0,0-21 0,0 21 0,0-20 0,0 33 0,0-19 0,0 22 0,0-14 0,0 0 0,-7 0 0,5 1 0,-13-1 0,13 0 0,-5 0 0,7 0 0,0 0 0,0 0 0,0 14 0,0-10 0,0 10 0,0-14 0,0 0 0,0-11 0,0 8 0,0-19 0,0 19 0,0-8 0,7 12 0,10-1 0,6-11 0,20 13 0,2-7 0,-1 1 0,4-11 0,-14-18 0,-1-8 0,6 2 0,-16-10 0,8 1 0,-10-12 0,1 3 0,-7-7 0,-1 2 0,-6-4 0,0 0 0,0 0 0,-4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38:07.9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4 24575,'-1'-4'0,"12"9"0,19 8 0,0-3 0,6 11 0,-5-13 0,3 5 0,10 1 0,-1 0 0,12 2 0,-9-1 0,0-1 0,-5-6 0,-17 2 0,17-9 0,-16 4 0,7 0 0,-16-4 0,6 4 0,-6-5 0,0 0 0,5 0 0,-11 4 0,11-3 0,-4 3 0,5-4 0,-5 0 0,-3 0 0,-5 0 0,-1 0 0,0 0 0,-3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38:10.41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 62 24575,'0'15'0,"0"-5"0,0 11 0,0-11 0,0 5 0,0-7 0,0 0 0,0 1 0,0-1 0,0 0 0,0 1 0,0-1 0,0 7 0,0 1 0,0 7 0,0-7 0,-3-1 0,2-7 0,-3 1 0,4-1 0,0 0 0,0-7 0,0-6 0,0-4 0,0-3 0,0-12 0,0 5 0,5-13 0,3 0 0,-2 7 0,6-7 0,-6 10 0,0 5 0,4-4 0,-8 11 0,6-1 0,-3 7 0,3 4 0,1 0 0,-1 0 0,0 0 0,1 0 0,-1 0 0,0-4 0,1 3 0,-1-2 0,0 3 0,1 0 0,-1 0 0,0 0 0,1 0 0,5 0 0,3 0 0,14-7 0,-6 6 0,7-6 0,-9 7 0,0-5 0,-7 4 0,-1-4 0,-7 5 0,-3 0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39:24.2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1229 751 24575,'-17'0'0,"-4"0"0,5 0 0,-7 0 0,-23 0 0,9 0 0,-12 0 0,-3 0 0,3 0 0,-9 0 0,-9 0 0,21-12 0,-9 8 0,11-8 0,1 12 0,0 0 0,0-7 0,8 6 0,-6-6 0,7 1 0,-9 4 0,9-9 0,-7 3 0,16 1 0,-16-6 0,16 7 0,-16-2 0,16-2 0,-7 4 0,9-6 0,0 6 0,7-3 0,1 4 0,6 1 0,1-4 0,3 4 0,1-5 0,4 1 0,0-1 0,0 1 0,0-7 0,0 5 0,0-20 0,0 11 0,0-22 0,0 7 0,0-10 0,7 1 0,1 0 0,10 9 0,1 2 0,4 9 0,-1 0 0,1 5 0,0 2 0,8 3 0,4-6 0,-1 4 0,7-5 0,-7 13 0,9-6 0,0 5 0,0 0 0,0-5 0,-9 12 0,7-6 0,-7 7 0,0 0 0,-2 0 0,-9 0 0,0 0 0,-1 0 0,-5 0 0,4 0 0,-11 0 0,11 0 0,-11 0 0,11 5 0,4 3 0,0 3 0,7 2 0,0 6 0,-7-1 0,6 3 0,-8 0 0,0-8 0,0 8 0,-7-10 0,-1 4 0,-7-7 0,0 1 0,1-1 0,-5 0 0,0 1 0,-4-1 0,4 0 0,-3 1 0,6-1 0,-6 7 0,8 1 0,-4 0 0,1 6 0,1-13 0,-6 6 0,3-6 0,-4-1 0,0 0 0,0 1 0,0-1 0,0 0 0,0 1 0,0-1 0,0 0 0,0 1 0,0-1 0,-6 7 0,0 1 0,-4 0 0,-6 5 0,5-4 0,-6 5 0,7-5 0,-1 4 0,2-11 0,-1 4 0,2-5 0,0-1 0,-1 0 0,1 1 0,-1-1 0,1 0 0,-1 1 0,1-1 0,-1 0 0,1 1 0,0-1 0,-1-3 0,1 2 0,-1-6 0,1 3 0,-1-4 0,5 4 0,0-4 0,4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41:41.4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569 690 24575,'-9'0'0,"-6"0"0,-1 0 0,0 0 0,-6 0 0,6 0 0,0 0 0,-6 0 0,6 0 0,0-4 0,-6 3 0,6-7 0,-7 6 0,0-8 0,1 9 0,-1-9 0,6 5 0,-4-1 0,5-3 0,-1 4 0,2-5 0,7 2 0,-7 3 0,5-2 0,-1 2 0,4-4 0,-5 0 0,2 0 0,-4-1 0,5 2 0,1-1 0,-1 1 0,1-1 0,3 1 0,-4-7 0,4 5 0,-6-11 0,6 11 0,-5-11 0,5 11 0,-1-5 0,2 0 0,1 5 0,2-11 0,-3 11 0,4-12 0,0 12 0,0-11 0,0 5 0,0-7 0,0 6 0,0-4 0,5 5 0,1-7 0,4 7 0,0 1 0,-2 6 0,0 1 0,1 3 0,-1-2 0,0 6 0,1-7 0,-1 7 0,0-6 0,7 1 0,2-4 0,5 3 0,1-3 0,9 3 0,-7 0 0,6-5 0,-8 6 0,9-7 0,-7 7 0,0-5 0,-4 11 0,-4-9 0,-1 7 0,5-3 0,-11 5 0,11 0 0,-11 0 0,11 0 0,-4 0 0,5 0 0,1 0 0,-7 0 0,14 0 0,-17 0 0,17 0 0,-14 0 0,0 0 0,-1 0 0,-6 0 0,-1 4 0,0 1 0,1 3 0,5 2 0,-4-2 0,5 2 0,0 0 0,-4 5 0,5 2 0,-6 0 0,6 4 0,-4-5 0,4 7 0,-6-7 0,-1-1 0,-4-7 0,-1 7 0,-4-5 0,0 5 0,0-7 0,0 0 0,0 1 0,0 5 0,0-4 0,0 5 0,0 0 0,0-5 0,0 11 0,0-5 0,0 0 0,-5 5 0,-7-4 0,5-1 0,-13 0 0,12-1 0,-7-4 0,5 4 0,2-7 0,-1 1 0,1-1 0,-1 0 0,-6 2 0,5-5 0,-11 5 0,11-5 0,-11 6 0,4-1 0,-5 1 0,5-4 0,-4 3 0,11-9 0,-5 8 0,7-9 0,-1 4 0,1-4 0,-1 4 0,1-3 0,0 3 0,-7 1 0,-2-4 0,-6 9 0,-8-3 0,-4 0 0,1 5 0,-7-11 0,16 9 0,-7-9 0,9 9 0,7-9 0,1 4 0,11-5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45:47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979 794 24575,'-97'0'0,"20"0"0,36 0 0,6 0 0,-8 0 0,0 0 0,0 0 0,-1 0 0,1 0 0,0-7 0,-1 6 0,10-11 0,-7 4 0,7 2 0,0-6 0,2 6 0,9-6 0,0 1 0,1-5 0,-1-2 0,5-5 0,-3 0 0,3 0 0,-5 1 0,5-1 0,2 0 0,4 0 0,1 0 0,5 7 0,-4-5 0,8 11 0,-3-11 0,5 11 0,0-12 0,0 6 0,0 0 0,0-6 0,0 6 0,0-7 0,5 0 0,2 0 0,9 1 0,2-1 0,4 0 0,1 0 0,0 0 0,-1 6 0,1 0 0,0 6 0,-1-1 0,1 1 0,9-2 0,-7 2 0,7 3 0,-1-4 0,15 11 0,0-12 0,21 11 0,-9-4 0,0-1 0,9 6 0,-21-6 0,9 7 0,-12 0 0,-9 0 0,-2 0 0,0 0 0,-8 0 0,17 0 0,-16 0 0,16 0 0,-16 0 0,28 0 0,-16 0 0,18 7 0,0-6 0,-9 12 0,9-5 0,-21 5 0,7 1 0,-23-7 0,13 4 0,-21-10 0,11 9 0,-11-8 0,4 3 0,-5-2 0,-1-2 0,0 7 0,-3-4 0,2 5 0,-2-1 0,3 0 0,1 1 0,0 6 0,0-6 0,2 13 0,-6-6 0,5 7 0,-9-7 0,4 5 0,-5-5 0,0 1 0,0 4 0,0-11 0,0 11 0,0-11 0,0 11 0,0-5 0,0 16 0,0-14 0,-5 13 0,-1-15 0,-6 7 0,2-7 0,-1 5 0,2-11 0,-2 11 0,-4-10 0,4 4 0,-4-5 0,7-2 0,-1 1 0,-6 0 0,5 0 0,-11 2 0,11-2 0,-11 2 0,4-1 0,1 0 0,-14-4 0,11 2 0,-13-1 0,9-1 0,-9 5 0,7-9 0,-7 9 0,1-10 0,12 8 0,-21-8 0,22 3 0,-14-4 0,9 0 0,7 4 0,-6-4 0,12 4 0,-4-4 0,-1 0 0,-2 0 0,1 0 0,-5 0 0,11 0 0,-5 0 0,6 0 0,1 0 0,0 0 0,-1 0 0,1 0 0,-1 0 0,1 0 0,3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6:57:41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24575,'23'0'0,"-6"0"0,22 0 0,-15 0 0,6 0 0,-14 0 0,4 0 0,-11 0 0,5 0 0,-13 0 0,-2 0 0,-7 0 0,0 0 0,7 0 0,8 5 0,8-4 0,7 8 0,-1-8 0,-5 4 0,-2-5 0,-6 4 0,0-3 0,-8 2 0,-7-3 0,-8 0 0,-7 0 0,1 0 0,-1 0 0,0 5 0,7-4 0,1 4 0,6-5 0,0 0 0,0 3 0,0-2 0,0 3 0,3-1 0,-2-2 0,3 3 0,-4-4 0,3 3 0,-2-2 0,2 3 0,-3-4 0,4 3 0,0 2 0,4 2 0,0 1 0,0 0 0,0 6 0,0 2 0,0-1 0,0 14 0,0-11 0,0 12 0,0-9 0,0 1 0,0-1 0,0 1 0,0 8 0,0 3 0,0 7 0,0-7 0,0 17 0,0-24 0,0 16 0,0-21 0,0 1 0,0-7 0,0-1 0,0-6 0,0 0 0,0 0 0,0 0 0,0 0 0,0 0 0,0 0 0,0 0 0,0 0 0,0-1 0,0 1 0,0 0 0,0 0 0,0 0 0,0 0 0,0 0 0,0 6 0,0-5 0,0 11 0,0-10 0,0 10 0,0-11 0,0 5 0,0 0 0,0-4 0,0 4 0,0-6 0,0-1 0,0 1 0,0 0 0,0 0 0,0 0 0,0 0 0,0 0 0,0 0 0,0 0 0,0 6 0,0-5 0,0 5 0,0-6 0,0 0 0,0 0 0,0 0 0,0 0 0,0 0 0,0 0 0,0 0 0,0-1 0,0 1 0,0 0 0,0 0 0,0 0 0,0 0 0,0 0 0,0 0 0,0 0 0,4-4 0,6 0 0,6-4 0,5 0 0,1 0 0,0 0 0,-1 4 0,1-2 0,-7 2 0,-1-4 0,0 5 0,-4-4 0,3 4 0,-5-5 0,-3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6:57:4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24575,'8'0'0,"0"0"0,0 0 0,6 0 0,-5 0 0,5 0 0,0 0 0,-4 0 0,10 4 0,-11-3 0,5 4 0,-6-5 0,0 0 0,0 0 0,0 0 0,0 0 0,0 0 0,-1 0 0,1 0 0,0 0 0,0 0 0,-7 0 0,-12 0 0,1 0 0,-8 0 0,4 0 0,5 0 0,-11 0 0,10 0 0,-4 0 0,6 0 0,0 0 0,-6 0 0,4 0 0,-4 0 0,6 0 0,-6 0 0,5 0 0,-5 0 0,0 0 0,4 0 0,-4 0 0,9 4 0,2 0 0,3 4 0,0 0 0,0 6 0,0 10 0,0 0 0,0 15 0,0-16 0,0 8 0,0-10 0,0 1 0,0-1 0,0 1 0,0-7 0,0 5 0,0-10 0,0 4 0,0 0 0,0 1 0,0 1 0,0 4 0,0-5 0,0 7 0,0-7 0,0 5 0,0-10 0,0 4 0,0 0 0,0-5 0,0 11 0,0-4 0,0 5 0,0 1 0,0-1 0,0 9 0,0-6 0,0 6 0,0-8 0,-5-1 0,4 1 0,-4-1 0,5 1 0,0 0 0,0 8 0,-6 2 0,4 20 0,-4 3 0,0 0 0,5-3 0,-5-11 0,1-8 0,4-3 0,-4-15 0,5-1 0,0-6 0,0 0 0,0 0 0,3-3 0,2-2 0,3-3 0,0 0 0,-1 0 0,7 0 0,-4 0 0,10 0 0,-5 0 0,1 0 0,4 0 0,-5 0 0,7 0 0,-7 0 0,6 0 0,-6 5 0,7-4 0,-1 4 0,1-5 0,-7 3 0,5-2 0,-10 3 0,4-4 0,-7 0 0,-2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4T06:58:17.16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0,'42'0,"0"0,-10 0,7 0,-7 0,21 0,-10 0,10 0,-1 8,-8-6,8 5,-11-7,0 6,-9-4,7 4,-15-6,14 0,-14 4,0-2,-4 2,-10-4,10 0,-5 0,7 0,-1 5,10-4,1 4,9-5,-9 5,7-4,-7 4,1-5,-3 5,-9-4,1 3,0-4,-7 0,-1 0,-6 0,3 0,8 5,-5-4,3 4,-9-5,0 0,7 0,-5 0,4 0,-6 0,4 0,0 0,0 0,0 0,-1 0,-2 0,3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24:26.4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514 1 24575,'-8'0'0,"-1"0"0,1 0 0,-1 0 0,-5 0 0,4 0 0,-5 0 0,6 0 0,1 0 0,-1 0 0,1 4 0,-1-3 0,5 6 0,-4-6 0,7 6 0,-6-6 0,2 7 0,-3-4 0,3 5 0,-3-5 0,4 4 0,-5-4 0,5 5 0,-4-1 0,7 0 0,-6 1 0,6-1 0,-7 0 0,7 1 0,-2-1 0,3 0 0,0 1 0,0-1 0,-4 0 0,3 1 0,-3-1 0,4 0 0,0 7 0,0-5 0,-4 5 0,3-7 0,-2 7 0,3-5 0,0 11 0,-4-11 0,3 11 0,-3-11 0,4 11 0,0-5 0,-4 0 0,4 6 0,-4-12 0,4 4 0,-5 1 0,3 1 0,-8 7 0,9 0 0,-4-1 0,1-5 0,3 4 0,-6-11 0,6 4 0,-3-5 0,0-1 0,3 0 0,-6 1 0,6-1 0,-7-3 0,4 2 0,-5-2 0,1 3 0,-1 0 0,1 1 0,0-1 0,-1 0 0,1 1 0,-1-1 0,5 0 0,-4-3 0,7 3 0,-6-8 0,2 8 0,-4-7 0,1 6 0,0-2 0,-7-1 0,5 4 0,-12-7 0,12 6 0,-4-6 0,5 3 0,4-4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24:29.0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24575,'3'8'0,"11"16"0,-7-12 0,11 18 0,-17-13 0,14 0 0,-12 14 0,12-11 0,-9 12 0,7-1 0,0 3 0,1 10 0,0-1 0,-6 12 0,5-9 0,-11 9 0,12 0 0,-12-18 0,6 15 0,-3-27 0,-4 7 0,9-9 0,-9 0 0,9-1 0,-9 1 0,9 0 0,-2 8 0,4-6 0,3 28 0,-3-25 0,7 16 0,1-13 0,-3-12 0,7 11 0,-14-20 0,5 5 0,-7-7 0,1-3 0,-1-2 0,0-3 0,1 0 0,-1 0 0,0 0 0,-3-3 0,2 2 0,-6-7 0,7 4 0,-7-1 0,2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24:33.6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322 9 24575,'-4'-4'0,"-1"0"0,-10 4 0,5 4 0,-1 0 0,4 1 0,2 2 0,-3-2 0,-1 3 0,1 1 0,3-1 0,-2-3 0,2 2 0,0-2 0,-2 3 0,6 0 0,-3 1 0,4-1 0,-4 0 0,3 1 0,-6-1 0,6 7 0,-8 1 0,1 16 0,2-7 0,-6 7 0,11-10 0,-4 10 0,5-13 0,-5 11 0,4-20 0,-5 4 0,6-5 0,0-1 0,0 0 0,0 7 0,0-5 0,0 11 0,0-4 0,0-1 0,0 5 0,0-11 0,0 5 0,0-1 0,0-4 0,0 5 0,0-7 0,0 1 0,0-1 0,0 0 0,0 1 0,0-1 0,0 0 0,0 1 0,0 5 0,0-4 0,0 5 0,0-7 0,-3 1 0,2-1 0,-7 0 0,7 1 0,-6-5 0,2 4 0,0-4 0,-2 1 0,2 2 0,-3-2 0,-1 0 0,1 2 0,-1-6 0,1 3 0,0-4 0,-1 0 0,1 0 0,-1 0 0,1 0 0,-1 0 0,5-4 0,4 3 0,4-3 0,5 4 0,-1 0 0,0 0 0,1 0 0,-1 0 0,0 4 0,1 1 0,-1 3 0,0 0 0,1 1 0,-5-1 0,4 0 0,-4 1 0,5-1 0,-5 0 0,4 1 0,-7-1 0,6 0 0,-6 1 0,6-1 0,-6 0 0,3 1 0,0-1 0,-3 7 0,2-5 0,1 4 0,-3-5 0,3 6 0,-4-6 0,3 6 0,-2-6 0,3-1 0,-4 7 0,0-6 0,0 6 0,4-6 0,-3-1 0,2 0 0,-3 7 0,0-5 0,0 5 0,0-7 0,0 0 0,4 1 0,-3 5 0,3 3 0,-4-1 0,5 5 0,-4-5 0,4 1 0,-5 4 0,4-11 0,-3 11 0,2-11 0,-3 4 0,5 1 0,-3-5 0,3 5 0,-2-7 0,3 7 0,-1-5 0,4 5 0,-8-7 0,6 0 0,-6 7 0,3-5 0,0 5 0,-3-7 0,6-3 0,-6 2 0,6-2 0,-2 3 0,3-3 0,1 2 0,-1-2 0,0-1 0,1 4 0,-1-7 0,0 6 0,1-6 0,-1 3 0,0-4 0,1 0 0,-1 0 0,0 0 0,1 0 0,-1 0 0,0 0 0,1 0 0,-1 0 0,0 0 0,1 0 0,-1 0 0,0 0 0,1 0 0,-1 0 0,0 0 0,1 0 0,-1 0 0,0 0 0,1 0 0,-1 0 0,0 0 0,-22 0 0,13 0 0,-18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7:10:0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24575,'0'22'0,"6"5"0,13 38 0,17-1 0,-12-18 0,2 3 0,11 7 0,3 0 0,-5-9 0,1 1-412,10 14 0,1 1 412,2-12 0,3 1-583,10 16 1,4 2 582,3-4 0,4-1-721,-8-13 0,4 0 1,-1 1 720,-5-1 0,-1 0 0,4 0-648,-2-7 1,4 0 0,2 0-1,-2 0 648,-2 0 0,0 0 0,0 0 0,2 1 0,7 4 0,2 2 0,0-2 0,-1-3 0,-8-7 0,-1-4 0,0 0 0,1 0 0,3 4 0,1 1 0,0-1 0,-3-3-361,9 4 0,-2-3 0,1-3 361,5-2 0,1-3 0,1-1 0,-2 1 0,1-1 0,1-4 0,-1-7 0,1-4 0,3 0-249,-12-2 1,2 1 0,1-2-1,-2-1 249,19-2 0,0-3 0,1-1 0,-20 1 0,1 1 0,0-2 0,-2-4 0,21-5 0,-3-5 0,-3-2 182,-16 1 1,-4 0 0,1-4-183,3-5 0,-1-3 0,-3-3 0,11-9 0,-5-1 1005,-4 2 1,-3 0-1006,-4 0 0,-6 2 1701,11-13-1701,-22 6 2634,-23 21-2634,-12 4 1514,-5 10-1514,0 0 102,-7 4 1,2 0-1,-7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E6E8A-A256-2441-AD75-CCBA87239D0E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6BDD2-7738-6A40-8664-A56FAC11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BDD2-7738-6A40-8664-A56FAC1163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7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BDD2-7738-6A40-8664-A56FAC1163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0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AACA-D02B-F743-9FEB-A948D077B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5CA35-AB13-784D-ADCE-8AA21D2E3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072D7-BAC6-0B4F-9E50-21BF9104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FDF7-2B5D-F941-8014-4A4ED73BD581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A1D56-826A-5947-9614-4757224C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6EACF-5F0A-0640-9BF5-F5D823F4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BB6-C1B3-0040-B142-077D08B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9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99A2-412D-9349-A487-4439706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7BD34-C2A7-3744-9CF8-ABCA64AF3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B431-879E-A344-9CAA-9812095E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FDF7-2B5D-F941-8014-4A4ED73BD581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C5BB-8FD2-7A40-84C8-5149479E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66D2-AEC4-FB46-A14B-37396EB6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BB6-C1B3-0040-B142-077D08B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23350-724D-6048-B694-439C3E67D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1209C-14F6-7747-8871-A12A874C3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2391-83D6-DC4E-829E-FEEA6A8A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FDF7-2B5D-F941-8014-4A4ED73BD581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C1A0F-4D29-C348-AAF6-B54EFB54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F985-FDA5-3148-9DB3-FEE18EE1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BB6-C1B3-0040-B142-077D08B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7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F02B-F305-E24B-9B5F-D5FDE970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03BB-44F2-CF41-830B-098A76DE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147F-323B-3542-823B-90072568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FDF7-2B5D-F941-8014-4A4ED73BD581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E0D8-C34C-FA44-AE37-A73D436B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D4F9-57B7-0448-B303-07486241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BB6-C1B3-0040-B142-077D08B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3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C633-D82D-A041-8DB7-F578FC28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8237F-4EFA-7F45-8EB4-B67E16B5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2A7FC-C112-7D44-B5F7-612971C9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FDF7-2B5D-F941-8014-4A4ED73BD581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4748-AF80-E64F-AF83-F675D821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186BC-92A0-184A-9396-14B8BEF8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BB6-C1B3-0040-B142-077D08B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3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3BF8-25DB-2346-8052-46DA969F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8DD1-FB1F-0941-B8AE-29D235A62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1566D-77CF-DF4E-B19D-038C9C313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EC2F2-19B5-BA45-9334-4DB0C239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FDF7-2B5D-F941-8014-4A4ED73BD581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354FF-DF5A-4145-AFAE-EA35CDCE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E477-E4B8-B341-AE79-4111D3AA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BB6-C1B3-0040-B142-077D08B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75B7-4373-D642-AF71-72275469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962E-06FD-054A-A275-3C0B771C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E87D6-2432-1840-890C-F402D0A8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8CE0F-09FA-B947-BC7C-D275AB656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DACCE-0DAE-C14F-9125-C05123DFA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5377D-1040-8840-AC8D-0563DAAE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FDF7-2B5D-F941-8014-4A4ED73BD581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E0483-A082-2E42-9C11-CFD928E0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FEF02-9758-E948-BC85-4882E1BE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BB6-C1B3-0040-B142-077D08B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3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BCC3-B410-864A-9134-AC71B68D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87650-463A-4247-AB38-391A4EC0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FDF7-2B5D-F941-8014-4A4ED73BD581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38A9D-2875-2A4A-ABC4-8EEEABF1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64EAA-5C3B-AD49-A5E6-AADA5C02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BB6-C1B3-0040-B142-077D08B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5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D388E-26DF-B34F-A06C-E3FFE337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FDF7-2B5D-F941-8014-4A4ED73BD581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0B488-E086-D74F-B780-A4868CA9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91468-1A50-E14C-B232-E9669264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BB6-C1B3-0040-B142-077D08B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5E82-58BD-2A43-94BE-01E5413C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AD87-94CB-9C47-BA0A-E03768E1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BDDCB-677C-A548-8504-1E19A19B8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BA10-D797-B946-AC45-CC407080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FDF7-2B5D-F941-8014-4A4ED73BD581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18A62-12AB-DA4F-8C9E-7EF9A1CF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D5C3-23B0-9342-BE0C-373261BA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BB6-C1B3-0040-B142-077D08B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E43F-C002-9143-994D-8DF3407F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6BE1B-24B7-5248-9FFF-590B1CBA1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2E5B6-A379-A840-BF02-DD059BC4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A0EC2-26BA-0141-8BE7-BC961235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FDF7-2B5D-F941-8014-4A4ED73BD581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3E3D5-0544-7946-96DD-3EF1FF01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69691-EEC8-D34B-9B49-4F26CDE8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BB6-C1B3-0040-B142-077D08B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4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E1DE8-D5DB-014D-B15B-D53E58F1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EFDD4-7809-F04F-A389-C4CB5E24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41F49-5795-DE41-B74B-F35F7EE7E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CFDF7-2B5D-F941-8014-4A4ED73BD581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1D19-FEA6-D144-8255-CE6BE4311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AD07A-A3D8-0149-8C42-8D9B0575C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BBB6-C1B3-0040-B142-077D08B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8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4.xml"/><Relationship Id="rId18" Type="http://schemas.openxmlformats.org/officeDocument/2006/relationships/image" Target="../media/image17.png"/><Relationship Id="rId3" Type="http://schemas.openxmlformats.org/officeDocument/2006/relationships/customXml" Target="../ink/ink9.xml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14.png"/><Relationship Id="rId17" Type="http://schemas.openxmlformats.org/officeDocument/2006/relationships/customXml" Target="../ink/ink16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customXml" Target="../ink/ink13.xml"/><Relationship Id="rId24" Type="http://schemas.openxmlformats.org/officeDocument/2006/relationships/image" Target="../media/image20.png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10" Type="http://schemas.openxmlformats.org/officeDocument/2006/relationships/image" Target="../media/image13.png"/><Relationship Id="rId19" Type="http://schemas.openxmlformats.org/officeDocument/2006/relationships/customXml" Target="../ink/ink17.xml"/><Relationship Id="rId4" Type="http://schemas.openxmlformats.org/officeDocument/2006/relationships/image" Target="../media/image10.png"/><Relationship Id="rId9" Type="http://schemas.openxmlformats.org/officeDocument/2006/relationships/customXml" Target="../ink/ink12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933E-F040-7C4D-8775-E006FBCC4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–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09FCC-8851-3B4D-A439-2C35AF40B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6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07A236-3748-1A42-9F69-C755C0E4A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845" y="562117"/>
            <a:ext cx="7913545" cy="57337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0F2E2B-2CE5-DC45-AB43-1C02D3B87E46}"/>
                  </a:ext>
                </a:extLst>
              </p14:cNvPr>
              <p14:cNvContentPartPr/>
              <p14:nvPr/>
            </p14:nvContentPartPr>
            <p14:xfrm>
              <a:off x="3613880" y="1634531"/>
              <a:ext cx="253800" cy="893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0F2E2B-2CE5-DC45-AB43-1C02D3B87E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4880" y="1625891"/>
                <a:ext cx="27144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5AE87A-7792-E34F-928F-D67E9D9AFE2F}"/>
                  </a:ext>
                </a:extLst>
              </p14:cNvPr>
              <p14:cNvContentPartPr/>
              <p14:nvPr/>
            </p14:nvContentPartPr>
            <p14:xfrm>
              <a:off x="3574280" y="2671331"/>
              <a:ext cx="360720" cy="2410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5AE87A-7792-E34F-928F-D67E9D9AFE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5640" y="2662331"/>
                <a:ext cx="378360" cy="24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485EE1-69E7-A849-9E29-11CD982FB591}"/>
                  </a:ext>
                </a:extLst>
              </p14:cNvPr>
              <p14:cNvContentPartPr/>
              <p14:nvPr/>
            </p14:nvContentPartPr>
            <p14:xfrm>
              <a:off x="3834200" y="5071811"/>
              <a:ext cx="103320" cy="42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485EE1-69E7-A849-9E29-11CD982FB5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5200" y="5063171"/>
                <a:ext cx="1209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F938CF4-D788-104E-B038-3A8EC8221A0F}"/>
                  </a:ext>
                </a:extLst>
              </p14:cNvPr>
              <p14:cNvContentPartPr/>
              <p14:nvPr/>
            </p14:nvContentPartPr>
            <p14:xfrm>
              <a:off x="3849320" y="5550251"/>
              <a:ext cx="127800" cy="465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F938CF4-D788-104E-B038-3A8EC8221A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40680" y="5541611"/>
                <a:ext cx="1454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39CD1ED-2D3F-D147-9B5E-91A5FFA7AF4D}"/>
                  </a:ext>
                </a:extLst>
              </p14:cNvPr>
              <p14:cNvContentPartPr/>
              <p14:nvPr/>
            </p14:nvContentPartPr>
            <p14:xfrm>
              <a:off x="8471720" y="2394491"/>
              <a:ext cx="515520" cy="30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39CD1ED-2D3F-D147-9B5E-91A5FFA7AF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36080" y="2322491"/>
                <a:ext cx="587160" cy="1742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090525B-191D-0D4D-BACA-89F70EE8AD4B}"/>
              </a:ext>
            </a:extLst>
          </p:cNvPr>
          <p:cNvSpPr txBox="1"/>
          <p:nvPr/>
        </p:nvSpPr>
        <p:spPr>
          <a:xfrm>
            <a:off x="310880" y="5782991"/>
            <a:ext cx="324396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First thing to look out for is </a:t>
            </a:r>
          </a:p>
          <a:p>
            <a:r>
              <a:rPr lang="en-US" dirty="0"/>
              <a:t>whether the statement </a:t>
            </a:r>
            <a:r>
              <a:rPr lang="en-US" b="1" dirty="0"/>
              <a:t>compiles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842116-FA03-0E47-9C1F-CFF24FBE34E0}"/>
              </a:ext>
            </a:extLst>
          </p:cNvPr>
          <p:cNvGrpSpPr/>
          <p:nvPr/>
        </p:nvGrpSpPr>
        <p:grpSpPr>
          <a:xfrm>
            <a:off x="2607013" y="2671331"/>
            <a:ext cx="185040" cy="676800"/>
            <a:chOff x="2918298" y="2649179"/>
            <a:chExt cx="185040" cy="67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76D987-095B-8349-A59C-DDA84BC381A1}"/>
                    </a:ext>
                  </a:extLst>
                </p14:cNvPr>
                <p14:cNvContentPartPr/>
                <p14:nvPr/>
              </p14:nvContentPartPr>
              <p14:xfrm>
                <a:off x="2918298" y="2649179"/>
                <a:ext cx="185040" cy="274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76D987-095B-8349-A59C-DDA84BC381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09658" y="2640539"/>
                  <a:ext cx="202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4673E4-334F-4448-8F06-8B612C68B7F8}"/>
                    </a:ext>
                  </a:extLst>
                </p14:cNvPr>
                <p14:cNvContentPartPr/>
                <p14:nvPr/>
              </p14:nvContentPartPr>
              <p14:xfrm>
                <a:off x="2918298" y="2923499"/>
                <a:ext cx="164880" cy="402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4673E4-334F-4448-8F06-8B612C68B7F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09658" y="2914859"/>
                  <a:ext cx="182520" cy="42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2B79F26-9B00-2B4C-8EED-DA1B939601F2}"/>
                  </a:ext>
                </a:extLst>
              </p14:cNvPr>
              <p14:cNvContentPartPr/>
              <p14:nvPr/>
            </p14:nvContentPartPr>
            <p14:xfrm>
              <a:off x="2599453" y="1642451"/>
              <a:ext cx="194400" cy="547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2B79F26-9B00-2B4C-8EED-DA1B939601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90813" y="1633811"/>
                <a:ext cx="212040" cy="5655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7C1F930-1263-074F-8C12-EEE73D64F605}"/>
              </a:ext>
            </a:extLst>
          </p:cNvPr>
          <p:cNvSpPr txBox="1"/>
          <p:nvPr/>
        </p:nvSpPr>
        <p:spPr>
          <a:xfrm rot="16200000">
            <a:off x="2968988" y="1980809"/>
            <a:ext cx="7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A26FFF-1FB2-AE47-9EC4-D588D18AEAC5}"/>
              </a:ext>
            </a:extLst>
          </p:cNvPr>
          <p:cNvSpPr txBox="1"/>
          <p:nvPr/>
        </p:nvSpPr>
        <p:spPr>
          <a:xfrm rot="16200000">
            <a:off x="2942538" y="3413351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CF437-8C85-1B49-BECD-557FE44BDFD5}"/>
              </a:ext>
            </a:extLst>
          </p:cNvPr>
          <p:cNvSpPr txBox="1"/>
          <p:nvPr/>
        </p:nvSpPr>
        <p:spPr>
          <a:xfrm rot="16200000">
            <a:off x="1642924" y="2209825"/>
            <a:ext cx="12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arithmetic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27D5A3-50C8-C54C-9412-11DD37598880}"/>
              </a:ext>
            </a:extLst>
          </p:cNvPr>
          <p:cNvSpPr txBox="1"/>
          <p:nvPr/>
        </p:nvSpPr>
        <p:spPr>
          <a:xfrm>
            <a:off x="2430672" y="6405378"/>
            <a:ext cx="684873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Unless overridden with </a:t>
            </a:r>
            <a:r>
              <a:rPr lang="en-GB" b="1" dirty="0"/>
              <a:t>parentheses</a:t>
            </a:r>
            <a:r>
              <a:rPr lang="en-GB" dirty="0"/>
              <a:t> (make sure they are in pairs); no []</a:t>
            </a:r>
            <a:endParaRPr lang="en-GB" dirty="0"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7E2F5-1CDF-8448-9915-A1EDF00B27CB}"/>
              </a:ext>
            </a:extLst>
          </p:cNvPr>
          <p:cNvSpPr txBox="1"/>
          <p:nvPr/>
        </p:nvSpPr>
        <p:spPr>
          <a:xfrm>
            <a:off x="310880" y="5308705"/>
            <a:ext cx="94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Gotchas</a:t>
            </a:r>
          </a:p>
        </p:txBody>
      </p:sp>
    </p:spTree>
    <p:extLst>
      <p:ext uri="{BB962C8B-B14F-4D97-AF65-F5344CB8AC3E}">
        <p14:creationId xmlns:p14="http://schemas.microsoft.com/office/powerpoint/2010/main" val="354080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0" grpId="0"/>
      <p:bldP spid="22" grpId="0"/>
      <p:bldP spid="23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E4D3FB-5D37-134E-AA51-799A7DA94E64}"/>
              </a:ext>
            </a:extLst>
          </p:cNvPr>
          <p:cNvSpPr/>
          <p:nvPr/>
        </p:nvSpPr>
        <p:spPr>
          <a:xfrm>
            <a:off x="802986" y="713570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</a:rPr>
              <a:t>Increment and Decrement Operators </a:t>
            </a:r>
            <a:endParaRPr lang="en-GB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7732F-81DF-FE49-9A2C-BA710105D615}"/>
              </a:ext>
            </a:extLst>
          </p:cNvPr>
          <p:cNvSpPr txBox="1"/>
          <p:nvPr/>
        </p:nvSpPr>
        <p:spPr>
          <a:xfrm>
            <a:off x="777145" y="1662545"/>
            <a:ext cx="4069063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int </a:t>
            </a:r>
            <a:r>
              <a:rPr lang="en-GB" dirty="0" err="1"/>
              <a:t>parkAttendance</a:t>
            </a:r>
            <a:r>
              <a:rPr lang="en-GB" dirty="0"/>
              <a:t> = 0; </a:t>
            </a:r>
          </a:p>
          <a:p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parkAttendance</a:t>
            </a:r>
            <a:r>
              <a:rPr lang="en-GB" dirty="0"/>
              <a:t>); </a:t>
            </a:r>
          </a:p>
          <a:p>
            <a:r>
              <a:rPr lang="en-GB" dirty="0" err="1"/>
              <a:t>System.out.println</a:t>
            </a:r>
            <a:r>
              <a:rPr lang="en-GB" dirty="0"/>
              <a:t>(++</a:t>
            </a:r>
            <a:r>
              <a:rPr lang="en-GB" dirty="0" err="1"/>
              <a:t>parkAttendance</a:t>
            </a:r>
            <a:r>
              <a:rPr lang="en-GB" dirty="0"/>
              <a:t>);  </a:t>
            </a:r>
          </a:p>
          <a:p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parkAttendance</a:t>
            </a:r>
            <a:r>
              <a:rPr lang="en-GB" dirty="0"/>
              <a:t>);  </a:t>
            </a:r>
          </a:p>
          <a:p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parkAttendance</a:t>
            </a:r>
            <a:r>
              <a:rPr lang="en-GB" dirty="0"/>
              <a:t>--); </a:t>
            </a:r>
          </a:p>
          <a:p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parkAttendance</a:t>
            </a:r>
            <a:r>
              <a:rPr lang="en-GB" dirty="0"/>
              <a:t>);  </a:t>
            </a:r>
            <a:endParaRPr lang="en-GB" dirty="0">
              <a:effectLst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0220A-A9D0-AC43-B821-7FB665C1FAE0}"/>
              </a:ext>
            </a:extLst>
          </p:cNvPr>
          <p:cNvSpPr txBox="1"/>
          <p:nvPr/>
        </p:nvSpPr>
        <p:spPr>
          <a:xfrm>
            <a:off x="5052867" y="1951672"/>
            <a:ext cx="4812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//0</a:t>
            </a:r>
          </a:p>
          <a:p>
            <a:r>
              <a:rPr lang="en-US" dirty="0"/>
              <a:t>//1</a:t>
            </a:r>
          </a:p>
          <a:p>
            <a:r>
              <a:rPr lang="en-US" dirty="0"/>
              <a:t>//1</a:t>
            </a:r>
          </a:p>
          <a:p>
            <a:r>
              <a:rPr lang="en-US" dirty="0"/>
              <a:t>//1</a:t>
            </a:r>
          </a:p>
          <a:p>
            <a:r>
              <a:rPr lang="en-US" dirty="0"/>
              <a:t>//0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4CE7F0-CEF6-C24C-A8F2-03C6A1996686}"/>
              </a:ext>
            </a:extLst>
          </p:cNvPr>
          <p:cNvGrpSpPr/>
          <p:nvPr/>
        </p:nvGrpSpPr>
        <p:grpSpPr>
          <a:xfrm>
            <a:off x="4130480" y="3063371"/>
            <a:ext cx="2087280" cy="925920"/>
            <a:chOff x="4130480" y="3063371"/>
            <a:chExt cx="2087280" cy="92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DFE1AA-8781-1F43-9B87-02AF62F4903C}"/>
                    </a:ext>
                  </a:extLst>
                </p14:cNvPr>
                <p14:cNvContentPartPr/>
                <p14:nvPr/>
              </p14:nvContentPartPr>
              <p14:xfrm>
                <a:off x="4165400" y="3063371"/>
                <a:ext cx="2052360" cy="92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DFE1AA-8781-1F43-9B87-02AF62F4903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56400" y="3054731"/>
                  <a:ext cx="2070000" cy="9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2D938E-7284-664B-ADBF-7FF7A6512907}"/>
                    </a:ext>
                  </a:extLst>
                </p14:cNvPr>
                <p14:cNvContentPartPr/>
                <p14:nvPr/>
              </p14:nvContentPartPr>
              <p14:xfrm>
                <a:off x="4130480" y="3075611"/>
                <a:ext cx="160560" cy="114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2D938E-7284-664B-ADBF-7FF7A65129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1840" y="3066971"/>
                  <a:ext cx="178200" cy="131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39D7308-C739-F747-832E-7ABA642D7573}"/>
              </a:ext>
            </a:extLst>
          </p:cNvPr>
          <p:cNvSpPr txBox="1"/>
          <p:nvPr/>
        </p:nvSpPr>
        <p:spPr>
          <a:xfrm>
            <a:off x="6217760" y="3526331"/>
            <a:ext cx="213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original value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5CE042-404A-D744-B5C2-D62AE65C91DF}"/>
              </a:ext>
            </a:extLst>
          </p:cNvPr>
          <p:cNvGrpSpPr/>
          <p:nvPr/>
        </p:nvGrpSpPr>
        <p:grpSpPr>
          <a:xfrm>
            <a:off x="2867600" y="1656131"/>
            <a:ext cx="3137400" cy="690120"/>
            <a:chOff x="2867600" y="1656131"/>
            <a:chExt cx="3137400" cy="69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2BD8F9-0A6E-6745-A0EE-ED7EE21E36B6}"/>
                    </a:ext>
                  </a:extLst>
                </p14:cNvPr>
                <p14:cNvContentPartPr/>
                <p14:nvPr/>
              </p14:nvContentPartPr>
              <p14:xfrm>
                <a:off x="2899280" y="1656131"/>
                <a:ext cx="3105720" cy="62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2BD8F9-0A6E-6745-A0EE-ED7EE21E36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90280" y="1647491"/>
                  <a:ext cx="312336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AE003D-8763-7049-A724-1EC3F4759F32}"/>
                    </a:ext>
                  </a:extLst>
                </p14:cNvPr>
                <p14:cNvContentPartPr/>
                <p14:nvPr/>
              </p14:nvContentPartPr>
              <p14:xfrm>
                <a:off x="2867600" y="2166971"/>
                <a:ext cx="223200" cy="179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AE003D-8763-7049-A724-1EC3F4759F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58960" y="2158331"/>
                  <a:ext cx="240840" cy="196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9B6582D-7ECF-6648-84EF-3563AD8EE715}"/>
              </a:ext>
            </a:extLst>
          </p:cNvPr>
          <p:cNvSpPr txBox="1"/>
          <p:nvPr/>
        </p:nvSpPr>
        <p:spPr>
          <a:xfrm>
            <a:off x="6096000" y="1665071"/>
            <a:ext cx="18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new value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04C63B-FEE6-5D4D-A7F5-D76F69A5E641}"/>
              </a:ext>
            </a:extLst>
          </p:cNvPr>
          <p:cNvSpPr/>
          <p:nvPr/>
        </p:nvSpPr>
        <p:spPr>
          <a:xfrm>
            <a:off x="802986" y="4088847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on the same line: </a:t>
            </a:r>
            <a:endParaRPr lang="en-GB" dirty="0"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DE049-5ED5-FD4A-8FFF-4321D945210C}"/>
              </a:ext>
            </a:extLst>
          </p:cNvPr>
          <p:cNvSpPr/>
          <p:nvPr/>
        </p:nvSpPr>
        <p:spPr>
          <a:xfrm>
            <a:off x="802986" y="4601704"/>
            <a:ext cx="4069063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ArialMT"/>
              </a:rPr>
              <a:t>int lion = 3;</a:t>
            </a:r>
            <a:br>
              <a:rPr lang="en-GB" dirty="0">
                <a:latin typeface="ArialMT"/>
              </a:rPr>
            </a:br>
            <a:r>
              <a:rPr lang="en-GB" dirty="0">
                <a:latin typeface="ArialMT"/>
              </a:rPr>
              <a:t>int tiger = ++lion * 5 / lion--; </a:t>
            </a:r>
          </a:p>
          <a:p>
            <a:r>
              <a:rPr lang="en-GB" dirty="0" err="1">
                <a:latin typeface="ArialMT"/>
              </a:rPr>
              <a:t>System.out.println</a:t>
            </a:r>
            <a:r>
              <a:rPr lang="en-GB" dirty="0">
                <a:latin typeface="ArialMT"/>
              </a:rPr>
              <a:t>("lion is " + lion); </a:t>
            </a:r>
            <a:r>
              <a:rPr lang="en-GB" dirty="0" err="1">
                <a:latin typeface="ArialMT"/>
              </a:rPr>
              <a:t>System.out.println</a:t>
            </a:r>
            <a:r>
              <a:rPr lang="en-GB" dirty="0">
                <a:latin typeface="ArialMT"/>
              </a:rPr>
              <a:t>("tiger is " + tiger); </a:t>
            </a:r>
            <a:endParaRPr lang="en-GB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E8B283-C54B-6044-B03C-FFC2E1AD0119}"/>
              </a:ext>
            </a:extLst>
          </p:cNvPr>
          <p:cNvSpPr txBox="1"/>
          <p:nvPr/>
        </p:nvSpPr>
        <p:spPr>
          <a:xfrm>
            <a:off x="5191580" y="4920928"/>
            <a:ext cx="2382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tiger = 4*5 / 4 [lion = 3]</a:t>
            </a:r>
          </a:p>
          <a:p>
            <a:r>
              <a:rPr lang="en-US" dirty="0"/>
              <a:t>lion is 3</a:t>
            </a:r>
          </a:p>
          <a:p>
            <a:r>
              <a:rPr lang="en-US" dirty="0"/>
              <a:t>tiger is 5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9002D6-083C-784C-BD57-232C3C05DA72}"/>
              </a:ext>
            </a:extLst>
          </p:cNvPr>
          <p:cNvGrpSpPr/>
          <p:nvPr/>
        </p:nvGrpSpPr>
        <p:grpSpPr>
          <a:xfrm>
            <a:off x="6449960" y="4473131"/>
            <a:ext cx="1278720" cy="790200"/>
            <a:chOff x="6449960" y="4473131"/>
            <a:chExt cx="1278720" cy="79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889E63-5CD1-FD48-A857-13291E1DA39D}"/>
                    </a:ext>
                  </a:extLst>
                </p14:cNvPr>
                <p14:cNvContentPartPr/>
                <p14:nvPr/>
              </p14:nvContentPartPr>
              <p14:xfrm>
                <a:off x="6449960" y="5008451"/>
                <a:ext cx="184320" cy="254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889E63-5CD1-FD48-A857-13291E1DA3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41320" y="4999451"/>
                  <a:ext cx="2019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1BF2F8-416B-BD4C-8F18-9E9D934E1E93}"/>
                    </a:ext>
                  </a:extLst>
                </p14:cNvPr>
                <p14:cNvContentPartPr/>
                <p14:nvPr/>
              </p14:nvContentPartPr>
              <p14:xfrm>
                <a:off x="6628160" y="4473131"/>
                <a:ext cx="1100520" cy="483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1BF2F8-416B-BD4C-8F18-9E9D934E1E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19520" y="4464131"/>
                  <a:ext cx="11181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5AB4CD-0DA7-F74A-95BA-56E4CAC088DE}"/>
                    </a:ext>
                  </a:extLst>
                </p14:cNvPr>
                <p14:cNvContentPartPr/>
                <p14:nvPr/>
              </p14:nvContentPartPr>
              <p14:xfrm>
                <a:off x="6622400" y="4853291"/>
                <a:ext cx="91800" cy="108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5AB4CD-0DA7-F74A-95BA-56E4CAC088D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13760" y="4844291"/>
                  <a:ext cx="109440" cy="126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0AB70D8-F435-0C48-A339-E5A373232538}"/>
              </a:ext>
            </a:extLst>
          </p:cNvPr>
          <p:cNvSpPr txBox="1"/>
          <p:nvPr/>
        </p:nvSpPr>
        <p:spPr>
          <a:xfrm>
            <a:off x="7728680" y="4218191"/>
            <a:ext cx="397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lion = 4 (because of ++lion) </a:t>
            </a:r>
          </a:p>
          <a:p>
            <a:r>
              <a:rPr lang="en-US" dirty="0"/>
              <a:t>original value 4 is returned despite lion--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057B63-82D0-2949-AB79-BB722F2BD69B}"/>
              </a:ext>
            </a:extLst>
          </p:cNvPr>
          <p:cNvSpPr txBox="1"/>
          <p:nvPr/>
        </p:nvSpPr>
        <p:spPr>
          <a:xfrm>
            <a:off x="6916032" y="5887888"/>
            <a:ext cx="2018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tiger = ++lion * 5/3 </a:t>
            </a:r>
            <a:br>
              <a:rPr lang="en-US" dirty="0"/>
            </a:br>
            <a:r>
              <a:rPr lang="en-US" dirty="0"/>
              <a:t>tiger = ++2 * 5/3 </a:t>
            </a:r>
          </a:p>
          <a:p>
            <a:r>
              <a:rPr lang="en-US" dirty="0"/>
              <a:t>         = 3*5/3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70FC3-1F82-7243-88AC-7445EAF22B05}"/>
              </a:ext>
            </a:extLst>
          </p:cNvPr>
          <p:cNvGrpSpPr/>
          <p:nvPr/>
        </p:nvGrpSpPr>
        <p:grpSpPr>
          <a:xfrm>
            <a:off x="7631840" y="6500651"/>
            <a:ext cx="595080" cy="275040"/>
            <a:chOff x="7631840" y="6500651"/>
            <a:chExt cx="59508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E088AD-95DC-E04D-A8D1-1218D7D2720C}"/>
                    </a:ext>
                  </a:extLst>
                </p14:cNvPr>
                <p14:cNvContentPartPr/>
                <p14:nvPr/>
              </p14:nvContentPartPr>
              <p14:xfrm>
                <a:off x="7631840" y="6525851"/>
                <a:ext cx="144360" cy="207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E088AD-95DC-E04D-A8D1-1218D7D2720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23200" y="6516851"/>
                  <a:ext cx="162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2CE70A-38C9-8C41-99F5-FF6BE98E5DA0}"/>
                    </a:ext>
                  </a:extLst>
                </p14:cNvPr>
                <p14:cNvContentPartPr/>
                <p14:nvPr/>
              </p14:nvContentPartPr>
              <p14:xfrm>
                <a:off x="8072840" y="6500651"/>
                <a:ext cx="154080" cy="275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2CE70A-38C9-8C41-99F5-FF6BE98E5D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63840" y="6491651"/>
                  <a:ext cx="17172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86B419-D097-494B-A021-FA07FF0B7226}"/>
              </a:ext>
            </a:extLst>
          </p:cNvPr>
          <p:cNvGrpSpPr/>
          <p:nvPr/>
        </p:nvGrpSpPr>
        <p:grpSpPr>
          <a:xfrm>
            <a:off x="7758920" y="6489491"/>
            <a:ext cx="1003320" cy="318960"/>
            <a:chOff x="7758920" y="6489491"/>
            <a:chExt cx="100332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51E178-B728-FB48-9743-F64CBFAF00B4}"/>
                    </a:ext>
                  </a:extLst>
                </p14:cNvPr>
                <p14:cNvContentPartPr/>
                <p14:nvPr/>
              </p14:nvContentPartPr>
              <p14:xfrm>
                <a:off x="7758920" y="6489491"/>
                <a:ext cx="1003320" cy="252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51E178-B728-FB48-9743-F64CBFAF00B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50280" y="6480851"/>
                  <a:ext cx="1020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370E227-8A6F-A04B-8929-8B7168EEAD22}"/>
                    </a:ext>
                  </a:extLst>
                </p14:cNvPr>
                <p14:cNvContentPartPr/>
                <p14:nvPr/>
              </p14:nvContentPartPr>
              <p14:xfrm>
                <a:off x="7766120" y="6670571"/>
                <a:ext cx="48960" cy="13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370E227-8A6F-A04B-8929-8B7168EEAD2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57120" y="6661931"/>
                  <a:ext cx="66600" cy="155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805D7F4-E91E-564F-BC74-7C4CF87A10AD}"/>
              </a:ext>
            </a:extLst>
          </p:cNvPr>
          <p:cNvSpPr txBox="1"/>
          <p:nvPr/>
        </p:nvSpPr>
        <p:spPr>
          <a:xfrm>
            <a:off x="8796097" y="63169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94916C-1A3C-EB4F-BFF8-57031A576D7A}"/>
              </a:ext>
            </a:extLst>
          </p:cNvPr>
          <p:cNvSpPr txBox="1"/>
          <p:nvPr/>
        </p:nvSpPr>
        <p:spPr>
          <a:xfrm>
            <a:off x="8100291" y="546792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doni MT" panose="02070603080606020203" pitchFamily="18" charset="77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95654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  <p:bldP spid="15" grpId="0"/>
      <p:bldP spid="16" grpId="0" animBg="1"/>
      <p:bldP spid="17" grpId="0"/>
      <p:bldP spid="23" grpId="0"/>
      <p:bldP spid="24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4B6B29-1B88-234A-8328-34937CE52AFF}"/>
              </a:ext>
            </a:extLst>
          </p:cNvPr>
          <p:cNvSpPr/>
          <p:nvPr/>
        </p:nvSpPr>
        <p:spPr>
          <a:xfrm>
            <a:off x="815055" y="384402"/>
            <a:ext cx="2574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Georgia" panose="02040502050405020303" pitchFamily="18" charset="0"/>
              </a:rPr>
              <a:t>Numeric Promotion</a:t>
            </a:r>
            <a:endParaRPr lang="en-GB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06C83-B23C-A647-990A-546E29848CB2}"/>
              </a:ext>
            </a:extLst>
          </p:cNvPr>
          <p:cNvSpPr txBox="1"/>
          <p:nvPr/>
        </p:nvSpPr>
        <p:spPr>
          <a:xfrm>
            <a:off x="719846" y="1157592"/>
            <a:ext cx="9744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dirty="0">
                <a:highlight>
                  <a:srgbClr val="FFFF00"/>
                </a:highlight>
              </a:rPr>
              <a:t>two</a:t>
            </a:r>
            <a:r>
              <a:rPr lang="en-GB" dirty="0"/>
              <a:t> values have </a:t>
            </a:r>
            <a:r>
              <a:rPr lang="en-GB" dirty="0">
                <a:highlight>
                  <a:srgbClr val="FFFF00"/>
                </a:highlight>
              </a:rPr>
              <a:t>different data types</a:t>
            </a:r>
            <a:r>
              <a:rPr lang="en-GB" dirty="0"/>
              <a:t>, Java will automatically </a:t>
            </a:r>
            <a:br>
              <a:rPr lang="en-GB" dirty="0"/>
            </a:br>
            <a:r>
              <a:rPr lang="en-GB" dirty="0"/>
              <a:t>promote one of the values to the </a:t>
            </a:r>
            <a:r>
              <a:rPr lang="en-GB" dirty="0">
                <a:highlight>
                  <a:srgbClr val="FFFF00"/>
                </a:highlight>
              </a:rPr>
              <a:t>larger</a:t>
            </a:r>
            <a:r>
              <a:rPr lang="en-GB" dirty="0"/>
              <a:t> of the two data types. </a:t>
            </a:r>
            <a:br>
              <a:rPr lang="en-GB" dirty="0"/>
            </a:b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If one of the values is </a:t>
            </a:r>
            <a:r>
              <a:rPr lang="en-GB" dirty="0">
                <a:highlight>
                  <a:srgbClr val="FFFF00"/>
                </a:highlight>
              </a:rPr>
              <a:t>integral</a:t>
            </a:r>
            <a:r>
              <a:rPr lang="en-GB" dirty="0"/>
              <a:t> and the other is </a:t>
            </a:r>
            <a:r>
              <a:rPr lang="en-GB" dirty="0">
                <a:highlight>
                  <a:srgbClr val="FFFF00"/>
                </a:highlight>
              </a:rPr>
              <a:t>floating-point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Java will automatically </a:t>
            </a:r>
            <a:r>
              <a:rPr lang="en-GB" dirty="0">
                <a:highlight>
                  <a:srgbClr val="FFFF00"/>
                </a:highlight>
              </a:rPr>
              <a:t>promote the integral value to the floating-point</a:t>
            </a:r>
            <a:r>
              <a:rPr lang="en-GB" dirty="0"/>
              <a:t> value’s data type. </a:t>
            </a:r>
            <a:br>
              <a:rPr lang="en-GB" dirty="0"/>
            </a:b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Smaller data types, namely, </a:t>
            </a:r>
            <a:r>
              <a:rPr lang="en-GB" dirty="0">
                <a:highlight>
                  <a:srgbClr val="FFFF00"/>
                </a:highlight>
              </a:rPr>
              <a:t>byte, short, and char</a:t>
            </a:r>
            <a:r>
              <a:rPr lang="en-GB" dirty="0"/>
              <a:t>, are first promoted to </a:t>
            </a:r>
            <a:r>
              <a:rPr lang="en-GB" dirty="0">
                <a:highlight>
                  <a:srgbClr val="FFFF00"/>
                </a:highlight>
              </a:rPr>
              <a:t>int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any time they’re used with a Java </a:t>
            </a:r>
            <a:r>
              <a:rPr lang="en-GB" dirty="0">
                <a:highlight>
                  <a:srgbClr val="FFFF00"/>
                </a:highlight>
              </a:rPr>
              <a:t>binary arithmetic operator</a:t>
            </a:r>
            <a:r>
              <a:rPr lang="en-GB" dirty="0"/>
              <a:t>, even if neither of the operands is int.</a:t>
            </a:r>
            <a:br>
              <a:rPr lang="en-GB" dirty="0"/>
            </a:br>
            <a:r>
              <a:rPr lang="en-GB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After all promotion has occurred and the operands have the same data type, </a:t>
            </a:r>
            <a:br>
              <a:rPr lang="en-GB" dirty="0"/>
            </a:br>
            <a:r>
              <a:rPr lang="en-GB" dirty="0"/>
              <a:t>the </a:t>
            </a:r>
            <a:r>
              <a:rPr lang="en-GB" dirty="0">
                <a:highlight>
                  <a:srgbClr val="FFFF00"/>
                </a:highlight>
              </a:rPr>
              <a:t>resulting value</a:t>
            </a:r>
            <a:r>
              <a:rPr lang="en-GB" dirty="0"/>
              <a:t> will have the same data type as its </a:t>
            </a:r>
            <a:r>
              <a:rPr lang="en-GB" dirty="0">
                <a:highlight>
                  <a:srgbClr val="FFFF00"/>
                </a:highlight>
              </a:rPr>
              <a:t>promoted operands</a:t>
            </a:r>
            <a:r>
              <a:rPr lang="en-GB" dirty="0"/>
              <a:t>.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661AC-B2FB-994C-AA85-94D8309067AF}"/>
              </a:ext>
            </a:extLst>
          </p:cNvPr>
          <p:cNvSpPr txBox="1"/>
          <p:nvPr/>
        </p:nvSpPr>
        <p:spPr>
          <a:xfrm>
            <a:off x="5874211" y="3351179"/>
            <a:ext cx="2957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solidFill>
                  <a:schemeClr val="bg2">
                    <a:lumMod val="50000"/>
                  </a:schemeClr>
                </a:solidFill>
              </a:rPr>
              <a:t>unary operators are excluded </a:t>
            </a:r>
            <a:endParaRPr lang="en-GB" sz="13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endParaRPr 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1401D-4E4C-2B44-BC4E-CD7FB8F6B587}"/>
              </a:ext>
            </a:extLst>
          </p:cNvPr>
          <p:cNvGrpSpPr/>
          <p:nvPr/>
        </p:nvGrpSpPr>
        <p:grpSpPr>
          <a:xfrm>
            <a:off x="5661498" y="3438659"/>
            <a:ext cx="286200" cy="111600"/>
            <a:chOff x="5661498" y="3438659"/>
            <a:chExt cx="28620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3CA934-DE64-2A47-9DDA-164FFF8CAC3A}"/>
                    </a:ext>
                  </a:extLst>
                </p14:cNvPr>
                <p14:cNvContentPartPr/>
                <p14:nvPr/>
              </p14:nvContentPartPr>
              <p14:xfrm>
                <a:off x="5661498" y="3459179"/>
                <a:ext cx="286200" cy="67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3CA934-DE64-2A47-9DDA-164FFF8CAC3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52498" y="3450179"/>
                  <a:ext cx="303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BECD28-9B77-C741-838C-02C75B8540B3}"/>
                    </a:ext>
                  </a:extLst>
                </p14:cNvPr>
                <p14:cNvContentPartPr/>
                <p14:nvPr/>
              </p14:nvContentPartPr>
              <p14:xfrm>
                <a:off x="5670498" y="3438659"/>
                <a:ext cx="143280" cy="111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BECD28-9B77-C741-838C-02C75B8540B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1498" y="3430019"/>
                  <a:ext cx="160920" cy="129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D9D0482-5620-ED45-8278-28E2E30BA35C}"/>
              </a:ext>
            </a:extLst>
          </p:cNvPr>
          <p:cNvSpPr txBox="1"/>
          <p:nvPr/>
        </p:nvSpPr>
        <p:spPr>
          <a:xfrm>
            <a:off x="7733488" y="909376"/>
            <a:ext cx="1235413" cy="784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500" dirty="0"/>
              <a:t>int x = 1; </a:t>
            </a:r>
          </a:p>
          <a:p>
            <a:r>
              <a:rPr lang="en-GB" sz="1500" dirty="0"/>
              <a:t>long y = 33; </a:t>
            </a:r>
          </a:p>
          <a:p>
            <a:r>
              <a:rPr lang="en-GB" sz="1500" dirty="0"/>
              <a:t>var z = x * y; </a:t>
            </a:r>
            <a:endParaRPr lang="en-GB" sz="150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81D3A92-62D6-1944-BB04-57799DB92B39}"/>
                  </a:ext>
                </a:extLst>
              </p14:cNvPr>
              <p14:cNvContentPartPr/>
              <p14:nvPr/>
            </p14:nvContentPartPr>
            <p14:xfrm>
              <a:off x="7762458" y="1164899"/>
              <a:ext cx="442440" cy="270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81D3A92-62D6-1944-BB04-57799DB92B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58138" y="1160579"/>
                <a:ext cx="451080" cy="2793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E804211-078E-D340-8990-E0B78E02BC32}"/>
              </a:ext>
            </a:extLst>
          </p:cNvPr>
          <p:cNvSpPr txBox="1"/>
          <p:nvPr/>
        </p:nvSpPr>
        <p:spPr>
          <a:xfrm>
            <a:off x="10473373" y="2903928"/>
            <a:ext cx="1192955" cy="784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500" dirty="0"/>
              <a:t>short x = 10; </a:t>
            </a:r>
          </a:p>
          <a:p>
            <a:r>
              <a:rPr lang="en-GB" sz="1500" dirty="0"/>
              <a:t>short y = 3; </a:t>
            </a:r>
          </a:p>
          <a:p>
            <a:r>
              <a:rPr lang="en-GB" sz="1500" dirty="0"/>
              <a:t>var z = x * y; </a:t>
            </a:r>
            <a:endParaRPr lang="en-GB" sz="150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B768386-312D-8C42-B965-94A8B90C177E}"/>
                  </a:ext>
                </a:extLst>
              </p14:cNvPr>
              <p14:cNvContentPartPr/>
              <p14:nvPr/>
            </p14:nvContentPartPr>
            <p14:xfrm>
              <a:off x="7740138" y="2911619"/>
              <a:ext cx="324000" cy="252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B768386-312D-8C42-B965-94A8B90C17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5818" y="2907299"/>
                <a:ext cx="332640" cy="2613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F28B10C-4770-E248-842E-3CE65FE83554}"/>
              </a:ext>
            </a:extLst>
          </p:cNvPr>
          <p:cNvSpPr txBox="1"/>
          <p:nvPr/>
        </p:nvSpPr>
        <p:spPr>
          <a:xfrm>
            <a:off x="9561401" y="1819072"/>
            <a:ext cx="1805944" cy="784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500" dirty="0"/>
              <a:t>double x = 3.33;</a:t>
            </a:r>
            <a:br>
              <a:rPr lang="en-GB" sz="1500" dirty="0"/>
            </a:br>
            <a:r>
              <a:rPr lang="en-GB" sz="1500" dirty="0"/>
              <a:t>short y = 2;</a:t>
            </a:r>
            <a:br>
              <a:rPr lang="en-GB" sz="1500" dirty="0"/>
            </a:br>
            <a:r>
              <a:rPr lang="en-GB" sz="1500" dirty="0"/>
              <a:t>double result = x * y;</a:t>
            </a:r>
            <a:endParaRPr lang="en-US" sz="15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CBD6B8-4076-2140-A646-0C71B5F9AA76}"/>
                  </a:ext>
                </a:extLst>
              </p14:cNvPr>
              <p14:cNvContentPartPr/>
              <p14:nvPr/>
            </p14:nvContentPartPr>
            <p14:xfrm>
              <a:off x="9643818" y="1830539"/>
              <a:ext cx="603720" cy="285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CBD6B8-4076-2140-A646-0C71B5F9AA7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39498" y="1826219"/>
                <a:ext cx="612360" cy="2944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24979C9-CEC1-F24A-BB71-BEA2F5E93B69}"/>
              </a:ext>
            </a:extLst>
          </p:cNvPr>
          <p:cNvSpPr txBox="1"/>
          <p:nvPr/>
        </p:nvSpPr>
        <p:spPr>
          <a:xfrm>
            <a:off x="4372497" y="5515742"/>
            <a:ext cx="722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floating-point literals are assumed to be double, unless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postfixed</a:t>
            </a: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 with an f, </a:t>
            </a:r>
            <a:endParaRPr lang="en-GB" dirty="0"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742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58E5CA-FA4C-4C47-88C2-3CD8B1D6ED68}"/>
              </a:ext>
            </a:extLst>
          </p:cNvPr>
          <p:cNvSpPr/>
          <p:nvPr/>
        </p:nvSpPr>
        <p:spPr>
          <a:xfrm>
            <a:off x="1079770" y="16272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compiler error if it detects that you are trying to convert from larger to smaller data types without </a:t>
            </a:r>
            <a:r>
              <a:rPr lang="en-GB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casting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6B084-430F-2B44-A0B4-B40B06DEF8B1}"/>
              </a:ext>
            </a:extLst>
          </p:cNvPr>
          <p:cNvSpPr txBox="1"/>
          <p:nvPr/>
        </p:nvSpPr>
        <p:spPr>
          <a:xfrm>
            <a:off x="1079770" y="710119"/>
            <a:ext cx="181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Assigning Values </a:t>
            </a:r>
            <a:endParaRPr lang="en-GB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A0D64-9AE5-884E-8832-664D60718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20" y="1483706"/>
            <a:ext cx="2253980" cy="789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73A5A-E214-0C42-8644-D12E38E51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20" y="3068361"/>
            <a:ext cx="5854700" cy="1028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01D238-46F1-2347-A694-9EA1AF15669A}"/>
              </a:ext>
            </a:extLst>
          </p:cNvPr>
          <p:cNvSpPr txBox="1"/>
          <p:nvPr/>
        </p:nvSpPr>
        <p:spPr>
          <a:xfrm>
            <a:off x="1079770" y="2622483"/>
            <a:ext cx="91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Casting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1F4D8-47DC-7B44-858B-10D09E9E38A1}"/>
              </a:ext>
            </a:extLst>
          </p:cNvPr>
          <p:cNvSpPr txBox="1"/>
          <p:nvPr/>
        </p:nvSpPr>
        <p:spPr>
          <a:xfrm>
            <a:off x="1079770" y="4774129"/>
            <a:ext cx="8375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Casting is </a:t>
            </a:r>
            <a:r>
              <a:rPr lang="en-GB" dirty="0">
                <a:highlight>
                  <a:srgbClr val="FFFF00"/>
                </a:highlight>
              </a:rPr>
              <a:t>optional and unnecessary</a:t>
            </a:r>
            <a:r>
              <a:rPr lang="en-GB" dirty="0"/>
              <a:t> when converting to a </a:t>
            </a:r>
            <a:r>
              <a:rPr lang="en-GB" dirty="0">
                <a:highlight>
                  <a:srgbClr val="FFFF00"/>
                </a:highlight>
              </a:rPr>
              <a:t>larger or widening data type</a:t>
            </a:r>
            <a:r>
              <a:rPr lang="en-GB" dirty="0"/>
              <a:t>, </a:t>
            </a:r>
          </a:p>
          <a:p>
            <a:r>
              <a:rPr lang="en-GB" dirty="0"/>
              <a:t>but it is </a:t>
            </a:r>
            <a:r>
              <a:rPr lang="en-GB" dirty="0">
                <a:highlight>
                  <a:srgbClr val="FFFF00"/>
                </a:highlight>
              </a:rPr>
              <a:t>required</a:t>
            </a:r>
            <a:r>
              <a:rPr lang="en-GB" dirty="0"/>
              <a:t> when converting to a </a:t>
            </a:r>
            <a:r>
              <a:rPr lang="en-GB" dirty="0">
                <a:highlight>
                  <a:srgbClr val="FFFF00"/>
                </a:highlight>
              </a:rPr>
              <a:t>smaller or narrowing data type</a:t>
            </a:r>
            <a:r>
              <a:rPr lang="en-GB" dirty="0"/>
              <a:t>. </a:t>
            </a:r>
            <a:endParaRPr lang="en-GB" dirty="0">
              <a:effectLst/>
            </a:endParaRPr>
          </a:p>
          <a:p>
            <a:r>
              <a:rPr lang="en-GB" dirty="0"/>
              <a:t> </a:t>
            </a:r>
            <a:endParaRPr lang="en-GB" dirty="0">
              <a:effectLst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1BB91-853D-C14F-ADDC-92CD203A5B34}"/>
              </a:ext>
            </a:extLst>
          </p:cNvPr>
          <p:cNvSpPr/>
          <p:nvPr/>
        </p:nvSpPr>
        <p:spPr>
          <a:xfrm>
            <a:off x="6014936" y="4450964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5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the compiler automatically casts smaller data types to larger ones. </a:t>
            </a:r>
            <a:endParaRPr lang="en-GB" sz="150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247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4451EF-0AB3-274B-B59B-32AFF7FEB9C1}"/>
              </a:ext>
            </a:extLst>
          </p:cNvPr>
          <p:cNvSpPr/>
          <p:nvPr/>
        </p:nvSpPr>
        <p:spPr>
          <a:xfrm>
            <a:off x="1162745" y="617866"/>
            <a:ext cx="4010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</a:rPr>
              <a:t>Compound Assignment Operators </a:t>
            </a:r>
            <a:endParaRPr lang="en-GB" dirty="0"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129AD-AC75-BF4A-8BC2-12F832110809}"/>
              </a:ext>
            </a:extLst>
          </p:cNvPr>
          <p:cNvSpPr/>
          <p:nvPr/>
        </p:nvSpPr>
        <p:spPr>
          <a:xfrm>
            <a:off x="1162745" y="1527640"/>
            <a:ext cx="60960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GB" dirty="0">
                <a:latin typeface="ArialMT"/>
              </a:rPr>
              <a:t>long goat = 10;</a:t>
            </a:r>
            <a:br>
              <a:rPr lang="en-GB" dirty="0">
                <a:latin typeface="ArialMT"/>
              </a:rPr>
            </a:br>
            <a:r>
              <a:rPr lang="en-GB" dirty="0">
                <a:latin typeface="ArialMT"/>
              </a:rPr>
              <a:t>int sheep = 5;</a:t>
            </a:r>
            <a:br>
              <a:rPr lang="en-GB" dirty="0">
                <a:latin typeface="ArialMT"/>
              </a:rPr>
            </a:br>
            <a:r>
              <a:rPr lang="en-GB" dirty="0">
                <a:latin typeface="ArialMT"/>
              </a:rPr>
              <a:t>sheep = sheep * goat; // DOES NOT COMPILE </a:t>
            </a:r>
            <a:endParaRPr lang="en-GB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C0AA5-E0EA-EE4F-B769-87EF5DC5D119}"/>
              </a:ext>
            </a:extLst>
          </p:cNvPr>
          <p:cNvSpPr/>
          <p:nvPr/>
        </p:nvSpPr>
        <p:spPr>
          <a:xfrm>
            <a:off x="1162745" y="3254061"/>
            <a:ext cx="178125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dirty="0">
                <a:latin typeface="ArialMT"/>
              </a:rPr>
              <a:t>long goat = 10; </a:t>
            </a:r>
          </a:p>
          <a:p>
            <a:r>
              <a:rPr lang="en-GB" dirty="0">
                <a:latin typeface="ArialMT"/>
              </a:rPr>
              <a:t>int sheep = 5; </a:t>
            </a:r>
          </a:p>
          <a:p>
            <a:r>
              <a:rPr lang="en-GB" dirty="0">
                <a:latin typeface="ArialMT"/>
              </a:rPr>
              <a:t>sheep *= goat; </a:t>
            </a:r>
            <a:endParaRPr lang="en-GB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B386BC-B4BA-F742-B16E-3C2A7CC44A96}"/>
              </a:ext>
            </a:extLst>
          </p:cNvPr>
          <p:cNvSpPr/>
          <p:nvPr/>
        </p:nvSpPr>
        <p:spPr>
          <a:xfrm>
            <a:off x="3391683" y="3885003"/>
            <a:ext cx="47692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latin typeface="Georgia" panose="02040502050405020303" pitchFamily="18" charset="0"/>
              </a:rPr>
              <a:t>The compound operator will first cast </a:t>
            </a:r>
            <a:r>
              <a:rPr lang="en-GB" sz="1500" dirty="0">
                <a:effectLst/>
                <a:latin typeface="ArialMT"/>
              </a:rPr>
              <a:t>sheep </a:t>
            </a:r>
            <a:r>
              <a:rPr lang="en-GB" sz="1500" dirty="0">
                <a:latin typeface="Georgia" panose="02040502050405020303" pitchFamily="18" charset="0"/>
              </a:rPr>
              <a:t>to a </a:t>
            </a:r>
            <a:r>
              <a:rPr lang="en-GB" sz="1500" dirty="0">
                <a:effectLst/>
                <a:highlight>
                  <a:srgbClr val="FFFF00"/>
                </a:highlight>
                <a:latin typeface="ArialMT"/>
              </a:rPr>
              <a:t>long </a:t>
            </a:r>
            <a:endParaRPr lang="en-GB" sz="1500" dirty="0">
              <a:effectLst/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D12E39-F1B1-C64F-95CD-2055986132E4}"/>
              </a:ext>
            </a:extLst>
          </p:cNvPr>
          <p:cNvSpPr/>
          <p:nvPr/>
        </p:nvSpPr>
        <p:spPr>
          <a:xfrm>
            <a:off x="3391683" y="4260836"/>
            <a:ext cx="38314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latin typeface="Georgia" panose="02040502050405020303" pitchFamily="18" charset="0"/>
              </a:rPr>
              <a:t>apply the multiplication of two </a:t>
            </a:r>
            <a:r>
              <a:rPr lang="en-GB" sz="1500" dirty="0">
                <a:effectLst/>
                <a:latin typeface="ArialMT"/>
              </a:rPr>
              <a:t>long </a:t>
            </a:r>
            <a:r>
              <a:rPr lang="en-GB" sz="1500" dirty="0">
                <a:latin typeface="Georgia" panose="02040502050405020303" pitchFamily="18" charset="0"/>
              </a:rPr>
              <a:t>values </a:t>
            </a:r>
            <a:endParaRPr lang="en-GB" sz="1500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94CDBD-68C2-D640-8C0C-383D25755E26}"/>
              </a:ext>
            </a:extLst>
          </p:cNvPr>
          <p:cNvSpPr/>
          <p:nvPr/>
        </p:nvSpPr>
        <p:spPr>
          <a:xfrm>
            <a:off x="3373758" y="4636669"/>
            <a:ext cx="26180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latin typeface="Georgia" panose="02040502050405020303" pitchFamily="18" charset="0"/>
              </a:rPr>
              <a:t>then cast the result to an </a:t>
            </a:r>
            <a:r>
              <a:rPr lang="en-GB" sz="1500" dirty="0">
                <a:effectLst/>
                <a:highlight>
                  <a:srgbClr val="FFFF00"/>
                </a:highlight>
                <a:latin typeface="ArialMT"/>
              </a:rPr>
              <a:t>int</a:t>
            </a:r>
            <a:r>
              <a:rPr lang="en-GB" sz="1500" dirty="0">
                <a:latin typeface="Georgia" panose="02040502050405020303" pitchFamily="18" charset="0"/>
              </a:rPr>
              <a:t>. </a:t>
            </a:r>
            <a:endParaRPr lang="en-GB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96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E9BD92-6846-3645-8BEE-AB2795B0D4F7}"/>
              </a:ext>
            </a:extLst>
          </p:cNvPr>
          <p:cNvSpPr/>
          <p:nvPr/>
        </p:nvSpPr>
        <p:spPr>
          <a:xfrm>
            <a:off x="1022538" y="791691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latin typeface="Georgia" panose="02040502050405020303" pitchFamily="18" charset="0"/>
              </a:rPr>
              <a:t>unperformed side effect</a:t>
            </a:r>
            <a:endParaRPr lang="en-GB" dirty="0"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D7697-11E7-5A4A-B19C-95C1A4E3A587}"/>
              </a:ext>
            </a:extLst>
          </p:cNvPr>
          <p:cNvSpPr/>
          <p:nvPr/>
        </p:nvSpPr>
        <p:spPr>
          <a:xfrm>
            <a:off x="1022538" y="2018752"/>
            <a:ext cx="60960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GB" dirty="0">
                <a:latin typeface="ArialMT"/>
              </a:rPr>
              <a:t>int rabbit = 6;</a:t>
            </a:r>
            <a:br>
              <a:rPr lang="en-GB" dirty="0">
                <a:latin typeface="ArialMT"/>
              </a:rPr>
            </a:br>
            <a:r>
              <a:rPr lang="en-GB" dirty="0" err="1">
                <a:latin typeface="ArialMT"/>
              </a:rPr>
              <a:t>boolean</a:t>
            </a:r>
            <a:r>
              <a:rPr lang="en-GB" dirty="0">
                <a:latin typeface="ArialMT"/>
              </a:rPr>
              <a:t> bunny = (rabbit &gt;= 6) || (++rabbit &lt;= 7); </a:t>
            </a:r>
            <a:r>
              <a:rPr lang="en-GB" dirty="0" err="1">
                <a:latin typeface="ArialMT"/>
              </a:rPr>
              <a:t>System.out.println</a:t>
            </a:r>
            <a:r>
              <a:rPr lang="en-GB" dirty="0">
                <a:latin typeface="ArialMT"/>
              </a:rPr>
              <a:t>(rabbit); </a:t>
            </a:r>
            <a:endParaRPr lang="en-GB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BBBC6E-EA46-C64C-B13E-AB367FA3D9E8}"/>
              </a:ext>
            </a:extLst>
          </p:cNvPr>
          <p:cNvSpPr/>
          <p:nvPr/>
        </p:nvSpPr>
        <p:spPr>
          <a:xfrm>
            <a:off x="1022538" y="40697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because </a:t>
            </a:r>
            <a:r>
              <a:rPr lang="en-GB" sz="1400" dirty="0">
                <a:latin typeface="ArialMT"/>
              </a:rPr>
              <a:t>rabbit &gt;= 6 </a:t>
            </a:r>
            <a:r>
              <a:rPr lang="en-GB" dirty="0">
                <a:latin typeface="Georgia" panose="02040502050405020303" pitchFamily="18" charset="0"/>
              </a:rPr>
              <a:t>is </a:t>
            </a:r>
            <a:r>
              <a:rPr lang="en-GB" sz="1400" dirty="0">
                <a:latin typeface="ArialMT"/>
              </a:rPr>
              <a:t>true</a:t>
            </a:r>
            <a:r>
              <a:rPr lang="en-GB" dirty="0">
                <a:latin typeface="Georgia" panose="02040502050405020303" pitchFamily="18" charset="0"/>
              </a:rPr>
              <a:t>, the increment operator on the right side of the expression is never evaluated, so the output is </a:t>
            </a:r>
            <a:r>
              <a:rPr lang="en-GB" sz="1400" dirty="0">
                <a:latin typeface="ArialMT"/>
              </a:rPr>
              <a:t>6</a:t>
            </a:r>
            <a:r>
              <a:rPr lang="en-GB" dirty="0">
                <a:latin typeface="Georgia" panose="02040502050405020303" pitchFamily="18" charset="0"/>
              </a:rPr>
              <a:t>.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275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581</Words>
  <Application>Microsoft Macintosh PowerPoint</Application>
  <PresentationFormat>Widescreen</PresentationFormat>
  <Paragraphs>68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ArialMT</vt:lpstr>
      <vt:lpstr>Arial</vt:lpstr>
      <vt:lpstr>Bodoni MT</vt:lpstr>
      <vt:lpstr>Calibri</vt:lpstr>
      <vt:lpstr>Calibri Light</vt:lpstr>
      <vt:lpstr>Georgia</vt:lpstr>
      <vt:lpstr>Office Theme</vt:lpstr>
      <vt:lpstr>Chapter 3 –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– Operators</dc:title>
  <dc:creator>Yvonne Iwai Yim</dc:creator>
  <cp:lastModifiedBy>Yvonne Iwai Yim</cp:lastModifiedBy>
  <cp:revision>16</cp:revision>
  <dcterms:created xsi:type="dcterms:W3CDTF">2020-08-04T06:40:26Z</dcterms:created>
  <dcterms:modified xsi:type="dcterms:W3CDTF">2020-08-06T20:15:32Z</dcterms:modified>
</cp:coreProperties>
</file>