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9" r:id="rId2"/>
    <p:sldId id="267" r:id="rId3"/>
    <p:sldId id="298" r:id="rId4"/>
    <p:sldId id="294" r:id="rId5"/>
    <p:sldId id="300" r:id="rId6"/>
    <p:sldId id="297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2" autoAdjust="0"/>
    <p:restoredTop sz="86472" autoAdjust="0"/>
  </p:normalViewPr>
  <p:slideViewPr>
    <p:cSldViewPr snapToGrid="0" snapToObjects="1">
      <p:cViewPr>
        <p:scale>
          <a:sx n="125" d="100"/>
          <a:sy n="125" d="100"/>
        </p:scale>
        <p:origin x="-228" y="-4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D0C4B-511C-6F4A-99F8-33EE77932342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ECA6B-3E83-2A40-9DE8-E53CE009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20:46:06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6152 6707 36,'-17'6'32,"17"-6"0,-10-6-1,10 6-27,-4-11-1,4 11-1,12-8-2,-1 5 0,3 2 0,6 2 0,3 1 1,8 0 0,6 0 0,5-2 0,7-2 0,2-4 1,6-2-1,-2-5 1,1-3 0,-9 2-2,-5 2 2,-10 0-1,-7 4 2,-12 1-2,-13 7 2,0 0-2,-27 5 0,-3 2 1,-7 1-2,-7 3 1,-5 1-1,-4 2 1,-1 0-1,2 0 0,1-3 0,6 1 0,3-3 1,6-3-1,6-1 0,5-2 0,7-1 0,7 0-1,11-2 1,0 0 0,0 0 0,22-5 0,1 1 1,6-2 0,7-1 1,6-2 0,7 0-1,3-3 1,6 3 0,0-1 0,0 0 0,-5 1-1,-5 1-1,-7 1 0,-7 1 0,-8 1 0,-9 0-1,-4 2-4,-12-8-17,-1 11-14,-2-14-2,-1 6 1,-4-4-1</inkml:trace>
  <inkml:trace contextRef="#ctx0" brushRef="#br0" timeOffset="1119.0639">7545 6555 26,'0'0'29,"-13"-7"0,13 7-1,0-9-26,0 9 0,15-5-1,0 5 0,6 1 0,5 2 1,7 2 0,5-1 0,7 0 0,4-3 1,4 0 0,-2-6 1,3 0-1,-7-5 1,-1 1-1,-13-4 1,-3 5-1,-13-3 0,-6 3 0,-11 0-2,-9 3 0,-15 3 0,-11 4 0,-11 2 0,-11 2-1,-5 4 0,-6 0 0,-1 2 0,2 2 0,3-2 0,9-2 1,7 1-1,9-3 2,6 0-2,9-1 0,8 0 1,16-7-1,-5 14 1,17-7 0,14-3 0,9 2-1,6-2 1,11-1 1,3-2 0,6-1-1,-1-3 0,0 0 1,-6-3-2,-3-1 0,-5 0-1,-10-3-2,-2 9-12,-16-10-21,-5 0 0,-16-4-2,-7-2 0</inkml:trace>
  <inkml:trace contextRef="#ctx0" brushRef="#br0" timeOffset="1932.1106">4951 6710 40,'-1'7'32,"1"-7"-1,16 7 0,-1-5-28,11 2-3,7 0 2,9 0-1,7 2 0,5-4-1,3-1 1,2-3-1,1-3 0,-7-3-1,-4-1 1,-8-2 1,-9 0-1,-9 0 1,-8 2-1,-12 1 1,-3 8-1,-28-7 0,-2 8 1,-10 3-1,-9 4 0,-8 2 0,-5 4 0,-3 1 1,1 4 0,1-1 0,5 1 0,6-2 1,7-1 0,7-4 0,12-2-1,6-3 1,20-7 1,-5 8-1,22-9 1,9-7-1,13-4 0,8-3 1,8-4-1,5-4 1,3-4-2,1 0-1,-2 0 0,-1 5-4,-13-4-23,1 9-9,-11-1 0,-8 1-2</inkml:trace>
  <inkml:trace contextRef="#ctx0" brushRef="#br0" timeOffset="2891.1654">8698 6584 46,'-18'-2'33,"2"-3"0,3 4-11,1-5-20,12 6-1,0 0 0,12-1-1,6 7 0,8 1-2,7 1 3,8 1-2,4 0 2,5 0-1,-1-4 3,2 0-2,-5-6 2,0-2 1,-7-3-2,-4 0 1,-8-1-1,-6 1 1,-10 0-3,-11 6 2,0 0-2,-24-7-2,-4 12 3,-10 1-3,-5 1 2,-4 1-1,-1 0 1,1 0-1,6-1 2,7 0 0,9-3 0,12-1 0,13-3 1,6 9 0,15-4 0,15 1-1,8 1 0,12-1 1,6-2-2,2-2-1,1 0-5,-10-9-22,-3 0-8,-14-8 0,-12-1-1</inkml:trace>
  <inkml:trace contextRef="#ctx0" brushRef="#br0" timeOffset="3696.2115">3631 6839 50,'0'0'34,"0"0"-1,0 0 0,12-11-31,3 6-1,11 2-1,5 0 1,9 1-1,4-1 1,2 3-1,5 1 0,-2-1 0,-1 1 0,-5 0 1,-9-2-1,-7 0 0,-8-1 0,-11-1 0,-8 3-1,-21-2-1,-7 4 1,-12 4 0,-8 2-1,-8 0 2,-6 4 0,-4 3 1,-1-4 1,8 4 2,3-6-1,12 1 1,4-5 0,14 3 0,6-6-1,20-2-1,0 0 0,24-6-1,11-4 0,11-3-2,15-2 0,6-8-7,22 5-27,-1-5-1,1 1-1,-6-1 0</inkml:trace>
  <inkml:trace contextRef="#ctx0" brushRef="#br0" timeOffset="6831.3908">7792 2891 48,'-5'-18'30,"0"3"-1,-3 2 1,4 4-25,-2-2 0,6 11 0,-3-9-1,3 9-1,0 0 0,-2 16 0,2 2-1,0 12 0,-1 11-1,-1 17 1,-1 18-1,2 22 1,-2 21-1,3 18 0,-2 18 0,3 13-1,1 9 0,3 4 0,-1-3 0,2-6 0,2-7-1,-1-10 1,-2-10-1,-3-9 2,-3-12-2,-5-4 1,-3-6-1,-4-6 1,-7-10 0,-1-10-1,-3-12 1,0-9-1,3-11-1,0-17-1,7-5-11,-3-24-20,2-12-1,-2-13-1,0-14 1</inkml:trace>
  <inkml:trace contextRef="#ctx0" brushRef="#br0" timeOffset="7611.4354">5187 2804 63,'0'0'31,"0"0"-1,0 0 1,0 0-31,-15-2 1,8 12-1,-3 6 1,2 13 0,-2 13 1,3 18 1,1 21-1,6 24 0,1 22 1,6 21 0,2 18-2,5 12 0,-3 10-1,2 1-2,-3-5 1,-5-7 1,-4-8-1,-5-6 1,-3-6 1,-3-3 1,-3-9 0,4-3 0,-3-4 0,6-4-1,3-10 0,4-9-1,3-16 0,1-15-1,2-17 0,-1-15-2,0-14-1,-3-18-2,3-10-13,-7-30-16,-2-17 0,-7-24 0,1-17-1</inkml:trace>
  <inkml:trace contextRef="#ctx0" brushRef="#br0" timeOffset="8243.4715">6155 944 71,'-27'-5'32,"7"23"0,-9 10-1,0 8-23,-1 16-8,4 14-2,4 15 2,6 6 0,6 8-1,10-8 1,11-4-1,7-13 1,8-11 0,7-19 1,5-20-1,2-17 0,1-17 1,-1-10-1,-4-7 1,-3-2-1,-7-2 0,-12 7 0,-10 7 1,-11 14 0,-12 11 1,-10 13 0,-12 13 0,-6 12 1,-1 6-2,5 5 1,3-3-2,10-6-2,15-2-7,4-18-24,24-12 0,9-24-2,13-12 1</inkml:trace>
  <inkml:trace contextRef="#ctx0" brushRef="#br0" timeOffset="8682.4967">6749 896 81,'0'0'36,"-46"-36"-1,46 36 0,-84 2-29,43 8-4,2 6 0,9 7-3,8 11 1,10 6-2,12 5 0,8 8 0,12 6-1,7-1 0,10 1 0,4-7 1,6-3 1,1-9 0,2-4 1,-5-7 0,-2-5 0,-8-1 2,-11-1-1,-12 2 0,-14 0 0,-9 0 1,-12-3-1,-5-2 1,-10-6-1,-1-7 0,-1-13 0,4-10-1,7-11 1,6-8-1,4-8 0,8-4 1,6-5 0,5 2-1,6 3 0,1 2-1,5 5-3,-4-6-7,12 6-22,-5 0-2,7 4 1,-2-2-1</inkml:trace>
  <inkml:trace contextRef="#ctx0" brushRef="#br0" timeOffset="9052.5178">7183 601 54,'68'-61'35,"-68"61"-1,37-37 1,-37 37-17,0 0-14,0 0 1,0 0-2,0 0-1,-59 57-2,38-18 0,1 5 0,4 1-1,6 0 1,3-4-1,7-41 2,9 53-2,-9-53 2,0 0 0,56-8-1,-56 8 2,49-45 0,-49 45 0,42-46 0,-42 46 0,0 0 1,0 0-1,0 0 0,-35 39-1,2 11-1,-3 12 0,0 6-2,1 8-1,11 4-9,-1-9-20,20-5-6,4-19 2,14-16 0</inkml:trace>
  <inkml:trace contextRef="#ctx0" brushRef="#br0" timeOffset="9341.5343">7495 1179 84,'-7'35'33,"-2"10"0,-6 2-1,3 2-33,7-1 0,9-6 1,10-9-1,8-15-1,10-16 1,6-16 1,6-16-1,1-10 2,-3-9 0,-6-4 2,-12 0 0,-10 3 0,-16 7 1,-10 12-1,-18 12 1,-6 11-3,-8 12-5,-9 6-30,10 7-1,-5 6-1,8 4-1</inkml:trace>
  <inkml:trace contextRef="#ctx0" brushRef="#br0" timeOffset="13315.7617">9513 2875 68,'0'0'30,"-17"-3"-2,4 0 1,-1 5-29,1-1 1,2 4 0,0 0 0,2 3 0,-1 0 0,4 7 1,-2 1-1,3 8 2,-2 5-1,2 9 1,-3 9-1,3 17 1,-2 9-1,4 16 0,-1 11 0,1 15-1,0 13 0,1 8-1,-3 9 0,1 2 0,-4 6 0,1 2 0,-5-1 0,-1-1 1,-1-5-1,-1 2 0,0-9 0,0-4 1,-1-11-1,2-8 0,1-13 0,1-12 0,4-11-1,0-12 0,3-11 0,2-12 0,3-9 0,2-8 0,3-4-1,0-5-1,3-7-1,-8-14-3,16 16-9,-16-16-19,8-10-2,-11-7 2,-2-6-1</inkml:trace>
  <inkml:trace contextRef="#ctx0" brushRef="#br0" timeOffset="14172.8107">4144 2055 52,'-31'-20'31,"3"4"-1,-3-3 1,8 10-23,-6-5 0,9 8-2,-3-1-2,7 8 0,0 4-2,4 9 0,3 15-2,4 15 1,2 22-1,3 22 0,2 25 0,2 27 0,1 29 0,3 22 0,0 22 2,-1 16-2,-1 12 3,-2 9-1,-2-4 0,0-2 1,-4-12-1,0-10 1,-2-13-2,1-14 1,0-19-2,1-17 0,2-15-1,5-17-1,4-19-1,5-22-4,15-18-14,0-34-16,12-24-1,2-25 0,11-27 1</inkml:trace>
  <inkml:trace contextRef="#ctx0" brushRef="#br0" timeOffset="14908.8528">8364 1554 61,'-23'0'31,"-5"0"2,0 5-1,-4 2-27,4 9-2,1 4 1,8 13-1,2 10-2,8 8 0,9 0-1,8-1 0,7-5-1,5-8 0,7-14 1,3-20 0,3-20 0,-2-18 1,-3-13 0,-4-8 1,-5-7 1,-6 1-1,-10 3 2,0 13 0,-8 9-1,1 18 1,-5 18-1,6 28 0,3 24-1,7 19 1,6 17-3,8 10 1,2 5-1,3 1 0,3-9-2,-3-18 0,0-17-1,-4-21-3,3-13-10,-13-28-19,6-11-2,-8-23 0,3-10 1</inkml:trace>
  <inkml:trace contextRef="#ctx0" brushRef="#br0" timeOffset="15438.8831">8718 1397 89,'0'0'35,"-10"0"2,17-8-3,2-10-32,9-6 0,9-7-1,5-6 0,5-4-1,2-5 0,0 2 0,-4 3-1,-6 6 0,-9 10 0,-12 12 0,-8 13 1,-21 10 1,-8 16 0,-11 11-1,-5 10 1,-4 5-1,0 5 0,3 0-1,7 2 1,7-5-1,12-3 1,9-6-1,10-3 1,10-7 0,8-4 0,11-5 0,6-4 0,5-7 0,5-3 0,4-5 1,2 0 0,-5 0 0,0 2 1,-10 9 0,-5 6 0,-10 8 0,-9 6 0,-13 4 0,-6 6 0,-10-2 0,-5-1-2,-5-10 0,-5-7-2,2-9-1,-4-17-6,15-6-22,-9-21-6,12-9 0,-1-22 0</inkml:trace>
  <inkml:trace contextRef="#ctx0" brushRef="#br0" timeOffset="15859.9072">9391 833 90,'0'0'36,"57"-53"1,-57 53-2,0 0-23,0 0-12,0 0 1,0 0-1,0 0-1,0 0 1,-54 21-2,35 9 1,0 7-1,3 4 0,5-2 1,6-3 0,5-5 1,5-9-1,5-12 2,7-12 0,-17 2 0,43-28 1,-43 28 0,44-43-1,-44 43 2,36-40 0,-36 40 0,0 0-1,20 3 0,-29 29 0,-3 16-1,-4 11 0,-1 13-2,0 5 0,0 6 0,3-4-2,2-13 0,8-11-4,0-23-9,14-6-20,-10-26 1,22-2-2,-8-19 1</inkml:trace>
  <inkml:trace contextRef="#ctx0" brushRef="#br0" timeOffset="16192.9262">9756 1212 102,'-6'39'35,"-9"5"-1,4 10 1,-6-1-35,9 3 0,7-3-1,10-7 1,7-8-1,9-13 0,10-11 0,5-19-1,7-13 2,3-14-2,0-7 3,-6-7 0,-7-7 2,-8 2-1,-11 6 3,-8 8-1,-17 8-1,-7 9 1,-9 10-1,-4 11-2,-4 8-3,-3 1-6,10 10-30,-5-4 1,9 4-2,-2-2 0</inkml:trace>
  <inkml:trace contextRef="#ctx0" brushRef="#br0" timeOffset="22283.2746">11780 2914 79,'2'9'34,"5"11"0,-5-2 0,3 8-32,4 7-1,5 11 1,-2 14-1,4 15 0,-2 14-1,-1 16-1,-1 18 1,-2 16 1,-4 14-1,0 14 0,-5 6-1,0 2 2,-4 0-2,4 1 2,-3-5-2,3-3 1,1-5 0,0-5-1,3-9 1,-2-7-1,1-12 2,-1-14-2,1-15 0,-1-18-3,1-16-1,-3-29-9,6-10-23,-7-26-2,0 0 1,-6-26-1</inkml:trace>
  <inkml:trace contextRef="#ctx0" brushRef="#br0" timeOffset="23216.3279">1189 3097 54,'-24'52'36,"18"-14"1,-2 13-1,-3 15-29,-1 16-5,2 19 0,-3 24 0,-2 21-1,1 20 1,-1 14-1,3 13 0,3 6 0,-5 2 0,5-3 0,2-6 0,2-10 1,4-10-2,-1-11 1,3-6 1,0-14-1,4-8 0,2-12 0,-4-13-1,1-12 0,1-11 0,0-15-1,-2-14 1,2-11-2,-5-45-1,11 58-1,-11-58-5,0 0-31,0 0 1,0 0-2,58-27 1</inkml:trace>
  <inkml:trace contextRef="#ctx0" brushRef="#br0" timeOffset="25287.4464">11816 6400 35,'-6'-19'35,"-4"4"-1,-3 7 1,-9 3-30,-1 13-4,-5 8 1,-1 10-1,0 14 0,2 13-1,4 15 0,5 13 0,9 7 0,10 4-1,12-3 2,8-5-1,11-14 1,7-12 0,7-22 1,6-18 0,-2-19-1,0-11 2,-9-10-2,-7-4 0,-13-3 0,-11 2 1,-18 4-2,-10 9 1,-12 7 0,-9 8-1,-6 7-1,-2 3-1,5 6-4,-3-8-19,18 3-11,3-6 0,14-5 0</inkml:trace>
  <inkml:trace contextRef="#ctx0" brushRef="#br0" timeOffset="25654.4674">12278 6642 50,'47'15'36,"-11"14"0,-5 13 0,-11 8-36,-6 6 1,-8 2-1,-8 2 0,-11-6 1,-9-6-1,-11-13 0,-5-12 1,-6-15-1,-4-12 0,-1-15 0,2-14 1,4-13-2,5-10 1,9-8-1,8 0 0,11 3 1,11 4 1,11 8-1,14 7 2,12 7-2,13 7 0,10 7 1,9 0 0,6 1-1,5-3-1,6-1-3,-10-8-14,5 5-17,-9-2-1,-5-2 0,-12-2 3</inkml:trace>
  <inkml:trace contextRef="#ctx0" brushRef="#br0" timeOffset="32095.8358">1368 9215 44,'-71'-2'35,"71"2"0,-50-8-1,50 8-32,0 0-1,-16-30-1,35 17 0,7 0-2,15-2 1,7 0 0,20 3 0,4-1-1,11 8 1,-4 2 0,1 9 0,-9 4 1,-10 9 0,-9 10 2,-21 9 0,-16 12 2,-17 3 0,-9 12 1,-16-2 0,-3 4 0,-6-5-2,0-6 0,3-12-3,6-8 0,9-9-1,5-13-1,13-14 1,0 0-1,0 0 1,22-16 0,-2 3 0,5 0 1,7-1 0,4 3 0,0 3 1,2 6 0,-4 4 1,-1 7 0,-7 6-1,-5 8 1,-14 5 0,-7 7 0,-9 6 1,-11 4-1,-9 3 1,-6-1-1,-4-2 0,-5-3-2,-1-7 1,-2-4-2,6-8-2,2-10-3,4 1-9,-1-15-23,11-2-1,4-9 1,11 0 0</inkml:trace>
  <inkml:trace contextRef="#ctx0" brushRef="#br0" timeOffset="32304.8478">2332 10063 67,'18'17'37,"-10"-5"0,-1 1-2,-7-1-40,-9-7-30,9-5-1,0 0-1,-11-13 0</inkml:trace>
  <inkml:trace contextRef="#ctx0" brushRef="#br0" timeOffset="32642.8671">2560 9110 62,'22'30'38,"-9"7"0,-1 12-1,-11 6-35,6 4-1,1 4-1,1-1 1,-4-5-1,0-6 1,3-11-2,5-10 2,4-11-1,4-8 0,5-9 1,5-7 0,5-5-1,6-5 1,2-3 0,1-5-2,1 0-2,-7-6-5,8 4-28,-16-4 0,-5 3-1,-13-6-1</inkml:trace>
  <inkml:trace contextRef="#ctx0" brushRef="#br0" timeOffset="32914.8827">2971 8747 61,'0'0'38,"-9"28"0,12 11 1,0 12-34,10 24-2,8 17 1,8 17-1,3 12-1,5 8 0,2-2-1,-2-4-1,-2-15 1,-5-12-1,0-17-1,-5-14-2,2-14-1,-6-19-5,14-6-28,-8-17 0,7-7-1,-2-13 0</inkml:trace>
  <inkml:trace contextRef="#ctx0" brushRef="#br0" timeOffset="33259.9024">4591 9353 76,'4'24'37,"4"11"2,-4 2-2,2 7-37,4 7-1,1 5 0,2 6-5,-7-10-2,7 4-27,-10-13-1,0-6-1,-6-15 0</inkml:trace>
  <inkml:trace contextRef="#ctx0" brushRef="#br0" timeOffset="33654.9249">4957 9457 71,'26'45'38,"3"6"0,-9-8 0,0 0-34,-4-10-3,0-6 0,-4-8-2,-3-12 0,-9-7 0,6-16 0,-5-8 0,-1-6-1,1-8 2,1-3-1,2-3 2,1 4 0,2 5 1,6 10-1,1 10 2,7 12 0,-1 9 0,7 11-1,-2 7 0,2 7 0,0 2-1,1 1 1,-3-1-3,-3-2 0,0-1-2,-6-8-1,7 2-7,-10-12-25,12-2-1,-4-11-1,8-1 1</inkml:trace>
  <inkml:trace contextRef="#ctx0" brushRef="#br0" timeOffset="34107.9509">6495 9219 74,'-15'18'38,"-5"5"-2,0 12 1,4 2-34,-1 5-2,7 1 0,3-1-1,4-4 0,3-6 0,6-8-1,3-12 1,2-11 0,4-9 0,0-9 1,3-5 0,-1-5 0,2-1 0,-3 1 1,3 5-1,-4 6 1,0 12 0,-1 13 0,0 12-1,-2 12 1,2 7 0,-1 5-2,1 5 0,-1-1-3,1-8 0,4 0-8,-12-19-25,11-8-1,-4-14 0,2-9 0</inkml:trace>
  <inkml:trace contextRef="#ctx0" brushRef="#br0" timeOffset="34706.9852">7401 9248 72,'18'20'37,"-5"5"0,2 10 1,-3 2-37,2 7 2,-3 0-2,-1-2 0,-2-5-1,-3-6 0,-1-10-1,-4-21 0,0 0 1,6-15-1,-2-14 1,0-8-2,2-7 1,3-5-1,0-1 1,5 2-1,0 9 2,1 9-2,2 13 1,2 13 2,2 15 0,-3 12 0,3 9 1,0 5 1,-2 0-1,1-1 1,-4-7-1,-1-6 1,-1-12-1,-2-10 0,0-13 0,-1-9-3,0-9 1,1-5-1,2-4 0,2 0-1,0 6 1,3 6 0,1 16 0,1 14 1,1 17 1,1 12 1,0 12-3,-3 5 1,3 8-6,-10-11-18,9 2-12,-9-19 1,6-10-2</inkml:trace>
  <inkml:trace contextRef="#ctx0" brushRef="#br0" timeOffset="34897.996">8467 9333 78,'15'53'38,"4"-2"-2,-5-9-3,-8-16-48,14-1-21,-6-18 1,2-11-2,-8-20 0</inkml:trace>
  <inkml:trace contextRef="#ctx0" brushRef="#br0" timeOffset="35115.0085">8806 8378 67,'22'89'40,"3"18"-1,-9 9 0,4 5-40,-1 5 0,3-5-3,1-8-6,-13-27-25,4-19-2,-8-32 1,4-25-1</inkml:trace>
  <inkml:trace contextRef="#ctx0" brushRef="#br0" timeOffset="35356.0222">9176 8186 68,'27'91'40,"-8"11"1,5 13-2,-7 0-36,3 8-2,0-2-1,-5-10-2,-4-11 1,-6-19-4,5-5-5,-14-23-23,12-10-4,-6-23 0,7-13 0</inkml:trace>
  <inkml:trace contextRef="#ctx0" brushRef="#br0" timeOffset="35519.0315">9607 8856 62,'21'31'37,"-4"12"0,0 14-1,-9 2-35,2 0-3,6 7-9,-8-13-22,8-1-3,-8-12 1,8-8-1</inkml:trace>
  <inkml:trace contextRef="#ctx0" brushRef="#br0" timeOffset="36115.0656">10263 8806 56,'-6'-17'37,"-13"6"0,-2 20-1,-12 12-34,-2 12-2,3 16-1,3 12-1,5 8 1,3 3 0,12 1 0,5-8 1,11-13 0,6-12 2,9-19 0,6-15 0,6-18 0,6-14-1,3-17 0,5-7-1,0-7 0,1-3 0,-4 2-1,-4 6 0,-7 9 1,-5 14 0,-7 18 0,-9 17 1,-4 19-1,-6 16 1,-3 8-1,-2 4 1,1 2-1,-1-4 0,1-8 0,2-11 1,3-16-1,-4-16 1,21-17-1,-3-12 1,3-14-1,5-10 0,3-12 0,4-7 1,3-4-1,4 4 1,-3 8 1,1 12 0,-2 15 0,1 20 0,-3 22 1,0 25-1,-3 19 1,-2 18-2,1 10 0,-1 7-1,3 1-1,-3-8-1,3-7-1,-4-20-6,10-4-22,-12-23-6,1-10-2,-10-15 0</inkml:trace>
  <inkml:trace contextRef="#ctx0" brushRef="#br0" timeOffset="36683.0982">2514 10745 77,'-108'12'38,"34"-3"-1,26-14 0,48 5-37,31-11 1,55 3-1,47 0 0,41-1 0,46-2 1,42-3-1,39-2 0,28-3 1,29-3 0,57-2 0,-20-3 3,13 1 0,38-1 0,-27 4 1,-1 3-1,38 4 0,-47-1-2,-51 4 0,17 1-2,-14 0-2,-58 0-1,7 0-3,-34 4-3,-81-9-19,8 9-11,-46-5-2,-41 4 1,-55-6 0</inkml:trace>
  <inkml:trace contextRef="#ctx0" brushRef="#br0" timeOffset="37091.1214">2850 11568 80,'-4'19'40,"54"-11"0,47-23 0,53-10-38,49-14-3,89-9 2,13-9 0,38-7 0,59-6-1,2-5 1,27-3 0,18-1 0,28 2 1,-44 4 0,37 7 1,-1 8-1,4 6 0,-18 13-2,-16 9 0,-17 12-2,-38 11-3,-11 7-4,-19 12-29,-46-2-2,-69 6-1,-12-10-1</inkml:trace>
  <inkml:trace contextRef="#ctx0" brushRef="#br0" timeOffset="39563.2628">13045 4486 55,'67'-28'37,"14"-4"-3,5-7 2,6-4-31,3 3-4,-1 3 0,-10 5 1,-13 9-1,-22 11-1,-25 19 2,-31 15-2,-31 20 0,-33 15 1,-26 16 1,-19 10-1,-13 8 1,0-3-1,13-7-1,20-12 1,35-14 0,41-21-1,44-26-1,47-23 1,42-24-1,38-16 2,28-13 1,23-11 0,10-5 0,0 1 1,-14 13 1,-29 11-1,-30 19 0,-49 23-1,-46 23 0,-58 28-2,-55 25 1,-52 25-3,-40 16 1,-29 15-1,-11 10 0,9-3-1,18-8 2,33-14-1,43-19 0,49-25 0,53-25 1,53-27 0,44-25 0,38-22 2,32-15-2,30-17 3,20-7 0,9-4 1,-4 6-2,-18 9 2,-27 14-1,-39 18 0,-44 21 0,-62 27-2,-56 27 1,-57 23-2,-40 20 1,-24 9-1,-6 3 0,3-3 0,20-7 0,36-13 0,42-23-1,50-23 0,45-27-1,43-19-2,24-25-9,41-8-23,7-21-2,7-8 1,-11-10-1</inkml:trace>
  <inkml:trace contextRef="#ctx0" brushRef="#br0" timeOffset="41527.3753">390 4381 16,'0'0'15,"0"0"0,0 0-2,0 0 0,0 0-1,-47 23-3,47-23 0,0 0-1,0 0-1,-40-4-1,40 4-1,0 0-2,0 0 0,0 0-2,0 0 0,-11-45 0,11 45 1,15-37 0,-15 37 2,31-49-2,-31 49 2,45-58 0,-45 58 0,51-54-1,-51 54 0,45-39 0,-45 39 0,0 0-1,0 0-1,-18 65-1,-26-8 0,-13 13-1,-10 11-1,-3 5 0,-4-1-1,2-10 1,11-11 0,45-15 2,16-49-1,0 0 2,0 0 0,0-45 1,42-24 1,37-17 0,15-17 1,13-10-1,12-3 0,-10 3 1,-7 11-1,-17 19 0,-19 19-2,-28 29 0,-38 35-1,0 0 0,-73 82-1,-5 4-2,-23 19 1,-12 10 0,1 9-1,6-7 2,14-13-2,13-20 2,18-17-1,35-24 2,26-43-1,0 0 2,0 0 0,45-40 0,7-13 2,19-11 1,8-6 0,5 2-1,-5 5 0,-19 16 0,-17 23-1,-43 24-1,4 42-2,-50 25 0,-20 26-3,-17 20 2,-3 10-2,3 6-1,4-8 1,15-14 1,54-18 0,10-23 2,0-24 1,0-42 1,0 0 0,0 0 2,26-85 1,56 13 0,18-14 1,14-8-1,12 1 1,-10 9-2,-11 13-1,-20 19 0,-21 27-2,-64 25 1,38 42-3,-57 24-1,-27 21 0,-19 14 0,-14 12 1,-1 0-1,0-8 0,10-14 0,12-20 2,18-21 0,40-50 2,0 0 0,0 0 0,50-11 0,-5-32 1,7-6 1,4-1-1,-6 4 1,-7 5-1,-43 41 0,54-29-1,-54 29-1,-15 75-1,-15 3-3,-15 34-12,-12 12-21,-2 29-9,-10 8-1,1 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20:47:18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 7117 1,'-68'23'25,"68"-23"4,-76 31 0,76-31-24,-65 28 1,65-28 0,-53 23-1,53-23 0,0 0 0,-48 24 0,48-24 0,0 0 1,0 0 0,0 0 0,0 0-1,34 40 0,-34-40-2,64 14 1,-13-9-1,11 2 0,19-2-1,21 3 0,13-1 0,15 3 2,10-1-2,8 2 0,3-4 1,9 1-1,-7-2 1,-4-4 0,-9-5 0,-1-2-1,-7-2 1,-2-3-1,-8 0 0,-11-2 0,-11 1-1,-8 2 0,-12 2 1,-12 2-1,-11 0-1,-12 4 1,-10 1 0,-10 0 0,-8 1 0,-6 1 0,-11-2 0,9 3-1,-9-3 1,0 0 0,0 0-1,0 0 1,-13-5-1,13 5 0,-12-4 0,12 4-1,-14-4 0,5 0-2,9 4-1,-17-11-4,17 11-19,-9-15-13,6 2-2,-4-10-1,7-3 2</inkml:trace>
  <inkml:trace contextRef="#ctx0" brushRef="#br0" timeOffset="1252.0717">5443 6114 57,'0'0'35,"10"-16"0,-10 16-1,6-10-32,8 13-1,3 10 0,5 10-1,3 18-1,0 13 1,1 14-1,-3 7 0,-4 7 1,-5-1 0,-10-2 0,-8-9 2,-12-15 0,-10-13 0,-16-16 0,-6-13 0,-13-16 0,-5-8 0,-9-13-1,-5-9 0,-4-11-1,-4-6 0,2-8 0,2-3 0,6 3 0,9 5 0,10 6 0,11 9 0,12 8 1,19 10 0,17 10 1,19 6 0,19 0 0,19 0 0,18-3 1,18-3-1,14-7 1,13-4-1,6-4-1,2-5 1,-5-5-1,-2-3 0,-5 1-2,-7-4 0,-9 4-2,-12-4-1,-4 7-5,-16-6-19,0 11-10,-16 0-1,-6 8 1</inkml:trace>
  <inkml:trace contextRef="#ctx0" brushRef="#br0" timeOffset="1541.0882">6149 6513 67,'35'-1'38,"9"-5"-1,0-10 0,2-5-37,11-5 1,3-3-3,-1 3-3,-13-5-23,-3 8-9,-12 0 0,-10 7 0</inkml:trace>
  <inkml:trace contextRef="#ctx0" brushRef="#br0" timeOffset="1749.1001">6308 6649 71,'5'22'39,"10"-2"0,2-13-1,5-2-36,12-4-1,7-2-1,6-5-1,2-4-3,5 3-9,-6-9-24,2-2-1,-7-5-1,-1-2 1</inkml:trace>
  <inkml:trace contextRef="#ctx0" brushRef="#br0" timeOffset="1988.1138">7195 5996 67,'6'28'38,"2"16"0,-9 5 1,4 9-36,-5 7 1,3 7-3,-2 0 0,-6-2-2,0-1-2,-4-11-3,7 3-15,-5-17-17,3-8 0,-1-13 0,9-12 0</inkml:trace>
  <inkml:trace contextRef="#ctx0" brushRef="#br0" timeOffset="2483.1421">7810 5938 61,'20'-28'37,"-12"7"-1,-8 21 0,-9 3-33,-2 20-2,-1 16-1,-2 15 0,-2 18-1,3 12 0,5 10 1,6 4-1,10-2 2,14-7-1,11-9 0,11-14 2,11-22 0,12-16 0,5-21 0,12-14 0,1-19 0,2-11 0,-5-13 0,-4-8 0,-11-9-1,-11-4 1,-13-2-1,-16 1 1,-15 1 0,-12 6 0,-16 6 0,-10 8 0,-11 8-1,-8 10 1,-4 7-1,-5 5 0,-3 9 0,-4 3-1,-1 5-1,-3 3 1,-3 6 0,-2 2-1,0 6 0,-1 4 0,6 5-2,0-1-3,14 12-13,-3-10-21,17 3 1,1-7-2,13-1 0</inkml:trace>
  <inkml:trace contextRef="#ctx0" brushRef="#br0" timeOffset="4115.2353">2404 8508 17,'7'-11'30,"4"3"0,-11 8-2,12-21-20,0 13 0,-7-6-4,4 5 0,-5-5 0,3 5 0,-7-4 0,4 5 0,-8-2 1,4 10 0,-8-16 1,8 16-2,-17-12 0,9 8-1,-7 0 0,0 1-1,-2 0 0,-3 2-1,-6 1 0,1 2 0,-6 2-1,-1 2 0,-1 3 0,-4 3 0,-1 4 0,-1 4 0,-3 3 0,1 7 1,0 4 0,-1 7 0,0 4-1,0 9 1,-1 3 1,-2 10-1,4 6-1,4 6 1,-2 5-1,6 6 1,3 4 0,6 1 0,7 1-1,10 0 1,4-4-1,7-7 0,10-4 2,10-9-2,9-8 1,4-11 0,9-10 0,9-13 0,4-8 0,6-9 0,3-11 0,5-9 0,-1-9-1,2-5 0,-3-7 0,-5-4 1,-4-6-1,-6-2 0,-7-4 0,-9-1 0,-12 1 0,-8-1 0,-10 2 0,-8 2 0,-8 4 1,-6 5-2,-9 6 1,-9 7 1,-6 7-2,-4 7 1,-8 7 0,-4 7-1,-1 5 1,-5 5-1,-1 4 2,2 3-1,6 0 0,-1 2 0,10-2 1,5-1-1,5-4 1,7-4-1,8-4 0,7-4 0,10-9 0,-9 4-1,9-4 1,12-14-2,0 4-1,2-8-2,11 5-12,-8-13-19,14 3-4,-3-7 0,9 3 0</inkml:trace>
  <inkml:trace contextRef="#ctx0" brushRef="#br0" timeOffset="4995.2858">3560 8943 67,'4'10'36,"0"2"-1,-1-4-5,4 14-29,2 11 0,3 9 0,1 10-1,-1 9 1,0 4-1,-1 4 2,-4-3 0,-4 0 1,-5-9 0,-4-5 0,-10-11 0,-4-8 1,-8-12-1,-5-7-1,-5-12-1,-5-11 0,-5-10-1,-5-12-1,-1-9 1,-2-9-1,-1-4 0,2-5-1,3 0 2,6-1-2,5 3 2,8 3-1,5 4 0,9 6 0,8 4 2,7 5-2,7 6 2,7 3-1,8 5 0,10 5 0,7 2 0,8 4 0,12 2 1,9 0-1,10 0 1,10 1 0,5-2 0,8 1 1,2-3 0,2 1 1,0 0-2,-4 0 2,-5-1-2,-10 2 2,-10 2-2,-11 0 1,-12 1-1,-11 1 0,-11 1 0,-13 1 0,-14 2 0,0 0-1,0 0 0,-13-6-1,0 5 0,-3-1 0,0 2-2,-3-1 0,6 4-3,-4-6-5,15 16-17,2-13-12,-10 15 0,7-7 0</inkml:trace>
  <inkml:trace contextRef="#ctx0" brushRef="#br0" timeOffset="5484.3137">4438 9212 51,'-9'-7'35,"9"7"-2,0 0 1,-11-12-31,11 12 1,10-6-2,1 3 0,0 0 0,8 2 1,1-2-1,7 2 1,4-2 0,4 1 0,-1-1-1,3 0 0,0-3-1,0 0 0,-1-1-2,-5-2 0,-3 3-2,-9-4-3,5 12-14,-24-2-16,12-6 0,-12 6 0,-16 2 0</inkml:trace>
  <inkml:trace contextRef="#ctx0" brushRef="#br0" timeOffset="5828.3333">4381 9565 63,'10'16'37,"4"-11"0,9-1 0,2-19-30,11 7-4,3-5 1,5-1-2,2-4 0,1 3 0,1-1 0,-1 1-1,-4 1 1,-1 3 0,-4-1 0,-3 4-2,-4 0 1,-6 1-1,-5 0 0,-4 5 0,-4-1-1,-12 3-2,15 3 0,-15-3-1,6 10-10,-6-10-22,-1 9-2,1-9 1,8 0-1</inkml:trace>
  <inkml:trace contextRef="#ctx0" brushRef="#br0" timeOffset="6623.3789">6386 8424 68,'-16'-3'34,"-7"1"1,-2 6-2,-6 4-32,-2 6-1,-4 8 0,-4 7 0,-4 10 0,2 6 1,0 9 1,5 10 0,1 7 0,7 10 1,5 7 0,10 6-1,5 1 2,10 0-1,8-3-2,8-6 1,7-8-1,9-10 1,6-13-2,5-10 2,6-12-2,4-9 1,5-10-1,1-9 1,3-10 1,1-7-1,-2-7 0,1-5 0,-3-7 0,-6-1-1,-5-4 1,-7-2-1,-10 1 1,-8 0-1,-11 2-1,-9 4 1,-11 4 0,-10 2-1,-8 7 1,-9 7 0,-8 4 0,-3 7 1,-5 6 0,-2 5 1,-3 5 0,1 6-1,-1 2 1,5 2-1,1 2 0,5 1 0,4-1-1,5-1 0,7-4 0,7-3 0,6-3 0,9-3 0,7-4-1,0-10-1,23 5-1,-6-12-2,14 3-9,-10-14-20,16 1-4,-2-9 0,7-1 0</inkml:trace>
  <inkml:trace contextRef="#ctx0" brushRef="#br0" timeOffset="7307.418">7627 8398 65,'13'-26'35,"-12"0"1,-8 4-2,-8 3-33,-8 5 0,-8 7-1,-11 5 1,-7 7 0,-4 10 1,-5 9-1,-2 12 2,0 9-1,3 13 1,3 9 0,6 11 0,9 7-1,6 10 0,10 5 1,9 3-1,9-3 1,9-4 0,8-8-2,11-7 2,8-13-2,8-13 2,8-15-2,10-14 0,6-15 0,7-12-1,4-12 0,4-10 1,1-12-2,1-10 0,-2-9 1,-2-8-2,-6-5 2,-6-4-2,-8-5 1,-10-1 0,-12 0 0,-8 1 0,-14 4 1,-10 4 0,-11 5 0,-7 8 0,-13 8 0,-6 7 1,-9 9 0,-5 7 0,-5 10-1,-4 5 1,-1 6 0,-2 4-1,1 3 0,2 3-2,7 5-2,-2-7-7,16 13-19,-8-7-9,11 6-1,0-4-1</inkml:trace>
  <inkml:trace contextRef="#ctx0" brushRef="#br0" timeOffset="7796.446">5659 10088 83,'-30'19'37,"11"-1"-1,4-10 0,15-8-37,9 12 0,23-9 2,17-1-1,16-1 0,19-4 1,18-2 2,15-5 0,15-2 0,8-4 1,7-1 0,-1-5 0,4-1-1,-6-1 0,-6 0-1,-7 0 0,-16 2-1,-12 2-1,-18 5-1,-15 4-2,-18 6-1,-15 9 0,-22 2-4,-12 14-9,-27-5-21,-10 9 0,-22 0 0,-13 6 1</inkml:trace>
  <inkml:trace contextRef="#ctx0" brushRef="#br0" timeOffset="8163.467">5660 10649 80,'1'9'38,"28"-4"-1,18-14 1,27-5-35,24-6 1,24-4 0,14-7-1,14-1 1,8-4 0,8 0 0,-1-1-1,-1 2 1,-5-1-2,-5 6 2,-9-1-2,-7 3-1,-12 2 0,-9 1-1,-17 3 1,-12 6-1,-19 2 0,-15 2 0,-13 4-1,-15 4-1,-9 4 1,-17 0-2,-2 8-3,-13-10-8,7 12-26,-16-9 0,5 2-1,-5-8 1</inkml:trace>
  <inkml:trace contextRef="#ctx0" brushRef="#br0" timeOffset="14127.808">2681 11404 60,'0'0'35,"0"0"0,0 0-1,0 0-31,0 0 0,0 0-1,0 0-1,0 0 0,0 0 0,0 0 0,11 8 0,3-6 1,9 3 0,11-4 1,10 3 0,10-6 0,12 0 0,4-5 1,5 1-1,0-5-1,1 0 0,-9-1 0,-5 0 0,-8 1-1,-9 1-1,-7 1 0,-8 1-1,-5 2 0,-10-2-1,-1 3-2,-9-4-2,-5 9-12,2-9-20,-2 9 0,-16-13 1,7 11-1</inkml:trace>
  <inkml:trace contextRef="#ctx0" brushRef="#br0" timeOffset="14958.8555">2909 11444 60,'-10'12'32,"10"-12"-1,-13 15-11,4-12-17,7 5 1,2-8-1,-9 15-1,4-6 1,2 8 0,0-1 1,0 11-2,-3 0 2,1 9-2,-2 1 1,0 7-1,-5 0 1,3 2-1,-3-3 0,1-2 0,-1-5 0,3-3 0,-2-8-1,4-6 0,1-6-1,2-4 1,4-9-1,0 0 1,0 0-1,0 0 0,0 0 1,20-5-1,-4-2 1,5-2-1,7 0 1,7 0-1,8 1 1,4 2 0,7 2-1,4 4 1,7 5-1,2 4 0,1 5 1,2 6-1,-1 8 1,-1 3 0,-5 2 0,-4 3 0,-9 3 0,-5 1-1,-9 0 1,-9 2-1,-9-2 1,-10 2-2,-8 2 2,-8-1-1,-12 1 0,-7 1 1,-9-2-1,-11 0 1,-7-4-1,-8-2 1,-7-4 0,-6-4 0,-6-5-1,-4-2 0,-1-3 1,0-9-1,3-3 0,4-5-1,4-4 0,8-3 0,11-3-1,8-6-1,16-3-2,5-7-4,26 7-18,2-11-12,21 2 0,5-7 0</inkml:trace>
  <inkml:trace contextRef="#ctx0" brushRef="#br0" timeOffset="15968.9134">4718 11349 65,'0'0'36,"-13"5"1,13-5-1,-24 6-28,7-3-6,-2-1 0,-1 5-1,-2 1-1,-3 4 1,0 6-2,-2 4 2,1 7-1,-2 7 1,0 7 0,2 12 1,0 9-1,4 10 1,-1 8 0,8 7-2,2 6 2,7 6-1,3 2-1,6-3 0,4-6 0,5-2 0,7-11 0,3-8 2,8-10-2,4-13 1,6-13-1,8-9 1,7-10-1,7-12 2,2-9-2,5-9 0,1-10 1,1-5-1,-4-4 1,-2-4-1,-6-2 1,-8 0-1,-9-5 1,-8 5-2,-11 0 2,-11 3-1,-11 3 0,-11 3 0,-9 3 1,-10 7-1,-7 9 0,-8 5 0,-4 9-1,-5 8 2,-4 6-1,0 7 0,-2 2 0,1 3 1,3 1-1,3-1 1,8-2-1,5-5 0,10-5 0,4-4-1,11-5 1,5-2-1,9-8-1,0 0-2,16-2-1,-1-12-6,19 8-20,-7-13-7,14 3-1,0-10 1</inkml:trace>
  <inkml:trace contextRef="#ctx0" brushRef="#br0" timeOffset="16799.9609">6368 11451 83,'6'-24'36,"-8"-5"-1,-2 9 0,-10-1-34,-6 5 0,-7 3-1,-6 7 0,-9 8 0,-5 8 1,-6 7 0,-1 8 1,-3 4 0,4 8 0,-1 6 2,6 7-2,3 4 1,8 9-2,2 7 0,7 7 0,4 7-1,10 6 2,2 3-3,9 6 1,6-1 0,7-5 1,8-7-1,8-5 1,7-8 0,7-10 0,11-9 0,5-13 0,8-10-1,9-8 2,3-9-1,7-13 0,2-13 0,2-5-1,0-11 1,-2-7-1,-4-11 1,-4-7-1,-4-8 1,-6-5-1,-7 0 0,-9-8 1,-6 0 0,-9-2-1,-9 2 1,-11 4-1,-11 2 1,-7 3-1,-11 3 1,-9 8-2,-9 2 1,-6 4-1,-4 5 1,-5 3 0,-2 5-1,-2 4 1,-2 2-2,0 2 2,2 3 0,0 2 0,1 3 0,1 2-1,5 2 1,1 4 0,4 2 0,2 3-1,5 2-1,3 1 0,6 3-1,0-4-3,13 12-12,-9-15-21,18 7 0,-4-11 0,4 11-1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2-07T20:48:02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 3247 25,'0'0'31,"-48"-16"1,48 16 1,0 0-24,-47-15-2,47 15-1,0 0-2,0 0-1,0 0-1,0 0 0,0 0-1,0 0 1,0 0 0,0 0 0,0 0 0,0 0 0,0 0 1,0 0 0,64-15 0,-64 15-1,75 4 1,-24-4-1,13 0-1,8-3 1,9-1 0,9-3-1,10-1 1,1-2 0,5-3-1,1-1 1,1 0-1,1 0 1,2 1-1,-5 2 1,2 3-1,-2 2 1,0 4 0,-1 1-1,-2 1 1,-3-2 0,2 0-1,1-7 0,4-2 1,7-7-1,4-5 0,2-4-1,4-2 1,8-2-1,3-1 1,5 4-1,-3 1 0,-1 4 1,-1 4 0,-2 4 0,-2 4-1,-8 3 1,-1 2-1,-4 1 1,-2-1 0,-4 2-1,-4 0 0,-3-2 0,-4 1 0,-1 1 0,-5 2 0,-6 1 0,-5 4 0,-7 1 0,-1 2 0,-7 1 1,-5 2-1,-5 0 0,-4 0 1,-5 0-1,0 1 1,-4-1-1,-4 0 0,-5 1 1,-1-1-1,-3-1 0,-6 1 1,-2-2-1,-5 0 0,-2-1 0,-4 0 0,-4-3 0,-10-3 0,14 7 1,-14-7-1,0 0 0,0 0 1,9 4 0,-9-4 0,0 0-1,0 0 1,0 0-1,0 0 1,0 0-1,0 0-1,0 0-1,0 0-3,0 0-12,-7-16-22,10 6-2,-10-10 0,5 3-2</inkml:trace>
  <inkml:trace contextRef="#ctx0" brushRef="#br0" timeOffset="20485.1717">696 7107 1,'0'0'31,"0"0"0,0 0 1,0 0-26,0 0-1,0 0-3,0 0-1,0 0-1,0 0 0,-13-37 0,13 37 0,0 0 0,0 0 0,0 0 1,49-2 0,-49 2 0,0 0 1,47 22 0,-47-22 2,44 28 0,-44-28 0,54 36 0,-54-36 0,74 39 0,-28-20-1,9-3 0,9-5-1,10-5-2,3-3 2,11-7-1,0-4-1,4-6 1,-2-6-1,2-4 0,-7-2 1,-4-5 0,3-2-1,0-4 1,0-3 0,2-3 0,1-3 0,-1-4 0,0-3 0,2-5 0,-3-4 0,-3-4 0,-1-2 0,-3-5 0,-5 1 0,0-3 0,-3-2 1,-5 0-2,-4 1 1,-2-1 0,-5-1 0,-2 1 0,-4 1 0,-4 0-1,-4 1 0,-5 3 0,-7 0 0,-7 3 1,-7 2-1,-7 2 0,-7 2 1,-7-1 0,-7 4 0,-7 0-1,-3 0 0,-6 2 1,-3 1 0,-3 2 0,-4 2-1,-1 2 1,-4 2 0,-2 2 0,-3 3 0,-4 2-1,-5 3 0,-4 4-1,-4 1 1,-4 4 0,-3 1-1,-2 3 1,-1 3-1,-2 2 0,-1 2 0,-4 2 0,0 3 0,2 2 0,-2 4 0,-2 4 0,1 4 0,-4 4 1,2 4-1,-2 6 0,-8 2 1,1 4 0,-3 5 0,5-1-1,-1 5 1,7 2 0,7 3 0,6 0-1,14 4 1,4 3-1,8 3 0,2 3 0,4 2 0,2 5-1,-2 2 0,6 4 1,-1 2 0,0-1 0,0 2 0,4-1 0,5-1 0,-1-1 1,4 0 0,3-4-1,5-1 0,1 2 0,6-1 0,1 4 0,0 3 1,8 0 0,-1 3 1,3 5-1,2 2 1,5 2-1,2 3 1,2 2-1,6-1 0,3 4 0,7 0 0,-1 0-1,2 0 2,3 1-1,-1 0 0,0-4 0,-2-1 1,-4-6 0,-1-2 1,0-8-2,-2-6 1,2-11 0,5-6 0,-28-40 1,62 53-1,-22-38 0,3-7 0,7-4 0,2-8-3,-2 5-15,3-14-19,2 1-2,-1-6 0,-7-2 3</inkml:trace>
  <inkml:trace contextRef="#ctx0" brushRef="#br0" timeOffset="33826.9348">5418 5875 21,'-11'5'28,"0"-5"1,-1 1 0,12-1-21,-21 1-2,21-1 1,-13 2-1,13-2-2,-9 0 1,9 0-1,0 0 0,0 0-1,0 0 0,0 0-1,0 0 0,0 0 0,0 0 0,12 6 0,-12-6-1,17 4 1,-4 0 0,4 0-1,0 0 0,6-1 1,1 1-1,2-1 0,1-1 0,3 0 0,0-2 0,2-1 0,2-1 0,1 0-1,2 1 1,3-1-1,1-1 0,0 2 1,4 1-1,0 0 1,2 0-1,-2 0 1,3 0-1,-1 0 0,-2 0 1,2 0-1,-1-1 0,-1 0 1,-2 0-1,3 1 0,-1 1 1,0 0-1,3 0 0,0 1 0,0 0 1,1 1-1,1-1 0,-2 1 1,3-1-1,-1-2 0,1 0 0,1 0 1,0-1-1,4-1 0,1-2 0,2 2 1,0-2-1,-1 1 0,1-1 0,0 0 1,-1 0-1,-1 1 0,0-2 0,1 0 1,2 0-1,2 1 0,-1-2 0,1 2 0,1 0 0,0-1 0,-2 2 0,-1 0 0,-3 1 1,0 0-1,0 1 0,1 0 0,1 1 0,0-2 0,1 1 0,1 0 0,0-2 0,-1 0 0,-1-1 0,1 1 1,0-3-1,1 2 0,1 1 0,-3 0 0,0 0 0,2 1 0,-3 2 0,-1-2 0,-1 2 0,-2 0 0,1-1-1,0 2 1,2 0 0,1-1 0,-1 1 0,2-1 0,-2 1 0,1 0 0,0 1 0,-3-1 0,1 0 0,-3 0 0,4 0 0,1 0 1,2 0-1,2 1 0,0-2 0,4 1 1,0 0-1,4-2 0,0-1 0,4 0 0,3-3 1,0-1-1,3-3 0,1-1-1,1-2 1,1-1 0,-1 0 0,0-1 0,0 0 0,-2 1 0,-1 0 0,-3 2 0,0-1 1,-3 1-1,-3 2 0,-2 0 0,-3 1 1,-1 1-1,-4 1 0,-2 2 0,-3-1-1,-3 2 1,-3 1 0,-5-2-1,-4 3 0,-4-2-1,-1 1-2,-8-5-3,6 10-15,-21-11-17,1 4-1,-16-7 0,-7 2-1</inkml:trace>
  <inkml:trace contextRef="#ctx0" brushRef="#br0" timeOffset="34650.982">8616 5333 48,'0'0'31,"12"-10"0,-12 10-1,10-13-29,-10 13-1,15-7 0,-15 7 0,16 6 1,-9 3 1,3 9 0,-3 6 1,3 11 0,-4 4 1,3 11-1,-5 2 1,3 5-1,-4 0 0,3 1-1,-3-7 0,2-3 1,-1-8-2,0-6 0,0-6 0,-1-5 0,1-5-1,-1-6 0,0-2 0,-3-10 0,11 12-2,-11-12-2,17 6-8,-17-6-24,13-8 0,-8 0 0,2-1 0</inkml:trace>
  <inkml:trace contextRef="#ctx0" brushRef="#br0" timeOffset="35464.0285">8459 6418 22,'16'-4'29,"-7"0"1,5 3-1,3 0-24,-3-3-2,5 0-1,2-1-2,2-1 0,0-1 0,3-1 0,-3 0 1,0 2 1,-6-1 1,1 5 1,-18 2 1,15 0 0,-15 0 0,-8 12 1,-9-4-2,-3 7 1,-9 0-3,-6 5 0,-5 1-2,-3 1 1,0 0-1,0 0 0,4 2 0,3-2-1,6-1 1,6-3-1,6 0 1,6-4-1,7 0 1,6-3-1,-1-11 1,22 12 0,-1-8 0,6 0 0,8-1 0,3-1 0,4 0 1,2 3-1,0-1 0,-1 2 1,-5 3 0,-4 1 0,-8 2 0,-6 3 0,-8 1 0,-6 3 1,-11 2-1,-7 4 0,-8-1 0,-8 2 1,-8-1-2,-3 0 1,-5-3 0,-1-1-1,2-5 0,4-3-1,4-3-2,5-7-2,16 2-8,-6-10-23,17-3-1,3-9 1,11-1 0</inkml:trace>
  <inkml:trace contextRef="#ctx0" brushRef="#br0" timeOffset="36163.0683">8959 6474 43,'0'0'33,"0"0"-1,12 2 0,-12-2-30,0 0-2,15-5 0,-6 5 0,1-2 0,0 1 0,2 1 0,2 0 0,-2 2 0,0 0 0,-1 2 0,-3 0 1,-8-4 0,12 14 0,-11-6 1,-2 3-1,-6-1 1,0 3-1,-4 2 1,-2 1-2,-2-1 1,1-1-2,1-2 2,1-1-2,1-2 1,11-9-1,-12 11 1,12-11 0,0 0 0,9 4 0,3-6 0,3 0 0,5-2 0,2-2 1,3 2-1,3 0 1,-2 2-1,-1 3 1,-3 1 0,-2 4 0,-5 3 0,-4 5 0,-6-1 0,-3 5 1,-9-1 0,-2 4 0,-10 2-1,-2 0 1,-8 0-2,-2 2 1,-3-3 0,-1-2 0,0-2-1,3-4 0,4-3-1,3-3-1,7-2-3,1-11-6,17 5-25,-6-12 0,12 0 0,2-7 0</inkml:trace>
  <inkml:trace contextRef="#ctx0" brushRef="#br0" timeOffset="36568.0915">9676 6409 52,'0'0'34,"0"0"1,-18 1-1,7 3-33,-8 7-1,-2 4 0,-3 7-1,0 6 0,1 5 1,2 5-1,5 2 2,5 0-1,6-4 2,9-2-1,5-8 2,9-9 0,7-10-1,6-6 1,4-10-1,5-4 0,-1-7 0,-2-3 0,-1-4-1,-7-1 0,-7-1-2,-6 0 1,-10 3-4,-13-5-4,-1 7-28,-19-1-2,-5 4 1,-10-2 0</inkml:trace>
  <inkml:trace contextRef="#ctx0" brushRef="#br0" timeOffset="39034.2326">5663 5764 4,'-5'12'21,"5"-12"2,-8 3-14,8-3-4,0 0 1,-8 9 1,8-9 1,0 0 1,-11 4-1,11-4 0,0 0 1,-1 12-1,1-12 0,-2 8-1,2-8-2,2 9-1,-2-9 0,8 10-2,-8-10 1,14 12-1,-4-7-1,4 1 1,0-1-1,3 1 0,2-3 0,1 2 0,2-3 1,4 1-2,0-1 2,3-2-1,0 0-1,4 0 1,0-2 0,3 0 0,1-2-1,0 0 1,0-2 0,0 0-1,-1-2 1,2-2 0,-1-3-1,-1 0 1,0-3-1,1 0 1,-1-3-1,2 0 0,-1-1 1,1 1-1,0-2 0,1 1 1,-1-1-1,0-1 0,-2-1 1,0-2-1,-1-1 0,-2-2 1,-3-1-1,-2-1 1,1-1-1,-1-2 1,0-2-1,-2-2 1,-2 0 0,3-1 0,1-4-1,1 0 1,-2-1 0,2-2-2,1 0 2,2-2 0,2-1 0,1 0-1,-1-1 1,2 0-1,-1-2 1,1-1 0,-2 0 0,2 1-1,-1-1 0,-2-3 1,1 2 0,1 0-1,0 1 1,1-1-1,1 2 1,1-2-1,2 0 1,2 1-1,1 0 0,1 1 0,1-1 0,-2 2 0,2 0 0,-2 2 0,-1 1-1,1 1 1,-2 2 1,0 1-2,1 1 2,1 1-1,1 1 0,1 2 0,-1 1 0,2 2 1,1 1-2,-3 1 2,3 4-1,-2 1 1,-2 3-1,-2 2 0,-3 4 1,-2 3-1,-2 3 1,0 4-1,-5 2 0,0 2 0,-2 3 1,0 3-1,1 1 0,-1 2 0,-1 2 0,0 2 0,0 1 0,-1 3 0,-2 1 0,-1 2 0,-3 1-1,-2 3 1,-3 1 0,0 2 0,-2 1 0,-2 2-1,0 1 2,0 3-2,-2-1 2,0 3-1,-1 2 0,-2 2 0,-1 2-1,-2 1 1,-2 2 0,-2 3 0,-1 3 0,0 0 0,-1 2 0,0 1 0,2 0 0,0 0 0,1 1 1,1-2-1,1 2-1,2-1 1,-1 0 0,2 1-1,0 0 1,3-1-1,1 1 1,-1 0-1,2 0 0,0 0 1,3-1-1,-2 0 1,2-1-1,0 2 1,0-2 0,2-1-1,1-1 1,3-2-1,1-2 1,3 0-1,1-1 1,2-3-1,3 1 1,2-1 0,1-1 0,1 0 0,2-1 0,0-2 0,1-2 0,1 2 0,0-3 0,2-1-2,1-1 2,1-2-1,1-1 0,3 0 0,1-3 1,4 0-2,1-1 2,2 0 0,1-1 0,0 0 0,2-2 0,1 2 0,-1-2 0,3 0 0,0-3 0,2 2 0,4-2-1,3-2 1,3 0 0,0-2 0,4-2 0,2 1 0,1-2-1,2-1 1,1 2 0,1-1 0,0-1 0,3 0 0,0-1 0,4-3 1,4-1-1,3-4 0,3-5 0,3-3 0,3-3-1,1-4-2,6 1-3,-9-11-14,7 8-17,-17-5-2,-3 4-1,-16-4 1</inkml:trace>
  <inkml:trace contextRef="#ctx0" brushRef="#br0" timeOffset="41484.3728">12993 5262 39,'-12'-10'32,"12"10"-2,-13-4-8,13 4-18,-7-9-1,7 9-1,0 0-2,0 0 2,0 0-1,-4 9 1,5 13 1,-2 12 0,3 12-2,-2 13 1,3 13-1,-2 9 1,3 3-2,-2-3 1,4-5-2,0-9 0,1-12 2,1-14-1,-1-13 1,2-16-1,-9-12 1,16-9 0,-9-11 0,-2-13 0,1-9-1,-4-11 2,0-7-3,-3-6 2,-1-5-1,-1 1 0,-1 2 2,1 6-3,-1 11 3,1 10-2,1 9 2,-1 12-2,3 20 2,0 0-2,0 25 1,1 9 0,3 12-2,-1 10 1,2 10-1,1 5 2,2 2-2,1-4 1,0-9-2,-1-10 2,-1-10 0,0-12 0,-2-10 0,-1-8 1,-4-10-1,4-12 1,-1-11 0,-2-12 0,0-10 0,-1-12 0,0-11-1,0-9 0,-1-1 1,1 7-1,-2 10 2,1 12-2,-1 15 2,1 18-2,1 27 2,-3 19 0,1 21-3,-1 17 3,1 12-3,0 13 2,1 4-3,2-3 2,-1-10-3,5-10 0,-4-19-5,11-8-18,-12-21-11,-1-13 1,-12-14-1</inkml:trace>
  <inkml:trace contextRef="#ctx0" brushRef="#br0" timeOffset="42903.454">5133 5472 45,'-2'-8'34,"2"8"-1,-7-13 0,2 5-29,5 8 1,0 0-2,0 0-2,-11 17 1,5 3-1,-1 11 0,0 12 1,1 15-2,-1 9 1,2 14 0,1 5 0,5 4-1,3-2 0,3-8 0,1-13-1,2-13 2,1-14-1,0-18 1,0-15-1,-4-19 2,-1-12-1,-3-14-1,-3-12 2,-4-11-1,-2-12 0,-4-10 0,-2-6-1,-2-4 0,0 1 1,0 5-1,1 10 0,2 11 0,1 13 1,2 17-2,1 15 3,7 21-2,-11 17 1,7 19 0,1 16 0,1 16-1,1 12 1,2 11-1,1 4-1,1-2 2,2-10-3,-2-11 2,1-15-1,-2-14 1,1-15-1,0-14 1,-3-14 0,3-14 0,-2-13 1,0-9-1,-2-12 1,1-11 0,-2-12 0,1-7-1,-1-2 0,2 0-1,1 7 2,0 8-1,2 12-1,0 13 1,1 17 0,-4 23 0,10 16 1,-5 26 0,1 18-1,1 17 0,0 12-1,0 7 2,-1-2-2,1-9 0,-1-12 0,0-18 1,-3-16-1,1-23 2,-4-16-2,4-27 1,-3-11 1,1-17-2,-1-13 2,0-14-1,-1-14 0,1-7-1,-1-4 1,2 2 0,-3 3-1,1 8 1,0 8-1,0 14 1,0 13 2,-1 14 0,1 15-1,-1 15 1,1 23 0,-1 21-1,3 26 1,0 22 0,0 18-1,1 19 0,1 10-1,0 8-1,-1-9-3,5-5-4,-6-22-19,7-14-11,0-22 0,5-19 0</inkml:trace>
  <inkml:trace contextRef="#ctx0" brushRef="#br0" timeOffset="44820.5635">12529 6497 30,'0'0'33,"-15"3"-2,15-3 0,0 0-29,0 0-1,0 0 0,14-3-1,-2 0 1,4 1 1,3-5 0,8 1-1,1-3 2,8-1-1,1-3 0,5 0 0,0-3 0,0 0 0,-2 0-1,-4 2 1,-7 1 0,-6 4-1,-12-1 0,-11 10 1,-8-4-1,-14 8 0,-11 5-1,-7 5 0,-7 3 0,-5 5 0,-1 4 0,-1 5 0,5 3 0,3 0 0,7 1 0,7 0 0,5-4 0,4 1 0,7-5 0,5-4 0,7-5-1,5-2 1,8-5 0,4-1 0,9-2 0,4-3 0,5-1-1,6 1 1,4 0 0,2 1 0,1 2 0,-2 2 0,-4 4 0,-4 4 0,-5 2 1,-10 4 0,-10 2 0,-9 2 0,-11 1 0,-7 1 1,-11-2-1,-5 1 0,-6-3 1,-3-2-1,-3-4 0,1-3-1,4-3 0,2-7-3,8 0-6,-1-11-23,16-3-4,3-7-1,12-4 0</inkml:trace>
  <inkml:trace contextRef="#ctx0" brushRef="#br0" timeOffset="45316.5919">13397 6426 50,'14'-1'35,"-14"1"0,0 0-1,7 11-35,-13 0-1,-4 3 0,-2 9 0,-8 5-1,-3 8 2,-3 6 0,-2 7 2,2 5-1,2 1 2,7 0 0,6-7-1,12-5 2,7-9-1,10-10-1,6-11-1,7-9 0,2-12 0,2-4 1,-1-8-1,-3-1 1,-8-2 0,-6 0-1,-8 1 2,-8 4-1,-11 5 0,-8 6 0,-10 6 0,-5 7 0,-5 3 0,-2 7 0,0 4-1,3 4-1,6-1 1,6-1-2,13 0-2,7-8-3,18 3-13,3-14-16,16-4 0,6-12 1,16-6 11</inkml:trace>
  <inkml:trace contextRef="#ctx0" brushRef="#br0" timeOffset="45669.6122">14158 6401 55,'13'-14'36,"-13"14"-2,-16 1-9,-10 8-22,-5 11-1,-7 10-1,-3 10-1,0 11 0,3 9 1,7 6-1,12 1 0,10-1 1,15-6-1,11-10 1,17-12 1,13-15-1,8-15 1,7-18-1,5-12 1,-2-12 0,-2-10-1,-8-7 0,-10-5 0,-12-4 0,-12 0-1,-12 2 0,-17 2-1,-13 8-2,-17-1-9,-9 14-23,-23 6-2,-11 10 0,-15 4-1</inkml:trace>
  <inkml:trace contextRef="#ctx0" brushRef="#br0" timeOffset="46743.6735">4208 6792 49,'-5'9'34,"5"-9"-2,0 0 1,0 0-32,0 0 0,10-10 0,2 5-1,2-1-1,6-1 1,3-2-1,6-1 0,3 0 1,2-3 0,1-1-1,-1-1 2,-2 1 0,-4-1 2,-5 3 0,-9 2-1,-14 10 1,0 0 0,-20 6-1,-10 7 0,-7 9 0,-13 3-1,-6 8-1,-3 4 0,-3 5 1,4 0-2,3 1 0,5-1 0,7-4 1,10-3-1,8-5 0,8-4 0,10-5 1,9-3 0,12-2 1,9-3 0,13-1 0,11-3 0,9-1 1,5-2 0,7 1-1,0-1 1,0 1-1,-6 1 1,-6 2 0,-12 3-1,-9 4 1,-13 3 0,-11 5 0,-13 2-1,-11 4 1,-11-1-2,-7 1 2,-5-4-3,-4-5 0,0-4-2,-1-13-3,11 1-15,-3-19-16,13-6 0,3-13-1,14-4 1</inkml:trace>
  <inkml:trace contextRef="#ctx0" brushRef="#br0" timeOffset="47120.6951">4928 6726 42,'34'-23'36,"-12"8"0,-15 3-1,-7 12-15,-20 8-19,-4 8 1,-7 10-1,-5 13-1,-1 11-1,3 10 2,7 10-2,7 4 2,10 0-1,12-5 1,10-10-1,13-12 2,4-17 0,6-13 1,0-20-1,2-12 0,-4-17 0,-4-6 0,-6-11 0,-8-4-2,-8-4 1,-9 1-1,-10 3 0,-6 5-2,-7 9 2,-7 8-2,-1 10-1,-4 4-3,12 21-13,-4-4-18,12 8 0,6-1 0,14 0 0</inkml:trace>
  <inkml:trace contextRef="#ctx0" brushRef="#br0" timeOffset="47464.7149">5442 6613 63,'24'0'35,"-15"5"1,-8 12-2,-12 9-32,-3 12-1,-2 12 0,0 10-1,4 11 0,6 4 2,9-2-2,9-4 1,12-11 0,10-12 1,7-21 0,8-18-1,1-21 1,1-14 0,-1-17 0,-3-12 0,-9-7 1,-5-5-1,-12-1-1,-11 3 1,-13 3-1,-12 5-2,-11 11-2,-13 10-1,-3 18-14,-14 6-20,-1 12-2,-4 9 1,4 13 0</inkml:trace>
  <inkml:trace contextRef="#ctx0" brushRef="#br0" timeOffset="50680.8988">12029 4016 61,'-10'9'35,"10"-9"-1,0 0 0,-14 6-21,14-6-12,-2 11-1,4 0 2,1 5-1,4 7 0,1 4 1,4 7 0,-1 2 0,4 3-1,-1 0 0,1-3 0,-1-5-1,-1-3 0,-2-7 0,0-6-1,-3-4-1,-8-11 1,12 11-2,-12-11 0,9 0-5,-14-10-19,5 10-7,2-20-2,-2 8 2</inkml:trace>
  <inkml:trace contextRef="#ctx0" brushRef="#br0" timeOffset="50909.9119">11867 4313 79,'0'0'35,"0"0"3,19-7-4,-1-1-32,8-3-1,4-2 0,5-1-2,1-4-2,5 4-4,-10-10-20,11 6-8,-5-4 0,3 2-1</inkml:trace>
  <inkml:trace contextRef="#ctx0" brushRef="#br0" timeOffset="51440.9423">12947 3484 82,'0'0'36,"-21"-6"0,4 14-1,-5 2-34,-3 5 0,0 6-2,0 11 2,0 12-2,1 10 0,5 12 1,4 9 0,6 6-1,8 2 2,10 0-2,8-4 1,8-12 0,9-11 0,10-15 0,5-13 0,9-12 1,3-10-1,1-13 0,2-6 2,-2-9-1,-6-4 0,-7-7 0,-7-1 0,-12-5 0,-10 3 0,-13 1 0,-12 5 0,-14 4-1,-9 10 1,-13 7 0,-9 9 0,-7 12 0,-5 5 0,-3 11-1,1 3 1,3 6-1,6 1 1,10 1-2,6-5-1,13-3-1,6-11-6,23-1-25,-3-19-5,15 0 2,-2-17-2</inkml:trace>
  <inkml:trace contextRef="#ctx0" brushRef="#br0" timeOffset="52354.9946">4190 4596 73,'0'0'36,"0"0"-1,0 0 0,19 3-32,-9-8 0,6 1 1,0-4-2,4 0 0,2-2 0,1 0-1,1-2 0,1 1-1,1-2 0,-1 1 0,1-1 0,-1 0-1,-1 0 1,-1-1-2,1 1 0,-5-2-4,6 8-16,-11-8-13,3 4 0,-8-4 0,4 3-1</inkml:trace>
  <inkml:trace contextRef="#ctx0" brushRef="#br0" timeOffset="52988.0308">5012 3817 76,'8'-13'34,"-9"-2"0,-1 6-2,-12 4-32,5 3-1,-3 7 2,-1 4-2,-2 9 1,-2 6-2,0 10 2,0 8-1,1 8 2,3 6-1,6 5 0,4 2 2,6-3 0,7-2 0,6-8-1,8-8 1,5-11-1,6-8 0,1-12 0,4-9-2,-1-9 2,0-5-1,-5-6 0,-2-4 1,-8-2 0,-6 1 0,-8 0-1,-6 3 1,-9 2 0,-5 6-1,-6 4 1,-5 6 1,-3 4-1,-2 5 0,-2 3 1,2 5-1,-1 4 1,1 1-1,1 0 0,4-1-1,1 0 1,4-4-2,4-1-1,3-7-3,14 4-19,-5-11-11,19-6-2,-3-8-1,11-4 0</inkml:trace>
  <inkml:trace contextRef="#ctx0" brushRef="#br0" timeOffset="54287.105">13847 3732 73,'10'-5'36,"-6"-4"-2,-4 9 2,7-15-33,-7 15-2,0 0-1,0 0 1,12 0-1,-5 10 1,2 3-1,4 4-1,5 5 1,3 7 0,3 6 1,3 5-1,-2 1 0,0 0 1,-3 0-1,-4-2 2,-3-3-2,-7-4 1,-6-7 0,-5-5 0,-6-7-1,-8-6 1,-8-8-1,-6-6 0,-6-7 0,-5-5 0,-4-9 1,0-3-1,-1-5 0,4-1 0,5 0 0,6 2 0,7 3 0,5 1 1,9 5-1,8 3 0,7 4 0,6 2 1,9-1-1,6 2 0,7 1 1,7 2 0,6-1 1,6 1-1,4-1 1,3 1 0,-1-2 1,-1 1-2,-3-1 1,-6 0-1,-7 1-1,-7 0-2,-8 1-1,-10-5-8,3 7-26,-19-4-1,-1 5-1,-14-7 0</inkml:trace>
  <inkml:trace contextRef="#ctx0" brushRef="#br0" timeOffset="55435.1707">5585 3904 70,'-11'-7'34,"11"7"-2,0 0 1,-10-6-30,10 6-3,5 15 0,2 1 0,3 4 0,5 8 0,4 6 0,3 6 0,2 3 1,0 0-1,1 2 1,-4-5-1,0-1 1,-9-8 0,-2-4 1,-7-8-1,-6-5 0,-8-7 0,-7-7 0,-7-8 0,-6-4 0,-6-7-1,-2-5 1,-4-5-1,1-3 0,-1-1 1,6-2-1,4 4 0,3 2 0,5 2 1,4 3-1,5 4 0,5 1 0,6 4 1,6 2 0,7 0 1,9 1 0,8-2 0,9 1 1,7-4-1,9 1 1,5-4-1,3-3 0,3-2-3,0-4-2,8 7-20,-11-10-13,2 3-2,-11-4-1,0 2 0</inkml:trace>
  <inkml:trace contextRef="#ctx0" brushRef="#br0" timeOffset="60544.463">1885 9838 39,'0'0'33,"-5"14"1,5-14-1,-2 10-27,2-10-2,0 0 0,13 6-1,2-4-1,1-2 0,8 1 0,5-5 1,8 2 0,2-6 0,12 1 0,3-5 0,-1-2 1,0-1-1,-1-1-1,-5-2-1,-7 3 0,-6 1-1,-11 2-2,-5 3 0,-12-2-4,-6 11-3,-2-11-6,2 11-11,-14 0-11,0 2 1,-7-2 0</inkml:trace>
  <inkml:trace contextRef="#ctx0" brushRef="#br0" timeOffset="61108.4952">1991 9846 24,'-14'6'33,"3"3"1,-2-1-1,9 7-19,-11-1-4,9 10-4,-10 1 0,4 8-4,-6 4 1,0 6-2,-4 2 1,-1 4-1,-1-3-1,-1-1 1,0-6-1,4-6 1,3-6-1,4-5 1,5-7-1,7-6 1,2-9 0,17 2-1,4-7 1,6-1 0,4-3 0,10 1 0,1-2-1,4 2 1,-2 3-1,0 3 0,0 4 1,-4 4-1,-1 5 1,-5 3-1,-6 4 2,-3 4 0,-5 1 0,-7 5-1,-12-1 2,-5 3-1,-8-1 0,-8 2 0,-8-2-2,-6 1 1,-8-1 0,-5-1-1,-1-1 0,-6-4 0,-2-1-2,-2-3 2,2-3-2,3-5 0,10-4-2,5-9-3,13 2-5,3-15-21,28 0-4,10-11 0,18-2 0</inkml:trace>
  <inkml:trace contextRef="#ctx0" brushRef="#br0" timeOffset="61700.529">2944 9848 53,'4'-9'34,"-13"3"0,-9 4 0,-16 2-32,6 5 1,-9 4-2,-1 5-2,-7 8 3,0 5-2,1 8 1,0 6 0,3 5 1,4 10-1,6 4 2,8 5 0,9-1-1,12 2 1,7-4-1,10-4-1,11-7 1,9-11-1,6-9 0,6-10-1,3-10 1,5-10 0,4-8 0,1-7 0,-5-6 0,-2-4 0,-4-2-1,-8-1 1,-6-1 0,-12 3-1,-9 1 0,-9 3 1,-11 1-2,-10 6 2,-8 5-1,-9 3 0,-8 6 1,-2 7-1,-3 4 0,0 6 0,1 4 1,2 1-1,6 3 0,6 0 0,3-1 0,7-2 0,4-3 1,7-2-2,8-4-1,2-13 0,13 13-3,-4-22-8,22 2-24,-8-9 0,14-2 0,-2-10-1</inkml:trace>
  <inkml:trace contextRef="#ctx0" brushRef="#br0" timeOffset="62202.5578">3573 9981 71,'0'0'36,"-5"-12"3,-4 11-3,-13-4-32,-1 3-3,-4 2 0,-1 3-1,-4 4-1,-1 5 0,2 10 1,0 7-1,5 10 1,6 7 1,6 7-1,9 5 1,9 0 1,11-2-1,9-6 1,9-6-1,9-11 1,7-10-1,4-12 1,3-10-1,-2-10-1,-1-8 1,-7-7 0,-3-5 0,-12-6-1,-8-2 1,-14-2-1,-8 2 1,-10 1 0,-9 2-1,-6 5 0,-8 3 0,-1 7 0,-2 4 0,2 7-1,0 1-1,9 6-2,1-2-3,15 12-10,-4-9-21,12 0 0,19 3 0,8-2 0</inkml:trace>
  <inkml:trace contextRef="#ctx0" brushRef="#br0" timeOffset="62564.5785">4473 10142 73,'0'0'38,"3"8"-1,-3-8-1,0 0-34,19-10 0,-2 4-1,2 0-1,3 1 1,5-1-1,1 1 0,0 0-1,1 1 1,1 0-3,-3-2-1,7 7-13,-10-10-19,5 1-1,-5-5 1,3-1-2</inkml:trace>
  <inkml:trace contextRef="#ctx0" brushRef="#br0" timeOffset="63283.6197">5303 9757 78,'16'7'37,"-5"-7"-1,6 1 0,-2-7-35,6-1-2,3-4 1,3 0 0,0-1-1,2-2 1,0 0 0,-1 4 0,-6 0 1,-3 3 0,-5 2 0,-4 2 0,-10 3 1,0 0-1,0 0 0,-24 10-1,0-2 1,-7 4-1,-8 3 0,-5 3 0,-3 3-1,-3 3 1,2 2-1,3 1 0,3 2 1,7 0-1,5 1 1,9-2-1,7-2 1,8-2-1,8-3 1,7-3 0,12-4 0,7-2 1,10-4-1,7-3 1,8-2-1,7-2 1,3-2 0,4 1 0,-2 0 0,-1 3 0,-2 1 1,-9 5-1,-8 3 1,-7 4-1,-12 5 1,-9 5-1,-14 2 0,-7 3 1,-15 2-1,-7 1 0,-11 0-1,-8-1 0,-6-2 1,-5-3-2,-2-6 1,-1-4-2,4-5 1,4-6-2,9-3-2,4-11-2,18 4-8,1-15-22,20 1-1,5-10 1,19-3 0</inkml:trace>
  <inkml:trace contextRef="#ctx0" brushRef="#br0" timeOffset="63916.6559">5984 9838 62,'12'-15'35,"-2"6"0,-10-2-1,0 11-25,-9-8-4,9 8 0,-12-3-3,12 3-1,-10-2-1,10 2 1,9-2-1,8-1 0,6 0 0,7 1 2,8-2-1,6 3 1,6 0 0,0 3 0,-3 4 0,-2 1 0,-9 5 0,-7 4-2,-11 4 0,-8 3 0,-11 4 0,-8 1-1,-8 2 1,-5 1-1,-1-4 0,-1-1 1,0-3 0,4-5 0,3-2-1,6-4 0,5-2 1,6-10 0,5 14 0,7-7 1,5 0-1,4 3 0,5 0 1,4 2 0,3 5 0,2 2 0,0 2 0,-4 4 1,-4 0 0,-1 2 0,-9 0 0,-4 1 0,-9-2 0,-9 1 0,-9-2 0,-6 1-2,-9-2 1,-9-3-2,-6 0 1,-7-2-1,-2-4 0,-3-5-2,4-3 0,0-5 0,10-2-2,4-8-2,20 4-5,0-15-17,25 5-8,6-8 0,20 1 0</inkml:trace>
  <inkml:trace contextRef="#ctx0" brushRef="#br0" timeOffset="64351.6807">7083 9906 79,'36'-25'35,"-16"1"1,-8 9-2,-16 2-30,-7 10-1,-11 6-1,-9 9-2,-9 7 0,-4 10 0,-2 10 0,0 7 0,6 8 1,6 6-1,10 3 1,11-1 1,13-3-1,15-5 1,10-8 0,13-12 0,9-13 0,10-11 0,7-15-1,2-10 1,0-13 0,-6-6-1,-6-11 0,-9-4 0,-10-3 0,-11-4 0,-14-2 0,-10 2-1,-12 4 1,-5 3-1,-7 9 0,-2 6 0,-2 9-1,-2 8-1,6 12-2,0 2-2,12 16-7,-4-5-21,17 11-4,4-3 1,13 4-1</inkml:trace>
  <inkml:trace contextRef="#ctx0" brushRef="#br0" timeOffset="64686.6998">7965 10073 80,'-1'13'35,"1"-13"1,18-6-1,-3-4-34,15-3 0,8-1 0,6-1-1,4-1 0,6-1-1,2 2 0,0-2-1,-2 5-3,-9-5-3,5 9-22,-15-4-5,-3 4 1,-12-2-1</inkml:trace>
  <inkml:trace contextRef="#ctx0" brushRef="#br0" timeOffset="64937.7143">8132 10253 89,'7'14'38,"13"0"0,1-12-1,12 3-35,3-11-2,6-3 0,5-3-3,-1-3 0,4 0-2,-4-7-4,10 9-9,-11-8-19,8 7 1,-8-6 1,2 5-1</inkml:trace>
  <inkml:trace contextRef="#ctx0" brushRef="#br0" timeOffset="65652.7552">9188 9774 61,'11'-11'34,"9"1"-1,1-4 0,6-1-32,11-2 0,7 3-1,5 1 0,5 2 0,4 5 0,5 5 2,-3 3-1,0 8 1,-11 3 0,-7 6 1,-11 4 0,-13 5 0,-17 1-1,-14 5-2,-14 0 2,-10 1-1,-8-1-1,-4-2 1,-2-3-1,-1-2 0,7-5 1,6-6 0,7-3 0,9-5-1,10-3 0,12-5 0,0 0 0,27-5 0,2-2 0,11 1 0,8-1 0,9 3 0,4 1 1,1 4 0,-2 4 0,-3 3 0,-6 5 1,-7 2 0,-13 5 0,-12 1 0,-14 1-1,-12 5 1,-14-1-1,-12 2 0,-14-1 0,-9 0 0,-6-1-1,-5-2 0,-2-4 0,1-4-1,5-3-1,5-6-1,14-1-5,1-13-11,21 5-17,5-9-1,22 0 0,8-12-1</inkml:trace>
  <inkml:trace contextRef="#ctx0" brushRef="#br0" timeOffset="66087.78">10639 9678 69,'0'0'37,"0"0"1,-15 5-1,-14 6-33,-13 9-3,-5 7 0,-4 11 0,-3 5-1,4 5 0,5 4 0,9 5 0,12 1 0,13-2 1,13-3 0,17-9 0,15-7 0,12-12 0,14-13 1,6-13-1,6-11 0,1-12 0,-1-10 0,-9-8 0,-9-4-1,-12-3 0,-14-1 1,-14 0-1,-15 3 1,-12 7-1,-13 6 0,-10 8-1,-8 7 0,-4 11-1,-5 6-2,3 11-3,-11-3-17,16 14-14,-2-5-1,15 6 1,1-8 0</inkml:trace>
  <inkml:trace contextRef="#ctx0" brushRef="#br0" timeOffset="66647.8121">10506 9202 65,'-76'-21'38,"-7"7"-1,-16 3-1,-15 9-36,0 11 1,-4 9-1,-3 14 0,-2 12-1,-2 15 2,5 13 0,8 15 0,14 14 1,14 10 1,16 13 0,19 7-1,19 2 2,25-2-1,22-5-1,25-11 1,20-12 0,26-16-2,23-21-1,21-21 0,21-20-1,17-21 0,15-19-1,8-15 1,9-17 0,-2-12 0,-6-11 1,-12-6-1,-15-6 2,-21-4-1,-24-3 1,-28-4-2,-29-2 2,-30-4 0,-28 1-1,-29 0 1,-24 6-1,-24 4 0,-19 11-1,-16 10 1,-9 11-1,-7 16-2,-7 8-3,9 19-18,-8-5-15,10 7 0,4-4-2,15-2 1</inkml:trace>
  <inkml:trace contextRef="#ctx0" brushRef="#br0" timeOffset="68216.9017">13203 2645 84,'-53'-33'38,"-17"-2"-2,-1 8 1,-15 3-38,1 9 1,1 10 0,-7 12 0,-2 17 0,-4 18-2,2 23 2,2 20-1,7 25 2,5 21-1,12 25 1,14 19-1,19 14 1,23 8-1,27 2 1,30-3-1,29-12-1,33-14 1,31-22-2,29-23 1,27-27 0,21-23 1,23-30 0,12-21-1,10-23 2,4-21-1,0-19 2,-7-17-1,-13-18 1,-13-15-1,-23-16 2,-20-14-1,-28-12 1,-27-14-2,-31-10 2,-29-8-1,-31-6 0,-31-1-1,-33 1 0,-35 4 0,-33 12-1,-34 13 0,-32 14-1,-29 16 1,-24 18-1,-18 16 1,-8 21-2,-8 13-1,9 25-13,-2 2-22,18 20 0,4 5-1,15 11-1</inkml:trace>
  <inkml:trace contextRef="#ctx0" brushRef="#br0" timeOffset="71787.106">4469 11718 63,'0'0'34,"0"0"-1,0 0 0,0 0-30,0 0 0,0 0-2,8 3-1,-8-3 1,9 13-1,-3 2 1,3 7 0,0 9 0,1 9 1,0 12 0,5 8 1,-3 3-1,2 5-1,-3-2 1,-1 0-1,-3-6 1,-2-3-1,-4-10 1,-6-6-2,-7-9 1,-3-4 1,-10-8-2,-5-4 1,-9-9 0,-6-6 0,-11-11 0,-5-4-1,-8-11 1,-3-7-2,-4-6 2,-1-7 0,1-6-1,0-5 0,2 1 0,1 0 0,6 4 0,4 6 0,8 4 0,6 5-1,9 10 1,9 5-1,11 4 1,11 3 0,12 1 0,12 0-1,17-2 1,13-3 0,18-2 1,13-3-1,17-2 1,13 0 0,10-1 1,4 1-1,1-1 0,-1 3 0,-4-2 0,-4 3 1,-9-1-1,-10 0 1,-14 1-1,-10 2 0,-12 3 0,-12 4 0,-12 3-1,-11 3 0,-8 3 0,-14 4 0,0 0-1,0 0 1,0 0-2,0 0-1,-8 9-3,8-9-3,0 0-16,0 0-14,1 13 2,-1-13-1,13 13 1</inkml:trace>
  <inkml:trace contextRef="#ctx0" brushRef="#br0" timeOffset="72209.1302">5297 12108 76,'0'0'34,"0"0"0,-2-14-1,2 14-33,14-13 1,0 10-1,5 0 1,4 1 0,4 2 0,4-1 0,3 0 0,2-1 0,1-3 1,3 0 0,-2-4 0,-1-2-2,-4 0 1,-3-3-3,-3 5-5,-12-4-26,-1 7-1,-14 6-2,0 0 1</inkml:trace>
  <inkml:trace contextRef="#ctx0" brushRef="#br0" timeOffset="72483.1458">5423 12378 49,'-3'21'34,"1"-8"1,10 0-1,1-11-19,9 3-10,4-9 0,9 1-2,2-4 0,5-1-1,3-5 0,0-1-1,3-1 1,-1 0-2,-1 0 1,-2 0-1,-4 1-1,-3 0-1,2 5-3,-8-7-6,8 9-25,-8-6 3,3 5-2,-4-6 2</inkml:trace>
  <inkml:trace contextRef="#ctx0" brushRef="#br0" timeOffset="72979.1742">6492 11493 82,'-8'17'36,"8"-17"-1,0 0 1,15 1-34,3-6-1,9-4 1,7-1-1,6-4 0,4-2 0,4-1 0,3-2 0,-1 0 0,-1 0 0,-6 2 0,-6 1-1,-3 3-1,-8-2-2,-2 7-4,-15-9-13,1 10-15,-10-4-1,0 11 1,-9-16-1</inkml:trace>
  <inkml:trace contextRef="#ctx0" brushRef="#br0" timeOffset="73613.2104">6667 11462 78,'-4'32'34,"-4"-1"1,4 7-1,-4 1-32,3 5 0,-1 2 0,1 0-1,-2-1 1,3-4 0,-2-5-1,3-4 1,-2-7-1,3-5 0,-1-7 1,2-2 0,1-11-1,-1 8 0,1-8 0,0 0 0,16-6 0,-5 0 0,5-3-1,2-1 0,5-2 1,2-4-1,5 0 0,2-1 0,6 2 0,1 1 0,4 3 1,2 5-1,1 6 0,4 10 0,-3 7 0,-1 8 1,-3 7-1,-4 4 0,-4 9 0,-6 1 3,-6 0-2,-9-1-1,-7-3 1,-6-2 1,-10-2-1,-4 0 0,-11-10 1,-5 2-2,-8-4 1,-4 0 0,-7-5 0,-5-2 0,-4-5 0,-4-2-1,0-4 0,-1-4-1,2-5-1,0-5 0,9 0-3,-2-10-6,20 10-19,-5-13-7,15 2-2,0-9 1</inkml:trace>
  <inkml:trace contextRef="#ctx0" brushRef="#br0" timeOffset="75083.2945">4590 11202 46,'-34'-23'32,"-5"-1"0,-3 2-2,-7 1-25,-3 5-4,-5 2 2,-4 7-2,-8 3 1,-4 8-1,-5 3 1,-2 7 2,-5 2-2,2 4 2,-5 2-3,5 4 2,1 3-2,3 6 1,3 6-2,4 8 1,4 6 0,6 7-1,4 8 0,7 5 1,6 7 0,10 4-1,9 3 0,11 2 0,11 1 1,13 3-1,13 2 1,8-2-1,13-1 0,8-1 1,10-5 1,10-1 0,10-5-1,11-6 1,9-7 0,11-4-1,8-2 1,11-8-1,3 1-1,10-6 1,3 2-1,2-7 0,4 1 1,1-2-1,1-4 1,-1-4 0,4-7-1,-3-4 1,2-7 0,0-1 1,1-5-2,-1-5 1,-1-2-1,1-4 1,-2-1-1,-3-6 0,-5-2 1,-2-3 0,-7-5 1,-4-6-1,-10-5-1,-5-5 0,-13-6 0,0-6 1,-7-8-2,-9-4 1,-9-10-1,-5-2 1,-9-9 0,-5-2 0,-7-2 0,-12-1 0,-8-4 0,-8-3-1,-7 2 2,-11 1 0,-6-1 0,-9 0 0,-6 1 0,-9 1 0,-8 3 0,-6 5 0,-8 2 0,-7 2 1,-5 6-2,-5 2 0,-7 2 0,-2 1 0,-6 4-1,-4 2 1,-4 2-1,-4 3 0,-5 3 2,-3 3-1,-4 5 0,-2 3 0,-4 1 0,-3 4 0,-2 1-1,0 1 1,-1-1-1,-2 2 0,0-3 0,-3-1 1,2-1-1,-2 1 0,0 1 1,-3 2-1,-2 4 1,-3 5 0,-1 8 0,-4 8 0,-6 7 0,-1 8 0,-2 8 0,2 6 1,1 3-2,1 2 1,7 1-1,6-4-1,12-1-4,3-15-11,21 5-20,0-12-2,18-6 0,8-12-1</inkml:trace>
  <inkml:trace contextRef="#ctx0" brushRef="#br0" timeOffset="88092.0386">4103 13132 11,'0'0'23,"0"0"0,4 15 0,-3-7-20,-1-8 2,-2 15 2,2-15-1,-2 15 3,2-15-1,2 12 0,-2-12 1,9 0 0,-9 0-3,19-3-1,-7 1 0,5 2-2,-1 0 0,2 0-1,-1 3 0,0 0 0,0-3 0,0 3 0,-1-1 0,2 0 0,-2-3 0,4 1-1,1-3 1,1 4 0,0-2-1,3 1 0,-1 2 0,2 1 0,-1 4-1,1 1 1,0 0 0,3-1-1,0 3 0,3-3 0,2-2 1,3-2-1,2-4 0,4 0 0,0-3 0,1 3 1,6-1 0,-3 1-1,1 4 1,1 0 0,-3 5 0,2 2 0,-1 0 0,0 1-1,-1-3 1,0 1-1,0-1 0,-1-4 0,1 2 0,2-3 1,-3 4-1,0-2 1,-2 3-1,0 1 1,-3 3 0,0 2 0,-2 1 0,-38-15 0,70 36-1,-70-36 0,71 35 0,-71-35 1,74 26-1,-74-26 0,77 21-1,-37-18 0,2 0 1,0-1 0,0 0 0,-2 0 0,0 0 1,1 1-1,-1 0 0,2 1 0,-2-1 0,3-2 0,0 0 0,2-1 0,1-1 0,1-1 1,2-2-1,1 3-1,-2-1 1,2-1 0,1 1 0,-1-1 0,3-1 0,3-1 0,-1-3 1,1-1 0,2-1 0,0 0 0,1 0-1,1 0 1,-1 1 0,-2 0-1,0 0-1,3-1 2,1-1-1,2-3 0,0-1 0,-2-1 0,2-6 0,-2 1 0,1-7-1,-4 3 1,-4-7-1,-2 2 1,-3-6-1,0 3 1,-6-1 1,-1-1-2,-5 0 2,-4-2-2,-5 0 2,-5-1-1,-8-1 1,-4-1-1,-6-3 1,-5 0-1,-5 0 1,-3 1-1,-4-5 1,-1 0-1,-2 2 0,-3-2 0,-4 1 0,-1-1 0,-1-1 0,-3-1 1,-3 1-1,0 0 0,-1 2 1,-3-1-1,2 2 0,-2 0 0,-2 1 2,-1 2-3,2 3 2,-3 1-1,0 2 1,-1 1-1,-1 2 1,-1 1 0,0 0-2,0 2 0,-3 2 1,1 0-1,-2 1 1,0 1-1,-4 2 1,1 3-1,0 0 1,-3 3 0,0 2 1,-2 1-1,-1 0 0,1-1 0,1-1-1,0 0 1,2-2 0,2-2 0,3-3 0,3-2 0,2-2 0,1-2 0,3 0-1,1 0 1,-2-1 0,0 1-1,-4 2 0,-1 1 1,-3 2-1,-2 1 1,-2-1-1,-3 2 1,1-1-1,-4 0 1,0 1 0,-2 0-1,-3 1 1,-5 4-1,-2 3 1,-3 3 0,-3 3-1,-1 3 1,-2 3 0,-1 0 0,-1 2 0,-1-1 0,1-2-1,-2-1 1,1 1-1,-3-2 1,0 0 0,-3 2 0,-1 0 0,-2 1 0,-2 3 0,0 1 0,-4 2 0,2 3 0,-5 0 0,0 2 0,1 0 0,2 3 0,0 1 0,2 4 0,0 1 0,0 3 0,6 2 0,0 2 0,6 4 0,4 1-1,4 3 1,6 4 0,8 3 0,5 4 0,9 5 0,4 7 0,5 6 0,4 5 0,3 3 1,6 2-1,1 1 0,4 1 0,1 0 0,4-4 0,1-1 0,4-3 1,4 4-2,3-2 1,3 0 0,5-2 0,3 2 0,5 0 0,7 0 1,4-3-1,7-4 0,5-4 1,6-2-1,5-3 0,6-3 0,5-5 0,3-2 1,3-1 0,-1 1-1,2 0 0,-2 3 0,-2-3-2,0 3-1,-8-3-8,12 8-14,-18-11-14,6-10-1,-11-9-1,-1-11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01-18T16:07:36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6096 162,'0'0'-3,"0"0"1,0 0-3,17 5-1,-8-10-8,15 6-21,0-3-1,5 2 0,2 0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613FF-FA51-2E46-B75F-2E30DA801C81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74D86-F2B3-A841-9E08-51A65C18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4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4D86-F2B3-A841-9E08-51A65C18E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311-0B4F-BD41-8464-8A944D5B0AA3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D48B-965B-1B4B-96F7-3062994E58B5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4725-818C-0140-850B-44C872181ABD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190-C6D8-6545-893E-F49F95846AB7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FB72-3A4F-DA45-B2F9-EAB9A609850B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483B-D53C-C348-AC27-1A18140652F5}" type="datetime1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75-7029-D94B-B28C-5D1C7714FC28}" type="datetime1">
              <a:rPr lang="en-US" smtClean="0"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5BAD-E85C-8042-9EA8-42145CC5BBB4}" type="datetime1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4A8A-C0E5-2B4D-AFDA-C63584482AAD}" type="datetime1">
              <a:rPr lang="en-US" smtClean="0"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362A-F770-1347-8160-4A0F4E58727D}" type="datetime1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093E-A11E-6440-A981-B85FF4AD00C2}" type="datetime1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69F1-52E5-5E48-B31D-DC51E7B37508}" type="datetime1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9724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C3D1-8AB1-DE47-9884-C39AB52B04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19300" y="4798592"/>
            <a:ext cx="419371" cy="2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9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36377" y="3549036"/>
            <a:ext cx="7772400" cy="1102519"/>
          </a:xfrm>
        </p:spPr>
        <p:txBody>
          <a:bodyPr/>
          <a:lstStyle/>
          <a:p>
            <a:r>
              <a:rPr lang="en-US" u="sng" dirty="0" smtClean="0"/>
              <a:t>Model Thinking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4764" y="4124551"/>
            <a:ext cx="6400800" cy="1314450"/>
          </a:xfrm>
        </p:spPr>
        <p:txBody>
          <a:bodyPr/>
          <a:lstStyle/>
          <a:p>
            <a:r>
              <a:rPr lang="en-US" dirty="0" smtClean="0"/>
              <a:t>Scott  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9455" y="3969905"/>
            <a:ext cx="8229600" cy="857250"/>
          </a:xfrm>
        </p:spPr>
        <p:txBody>
          <a:bodyPr/>
          <a:lstStyle/>
          <a:p>
            <a:r>
              <a:rPr lang="en-US" dirty="0" smtClean="0"/>
              <a:t>Six Sigma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5" y="538569"/>
            <a:ext cx="4297158" cy="1730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0" y="181080"/>
              <a:ext cx="5517720" cy="3993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240" y="168120"/>
                <a:ext cx="5540400" cy="40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6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251885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Average Banana Sales:</a:t>
            </a:r>
          </a:p>
          <a:p>
            <a:pPr marL="0" indent="0">
              <a:buNone/>
            </a:pPr>
            <a:r>
              <a:rPr lang="en-US" dirty="0" smtClean="0"/>
              <a:t>500 </a:t>
            </a:r>
            <a:r>
              <a:rPr lang="en-US" dirty="0" err="1" smtClean="0"/>
              <a:t>lbs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Standard Deviation:</a:t>
            </a:r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0 </a:t>
            </a:r>
            <a:r>
              <a:rPr lang="en-US" dirty="0" err="1" smtClean="0"/>
              <a:t>lbs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34360" y="2076840"/>
              <a:ext cx="2889000" cy="2554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560" y="2072160"/>
                <a:ext cx="2913480" cy="25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7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251885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Required Metal Thickness:</a:t>
            </a:r>
          </a:p>
          <a:p>
            <a:pPr marL="0" indent="0">
              <a:buNone/>
            </a:pPr>
            <a:r>
              <a:rPr lang="en-US" dirty="0" smtClean="0"/>
              <a:t>500-560 mm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Mean </a:t>
            </a:r>
          </a:p>
          <a:p>
            <a:pPr marL="0" indent="0">
              <a:buNone/>
            </a:pPr>
            <a:r>
              <a:rPr lang="en-US" dirty="0" smtClean="0"/>
              <a:t>530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Six Sigma Standard Deviation?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C3D1-8AB1-DE47-9884-C39AB52B04F5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6000" y="848520"/>
              <a:ext cx="5562720" cy="4039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00" y="837360"/>
                <a:ext cx="5587920" cy="40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3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36377" y="3549036"/>
            <a:ext cx="7772400" cy="1102519"/>
          </a:xfrm>
        </p:spPr>
        <p:txBody>
          <a:bodyPr/>
          <a:lstStyle/>
          <a:p>
            <a:r>
              <a:rPr lang="en-US" u="sng" dirty="0" smtClean="0"/>
              <a:t>Model Thinking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4764" y="4124551"/>
            <a:ext cx="6400800" cy="1314450"/>
          </a:xfrm>
        </p:spPr>
        <p:txBody>
          <a:bodyPr/>
          <a:lstStyle/>
          <a:p>
            <a:r>
              <a:rPr lang="en-US" dirty="0" smtClean="0"/>
              <a:t>Scott  E Page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008240" y="2194200"/>
              <a:ext cx="48600" cy="2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6720" y="2183040"/>
                <a:ext cx="6264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6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97"/>
</p:tagLst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44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Model Thinking</vt:lpstr>
      <vt:lpstr>Six Sigma</vt:lpstr>
      <vt:lpstr>PowerPoint Presentation</vt:lpstr>
      <vt:lpstr>PowerPoint Presentation</vt:lpstr>
      <vt:lpstr>PowerPoint Presentation</vt:lpstr>
      <vt:lpstr>Model Thinking</vt:lpstr>
    </vt:vector>
  </TitlesOfParts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Model?</dc:title>
  <dc:creator>spage Page</dc:creator>
  <cp:lastModifiedBy>Robert Olendorf</cp:lastModifiedBy>
  <cp:revision>41</cp:revision>
  <dcterms:created xsi:type="dcterms:W3CDTF">2011-12-29T12:04:42Z</dcterms:created>
  <dcterms:modified xsi:type="dcterms:W3CDTF">2012-03-09T19:43:03Z</dcterms:modified>
</cp:coreProperties>
</file>