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2" r:id="rId4"/>
    <p:sldId id="258" r:id="rId5"/>
    <p:sldId id="263" r:id="rId6"/>
    <p:sldId id="264" r:id="rId7"/>
    <p:sldId id="265" r:id="rId8"/>
    <p:sldId id="259" r:id="rId9"/>
    <p:sldId id="266" r:id="rId10"/>
    <p:sldId id="271" r:id="rId11"/>
    <p:sldId id="270" r:id="rId12"/>
    <p:sldId id="268" r:id="rId13"/>
    <p:sldId id="269" r:id="rId14"/>
    <p:sldId id="275" r:id="rId15"/>
    <p:sldId id="277" r:id="rId16"/>
    <p:sldId id="278" r:id="rId17"/>
    <p:sldId id="26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31593-85D9-4F6C-9C29-D5B5AD66ECE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AD0CA-48BF-4623-AEA3-5FDACD05CFB4}">
      <dgm:prSet phldrT="[Text]"/>
      <dgm:spPr/>
      <dgm:t>
        <a:bodyPr/>
        <a:lstStyle/>
        <a:p>
          <a:r>
            <a:rPr lang="en-US" dirty="0" smtClean="0"/>
            <a:t>Convert XML</a:t>
          </a:r>
          <a:endParaRPr lang="en-US" dirty="0"/>
        </a:p>
      </dgm:t>
    </dgm:pt>
    <dgm:pt modelId="{DB2F02D1-9104-4E84-BC8B-655B62F059E8}" type="parTrans" cxnId="{AD082787-750D-4E38-BE27-76E264E8C4A2}">
      <dgm:prSet/>
      <dgm:spPr/>
      <dgm:t>
        <a:bodyPr/>
        <a:lstStyle/>
        <a:p>
          <a:endParaRPr lang="en-US"/>
        </a:p>
      </dgm:t>
    </dgm:pt>
    <dgm:pt modelId="{0D6FEA5E-27AE-4D87-A38B-6E176964F963}" type="sibTrans" cxnId="{AD082787-750D-4E38-BE27-76E264E8C4A2}">
      <dgm:prSet/>
      <dgm:spPr/>
      <dgm:t>
        <a:bodyPr/>
        <a:lstStyle/>
        <a:p>
          <a:endParaRPr lang="en-US"/>
        </a:p>
      </dgm:t>
    </dgm:pt>
    <dgm:pt modelId="{9E6D1906-CAA0-4598-94A7-D59BE7EECC27}">
      <dgm:prSet phldrT="[Text]"/>
      <dgm:spPr/>
      <dgm:t>
        <a:bodyPr/>
        <a:lstStyle/>
        <a:p>
          <a:r>
            <a:rPr lang="en-US" dirty="0" smtClean="0"/>
            <a:t>To XML</a:t>
          </a:r>
          <a:endParaRPr lang="en-US" dirty="0"/>
        </a:p>
      </dgm:t>
    </dgm:pt>
    <dgm:pt modelId="{3C032ABE-9081-45A3-A5A4-83CBD7075BF4}" type="parTrans" cxnId="{D53FDC12-7B22-4752-9A9D-9B8CBF84E38E}">
      <dgm:prSet/>
      <dgm:spPr/>
      <dgm:t>
        <a:bodyPr/>
        <a:lstStyle/>
        <a:p>
          <a:endParaRPr lang="en-US"/>
        </a:p>
      </dgm:t>
    </dgm:pt>
    <dgm:pt modelId="{F86D37AD-6359-4020-8F4C-814AA714EB08}" type="sibTrans" cxnId="{D53FDC12-7B22-4752-9A9D-9B8CBF84E38E}">
      <dgm:prSet/>
      <dgm:spPr/>
      <dgm:t>
        <a:bodyPr/>
        <a:lstStyle/>
        <a:p>
          <a:endParaRPr lang="en-US"/>
        </a:p>
      </dgm:t>
    </dgm:pt>
    <dgm:pt modelId="{FE9EFB26-BFD2-4CE5-BAC6-4035C0E7E3E5}">
      <dgm:prSet phldrT="[Text]"/>
      <dgm:spPr/>
      <dgm:t>
        <a:bodyPr/>
        <a:lstStyle/>
        <a:p>
          <a:r>
            <a:rPr lang="en-US" dirty="0" smtClean="0"/>
            <a:t>Crosswalk Schema</a:t>
          </a:r>
          <a:endParaRPr lang="en-US" dirty="0"/>
        </a:p>
      </dgm:t>
    </dgm:pt>
    <dgm:pt modelId="{AA6F38D3-CC05-43C8-9A40-133E5DAB7D5A}" type="parTrans" cxnId="{A11F2F8D-9E0F-453C-A66C-B6D00C6C3698}">
      <dgm:prSet/>
      <dgm:spPr/>
      <dgm:t>
        <a:bodyPr/>
        <a:lstStyle/>
        <a:p>
          <a:endParaRPr lang="en-US"/>
        </a:p>
      </dgm:t>
    </dgm:pt>
    <dgm:pt modelId="{FAE4BC1A-F072-4BAE-885E-A7C95D7DCABC}" type="sibTrans" cxnId="{A11F2F8D-9E0F-453C-A66C-B6D00C6C3698}">
      <dgm:prSet/>
      <dgm:spPr/>
      <dgm:t>
        <a:bodyPr/>
        <a:lstStyle/>
        <a:p>
          <a:endParaRPr lang="en-US"/>
        </a:p>
      </dgm:t>
    </dgm:pt>
    <dgm:pt modelId="{D2799216-1A08-460F-8DF9-2AC5DBA9FD64}">
      <dgm:prSet phldrT="[Text]"/>
      <dgm:spPr/>
      <dgm:t>
        <a:bodyPr/>
        <a:lstStyle/>
        <a:p>
          <a:r>
            <a:rPr lang="en-US" dirty="0" smtClean="0"/>
            <a:t>Convert XML</a:t>
          </a:r>
          <a:endParaRPr lang="en-US" dirty="0"/>
        </a:p>
      </dgm:t>
    </dgm:pt>
    <dgm:pt modelId="{90B28761-5E50-46AA-AF9E-71ECEC9FFDAC}" type="parTrans" cxnId="{A5D7D780-AC2F-470C-AEF6-8A929848B68B}">
      <dgm:prSet/>
      <dgm:spPr/>
      <dgm:t>
        <a:bodyPr/>
        <a:lstStyle/>
        <a:p>
          <a:endParaRPr lang="en-US"/>
        </a:p>
      </dgm:t>
    </dgm:pt>
    <dgm:pt modelId="{4CC1761F-8846-4951-BFA8-1ECA1B8F7DC7}" type="sibTrans" cxnId="{A5D7D780-AC2F-470C-AEF6-8A929848B68B}">
      <dgm:prSet/>
      <dgm:spPr/>
      <dgm:t>
        <a:bodyPr/>
        <a:lstStyle/>
        <a:p>
          <a:endParaRPr lang="en-US"/>
        </a:p>
      </dgm:t>
    </dgm:pt>
    <dgm:pt modelId="{BC497CA2-B9E7-4652-9B9D-6D97156735F7}">
      <dgm:prSet phldrT="[Text]"/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BE3C62DD-7383-4C04-96AF-8CF3D0EBE871}" type="parTrans" cxnId="{A4C0DFF7-2F4A-46B8-ABE8-E8229FE8B4BE}">
      <dgm:prSet/>
      <dgm:spPr/>
      <dgm:t>
        <a:bodyPr/>
        <a:lstStyle/>
        <a:p>
          <a:endParaRPr lang="en-US"/>
        </a:p>
      </dgm:t>
    </dgm:pt>
    <dgm:pt modelId="{7FD1B620-859D-4575-8B68-D424834FCDC6}" type="sibTrans" cxnId="{A4C0DFF7-2F4A-46B8-ABE8-E8229FE8B4BE}">
      <dgm:prSet/>
      <dgm:spPr/>
      <dgm:t>
        <a:bodyPr/>
        <a:lstStyle/>
        <a:p>
          <a:endParaRPr lang="en-US"/>
        </a:p>
      </dgm:t>
    </dgm:pt>
    <dgm:pt modelId="{4541DA87-AE1B-4DA0-81A4-CD6123C15E59}">
      <dgm:prSet phldrT="[Text]"/>
      <dgm:spPr/>
      <dgm:t>
        <a:bodyPr/>
        <a:lstStyle/>
        <a:p>
          <a:r>
            <a:rPr lang="en-US" dirty="0" smtClean="0"/>
            <a:t>Convert XML</a:t>
          </a:r>
          <a:endParaRPr lang="en-US" dirty="0"/>
        </a:p>
      </dgm:t>
    </dgm:pt>
    <dgm:pt modelId="{49E86152-1679-4829-95EA-F6B77C19F321}" type="parTrans" cxnId="{3F5CF038-172D-4706-8C1D-9EAD280B105D}">
      <dgm:prSet/>
      <dgm:spPr/>
      <dgm:t>
        <a:bodyPr/>
        <a:lstStyle/>
        <a:p>
          <a:endParaRPr lang="en-US"/>
        </a:p>
      </dgm:t>
    </dgm:pt>
    <dgm:pt modelId="{6D6261D9-8CA4-49B3-A88B-F58DAFAFC294}" type="sibTrans" cxnId="{3F5CF038-172D-4706-8C1D-9EAD280B105D}">
      <dgm:prSet/>
      <dgm:spPr/>
      <dgm:t>
        <a:bodyPr/>
        <a:lstStyle/>
        <a:p>
          <a:endParaRPr lang="en-US"/>
        </a:p>
      </dgm:t>
    </dgm:pt>
    <dgm:pt modelId="{06F44A43-BAA9-461C-B29F-5E0D428FDDD4}">
      <dgm:prSet phldrT="[Text]"/>
      <dgm:spPr/>
      <dgm:t>
        <a:bodyPr/>
        <a:lstStyle/>
        <a:p>
          <a:r>
            <a:rPr lang="en-US" dirty="0" smtClean="0"/>
            <a:t>To PDF</a:t>
          </a:r>
          <a:endParaRPr lang="en-US" dirty="0"/>
        </a:p>
      </dgm:t>
    </dgm:pt>
    <dgm:pt modelId="{F48DA0BE-4085-4651-9031-DA4D5A0F5B9B}" type="parTrans" cxnId="{61DF9B02-8D4D-4DE9-B666-F452D7C2941F}">
      <dgm:prSet/>
      <dgm:spPr/>
      <dgm:t>
        <a:bodyPr/>
        <a:lstStyle/>
        <a:p>
          <a:endParaRPr lang="en-US"/>
        </a:p>
      </dgm:t>
    </dgm:pt>
    <dgm:pt modelId="{5B167047-672B-4E1A-91A9-6A3E665E0463}" type="sibTrans" cxnId="{61DF9B02-8D4D-4DE9-B666-F452D7C2941F}">
      <dgm:prSet/>
      <dgm:spPr/>
      <dgm:t>
        <a:bodyPr/>
        <a:lstStyle/>
        <a:p>
          <a:endParaRPr lang="en-US"/>
        </a:p>
      </dgm:t>
    </dgm:pt>
    <dgm:pt modelId="{FDD60523-8912-4455-A8C4-38EE8EDC6FFA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BCC9E925-7657-40A7-ABAF-8B522F1F6DA7}" type="parTrans" cxnId="{FFCE91FF-11C2-4AE8-B173-A2FED52D465B}">
      <dgm:prSet/>
      <dgm:spPr/>
      <dgm:t>
        <a:bodyPr/>
        <a:lstStyle/>
        <a:p>
          <a:endParaRPr lang="en-US"/>
        </a:p>
      </dgm:t>
    </dgm:pt>
    <dgm:pt modelId="{97579BC0-3555-47AC-AE28-3D945AA8C060}" type="sibTrans" cxnId="{FFCE91FF-11C2-4AE8-B173-A2FED52D465B}">
      <dgm:prSet/>
      <dgm:spPr/>
      <dgm:t>
        <a:bodyPr/>
        <a:lstStyle/>
        <a:p>
          <a:endParaRPr lang="en-US"/>
        </a:p>
      </dgm:t>
    </dgm:pt>
    <dgm:pt modelId="{600E4104-323C-48E4-B9F1-FAF84EAE4CE7}">
      <dgm:prSet phldrT="[Text]"/>
      <dgm:spPr/>
      <dgm:t>
        <a:bodyPr/>
        <a:lstStyle/>
        <a:p>
          <a:r>
            <a:rPr lang="en-US" dirty="0" smtClean="0"/>
            <a:t>Text Documents (Latex)</a:t>
          </a:r>
          <a:endParaRPr lang="en-US" dirty="0"/>
        </a:p>
      </dgm:t>
    </dgm:pt>
    <dgm:pt modelId="{97BB3518-E5B2-463B-9C96-6F91B79ED033}" type="parTrans" cxnId="{1FC0B648-BD07-475D-945B-E25EB2519B3C}">
      <dgm:prSet/>
      <dgm:spPr/>
      <dgm:t>
        <a:bodyPr/>
        <a:lstStyle/>
        <a:p>
          <a:endParaRPr lang="en-US"/>
        </a:p>
      </dgm:t>
    </dgm:pt>
    <dgm:pt modelId="{E8AF406D-77AD-45FE-8A48-4D8347CDBB5A}" type="sibTrans" cxnId="{1FC0B648-BD07-475D-945B-E25EB2519B3C}">
      <dgm:prSet/>
      <dgm:spPr/>
      <dgm:t>
        <a:bodyPr/>
        <a:lstStyle/>
        <a:p>
          <a:endParaRPr lang="en-US"/>
        </a:p>
      </dgm:t>
    </dgm:pt>
    <dgm:pt modelId="{018DA93A-4F46-4053-8F01-D9F7FBC6A6B5}">
      <dgm:prSet phldrT="[Text]"/>
      <dgm:spPr/>
      <dgm:t>
        <a:bodyPr/>
        <a:lstStyle/>
        <a:p>
          <a:r>
            <a:rPr lang="en-US" dirty="0" smtClean="0"/>
            <a:t>CSV</a:t>
          </a:r>
          <a:endParaRPr lang="en-US" dirty="0"/>
        </a:p>
      </dgm:t>
    </dgm:pt>
    <dgm:pt modelId="{0B70A23D-25F2-4E6C-82D2-BF14E86669B5}" type="parTrans" cxnId="{7D2D851E-DF65-4A72-A89A-E57E4269F17B}">
      <dgm:prSet/>
      <dgm:spPr/>
      <dgm:t>
        <a:bodyPr/>
        <a:lstStyle/>
        <a:p>
          <a:endParaRPr lang="en-US"/>
        </a:p>
      </dgm:t>
    </dgm:pt>
    <dgm:pt modelId="{6D3187E9-4401-49E8-8B09-73DEB61A64CA}" type="sibTrans" cxnId="{7D2D851E-DF65-4A72-A89A-E57E4269F17B}">
      <dgm:prSet/>
      <dgm:spPr/>
      <dgm:t>
        <a:bodyPr/>
        <a:lstStyle/>
        <a:p>
          <a:endParaRPr lang="en-US"/>
        </a:p>
      </dgm:t>
    </dgm:pt>
    <dgm:pt modelId="{4CE41595-CFCD-4ACA-8A6E-3C825811799F}">
      <dgm:prSet phldrT="[Text]"/>
      <dgm:spPr/>
      <dgm:t>
        <a:bodyPr/>
        <a:lstStyle/>
        <a:p>
          <a:r>
            <a:rPr lang="en-US" dirty="0" smtClean="0"/>
            <a:t>Convert XML To</a:t>
          </a:r>
          <a:endParaRPr lang="en-US" dirty="0"/>
        </a:p>
      </dgm:t>
    </dgm:pt>
    <dgm:pt modelId="{DB4E681E-835A-41F1-BE8A-CDDB8250658D}" type="parTrans" cxnId="{40F71529-A162-4AA2-957D-5B237C864E2E}">
      <dgm:prSet/>
      <dgm:spPr/>
      <dgm:t>
        <a:bodyPr/>
        <a:lstStyle/>
        <a:p>
          <a:endParaRPr lang="en-US"/>
        </a:p>
      </dgm:t>
    </dgm:pt>
    <dgm:pt modelId="{6A89D0E8-0923-4638-8481-41A1418DC40D}" type="sibTrans" cxnId="{40F71529-A162-4AA2-957D-5B237C864E2E}">
      <dgm:prSet/>
      <dgm:spPr/>
      <dgm:t>
        <a:bodyPr/>
        <a:lstStyle/>
        <a:p>
          <a:endParaRPr lang="en-US"/>
        </a:p>
      </dgm:t>
    </dgm:pt>
    <dgm:pt modelId="{77C5C100-7520-4BD7-A755-877782D15EE5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505DF4A4-2574-45BB-9373-77ACCAE8F96E}" type="parTrans" cxnId="{E4659BB1-46A6-4734-B971-F4B42A679E70}">
      <dgm:prSet/>
      <dgm:spPr/>
      <dgm:t>
        <a:bodyPr/>
        <a:lstStyle/>
        <a:p>
          <a:endParaRPr lang="en-US"/>
        </a:p>
      </dgm:t>
    </dgm:pt>
    <dgm:pt modelId="{63724C10-CFFB-46D6-9478-EC69393A217D}" type="sibTrans" cxnId="{E4659BB1-46A6-4734-B971-F4B42A679E70}">
      <dgm:prSet/>
      <dgm:spPr/>
      <dgm:t>
        <a:bodyPr/>
        <a:lstStyle/>
        <a:p>
          <a:endParaRPr lang="en-US"/>
        </a:p>
      </dgm:t>
    </dgm:pt>
    <dgm:pt modelId="{FF69D228-0E4E-4881-AD97-5EDF5136773B}">
      <dgm:prSet phldrT="[Text]"/>
      <dgm:spPr/>
      <dgm:t>
        <a:bodyPr/>
        <a:lstStyle/>
        <a:p>
          <a:r>
            <a:rPr lang="en-US" dirty="0" smtClean="0"/>
            <a:t>The target source may be unlimited.</a:t>
          </a:r>
          <a:endParaRPr lang="en-US" dirty="0"/>
        </a:p>
      </dgm:t>
    </dgm:pt>
    <dgm:pt modelId="{38C382CD-041B-4455-9C8F-F04D907D09EC}" type="parTrans" cxnId="{49DE076D-40C8-4129-925A-E43555719044}">
      <dgm:prSet/>
      <dgm:spPr/>
      <dgm:t>
        <a:bodyPr/>
        <a:lstStyle/>
        <a:p>
          <a:endParaRPr lang="en-US"/>
        </a:p>
      </dgm:t>
    </dgm:pt>
    <dgm:pt modelId="{06519122-F05E-4041-A827-C72B7AE27BE5}" type="sibTrans" cxnId="{49DE076D-40C8-4129-925A-E43555719044}">
      <dgm:prSet/>
      <dgm:spPr/>
      <dgm:t>
        <a:bodyPr/>
        <a:lstStyle/>
        <a:p>
          <a:endParaRPr lang="en-US"/>
        </a:p>
      </dgm:t>
    </dgm:pt>
    <dgm:pt modelId="{09CF25D0-A983-4D55-8AFA-B71285AEE1F4}" type="pres">
      <dgm:prSet presAssocID="{BDB31593-85D9-4F6C-9C29-D5B5AD66ECE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74D7352-6CBB-46D4-9BE6-175FB8278620}" type="pres">
      <dgm:prSet presAssocID="{99CAD0CA-48BF-4623-AEA3-5FDACD05CFB4}" presName="composite" presStyleCnt="0"/>
      <dgm:spPr/>
    </dgm:pt>
    <dgm:pt modelId="{ADC1F89F-6921-4DDA-97C1-6E63142168F8}" type="pres">
      <dgm:prSet presAssocID="{99CAD0CA-48BF-4623-AEA3-5FDACD05CFB4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81102D0C-5D37-451E-BFF6-9E6847E18D42}" type="pres">
      <dgm:prSet presAssocID="{99CAD0CA-48BF-4623-AEA3-5FDACD05CFB4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B72E6-DFA4-4C6A-BE93-21E90BBBF82D}" type="pres">
      <dgm:prSet presAssocID="{99CAD0CA-48BF-4623-AEA3-5FDACD05CFB4}" presName="Accent" presStyleLbl="parChTrans1D1" presStyleIdx="0" presStyleCnt="4"/>
      <dgm:spPr/>
    </dgm:pt>
    <dgm:pt modelId="{8A92FE1B-4726-43A8-934D-1FE55AFA36D2}" type="pres">
      <dgm:prSet presAssocID="{99CAD0CA-48BF-4623-AEA3-5FDACD05CFB4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F63E-CD72-40BD-925C-D80360B63244}" type="pres">
      <dgm:prSet presAssocID="{0D6FEA5E-27AE-4D87-A38B-6E176964F963}" presName="sibTrans" presStyleCnt="0"/>
      <dgm:spPr/>
    </dgm:pt>
    <dgm:pt modelId="{DCDFC367-2178-41DD-9459-47F5E5D68EB5}" type="pres">
      <dgm:prSet presAssocID="{D2799216-1A08-460F-8DF9-2AC5DBA9FD64}" presName="composite" presStyleCnt="0"/>
      <dgm:spPr/>
    </dgm:pt>
    <dgm:pt modelId="{073CF514-99A6-4517-885C-B96756AFF23E}" type="pres">
      <dgm:prSet presAssocID="{D2799216-1A08-460F-8DF9-2AC5DBA9FD64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284C1-A945-4589-A37E-93D05D1BB9DF}" type="pres">
      <dgm:prSet presAssocID="{D2799216-1A08-460F-8DF9-2AC5DBA9FD64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E0AF9-F4EB-496F-AB15-6329B467F852}" type="pres">
      <dgm:prSet presAssocID="{D2799216-1A08-460F-8DF9-2AC5DBA9FD64}" presName="Accent" presStyleLbl="parChTrans1D1" presStyleIdx="1" presStyleCnt="4"/>
      <dgm:spPr/>
    </dgm:pt>
    <dgm:pt modelId="{3F840A47-2537-4C6E-9548-5EFB7B1E7EEE}" type="pres">
      <dgm:prSet presAssocID="{D2799216-1A08-460F-8DF9-2AC5DBA9FD64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AE496-F94C-4148-9E87-3F575254B731}" type="pres">
      <dgm:prSet presAssocID="{4CC1761F-8846-4951-BFA8-1ECA1B8F7DC7}" presName="sibTrans" presStyleCnt="0"/>
      <dgm:spPr/>
    </dgm:pt>
    <dgm:pt modelId="{7CF84714-2F2A-4432-A65B-2F2507512406}" type="pres">
      <dgm:prSet presAssocID="{4541DA87-AE1B-4DA0-81A4-CD6123C15E59}" presName="composite" presStyleCnt="0"/>
      <dgm:spPr/>
    </dgm:pt>
    <dgm:pt modelId="{FB6F7F21-4D75-4D7A-A66E-C93C8399D79E}" type="pres">
      <dgm:prSet presAssocID="{4541DA87-AE1B-4DA0-81A4-CD6123C15E59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FCD36-563C-4E95-9222-06D9D5C56C33}" type="pres">
      <dgm:prSet presAssocID="{4541DA87-AE1B-4DA0-81A4-CD6123C15E59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92074-32BD-459D-9123-9D29BE0AC4DC}" type="pres">
      <dgm:prSet presAssocID="{4541DA87-AE1B-4DA0-81A4-CD6123C15E59}" presName="Accent" presStyleLbl="parChTrans1D1" presStyleIdx="2" presStyleCnt="4"/>
      <dgm:spPr/>
    </dgm:pt>
    <dgm:pt modelId="{A565C8CB-0CC0-4C1A-95A6-73DF67A7A6DC}" type="pres">
      <dgm:prSet presAssocID="{6D6261D9-8CA4-49B3-A88B-F58DAFAFC294}" presName="sibTrans" presStyleCnt="0"/>
      <dgm:spPr/>
    </dgm:pt>
    <dgm:pt modelId="{CA0E582C-EB8D-4CA7-A26F-04775B9D2607}" type="pres">
      <dgm:prSet presAssocID="{4CE41595-CFCD-4ACA-8A6E-3C825811799F}" presName="composite" presStyleCnt="0"/>
      <dgm:spPr/>
    </dgm:pt>
    <dgm:pt modelId="{A01AA75A-D235-41E6-AF96-4869CC7A86C1}" type="pres">
      <dgm:prSet presAssocID="{4CE41595-CFCD-4ACA-8A6E-3C825811799F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9A846-9BFD-4F3E-BAED-2227825237A6}" type="pres">
      <dgm:prSet presAssocID="{4CE41595-CFCD-4ACA-8A6E-3C825811799F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10508-6BD0-4C08-856D-0DBEA7A6AD69}" type="pres">
      <dgm:prSet presAssocID="{4CE41595-CFCD-4ACA-8A6E-3C825811799F}" presName="Accent" presStyleLbl="parChTrans1D1" presStyleIdx="3" presStyleCnt="4"/>
      <dgm:spPr/>
    </dgm:pt>
    <dgm:pt modelId="{E96F677C-32DE-4654-9772-5E6B34AFC7ED}" type="pres">
      <dgm:prSet presAssocID="{4CE41595-CFCD-4ACA-8A6E-3C825811799F}" presName="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F71529-A162-4AA2-957D-5B237C864E2E}" srcId="{BDB31593-85D9-4F6C-9C29-D5B5AD66ECEB}" destId="{4CE41595-CFCD-4ACA-8A6E-3C825811799F}" srcOrd="3" destOrd="0" parTransId="{DB4E681E-835A-41F1-BE8A-CDDB8250658D}" sibTransId="{6A89D0E8-0923-4638-8481-41A1418DC40D}"/>
    <dgm:cxn modelId="{9E1663DC-4BD6-4C18-93C4-2B6C166D4009}" type="presOf" srcId="{FF69D228-0E4E-4881-AD97-5EDF5136773B}" destId="{E96F677C-32DE-4654-9772-5E6B34AFC7ED}" srcOrd="0" destOrd="0" presId="urn:microsoft.com/office/officeart/2011/layout/TabList"/>
    <dgm:cxn modelId="{2BAFC323-2F2F-40C3-B5EA-9081F57B0ECC}" type="presOf" srcId="{600E4104-323C-48E4-B9F1-FAF84EAE4CE7}" destId="{3F840A47-2537-4C6E-9548-5EFB7B1E7EEE}" srcOrd="0" destOrd="0" presId="urn:microsoft.com/office/officeart/2011/layout/TabList"/>
    <dgm:cxn modelId="{D53FDC12-7B22-4752-9A9D-9B8CBF84E38E}" srcId="{99CAD0CA-48BF-4623-AEA3-5FDACD05CFB4}" destId="{9E6D1906-CAA0-4598-94A7-D59BE7EECC27}" srcOrd="0" destOrd="0" parTransId="{3C032ABE-9081-45A3-A5A4-83CBD7075BF4}" sibTransId="{F86D37AD-6359-4020-8F4C-814AA714EB08}"/>
    <dgm:cxn modelId="{AD082787-750D-4E38-BE27-76E264E8C4A2}" srcId="{BDB31593-85D9-4F6C-9C29-D5B5AD66ECEB}" destId="{99CAD0CA-48BF-4623-AEA3-5FDACD05CFB4}" srcOrd="0" destOrd="0" parTransId="{DB2F02D1-9104-4E84-BC8B-655B62F059E8}" sibTransId="{0D6FEA5E-27AE-4D87-A38B-6E176964F963}"/>
    <dgm:cxn modelId="{3E8069FD-68C7-4E9E-AFFC-B9CF6EC82E11}" type="presOf" srcId="{99CAD0CA-48BF-4623-AEA3-5FDACD05CFB4}" destId="{81102D0C-5D37-451E-BFF6-9E6847E18D42}" srcOrd="0" destOrd="0" presId="urn:microsoft.com/office/officeart/2011/layout/TabList"/>
    <dgm:cxn modelId="{A11F2F8D-9E0F-453C-A66C-B6D00C6C3698}" srcId="{99CAD0CA-48BF-4623-AEA3-5FDACD05CFB4}" destId="{FE9EFB26-BFD2-4CE5-BAC6-4035C0E7E3E5}" srcOrd="1" destOrd="0" parTransId="{AA6F38D3-CC05-43C8-9A40-133E5DAB7D5A}" sibTransId="{FAE4BC1A-F072-4BAE-885E-A7C95D7DCABC}"/>
    <dgm:cxn modelId="{44D677BA-173E-4BD7-A36D-817EFCD135F7}" type="presOf" srcId="{BC497CA2-B9E7-4652-9B9D-6D97156735F7}" destId="{073CF514-99A6-4517-885C-B96756AFF23E}" srcOrd="0" destOrd="0" presId="urn:microsoft.com/office/officeart/2011/layout/TabList"/>
    <dgm:cxn modelId="{029CCF80-B5C3-429B-A339-738446AFBF7D}" type="presOf" srcId="{D2799216-1A08-460F-8DF9-2AC5DBA9FD64}" destId="{BB5284C1-A945-4589-A37E-93D05D1BB9DF}" srcOrd="0" destOrd="0" presId="urn:microsoft.com/office/officeart/2011/layout/TabList"/>
    <dgm:cxn modelId="{FFCE91FF-11C2-4AE8-B173-A2FED52D465B}" srcId="{99CAD0CA-48BF-4623-AEA3-5FDACD05CFB4}" destId="{FDD60523-8912-4455-A8C4-38EE8EDC6FFA}" srcOrd="2" destOrd="0" parTransId="{BCC9E925-7657-40A7-ABAF-8B522F1F6DA7}" sibTransId="{97579BC0-3555-47AC-AE28-3D945AA8C060}"/>
    <dgm:cxn modelId="{3F5CF038-172D-4706-8C1D-9EAD280B105D}" srcId="{BDB31593-85D9-4F6C-9C29-D5B5AD66ECEB}" destId="{4541DA87-AE1B-4DA0-81A4-CD6123C15E59}" srcOrd="2" destOrd="0" parTransId="{49E86152-1679-4829-95EA-F6B77C19F321}" sibTransId="{6D6261D9-8CA4-49B3-A88B-F58DAFAFC294}"/>
    <dgm:cxn modelId="{CFEC752B-D6D0-4789-9E6D-B62046C68431}" type="presOf" srcId="{018DA93A-4F46-4053-8F01-D9F7FBC6A6B5}" destId="{3F840A47-2537-4C6E-9548-5EFB7B1E7EEE}" srcOrd="0" destOrd="1" presId="urn:microsoft.com/office/officeart/2011/layout/TabList"/>
    <dgm:cxn modelId="{A70E37E4-82D4-4525-A196-3A06F3AB8FE3}" type="presOf" srcId="{FDD60523-8912-4455-A8C4-38EE8EDC6FFA}" destId="{8A92FE1B-4726-43A8-934D-1FE55AFA36D2}" srcOrd="0" destOrd="1" presId="urn:microsoft.com/office/officeart/2011/layout/TabList"/>
    <dgm:cxn modelId="{57899DB8-8300-448A-8BB1-94D30B2B62F6}" type="presOf" srcId="{4CE41595-CFCD-4ACA-8A6E-3C825811799F}" destId="{3459A846-9BFD-4F3E-BAED-2227825237A6}" srcOrd="0" destOrd="0" presId="urn:microsoft.com/office/officeart/2011/layout/TabList"/>
    <dgm:cxn modelId="{61DF9B02-8D4D-4DE9-B666-F452D7C2941F}" srcId="{4541DA87-AE1B-4DA0-81A4-CD6123C15E59}" destId="{06F44A43-BAA9-461C-B29F-5E0D428FDDD4}" srcOrd="0" destOrd="0" parTransId="{F48DA0BE-4085-4651-9031-DA4D5A0F5B9B}" sibTransId="{5B167047-672B-4E1A-91A9-6A3E665E0463}"/>
    <dgm:cxn modelId="{A4C0DFF7-2F4A-46B8-ABE8-E8229FE8B4BE}" srcId="{D2799216-1A08-460F-8DF9-2AC5DBA9FD64}" destId="{BC497CA2-B9E7-4652-9B9D-6D97156735F7}" srcOrd="0" destOrd="0" parTransId="{BE3C62DD-7383-4C04-96AF-8CF3D0EBE871}" sibTransId="{7FD1B620-859D-4575-8B68-D424834FCDC6}"/>
    <dgm:cxn modelId="{060DBB8A-64E9-4202-9DD6-AC1B18D699F8}" type="presOf" srcId="{BDB31593-85D9-4F6C-9C29-D5B5AD66ECEB}" destId="{09CF25D0-A983-4D55-8AFA-B71285AEE1F4}" srcOrd="0" destOrd="0" presId="urn:microsoft.com/office/officeart/2011/layout/TabList"/>
    <dgm:cxn modelId="{097F2FF8-6FC8-49E7-9AF2-70328E705EEF}" type="presOf" srcId="{77C5C100-7520-4BD7-A755-877782D15EE5}" destId="{A01AA75A-D235-41E6-AF96-4869CC7A86C1}" srcOrd="0" destOrd="0" presId="urn:microsoft.com/office/officeart/2011/layout/TabList"/>
    <dgm:cxn modelId="{91758650-E184-4B15-BCFC-BFD33EFD1B62}" type="presOf" srcId="{4541DA87-AE1B-4DA0-81A4-CD6123C15E59}" destId="{998FCD36-563C-4E95-9222-06D9D5C56C33}" srcOrd="0" destOrd="0" presId="urn:microsoft.com/office/officeart/2011/layout/TabList"/>
    <dgm:cxn modelId="{1FC0B648-BD07-475D-945B-E25EB2519B3C}" srcId="{D2799216-1A08-460F-8DF9-2AC5DBA9FD64}" destId="{600E4104-323C-48E4-B9F1-FAF84EAE4CE7}" srcOrd="1" destOrd="0" parTransId="{97BB3518-E5B2-463B-9C96-6F91B79ED033}" sibTransId="{E8AF406D-77AD-45FE-8A48-4D8347CDBB5A}"/>
    <dgm:cxn modelId="{69368A93-91D8-42B5-90D7-230B84D866DC}" type="presOf" srcId="{9E6D1906-CAA0-4598-94A7-D59BE7EECC27}" destId="{ADC1F89F-6921-4DDA-97C1-6E63142168F8}" srcOrd="0" destOrd="0" presId="urn:microsoft.com/office/officeart/2011/layout/TabList"/>
    <dgm:cxn modelId="{49DE076D-40C8-4129-925A-E43555719044}" srcId="{4CE41595-CFCD-4ACA-8A6E-3C825811799F}" destId="{FF69D228-0E4E-4881-AD97-5EDF5136773B}" srcOrd="1" destOrd="0" parTransId="{38C382CD-041B-4455-9C8F-F04D907D09EC}" sibTransId="{06519122-F05E-4041-A827-C72B7AE27BE5}"/>
    <dgm:cxn modelId="{7945BF62-25DE-48A6-BF8F-67FC265B8297}" type="presOf" srcId="{06F44A43-BAA9-461C-B29F-5E0D428FDDD4}" destId="{FB6F7F21-4D75-4D7A-A66E-C93C8399D79E}" srcOrd="0" destOrd="0" presId="urn:microsoft.com/office/officeart/2011/layout/TabList"/>
    <dgm:cxn modelId="{A5D7D780-AC2F-470C-AEF6-8A929848B68B}" srcId="{BDB31593-85D9-4F6C-9C29-D5B5AD66ECEB}" destId="{D2799216-1A08-460F-8DF9-2AC5DBA9FD64}" srcOrd="1" destOrd="0" parTransId="{90B28761-5E50-46AA-AF9E-71ECEC9FFDAC}" sibTransId="{4CC1761F-8846-4951-BFA8-1ECA1B8F7DC7}"/>
    <dgm:cxn modelId="{E4659BB1-46A6-4734-B971-F4B42A679E70}" srcId="{4CE41595-CFCD-4ACA-8A6E-3C825811799F}" destId="{77C5C100-7520-4BD7-A755-877782D15EE5}" srcOrd="0" destOrd="0" parTransId="{505DF4A4-2574-45BB-9373-77ACCAE8F96E}" sibTransId="{63724C10-CFFB-46D6-9478-EC69393A217D}"/>
    <dgm:cxn modelId="{0886DF2E-98AC-49AD-9D8A-6EE4446E317B}" type="presOf" srcId="{FE9EFB26-BFD2-4CE5-BAC6-4035C0E7E3E5}" destId="{8A92FE1B-4726-43A8-934D-1FE55AFA36D2}" srcOrd="0" destOrd="0" presId="urn:microsoft.com/office/officeart/2011/layout/TabList"/>
    <dgm:cxn modelId="{7D2D851E-DF65-4A72-A89A-E57E4269F17B}" srcId="{D2799216-1A08-460F-8DF9-2AC5DBA9FD64}" destId="{018DA93A-4F46-4053-8F01-D9F7FBC6A6B5}" srcOrd="2" destOrd="0" parTransId="{0B70A23D-25F2-4E6C-82D2-BF14E86669B5}" sibTransId="{6D3187E9-4401-49E8-8B09-73DEB61A64CA}"/>
    <dgm:cxn modelId="{7DB18E80-0CB4-449E-9D36-F8A66DEEDBE3}" type="presParOf" srcId="{09CF25D0-A983-4D55-8AFA-B71285AEE1F4}" destId="{F74D7352-6CBB-46D4-9BE6-175FB8278620}" srcOrd="0" destOrd="0" presId="urn:microsoft.com/office/officeart/2011/layout/TabList"/>
    <dgm:cxn modelId="{30D6F303-2044-4F31-9A6B-BC4870455ACD}" type="presParOf" srcId="{F74D7352-6CBB-46D4-9BE6-175FB8278620}" destId="{ADC1F89F-6921-4DDA-97C1-6E63142168F8}" srcOrd="0" destOrd="0" presId="urn:microsoft.com/office/officeart/2011/layout/TabList"/>
    <dgm:cxn modelId="{7E420A07-BE1B-4736-8AE6-30E0E715321D}" type="presParOf" srcId="{F74D7352-6CBB-46D4-9BE6-175FB8278620}" destId="{81102D0C-5D37-451E-BFF6-9E6847E18D42}" srcOrd="1" destOrd="0" presId="urn:microsoft.com/office/officeart/2011/layout/TabList"/>
    <dgm:cxn modelId="{D4E41045-459D-44ED-9E29-AD90DADD0F6C}" type="presParOf" srcId="{F74D7352-6CBB-46D4-9BE6-175FB8278620}" destId="{BDDB72E6-DFA4-4C6A-BE93-21E90BBBF82D}" srcOrd="2" destOrd="0" presId="urn:microsoft.com/office/officeart/2011/layout/TabList"/>
    <dgm:cxn modelId="{B819B531-DC70-4C4D-894F-604E6EED0D42}" type="presParOf" srcId="{09CF25D0-A983-4D55-8AFA-B71285AEE1F4}" destId="{8A92FE1B-4726-43A8-934D-1FE55AFA36D2}" srcOrd="1" destOrd="0" presId="urn:microsoft.com/office/officeart/2011/layout/TabList"/>
    <dgm:cxn modelId="{ACF4F0D9-CCAE-4879-BDB3-A1D345AB26C6}" type="presParOf" srcId="{09CF25D0-A983-4D55-8AFA-B71285AEE1F4}" destId="{1772F63E-CD72-40BD-925C-D80360B63244}" srcOrd="2" destOrd="0" presId="urn:microsoft.com/office/officeart/2011/layout/TabList"/>
    <dgm:cxn modelId="{0CD4C268-5D9D-4675-B5F9-552184FD0CC8}" type="presParOf" srcId="{09CF25D0-A983-4D55-8AFA-B71285AEE1F4}" destId="{DCDFC367-2178-41DD-9459-47F5E5D68EB5}" srcOrd="3" destOrd="0" presId="urn:microsoft.com/office/officeart/2011/layout/TabList"/>
    <dgm:cxn modelId="{986B9FF9-B934-4ABF-A2F8-129A652E9537}" type="presParOf" srcId="{DCDFC367-2178-41DD-9459-47F5E5D68EB5}" destId="{073CF514-99A6-4517-885C-B96756AFF23E}" srcOrd="0" destOrd="0" presId="urn:microsoft.com/office/officeart/2011/layout/TabList"/>
    <dgm:cxn modelId="{5C962BC8-AE87-4238-BBFD-5D2EA50CEC35}" type="presParOf" srcId="{DCDFC367-2178-41DD-9459-47F5E5D68EB5}" destId="{BB5284C1-A945-4589-A37E-93D05D1BB9DF}" srcOrd="1" destOrd="0" presId="urn:microsoft.com/office/officeart/2011/layout/TabList"/>
    <dgm:cxn modelId="{8C6A1958-7C84-443D-AC81-092BA5903C6A}" type="presParOf" srcId="{DCDFC367-2178-41DD-9459-47F5E5D68EB5}" destId="{1A0E0AF9-F4EB-496F-AB15-6329B467F852}" srcOrd="2" destOrd="0" presId="urn:microsoft.com/office/officeart/2011/layout/TabList"/>
    <dgm:cxn modelId="{E4268916-E520-42B5-BAD5-95C1FEBBAE98}" type="presParOf" srcId="{09CF25D0-A983-4D55-8AFA-B71285AEE1F4}" destId="{3F840A47-2537-4C6E-9548-5EFB7B1E7EEE}" srcOrd="4" destOrd="0" presId="urn:microsoft.com/office/officeart/2011/layout/TabList"/>
    <dgm:cxn modelId="{E9D29557-5FD6-4C69-B41B-219F2047C7F7}" type="presParOf" srcId="{09CF25D0-A983-4D55-8AFA-B71285AEE1F4}" destId="{706AE496-F94C-4148-9E87-3F575254B731}" srcOrd="5" destOrd="0" presId="urn:microsoft.com/office/officeart/2011/layout/TabList"/>
    <dgm:cxn modelId="{8D13BBA4-F00D-4BEB-86FC-DBB3ABA18C7A}" type="presParOf" srcId="{09CF25D0-A983-4D55-8AFA-B71285AEE1F4}" destId="{7CF84714-2F2A-4432-A65B-2F2507512406}" srcOrd="6" destOrd="0" presId="urn:microsoft.com/office/officeart/2011/layout/TabList"/>
    <dgm:cxn modelId="{7748CC6F-6A76-4474-8468-E3596953368F}" type="presParOf" srcId="{7CF84714-2F2A-4432-A65B-2F2507512406}" destId="{FB6F7F21-4D75-4D7A-A66E-C93C8399D79E}" srcOrd="0" destOrd="0" presId="urn:microsoft.com/office/officeart/2011/layout/TabList"/>
    <dgm:cxn modelId="{0A23DA3C-B58E-480F-BF3E-15734885CE82}" type="presParOf" srcId="{7CF84714-2F2A-4432-A65B-2F2507512406}" destId="{998FCD36-563C-4E95-9222-06D9D5C56C33}" srcOrd="1" destOrd="0" presId="urn:microsoft.com/office/officeart/2011/layout/TabList"/>
    <dgm:cxn modelId="{87B33E19-C271-4E92-BF68-DAE68A7D81D0}" type="presParOf" srcId="{7CF84714-2F2A-4432-A65B-2F2507512406}" destId="{97F92074-32BD-459D-9123-9D29BE0AC4DC}" srcOrd="2" destOrd="0" presId="urn:microsoft.com/office/officeart/2011/layout/TabList"/>
    <dgm:cxn modelId="{06504E3B-12C8-4592-8DA0-05267439A251}" type="presParOf" srcId="{09CF25D0-A983-4D55-8AFA-B71285AEE1F4}" destId="{A565C8CB-0CC0-4C1A-95A6-73DF67A7A6DC}" srcOrd="7" destOrd="0" presId="urn:microsoft.com/office/officeart/2011/layout/TabList"/>
    <dgm:cxn modelId="{D0BB6964-174B-40AE-AC77-086C09DB663A}" type="presParOf" srcId="{09CF25D0-A983-4D55-8AFA-B71285AEE1F4}" destId="{CA0E582C-EB8D-4CA7-A26F-04775B9D2607}" srcOrd="8" destOrd="0" presId="urn:microsoft.com/office/officeart/2011/layout/TabList"/>
    <dgm:cxn modelId="{7DCC2DEA-A75F-488E-9ABF-39BB0FFE39A4}" type="presParOf" srcId="{CA0E582C-EB8D-4CA7-A26F-04775B9D2607}" destId="{A01AA75A-D235-41E6-AF96-4869CC7A86C1}" srcOrd="0" destOrd="0" presId="urn:microsoft.com/office/officeart/2011/layout/TabList"/>
    <dgm:cxn modelId="{777EFF3C-47F0-4A9E-AD37-FB48B22906AA}" type="presParOf" srcId="{CA0E582C-EB8D-4CA7-A26F-04775B9D2607}" destId="{3459A846-9BFD-4F3E-BAED-2227825237A6}" srcOrd="1" destOrd="0" presId="urn:microsoft.com/office/officeart/2011/layout/TabList"/>
    <dgm:cxn modelId="{00C88C3D-A710-4877-A0DC-AD02B69E4746}" type="presParOf" srcId="{CA0E582C-EB8D-4CA7-A26F-04775B9D2607}" destId="{8B210508-6BD0-4C08-856D-0DBEA7A6AD69}" srcOrd="2" destOrd="0" presId="urn:microsoft.com/office/officeart/2011/layout/TabList"/>
    <dgm:cxn modelId="{9D936BA4-2534-4B92-B9EB-0FFBA61B5E16}" type="presParOf" srcId="{09CF25D0-A983-4D55-8AFA-B71285AEE1F4}" destId="{E96F677C-32DE-4654-9772-5E6B34AFC7ED}" srcOrd="9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8341-D39F-46D5-B98E-D350C306A6DF}" type="pres">
      <dgm:prSet presAssocID="{EAA327D3-EB90-40F1-9496-1E1D31628FC2}" presName="hierRoot1" presStyleCnt="0"/>
      <dgm:spPr/>
    </dgm:pt>
    <dgm:pt modelId="{30E57D50-398C-402F-9574-9EBBD896BAC9}" type="pres">
      <dgm:prSet presAssocID="{EAA327D3-EB90-40F1-9496-1E1D31628FC2}" presName="composite" presStyleCnt="0"/>
      <dgm:spPr/>
    </dgm:pt>
    <dgm:pt modelId="{2B8F3BD9-9003-4ADD-A3C3-E1F5167B6AA4}" type="pres">
      <dgm:prSet presAssocID="{EAA327D3-EB90-40F1-9496-1E1D31628FC2}" presName="background" presStyleLbl="node0" presStyleIdx="0" presStyleCnt="1"/>
      <dgm:spPr/>
    </dgm:pt>
    <dgm:pt modelId="{847640E6-4DE8-4C3D-B12A-E0BCE8154538}" type="pres">
      <dgm:prSet presAssocID="{EAA327D3-EB90-40F1-9496-1E1D31628FC2}" presName="text" presStyleLbl="fgAcc0" presStyleIdx="0" presStyleCnt="1">
        <dgm:presLayoutVars>
          <dgm:chPref val="3"/>
        </dgm:presLayoutVars>
      </dgm:prSet>
      <dgm:spPr/>
    </dgm:pt>
    <dgm:pt modelId="{67C0C4DE-01CC-43D7-93A4-8464C22FC7C3}" type="pres">
      <dgm:prSet presAssocID="{EAA327D3-EB90-40F1-9496-1E1D31628FC2}" presName="hierChild2" presStyleCnt="0"/>
      <dgm:spPr/>
    </dgm:pt>
    <dgm:pt modelId="{ACAB4C8A-B79C-4C82-8E58-9E39219E1902}" type="pres">
      <dgm:prSet presAssocID="{A5798165-EC5C-4097-92DA-D83B3E37D4ED}" presName="Name10" presStyleLbl="parChTrans1D2" presStyleIdx="0" presStyleCnt="2"/>
      <dgm:spPr/>
    </dgm:pt>
    <dgm:pt modelId="{22202CFF-F90B-481C-8CDC-83506BF8739A}" type="pres">
      <dgm:prSet presAssocID="{9D7030F7-8037-4FBD-AE21-80643A5F3E87}" presName="hierRoot2" presStyleCnt="0"/>
      <dgm:spPr/>
    </dgm:pt>
    <dgm:pt modelId="{F8F9258D-431A-4751-8175-D712E5047D68}" type="pres">
      <dgm:prSet presAssocID="{9D7030F7-8037-4FBD-AE21-80643A5F3E87}" presName="composite2" presStyleCnt="0"/>
      <dgm:spPr/>
    </dgm:pt>
    <dgm:pt modelId="{2E53767A-FB46-4D1F-B360-FDC4C0152985}" type="pres">
      <dgm:prSet presAssocID="{9D7030F7-8037-4FBD-AE21-80643A5F3E87}" presName="background2" presStyleLbl="node2" presStyleIdx="0" presStyleCnt="2"/>
      <dgm:spPr/>
    </dgm:pt>
    <dgm:pt modelId="{90D788A1-6B9D-470E-AD88-29DC717F4FDE}" type="pres">
      <dgm:prSet presAssocID="{9D7030F7-8037-4FBD-AE21-80643A5F3E87}" presName="text2" presStyleLbl="fgAcc2" presStyleIdx="0" presStyleCnt="2">
        <dgm:presLayoutVars>
          <dgm:chPref val="3"/>
        </dgm:presLayoutVars>
      </dgm:prSet>
      <dgm:spPr/>
    </dgm:pt>
    <dgm:pt modelId="{94E0B471-0A81-4C1E-92F9-179B1B51B4FE}" type="pres">
      <dgm:prSet presAssocID="{9D7030F7-8037-4FBD-AE21-80643A5F3E87}" presName="hierChild3" presStyleCnt="0"/>
      <dgm:spPr/>
    </dgm:pt>
    <dgm:pt modelId="{DD4BE349-F61D-4A13-9BA7-51DF0B633CD3}" type="pres">
      <dgm:prSet presAssocID="{BDA5858F-FEE8-40F2-8212-474EB0488B55}" presName="Name17" presStyleLbl="parChTrans1D3" presStyleIdx="0" presStyleCnt="2"/>
      <dgm:spPr/>
    </dgm:pt>
    <dgm:pt modelId="{F78A6A15-A8F9-4054-9E19-82E5892BD167}" type="pres">
      <dgm:prSet presAssocID="{EA33C104-0E4D-4BFA-8892-31FCF067C1BA}" presName="hierRoot3" presStyleCnt="0"/>
      <dgm:spPr/>
    </dgm:pt>
    <dgm:pt modelId="{1F143220-EFF3-4EBF-9757-59F82C64B2DC}" type="pres">
      <dgm:prSet presAssocID="{EA33C104-0E4D-4BFA-8892-31FCF067C1BA}" presName="composite3" presStyleCnt="0"/>
      <dgm:spPr/>
    </dgm:pt>
    <dgm:pt modelId="{96766396-0078-4759-A544-E7592E02C2E4}" type="pres">
      <dgm:prSet presAssocID="{EA33C104-0E4D-4BFA-8892-31FCF067C1BA}" presName="background3" presStyleLbl="node3" presStyleIdx="0" presStyleCnt="2"/>
      <dgm:spPr/>
    </dgm:pt>
    <dgm:pt modelId="{324FF6D5-5D78-4BDE-B743-532A373061F9}" type="pres">
      <dgm:prSet presAssocID="{EA33C104-0E4D-4BFA-8892-31FCF067C1BA}" presName="text3" presStyleLbl="fgAcc3" presStyleIdx="0" presStyleCnt="2">
        <dgm:presLayoutVars>
          <dgm:chPref val="3"/>
        </dgm:presLayoutVars>
      </dgm:prSet>
      <dgm:spPr/>
    </dgm:pt>
    <dgm:pt modelId="{1DD8A52E-63FE-4EAA-86FB-B7699D0EDAA7}" type="pres">
      <dgm:prSet presAssocID="{EA33C104-0E4D-4BFA-8892-31FCF067C1BA}" presName="hierChild4" presStyleCnt="0"/>
      <dgm:spPr/>
    </dgm:pt>
    <dgm:pt modelId="{9076EDAC-8F35-4643-B561-4524CE62E4C6}" type="pres">
      <dgm:prSet presAssocID="{5F42E8E4-A76B-4A0E-B68D-F63A9EAEF1F3}" presName="Name23" presStyleLbl="parChTrans1D4" presStyleIdx="0" presStyleCnt="2"/>
      <dgm:spPr/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0" presStyleCnt="2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88D43BED-CF61-466A-9273-592C6A145425}" type="pres">
      <dgm:prSet presAssocID="{1F33B097-8867-405D-838B-8892E278EA37}" presName="Name10" presStyleLbl="parChTrans1D2" presStyleIdx="1" presStyleCnt="2"/>
      <dgm:spPr/>
    </dgm:pt>
    <dgm:pt modelId="{49CFBD97-C84F-44EA-9C54-042F64832BA8}" type="pres">
      <dgm:prSet presAssocID="{3A13D5B4-1BD0-4038-A12D-E76C1B434301}" presName="hierRoot2" presStyleCnt="0"/>
      <dgm:spPr/>
    </dgm:pt>
    <dgm:pt modelId="{183B7189-DFCB-479D-97A0-6B48031D117F}" type="pres">
      <dgm:prSet presAssocID="{3A13D5B4-1BD0-4038-A12D-E76C1B434301}" presName="composite2" presStyleCnt="0"/>
      <dgm:spPr/>
    </dgm:pt>
    <dgm:pt modelId="{F52AC3C4-4F74-44AE-9D27-4AA400654706}" type="pres">
      <dgm:prSet presAssocID="{3A13D5B4-1BD0-4038-A12D-E76C1B434301}" presName="background2" presStyleLbl="node2" presStyleIdx="1" presStyleCnt="2"/>
      <dgm:spPr/>
    </dgm:pt>
    <dgm:pt modelId="{AFBF6F57-59CB-4FCB-8267-A480EC3A8E0A}" type="pres">
      <dgm:prSet presAssocID="{3A13D5B4-1BD0-4038-A12D-E76C1B434301}" presName="text2" presStyleLbl="fgAcc2" presStyleIdx="1" presStyleCnt="2">
        <dgm:presLayoutVars>
          <dgm:chPref val="3"/>
        </dgm:presLayoutVars>
      </dgm:prSet>
      <dgm:spPr/>
    </dgm:pt>
    <dgm:pt modelId="{DF8341AA-F7E0-414E-BF62-5AD63798B0BC}" type="pres">
      <dgm:prSet presAssocID="{3A13D5B4-1BD0-4038-A12D-E76C1B434301}" presName="hierChild3" presStyleCnt="0"/>
      <dgm:spPr/>
    </dgm:pt>
    <dgm:pt modelId="{EF8E385C-2BE3-451D-9607-361F610E1A7C}" type="pres">
      <dgm:prSet presAssocID="{4425D548-9BA3-4C36-8487-0378D9674907}" presName="Name17" presStyleLbl="parChTrans1D3" presStyleIdx="1" presStyleCnt="2"/>
      <dgm:spPr/>
    </dgm:pt>
    <dgm:pt modelId="{FCF3A92A-BC84-487B-9E8C-9DC15ADD05CB}" type="pres">
      <dgm:prSet presAssocID="{3D25D9D4-43B2-4125-8366-278F42BF1DEE}" presName="hierRoot3" presStyleCnt="0"/>
      <dgm:spPr/>
    </dgm:pt>
    <dgm:pt modelId="{B965E934-33B8-49C5-A1E0-7F90A890396F}" type="pres">
      <dgm:prSet presAssocID="{3D25D9D4-43B2-4125-8366-278F42BF1DEE}" presName="composite3" presStyleCnt="0"/>
      <dgm:spPr/>
    </dgm:pt>
    <dgm:pt modelId="{7B4DCD23-D23E-4BAA-B891-23FDAA1F72E5}" type="pres">
      <dgm:prSet presAssocID="{3D25D9D4-43B2-4125-8366-278F42BF1DEE}" presName="background3" presStyleLbl="node3" presStyleIdx="1" presStyleCnt="2"/>
      <dgm:spPr/>
    </dgm:pt>
    <dgm:pt modelId="{8BC6A9B2-08CE-4EBE-94DA-5E55F3A18D7F}" type="pres">
      <dgm:prSet presAssocID="{3D25D9D4-43B2-4125-8366-278F42BF1DEE}" presName="text3" presStyleLbl="fgAcc3" presStyleIdx="1" presStyleCnt="2">
        <dgm:presLayoutVars>
          <dgm:chPref val="3"/>
        </dgm:presLayoutVars>
      </dgm:prSet>
      <dgm:spPr/>
    </dgm:pt>
    <dgm:pt modelId="{0F79BA48-F3CC-4186-B476-8CFEF7800A85}" type="pres">
      <dgm:prSet presAssocID="{3D25D9D4-43B2-4125-8366-278F42BF1DEE}" presName="hierChild4" presStyleCnt="0"/>
      <dgm:spPr/>
    </dgm:pt>
    <dgm:pt modelId="{4A64DA8F-06C4-4060-8CB6-61A58CCC4BD9}" type="pres">
      <dgm:prSet presAssocID="{D4093CA5-3154-4C03-BA7F-36755CC96C46}" presName="Name23" presStyleLbl="parChTrans1D4" presStyleIdx="1" presStyleCnt="2"/>
      <dgm:spPr/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" presStyleCnt="2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89EC87DB-3C6E-4DDE-ADE8-4FFA0FE4A88B}" type="presOf" srcId="{EA33C104-0E4D-4BFA-8892-31FCF067C1BA}" destId="{324FF6D5-5D78-4BDE-B743-532A373061F9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55CBB8F9-9D6C-4AC8-8468-6F1E3A7CEA79}" type="presOf" srcId="{EAA327D3-EB90-40F1-9496-1E1D31628FC2}" destId="{847640E6-4DE8-4C3D-B12A-E0BCE8154538}" srcOrd="0" destOrd="0" presId="urn:microsoft.com/office/officeart/2005/8/layout/hierarchy1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F518B418-5002-4BCB-ADDE-8397ED67BB95}" type="presOf" srcId="{4425D548-9BA3-4C36-8487-0378D9674907}" destId="{EF8E385C-2BE3-451D-9607-361F610E1A7C}" srcOrd="0" destOrd="0" presId="urn:microsoft.com/office/officeart/2005/8/layout/hierarchy1"/>
    <dgm:cxn modelId="{7FAD96ED-8889-4E9E-B075-C4396D039275}" type="presOf" srcId="{3D25D9D4-43B2-4125-8366-278F42BF1DEE}" destId="{8BC6A9B2-08CE-4EBE-94DA-5E55F3A18D7F}" srcOrd="0" destOrd="0" presId="urn:microsoft.com/office/officeart/2005/8/layout/hierarchy1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B198F96F-9D88-4CA0-B15E-4B5870BAEFD4}" type="presOf" srcId="{B0A05402-87CC-45F4-925F-9618019A60C7}" destId="{DB4B9885-9DA5-41E6-B670-901B35245E78}" srcOrd="0" destOrd="0" presId="urn:microsoft.com/office/officeart/2005/8/layout/hierarchy1"/>
    <dgm:cxn modelId="{1732A6A6-E296-4549-A397-C2CA69417F80}" type="presOf" srcId="{5F42E8E4-A76B-4A0E-B68D-F63A9EAEF1F3}" destId="{9076EDAC-8F35-4643-B561-4524CE62E4C6}" srcOrd="0" destOrd="0" presId="urn:microsoft.com/office/officeart/2005/8/layout/hierarchy1"/>
    <dgm:cxn modelId="{2AC2BAD5-203A-4C82-923A-22E8B6E49B17}" type="presOf" srcId="{D4093CA5-3154-4C03-BA7F-36755CC96C46}" destId="{4A64DA8F-06C4-4060-8CB6-61A58CCC4BD9}" srcOrd="0" destOrd="0" presId="urn:microsoft.com/office/officeart/2005/8/layout/hierarchy1"/>
    <dgm:cxn modelId="{915C78E3-3354-4075-B7F6-79F3AD6DD7FA}" type="presOf" srcId="{0DE73175-D9F4-452C-9794-8CEA39DA1C3A}" destId="{71DA63ED-A974-4B0E-83FE-EF118364A56C}" srcOrd="0" destOrd="0" presId="urn:microsoft.com/office/officeart/2005/8/layout/hierarchy1"/>
    <dgm:cxn modelId="{A73E9A26-4568-48EA-8302-7AB42269A741}" type="presOf" srcId="{3A13D5B4-1BD0-4038-A12D-E76C1B434301}" destId="{AFBF6F57-59CB-4FCB-8267-A480EC3A8E0A}" srcOrd="0" destOrd="0" presId="urn:microsoft.com/office/officeart/2005/8/layout/hierarchy1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42B1F094-1729-469F-8319-67E93D3D4572}" srcId="{FE842FE5-A162-4F80-8805-BA246D376B91}" destId="{EAA327D3-EB90-40F1-9496-1E1D31628FC2}" srcOrd="0" destOrd="0" parTransId="{4AA2C149-FE0B-46B2-9735-C169B01BDE61}" sibTransId="{2939613E-D4B0-4B68-B409-B58FD9F3411A}"/>
    <dgm:cxn modelId="{A305149C-57F1-463E-9DC5-317FC54D3D8D}" type="presOf" srcId="{BDA5858F-FEE8-40F2-8212-474EB0488B55}" destId="{DD4BE349-F61D-4A13-9BA7-51DF0B633CD3}" srcOrd="0" destOrd="0" presId="urn:microsoft.com/office/officeart/2005/8/layout/hierarchy1"/>
    <dgm:cxn modelId="{0070F944-F3A5-4428-A109-F43A9634B634}" type="presOf" srcId="{1F33B097-8867-405D-838B-8892E278EA37}" destId="{88D43BED-CF61-466A-9273-592C6A145425}" srcOrd="0" destOrd="0" presId="urn:microsoft.com/office/officeart/2005/8/layout/hierarchy1"/>
    <dgm:cxn modelId="{91F26FE1-B507-4DC2-A3EF-496386767E28}" type="presOf" srcId="{FE842FE5-A162-4F80-8805-BA246D376B91}" destId="{645CA640-CAAB-433A-BBD8-9B7FB6E113DC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71F76269-9333-4A0C-97CD-C2AD49D0994A}" type="presOf" srcId="{A5798165-EC5C-4097-92DA-D83B3E37D4ED}" destId="{ACAB4C8A-B79C-4C82-8E58-9E39219E1902}" srcOrd="0" destOrd="0" presId="urn:microsoft.com/office/officeart/2005/8/layout/hierarchy1"/>
    <dgm:cxn modelId="{19FFD367-2453-43FE-86D2-E1EBC74F6048}" type="presOf" srcId="{9D7030F7-8037-4FBD-AE21-80643A5F3E87}" destId="{90D788A1-6B9D-470E-AD88-29DC717F4FDE}" srcOrd="0" destOrd="0" presId="urn:microsoft.com/office/officeart/2005/8/layout/hierarchy1"/>
    <dgm:cxn modelId="{DCC583A4-2675-4527-83D1-FB4C4758BFBA}" type="presParOf" srcId="{645CA640-CAAB-433A-BBD8-9B7FB6E113DC}" destId="{C9F98341-D39F-46D5-B98E-D350C306A6DF}" srcOrd="0" destOrd="0" presId="urn:microsoft.com/office/officeart/2005/8/layout/hierarchy1"/>
    <dgm:cxn modelId="{0DE7EE78-985B-43A1-A358-454FD50D2679}" type="presParOf" srcId="{C9F98341-D39F-46D5-B98E-D350C306A6DF}" destId="{30E57D50-398C-402F-9574-9EBBD896BAC9}" srcOrd="0" destOrd="0" presId="urn:microsoft.com/office/officeart/2005/8/layout/hierarchy1"/>
    <dgm:cxn modelId="{A0544CAC-90DE-44E9-91FF-73A5A009D671}" type="presParOf" srcId="{30E57D50-398C-402F-9574-9EBBD896BAC9}" destId="{2B8F3BD9-9003-4ADD-A3C3-E1F5167B6AA4}" srcOrd="0" destOrd="0" presId="urn:microsoft.com/office/officeart/2005/8/layout/hierarchy1"/>
    <dgm:cxn modelId="{F6A15136-AF65-4C6B-8DE5-62C4DFAACDA2}" type="presParOf" srcId="{30E57D50-398C-402F-9574-9EBBD896BAC9}" destId="{847640E6-4DE8-4C3D-B12A-E0BCE8154538}" srcOrd="1" destOrd="0" presId="urn:microsoft.com/office/officeart/2005/8/layout/hierarchy1"/>
    <dgm:cxn modelId="{4A366938-D20B-41DA-904B-A5912265410C}" type="presParOf" srcId="{C9F98341-D39F-46D5-B98E-D350C306A6DF}" destId="{67C0C4DE-01CC-43D7-93A4-8464C22FC7C3}" srcOrd="1" destOrd="0" presId="urn:microsoft.com/office/officeart/2005/8/layout/hierarchy1"/>
    <dgm:cxn modelId="{82D257E0-F599-47AA-9BC1-36D72397C32C}" type="presParOf" srcId="{67C0C4DE-01CC-43D7-93A4-8464C22FC7C3}" destId="{ACAB4C8A-B79C-4C82-8E58-9E39219E1902}" srcOrd="0" destOrd="0" presId="urn:microsoft.com/office/officeart/2005/8/layout/hierarchy1"/>
    <dgm:cxn modelId="{BEE10333-C494-4841-8CC0-144FF4FECF3E}" type="presParOf" srcId="{67C0C4DE-01CC-43D7-93A4-8464C22FC7C3}" destId="{22202CFF-F90B-481C-8CDC-83506BF8739A}" srcOrd="1" destOrd="0" presId="urn:microsoft.com/office/officeart/2005/8/layout/hierarchy1"/>
    <dgm:cxn modelId="{305E37BE-BDD7-4B7B-87E0-F2FB64B57909}" type="presParOf" srcId="{22202CFF-F90B-481C-8CDC-83506BF8739A}" destId="{F8F9258D-431A-4751-8175-D712E5047D68}" srcOrd="0" destOrd="0" presId="urn:microsoft.com/office/officeart/2005/8/layout/hierarchy1"/>
    <dgm:cxn modelId="{F4B6EF50-FF13-4ADD-BA5C-528813DEB16F}" type="presParOf" srcId="{F8F9258D-431A-4751-8175-D712E5047D68}" destId="{2E53767A-FB46-4D1F-B360-FDC4C0152985}" srcOrd="0" destOrd="0" presId="urn:microsoft.com/office/officeart/2005/8/layout/hierarchy1"/>
    <dgm:cxn modelId="{1FD8BDD2-D625-49C8-BF72-DDF1F7BE5CE6}" type="presParOf" srcId="{F8F9258D-431A-4751-8175-D712E5047D68}" destId="{90D788A1-6B9D-470E-AD88-29DC717F4FDE}" srcOrd="1" destOrd="0" presId="urn:microsoft.com/office/officeart/2005/8/layout/hierarchy1"/>
    <dgm:cxn modelId="{4747E17F-7848-4BC9-89C2-1E5993247A05}" type="presParOf" srcId="{22202CFF-F90B-481C-8CDC-83506BF8739A}" destId="{94E0B471-0A81-4C1E-92F9-179B1B51B4FE}" srcOrd="1" destOrd="0" presId="urn:microsoft.com/office/officeart/2005/8/layout/hierarchy1"/>
    <dgm:cxn modelId="{EA7B5BFF-3C57-4AC4-ACA5-1E74BDC63966}" type="presParOf" srcId="{94E0B471-0A81-4C1E-92F9-179B1B51B4FE}" destId="{DD4BE349-F61D-4A13-9BA7-51DF0B633CD3}" srcOrd="0" destOrd="0" presId="urn:microsoft.com/office/officeart/2005/8/layout/hierarchy1"/>
    <dgm:cxn modelId="{3DF3B93D-2522-4947-9E2F-1430F674EDAE}" type="presParOf" srcId="{94E0B471-0A81-4C1E-92F9-179B1B51B4FE}" destId="{F78A6A15-A8F9-4054-9E19-82E5892BD167}" srcOrd="1" destOrd="0" presId="urn:microsoft.com/office/officeart/2005/8/layout/hierarchy1"/>
    <dgm:cxn modelId="{B6CD7207-F4F2-4F08-A027-CB7A2E63A516}" type="presParOf" srcId="{F78A6A15-A8F9-4054-9E19-82E5892BD167}" destId="{1F143220-EFF3-4EBF-9757-59F82C64B2DC}" srcOrd="0" destOrd="0" presId="urn:microsoft.com/office/officeart/2005/8/layout/hierarchy1"/>
    <dgm:cxn modelId="{34C9887A-94AC-4DF0-82D1-77DDA2B6BDD1}" type="presParOf" srcId="{1F143220-EFF3-4EBF-9757-59F82C64B2DC}" destId="{96766396-0078-4759-A544-E7592E02C2E4}" srcOrd="0" destOrd="0" presId="urn:microsoft.com/office/officeart/2005/8/layout/hierarchy1"/>
    <dgm:cxn modelId="{A057CC24-EC25-49A9-88BC-F45218C56D18}" type="presParOf" srcId="{1F143220-EFF3-4EBF-9757-59F82C64B2DC}" destId="{324FF6D5-5D78-4BDE-B743-532A373061F9}" srcOrd="1" destOrd="0" presId="urn:microsoft.com/office/officeart/2005/8/layout/hierarchy1"/>
    <dgm:cxn modelId="{59BB4973-67CA-4A32-8E11-87ED05462355}" type="presParOf" srcId="{F78A6A15-A8F9-4054-9E19-82E5892BD167}" destId="{1DD8A52E-63FE-4EAA-86FB-B7699D0EDAA7}" srcOrd="1" destOrd="0" presId="urn:microsoft.com/office/officeart/2005/8/layout/hierarchy1"/>
    <dgm:cxn modelId="{2FFFAA84-B307-4D8D-AA59-5FBF5A53D6BD}" type="presParOf" srcId="{1DD8A52E-63FE-4EAA-86FB-B7699D0EDAA7}" destId="{9076EDAC-8F35-4643-B561-4524CE62E4C6}" srcOrd="0" destOrd="0" presId="urn:microsoft.com/office/officeart/2005/8/layout/hierarchy1"/>
    <dgm:cxn modelId="{C67E1A14-323B-4E39-93A1-D8B5E6C87ED8}" type="presParOf" srcId="{1DD8A52E-63FE-4EAA-86FB-B7699D0EDAA7}" destId="{8B758B64-4024-4A1C-A1FD-9A9E0F6E7FF0}" srcOrd="1" destOrd="0" presId="urn:microsoft.com/office/officeart/2005/8/layout/hierarchy1"/>
    <dgm:cxn modelId="{75A09A2C-0A66-4E29-B8AD-ACC972E893FD}" type="presParOf" srcId="{8B758B64-4024-4A1C-A1FD-9A9E0F6E7FF0}" destId="{9FB343CB-5876-42C2-B782-6E0ED08E4DBC}" srcOrd="0" destOrd="0" presId="urn:microsoft.com/office/officeart/2005/8/layout/hierarchy1"/>
    <dgm:cxn modelId="{C06889B6-6CF0-4E51-885F-A5FAD56BD24B}" type="presParOf" srcId="{9FB343CB-5876-42C2-B782-6E0ED08E4DBC}" destId="{715493D5-AF51-442B-9EA7-54591BAE2E8D}" srcOrd="0" destOrd="0" presId="urn:microsoft.com/office/officeart/2005/8/layout/hierarchy1"/>
    <dgm:cxn modelId="{0E46C7D1-9D0A-4BB4-8800-E558282FC4E2}" type="presParOf" srcId="{9FB343CB-5876-42C2-B782-6E0ED08E4DBC}" destId="{71DA63ED-A974-4B0E-83FE-EF118364A56C}" srcOrd="1" destOrd="0" presId="urn:microsoft.com/office/officeart/2005/8/layout/hierarchy1"/>
    <dgm:cxn modelId="{86041C48-A4AC-4DD7-BCF1-422A4165B338}" type="presParOf" srcId="{8B758B64-4024-4A1C-A1FD-9A9E0F6E7FF0}" destId="{86CE5912-C040-4B49-9362-62C5DA96D490}" srcOrd="1" destOrd="0" presId="urn:microsoft.com/office/officeart/2005/8/layout/hierarchy1"/>
    <dgm:cxn modelId="{78FB51DE-73B3-4652-BF64-DD2634637D50}" type="presParOf" srcId="{67C0C4DE-01CC-43D7-93A4-8464C22FC7C3}" destId="{88D43BED-CF61-466A-9273-592C6A145425}" srcOrd="2" destOrd="0" presId="urn:microsoft.com/office/officeart/2005/8/layout/hierarchy1"/>
    <dgm:cxn modelId="{7F2308C7-14B2-4F68-8940-8817860064D4}" type="presParOf" srcId="{67C0C4DE-01CC-43D7-93A4-8464C22FC7C3}" destId="{49CFBD97-C84F-44EA-9C54-042F64832BA8}" srcOrd="3" destOrd="0" presId="urn:microsoft.com/office/officeart/2005/8/layout/hierarchy1"/>
    <dgm:cxn modelId="{5CE4D9F9-E59B-43C0-9E92-62585917AA56}" type="presParOf" srcId="{49CFBD97-C84F-44EA-9C54-042F64832BA8}" destId="{183B7189-DFCB-479D-97A0-6B48031D117F}" srcOrd="0" destOrd="0" presId="urn:microsoft.com/office/officeart/2005/8/layout/hierarchy1"/>
    <dgm:cxn modelId="{4DE423C8-4D6E-451E-A945-E6A8EDC43477}" type="presParOf" srcId="{183B7189-DFCB-479D-97A0-6B48031D117F}" destId="{F52AC3C4-4F74-44AE-9D27-4AA400654706}" srcOrd="0" destOrd="0" presId="urn:microsoft.com/office/officeart/2005/8/layout/hierarchy1"/>
    <dgm:cxn modelId="{D2F4120C-3682-4FBE-B751-2C9E5F1AFB42}" type="presParOf" srcId="{183B7189-DFCB-479D-97A0-6B48031D117F}" destId="{AFBF6F57-59CB-4FCB-8267-A480EC3A8E0A}" srcOrd="1" destOrd="0" presId="urn:microsoft.com/office/officeart/2005/8/layout/hierarchy1"/>
    <dgm:cxn modelId="{397840B2-4C26-45C4-BAC4-02254DD44428}" type="presParOf" srcId="{49CFBD97-C84F-44EA-9C54-042F64832BA8}" destId="{DF8341AA-F7E0-414E-BF62-5AD63798B0BC}" srcOrd="1" destOrd="0" presId="urn:microsoft.com/office/officeart/2005/8/layout/hierarchy1"/>
    <dgm:cxn modelId="{81DF0BFE-3775-4F69-B430-B5C228DD8FF4}" type="presParOf" srcId="{DF8341AA-F7E0-414E-BF62-5AD63798B0BC}" destId="{EF8E385C-2BE3-451D-9607-361F610E1A7C}" srcOrd="0" destOrd="0" presId="urn:microsoft.com/office/officeart/2005/8/layout/hierarchy1"/>
    <dgm:cxn modelId="{FF0B913B-0E6F-4346-A0CE-E88FDB20FC81}" type="presParOf" srcId="{DF8341AA-F7E0-414E-BF62-5AD63798B0BC}" destId="{FCF3A92A-BC84-487B-9E8C-9DC15ADD05CB}" srcOrd="1" destOrd="0" presId="urn:microsoft.com/office/officeart/2005/8/layout/hierarchy1"/>
    <dgm:cxn modelId="{428704A7-1851-4FF3-B96E-B747CD3D419C}" type="presParOf" srcId="{FCF3A92A-BC84-487B-9E8C-9DC15ADD05CB}" destId="{B965E934-33B8-49C5-A1E0-7F90A890396F}" srcOrd="0" destOrd="0" presId="urn:microsoft.com/office/officeart/2005/8/layout/hierarchy1"/>
    <dgm:cxn modelId="{AC1710DE-E90F-41D9-8EE1-E585F1A81677}" type="presParOf" srcId="{B965E934-33B8-49C5-A1E0-7F90A890396F}" destId="{7B4DCD23-D23E-4BAA-B891-23FDAA1F72E5}" srcOrd="0" destOrd="0" presId="urn:microsoft.com/office/officeart/2005/8/layout/hierarchy1"/>
    <dgm:cxn modelId="{5EBB52DF-D0CE-4485-934E-78F3E82E6C26}" type="presParOf" srcId="{B965E934-33B8-49C5-A1E0-7F90A890396F}" destId="{8BC6A9B2-08CE-4EBE-94DA-5E55F3A18D7F}" srcOrd="1" destOrd="0" presId="urn:microsoft.com/office/officeart/2005/8/layout/hierarchy1"/>
    <dgm:cxn modelId="{609440A7-9DED-44D8-86E2-13F134921661}" type="presParOf" srcId="{FCF3A92A-BC84-487B-9E8C-9DC15ADD05CB}" destId="{0F79BA48-F3CC-4186-B476-8CFEF7800A85}" srcOrd="1" destOrd="0" presId="urn:microsoft.com/office/officeart/2005/8/layout/hierarchy1"/>
    <dgm:cxn modelId="{B512B2C2-B034-4E97-BD53-31C39B21C375}" type="presParOf" srcId="{0F79BA48-F3CC-4186-B476-8CFEF7800A85}" destId="{4A64DA8F-06C4-4060-8CB6-61A58CCC4BD9}" srcOrd="0" destOrd="0" presId="urn:microsoft.com/office/officeart/2005/8/layout/hierarchy1"/>
    <dgm:cxn modelId="{04204A97-E26D-46EF-8088-2DCA68DFD5DA}" type="presParOf" srcId="{0F79BA48-F3CC-4186-B476-8CFEF7800A85}" destId="{74B4AB52-1C53-48C4-A1AA-2FCD93B66263}" srcOrd="1" destOrd="0" presId="urn:microsoft.com/office/officeart/2005/8/layout/hierarchy1"/>
    <dgm:cxn modelId="{328BEFA3-AE75-4606-A138-85F2E2434CC2}" type="presParOf" srcId="{74B4AB52-1C53-48C4-A1AA-2FCD93B66263}" destId="{4D51716C-1672-4B0B-8519-E6A2A68E84A3}" srcOrd="0" destOrd="0" presId="urn:microsoft.com/office/officeart/2005/8/layout/hierarchy1"/>
    <dgm:cxn modelId="{63E73A8F-F789-436E-BEAF-D72501472135}" type="presParOf" srcId="{4D51716C-1672-4B0B-8519-E6A2A68E84A3}" destId="{DE123D9A-4A3E-4143-B7C6-88550A767447}" srcOrd="0" destOrd="0" presId="urn:microsoft.com/office/officeart/2005/8/layout/hierarchy1"/>
    <dgm:cxn modelId="{CAAE6711-EBF2-4964-B15E-062A9081A3D6}" type="presParOf" srcId="{4D51716C-1672-4B0B-8519-E6A2A68E84A3}" destId="{DB4B9885-9DA5-41E6-B670-901B35245E78}" srcOrd="1" destOrd="0" presId="urn:microsoft.com/office/officeart/2005/8/layout/hierarchy1"/>
    <dgm:cxn modelId="{310ED6A8-37C3-41CB-A739-7D911125E84C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9B7B74A2-E3DE-4B18-924B-EA0FD5B3BDC3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EFD6845E-FAD0-466B-AAF2-597A180F931B}" type="parTrans" cxnId="{ECD76CFD-FD66-489D-B4D6-02EFC5323798}">
      <dgm:prSet/>
      <dgm:spPr/>
      <dgm:t>
        <a:bodyPr/>
        <a:lstStyle/>
        <a:p>
          <a:endParaRPr lang="en-US"/>
        </a:p>
      </dgm:t>
    </dgm:pt>
    <dgm:pt modelId="{AE6F5CF7-2E15-42AE-9606-B31A4968D6FC}" type="sibTrans" cxnId="{ECD76CFD-FD66-489D-B4D6-02EFC5323798}">
      <dgm:prSet/>
      <dgm:spPr/>
      <dgm:t>
        <a:bodyPr/>
        <a:lstStyle/>
        <a:p>
          <a:endParaRPr lang="en-US"/>
        </a:p>
      </dgm:t>
    </dgm:pt>
    <dgm:pt modelId="{A802A867-A307-478C-A244-23AE6CAF4762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A0A83E2F-7A96-45E6-9316-81A51DF3D845}" type="parTrans" cxnId="{84161AA7-BB96-44FB-A7BC-0C682D7A946D}">
      <dgm:prSet/>
      <dgm:spPr/>
      <dgm:t>
        <a:bodyPr/>
        <a:lstStyle/>
        <a:p>
          <a:endParaRPr lang="en-US"/>
        </a:p>
      </dgm:t>
    </dgm:pt>
    <dgm:pt modelId="{A1E910D2-F9FF-4716-8827-D229E1674669}" type="sibTrans" cxnId="{84161AA7-BB96-44FB-A7BC-0C682D7A946D}">
      <dgm:prSet/>
      <dgm:spPr/>
      <dgm:t>
        <a:bodyPr/>
        <a:lstStyle/>
        <a:p>
          <a:endParaRPr lang="en-US"/>
        </a:p>
      </dgm:t>
    </dgm:pt>
    <dgm:pt modelId="{E61E5F09-7044-493A-A6BD-6D9D2039D3A8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520FA2C-3E7F-483A-ADCF-CD1C3D4A6BDD}" type="parTrans" cxnId="{CDE35BC6-3CAD-49A6-AEE4-E6C3ACDAB545}">
      <dgm:prSet/>
      <dgm:spPr/>
      <dgm:t>
        <a:bodyPr/>
        <a:lstStyle/>
        <a:p>
          <a:endParaRPr lang="en-US"/>
        </a:p>
      </dgm:t>
    </dgm:pt>
    <dgm:pt modelId="{D1D9EEAA-7CB8-422B-A44A-E3E58F0DDEA8}" type="sibTrans" cxnId="{CDE35BC6-3CAD-49A6-AEE4-E6C3ACDAB545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EE9B2A-374E-4BB8-9311-3C43A9DB92D1}" type="presOf" srcId="{FDDB2C26-C155-41EE-9636-3A8F1CCDB79B}" destId="{850D93AA-606F-4880-95DF-690579B71066}" srcOrd="0" destOrd="0" presId="urn:microsoft.com/office/officeart/2005/8/layout/venn1"/>
    <dgm:cxn modelId="{B9DFDC80-54EC-4003-B048-F240D74AD9C5}" type="presOf" srcId="{AEC198ED-2D72-4517-B560-5BE58AA7588E}" destId="{2179C399-6EB6-4179-B9E6-84F4BEE5EE90}" srcOrd="0" destOrd="0" presId="urn:microsoft.com/office/officeart/2005/8/layout/venn1"/>
    <dgm:cxn modelId="{50E9FA7F-DFB0-4D5E-800B-66390880EA89}" type="presOf" srcId="{930064AE-B5CB-4424-8CFD-F31786C36B60}" destId="{F5D6A6D1-A72F-42DA-AD86-A980B9F4C1EB}" srcOrd="1" destOrd="0" presId="urn:microsoft.com/office/officeart/2005/8/layout/venn1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10A7AD46-3AD6-442B-8AB4-2DC216248ABB}" type="presOf" srcId="{A802A867-A307-478C-A244-23AE6CAF4762}" destId="{0CBF2D66-78F1-4E1B-BD71-4D8321903784}" srcOrd="1" destOrd="2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84161AA7-BB96-44FB-A7BC-0C682D7A946D}" srcId="{541CC426-3C52-4F3C-9825-20AA20EF6B47}" destId="{A802A867-A307-478C-A244-23AE6CAF4762}" srcOrd="1" destOrd="0" parTransId="{A0A83E2F-7A96-45E6-9316-81A51DF3D845}" sibTransId="{A1E910D2-F9FF-4716-8827-D229E1674669}"/>
    <dgm:cxn modelId="{BA4E683A-A70B-4D6D-8ED2-8707FE036D4F}" type="presOf" srcId="{930064AE-B5CB-4424-8CFD-F31786C36B60}" destId="{E6A92889-882F-49F4-A400-238DB89E570E}" srcOrd="0" destOrd="0" presId="urn:microsoft.com/office/officeart/2005/8/layout/venn1"/>
    <dgm:cxn modelId="{7F5FBBF5-F3EE-41D1-AD23-2B3042C7CA4E}" type="presOf" srcId="{9B7B74A2-E3DE-4B18-924B-EA0FD5B3BDC3}" destId="{0CBF2D66-78F1-4E1B-BD71-4D8321903784}" srcOrd="1" destOrd="1" presId="urn:microsoft.com/office/officeart/2005/8/layout/venn1"/>
    <dgm:cxn modelId="{CDE35BC6-3CAD-49A6-AEE4-E6C3ACDAB545}" srcId="{541CC426-3C52-4F3C-9825-20AA20EF6B47}" destId="{E61E5F09-7044-493A-A6BD-6D9D2039D3A8}" srcOrd="2" destOrd="0" parTransId="{B520FA2C-3E7F-483A-ADCF-CD1C3D4A6BDD}" sibTransId="{D1D9EEAA-7CB8-422B-A44A-E3E58F0DDEA8}"/>
    <dgm:cxn modelId="{B1CFC812-1D4A-4C41-AAB7-366FD5D29B6C}" type="presOf" srcId="{9B7B74A2-E3DE-4B18-924B-EA0FD5B3BDC3}" destId="{DE86507C-6F40-499D-ADDB-44B015AE8686}" srcOrd="0" destOrd="1" presId="urn:microsoft.com/office/officeart/2005/8/layout/venn1"/>
    <dgm:cxn modelId="{14BD3B90-6915-4771-BE38-C9B5945AF7F1}" type="presOf" srcId="{92B1B296-733A-48D3-A358-4C84BB311639}" destId="{79AE1591-C52E-4A37-A1A4-FFEA95E187EA}" srcOrd="1" destOrd="0" presId="urn:microsoft.com/office/officeart/2005/8/layout/venn1"/>
    <dgm:cxn modelId="{25605031-66E1-4524-A5D1-C5C4ADE8512B}" type="presOf" srcId="{541CC426-3C52-4F3C-9825-20AA20EF6B47}" destId="{DE86507C-6F40-499D-ADDB-44B015AE8686}" srcOrd="1" destOrd="0" presId="urn:microsoft.com/office/officeart/2005/8/layout/venn1"/>
    <dgm:cxn modelId="{9C4C3450-EFAD-4DEA-BADE-D3A2AC974D24}" type="presOf" srcId="{541CC426-3C52-4F3C-9825-20AA20EF6B47}" destId="{0CBF2D66-78F1-4E1B-BD71-4D8321903784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E7622FA7-A4B0-4517-AAC8-FCCE90B62F2A}" type="presOf" srcId="{E61E5F09-7044-493A-A6BD-6D9D2039D3A8}" destId="{DE86507C-6F40-499D-ADDB-44B015AE8686}" srcOrd="0" destOrd="3" presId="urn:microsoft.com/office/officeart/2005/8/layout/venn1"/>
    <dgm:cxn modelId="{51B8BFCD-3E53-451A-BCF1-F99FF1D42923}" type="presOf" srcId="{A802A867-A307-478C-A244-23AE6CAF4762}" destId="{DE86507C-6F40-499D-ADDB-44B015AE8686}" srcOrd="0" destOrd="2" presId="urn:microsoft.com/office/officeart/2005/8/layout/venn1"/>
    <dgm:cxn modelId="{916A16AF-4EE4-4492-8A7D-1B79C2A5580B}" type="presOf" srcId="{E61E5F09-7044-493A-A6BD-6D9D2039D3A8}" destId="{0CBF2D66-78F1-4E1B-BD71-4D8321903784}" srcOrd="1" destOrd="3" presId="urn:microsoft.com/office/officeart/2005/8/layout/venn1"/>
    <dgm:cxn modelId="{393F6740-5618-43A1-B447-B803464483AD}" type="presOf" srcId="{92B1B296-733A-48D3-A358-4C84BB311639}" destId="{B7B83C4E-AF68-4B8A-9E93-8C4E2C20FC08}" srcOrd="0" destOrd="0" presId="urn:microsoft.com/office/officeart/2005/8/layout/venn1"/>
    <dgm:cxn modelId="{ECD76CFD-FD66-489D-B4D6-02EFC5323798}" srcId="{541CC426-3C52-4F3C-9825-20AA20EF6B47}" destId="{9B7B74A2-E3DE-4B18-924B-EA0FD5B3BDC3}" srcOrd="0" destOrd="0" parTransId="{EFD6845E-FAD0-466B-AAF2-597A180F931B}" sibTransId="{AE6F5CF7-2E15-42AE-9606-B31A4968D6FC}"/>
    <dgm:cxn modelId="{06602072-4237-478F-9580-BD73901EC1DC}" type="presOf" srcId="{AEC198ED-2D72-4517-B560-5BE58AA7588E}" destId="{EC1CBAA8-27D8-4B22-9C17-1B7893813796}" srcOrd="1" destOrd="0" presId="urn:microsoft.com/office/officeart/2005/8/layout/venn1"/>
    <dgm:cxn modelId="{8DA44426-83BA-4898-AB53-80E24171E2E8}" type="presParOf" srcId="{850D93AA-606F-4880-95DF-690579B71066}" destId="{F5D6A6D1-A72F-42DA-AD86-A980B9F4C1EB}" srcOrd="0" destOrd="0" presId="urn:microsoft.com/office/officeart/2005/8/layout/venn1"/>
    <dgm:cxn modelId="{1A979D4C-3D33-41C0-83ED-5442A646DC2B}" type="presParOf" srcId="{850D93AA-606F-4880-95DF-690579B71066}" destId="{E6A92889-882F-49F4-A400-238DB89E570E}" srcOrd="1" destOrd="0" presId="urn:microsoft.com/office/officeart/2005/8/layout/venn1"/>
    <dgm:cxn modelId="{6F7C9D34-8BCE-4DA0-93FF-5BB1C09C9E0E}" type="presParOf" srcId="{850D93AA-606F-4880-95DF-690579B71066}" destId="{79AE1591-C52E-4A37-A1A4-FFEA95E187EA}" srcOrd="2" destOrd="0" presId="urn:microsoft.com/office/officeart/2005/8/layout/venn1"/>
    <dgm:cxn modelId="{626B4510-8861-4FAA-BD44-5580A0712673}" type="presParOf" srcId="{850D93AA-606F-4880-95DF-690579B71066}" destId="{B7B83C4E-AF68-4B8A-9E93-8C4E2C20FC08}" srcOrd="3" destOrd="0" presId="urn:microsoft.com/office/officeart/2005/8/layout/venn1"/>
    <dgm:cxn modelId="{B5C7C386-631C-4FDF-95F0-114FBDE06DFA}" type="presParOf" srcId="{850D93AA-606F-4880-95DF-690579B71066}" destId="{EC1CBAA8-27D8-4B22-9C17-1B7893813796}" srcOrd="4" destOrd="0" presId="urn:microsoft.com/office/officeart/2005/8/layout/venn1"/>
    <dgm:cxn modelId="{8D4D89BD-6738-4779-8ADA-D715BC47D8AD}" type="presParOf" srcId="{850D93AA-606F-4880-95DF-690579B71066}" destId="{2179C399-6EB6-4179-B9E6-84F4BEE5EE90}" srcOrd="5" destOrd="0" presId="urn:microsoft.com/office/officeart/2005/8/layout/venn1"/>
    <dgm:cxn modelId="{63E497EF-2D14-4843-9AFE-E7643F7E57F2}" type="presParOf" srcId="{850D93AA-606F-4880-95DF-690579B71066}" destId="{DE86507C-6F40-499D-ADDB-44B015AE8686}" srcOrd="6" destOrd="0" presId="urn:microsoft.com/office/officeart/2005/8/layout/venn1"/>
    <dgm:cxn modelId="{842F677E-D114-483B-8B8C-2B333AF52E1E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DOM Class Library Methods</a:t>
          </a:r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9B7B74A2-E3DE-4B18-924B-EA0FD5B3BDC3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EFD6845E-FAD0-466B-AAF2-597A180F931B}" type="parTrans" cxnId="{ECD76CFD-FD66-489D-B4D6-02EFC5323798}">
      <dgm:prSet/>
      <dgm:spPr/>
      <dgm:t>
        <a:bodyPr/>
        <a:lstStyle/>
        <a:p>
          <a:endParaRPr lang="en-US"/>
        </a:p>
      </dgm:t>
    </dgm:pt>
    <dgm:pt modelId="{AE6F5CF7-2E15-42AE-9606-B31A4968D6FC}" type="sibTrans" cxnId="{ECD76CFD-FD66-489D-B4D6-02EFC5323798}">
      <dgm:prSet/>
      <dgm:spPr/>
      <dgm:t>
        <a:bodyPr/>
        <a:lstStyle/>
        <a:p>
          <a:endParaRPr lang="en-US"/>
        </a:p>
      </dgm:t>
    </dgm:pt>
    <dgm:pt modelId="{A802A867-A307-478C-A244-23AE6CAF4762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A0A83E2F-7A96-45E6-9316-81A51DF3D845}" type="parTrans" cxnId="{84161AA7-BB96-44FB-A7BC-0C682D7A946D}">
      <dgm:prSet/>
      <dgm:spPr/>
      <dgm:t>
        <a:bodyPr/>
        <a:lstStyle/>
        <a:p>
          <a:endParaRPr lang="en-US"/>
        </a:p>
      </dgm:t>
    </dgm:pt>
    <dgm:pt modelId="{A1E910D2-F9FF-4716-8827-D229E1674669}" type="sibTrans" cxnId="{84161AA7-BB96-44FB-A7BC-0C682D7A946D}">
      <dgm:prSet/>
      <dgm:spPr/>
      <dgm:t>
        <a:bodyPr/>
        <a:lstStyle/>
        <a:p>
          <a:endParaRPr lang="en-US"/>
        </a:p>
      </dgm:t>
    </dgm:pt>
    <dgm:pt modelId="{E61E5F09-7044-493A-A6BD-6D9D2039D3A8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520FA2C-3E7F-483A-ADCF-CD1C3D4A6BDD}" type="parTrans" cxnId="{CDE35BC6-3CAD-49A6-AEE4-E6C3ACDAB545}">
      <dgm:prSet/>
      <dgm:spPr/>
      <dgm:t>
        <a:bodyPr/>
        <a:lstStyle/>
        <a:p>
          <a:endParaRPr lang="en-US"/>
        </a:p>
      </dgm:t>
    </dgm:pt>
    <dgm:pt modelId="{D1D9EEAA-7CB8-422B-A44A-E3E58F0DDEA8}" type="sibTrans" cxnId="{CDE35BC6-3CAD-49A6-AEE4-E6C3ACDAB545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32347-00B1-492D-80E0-2FFA7484B285}" type="presOf" srcId="{92B1B296-733A-48D3-A358-4C84BB311639}" destId="{79AE1591-C52E-4A37-A1A4-FFEA95E187EA}" srcOrd="0" destOrd="0" presId="urn:microsoft.com/office/officeart/2005/8/layout/venn1"/>
    <dgm:cxn modelId="{E6A580E3-D4A5-46DE-9B4E-47F2140C18EF}" type="presOf" srcId="{AEC198ED-2D72-4517-B560-5BE58AA7588E}" destId="{2179C399-6EB6-4179-B9E6-84F4BEE5EE90}" srcOrd="1" destOrd="0" presId="urn:microsoft.com/office/officeart/2005/8/layout/venn1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FD05B07B-3AC1-4149-ACEB-54EA261D6BD9}" type="presOf" srcId="{930064AE-B5CB-4424-8CFD-F31786C36B60}" destId="{F5D6A6D1-A72F-42DA-AD86-A980B9F4C1EB}" srcOrd="0" destOrd="0" presId="urn:microsoft.com/office/officeart/2005/8/layout/venn1"/>
    <dgm:cxn modelId="{8458C318-C303-4541-8FD3-3DAC3D0CFB48}" type="presOf" srcId="{930064AE-B5CB-4424-8CFD-F31786C36B60}" destId="{E6A92889-882F-49F4-A400-238DB89E570E}" srcOrd="1" destOrd="0" presId="urn:microsoft.com/office/officeart/2005/8/layout/venn1"/>
    <dgm:cxn modelId="{1FDC8B6E-9928-4520-BD48-6C2B5ECB8647}" type="presOf" srcId="{A802A867-A307-478C-A244-23AE6CAF4762}" destId="{0CBF2D66-78F1-4E1B-BD71-4D8321903784}" srcOrd="1" destOrd="2" presId="urn:microsoft.com/office/officeart/2005/8/layout/venn1"/>
    <dgm:cxn modelId="{BB158282-677F-4319-BDF2-789298DD24A5}" type="presOf" srcId="{AEC198ED-2D72-4517-B560-5BE58AA7588E}" destId="{EC1CBAA8-27D8-4B22-9C17-1B7893813796}" srcOrd="0" destOrd="0" presId="urn:microsoft.com/office/officeart/2005/8/layout/venn1"/>
    <dgm:cxn modelId="{AF963A36-8197-4EF6-8FF5-72BAF2BE7815}" type="presOf" srcId="{541CC426-3C52-4F3C-9825-20AA20EF6B47}" destId="{0CBF2D66-78F1-4E1B-BD71-4D8321903784}" srcOrd="1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0B92729F-58E9-4764-9270-B739CFAA287D}" type="presOf" srcId="{E61E5F09-7044-493A-A6BD-6D9D2039D3A8}" destId="{0CBF2D66-78F1-4E1B-BD71-4D8321903784}" srcOrd="1" destOrd="3" presId="urn:microsoft.com/office/officeart/2005/8/layout/venn1"/>
    <dgm:cxn modelId="{CDE35BC6-3CAD-49A6-AEE4-E6C3ACDAB545}" srcId="{541CC426-3C52-4F3C-9825-20AA20EF6B47}" destId="{E61E5F09-7044-493A-A6BD-6D9D2039D3A8}" srcOrd="2" destOrd="0" parTransId="{B520FA2C-3E7F-483A-ADCF-CD1C3D4A6BDD}" sibTransId="{D1D9EEAA-7CB8-422B-A44A-E3E58F0DDEA8}"/>
    <dgm:cxn modelId="{55FA00BD-EED0-47FC-8862-1736BC6998C7}" type="presOf" srcId="{FDDB2C26-C155-41EE-9636-3A8F1CCDB79B}" destId="{850D93AA-606F-4880-95DF-690579B71066}" srcOrd="0" destOrd="0" presId="urn:microsoft.com/office/officeart/2005/8/layout/venn1"/>
    <dgm:cxn modelId="{9075AC8A-0C65-4160-8388-D6DC4D2A1619}" type="presOf" srcId="{541CC426-3C52-4F3C-9825-20AA20EF6B47}" destId="{DE86507C-6F40-499D-ADDB-44B015AE8686}" srcOrd="0" destOrd="0" presId="urn:microsoft.com/office/officeart/2005/8/layout/venn1"/>
    <dgm:cxn modelId="{EBCBCEC4-2D67-41C7-9FC2-F161BD8C6F08}" type="presOf" srcId="{9B7B74A2-E3DE-4B18-924B-EA0FD5B3BDC3}" destId="{0CBF2D66-78F1-4E1B-BD71-4D8321903784}" srcOrd="1" destOrd="1" presId="urn:microsoft.com/office/officeart/2005/8/layout/venn1"/>
    <dgm:cxn modelId="{65F5F6E2-19F7-4368-AD25-96CCDE9B72AC}" type="presOf" srcId="{9B7B74A2-E3DE-4B18-924B-EA0FD5B3BDC3}" destId="{DE86507C-6F40-499D-ADDB-44B015AE8686}" srcOrd="0" destOrd="1" presId="urn:microsoft.com/office/officeart/2005/8/layout/venn1"/>
    <dgm:cxn modelId="{7466DB53-E5BA-45C9-90D4-8825DD955888}" type="presOf" srcId="{E61E5F09-7044-493A-A6BD-6D9D2039D3A8}" destId="{DE86507C-6F40-499D-ADDB-44B015AE8686}" srcOrd="0" destOrd="3" presId="urn:microsoft.com/office/officeart/2005/8/layout/venn1"/>
    <dgm:cxn modelId="{84161AA7-BB96-44FB-A7BC-0C682D7A946D}" srcId="{541CC426-3C52-4F3C-9825-20AA20EF6B47}" destId="{A802A867-A307-478C-A244-23AE6CAF4762}" srcOrd="1" destOrd="0" parTransId="{A0A83E2F-7A96-45E6-9316-81A51DF3D845}" sibTransId="{A1E910D2-F9FF-4716-8827-D229E1674669}"/>
    <dgm:cxn modelId="{84082A7D-58BD-440D-B291-CA2E22151FA5}" type="presOf" srcId="{A802A867-A307-478C-A244-23AE6CAF4762}" destId="{DE86507C-6F40-499D-ADDB-44B015AE8686}" srcOrd="0" destOrd="2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ECD76CFD-FD66-489D-B4D6-02EFC5323798}" srcId="{541CC426-3C52-4F3C-9825-20AA20EF6B47}" destId="{9B7B74A2-E3DE-4B18-924B-EA0FD5B3BDC3}" srcOrd="0" destOrd="0" parTransId="{EFD6845E-FAD0-466B-AAF2-597A180F931B}" sibTransId="{AE6F5CF7-2E15-42AE-9606-B31A4968D6FC}"/>
    <dgm:cxn modelId="{B92B1ED0-61F7-4D9E-8A0A-B2A999B1334F}" type="presOf" srcId="{92B1B296-733A-48D3-A358-4C84BB311639}" destId="{B7B83C4E-AF68-4B8A-9E93-8C4E2C20FC08}" srcOrd="1" destOrd="0" presId="urn:microsoft.com/office/officeart/2005/8/layout/venn1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E3C2C728-882A-42C8-AAB4-524CEDBC06E6}" type="presParOf" srcId="{850D93AA-606F-4880-95DF-690579B71066}" destId="{F5D6A6D1-A72F-42DA-AD86-A980B9F4C1EB}" srcOrd="0" destOrd="0" presId="urn:microsoft.com/office/officeart/2005/8/layout/venn1"/>
    <dgm:cxn modelId="{AB22F870-3AE7-4DFB-BFC7-910A4DF9EEE4}" type="presParOf" srcId="{850D93AA-606F-4880-95DF-690579B71066}" destId="{E6A92889-882F-49F4-A400-238DB89E570E}" srcOrd="1" destOrd="0" presId="urn:microsoft.com/office/officeart/2005/8/layout/venn1"/>
    <dgm:cxn modelId="{168C574F-E622-4047-9441-AFC52427DEA0}" type="presParOf" srcId="{850D93AA-606F-4880-95DF-690579B71066}" destId="{79AE1591-C52E-4A37-A1A4-FFEA95E187EA}" srcOrd="2" destOrd="0" presId="urn:microsoft.com/office/officeart/2005/8/layout/venn1"/>
    <dgm:cxn modelId="{DB6CAF31-B786-4995-9F15-A6F52BACD63B}" type="presParOf" srcId="{850D93AA-606F-4880-95DF-690579B71066}" destId="{B7B83C4E-AF68-4B8A-9E93-8C4E2C20FC08}" srcOrd="3" destOrd="0" presId="urn:microsoft.com/office/officeart/2005/8/layout/venn1"/>
    <dgm:cxn modelId="{A7A4EAF9-6420-475F-9C1A-A4379F22E8FF}" type="presParOf" srcId="{850D93AA-606F-4880-95DF-690579B71066}" destId="{EC1CBAA8-27D8-4B22-9C17-1B7893813796}" srcOrd="4" destOrd="0" presId="urn:microsoft.com/office/officeart/2005/8/layout/venn1"/>
    <dgm:cxn modelId="{AEE141F6-4DE9-4CA9-9B6C-A9176C425427}" type="presParOf" srcId="{850D93AA-606F-4880-95DF-690579B71066}" destId="{2179C399-6EB6-4179-B9E6-84F4BEE5EE90}" srcOrd="5" destOrd="0" presId="urn:microsoft.com/office/officeart/2005/8/layout/venn1"/>
    <dgm:cxn modelId="{B4F0E4F9-4817-4FF7-9FA8-15DCFAEA37F8}" type="presParOf" srcId="{850D93AA-606F-4880-95DF-690579B71066}" destId="{DE86507C-6F40-499D-ADDB-44B015AE8686}" srcOrd="6" destOrd="0" presId="urn:microsoft.com/office/officeart/2005/8/layout/venn1"/>
    <dgm:cxn modelId="{514B72DE-C4AD-49BA-8950-45699B65A571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71B96-91F4-4068-81A9-208C124379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83328C-AA66-4217-BA25-218C8FCFF29A}">
      <dgm:prSet phldrT="[Text]"/>
      <dgm:spPr/>
      <dgm:t>
        <a:bodyPr/>
        <a:lstStyle/>
        <a:p>
          <a:r>
            <a:rPr lang="en-US" dirty="0" smtClean="0"/>
            <a:t>XML Document</a:t>
          </a:r>
          <a:endParaRPr lang="en-US" dirty="0"/>
        </a:p>
      </dgm:t>
    </dgm:pt>
    <dgm:pt modelId="{C471DEAD-A107-49C3-8E53-E5AAEF49DE9D}" type="parTrans" cxnId="{5D4BBF6E-4FE2-40E7-8644-19CC88B9540F}">
      <dgm:prSet/>
      <dgm:spPr/>
      <dgm:t>
        <a:bodyPr/>
        <a:lstStyle/>
        <a:p>
          <a:endParaRPr lang="en-US"/>
        </a:p>
      </dgm:t>
    </dgm:pt>
    <dgm:pt modelId="{D3D81B3D-3560-4594-97D2-1F1C11A4112C}" type="sibTrans" cxnId="{5D4BBF6E-4FE2-40E7-8644-19CC88B9540F}">
      <dgm:prSet/>
      <dgm:spPr/>
      <dgm:t>
        <a:bodyPr/>
        <a:lstStyle/>
        <a:p>
          <a:endParaRPr lang="en-US"/>
        </a:p>
      </dgm:t>
    </dgm:pt>
    <dgm:pt modelId="{D7F9D09F-0AB8-44CB-AC6D-BD0C8002568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0E2316E8-880E-4152-B379-EFE39FEC474B}" type="parTrans" cxnId="{B235EF00-E800-4F09-83FD-CDB0A391E732}">
      <dgm:prSet/>
      <dgm:spPr/>
      <dgm:t>
        <a:bodyPr/>
        <a:lstStyle/>
        <a:p>
          <a:endParaRPr lang="en-US"/>
        </a:p>
      </dgm:t>
    </dgm:pt>
    <dgm:pt modelId="{B9AB955A-54D3-4F67-BC7B-F96FDEBAB208}" type="sibTrans" cxnId="{B235EF00-E800-4F09-83FD-CDB0A391E732}">
      <dgm:prSet/>
      <dgm:spPr/>
      <dgm:t>
        <a:bodyPr/>
        <a:lstStyle/>
        <a:p>
          <a:endParaRPr lang="en-US"/>
        </a:p>
      </dgm:t>
    </dgm:pt>
    <dgm:pt modelId="{9C96073F-A108-4E66-83BF-6BBF29F5B92B}">
      <dgm:prSet phldrT="[Text]"/>
      <dgm:spPr/>
      <dgm:t>
        <a:bodyPr/>
        <a:lstStyle/>
        <a:p>
          <a:r>
            <a:rPr lang="en-US" dirty="0" smtClean="0"/>
            <a:t>Latex</a:t>
          </a:r>
          <a:endParaRPr lang="en-US" dirty="0"/>
        </a:p>
      </dgm:t>
    </dgm:pt>
    <dgm:pt modelId="{CFCB165C-BBE7-4BDD-8780-9671EE74B4E3}" type="parTrans" cxnId="{75D32EDD-931E-418C-927D-4F918D4F0074}">
      <dgm:prSet/>
      <dgm:spPr/>
      <dgm:t>
        <a:bodyPr/>
        <a:lstStyle/>
        <a:p>
          <a:endParaRPr lang="en-US"/>
        </a:p>
      </dgm:t>
    </dgm:pt>
    <dgm:pt modelId="{D39F55DD-1B57-43DD-8930-E96BD122438E}" type="sibTrans" cxnId="{75D32EDD-931E-418C-927D-4F918D4F0074}">
      <dgm:prSet/>
      <dgm:spPr/>
      <dgm:t>
        <a:bodyPr/>
        <a:lstStyle/>
        <a:p>
          <a:endParaRPr lang="en-US"/>
        </a:p>
      </dgm:t>
    </dgm:pt>
    <dgm:pt modelId="{6ACE3287-1B9B-49AB-84E2-8E9BA9E14B77}">
      <dgm:prSet phldrT="[Text]"/>
      <dgm:spPr/>
      <dgm:t>
        <a:bodyPr/>
        <a:lstStyle/>
        <a:p>
          <a:r>
            <a:rPr lang="en-US" dirty="0" smtClean="0"/>
            <a:t>PDF</a:t>
          </a:r>
          <a:endParaRPr lang="en-US" dirty="0"/>
        </a:p>
      </dgm:t>
    </dgm:pt>
    <dgm:pt modelId="{7F9D6C85-44F2-4EAD-B6AF-5C4C04E86DDA}" type="parTrans" cxnId="{F5535BD3-9C4E-4C47-97A7-E58101CB3A24}">
      <dgm:prSet/>
      <dgm:spPr/>
      <dgm:t>
        <a:bodyPr/>
        <a:lstStyle/>
        <a:p>
          <a:endParaRPr lang="en-US"/>
        </a:p>
      </dgm:t>
    </dgm:pt>
    <dgm:pt modelId="{7C77FC20-829B-409B-A01D-F40FD875BEB7}" type="sibTrans" cxnId="{F5535BD3-9C4E-4C47-97A7-E58101CB3A24}">
      <dgm:prSet/>
      <dgm:spPr/>
      <dgm:t>
        <a:bodyPr/>
        <a:lstStyle/>
        <a:p>
          <a:endParaRPr lang="en-US"/>
        </a:p>
      </dgm:t>
    </dgm:pt>
    <dgm:pt modelId="{546F339D-0589-4091-9002-0E6402632E0F}" type="pres">
      <dgm:prSet presAssocID="{68071B96-91F4-4068-81A9-208C124379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EBF7B5-F100-4CEE-BADC-3FC123EB66BA}" type="pres">
      <dgm:prSet presAssocID="{4D83328C-AA66-4217-BA25-218C8FCFF29A}" presName="root1" presStyleCnt="0"/>
      <dgm:spPr/>
    </dgm:pt>
    <dgm:pt modelId="{7131F691-6064-4D9A-9C35-1D3F9BA484D7}" type="pres">
      <dgm:prSet presAssocID="{4D83328C-AA66-4217-BA25-218C8FCFF29A}" presName="LevelOneTextNode" presStyleLbl="node0" presStyleIdx="0" presStyleCnt="1">
        <dgm:presLayoutVars>
          <dgm:chPref val="3"/>
        </dgm:presLayoutVars>
      </dgm:prSet>
      <dgm:spPr/>
    </dgm:pt>
    <dgm:pt modelId="{7848DB61-F0AE-4D1B-ABCD-7BA32AEA5BC8}" type="pres">
      <dgm:prSet presAssocID="{4D83328C-AA66-4217-BA25-218C8FCFF29A}" presName="level2hierChild" presStyleCnt="0"/>
      <dgm:spPr/>
    </dgm:pt>
    <dgm:pt modelId="{C9C1747E-548F-4DDA-BB0F-33E251169857}" type="pres">
      <dgm:prSet presAssocID="{0E2316E8-880E-4152-B379-EFE39FEC474B}" presName="conn2-1" presStyleLbl="parChTrans1D2" presStyleIdx="0" presStyleCnt="3"/>
      <dgm:spPr/>
    </dgm:pt>
    <dgm:pt modelId="{DEBB47E6-B9EC-453E-B638-73F8E17A7E31}" type="pres">
      <dgm:prSet presAssocID="{0E2316E8-880E-4152-B379-EFE39FEC474B}" presName="connTx" presStyleLbl="parChTrans1D2" presStyleIdx="0" presStyleCnt="3"/>
      <dgm:spPr/>
    </dgm:pt>
    <dgm:pt modelId="{8D8F3793-5065-49A8-82FA-3576FE1D87A9}" type="pres">
      <dgm:prSet presAssocID="{D7F9D09F-0AB8-44CB-AC6D-BD0C8002568B}" presName="root2" presStyleCnt="0"/>
      <dgm:spPr/>
    </dgm:pt>
    <dgm:pt modelId="{50D55DD7-AA37-4CD0-AC1C-2C9EF5A1A6D7}" type="pres">
      <dgm:prSet presAssocID="{D7F9D09F-0AB8-44CB-AC6D-BD0C8002568B}" presName="LevelTwoTextNode" presStyleLbl="node2" presStyleIdx="0" presStyleCnt="3">
        <dgm:presLayoutVars>
          <dgm:chPref val="3"/>
        </dgm:presLayoutVars>
      </dgm:prSet>
      <dgm:spPr/>
    </dgm:pt>
    <dgm:pt modelId="{A3D4ACA8-F9D2-4F18-9C85-0C6237101209}" type="pres">
      <dgm:prSet presAssocID="{D7F9D09F-0AB8-44CB-AC6D-BD0C8002568B}" presName="level3hierChild" presStyleCnt="0"/>
      <dgm:spPr/>
    </dgm:pt>
    <dgm:pt modelId="{E3B42232-BBB3-4A9A-A33E-237B4E4E968C}" type="pres">
      <dgm:prSet presAssocID="{CFCB165C-BBE7-4BDD-8780-9671EE74B4E3}" presName="conn2-1" presStyleLbl="parChTrans1D2" presStyleIdx="1" presStyleCnt="3"/>
      <dgm:spPr/>
    </dgm:pt>
    <dgm:pt modelId="{A8790AFE-4E3A-43CD-BB1F-2D0F1C4D1ECD}" type="pres">
      <dgm:prSet presAssocID="{CFCB165C-BBE7-4BDD-8780-9671EE74B4E3}" presName="connTx" presStyleLbl="parChTrans1D2" presStyleIdx="1" presStyleCnt="3"/>
      <dgm:spPr/>
    </dgm:pt>
    <dgm:pt modelId="{4DB074A8-B5AD-4ED1-A124-C6C52D8576CB}" type="pres">
      <dgm:prSet presAssocID="{9C96073F-A108-4E66-83BF-6BBF29F5B92B}" presName="root2" presStyleCnt="0"/>
      <dgm:spPr/>
    </dgm:pt>
    <dgm:pt modelId="{EE40875C-A6E5-42EC-8E13-94E3B66B1509}" type="pres">
      <dgm:prSet presAssocID="{9C96073F-A108-4E66-83BF-6BBF29F5B92B}" presName="LevelTwoTextNode" presStyleLbl="node2" presStyleIdx="1" presStyleCnt="3">
        <dgm:presLayoutVars>
          <dgm:chPref val="3"/>
        </dgm:presLayoutVars>
      </dgm:prSet>
      <dgm:spPr/>
    </dgm:pt>
    <dgm:pt modelId="{ACA834E1-01B7-4DD5-BBBF-B3AD374F3BEB}" type="pres">
      <dgm:prSet presAssocID="{9C96073F-A108-4E66-83BF-6BBF29F5B92B}" presName="level3hierChild" presStyleCnt="0"/>
      <dgm:spPr/>
    </dgm:pt>
    <dgm:pt modelId="{8AF27CD5-DD4F-4C5B-90B6-0855DE8B5A62}" type="pres">
      <dgm:prSet presAssocID="{7F9D6C85-44F2-4EAD-B6AF-5C4C04E86DDA}" presName="conn2-1" presStyleLbl="parChTrans1D2" presStyleIdx="2" presStyleCnt="3"/>
      <dgm:spPr/>
    </dgm:pt>
    <dgm:pt modelId="{70EAE8D8-2EA5-4413-A866-3E79EE446864}" type="pres">
      <dgm:prSet presAssocID="{7F9D6C85-44F2-4EAD-B6AF-5C4C04E86DDA}" presName="connTx" presStyleLbl="parChTrans1D2" presStyleIdx="2" presStyleCnt="3"/>
      <dgm:spPr/>
    </dgm:pt>
    <dgm:pt modelId="{88A03875-FF52-462D-8F36-EF487056D232}" type="pres">
      <dgm:prSet presAssocID="{6ACE3287-1B9B-49AB-84E2-8E9BA9E14B77}" presName="root2" presStyleCnt="0"/>
      <dgm:spPr/>
    </dgm:pt>
    <dgm:pt modelId="{4F74A100-8E0C-4DD1-A399-C84972EF1B2E}" type="pres">
      <dgm:prSet presAssocID="{6ACE3287-1B9B-49AB-84E2-8E9BA9E14B77}" presName="LevelTwoTextNode" presStyleLbl="node2" presStyleIdx="2" presStyleCnt="3">
        <dgm:presLayoutVars>
          <dgm:chPref val="3"/>
        </dgm:presLayoutVars>
      </dgm:prSet>
      <dgm:spPr/>
    </dgm:pt>
    <dgm:pt modelId="{6BC148EE-6B8E-45F8-886B-C7BE34B8AF76}" type="pres">
      <dgm:prSet presAssocID="{6ACE3287-1B9B-49AB-84E2-8E9BA9E14B77}" presName="level3hierChild" presStyleCnt="0"/>
      <dgm:spPr/>
    </dgm:pt>
  </dgm:ptLst>
  <dgm:cxnLst>
    <dgm:cxn modelId="{E994C9D6-AFE4-4120-A373-12BFD345A84D}" type="presOf" srcId="{7F9D6C85-44F2-4EAD-B6AF-5C4C04E86DDA}" destId="{8AF27CD5-DD4F-4C5B-90B6-0855DE8B5A62}" srcOrd="0" destOrd="0" presId="urn:microsoft.com/office/officeart/2008/layout/HorizontalMultiLevelHierarchy"/>
    <dgm:cxn modelId="{BB101DCB-35B3-4B04-8882-E7341917B3A7}" type="presOf" srcId="{CFCB165C-BBE7-4BDD-8780-9671EE74B4E3}" destId="{A8790AFE-4E3A-43CD-BB1F-2D0F1C4D1ECD}" srcOrd="1" destOrd="0" presId="urn:microsoft.com/office/officeart/2008/layout/HorizontalMultiLevelHierarchy"/>
    <dgm:cxn modelId="{12E170F6-C7C6-415C-9956-06E23EF7427C}" type="presOf" srcId="{0E2316E8-880E-4152-B379-EFE39FEC474B}" destId="{C9C1747E-548F-4DDA-BB0F-33E251169857}" srcOrd="0" destOrd="0" presId="urn:microsoft.com/office/officeart/2008/layout/HorizontalMultiLevelHierarchy"/>
    <dgm:cxn modelId="{C5F334F4-598E-4D65-83B7-5F1F561B7367}" type="presOf" srcId="{6ACE3287-1B9B-49AB-84E2-8E9BA9E14B77}" destId="{4F74A100-8E0C-4DD1-A399-C84972EF1B2E}" srcOrd="0" destOrd="0" presId="urn:microsoft.com/office/officeart/2008/layout/HorizontalMultiLevelHierarchy"/>
    <dgm:cxn modelId="{5D4BBF6E-4FE2-40E7-8644-19CC88B9540F}" srcId="{68071B96-91F4-4068-81A9-208C12437913}" destId="{4D83328C-AA66-4217-BA25-218C8FCFF29A}" srcOrd="0" destOrd="0" parTransId="{C471DEAD-A107-49C3-8E53-E5AAEF49DE9D}" sibTransId="{D3D81B3D-3560-4594-97D2-1F1C11A4112C}"/>
    <dgm:cxn modelId="{FE386CF0-3CC5-4247-A0A0-50B1E2E94531}" type="presOf" srcId="{4D83328C-AA66-4217-BA25-218C8FCFF29A}" destId="{7131F691-6064-4D9A-9C35-1D3F9BA484D7}" srcOrd="0" destOrd="0" presId="urn:microsoft.com/office/officeart/2008/layout/HorizontalMultiLevelHierarchy"/>
    <dgm:cxn modelId="{0F1F53B8-4156-490E-8940-1185B384D773}" type="presOf" srcId="{7F9D6C85-44F2-4EAD-B6AF-5C4C04E86DDA}" destId="{70EAE8D8-2EA5-4413-A866-3E79EE446864}" srcOrd="1" destOrd="0" presId="urn:microsoft.com/office/officeart/2008/layout/HorizontalMultiLevelHierarchy"/>
    <dgm:cxn modelId="{08DBF253-A6C9-4744-B301-BA45BDBE254A}" type="presOf" srcId="{D7F9D09F-0AB8-44CB-AC6D-BD0C8002568B}" destId="{50D55DD7-AA37-4CD0-AC1C-2C9EF5A1A6D7}" srcOrd="0" destOrd="0" presId="urn:microsoft.com/office/officeart/2008/layout/HorizontalMultiLevelHierarchy"/>
    <dgm:cxn modelId="{BFDF2E98-A77D-45F9-AD34-109DE941BA68}" type="presOf" srcId="{68071B96-91F4-4068-81A9-208C12437913}" destId="{546F339D-0589-4091-9002-0E6402632E0F}" srcOrd="0" destOrd="0" presId="urn:microsoft.com/office/officeart/2008/layout/HorizontalMultiLevelHierarchy"/>
    <dgm:cxn modelId="{781ECA17-CCEA-46EC-9532-248CED78C53C}" type="presOf" srcId="{9C96073F-A108-4E66-83BF-6BBF29F5B92B}" destId="{EE40875C-A6E5-42EC-8E13-94E3B66B1509}" srcOrd="0" destOrd="0" presId="urn:microsoft.com/office/officeart/2008/layout/HorizontalMultiLevelHierarchy"/>
    <dgm:cxn modelId="{B235EF00-E800-4F09-83FD-CDB0A391E732}" srcId="{4D83328C-AA66-4217-BA25-218C8FCFF29A}" destId="{D7F9D09F-0AB8-44CB-AC6D-BD0C8002568B}" srcOrd="0" destOrd="0" parTransId="{0E2316E8-880E-4152-B379-EFE39FEC474B}" sibTransId="{B9AB955A-54D3-4F67-BC7B-F96FDEBAB208}"/>
    <dgm:cxn modelId="{668E70F7-D193-4711-8D3E-0DDBD7300042}" type="presOf" srcId="{0E2316E8-880E-4152-B379-EFE39FEC474B}" destId="{DEBB47E6-B9EC-453E-B638-73F8E17A7E31}" srcOrd="1" destOrd="0" presId="urn:microsoft.com/office/officeart/2008/layout/HorizontalMultiLevelHierarchy"/>
    <dgm:cxn modelId="{F5535BD3-9C4E-4C47-97A7-E58101CB3A24}" srcId="{4D83328C-AA66-4217-BA25-218C8FCFF29A}" destId="{6ACE3287-1B9B-49AB-84E2-8E9BA9E14B77}" srcOrd="2" destOrd="0" parTransId="{7F9D6C85-44F2-4EAD-B6AF-5C4C04E86DDA}" sibTransId="{7C77FC20-829B-409B-A01D-F40FD875BEB7}"/>
    <dgm:cxn modelId="{807A30C3-9A0F-42DD-BED1-FD1BB7319C85}" type="presOf" srcId="{CFCB165C-BBE7-4BDD-8780-9671EE74B4E3}" destId="{E3B42232-BBB3-4A9A-A33E-237B4E4E968C}" srcOrd="0" destOrd="0" presId="urn:microsoft.com/office/officeart/2008/layout/HorizontalMultiLevelHierarchy"/>
    <dgm:cxn modelId="{75D32EDD-931E-418C-927D-4F918D4F0074}" srcId="{4D83328C-AA66-4217-BA25-218C8FCFF29A}" destId="{9C96073F-A108-4E66-83BF-6BBF29F5B92B}" srcOrd="1" destOrd="0" parTransId="{CFCB165C-BBE7-4BDD-8780-9671EE74B4E3}" sibTransId="{D39F55DD-1B57-43DD-8930-E96BD122438E}"/>
    <dgm:cxn modelId="{5A187FBB-373B-478F-9507-F56EBBE07B97}" type="presParOf" srcId="{546F339D-0589-4091-9002-0E6402632E0F}" destId="{C7EBF7B5-F100-4CEE-BADC-3FC123EB66BA}" srcOrd="0" destOrd="0" presId="urn:microsoft.com/office/officeart/2008/layout/HorizontalMultiLevelHierarchy"/>
    <dgm:cxn modelId="{21CD95A8-BBC0-49FA-98B9-F18A723AC872}" type="presParOf" srcId="{C7EBF7B5-F100-4CEE-BADC-3FC123EB66BA}" destId="{7131F691-6064-4D9A-9C35-1D3F9BA484D7}" srcOrd="0" destOrd="0" presId="urn:microsoft.com/office/officeart/2008/layout/HorizontalMultiLevelHierarchy"/>
    <dgm:cxn modelId="{98F32AF0-5F3E-474B-8AC0-20F2F4ECAEAE}" type="presParOf" srcId="{C7EBF7B5-F100-4CEE-BADC-3FC123EB66BA}" destId="{7848DB61-F0AE-4D1B-ABCD-7BA32AEA5BC8}" srcOrd="1" destOrd="0" presId="urn:microsoft.com/office/officeart/2008/layout/HorizontalMultiLevelHierarchy"/>
    <dgm:cxn modelId="{5A1E1E01-CC34-4B85-8DD9-BB27EDD578EA}" type="presParOf" srcId="{7848DB61-F0AE-4D1B-ABCD-7BA32AEA5BC8}" destId="{C9C1747E-548F-4DDA-BB0F-33E251169857}" srcOrd="0" destOrd="0" presId="urn:microsoft.com/office/officeart/2008/layout/HorizontalMultiLevelHierarchy"/>
    <dgm:cxn modelId="{FA47FD8D-DCFF-4D86-BC66-BA392A7D8C74}" type="presParOf" srcId="{C9C1747E-548F-4DDA-BB0F-33E251169857}" destId="{DEBB47E6-B9EC-453E-B638-73F8E17A7E31}" srcOrd="0" destOrd="0" presId="urn:microsoft.com/office/officeart/2008/layout/HorizontalMultiLevelHierarchy"/>
    <dgm:cxn modelId="{EDA2ABFC-D54B-4704-BAA5-241333C8B705}" type="presParOf" srcId="{7848DB61-F0AE-4D1B-ABCD-7BA32AEA5BC8}" destId="{8D8F3793-5065-49A8-82FA-3576FE1D87A9}" srcOrd="1" destOrd="0" presId="urn:microsoft.com/office/officeart/2008/layout/HorizontalMultiLevelHierarchy"/>
    <dgm:cxn modelId="{7FDE7DBC-51C1-404F-BFA1-9A933DC3FFD5}" type="presParOf" srcId="{8D8F3793-5065-49A8-82FA-3576FE1D87A9}" destId="{50D55DD7-AA37-4CD0-AC1C-2C9EF5A1A6D7}" srcOrd="0" destOrd="0" presId="urn:microsoft.com/office/officeart/2008/layout/HorizontalMultiLevelHierarchy"/>
    <dgm:cxn modelId="{2F5D1023-7D69-4CCD-A107-AE5D64DDDC5B}" type="presParOf" srcId="{8D8F3793-5065-49A8-82FA-3576FE1D87A9}" destId="{A3D4ACA8-F9D2-4F18-9C85-0C6237101209}" srcOrd="1" destOrd="0" presId="urn:microsoft.com/office/officeart/2008/layout/HorizontalMultiLevelHierarchy"/>
    <dgm:cxn modelId="{93D8F5A1-C255-425E-932A-2105ADF69B66}" type="presParOf" srcId="{7848DB61-F0AE-4D1B-ABCD-7BA32AEA5BC8}" destId="{E3B42232-BBB3-4A9A-A33E-237B4E4E968C}" srcOrd="2" destOrd="0" presId="urn:microsoft.com/office/officeart/2008/layout/HorizontalMultiLevelHierarchy"/>
    <dgm:cxn modelId="{3918126B-01F7-4F81-9B98-EB5A00673D30}" type="presParOf" srcId="{E3B42232-BBB3-4A9A-A33E-237B4E4E968C}" destId="{A8790AFE-4E3A-43CD-BB1F-2D0F1C4D1ECD}" srcOrd="0" destOrd="0" presId="urn:microsoft.com/office/officeart/2008/layout/HorizontalMultiLevelHierarchy"/>
    <dgm:cxn modelId="{47186E33-2FAE-4BF4-A6F8-C7145680079F}" type="presParOf" srcId="{7848DB61-F0AE-4D1B-ABCD-7BA32AEA5BC8}" destId="{4DB074A8-B5AD-4ED1-A124-C6C52D8576CB}" srcOrd="3" destOrd="0" presId="urn:microsoft.com/office/officeart/2008/layout/HorizontalMultiLevelHierarchy"/>
    <dgm:cxn modelId="{11CB77B6-E4D9-499C-8723-F0C436475084}" type="presParOf" srcId="{4DB074A8-B5AD-4ED1-A124-C6C52D8576CB}" destId="{EE40875C-A6E5-42EC-8E13-94E3B66B1509}" srcOrd="0" destOrd="0" presId="urn:microsoft.com/office/officeart/2008/layout/HorizontalMultiLevelHierarchy"/>
    <dgm:cxn modelId="{DB7F3C57-83BA-4113-92B1-54988E0A73CC}" type="presParOf" srcId="{4DB074A8-B5AD-4ED1-A124-C6C52D8576CB}" destId="{ACA834E1-01B7-4DD5-BBBF-B3AD374F3BEB}" srcOrd="1" destOrd="0" presId="urn:microsoft.com/office/officeart/2008/layout/HorizontalMultiLevelHierarchy"/>
    <dgm:cxn modelId="{81E33FEB-10CA-42DF-9DD1-11BF8A73DDFF}" type="presParOf" srcId="{7848DB61-F0AE-4D1B-ABCD-7BA32AEA5BC8}" destId="{8AF27CD5-DD4F-4C5B-90B6-0855DE8B5A62}" srcOrd="4" destOrd="0" presId="urn:microsoft.com/office/officeart/2008/layout/HorizontalMultiLevelHierarchy"/>
    <dgm:cxn modelId="{36DFF44A-8C5F-48E4-9FAB-6D055AC91C42}" type="presParOf" srcId="{8AF27CD5-DD4F-4C5B-90B6-0855DE8B5A62}" destId="{70EAE8D8-2EA5-4413-A866-3E79EE446864}" srcOrd="0" destOrd="0" presId="urn:microsoft.com/office/officeart/2008/layout/HorizontalMultiLevelHierarchy"/>
    <dgm:cxn modelId="{9593478F-A0CE-4404-8861-00DB674E1D10}" type="presParOf" srcId="{7848DB61-F0AE-4D1B-ABCD-7BA32AEA5BC8}" destId="{88A03875-FF52-462D-8F36-EF487056D232}" srcOrd="5" destOrd="0" presId="urn:microsoft.com/office/officeart/2008/layout/HorizontalMultiLevelHierarchy"/>
    <dgm:cxn modelId="{FDEE7BA4-D5F3-424D-B1B2-B75421EE569A}" type="presParOf" srcId="{88A03875-FF52-462D-8F36-EF487056D232}" destId="{4F74A100-8E0C-4DD1-A399-C84972EF1B2E}" srcOrd="0" destOrd="0" presId="urn:microsoft.com/office/officeart/2008/layout/HorizontalMultiLevelHierarchy"/>
    <dgm:cxn modelId="{22387EC2-C8C2-4A10-89A7-BAA159EF9144}" type="presParOf" srcId="{88A03875-FF52-462D-8F36-EF487056D232}" destId="{6BC148EE-6B8E-45F8-886B-C7BE34B8AF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dirty="0" err="1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997E7-9681-41F6-AE75-46D78C9D69D3}" type="presOf" srcId="{AEC198ED-2D72-4517-B560-5BE58AA7588E}" destId="{2179C399-6EB6-4179-B9E6-84F4BEE5EE90}" srcOrd="1" destOrd="0" presId="urn:microsoft.com/office/officeart/2005/8/layout/venn1"/>
    <dgm:cxn modelId="{323574A7-6E7B-42E3-8B1E-28C444DEB719}" type="presOf" srcId="{541CC426-3C52-4F3C-9825-20AA20EF6B47}" destId="{0CBF2D66-78F1-4E1B-BD71-4D8321903784}" srcOrd="1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D3682EA8-0F3A-4277-B10C-7091C71CE9B5}" type="presOf" srcId="{930064AE-B5CB-4424-8CFD-F31786C36B60}" destId="{F5D6A6D1-A72F-42DA-AD86-A980B9F4C1EB}" srcOrd="0" destOrd="0" presId="urn:microsoft.com/office/officeart/2005/8/layout/venn1"/>
    <dgm:cxn modelId="{C11173D2-9026-4DB7-9F29-E77FEA54A211}" type="presOf" srcId="{92B1B296-733A-48D3-A358-4C84BB311639}" destId="{79AE1591-C52E-4A37-A1A4-FFEA95E187EA}" srcOrd="0" destOrd="0" presId="urn:microsoft.com/office/officeart/2005/8/layout/venn1"/>
    <dgm:cxn modelId="{0AC4A9A2-0868-408D-A9A1-D86BE778799E}" type="presOf" srcId="{930064AE-B5CB-4424-8CFD-F31786C36B60}" destId="{E6A92889-882F-49F4-A400-238DB89E570E}" srcOrd="1" destOrd="0" presId="urn:microsoft.com/office/officeart/2005/8/layout/venn1"/>
    <dgm:cxn modelId="{D18AB851-2AF2-49C9-B47A-DD3A0455495F}" type="presOf" srcId="{FDDB2C26-C155-41EE-9636-3A8F1CCDB79B}" destId="{850D93AA-606F-4880-95DF-690579B71066}" srcOrd="0" destOrd="0" presId="urn:microsoft.com/office/officeart/2005/8/layout/venn1"/>
    <dgm:cxn modelId="{95D1A2DC-4ABA-4CF4-820A-146DF5CD8F44}" type="presOf" srcId="{92B1B296-733A-48D3-A358-4C84BB311639}" destId="{B7B83C4E-AF68-4B8A-9E93-8C4E2C20FC08}" srcOrd="1" destOrd="0" presId="urn:microsoft.com/office/officeart/2005/8/layout/venn1"/>
    <dgm:cxn modelId="{CC75268D-0DF4-473E-9E82-B95F54CDCBD8}" type="presOf" srcId="{AEC198ED-2D72-4517-B560-5BE58AA7588E}" destId="{EC1CBAA8-27D8-4B22-9C17-1B7893813796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28288F63-D0C4-4392-A5C3-3C3E205795E7}" type="presOf" srcId="{541CC426-3C52-4F3C-9825-20AA20EF6B47}" destId="{DE86507C-6F40-499D-ADDB-44B015AE8686}" srcOrd="0" destOrd="0" presId="urn:microsoft.com/office/officeart/2005/8/layout/venn1"/>
    <dgm:cxn modelId="{489E181E-1E2D-4AF7-B0C4-85DF935D69DD}" type="presParOf" srcId="{850D93AA-606F-4880-95DF-690579B71066}" destId="{F5D6A6D1-A72F-42DA-AD86-A980B9F4C1EB}" srcOrd="0" destOrd="0" presId="urn:microsoft.com/office/officeart/2005/8/layout/venn1"/>
    <dgm:cxn modelId="{26317122-3313-4F36-B34F-395DB0D50CA4}" type="presParOf" srcId="{850D93AA-606F-4880-95DF-690579B71066}" destId="{E6A92889-882F-49F4-A400-238DB89E570E}" srcOrd="1" destOrd="0" presId="urn:microsoft.com/office/officeart/2005/8/layout/venn1"/>
    <dgm:cxn modelId="{370807F4-62E9-40B8-A7DD-340DEDB3CD95}" type="presParOf" srcId="{850D93AA-606F-4880-95DF-690579B71066}" destId="{79AE1591-C52E-4A37-A1A4-FFEA95E187EA}" srcOrd="2" destOrd="0" presId="urn:microsoft.com/office/officeart/2005/8/layout/venn1"/>
    <dgm:cxn modelId="{F83266EE-5A14-4296-A5C5-13BCC856368F}" type="presParOf" srcId="{850D93AA-606F-4880-95DF-690579B71066}" destId="{B7B83C4E-AF68-4B8A-9E93-8C4E2C20FC08}" srcOrd="3" destOrd="0" presId="urn:microsoft.com/office/officeart/2005/8/layout/venn1"/>
    <dgm:cxn modelId="{8697972D-AD1E-4549-B0CC-008FB6D96B21}" type="presParOf" srcId="{850D93AA-606F-4880-95DF-690579B71066}" destId="{EC1CBAA8-27D8-4B22-9C17-1B7893813796}" srcOrd="4" destOrd="0" presId="urn:microsoft.com/office/officeart/2005/8/layout/venn1"/>
    <dgm:cxn modelId="{66E99065-E953-4EC0-9801-69A03A6CE81C}" type="presParOf" srcId="{850D93AA-606F-4880-95DF-690579B71066}" destId="{2179C399-6EB6-4179-B9E6-84F4BEE5EE90}" srcOrd="5" destOrd="0" presId="urn:microsoft.com/office/officeart/2005/8/layout/venn1"/>
    <dgm:cxn modelId="{5F2B8EB6-3745-44E2-80DF-E1D14614520D}" type="presParOf" srcId="{850D93AA-606F-4880-95DF-690579B71066}" destId="{DE86507C-6F40-499D-ADDB-44B015AE8686}" srcOrd="6" destOrd="0" presId="urn:microsoft.com/office/officeart/2005/8/layout/venn1"/>
    <dgm:cxn modelId="{33540C87-5B7D-4101-93A4-ADEB0E7743CC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dirty="0" err="1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396EFB-DB47-47C1-A625-4FBEA1262208}" type="presOf" srcId="{92B1B296-733A-48D3-A358-4C84BB311639}" destId="{79AE1591-C52E-4A37-A1A4-FFEA95E187EA}" srcOrd="0" destOrd="0" presId="urn:microsoft.com/office/officeart/2005/8/layout/venn1"/>
    <dgm:cxn modelId="{BD0D58B0-EA08-4931-9C04-6B43412DB718}" type="presOf" srcId="{AEC198ED-2D72-4517-B560-5BE58AA7588E}" destId="{2179C399-6EB6-4179-B9E6-84F4BEE5EE90}" srcOrd="1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4F6BC3D6-4715-4E2E-BD51-9BE2818A4B94}" type="presOf" srcId="{AEC198ED-2D72-4517-B560-5BE58AA7588E}" destId="{EC1CBAA8-27D8-4B22-9C17-1B7893813796}" srcOrd="0" destOrd="0" presId="urn:microsoft.com/office/officeart/2005/8/layout/venn1"/>
    <dgm:cxn modelId="{0E649C4B-495C-4F8A-88FF-04CF95C8EA0A}" type="presOf" srcId="{541CC426-3C52-4F3C-9825-20AA20EF6B47}" destId="{0CBF2D66-78F1-4E1B-BD71-4D8321903784}" srcOrd="1" destOrd="0" presId="urn:microsoft.com/office/officeart/2005/8/layout/venn1"/>
    <dgm:cxn modelId="{DCF77370-55F9-44EE-8E55-45EC2A7D1962}" type="presOf" srcId="{FDDB2C26-C155-41EE-9636-3A8F1CCDB79B}" destId="{850D93AA-606F-4880-95DF-690579B71066}" srcOrd="0" destOrd="0" presId="urn:microsoft.com/office/officeart/2005/8/layout/venn1"/>
    <dgm:cxn modelId="{2EE480C8-4551-4F14-8408-83AFAD2B7F96}" type="presOf" srcId="{930064AE-B5CB-4424-8CFD-F31786C36B60}" destId="{F5D6A6D1-A72F-42DA-AD86-A980B9F4C1EB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BA864E16-7635-4BFE-BE09-59ABF63A246E}" type="presOf" srcId="{92B1B296-733A-48D3-A358-4C84BB311639}" destId="{B7B83C4E-AF68-4B8A-9E93-8C4E2C20FC08}" srcOrd="1" destOrd="0" presId="urn:microsoft.com/office/officeart/2005/8/layout/venn1"/>
    <dgm:cxn modelId="{1D4380FC-97DF-47AA-9C06-AF1E1CDDE947}" type="presOf" srcId="{541CC426-3C52-4F3C-9825-20AA20EF6B47}" destId="{DE86507C-6F40-499D-ADDB-44B015AE8686}" srcOrd="0" destOrd="0" presId="urn:microsoft.com/office/officeart/2005/8/layout/venn1"/>
    <dgm:cxn modelId="{DE6B361E-CBC2-44C3-9613-4A38BC2FC561}" type="presOf" srcId="{930064AE-B5CB-4424-8CFD-F31786C36B60}" destId="{E6A92889-882F-49F4-A400-238DB89E570E}" srcOrd="1" destOrd="0" presId="urn:microsoft.com/office/officeart/2005/8/layout/venn1"/>
    <dgm:cxn modelId="{57E71063-578D-4A6D-A231-4AA913EEFBA2}" type="presParOf" srcId="{850D93AA-606F-4880-95DF-690579B71066}" destId="{F5D6A6D1-A72F-42DA-AD86-A980B9F4C1EB}" srcOrd="0" destOrd="0" presId="urn:microsoft.com/office/officeart/2005/8/layout/venn1"/>
    <dgm:cxn modelId="{81BCF89F-5BD0-4F93-9CAA-3A76953D2310}" type="presParOf" srcId="{850D93AA-606F-4880-95DF-690579B71066}" destId="{E6A92889-882F-49F4-A400-238DB89E570E}" srcOrd="1" destOrd="0" presId="urn:microsoft.com/office/officeart/2005/8/layout/venn1"/>
    <dgm:cxn modelId="{530651B4-F295-4E6D-A531-05C9A7AAC7BA}" type="presParOf" srcId="{850D93AA-606F-4880-95DF-690579B71066}" destId="{79AE1591-C52E-4A37-A1A4-FFEA95E187EA}" srcOrd="2" destOrd="0" presId="urn:microsoft.com/office/officeart/2005/8/layout/venn1"/>
    <dgm:cxn modelId="{357B76BE-B6AE-4FD3-9BBB-EF2A77B3552F}" type="presParOf" srcId="{850D93AA-606F-4880-95DF-690579B71066}" destId="{B7B83C4E-AF68-4B8A-9E93-8C4E2C20FC08}" srcOrd="3" destOrd="0" presId="urn:microsoft.com/office/officeart/2005/8/layout/venn1"/>
    <dgm:cxn modelId="{351769BC-D93E-4697-91EF-72416421F854}" type="presParOf" srcId="{850D93AA-606F-4880-95DF-690579B71066}" destId="{EC1CBAA8-27D8-4B22-9C17-1B7893813796}" srcOrd="4" destOrd="0" presId="urn:microsoft.com/office/officeart/2005/8/layout/venn1"/>
    <dgm:cxn modelId="{AF932D81-5783-492E-823F-BC82D0E84A05}" type="presParOf" srcId="{850D93AA-606F-4880-95DF-690579B71066}" destId="{2179C399-6EB6-4179-B9E6-84F4BEE5EE90}" srcOrd="5" destOrd="0" presId="urn:microsoft.com/office/officeart/2005/8/layout/venn1"/>
    <dgm:cxn modelId="{66055B93-2A74-4A23-825A-F36DD642D2CC}" type="presParOf" srcId="{850D93AA-606F-4880-95DF-690579B71066}" destId="{DE86507C-6F40-499D-ADDB-44B015AE8686}" srcOrd="6" destOrd="0" presId="urn:microsoft.com/office/officeart/2005/8/layout/venn1"/>
    <dgm:cxn modelId="{15CF9A12-9051-4657-9F6F-1DEC38270DE0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dirty="0" err="1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0956DF-6D19-473A-A1BB-0A623EBE6905}" type="presOf" srcId="{92B1B296-733A-48D3-A358-4C84BB311639}" destId="{79AE1591-C52E-4A37-A1A4-FFEA95E187EA}" srcOrd="0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CA753611-95B5-4FC2-82D1-46923237994A}" type="presOf" srcId="{FDDB2C26-C155-41EE-9636-3A8F1CCDB79B}" destId="{850D93AA-606F-4880-95DF-690579B71066}" srcOrd="0" destOrd="0" presId="urn:microsoft.com/office/officeart/2005/8/layout/venn1"/>
    <dgm:cxn modelId="{43FD5D96-293C-45C2-9770-50C46165A022}" type="presOf" srcId="{AEC198ED-2D72-4517-B560-5BE58AA7588E}" destId="{EC1CBAA8-27D8-4B22-9C17-1B7893813796}" srcOrd="0" destOrd="0" presId="urn:microsoft.com/office/officeart/2005/8/layout/venn1"/>
    <dgm:cxn modelId="{CDD0EDB3-82FB-4108-8559-3A824FCDE13B}" type="presOf" srcId="{930064AE-B5CB-4424-8CFD-F31786C36B60}" destId="{E6A92889-882F-49F4-A400-238DB89E570E}" srcOrd="1" destOrd="0" presId="urn:microsoft.com/office/officeart/2005/8/layout/venn1"/>
    <dgm:cxn modelId="{DE19F62D-AC84-47CD-A44F-9D06F0DFD7E6}" type="presOf" srcId="{930064AE-B5CB-4424-8CFD-F31786C36B60}" destId="{F5D6A6D1-A72F-42DA-AD86-A980B9F4C1EB}" srcOrd="0" destOrd="0" presId="urn:microsoft.com/office/officeart/2005/8/layout/venn1"/>
    <dgm:cxn modelId="{564562F8-79A4-4B81-A729-AE6F57A83F79}" type="presOf" srcId="{541CC426-3C52-4F3C-9825-20AA20EF6B47}" destId="{0CBF2D66-78F1-4E1B-BD71-4D8321903784}" srcOrd="1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C7FBE6DB-A89D-469C-8351-73AD09E22564}" type="presOf" srcId="{541CC426-3C52-4F3C-9825-20AA20EF6B47}" destId="{DE86507C-6F40-499D-ADDB-44B015AE8686}" srcOrd="0" destOrd="0" presId="urn:microsoft.com/office/officeart/2005/8/layout/venn1"/>
    <dgm:cxn modelId="{7DFC4FE4-11CA-4C97-95DB-A53A13809AB2}" type="presOf" srcId="{AEC198ED-2D72-4517-B560-5BE58AA7588E}" destId="{2179C399-6EB6-4179-B9E6-84F4BEE5EE90}" srcOrd="1" destOrd="0" presId="urn:microsoft.com/office/officeart/2005/8/layout/venn1"/>
    <dgm:cxn modelId="{F025EA53-61FD-451C-9FB4-8B293893D878}" type="presOf" srcId="{92B1B296-733A-48D3-A358-4C84BB311639}" destId="{B7B83C4E-AF68-4B8A-9E93-8C4E2C20FC08}" srcOrd="1" destOrd="0" presId="urn:microsoft.com/office/officeart/2005/8/layout/venn1"/>
    <dgm:cxn modelId="{D46CE550-9F8E-488C-AA65-2B9353417F17}" type="presParOf" srcId="{850D93AA-606F-4880-95DF-690579B71066}" destId="{F5D6A6D1-A72F-42DA-AD86-A980B9F4C1EB}" srcOrd="0" destOrd="0" presId="urn:microsoft.com/office/officeart/2005/8/layout/venn1"/>
    <dgm:cxn modelId="{34DA4C02-B1EF-4B65-9422-0E304A75B0BD}" type="presParOf" srcId="{850D93AA-606F-4880-95DF-690579B71066}" destId="{E6A92889-882F-49F4-A400-238DB89E570E}" srcOrd="1" destOrd="0" presId="urn:microsoft.com/office/officeart/2005/8/layout/venn1"/>
    <dgm:cxn modelId="{6114401B-7310-40BE-988C-DA4077EA209C}" type="presParOf" srcId="{850D93AA-606F-4880-95DF-690579B71066}" destId="{79AE1591-C52E-4A37-A1A4-FFEA95E187EA}" srcOrd="2" destOrd="0" presId="urn:microsoft.com/office/officeart/2005/8/layout/venn1"/>
    <dgm:cxn modelId="{B621212E-AB0A-41D7-A8B1-6B7C8C47F434}" type="presParOf" srcId="{850D93AA-606F-4880-95DF-690579B71066}" destId="{B7B83C4E-AF68-4B8A-9E93-8C4E2C20FC08}" srcOrd="3" destOrd="0" presId="urn:microsoft.com/office/officeart/2005/8/layout/venn1"/>
    <dgm:cxn modelId="{02DC11DB-E1C8-446A-9BC9-9FB1576A1D35}" type="presParOf" srcId="{850D93AA-606F-4880-95DF-690579B71066}" destId="{EC1CBAA8-27D8-4B22-9C17-1B7893813796}" srcOrd="4" destOrd="0" presId="urn:microsoft.com/office/officeart/2005/8/layout/venn1"/>
    <dgm:cxn modelId="{4B4E0612-0245-43A9-B287-393E32073826}" type="presParOf" srcId="{850D93AA-606F-4880-95DF-690579B71066}" destId="{2179C399-6EB6-4179-B9E6-84F4BEE5EE90}" srcOrd="5" destOrd="0" presId="urn:microsoft.com/office/officeart/2005/8/layout/venn1"/>
    <dgm:cxn modelId="{ED598D09-18E9-4318-B7A0-B66320BC46F6}" type="presParOf" srcId="{850D93AA-606F-4880-95DF-690579B71066}" destId="{DE86507C-6F40-499D-ADDB-44B015AE8686}" srcOrd="6" destOrd="0" presId="urn:microsoft.com/office/officeart/2005/8/layout/venn1"/>
    <dgm:cxn modelId="{0FAD46DA-BE59-402B-B9BB-BAE85209868A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dirty="0" err="1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92669-16DC-4C9D-9BFF-5193EECEE856}" type="presOf" srcId="{930064AE-B5CB-4424-8CFD-F31786C36B60}" destId="{F5D6A6D1-A72F-42DA-AD86-A980B9F4C1EB}" srcOrd="0" destOrd="0" presId="urn:microsoft.com/office/officeart/2005/8/layout/venn1"/>
    <dgm:cxn modelId="{2612F5CF-52C0-4E41-9DC6-02241BBC6F6C}" type="presOf" srcId="{AEC198ED-2D72-4517-B560-5BE58AA7588E}" destId="{2179C399-6EB6-4179-B9E6-84F4BEE5EE90}" srcOrd="1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032E256E-1CA5-4B61-A3D4-A33EE624518D}" type="presOf" srcId="{541CC426-3C52-4F3C-9825-20AA20EF6B47}" destId="{0CBF2D66-78F1-4E1B-BD71-4D8321903784}" srcOrd="1" destOrd="0" presId="urn:microsoft.com/office/officeart/2005/8/layout/venn1"/>
    <dgm:cxn modelId="{BD217865-E9E4-4040-B27F-4A0A0FDC2D92}" type="presOf" srcId="{930064AE-B5CB-4424-8CFD-F31786C36B60}" destId="{E6A92889-882F-49F4-A400-238DB89E570E}" srcOrd="1" destOrd="0" presId="urn:microsoft.com/office/officeart/2005/8/layout/venn1"/>
    <dgm:cxn modelId="{7B7A08F0-7C3A-455D-BC90-FFD06E61D748}" type="presOf" srcId="{541CC426-3C52-4F3C-9825-20AA20EF6B47}" destId="{DE86507C-6F40-499D-ADDB-44B015AE8686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542BC71A-A147-4B93-A462-B58176FD48DC}" type="presOf" srcId="{AEC198ED-2D72-4517-B560-5BE58AA7588E}" destId="{EC1CBAA8-27D8-4B22-9C17-1B7893813796}" srcOrd="0" destOrd="0" presId="urn:microsoft.com/office/officeart/2005/8/layout/venn1"/>
    <dgm:cxn modelId="{4786829E-25B5-480C-BB75-343729B975C0}" type="presOf" srcId="{FDDB2C26-C155-41EE-9636-3A8F1CCDB79B}" destId="{850D93AA-606F-4880-95DF-690579B71066}" srcOrd="0" destOrd="0" presId="urn:microsoft.com/office/officeart/2005/8/layout/venn1"/>
    <dgm:cxn modelId="{851FCAB5-8353-4ED1-B2EB-D6EF19B5D5FA}" type="presOf" srcId="{92B1B296-733A-48D3-A358-4C84BB311639}" destId="{79AE1591-C52E-4A37-A1A4-FFEA95E187EA}" srcOrd="0" destOrd="0" presId="urn:microsoft.com/office/officeart/2005/8/layout/venn1"/>
    <dgm:cxn modelId="{88833F2B-BFEF-4396-9FA4-280D77E8EBED}" type="presOf" srcId="{92B1B296-733A-48D3-A358-4C84BB311639}" destId="{B7B83C4E-AF68-4B8A-9E93-8C4E2C20FC08}" srcOrd="1" destOrd="0" presId="urn:microsoft.com/office/officeart/2005/8/layout/venn1"/>
    <dgm:cxn modelId="{C3D39B44-7C0E-4F18-846F-6C59939952E3}" type="presParOf" srcId="{850D93AA-606F-4880-95DF-690579B71066}" destId="{F5D6A6D1-A72F-42DA-AD86-A980B9F4C1EB}" srcOrd="0" destOrd="0" presId="urn:microsoft.com/office/officeart/2005/8/layout/venn1"/>
    <dgm:cxn modelId="{912B33DF-5BA1-4C35-9D1B-4E2B074831E7}" type="presParOf" srcId="{850D93AA-606F-4880-95DF-690579B71066}" destId="{E6A92889-882F-49F4-A400-238DB89E570E}" srcOrd="1" destOrd="0" presId="urn:microsoft.com/office/officeart/2005/8/layout/venn1"/>
    <dgm:cxn modelId="{096687C5-6F63-42E3-9BA2-4FCD3476F171}" type="presParOf" srcId="{850D93AA-606F-4880-95DF-690579B71066}" destId="{79AE1591-C52E-4A37-A1A4-FFEA95E187EA}" srcOrd="2" destOrd="0" presId="urn:microsoft.com/office/officeart/2005/8/layout/venn1"/>
    <dgm:cxn modelId="{1E886773-A2AA-46BB-8713-292D5CDC09F6}" type="presParOf" srcId="{850D93AA-606F-4880-95DF-690579B71066}" destId="{B7B83C4E-AF68-4B8A-9E93-8C4E2C20FC08}" srcOrd="3" destOrd="0" presId="urn:microsoft.com/office/officeart/2005/8/layout/venn1"/>
    <dgm:cxn modelId="{9D8216B2-7B6B-41D7-8C05-16EA69D0423F}" type="presParOf" srcId="{850D93AA-606F-4880-95DF-690579B71066}" destId="{EC1CBAA8-27D8-4B22-9C17-1B7893813796}" srcOrd="4" destOrd="0" presId="urn:microsoft.com/office/officeart/2005/8/layout/venn1"/>
    <dgm:cxn modelId="{ACEDAF83-1FAC-4153-A3A0-3EF8E48645C2}" type="presParOf" srcId="{850D93AA-606F-4880-95DF-690579B71066}" destId="{2179C399-6EB6-4179-B9E6-84F4BEE5EE90}" srcOrd="5" destOrd="0" presId="urn:microsoft.com/office/officeart/2005/8/layout/venn1"/>
    <dgm:cxn modelId="{1A6A1BEA-8B4E-4B9B-80DD-BFD241BB5C6E}" type="presParOf" srcId="{850D93AA-606F-4880-95DF-690579B71066}" destId="{DE86507C-6F40-499D-ADDB-44B015AE8686}" srcOrd="6" destOrd="0" presId="urn:microsoft.com/office/officeart/2005/8/layout/venn1"/>
    <dgm:cxn modelId="{3C011BC7-0703-4693-89A1-B9547A35E905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D45291-7015-4E61-8D7E-8AB865A0896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5BB2FC0-599E-4D57-ADDF-FF40DC53B9C6}" type="parTrans" cxnId="{446BC63C-DD70-4497-BE14-790D5F7764AC}">
      <dgm:prSet/>
      <dgm:spPr/>
      <dgm:t>
        <a:bodyPr/>
        <a:lstStyle/>
        <a:p>
          <a:endParaRPr lang="en-US"/>
        </a:p>
      </dgm:t>
    </dgm:pt>
    <dgm:pt modelId="{05F37BB5-7623-450F-8BE0-06083A5AF2E6}" type="sibTrans" cxnId="{446BC63C-DD70-4497-BE14-790D5F7764AC}">
      <dgm:prSet/>
      <dgm:spPr/>
      <dgm:t>
        <a:bodyPr/>
        <a:lstStyle/>
        <a:p>
          <a:endParaRPr lang="en-US"/>
        </a:p>
      </dgm:t>
    </dgm:pt>
    <dgm:pt modelId="{F2D3E0D9-B878-4FED-9461-9DEFBA19172F}">
      <dgm:prSet phldrT="[Text]"/>
      <dgm:spPr/>
      <dgm:t>
        <a:bodyPr/>
        <a:lstStyle/>
        <a:p>
          <a:r>
            <a:rPr lang="en-US" dirty="0" smtClean="0"/>
            <a:t>Root &lt;html&gt;</a:t>
          </a:r>
          <a:endParaRPr lang="en-US" dirty="0"/>
        </a:p>
      </dgm:t>
    </dgm:pt>
    <dgm:pt modelId="{D79AFB7A-A303-4F9F-BA33-B91537041590}" type="parTrans" cxnId="{0797B22C-23F5-4012-BBFD-2115CE405785}">
      <dgm:prSet/>
      <dgm:spPr/>
      <dgm:t>
        <a:bodyPr/>
        <a:lstStyle/>
        <a:p>
          <a:endParaRPr lang="en-US"/>
        </a:p>
      </dgm:t>
    </dgm:pt>
    <dgm:pt modelId="{6BBE7354-E2EA-4C9B-9C6A-BE3419DCFE01}" type="sibTrans" cxnId="{0797B22C-23F5-4012-BBFD-2115CE405785}">
      <dgm:prSet/>
      <dgm:spPr/>
      <dgm:t>
        <a:bodyPr/>
        <a:lstStyle/>
        <a:p>
          <a:endParaRPr lang="en-US"/>
        </a:p>
      </dgm:t>
    </dgm:pt>
    <dgm:pt modelId="{75B0A788-FAB1-42BF-AAED-F2E8F3FCC806}">
      <dgm:prSet phldrT="[Text]"/>
      <dgm:spPr/>
      <dgm:t>
        <a:bodyPr/>
        <a:lstStyle/>
        <a:p>
          <a:r>
            <a:rPr lang="en-US" dirty="0" smtClean="0"/>
            <a:t>Element  &lt;head&gt;</a:t>
          </a:r>
          <a:endParaRPr lang="en-US" dirty="0"/>
        </a:p>
      </dgm:t>
    </dgm:pt>
    <dgm:pt modelId="{30430F0E-3E95-40EF-B330-13A47BBE58B1}" type="parTrans" cxnId="{86963195-A811-42D0-B481-89CEC9D4E554}">
      <dgm:prSet/>
      <dgm:spPr/>
      <dgm:t>
        <a:bodyPr/>
        <a:lstStyle/>
        <a:p>
          <a:endParaRPr lang="en-US"/>
        </a:p>
      </dgm:t>
    </dgm:pt>
    <dgm:pt modelId="{F76A50B9-4BE5-4EDC-9256-EC8F328107AF}" type="sibTrans" cxnId="{86963195-A811-42D0-B481-89CEC9D4E554}">
      <dgm:prSet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6C09E6BE-8ED8-4AD7-838D-70D28C75BC66}">
      <dgm:prSet phldrT="[Text]"/>
      <dgm:spPr/>
      <dgm:t>
        <a:bodyPr/>
        <a:lstStyle/>
        <a:p>
          <a:r>
            <a:rPr lang="en-US" dirty="0" smtClean="0"/>
            <a:t>Element &lt;title&gt;</a:t>
          </a:r>
          <a:endParaRPr lang="en-US" dirty="0"/>
        </a:p>
      </dgm:t>
    </dgm:pt>
    <dgm:pt modelId="{34A98170-B6C4-4E14-A91E-FC02BAEE4995}" type="parTrans" cxnId="{D8757EED-2164-41CD-9091-FE0C9E1EADD4}">
      <dgm:prSet/>
      <dgm:spPr/>
      <dgm:t>
        <a:bodyPr/>
        <a:lstStyle/>
        <a:p>
          <a:endParaRPr lang="en-US"/>
        </a:p>
      </dgm:t>
    </dgm:pt>
    <dgm:pt modelId="{1A501521-2714-4808-86D9-D2BF8B2C76FE}" type="sibTrans" cxnId="{D8757EED-2164-41CD-9091-FE0C9E1EADD4}">
      <dgm:prSet/>
      <dgm:spPr/>
      <dgm:t>
        <a:bodyPr/>
        <a:lstStyle/>
        <a:p>
          <a:endParaRPr lang="en-US"/>
        </a:p>
      </dgm:t>
    </dgm:pt>
    <dgm:pt modelId="{54F1D532-DF2B-411D-A8ED-E5D1E2460C1B}">
      <dgm:prSet phldrT="[Text]"/>
      <dgm:spPr/>
      <dgm:t>
        <a:bodyPr/>
        <a:lstStyle/>
        <a:p>
          <a:r>
            <a:rPr lang="en-US" dirty="0" smtClean="0"/>
            <a:t>Element &lt;link&gt;</a:t>
          </a:r>
          <a:endParaRPr lang="en-US" dirty="0"/>
        </a:p>
      </dgm:t>
    </dgm:pt>
    <dgm:pt modelId="{0396CC36-63EA-4DA1-9301-A2F1C0FEDF3F}" type="parTrans" cxnId="{1F0C20F3-88D6-4DF0-B73F-5B919FE1DA89}">
      <dgm:prSet/>
      <dgm:spPr/>
      <dgm:t>
        <a:bodyPr/>
        <a:lstStyle/>
        <a:p>
          <a:endParaRPr lang="en-US"/>
        </a:p>
      </dgm:t>
    </dgm:pt>
    <dgm:pt modelId="{95AEB636-222D-4DBC-866F-6E0156814472}" type="sibTrans" cxnId="{1F0C20F3-88D6-4DF0-B73F-5B919FE1DA89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F3B750D1-A4BE-48FA-BB29-EA106D4E1560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&lt;Sample&gt;</a:t>
          </a:r>
          <a:endParaRPr lang="en-US" dirty="0"/>
        </a:p>
      </dgm:t>
    </dgm:pt>
    <dgm:pt modelId="{DFD14B2D-B580-4324-A2F8-8A7233819E12}" type="parTrans" cxnId="{75E33505-4ADE-4548-B9A1-1DE0B6FBDBFA}">
      <dgm:prSet/>
      <dgm:spPr/>
      <dgm:t>
        <a:bodyPr/>
        <a:lstStyle/>
        <a:p>
          <a:endParaRPr lang="en-US"/>
        </a:p>
      </dgm:t>
    </dgm:pt>
    <dgm:pt modelId="{AE9C6987-9BB4-4D27-AB53-55744AF0DE8D}" type="sibTrans" cxnId="{75E33505-4ADE-4548-B9A1-1DE0B6FBDBFA}">
      <dgm:prSet/>
      <dgm:spPr/>
      <dgm:t>
        <a:bodyPr/>
        <a:lstStyle/>
        <a:p>
          <a:endParaRPr lang="en-US"/>
        </a:p>
      </dgm:t>
    </dgm:pt>
    <dgm:pt modelId="{8656B8DA-CB3C-429C-8167-DDF0F2ED488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href</a:t>
          </a:r>
          <a:r>
            <a:rPr lang="en-US" dirty="0" smtClean="0"/>
            <a:t>&gt;</a:t>
          </a:r>
          <a:endParaRPr lang="en-US" dirty="0"/>
        </a:p>
      </dgm:t>
    </dgm:pt>
    <dgm:pt modelId="{674A4BB3-215C-4DC4-8823-05EA8887E12D}" type="parTrans" cxnId="{4AE66F17-0ACC-4133-BD5E-50763951736D}">
      <dgm:prSet/>
      <dgm:spPr/>
      <dgm:t>
        <a:bodyPr/>
        <a:lstStyle/>
        <a:p>
          <a:endParaRPr lang="en-US"/>
        </a:p>
      </dgm:t>
    </dgm:pt>
    <dgm:pt modelId="{76E0EB06-2C45-4234-8298-625F6D8911B0}" type="sibTrans" cxnId="{4AE66F17-0ACC-4133-BD5E-50763951736D}">
      <dgm:prSet/>
      <dgm:spPr/>
      <dgm:t>
        <a:bodyPr/>
        <a:lstStyle/>
        <a:p>
          <a:endParaRPr lang="en-US"/>
        </a:p>
      </dgm:t>
    </dgm:pt>
    <dgm:pt modelId="{5251C5BB-A51C-408A-A6EF-B5BB02F35FF6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rel</a:t>
          </a:r>
          <a:r>
            <a:rPr lang="en-US" dirty="0" smtClean="0"/>
            <a:t>&gt;</a:t>
          </a:r>
          <a:endParaRPr lang="en-US" dirty="0"/>
        </a:p>
      </dgm:t>
    </dgm:pt>
    <dgm:pt modelId="{814D8BFA-0BC3-443C-AA5E-8B1505F590B1}" type="parTrans" cxnId="{EDB9C0C3-6A22-4949-B392-5EA3E3C42A65}">
      <dgm:prSet/>
      <dgm:spPr/>
      <dgm:t>
        <a:bodyPr/>
        <a:lstStyle/>
        <a:p>
          <a:endParaRPr lang="en-US"/>
        </a:p>
      </dgm:t>
    </dgm:pt>
    <dgm:pt modelId="{62F1BB7F-0D92-482D-B439-23A051AAB8DF}" type="sibTrans" cxnId="{EDB9C0C3-6A22-4949-B392-5EA3E3C42A65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08204E-802C-4550-9F7D-07589CD3163E}" type="pres">
      <dgm:prSet presAssocID="{C4D45291-7015-4E61-8D7E-8AB865A08963}" presName="hierRoot1" presStyleCnt="0"/>
      <dgm:spPr/>
    </dgm:pt>
    <dgm:pt modelId="{9762CE7E-5A56-450B-94CD-89C3892B5B8E}" type="pres">
      <dgm:prSet presAssocID="{C4D45291-7015-4E61-8D7E-8AB865A08963}" presName="composite" presStyleCnt="0"/>
      <dgm:spPr/>
    </dgm:pt>
    <dgm:pt modelId="{CD22B6AC-AA2E-473B-8497-8FFE21D4F46D}" type="pres">
      <dgm:prSet presAssocID="{C4D45291-7015-4E61-8D7E-8AB865A08963}" presName="background" presStyleLbl="node0" presStyleIdx="0" presStyleCnt="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B5A8FC17-4AFF-40BF-802C-3F2DD29968F2}" type="pres">
      <dgm:prSet presAssocID="{C4D45291-7015-4E61-8D7E-8AB865A08963}" presName="text" presStyleLbl="fgAcc0" presStyleIdx="0" presStyleCnt="1">
        <dgm:presLayoutVars>
          <dgm:chPref val="3"/>
        </dgm:presLayoutVars>
      </dgm:prSet>
      <dgm:spPr/>
    </dgm:pt>
    <dgm:pt modelId="{5D2C0746-ABEA-49E1-9B64-7E856FD98BEB}" type="pres">
      <dgm:prSet presAssocID="{C4D45291-7015-4E61-8D7E-8AB865A08963}" presName="hierChild2" presStyleCnt="0"/>
      <dgm:spPr/>
    </dgm:pt>
    <dgm:pt modelId="{8A855117-97D5-409F-B832-3CBC5F2CD680}" type="pres">
      <dgm:prSet presAssocID="{D79AFB7A-A303-4F9F-BA33-B91537041590}" presName="Name10" presStyleLbl="parChTrans1D2" presStyleIdx="0" presStyleCnt="1"/>
      <dgm:spPr/>
    </dgm:pt>
    <dgm:pt modelId="{2B3F9994-DD2A-4BC9-92A5-5AD1C2F89132}" type="pres">
      <dgm:prSet presAssocID="{F2D3E0D9-B878-4FED-9461-9DEFBA19172F}" presName="hierRoot2" presStyleCnt="0"/>
      <dgm:spPr/>
    </dgm:pt>
    <dgm:pt modelId="{782914CE-B981-4C19-9287-93469ECFF1B2}" type="pres">
      <dgm:prSet presAssocID="{F2D3E0D9-B878-4FED-9461-9DEFBA19172F}" presName="composite2" presStyleCnt="0"/>
      <dgm:spPr/>
    </dgm:pt>
    <dgm:pt modelId="{68FF1E55-A3C7-4A6C-A37B-0895C600A0B2}" type="pres">
      <dgm:prSet presAssocID="{F2D3E0D9-B878-4FED-9461-9DEFBA19172F}" presName="background2" presStyleLbl="node2" presStyleIdx="0" presStyleCnt="1"/>
      <dgm:spPr/>
    </dgm:pt>
    <dgm:pt modelId="{8D263E76-7780-46DD-97EC-57ECFBB3936D}" type="pres">
      <dgm:prSet presAssocID="{F2D3E0D9-B878-4FED-9461-9DEFBA1917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33BB1-7098-400A-A74F-A09A77AC8231}" type="pres">
      <dgm:prSet presAssocID="{F2D3E0D9-B878-4FED-9461-9DEFBA19172F}" presName="hierChild3" presStyleCnt="0"/>
      <dgm:spPr/>
    </dgm:pt>
    <dgm:pt modelId="{BACB4008-E381-495C-948B-3BFEB278F7D6}" type="pres">
      <dgm:prSet presAssocID="{30430F0E-3E95-40EF-B330-13A47BBE58B1}" presName="Name17" presStyleLbl="parChTrans1D3" presStyleIdx="0" presStyleCnt="2"/>
      <dgm:spPr/>
    </dgm:pt>
    <dgm:pt modelId="{6D2B223F-5FED-4187-8B37-5EC82FF9C8DF}" type="pres">
      <dgm:prSet presAssocID="{75B0A788-FAB1-42BF-AAED-F2E8F3FCC806}" presName="hierRoot3" presStyleCnt="0"/>
      <dgm:spPr/>
    </dgm:pt>
    <dgm:pt modelId="{BD868177-45ED-4D5D-94B7-13E082230038}" type="pres">
      <dgm:prSet presAssocID="{75B0A788-FAB1-42BF-AAED-F2E8F3FCC806}" presName="composite3" presStyleCnt="0"/>
      <dgm:spPr/>
    </dgm:pt>
    <dgm:pt modelId="{B5D49C02-D63D-44E1-8717-BEC874C281CF}" type="pres">
      <dgm:prSet presAssocID="{75B0A788-FAB1-42BF-AAED-F2E8F3FCC806}" presName="background3" presStyleLbl="node3" presStyleIdx="0" presStyleCnt="2"/>
      <dgm:spPr/>
    </dgm:pt>
    <dgm:pt modelId="{F06D8C1F-A938-4A90-870B-1ACC88E7AF2F}" type="pres">
      <dgm:prSet presAssocID="{75B0A788-FAB1-42BF-AAED-F2E8F3FCC80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62D09-F6E1-4D2C-A770-0B15A544ECF6}" type="pres">
      <dgm:prSet presAssocID="{75B0A788-FAB1-42BF-AAED-F2E8F3FCC806}" presName="hierChild4" presStyleCnt="0"/>
      <dgm:spPr/>
    </dgm:pt>
    <dgm:pt modelId="{493E1743-8BF9-4B89-9AA8-7EC052DB99D4}" type="pres">
      <dgm:prSet presAssocID="{34A98170-B6C4-4E14-A91E-FC02BAEE4995}" presName="Name23" presStyleLbl="parChTrans1D4" presStyleIdx="0" presStyleCnt="11"/>
      <dgm:spPr/>
    </dgm:pt>
    <dgm:pt modelId="{F1F014AB-4EB0-4C7C-831A-12AF33E3119F}" type="pres">
      <dgm:prSet presAssocID="{6C09E6BE-8ED8-4AD7-838D-70D28C75BC66}" presName="hierRoot4" presStyleCnt="0"/>
      <dgm:spPr/>
    </dgm:pt>
    <dgm:pt modelId="{E19CF637-BC46-49CA-8F50-AEC5D4136256}" type="pres">
      <dgm:prSet presAssocID="{6C09E6BE-8ED8-4AD7-838D-70D28C75BC66}" presName="composite4" presStyleCnt="0"/>
      <dgm:spPr/>
    </dgm:pt>
    <dgm:pt modelId="{75B08C92-E7D3-4380-AAB4-F5A7E3838ADE}" type="pres">
      <dgm:prSet presAssocID="{6C09E6BE-8ED8-4AD7-838D-70D28C75BC66}" presName="background4" presStyleLbl="node4" presStyleIdx="0" presStyleCnt="11"/>
      <dgm:spPr/>
    </dgm:pt>
    <dgm:pt modelId="{A456656B-46CE-4A18-A548-06B8720D9919}" type="pres">
      <dgm:prSet presAssocID="{6C09E6BE-8ED8-4AD7-838D-70D28C75BC66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94310-F637-4A54-BADA-023C67ECE61C}" type="pres">
      <dgm:prSet presAssocID="{6C09E6BE-8ED8-4AD7-838D-70D28C75BC66}" presName="hierChild5" presStyleCnt="0"/>
      <dgm:spPr/>
    </dgm:pt>
    <dgm:pt modelId="{49A80D2A-8AED-4DEC-9F9D-FD0E5ECBB398}" type="pres">
      <dgm:prSet presAssocID="{DFD14B2D-B580-4324-A2F8-8A7233819E12}" presName="Name23" presStyleLbl="parChTrans1D4" presStyleIdx="1" presStyleCnt="11"/>
      <dgm:spPr/>
    </dgm:pt>
    <dgm:pt modelId="{07362005-2250-4F1D-85D8-8D3F1C37012D}" type="pres">
      <dgm:prSet presAssocID="{F3B750D1-A4BE-48FA-BB29-EA106D4E1560}" presName="hierRoot4" presStyleCnt="0"/>
      <dgm:spPr/>
    </dgm:pt>
    <dgm:pt modelId="{383CD781-6A02-4CAF-98F3-6A21B5A2D58B}" type="pres">
      <dgm:prSet presAssocID="{F3B750D1-A4BE-48FA-BB29-EA106D4E1560}" presName="composite4" presStyleCnt="0"/>
      <dgm:spPr/>
    </dgm:pt>
    <dgm:pt modelId="{869FEF2D-0E54-43A0-A4AA-E763DF2ED807}" type="pres">
      <dgm:prSet presAssocID="{F3B750D1-A4BE-48FA-BB29-EA106D4E1560}" presName="background4" presStyleLbl="node4" presStyleIdx="1" presStyleCnt="11"/>
      <dgm:spPr>
        <a:solidFill>
          <a:schemeClr val="accent6"/>
        </a:solidFill>
      </dgm:spPr>
    </dgm:pt>
    <dgm:pt modelId="{FAFCD6DB-DC50-48C1-8D16-C7ED29071455}" type="pres">
      <dgm:prSet presAssocID="{F3B750D1-A4BE-48FA-BB29-EA106D4E1560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DDFA8-1C09-4682-ADC8-2A2DD2858C09}" type="pres">
      <dgm:prSet presAssocID="{F3B750D1-A4BE-48FA-BB29-EA106D4E1560}" presName="hierChild5" presStyleCnt="0"/>
      <dgm:spPr/>
    </dgm:pt>
    <dgm:pt modelId="{1F76CFF4-FB1E-4823-AACC-80DB20C0CF25}" type="pres">
      <dgm:prSet presAssocID="{0396CC36-63EA-4DA1-9301-A2F1C0FEDF3F}" presName="Name23" presStyleLbl="parChTrans1D4" presStyleIdx="2" presStyleCnt="11"/>
      <dgm:spPr/>
    </dgm:pt>
    <dgm:pt modelId="{7C144F04-9004-42D9-9964-ADB06381E71C}" type="pres">
      <dgm:prSet presAssocID="{54F1D532-DF2B-411D-A8ED-E5D1E2460C1B}" presName="hierRoot4" presStyleCnt="0"/>
      <dgm:spPr/>
    </dgm:pt>
    <dgm:pt modelId="{C0F395E9-3AE1-4374-B052-EAF8713684D2}" type="pres">
      <dgm:prSet presAssocID="{54F1D532-DF2B-411D-A8ED-E5D1E2460C1B}" presName="composite4" presStyleCnt="0"/>
      <dgm:spPr/>
    </dgm:pt>
    <dgm:pt modelId="{2D9D2749-2F8C-4305-B3D8-6147472B61AE}" type="pres">
      <dgm:prSet presAssocID="{54F1D532-DF2B-411D-A8ED-E5D1E2460C1B}" presName="background4" presStyleLbl="node4" presStyleIdx="2" presStyleCnt="11"/>
      <dgm:spPr/>
    </dgm:pt>
    <dgm:pt modelId="{37DFD038-0C34-4DED-9942-3F5483C1EA7E}" type="pres">
      <dgm:prSet presAssocID="{54F1D532-DF2B-411D-A8ED-E5D1E2460C1B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CFA2F-5633-4144-A4A3-7149FCD5BBFA}" type="pres">
      <dgm:prSet presAssocID="{54F1D532-DF2B-411D-A8ED-E5D1E2460C1B}" presName="hierChild5" presStyleCnt="0"/>
      <dgm:spPr/>
    </dgm:pt>
    <dgm:pt modelId="{172A92BA-6113-4712-97E3-3036DB334057}" type="pres">
      <dgm:prSet presAssocID="{674A4BB3-215C-4DC4-8823-05EA8887E12D}" presName="Name23" presStyleLbl="parChTrans1D4" presStyleIdx="3" presStyleCnt="11"/>
      <dgm:spPr/>
    </dgm:pt>
    <dgm:pt modelId="{AF70D6E6-A81D-47A2-9339-AC57899A0426}" type="pres">
      <dgm:prSet presAssocID="{8656B8DA-CB3C-429C-8167-DDF0F2ED488A}" presName="hierRoot4" presStyleCnt="0"/>
      <dgm:spPr/>
    </dgm:pt>
    <dgm:pt modelId="{08E42F35-3DFD-4ED7-97E9-9DC4239270EB}" type="pres">
      <dgm:prSet presAssocID="{8656B8DA-CB3C-429C-8167-DDF0F2ED488A}" presName="composite4" presStyleCnt="0"/>
      <dgm:spPr/>
    </dgm:pt>
    <dgm:pt modelId="{4B043A8F-C8E1-43DC-8354-73FAF0CA5A23}" type="pres">
      <dgm:prSet presAssocID="{8656B8DA-CB3C-429C-8167-DDF0F2ED488A}" presName="background4" presStyleLbl="node4" presStyleIdx="3" presStyleCnt="11"/>
      <dgm:spPr>
        <a:solidFill>
          <a:schemeClr val="accent4"/>
        </a:solidFill>
      </dgm:spPr>
    </dgm:pt>
    <dgm:pt modelId="{20D67F40-B7BF-468E-9E88-36C8EF7EFF58}" type="pres">
      <dgm:prSet presAssocID="{8656B8DA-CB3C-429C-8167-DDF0F2ED488A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F7C50-0DF1-4A5D-A1D4-164D051DA4FE}" type="pres">
      <dgm:prSet presAssocID="{8656B8DA-CB3C-429C-8167-DDF0F2ED488A}" presName="hierChild5" presStyleCnt="0"/>
      <dgm:spPr/>
    </dgm:pt>
    <dgm:pt modelId="{27F53AF8-C83B-443B-81D5-C6DCEF3114BD}" type="pres">
      <dgm:prSet presAssocID="{814D8BFA-0BC3-443C-AA5E-8B1505F590B1}" presName="Name23" presStyleLbl="parChTrans1D4" presStyleIdx="4" presStyleCnt="11"/>
      <dgm:spPr/>
    </dgm:pt>
    <dgm:pt modelId="{205CA004-E054-41A5-A241-0EF50D1A92E5}" type="pres">
      <dgm:prSet presAssocID="{5251C5BB-A51C-408A-A6EF-B5BB02F35FF6}" presName="hierRoot4" presStyleCnt="0"/>
      <dgm:spPr/>
    </dgm:pt>
    <dgm:pt modelId="{349E3CFE-B292-4D6F-B5C3-A60290AECA60}" type="pres">
      <dgm:prSet presAssocID="{5251C5BB-A51C-408A-A6EF-B5BB02F35FF6}" presName="composite4" presStyleCnt="0"/>
      <dgm:spPr/>
    </dgm:pt>
    <dgm:pt modelId="{BA9B8483-0567-4067-9EE1-6541563AF4AB}" type="pres">
      <dgm:prSet presAssocID="{5251C5BB-A51C-408A-A6EF-B5BB02F35FF6}" presName="background4" presStyleLbl="node4" presStyleIdx="4" presStyleCnt="11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70AA7B8-9068-45CF-86FD-A5885F00E29C}" type="pres">
      <dgm:prSet presAssocID="{5251C5BB-A51C-408A-A6EF-B5BB02F35FF6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7470C-283F-4D94-8530-7A37EF24BFA9}" type="pres">
      <dgm:prSet presAssocID="{5251C5BB-A51C-408A-A6EF-B5BB02F35FF6}" presName="hierChild5" presStyleCnt="0"/>
      <dgm:spPr/>
    </dgm:pt>
    <dgm:pt modelId="{ECBC07AC-B0F3-4D1A-8FC7-032B159CA20F}" type="pres">
      <dgm:prSet presAssocID="{4AA2C149-FE0B-46B2-9735-C169B01BDE61}" presName="Name17" presStyleLbl="parChTrans1D3" presStyleIdx="1" presStyleCnt="2"/>
      <dgm:spPr/>
    </dgm:pt>
    <dgm:pt modelId="{FD689CDF-BF21-44A8-899C-6DFDF4EC24DB}" type="pres">
      <dgm:prSet presAssocID="{EAA327D3-EB90-40F1-9496-1E1D31628FC2}" presName="hierRoot3" presStyleCnt="0"/>
      <dgm:spPr/>
    </dgm:pt>
    <dgm:pt modelId="{3A59D080-B205-469A-830C-784FFEF7DB3F}" type="pres">
      <dgm:prSet presAssocID="{EAA327D3-EB90-40F1-9496-1E1D31628FC2}" presName="composite3" presStyleCnt="0"/>
      <dgm:spPr/>
    </dgm:pt>
    <dgm:pt modelId="{12E7E99C-DCFD-4259-93B7-F3CDA1FACBB4}" type="pres">
      <dgm:prSet presAssocID="{EAA327D3-EB90-40F1-9496-1E1D31628FC2}" presName="background3" presStyleLbl="node3" presStyleIdx="1" presStyleCnt="2"/>
      <dgm:spPr/>
    </dgm:pt>
    <dgm:pt modelId="{AB5E3110-ACE3-4F91-8535-05C871201746}" type="pres">
      <dgm:prSet presAssocID="{EAA327D3-EB90-40F1-9496-1E1D31628FC2}" presName="text3" presStyleLbl="fgAcc3" presStyleIdx="1" presStyleCnt="2">
        <dgm:presLayoutVars>
          <dgm:chPref val="3"/>
        </dgm:presLayoutVars>
      </dgm:prSet>
      <dgm:spPr/>
    </dgm:pt>
    <dgm:pt modelId="{DD023809-DE35-4E6E-8580-84C52613F782}" type="pres">
      <dgm:prSet presAssocID="{EAA327D3-EB90-40F1-9496-1E1D31628FC2}" presName="hierChild4" presStyleCnt="0"/>
      <dgm:spPr/>
    </dgm:pt>
    <dgm:pt modelId="{9DE7F9C4-C4EC-46F6-9E9E-810AAC81B147}" type="pres">
      <dgm:prSet presAssocID="{A5798165-EC5C-4097-92DA-D83B3E37D4ED}" presName="Name23" presStyleLbl="parChTrans1D4" presStyleIdx="5" presStyleCnt="11"/>
      <dgm:spPr/>
    </dgm:pt>
    <dgm:pt modelId="{5FF2527A-EF5D-488C-80B8-E53F08B94059}" type="pres">
      <dgm:prSet presAssocID="{9D7030F7-8037-4FBD-AE21-80643A5F3E87}" presName="hierRoot4" presStyleCnt="0"/>
      <dgm:spPr/>
    </dgm:pt>
    <dgm:pt modelId="{BB2E32DA-480A-466A-9FD2-7E53899790F4}" type="pres">
      <dgm:prSet presAssocID="{9D7030F7-8037-4FBD-AE21-80643A5F3E87}" presName="composite4" presStyleCnt="0"/>
      <dgm:spPr/>
    </dgm:pt>
    <dgm:pt modelId="{B66D639D-F5E3-4D02-B028-E37EF123CB58}" type="pres">
      <dgm:prSet presAssocID="{9D7030F7-8037-4FBD-AE21-80643A5F3E87}" presName="background4" presStyleLbl="node4" presStyleIdx="5" presStyleCnt="11"/>
      <dgm:spPr/>
    </dgm:pt>
    <dgm:pt modelId="{D45C6BD9-3F90-4031-996A-6C5D931EEA14}" type="pres">
      <dgm:prSet presAssocID="{9D7030F7-8037-4FBD-AE21-80643A5F3E87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103F1-D615-4C41-970E-DCF6AD1DF8BC}" type="pres">
      <dgm:prSet presAssocID="{9D7030F7-8037-4FBD-AE21-80643A5F3E87}" presName="hierChild5" presStyleCnt="0"/>
      <dgm:spPr/>
    </dgm:pt>
    <dgm:pt modelId="{5D0FF209-1010-4CC2-88FC-11A4844666B4}" type="pres">
      <dgm:prSet presAssocID="{BDA5858F-FEE8-40F2-8212-474EB0488B55}" presName="Name23" presStyleLbl="parChTrans1D4" presStyleIdx="6" presStyleCnt="11"/>
      <dgm:spPr/>
    </dgm:pt>
    <dgm:pt modelId="{C35A63D5-F115-4AFA-84A5-5DD6BDC5F12D}" type="pres">
      <dgm:prSet presAssocID="{EA33C104-0E4D-4BFA-8892-31FCF067C1BA}" presName="hierRoot4" presStyleCnt="0"/>
      <dgm:spPr/>
    </dgm:pt>
    <dgm:pt modelId="{59123221-567A-4BED-96EE-A8117DA301B8}" type="pres">
      <dgm:prSet presAssocID="{EA33C104-0E4D-4BFA-8892-31FCF067C1BA}" presName="composite4" presStyleCnt="0"/>
      <dgm:spPr/>
    </dgm:pt>
    <dgm:pt modelId="{41EFD289-CAC7-4507-AD45-44C3E17F24F4}" type="pres">
      <dgm:prSet presAssocID="{EA33C104-0E4D-4BFA-8892-31FCF067C1BA}" presName="background4" presStyleLbl="node4" presStyleIdx="6" presStyleCnt="11"/>
      <dgm:spPr/>
    </dgm:pt>
    <dgm:pt modelId="{1D049B0D-C33A-42D2-BF70-1013DA7A4937}" type="pres">
      <dgm:prSet presAssocID="{EA33C104-0E4D-4BFA-8892-31FCF067C1BA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A425AF-A25D-4697-B900-D8A964A3F1BA}" type="pres">
      <dgm:prSet presAssocID="{EA33C104-0E4D-4BFA-8892-31FCF067C1BA}" presName="hierChild5" presStyleCnt="0"/>
      <dgm:spPr/>
    </dgm:pt>
    <dgm:pt modelId="{9076EDAC-8F35-4643-B561-4524CE62E4C6}" type="pres">
      <dgm:prSet presAssocID="{5F42E8E4-A76B-4A0E-B68D-F63A9EAEF1F3}" presName="Name23" presStyleLbl="parChTrans1D4" presStyleIdx="7" presStyleCnt="11"/>
      <dgm:spPr/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7" presStyleCnt="11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A4B1FC36-7586-46A3-A8AC-1C4D51425154}" type="pres">
      <dgm:prSet presAssocID="{1F33B097-8867-405D-838B-8892E278EA37}" presName="Name23" presStyleLbl="parChTrans1D4" presStyleIdx="8" presStyleCnt="11"/>
      <dgm:spPr/>
    </dgm:pt>
    <dgm:pt modelId="{15D3612B-5C8C-4FC7-9FF6-14AF4F3A7996}" type="pres">
      <dgm:prSet presAssocID="{3A13D5B4-1BD0-4038-A12D-E76C1B434301}" presName="hierRoot4" presStyleCnt="0"/>
      <dgm:spPr/>
    </dgm:pt>
    <dgm:pt modelId="{C1233D96-6198-4279-9E79-7B6CAB175BF4}" type="pres">
      <dgm:prSet presAssocID="{3A13D5B4-1BD0-4038-A12D-E76C1B434301}" presName="composite4" presStyleCnt="0"/>
      <dgm:spPr/>
    </dgm:pt>
    <dgm:pt modelId="{BFE4419E-39C5-4597-A799-631679FE9969}" type="pres">
      <dgm:prSet presAssocID="{3A13D5B4-1BD0-4038-A12D-E76C1B434301}" presName="background4" presStyleLbl="node4" presStyleIdx="8" presStyleCnt="11"/>
      <dgm:spPr/>
    </dgm:pt>
    <dgm:pt modelId="{0E3339A1-42DE-492E-882A-F05F94AEB462}" type="pres">
      <dgm:prSet presAssocID="{3A13D5B4-1BD0-4038-A12D-E76C1B434301}" presName="text4" presStyleLbl="fgAcc4" presStyleIdx="8" presStyleCnt="11">
        <dgm:presLayoutVars>
          <dgm:chPref val="3"/>
        </dgm:presLayoutVars>
      </dgm:prSet>
      <dgm:spPr/>
    </dgm:pt>
    <dgm:pt modelId="{46FC462C-2713-4B66-B71A-C5BC9483357B}" type="pres">
      <dgm:prSet presAssocID="{3A13D5B4-1BD0-4038-A12D-E76C1B434301}" presName="hierChild5" presStyleCnt="0"/>
      <dgm:spPr/>
    </dgm:pt>
    <dgm:pt modelId="{29F8C8E3-CF34-46F6-9E73-F1F9718D1C88}" type="pres">
      <dgm:prSet presAssocID="{4425D548-9BA3-4C36-8487-0378D9674907}" presName="Name23" presStyleLbl="parChTrans1D4" presStyleIdx="9" presStyleCnt="11"/>
      <dgm:spPr/>
    </dgm:pt>
    <dgm:pt modelId="{664C54EB-E8A1-473F-A25F-7FEFD098B058}" type="pres">
      <dgm:prSet presAssocID="{3D25D9D4-43B2-4125-8366-278F42BF1DEE}" presName="hierRoot4" presStyleCnt="0"/>
      <dgm:spPr/>
    </dgm:pt>
    <dgm:pt modelId="{6F80C829-518D-4A36-9787-63C503610478}" type="pres">
      <dgm:prSet presAssocID="{3D25D9D4-43B2-4125-8366-278F42BF1DEE}" presName="composite4" presStyleCnt="0"/>
      <dgm:spPr/>
    </dgm:pt>
    <dgm:pt modelId="{687DB12E-B379-4F22-99C5-44AC63AC33F0}" type="pres">
      <dgm:prSet presAssocID="{3D25D9D4-43B2-4125-8366-278F42BF1DEE}" presName="background4" presStyleLbl="node4" presStyleIdx="9" presStyleCnt="11"/>
      <dgm:spPr/>
    </dgm:pt>
    <dgm:pt modelId="{75024FE7-432B-4010-82AC-D9E37A00BA7B}" type="pres">
      <dgm:prSet presAssocID="{3D25D9D4-43B2-4125-8366-278F42BF1DEE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9113A-5C80-4E3F-8F71-F073CE90BC55}" type="pres">
      <dgm:prSet presAssocID="{3D25D9D4-43B2-4125-8366-278F42BF1DEE}" presName="hierChild5" presStyleCnt="0"/>
      <dgm:spPr/>
    </dgm:pt>
    <dgm:pt modelId="{4A64DA8F-06C4-4060-8CB6-61A58CCC4BD9}" type="pres">
      <dgm:prSet presAssocID="{D4093CA5-3154-4C03-BA7F-36755CC96C46}" presName="Name23" presStyleLbl="parChTrans1D4" presStyleIdx="10" presStyleCnt="11"/>
      <dgm:spPr/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0" presStyleCnt="11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D8757EED-2164-41CD-9091-FE0C9E1EADD4}" srcId="{75B0A788-FAB1-42BF-AAED-F2E8F3FCC806}" destId="{6C09E6BE-8ED8-4AD7-838D-70D28C75BC66}" srcOrd="0" destOrd="0" parTransId="{34A98170-B6C4-4E14-A91E-FC02BAEE4995}" sibTransId="{1A501521-2714-4808-86D9-D2BF8B2C76FE}"/>
    <dgm:cxn modelId="{0797B22C-23F5-4012-BBFD-2115CE405785}" srcId="{C4D45291-7015-4E61-8D7E-8AB865A08963}" destId="{F2D3E0D9-B878-4FED-9461-9DEFBA19172F}" srcOrd="0" destOrd="0" parTransId="{D79AFB7A-A303-4F9F-BA33-B91537041590}" sibTransId="{6BBE7354-E2EA-4C9B-9C6A-BE3419DCFE01}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DE1BF438-A7E0-4014-A66F-50E6A08FAC64}" type="presOf" srcId="{EAA327D3-EB90-40F1-9496-1E1D31628FC2}" destId="{AB5E3110-ACE3-4F91-8535-05C871201746}" srcOrd="0" destOrd="0" presId="urn:microsoft.com/office/officeart/2005/8/layout/hierarchy1"/>
    <dgm:cxn modelId="{EEA22A66-3C8F-4E79-84D2-7454E3E043BA}" type="presOf" srcId="{75B0A788-FAB1-42BF-AAED-F2E8F3FCC806}" destId="{F06D8C1F-A938-4A90-870B-1ACC88E7AF2F}" srcOrd="0" destOrd="0" presId="urn:microsoft.com/office/officeart/2005/8/layout/hierarchy1"/>
    <dgm:cxn modelId="{4DE394D8-E298-4477-81EC-8C43621DCCE6}" type="presOf" srcId="{BDA5858F-FEE8-40F2-8212-474EB0488B55}" destId="{5D0FF209-1010-4CC2-88FC-11A4844666B4}" srcOrd="0" destOrd="0" presId="urn:microsoft.com/office/officeart/2005/8/layout/hierarchy1"/>
    <dgm:cxn modelId="{48479559-628B-4F39-A29C-D5C7FDD96890}" type="presOf" srcId="{5251C5BB-A51C-408A-A6EF-B5BB02F35FF6}" destId="{D70AA7B8-9068-45CF-86FD-A5885F00E29C}" srcOrd="0" destOrd="0" presId="urn:microsoft.com/office/officeart/2005/8/layout/hierarchy1"/>
    <dgm:cxn modelId="{1F0C20F3-88D6-4DF0-B73F-5B919FE1DA89}" srcId="{75B0A788-FAB1-42BF-AAED-F2E8F3FCC806}" destId="{54F1D532-DF2B-411D-A8ED-E5D1E2460C1B}" srcOrd="1" destOrd="0" parTransId="{0396CC36-63EA-4DA1-9301-A2F1C0FEDF3F}" sibTransId="{95AEB636-222D-4DBC-866F-6E0156814472}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BB7AE0A3-0E41-4742-9F1E-760A473363C1}" type="presOf" srcId="{4425D548-9BA3-4C36-8487-0378D9674907}" destId="{29F8C8E3-CF34-46F6-9E73-F1F9718D1C88}" srcOrd="0" destOrd="0" presId="urn:microsoft.com/office/officeart/2005/8/layout/hierarchy1"/>
    <dgm:cxn modelId="{27342BD5-FC24-4BF6-BA66-5286E9A97DFF}" type="presOf" srcId="{8656B8DA-CB3C-429C-8167-DDF0F2ED488A}" destId="{20D67F40-B7BF-468E-9E88-36C8EF7EFF58}" srcOrd="0" destOrd="0" presId="urn:microsoft.com/office/officeart/2005/8/layout/hierarchy1"/>
    <dgm:cxn modelId="{75E33505-4ADE-4548-B9A1-1DE0B6FBDBFA}" srcId="{6C09E6BE-8ED8-4AD7-838D-70D28C75BC66}" destId="{F3B750D1-A4BE-48FA-BB29-EA106D4E1560}" srcOrd="0" destOrd="0" parTransId="{DFD14B2D-B580-4324-A2F8-8A7233819E12}" sibTransId="{AE9C6987-9BB4-4D27-AB53-55744AF0DE8D}"/>
    <dgm:cxn modelId="{236C5A2A-CE3D-4CC1-9D65-692E0BB4B217}" type="presOf" srcId="{C4D45291-7015-4E61-8D7E-8AB865A08963}" destId="{B5A8FC17-4AFF-40BF-802C-3F2DD29968F2}" srcOrd="0" destOrd="0" presId="urn:microsoft.com/office/officeart/2005/8/layout/hierarchy1"/>
    <dgm:cxn modelId="{5E6370CC-54F3-4B16-8928-CD7DAA4B4B4C}" type="presOf" srcId="{F3B750D1-A4BE-48FA-BB29-EA106D4E1560}" destId="{FAFCD6DB-DC50-48C1-8D16-C7ED29071455}" srcOrd="0" destOrd="0" presId="urn:microsoft.com/office/officeart/2005/8/layout/hierarchy1"/>
    <dgm:cxn modelId="{AD9A7AB5-9605-4217-B2DC-DE1A0283496B}" type="presOf" srcId="{9D7030F7-8037-4FBD-AE21-80643A5F3E87}" destId="{D45C6BD9-3F90-4031-996A-6C5D931EEA14}" srcOrd="0" destOrd="0" presId="urn:microsoft.com/office/officeart/2005/8/layout/hierarchy1"/>
    <dgm:cxn modelId="{4AF4C7E2-2F80-4097-B420-9ECFAEE3EDF0}" type="presOf" srcId="{D4093CA5-3154-4C03-BA7F-36755CC96C46}" destId="{4A64DA8F-06C4-4060-8CB6-61A58CCC4BD9}" srcOrd="0" destOrd="0" presId="urn:microsoft.com/office/officeart/2005/8/layout/hierarchy1"/>
    <dgm:cxn modelId="{C76A427E-27B1-493A-A18E-5C537EFAC5CE}" type="presOf" srcId="{4AA2C149-FE0B-46B2-9735-C169B01BDE61}" destId="{ECBC07AC-B0F3-4D1A-8FC7-032B159CA20F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446BC63C-DD70-4497-BE14-790D5F7764AC}" srcId="{FE842FE5-A162-4F80-8805-BA246D376B91}" destId="{C4D45291-7015-4E61-8D7E-8AB865A08963}" srcOrd="0" destOrd="0" parTransId="{25BB2FC0-599E-4D57-ADDF-FF40DC53B9C6}" sibTransId="{05F37BB5-7623-450F-8BE0-06083A5AF2E6}"/>
    <dgm:cxn modelId="{655C6321-8638-4599-B1C8-86CD2ECB0B03}" type="presOf" srcId="{EA33C104-0E4D-4BFA-8892-31FCF067C1BA}" destId="{1D049B0D-C33A-42D2-BF70-1013DA7A4937}" srcOrd="0" destOrd="0" presId="urn:microsoft.com/office/officeart/2005/8/layout/hierarchy1"/>
    <dgm:cxn modelId="{9EF12F77-278E-47D1-811D-51CC59545BF7}" type="presOf" srcId="{5F42E8E4-A76B-4A0E-B68D-F63A9EAEF1F3}" destId="{9076EDAC-8F35-4643-B561-4524CE62E4C6}" srcOrd="0" destOrd="0" presId="urn:microsoft.com/office/officeart/2005/8/layout/hierarchy1"/>
    <dgm:cxn modelId="{09095661-ABA4-42E1-B622-B87E90534AC4}" type="presOf" srcId="{B0A05402-87CC-45F4-925F-9618019A60C7}" destId="{DB4B9885-9DA5-41E6-B670-901B35245E78}" srcOrd="0" destOrd="0" presId="urn:microsoft.com/office/officeart/2005/8/layout/hierarchy1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DF7969F9-E161-47EF-B929-3063789D7584}" type="presOf" srcId="{814D8BFA-0BC3-443C-AA5E-8B1505F590B1}" destId="{27F53AF8-C83B-443B-81D5-C6DCEF3114BD}" srcOrd="0" destOrd="0" presId="urn:microsoft.com/office/officeart/2005/8/layout/hierarchy1"/>
    <dgm:cxn modelId="{26A7080D-3DA2-437A-A05D-DEB0BE378CC3}" type="presOf" srcId="{3A13D5B4-1BD0-4038-A12D-E76C1B434301}" destId="{0E3339A1-42DE-492E-882A-F05F94AEB462}" srcOrd="0" destOrd="0" presId="urn:microsoft.com/office/officeart/2005/8/layout/hierarchy1"/>
    <dgm:cxn modelId="{6E9150C2-B091-4891-AB4E-15C0AE2688DB}" type="presOf" srcId="{6C09E6BE-8ED8-4AD7-838D-70D28C75BC66}" destId="{A456656B-46CE-4A18-A548-06B8720D9919}" srcOrd="0" destOrd="0" presId="urn:microsoft.com/office/officeart/2005/8/layout/hierarchy1"/>
    <dgm:cxn modelId="{42B1F094-1729-469F-8319-67E93D3D4572}" srcId="{F2D3E0D9-B878-4FED-9461-9DEFBA19172F}" destId="{EAA327D3-EB90-40F1-9496-1E1D31628FC2}" srcOrd="1" destOrd="0" parTransId="{4AA2C149-FE0B-46B2-9735-C169B01BDE61}" sibTransId="{2939613E-D4B0-4B68-B409-B58FD9F3411A}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84B4CD22-7E14-464D-B822-49162367222E}" type="presOf" srcId="{DFD14B2D-B580-4324-A2F8-8A7233819E12}" destId="{49A80D2A-8AED-4DEC-9F9D-FD0E5ECBB398}" srcOrd="0" destOrd="0" presId="urn:microsoft.com/office/officeart/2005/8/layout/hierarchy1"/>
    <dgm:cxn modelId="{5D9AACD6-CAE3-42AF-BDB4-CDB943DE6359}" type="presOf" srcId="{FE842FE5-A162-4F80-8805-BA246D376B91}" destId="{645CA640-CAAB-433A-BBD8-9B7FB6E113DC}" srcOrd="0" destOrd="0" presId="urn:microsoft.com/office/officeart/2005/8/layout/hierarchy1"/>
    <dgm:cxn modelId="{F51C3308-1F7B-4C10-A37A-2473CB290B33}" type="presOf" srcId="{54F1D532-DF2B-411D-A8ED-E5D1E2460C1B}" destId="{37DFD038-0C34-4DED-9942-3F5483C1EA7E}" srcOrd="0" destOrd="0" presId="urn:microsoft.com/office/officeart/2005/8/layout/hierarchy1"/>
    <dgm:cxn modelId="{E537997F-5F99-491B-855C-A20A3D12D8A7}" type="presOf" srcId="{0396CC36-63EA-4DA1-9301-A2F1C0FEDF3F}" destId="{1F76CFF4-FB1E-4823-AACC-80DB20C0CF25}" srcOrd="0" destOrd="0" presId="urn:microsoft.com/office/officeart/2005/8/layout/hierarchy1"/>
    <dgm:cxn modelId="{4AFA86A8-6B62-4E69-B051-2FD83D9E52FB}" type="presOf" srcId="{3D25D9D4-43B2-4125-8366-278F42BF1DEE}" destId="{75024FE7-432B-4010-82AC-D9E37A00BA7B}" srcOrd="0" destOrd="0" presId="urn:microsoft.com/office/officeart/2005/8/layout/hierarchy1"/>
    <dgm:cxn modelId="{F4A74081-B8A4-4700-A8BC-11ADE422CEC4}" type="presOf" srcId="{D79AFB7A-A303-4F9F-BA33-B91537041590}" destId="{8A855117-97D5-409F-B832-3CBC5F2CD680}" srcOrd="0" destOrd="0" presId="urn:microsoft.com/office/officeart/2005/8/layout/hierarchy1"/>
    <dgm:cxn modelId="{F6C013BE-81ED-4544-A9A7-65F69ECFA2CB}" type="presOf" srcId="{674A4BB3-215C-4DC4-8823-05EA8887E12D}" destId="{172A92BA-6113-4712-97E3-3036DB334057}" srcOrd="0" destOrd="0" presId="urn:microsoft.com/office/officeart/2005/8/layout/hierarchy1"/>
    <dgm:cxn modelId="{6A0B0DE2-41AB-43A9-A6DE-AD4988EDDBA5}" type="presOf" srcId="{0DE73175-D9F4-452C-9794-8CEA39DA1C3A}" destId="{71DA63ED-A974-4B0E-83FE-EF118364A56C}" srcOrd="0" destOrd="0" presId="urn:microsoft.com/office/officeart/2005/8/layout/hierarchy1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EDB9C0C3-6A22-4949-B392-5EA3E3C42A65}" srcId="{54F1D532-DF2B-411D-A8ED-E5D1E2460C1B}" destId="{5251C5BB-A51C-408A-A6EF-B5BB02F35FF6}" srcOrd="1" destOrd="0" parTransId="{814D8BFA-0BC3-443C-AA5E-8B1505F590B1}" sibTransId="{62F1BB7F-0D92-482D-B439-23A051AAB8DF}"/>
    <dgm:cxn modelId="{86963195-A811-42D0-B481-89CEC9D4E554}" srcId="{F2D3E0D9-B878-4FED-9461-9DEFBA19172F}" destId="{75B0A788-FAB1-42BF-AAED-F2E8F3FCC806}" srcOrd="0" destOrd="0" parTransId="{30430F0E-3E95-40EF-B330-13A47BBE58B1}" sibTransId="{F76A50B9-4BE5-4EDC-9256-EC8F328107AF}"/>
    <dgm:cxn modelId="{494B39E8-2805-4C8E-ADB1-AB76587F9B9C}" type="presOf" srcId="{34A98170-B6C4-4E14-A91E-FC02BAEE4995}" destId="{493E1743-8BF9-4B89-9AA8-7EC052DB99D4}" srcOrd="0" destOrd="0" presId="urn:microsoft.com/office/officeart/2005/8/layout/hierarchy1"/>
    <dgm:cxn modelId="{DEBF17DC-604E-4DA0-9D2A-CDA5A56EA139}" type="presOf" srcId="{A5798165-EC5C-4097-92DA-D83B3E37D4ED}" destId="{9DE7F9C4-C4EC-46F6-9E9E-810AAC81B147}" srcOrd="0" destOrd="0" presId="urn:microsoft.com/office/officeart/2005/8/layout/hierarchy1"/>
    <dgm:cxn modelId="{AD8FFF79-2324-45F6-8AA6-883F38097426}" type="presOf" srcId="{F2D3E0D9-B878-4FED-9461-9DEFBA19172F}" destId="{8D263E76-7780-46DD-97EC-57ECFBB3936D}" srcOrd="0" destOrd="0" presId="urn:microsoft.com/office/officeart/2005/8/layout/hierarchy1"/>
    <dgm:cxn modelId="{C4C72A15-A7E1-4BBD-B18D-CEF04F64AAFD}" type="presOf" srcId="{30430F0E-3E95-40EF-B330-13A47BBE58B1}" destId="{BACB4008-E381-495C-948B-3BFEB278F7D6}" srcOrd="0" destOrd="0" presId="urn:microsoft.com/office/officeart/2005/8/layout/hierarchy1"/>
    <dgm:cxn modelId="{2CDBEE85-12CE-4388-B5A6-58F9BACE0C57}" type="presOf" srcId="{1F33B097-8867-405D-838B-8892E278EA37}" destId="{A4B1FC36-7586-46A3-A8AC-1C4D51425154}" srcOrd="0" destOrd="0" presId="urn:microsoft.com/office/officeart/2005/8/layout/hierarchy1"/>
    <dgm:cxn modelId="{4AE66F17-0ACC-4133-BD5E-50763951736D}" srcId="{54F1D532-DF2B-411D-A8ED-E5D1E2460C1B}" destId="{8656B8DA-CB3C-429C-8167-DDF0F2ED488A}" srcOrd="0" destOrd="0" parTransId="{674A4BB3-215C-4DC4-8823-05EA8887E12D}" sibTransId="{76E0EB06-2C45-4234-8298-625F6D8911B0}"/>
    <dgm:cxn modelId="{D01D8E17-4C0B-4BE5-8EB2-F81BB1F817BA}" type="presParOf" srcId="{645CA640-CAAB-433A-BBD8-9B7FB6E113DC}" destId="{9D08204E-802C-4550-9F7D-07589CD3163E}" srcOrd="0" destOrd="0" presId="urn:microsoft.com/office/officeart/2005/8/layout/hierarchy1"/>
    <dgm:cxn modelId="{86C1C800-0728-49E3-B8ED-3DDE85464337}" type="presParOf" srcId="{9D08204E-802C-4550-9F7D-07589CD3163E}" destId="{9762CE7E-5A56-450B-94CD-89C3892B5B8E}" srcOrd="0" destOrd="0" presId="urn:microsoft.com/office/officeart/2005/8/layout/hierarchy1"/>
    <dgm:cxn modelId="{BF1AD1C6-267B-4C1E-B3DE-8334A062ED70}" type="presParOf" srcId="{9762CE7E-5A56-450B-94CD-89C3892B5B8E}" destId="{CD22B6AC-AA2E-473B-8497-8FFE21D4F46D}" srcOrd="0" destOrd="0" presId="urn:microsoft.com/office/officeart/2005/8/layout/hierarchy1"/>
    <dgm:cxn modelId="{2499D820-3CCE-4704-9BD2-B92DFA808105}" type="presParOf" srcId="{9762CE7E-5A56-450B-94CD-89C3892B5B8E}" destId="{B5A8FC17-4AFF-40BF-802C-3F2DD29968F2}" srcOrd="1" destOrd="0" presId="urn:microsoft.com/office/officeart/2005/8/layout/hierarchy1"/>
    <dgm:cxn modelId="{2BB3CEEE-ED1B-471E-A1C5-828290119AF5}" type="presParOf" srcId="{9D08204E-802C-4550-9F7D-07589CD3163E}" destId="{5D2C0746-ABEA-49E1-9B64-7E856FD98BEB}" srcOrd="1" destOrd="0" presId="urn:microsoft.com/office/officeart/2005/8/layout/hierarchy1"/>
    <dgm:cxn modelId="{09FFE94E-7742-4FD4-B75E-5B2121757884}" type="presParOf" srcId="{5D2C0746-ABEA-49E1-9B64-7E856FD98BEB}" destId="{8A855117-97D5-409F-B832-3CBC5F2CD680}" srcOrd="0" destOrd="0" presId="urn:microsoft.com/office/officeart/2005/8/layout/hierarchy1"/>
    <dgm:cxn modelId="{489E4214-0854-43ED-9ED7-B06BCC0A4F74}" type="presParOf" srcId="{5D2C0746-ABEA-49E1-9B64-7E856FD98BEB}" destId="{2B3F9994-DD2A-4BC9-92A5-5AD1C2F89132}" srcOrd="1" destOrd="0" presId="urn:microsoft.com/office/officeart/2005/8/layout/hierarchy1"/>
    <dgm:cxn modelId="{79EE1F6F-45B5-484F-B5F0-F859AD066965}" type="presParOf" srcId="{2B3F9994-DD2A-4BC9-92A5-5AD1C2F89132}" destId="{782914CE-B981-4C19-9287-93469ECFF1B2}" srcOrd="0" destOrd="0" presId="urn:microsoft.com/office/officeart/2005/8/layout/hierarchy1"/>
    <dgm:cxn modelId="{8D936650-93B1-408A-B4A9-CF18A5FA429C}" type="presParOf" srcId="{782914CE-B981-4C19-9287-93469ECFF1B2}" destId="{68FF1E55-A3C7-4A6C-A37B-0895C600A0B2}" srcOrd="0" destOrd="0" presId="urn:microsoft.com/office/officeart/2005/8/layout/hierarchy1"/>
    <dgm:cxn modelId="{5D4ECDFE-D062-419E-B81A-5D0D13AC06A2}" type="presParOf" srcId="{782914CE-B981-4C19-9287-93469ECFF1B2}" destId="{8D263E76-7780-46DD-97EC-57ECFBB3936D}" srcOrd="1" destOrd="0" presId="urn:microsoft.com/office/officeart/2005/8/layout/hierarchy1"/>
    <dgm:cxn modelId="{3163E2E2-26EC-4F1B-96B2-EF5CB04F60EA}" type="presParOf" srcId="{2B3F9994-DD2A-4BC9-92A5-5AD1C2F89132}" destId="{44B33BB1-7098-400A-A74F-A09A77AC8231}" srcOrd="1" destOrd="0" presId="urn:microsoft.com/office/officeart/2005/8/layout/hierarchy1"/>
    <dgm:cxn modelId="{10A80E74-5AC1-47E0-8811-D29A85BB2288}" type="presParOf" srcId="{44B33BB1-7098-400A-A74F-A09A77AC8231}" destId="{BACB4008-E381-495C-948B-3BFEB278F7D6}" srcOrd="0" destOrd="0" presId="urn:microsoft.com/office/officeart/2005/8/layout/hierarchy1"/>
    <dgm:cxn modelId="{6D643EAC-D517-4378-B20D-7F479CCCB338}" type="presParOf" srcId="{44B33BB1-7098-400A-A74F-A09A77AC8231}" destId="{6D2B223F-5FED-4187-8B37-5EC82FF9C8DF}" srcOrd="1" destOrd="0" presId="urn:microsoft.com/office/officeart/2005/8/layout/hierarchy1"/>
    <dgm:cxn modelId="{925389E6-0209-49D8-92A9-6AE9CABFE195}" type="presParOf" srcId="{6D2B223F-5FED-4187-8B37-5EC82FF9C8DF}" destId="{BD868177-45ED-4D5D-94B7-13E082230038}" srcOrd="0" destOrd="0" presId="urn:microsoft.com/office/officeart/2005/8/layout/hierarchy1"/>
    <dgm:cxn modelId="{64C6BF43-EA01-4E0F-95C5-516463DB941D}" type="presParOf" srcId="{BD868177-45ED-4D5D-94B7-13E082230038}" destId="{B5D49C02-D63D-44E1-8717-BEC874C281CF}" srcOrd="0" destOrd="0" presId="urn:microsoft.com/office/officeart/2005/8/layout/hierarchy1"/>
    <dgm:cxn modelId="{DC79E6AF-EB04-4AD0-8EAE-1EE6EFBD7CB5}" type="presParOf" srcId="{BD868177-45ED-4D5D-94B7-13E082230038}" destId="{F06D8C1F-A938-4A90-870B-1ACC88E7AF2F}" srcOrd="1" destOrd="0" presId="urn:microsoft.com/office/officeart/2005/8/layout/hierarchy1"/>
    <dgm:cxn modelId="{63E2607F-1E32-4701-AFBF-266F37686D3F}" type="presParOf" srcId="{6D2B223F-5FED-4187-8B37-5EC82FF9C8DF}" destId="{B7162D09-F6E1-4D2C-A770-0B15A544ECF6}" srcOrd="1" destOrd="0" presId="urn:microsoft.com/office/officeart/2005/8/layout/hierarchy1"/>
    <dgm:cxn modelId="{7442448C-3DC3-4C37-B55A-5A195C0FF045}" type="presParOf" srcId="{B7162D09-F6E1-4D2C-A770-0B15A544ECF6}" destId="{493E1743-8BF9-4B89-9AA8-7EC052DB99D4}" srcOrd="0" destOrd="0" presId="urn:microsoft.com/office/officeart/2005/8/layout/hierarchy1"/>
    <dgm:cxn modelId="{50193BDE-D3CB-462A-A786-13CA5BCE8FDE}" type="presParOf" srcId="{B7162D09-F6E1-4D2C-A770-0B15A544ECF6}" destId="{F1F014AB-4EB0-4C7C-831A-12AF33E3119F}" srcOrd="1" destOrd="0" presId="urn:microsoft.com/office/officeart/2005/8/layout/hierarchy1"/>
    <dgm:cxn modelId="{A3BDA415-4808-452A-A73A-C96436F7F534}" type="presParOf" srcId="{F1F014AB-4EB0-4C7C-831A-12AF33E3119F}" destId="{E19CF637-BC46-49CA-8F50-AEC5D4136256}" srcOrd="0" destOrd="0" presId="urn:microsoft.com/office/officeart/2005/8/layout/hierarchy1"/>
    <dgm:cxn modelId="{2D5E3262-6B1B-4CF7-85E5-B5224367C255}" type="presParOf" srcId="{E19CF637-BC46-49CA-8F50-AEC5D4136256}" destId="{75B08C92-E7D3-4380-AAB4-F5A7E3838ADE}" srcOrd="0" destOrd="0" presId="urn:microsoft.com/office/officeart/2005/8/layout/hierarchy1"/>
    <dgm:cxn modelId="{6CFF6D2B-3FB8-4AFB-AB82-46F25C2C867E}" type="presParOf" srcId="{E19CF637-BC46-49CA-8F50-AEC5D4136256}" destId="{A456656B-46CE-4A18-A548-06B8720D9919}" srcOrd="1" destOrd="0" presId="urn:microsoft.com/office/officeart/2005/8/layout/hierarchy1"/>
    <dgm:cxn modelId="{8E362BDE-E69B-4FB4-8879-A2E732BD5AC9}" type="presParOf" srcId="{F1F014AB-4EB0-4C7C-831A-12AF33E3119F}" destId="{09194310-F637-4A54-BADA-023C67ECE61C}" srcOrd="1" destOrd="0" presId="urn:microsoft.com/office/officeart/2005/8/layout/hierarchy1"/>
    <dgm:cxn modelId="{46EBFE25-F113-491B-923C-306EB424123A}" type="presParOf" srcId="{09194310-F637-4A54-BADA-023C67ECE61C}" destId="{49A80D2A-8AED-4DEC-9F9D-FD0E5ECBB398}" srcOrd="0" destOrd="0" presId="urn:microsoft.com/office/officeart/2005/8/layout/hierarchy1"/>
    <dgm:cxn modelId="{D5E5BC99-CEC1-4324-94E3-B3E04C23E325}" type="presParOf" srcId="{09194310-F637-4A54-BADA-023C67ECE61C}" destId="{07362005-2250-4F1D-85D8-8D3F1C37012D}" srcOrd="1" destOrd="0" presId="urn:microsoft.com/office/officeart/2005/8/layout/hierarchy1"/>
    <dgm:cxn modelId="{7C21515D-0D3B-4F58-92F2-0FCF718EADB0}" type="presParOf" srcId="{07362005-2250-4F1D-85D8-8D3F1C37012D}" destId="{383CD781-6A02-4CAF-98F3-6A21B5A2D58B}" srcOrd="0" destOrd="0" presId="urn:microsoft.com/office/officeart/2005/8/layout/hierarchy1"/>
    <dgm:cxn modelId="{22125DC9-C880-4F7B-9CDA-06B85E975AE6}" type="presParOf" srcId="{383CD781-6A02-4CAF-98F3-6A21B5A2D58B}" destId="{869FEF2D-0E54-43A0-A4AA-E763DF2ED807}" srcOrd="0" destOrd="0" presId="urn:microsoft.com/office/officeart/2005/8/layout/hierarchy1"/>
    <dgm:cxn modelId="{9855EBD6-2C13-4616-B94B-8B3C0E8CFE37}" type="presParOf" srcId="{383CD781-6A02-4CAF-98F3-6A21B5A2D58B}" destId="{FAFCD6DB-DC50-48C1-8D16-C7ED29071455}" srcOrd="1" destOrd="0" presId="urn:microsoft.com/office/officeart/2005/8/layout/hierarchy1"/>
    <dgm:cxn modelId="{B62F86CB-C2C5-4FCC-BFF5-FE1869DEF33B}" type="presParOf" srcId="{07362005-2250-4F1D-85D8-8D3F1C37012D}" destId="{A32DDFA8-1C09-4682-ADC8-2A2DD2858C09}" srcOrd="1" destOrd="0" presId="urn:microsoft.com/office/officeart/2005/8/layout/hierarchy1"/>
    <dgm:cxn modelId="{69789B81-101A-4985-A60A-36D4BC14BCC1}" type="presParOf" srcId="{B7162D09-F6E1-4D2C-A770-0B15A544ECF6}" destId="{1F76CFF4-FB1E-4823-AACC-80DB20C0CF25}" srcOrd="2" destOrd="0" presId="urn:microsoft.com/office/officeart/2005/8/layout/hierarchy1"/>
    <dgm:cxn modelId="{F29E4C80-1DD7-4D99-997C-059A0C239022}" type="presParOf" srcId="{B7162D09-F6E1-4D2C-A770-0B15A544ECF6}" destId="{7C144F04-9004-42D9-9964-ADB06381E71C}" srcOrd="3" destOrd="0" presId="urn:microsoft.com/office/officeart/2005/8/layout/hierarchy1"/>
    <dgm:cxn modelId="{E9D4341B-015B-46E3-AE8A-F64291FE8EA4}" type="presParOf" srcId="{7C144F04-9004-42D9-9964-ADB06381E71C}" destId="{C0F395E9-3AE1-4374-B052-EAF8713684D2}" srcOrd="0" destOrd="0" presId="urn:microsoft.com/office/officeart/2005/8/layout/hierarchy1"/>
    <dgm:cxn modelId="{C4D46A0D-1B5E-420D-AB59-FC65C7617555}" type="presParOf" srcId="{C0F395E9-3AE1-4374-B052-EAF8713684D2}" destId="{2D9D2749-2F8C-4305-B3D8-6147472B61AE}" srcOrd="0" destOrd="0" presId="urn:microsoft.com/office/officeart/2005/8/layout/hierarchy1"/>
    <dgm:cxn modelId="{F880A4D4-DCA4-4231-B679-D0B795611EB6}" type="presParOf" srcId="{C0F395E9-3AE1-4374-B052-EAF8713684D2}" destId="{37DFD038-0C34-4DED-9942-3F5483C1EA7E}" srcOrd="1" destOrd="0" presId="urn:microsoft.com/office/officeart/2005/8/layout/hierarchy1"/>
    <dgm:cxn modelId="{5EBAE744-F80B-4119-9DE0-6D926EAE30CE}" type="presParOf" srcId="{7C144F04-9004-42D9-9964-ADB06381E71C}" destId="{CFFCFA2F-5633-4144-A4A3-7149FCD5BBFA}" srcOrd="1" destOrd="0" presId="urn:microsoft.com/office/officeart/2005/8/layout/hierarchy1"/>
    <dgm:cxn modelId="{6A1490E4-F775-44A4-9B51-9BC0D32D2EB9}" type="presParOf" srcId="{CFFCFA2F-5633-4144-A4A3-7149FCD5BBFA}" destId="{172A92BA-6113-4712-97E3-3036DB334057}" srcOrd="0" destOrd="0" presId="urn:microsoft.com/office/officeart/2005/8/layout/hierarchy1"/>
    <dgm:cxn modelId="{3BF51E34-4669-41AA-A509-61810465647A}" type="presParOf" srcId="{CFFCFA2F-5633-4144-A4A3-7149FCD5BBFA}" destId="{AF70D6E6-A81D-47A2-9339-AC57899A0426}" srcOrd="1" destOrd="0" presId="urn:microsoft.com/office/officeart/2005/8/layout/hierarchy1"/>
    <dgm:cxn modelId="{D3E4720D-DBF5-4F03-8622-00E7FD9983CA}" type="presParOf" srcId="{AF70D6E6-A81D-47A2-9339-AC57899A0426}" destId="{08E42F35-3DFD-4ED7-97E9-9DC4239270EB}" srcOrd="0" destOrd="0" presId="urn:microsoft.com/office/officeart/2005/8/layout/hierarchy1"/>
    <dgm:cxn modelId="{11787FDB-4750-4FEE-A238-5E74C81F65BD}" type="presParOf" srcId="{08E42F35-3DFD-4ED7-97E9-9DC4239270EB}" destId="{4B043A8F-C8E1-43DC-8354-73FAF0CA5A23}" srcOrd="0" destOrd="0" presId="urn:microsoft.com/office/officeart/2005/8/layout/hierarchy1"/>
    <dgm:cxn modelId="{798C30B7-FFFF-482F-98EB-453B3331D757}" type="presParOf" srcId="{08E42F35-3DFD-4ED7-97E9-9DC4239270EB}" destId="{20D67F40-B7BF-468E-9E88-36C8EF7EFF58}" srcOrd="1" destOrd="0" presId="urn:microsoft.com/office/officeart/2005/8/layout/hierarchy1"/>
    <dgm:cxn modelId="{98B6CC8F-BDA6-41C9-AA2F-11666C8D8CC6}" type="presParOf" srcId="{AF70D6E6-A81D-47A2-9339-AC57899A0426}" destId="{014F7C50-0DF1-4A5D-A1D4-164D051DA4FE}" srcOrd="1" destOrd="0" presId="urn:microsoft.com/office/officeart/2005/8/layout/hierarchy1"/>
    <dgm:cxn modelId="{B63A88F4-C878-490E-A328-2C6362871285}" type="presParOf" srcId="{CFFCFA2F-5633-4144-A4A3-7149FCD5BBFA}" destId="{27F53AF8-C83B-443B-81D5-C6DCEF3114BD}" srcOrd="2" destOrd="0" presId="urn:microsoft.com/office/officeart/2005/8/layout/hierarchy1"/>
    <dgm:cxn modelId="{B1F1BEDE-3168-4B6A-9AC7-5AB2039FD892}" type="presParOf" srcId="{CFFCFA2F-5633-4144-A4A3-7149FCD5BBFA}" destId="{205CA004-E054-41A5-A241-0EF50D1A92E5}" srcOrd="3" destOrd="0" presId="urn:microsoft.com/office/officeart/2005/8/layout/hierarchy1"/>
    <dgm:cxn modelId="{355BE1B5-2493-4C83-853A-AF8303992E09}" type="presParOf" srcId="{205CA004-E054-41A5-A241-0EF50D1A92E5}" destId="{349E3CFE-B292-4D6F-B5C3-A60290AECA60}" srcOrd="0" destOrd="0" presId="urn:microsoft.com/office/officeart/2005/8/layout/hierarchy1"/>
    <dgm:cxn modelId="{08563FEB-7BB6-4759-BE20-80461B775D18}" type="presParOf" srcId="{349E3CFE-B292-4D6F-B5C3-A60290AECA60}" destId="{BA9B8483-0567-4067-9EE1-6541563AF4AB}" srcOrd="0" destOrd="0" presId="urn:microsoft.com/office/officeart/2005/8/layout/hierarchy1"/>
    <dgm:cxn modelId="{B2F0F484-BD2A-48D9-AF29-75901323E1A6}" type="presParOf" srcId="{349E3CFE-B292-4D6F-B5C3-A60290AECA60}" destId="{D70AA7B8-9068-45CF-86FD-A5885F00E29C}" srcOrd="1" destOrd="0" presId="urn:microsoft.com/office/officeart/2005/8/layout/hierarchy1"/>
    <dgm:cxn modelId="{3DADC0B0-EEB7-4979-9EF6-1F08A7653FBD}" type="presParOf" srcId="{205CA004-E054-41A5-A241-0EF50D1A92E5}" destId="{4977470C-283F-4D94-8530-7A37EF24BFA9}" srcOrd="1" destOrd="0" presId="urn:microsoft.com/office/officeart/2005/8/layout/hierarchy1"/>
    <dgm:cxn modelId="{2E010CF1-33C5-423F-96E7-26C25B1C7951}" type="presParOf" srcId="{44B33BB1-7098-400A-A74F-A09A77AC8231}" destId="{ECBC07AC-B0F3-4D1A-8FC7-032B159CA20F}" srcOrd="2" destOrd="0" presId="urn:microsoft.com/office/officeart/2005/8/layout/hierarchy1"/>
    <dgm:cxn modelId="{FFD073D5-595F-491C-A848-5F56B71C7257}" type="presParOf" srcId="{44B33BB1-7098-400A-A74F-A09A77AC8231}" destId="{FD689CDF-BF21-44A8-899C-6DFDF4EC24DB}" srcOrd="3" destOrd="0" presId="urn:microsoft.com/office/officeart/2005/8/layout/hierarchy1"/>
    <dgm:cxn modelId="{BE2CA183-16F2-4DB4-843C-E06B4169619C}" type="presParOf" srcId="{FD689CDF-BF21-44A8-899C-6DFDF4EC24DB}" destId="{3A59D080-B205-469A-830C-784FFEF7DB3F}" srcOrd="0" destOrd="0" presId="urn:microsoft.com/office/officeart/2005/8/layout/hierarchy1"/>
    <dgm:cxn modelId="{14C29084-FF8E-4733-98E0-59B4922946FF}" type="presParOf" srcId="{3A59D080-B205-469A-830C-784FFEF7DB3F}" destId="{12E7E99C-DCFD-4259-93B7-F3CDA1FACBB4}" srcOrd="0" destOrd="0" presId="urn:microsoft.com/office/officeart/2005/8/layout/hierarchy1"/>
    <dgm:cxn modelId="{B4BA5A45-3395-4D47-BEBB-7F04071BDFA8}" type="presParOf" srcId="{3A59D080-B205-469A-830C-784FFEF7DB3F}" destId="{AB5E3110-ACE3-4F91-8535-05C871201746}" srcOrd="1" destOrd="0" presId="urn:microsoft.com/office/officeart/2005/8/layout/hierarchy1"/>
    <dgm:cxn modelId="{C0676A5B-1619-41B7-B312-723808F6DC9D}" type="presParOf" srcId="{FD689CDF-BF21-44A8-899C-6DFDF4EC24DB}" destId="{DD023809-DE35-4E6E-8580-84C52613F782}" srcOrd="1" destOrd="0" presId="urn:microsoft.com/office/officeart/2005/8/layout/hierarchy1"/>
    <dgm:cxn modelId="{8EAFB420-3AEB-4810-97E5-9EDCE528F468}" type="presParOf" srcId="{DD023809-DE35-4E6E-8580-84C52613F782}" destId="{9DE7F9C4-C4EC-46F6-9E9E-810AAC81B147}" srcOrd="0" destOrd="0" presId="urn:microsoft.com/office/officeart/2005/8/layout/hierarchy1"/>
    <dgm:cxn modelId="{59AA21A0-68A6-4487-814F-890681BC4E5D}" type="presParOf" srcId="{DD023809-DE35-4E6E-8580-84C52613F782}" destId="{5FF2527A-EF5D-488C-80B8-E53F08B94059}" srcOrd="1" destOrd="0" presId="urn:microsoft.com/office/officeart/2005/8/layout/hierarchy1"/>
    <dgm:cxn modelId="{D707BFD2-67E1-426B-922B-4AAC6F99BCC7}" type="presParOf" srcId="{5FF2527A-EF5D-488C-80B8-E53F08B94059}" destId="{BB2E32DA-480A-466A-9FD2-7E53899790F4}" srcOrd="0" destOrd="0" presId="urn:microsoft.com/office/officeart/2005/8/layout/hierarchy1"/>
    <dgm:cxn modelId="{114D5540-8DDB-4EBE-B1F9-9D75AED83DBA}" type="presParOf" srcId="{BB2E32DA-480A-466A-9FD2-7E53899790F4}" destId="{B66D639D-F5E3-4D02-B028-E37EF123CB58}" srcOrd="0" destOrd="0" presId="urn:microsoft.com/office/officeart/2005/8/layout/hierarchy1"/>
    <dgm:cxn modelId="{8BA91E70-B336-409C-9612-FF427BDEBF61}" type="presParOf" srcId="{BB2E32DA-480A-466A-9FD2-7E53899790F4}" destId="{D45C6BD9-3F90-4031-996A-6C5D931EEA14}" srcOrd="1" destOrd="0" presId="urn:microsoft.com/office/officeart/2005/8/layout/hierarchy1"/>
    <dgm:cxn modelId="{A017396B-77DD-4365-B311-DBD2601C0501}" type="presParOf" srcId="{5FF2527A-EF5D-488C-80B8-E53F08B94059}" destId="{F31103F1-D615-4C41-970E-DCF6AD1DF8BC}" srcOrd="1" destOrd="0" presId="urn:microsoft.com/office/officeart/2005/8/layout/hierarchy1"/>
    <dgm:cxn modelId="{0DD688F1-4ABF-4492-B444-A601B22D4D2D}" type="presParOf" srcId="{F31103F1-D615-4C41-970E-DCF6AD1DF8BC}" destId="{5D0FF209-1010-4CC2-88FC-11A4844666B4}" srcOrd="0" destOrd="0" presId="urn:microsoft.com/office/officeart/2005/8/layout/hierarchy1"/>
    <dgm:cxn modelId="{74CD3266-2811-42DF-B1AC-3EA2B30B7F5B}" type="presParOf" srcId="{F31103F1-D615-4C41-970E-DCF6AD1DF8BC}" destId="{C35A63D5-F115-4AFA-84A5-5DD6BDC5F12D}" srcOrd="1" destOrd="0" presId="urn:microsoft.com/office/officeart/2005/8/layout/hierarchy1"/>
    <dgm:cxn modelId="{F2037744-C1A7-45D7-B3A5-0FF52B20E6E7}" type="presParOf" srcId="{C35A63D5-F115-4AFA-84A5-5DD6BDC5F12D}" destId="{59123221-567A-4BED-96EE-A8117DA301B8}" srcOrd="0" destOrd="0" presId="urn:microsoft.com/office/officeart/2005/8/layout/hierarchy1"/>
    <dgm:cxn modelId="{DAB9D12F-C89F-49F7-B8D0-E06B892A47F9}" type="presParOf" srcId="{59123221-567A-4BED-96EE-A8117DA301B8}" destId="{41EFD289-CAC7-4507-AD45-44C3E17F24F4}" srcOrd="0" destOrd="0" presId="urn:microsoft.com/office/officeart/2005/8/layout/hierarchy1"/>
    <dgm:cxn modelId="{71C4BBA1-07D0-4083-BA07-40715E07400E}" type="presParOf" srcId="{59123221-567A-4BED-96EE-A8117DA301B8}" destId="{1D049B0D-C33A-42D2-BF70-1013DA7A4937}" srcOrd="1" destOrd="0" presId="urn:microsoft.com/office/officeart/2005/8/layout/hierarchy1"/>
    <dgm:cxn modelId="{0B21A39B-5437-4C05-B03A-79EAAD6BE262}" type="presParOf" srcId="{C35A63D5-F115-4AFA-84A5-5DD6BDC5F12D}" destId="{C5A425AF-A25D-4697-B900-D8A964A3F1BA}" srcOrd="1" destOrd="0" presId="urn:microsoft.com/office/officeart/2005/8/layout/hierarchy1"/>
    <dgm:cxn modelId="{A2916079-1F09-4F93-8F1B-9843AE39ADF2}" type="presParOf" srcId="{C5A425AF-A25D-4697-B900-D8A964A3F1BA}" destId="{9076EDAC-8F35-4643-B561-4524CE62E4C6}" srcOrd="0" destOrd="0" presId="urn:microsoft.com/office/officeart/2005/8/layout/hierarchy1"/>
    <dgm:cxn modelId="{6B130D9F-6B85-46DA-8810-19FF93EF930D}" type="presParOf" srcId="{C5A425AF-A25D-4697-B900-D8A964A3F1BA}" destId="{8B758B64-4024-4A1C-A1FD-9A9E0F6E7FF0}" srcOrd="1" destOrd="0" presId="urn:microsoft.com/office/officeart/2005/8/layout/hierarchy1"/>
    <dgm:cxn modelId="{7C436C43-87B6-4A49-9D34-E25B4133D91B}" type="presParOf" srcId="{8B758B64-4024-4A1C-A1FD-9A9E0F6E7FF0}" destId="{9FB343CB-5876-42C2-B782-6E0ED08E4DBC}" srcOrd="0" destOrd="0" presId="urn:microsoft.com/office/officeart/2005/8/layout/hierarchy1"/>
    <dgm:cxn modelId="{1E800625-05BC-4D79-8F72-1A12C483CF7B}" type="presParOf" srcId="{9FB343CB-5876-42C2-B782-6E0ED08E4DBC}" destId="{715493D5-AF51-442B-9EA7-54591BAE2E8D}" srcOrd="0" destOrd="0" presId="urn:microsoft.com/office/officeart/2005/8/layout/hierarchy1"/>
    <dgm:cxn modelId="{09AE5ECE-39DF-4821-A0EE-0AB5D579FE2D}" type="presParOf" srcId="{9FB343CB-5876-42C2-B782-6E0ED08E4DBC}" destId="{71DA63ED-A974-4B0E-83FE-EF118364A56C}" srcOrd="1" destOrd="0" presId="urn:microsoft.com/office/officeart/2005/8/layout/hierarchy1"/>
    <dgm:cxn modelId="{D7BF0CBF-EBB2-45EB-8035-BF008C888FFD}" type="presParOf" srcId="{8B758B64-4024-4A1C-A1FD-9A9E0F6E7FF0}" destId="{86CE5912-C040-4B49-9362-62C5DA96D490}" srcOrd="1" destOrd="0" presId="urn:microsoft.com/office/officeart/2005/8/layout/hierarchy1"/>
    <dgm:cxn modelId="{9E771DA6-F3FF-4A25-99C1-4BD423E5880E}" type="presParOf" srcId="{DD023809-DE35-4E6E-8580-84C52613F782}" destId="{A4B1FC36-7586-46A3-A8AC-1C4D51425154}" srcOrd="2" destOrd="0" presId="urn:microsoft.com/office/officeart/2005/8/layout/hierarchy1"/>
    <dgm:cxn modelId="{42857D78-3D6E-4CC4-B7BB-7204E8951AA8}" type="presParOf" srcId="{DD023809-DE35-4E6E-8580-84C52613F782}" destId="{15D3612B-5C8C-4FC7-9FF6-14AF4F3A7996}" srcOrd="3" destOrd="0" presId="urn:microsoft.com/office/officeart/2005/8/layout/hierarchy1"/>
    <dgm:cxn modelId="{72A7C2D0-BCDF-4AEA-924B-57A74D158A86}" type="presParOf" srcId="{15D3612B-5C8C-4FC7-9FF6-14AF4F3A7996}" destId="{C1233D96-6198-4279-9E79-7B6CAB175BF4}" srcOrd="0" destOrd="0" presId="urn:microsoft.com/office/officeart/2005/8/layout/hierarchy1"/>
    <dgm:cxn modelId="{A947FD82-4B78-4F44-A452-D393BD7792A0}" type="presParOf" srcId="{C1233D96-6198-4279-9E79-7B6CAB175BF4}" destId="{BFE4419E-39C5-4597-A799-631679FE9969}" srcOrd="0" destOrd="0" presId="urn:microsoft.com/office/officeart/2005/8/layout/hierarchy1"/>
    <dgm:cxn modelId="{19BB0815-F23C-4134-ABE7-C5285536C936}" type="presParOf" srcId="{C1233D96-6198-4279-9E79-7B6CAB175BF4}" destId="{0E3339A1-42DE-492E-882A-F05F94AEB462}" srcOrd="1" destOrd="0" presId="urn:microsoft.com/office/officeart/2005/8/layout/hierarchy1"/>
    <dgm:cxn modelId="{85CDD45F-B194-4796-8C59-0AAD51DC623C}" type="presParOf" srcId="{15D3612B-5C8C-4FC7-9FF6-14AF4F3A7996}" destId="{46FC462C-2713-4B66-B71A-C5BC9483357B}" srcOrd="1" destOrd="0" presId="urn:microsoft.com/office/officeart/2005/8/layout/hierarchy1"/>
    <dgm:cxn modelId="{92EDD6D7-1FE2-4B0A-A7EE-8416E6301A17}" type="presParOf" srcId="{46FC462C-2713-4B66-B71A-C5BC9483357B}" destId="{29F8C8E3-CF34-46F6-9E73-F1F9718D1C88}" srcOrd="0" destOrd="0" presId="urn:microsoft.com/office/officeart/2005/8/layout/hierarchy1"/>
    <dgm:cxn modelId="{44116BED-7505-4E28-81C1-1BE74773BEB6}" type="presParOf" srcId="{46FC462C-2713-4B66-B71A-C5BC9483357B}" destId="{664C54EB-E8A1-473F-A25F-7FEFD098B058}" srcOrd="1" destOrd="0" presId="urn:microsoft.com/office/officeart/2005/8/layout/hierarchy1"/>
    <dgm:cxn modelId="{CD3DFAED-910D-4C91-8B4E-83CC5F58FE34}" type="presParOf" srcId="{664C54EB-E8A1-473F-A25F-7FEFD098B058}" destId="{6F80C829-518D-4A36-9787-63C503610478}" srcOrd="0" destOrd="0" presId="urn:microsoft.com/office/officeart/2005/8/layout/hierarchy1"/>
    <dgm:cxn modelId="{1889D50D-3BF6-4303-A3F0-FE9E4D9F3289}" type="presParOf" srcId="{6F80C829-518D-4A36-9787-63C503610478}" destId="{687DB12E-B379-4F22-99C5-44AC63AC33F0}" srcOrd="0" destOrd="0" presId="urn:microsoft.com/office/officeart/2005/8/layout/hierarchy1"/>
    <dgm:cxn modelId="{06FB9693-12C7-49FD-8ACE-770D46622DCF}" type="presParOf" srcId="{6F80C829-518D-4A36-9787-63C503610478}" destId="{75024FE7-432B-4010-82AC-D9E37A00BA7B}" srcOrd="1" destOrd="0" presId="urn:microsoft.com/office/officeart/2005/8/layout/hierarchy1"/>
    <dgm:cxn modelId="{179735FB-01AC-4697-8B8A-6ABA994E8015}" type="presParOf" srcId="{664C54EB-E8A1-473F-A25F-7FEFD098B058}" destId="{14A9113A-5C80-4E3F-8F71-F073CE90BC55}" srcOrd="1" destOrd="0" presId="urn:microsoft.com/office/officeart/2005/8/layout/hierarchy1"/>
    <dgm:cxn modelId="{D1096BBE-55AE-4554-BCE8-AEBA27A7377A}" type="presParOf" srcId="{14A9113A-5C80-4E3F-8F71-F073CE90BC55}" destId="{4A64DA8F-06C4-4060-8CB6-61A58CCC4BD9}" srcOrd="0" destOrd="0" presId="urn:microsoft.com/office/officeart/2005/8/layout/hierarchy1"/>
    <dgm:cxn modelId="{888A8C4C-5142-40EA-8266-A42413067F3A}" type="presParOf" srcId="{14A9113A-5C80-4E3F-8F71-F073CE90BC55}" destId="{74B4AB52-1C53-48C4-A1AA-2FCD93B66263}" srcOrd="1" destOrd="0" presId="urn:microsoft.com/office/officeart/2005/8/layout/hierarchy1"/>
    <dgm:cxn modelId="{9EE39122-FA22-43EB-BA00-6BE6FFB30443}" type="presParOf" srcId="{74B4AB52-1C53-48C4-A1AA-2FCD93B66263}" destId="{4D51716C-1672-4B0B-8519-E6A2A68E84A3}" srcOrd="0" destOrd="0" presId="urn:microsoft.com/office/officeart/2005/8/layout/hierarchy1"/>
    <dgm:cxn modelId="{1544BE92-2E85-4974-A8EC-8B9CE66182B0}" type="presParOf" srcId="{4D51716C-1672-4B0B-8519-E6A2A68E84A3}" destId="{DE123D9A-4A3E-4143-B7C6-88550A767447}" srcOrd="0" destOrd="0" presId="urn:microsoft.com/office/officeart/2005/8/layout/hierarchy1"/>
    <dgm:cxn modelId="{9EEA38AB-4557-4C1B-B820-8B6FDF2E8B2B}" type="presParOf" srcId="{4D51716C-1672-4B0B-8519-E6A2A68E84A3}" destId="{DB4B9885-9DA5-41E6-B670-901B35245E78}" srcOrd="1" destOrd="0" presId="urn:microsoft.com/office/officeart/2005/8/layout/hierarchy1"/>
    <dgm:cxn modelId="{ECAF7EF5-2067-4582-A1EB-31343BE3C7B6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D45291-7015-4E61-8D7E-8AB865A0896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5BB2FC0-599E-4D57-ADDF-FF40DC53B9C6}" type="parTrans" cxnId="{446BC63C-DD70-4497-BE14-790D5F7764AC}">
      <dgm:prSet/>
      <dgm:spPr/>
      <dgm:t>
        <a:bodyPr/>
        <a:lstStyle/>
        <a:p>
          <a:endParaRPr lang="en-US"/>
        </a:p>
      </dgm:t>
    </dgm:pt>
    <dgm:pt modelId="{05F37BB5-7623-450F-8BE0-06083A5AF2E6}" type="sibTrans" cxnId="{446BC63C-DD70-4497-BE14-790D5F7764AC}">
      <dgm:prSet/>
      <dgm:spPr/>
      <dgm:t>
        <a:bodyPr/>
        <a:lstStyle/>
        <a:p>
          <a:endParaRPr lang="en-US"/>
        </a:p>
      </dgm:t>
    </dgm:pt>
    <dgm:pt modelId="{F2D3E0D9-B878-4FED-9461-9DEFBA19172F}">
      <dgm:prSet phldrT="[Text]"/>
      <dgm:spPr/>
      <dgm:t>
        <a:bodyPr/>
        <a:lstStyle/>
        <a:p>
          <a:r>
            <a:rPr lang="en-US" dirty="0" smtClean="0"/>
            <a:t>Root &lt;html&gt;</a:t>
          </a:r>
          <a:endParaRPr lang="en-US" dirty="0"/>
        </a:p>
      </dgm:t>
    </dgm:pt>
    <dgm:pt modelId="{D79AFB7A-A303-4F9F-BA33-B91537041590}" type="parTrans" cxnId="{0797B22C-23F5-4012-BBFD-2115CE405785}">
      <dgm:prSet/>
      <dgm:spPr/>
      <dgm:t>
        <a:bodyPr/>
        <a:lstStyle/>
        <a:p>
          <a:endParaRPr lang="en-US"/>
        </a:p>
      </dgm:t>
    </dgm:pt>
    <dgm:pt modelId="{6BBE7354-E2EA-4C9B-9C6A-BE3419DCFE01}" type="sibTrans" cxnId="{0797B22C-23F5-4012-BBFD-2115CE405785}">
      <dgm:prSet/>
      <dgm:spPr/>
      <dgm:t>
        <a:bodyPr/>
        <a:lstStyle/>
        <a:p>
          <a:endParaRPr lang="en-US"/>
        </a:p>
      </dgm:t>
    </dgm:pt>
    <dgm:pt modelId="{75B0A788-FAB1-42BF-AAED-F2E8F3FCC806}">
      <dgm:prSet phldrT="[Text]"/>
      <dgm:spPr/>
      <dgm:t>
        <a:bodyPr/>
        <a:lstStyle/>
        <a:p>
          <a:r>
            <a:rPr lang="en-US" dirty="0" smtClean="0"/>
            <a:t>Element  &lt;head&gt;</a:t>
          </a:r>
          <a:endParaRPr lang="en-US" dirty="0"/>
        </a:p>
      </dgm:t>
    </dgm:pt>
    <dgm:pt modelId="{30430F0E-3E95-40EF-B330-13A47BBE58B1}" type="parTrans" cxnId="{86963195-A811-42D0-B481-89CEC9D4E554}">
      <dgm:prSet/>
      <dgm:spPr/>
      <dgm:t>
        <a:bodyPr/>
        <a:lstStyle/>
        <a:p>
          <a:endParaRPr lang="en-US"/>
        </a:p>
      </dgm:t>
    </dgm:pt>
    <dgm:pt modelId="{F76A50B9-4BE5-4EDC-9256-EC8F328107AF}" type="sibTrans" cxnId="{86963195-A811-42D0-B481-89CEC9D4E554}">
      <dgm:prSet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6C09E6BE-8ED8-4AD7-838D-70D28C75BC66}">
      <dgm:prSet phldrT="[Text]"/>
      <dgm:spPr/>
      <dgm:t>
        <a:bodyPr/>
        <a:lstStyle/>
        <a:p>
          <a:r>
            <a:rPr lang="en-US" dirty="0" smtClean="0"/>
            <a:t>Element &lt;title&gt;</a:t>
          </a:r>
          <a:endParaRPr lang="en-US" dirty="0"/>
        </a:p>
      </dgm:t>
    </dgm:pt>
    <dgm:pt modelId="{34A98170-B6C4-4E14-A91E-FC02BAEE4995}" type="parTrans" cxnId="{D8757EED-2164-41CD-9091-FE0C9E1EADD4}">
      <dgm:prSet/>
      <dgm:spPr/>
      <dgm:t>
        <a:bodyPr/>
        <a:lstStyle/>
        <a:p>
          <a:endParaRPr lang="en-US"/>
        </a:p>
      </dgm:t>
    </dgm:pt>
    <dgm:pt modelId="{1A501521-2714-4808-86D9-D2BF8B2C76FE}" type="sibTrans" cxnId="{D8757EED-2164-41CD-9091-FE0C9E1EADD4}">
      <dgm:prSet/>
      <dgm:spPr/>
      <dgm:t>
        <a:bodyPr/>
        <a:lstStyle/>
        <a:p>
          <a:endParaRPr lang="en-US"/>
        </a:p>
      </dgm:t>
    </dgm:pt>
    <dgm:pt modelId="{54F1D532-DF2B-411D-A8ED-E5D1E2460C1B}">
      <dgm:prSet phldrT="[Text]"/>
      <dgm:spPr/>
      <dgm:t>
        <a:bodyPr/>
        <a:lstStyle/>
        <a:p>
          <a:r>
            <a:rPr lang="en-US" dirty="0" smtClean="0"/>
            <a:t>Element &lt;link&gt;</a:t>
          </a:r>
          <a:endParaRPr lang="en-US" dirty="0"/>
        </a:p>
      </dgm:t>
    </dgm:pt>
    <dgm:pt modelId="{0396CC36-63EA-4DA1-9301-A2F1C0FEDF3F}" type="parTrans" cxnId="{1F0C20F3-88D6-4DF0-B73F-5B919FE1DA89}">
      <dgm:prSet/>
      <dgm:spPr/>
      <dgm:t>
        <a:bodyPr/>
        <a:lstStyle/>
        <a:p>
          <a:endParaRPr lang="en-US"/>
        </a:p>
      </dgm:t>
    </dgm:pt>
    <dgm:pt modelId="{95AEB636-222D-4DBC-866F-6E0156814472}" type="sibTrans" cxnId="{1F0C20F3-88D6-4DF0-B73F-5B919FE1DA89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F3B750D1-A4BE-48FA-BB29-EA106D4E1560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&lt;Sample&gt;</a:t>
          </a:r>
          <a:endParaRPr lang="en-US" dirty="0"/>
        </a:p>
      </dgm:t>
    </dgm:pt>
    <dgm:pt modelId="{DFD14B2D-B580-4324-A2F8-8A7233819E12}" type="parTrans" cxnId="{75E33505-4ADE-4548-B9A1-1DE0B6FBDBFA}">
      <dgm:prSet/>
      <dgm:spPr/>
      <dgm:t>
        <a:bodyPr/>
        <a:lstStyle/>
        <a:p>
          <a:endParaRPr lang="en-US"/>
        </a:p>
      </dgm:t>
    </dgm:pt>
    <dgm:pt modelId="{AE9C6987-9BB4-4D27-AB53-55744AF0DE8D}" type="sibTrans" cxnId="{75E33505-4ADE-4548-B9A1-1DE0B6FBDBFA}">
      <dgm:prSet/>
      <dgm:spPr/>
      <dgm:t>
        <a:bodyPr/>
        <a:lstStyle/>
        <a:p>
          <a:endParaRPr lang="en-US"/>
        </a:p>
      </dgm:t>
    </dgm:pt>
    <dgm:pt modelId="{8656B8DA-CB3C-429C-8167-DDF0F2ED488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href</a:t>
          </a:r>
          <a:r>
            <a:rPr lang="en-US" dirty="0" smtClean="0"/>
            <a:t>&gt;</a:t>
          </a:r>
          <a:endParaRPr lang="en-US" dirty="0"/>
        </a:p>
      </dgm:t>
    </dgm:pt>
    <dgm:pt modelId="{674A4BB3-215C-4DC4-8823-05EA8887E12D}" type="parTrans" cxnId="{4AE66F17-0ACC-4133-BD5E-50763951736D}">
      <dgm:prSet/>
      <dgm:spPr/>
      <dgm:t>
        <a:bodyPr/>
        <a:lstStyle/>
        <a:p>
          <a:endParaRPr lang="en-US"/>
        </a:p>
      </dgm:t>
    </dgm:pt>
    <dgm:pt modelId="{76E0EB06-2C45-4234-8298-625F6D8911B0}" type="sibTrans" cxnId="{4AE66F17-0ACC-4133-BD5E-50763951736D}">
      <dgm:prSet/>
      <dgm:spPr/>
      <dgm:t>
        <a:bodyPr/>
        <a:lstStyle/>
        <a:p>
          <a:endParaRPr lang="en-US"/>
        </a:p>
      </dgm:t>
    </dgm:pt>
    <dgm:pt modelId="{5251C5BB-A51C-408A-A6EF-B5BB02F35FF6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rel</a:t>
          </a:r>
          <a:r>
            <a:rPr lang="en-US" dirty="0" smtClean="0"/>
            <a:t>&gt;</a:t>
          </a:r>
          <a:endParaRPr lang="en-US" dirty="0"/>
        </a:p>
      </dgm:t>
    </dgm:pt>
    <dgm:pt modelId="{814D8BFA-0BC3-443C-AA5E-8B1505F590B1}" type="parTrans" cxnId="{EDB9C0C3-6A22-4949-B392-5EA3E3C42A65}">
      <dgm:prSet/>
      <dgm:spPr/>
      <dgm:t>
        <a:bodyPr/>
        <a:lstStyle/>
        <a:p>
          <a:endParaRPr lang="en-US"/>
        </a:p>
      </dgm:t>
    </dgm:pt>
    <dgm:pt modelId="{62F1BB7F-0D92-482D-B439-23A051AAB8DF}" type="sibTrans" cxnId="{EDB9C0C3-6A22-4949-B392-5EA3E3C42A65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08204E-802C-4550-9F7D-07589CD3163E}" type="pres">
      <dgm:prSet presAssocID="{C4D45291-7015-4E61-8D7E-8AB865A08963}" presName="hierRoot1" presStyleCnt="0"/>
      <dgm:spPr/>
    </dgm:pt>
    <dgm:pt modelId="{9762CE7E-5A56-450B-94CD-89C3892B5B8E}" type="pres">
      <dgm:prSet presAssocID="{C4D45291-7015-4E61-8D7E-8AB865A08963}" presName="composite" presStyleCnt="0"/>
      <dgm:spPr/>
    </dgm:pt>
    <dgm:pt modelId="{CD22B6AC-AA2E-473B-8497-8FFE21D4F46D}" type="pres">
      <dgm:prSet presAssocID="{C4D45291-7015-4E61-8D7E-8AB865A08963}" presName="background" presStyleLbl="node0" presStyleIdx="0" presStyleCnt="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B5A8FC17-4AFF-40BF-802C-3F2DD29968F2}" type="pres">
      <dgm:prSet presAssocID="{C4D45291-7015-4E61-8D7E-8AB865A08963}" presName="text" presStyleLbl="fgAcc0" presStyleIdx="0" presStyleCnt="1">
        <dgm:presLayoutVars>
          <dgm:chPref val="3"/>
        </dgm:presLayoutVars>
      </dgm:prSet>
      <dgm:spPr/>
    </dgm:pt>
    <dgm:pt modelId="{5D2C0746-ABEA-49E1-9B64-7E856FD98BEB}" type="pres">
      <dgm:prSet presAssocID="{C4D45291-7015-4E61-8D7E-8AB865A08963}" presName="hierChild2" presStyleCnt="0"/>
      <dgm:spPr/>
    </dgm:pt>
    <dgm:pt modelId="{8A855117-97D5-409F-B832-3CBC5F2CD680}" type="pres">
      <dgm:prSet presAssocID="{D79AFB7A-A303-4F9F-BA33-B91537041590}" presName="Name10" presStyleLbl="parChTrans1D2" presStyleIdx="0" presStyleCnt="1"/>
      <dgm:spPr/>
    </dgm:pt>
    <dgm:pt modelId="{2B3F9994-DD2A-4BC9-92A5-5AD1C2F89132}" type="pres">
      <dgm:prSet presAssocID="{F2D3E0D9-B878-4FED-9461-9DEFBA19172F}" presName="hierRoot2" presStyleCnt="0"/>
      <dgm:spPr/>
    </dgm:pt>
    <dgm:pt modelId="{782914CE-B981-4C19-9287-93469ECFF1B2}" type="pres">
      <dgm:prSet presAssocID="{F2D3E0D9-B878-4FED-9461-9DEFBA19172F}" presName="composite2" presStyleCnt="0"/>
      <dgm:spPr/>
    </dgm:pt>
    <dgm:pt modelId="{68FF1E55-A3C7-4A6C-A37B-0895C600A0B2}" type="pres">
      <dgm:prSet presAssocID="{F2D3E0D9-B878-4FED-9461-9DEFBA19172F}" presName="background2" presStyleLbl="node2" presStyleIdx="0" presStyleCnt="1"/>
      <dgm:spPr/>
    </dgm:pt>
    <dgm:pt modelId="{8D263E76-7780-46DD-97EC-57ECFBB3936D}" type="pres">
      <dgm:prSet presAssocID="{F2D3E0D9-B878-4FED-9461-9DEFBA1917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33BB1-7098-400A-A74F-A09A77AC8231}" type="pres">
      <dgm:prSet presAssocID="{F2D3E0D9-B878-4FED-9461-9DEFBA19172F}" presName="hierChild3" presStyleCnt="0"/>
      <dgm:spPr/>
    </dgm:pt>
    <dgm:pt modelId="{BACB4008-E381-495C-948B-3BFEB278F7D6}" type="pres">
      <dgm:prSet presAssocID="{30430F0E-3E95-40EF-B330-13A47BBE58B1}" presName="Name17" presStyleLbl="parChTrans1D3" presStyleIdx="0" presStyleCnt="2"/>
      <dgm:spPr/>
    </dgm:pt>
    <dgm:pt modelId="{6D2B223F-5FED-4187-8B37-5EC82FF9C8DF}" type="pres">
      <dgm:prSet presAssocID="{75B0A788-FAB1-42BF-AAED-F2E8F3FCC806}" presName="hierRoot3" presStyleCnt="0"/>
      <dgm:spPr/>
    </dgm:pt>
    <dgm:pt modelId="{BD868177-45ED-4D5D-94B7-13E082230038}" type="pres">
      <dgm:prSet presAssocID="{75B0A788-FAB1-42BF-AAED-F2E8F3FCC806}" presName="composite3" presStyleCnt="0"/>
      <dgm:spPr/>
    </dgm:pt>
    <dgm:pt modelId="{B5D49C02-D63D-44E1-8717-BEC874C281CF}" type="pres">
      <dgm:prSet presAssocID="{75B0A788-FAB1-42BF-AAED-F2E8F3FCC806}" presName="background3" presStyleLbl="node3" presStyleIdx="0" presStyleCnt="2"/>
      <dgm:spPr/>
    </dgm:pt>
    <dgm:pt modelId="{F06D8C1F-A938-4A90-870B-1ACC88E7AF2F}" type="pres">
      <dgm:prSet presAssocID="{75B0A788-FAB1-42BF-AAED-F2E8F3FCC80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62D09-F6E1-4D2C-A770-0B15A544ECF6}" type="pres">
      <dgm:prSet presAssocID="{75B0A788-FAB1-42BF-AAED-F2E8F3FCC806}" presName="hierChild4" presStyleCnt="0"/>
      <dgm:spPr/>
    </dgm:pt>
    <dgm:pt modelId="{493E1743-8BF9-4B89-9AA8-7EC052DB99D4}" type="pres">
      <dgm:prSet presAssocID="{34A98170-B6C4-4E14-A91E-FC02BAEE4995}" presName="Name23" presStyleLbl="parChTrans1D4" presStyleIdx="0" presStyleCnt="11"/>
      <dgm:spPr/>
    </dgm:pt>
    <dgm:pt modelId="{F1F014AB-4EB0-4C7C-831A-12AF33E3119F}" type="pres">
      <dgm:prSet presAssocID="{6C09E6BE-8ED8-4AD7-838D-70D28C75BC66}" presName="hierRoot4" presStyleCnt="0"/>
      <dgm:spPr/>
    </dgm:pt>
    <dgm:pt modelId="{E19CF637-BC46-49CA-8F50-AEC5D4136256}" type="pres">
      <dgm:prSet presAssocID="{6C09E6BE-8ED8-4AD7-838D-70D28C75BC66}" presName="composite4" presStyleCnt="0"/>
      <dgm:spPr/>
    </dgm:pt>
    <dgm:pt modelId="{75B08C92-E7D3-4380-AAB4-F5A7E3838ADE}" type="pres">
      <dgm:prSet presAssocID="{6C09E6BE-8ED8-4AD7-838D-70D28C75BC66}" presName="background4" presStyleLbl="node4" presStyleIdx="0" presStyleCnt="11"/>
      <dgm:spPr/>
    </dgm:pt>
    <dgm:pt modelId="{A456656B-46CE-4A18-A548-06B8720D9919}" type="pres">
      <dgm:prSet presAssocID="{6C09E6BE-8ED8-4AD7-838D-70D28C75BC66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94310-F637-4A54-BADA-023C67ECE61C}" type="pres">
      <dgm:prSet presAssocID="{6C09E6BE-8ED8-4AD7-838D-70D28C75BC66}" presName="hierChild5" presStyleCnt="0"/>
      <dgm:spPr/>
    </dgm:pt>
    <dgm:pt modelId="{49A80D2A-8AED-4DEC-9F9D-FD0E5ECBB398}" type="pres">
      <dgm:prSet presAssocID="{DFD14B2D-B580-4324-A2F8-8A7233819E12}" presName="Name23" presStyleLbl="parChTrans1D4" presStyleIdx="1" presStyleCnt="11"/>
      <dgm:spPr/>
    </dgm:pt>
    <dgm:pt modelId="{07362005-2250-4F1D-85D8-8D3F1C37012D}" type="pres">
      <dgm:prSet presAssocID="{F3B750D1-A4BE-48FA-BB29-EA106D4E1560}" presName="hierRoot4" presStyleCnt="0"/>
      <dgm:spPr/>
    </dgm:pt>
    <dgm:pt modelId="{383CD781-6A02-4CAF-98F3-6A21B5A2D58B}" type="pres">
      <dgm:prSet presAssocID="{F3B750D1-A4BE-48FA-BB29-EA106D4E1560}" presName="composite4" presStyleCnt="0"/>
      <dgm:spPr/>
    </dgm:pt>
    <dgm:pt modelId="{869FEF2D-0E54-43A0-A4AA-E763DF2ED807}" type="pres">
      <dgm:prSet presAssocID="{F3B750D1-A4BE-48FA-BB29-EA106D4E1560}" presName="background4" presStyleLbl="node4" presStyleIdx="1" presStyleCnt="11"/>
      <dgm:spPr>
        <a:solidFill>
          <a:schemeClr val="accent6"/>
        </a:solidFill>
      </dgm:spPr>
    </dgm:pt>
    <dgm:pt modelId="{FAFCD6DB-DC50-48C1-8D16-C7ED29071455}" type="pres">
      <dgm:prSet presAssocID="{F3B750D1-A4BE-48FA-BB29-EA106D4E1560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DDFA8-1C09-4682-ADC8-2A2DD2858C09}" type="pres">
      <dgm:prSet presAssocID="{F3B750D1-A4BE-48FA-BB29-EA106D4E1560}" presName="hierChild5" presStyleCnt="0"/>
      <dgm:spPr/>
    </dgm:pt>
    <dgm:pt modelId="{1F76CFF4-FB1E-4823-AACC-80DB20C0CF25}" type="pres">
      <dgm:prSet presAssocID="{0396CC36-63EA-4DA1-9301-A2F1C0FEDF3F}" presName="Name23" presStyleLbl="parChTrans1D4" presStyleIdx="2" presStyleCnt="11"/>
      <dgm:spPr/>
    </dgm:pt>
    <dgm:pt modelId="{7C144F04-9004-42D9-9964-ADB06381E71C}" type="pres">
      <dgm:prSet presAssocID="{54F1D532-DF2B-411D-A8ED-E5D1E2460C1B}" presName="hierRoot4" presStyleCnt="0"/>
      <dgm:spPr/>
    </dgm:pt>
    <dgm:pt modelId="{C0F395E9-3AE1-4374-B052-EAF8713684D2}" type="pres">
      <dgm:prSet presAssocID="{54F1D532-DF2B-411D-A8ED-E5D1E2460C1B}" presName="composite4" presStyleCnt="0"/>
      <dgm:spPr/>
    </dgm:pt>
    <dgm:pt modelId="{2D9D2749-2F8C-4305-B3D8-6147472B61AE}" type="pres">
      <dgm:prSet presAssocID="{54F1D532-DF2B-411D-A8ED-E5D1E2460C1B}" presName="background4" presStyleLbl="node4" presStyleIdx="2" presStyleCnt="11"/>
      <dgm:spPr/>
    </dgm:pt>
    <dgm:pt modelId="{37DFD038-0C34-4DED-9942-3F5483C1EA7E}" type="pres">
      <dgm:prSet presAssocID="{54F1D532-DF2B-411D-A8ED-E5D1E2460C1B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CFA2F-5633-4144-A4A3-7149FCD5BBFA}" type="pres">
      <dgm:prSet presAssocID="{54F1D532-DF2B-411D-A8ED-E5D1E2460C1B}" presName="hierChild5" presStyleCnt="0"/>
      <dgm:spPr/>
    </dgm:pt>
    <dgm:pt modelId="{172A92BA-6113-4712-97E3-3036DB334057}" type="pres">
      <dgm:prSet presAssocID="{674A4BB3-215C-4DC4-8823-05EA8887E12D}" presName="Name23" presStyleLbl="parChTrans1D4" presStyleIdx="3" presStyleCnt="11"/>
      <dgm:spPr/>
    </dgm:pt>
    <dgm:pt modelId="{AF70D6E6-A81D-47A2-9339-AC57899A0426}" type="pres">
      <dgm:prSet presAssocID="{8656B8DA-CB3C-429C-8167-DDF0F2ED488A}" presName="hierRoot4" presStyleCnt="0"/>
      <dgm:spPr/>
    </dgm:pt>
    <dgm:pt modelId="{08E42F35-3DFD-4ED7-97E9-9DC4239270EB}" type="pres">
      <dgm:prSet presAssocID="{8656B8DA-CB3C-429C-8167-DDF0F2ED488A}" presName="composite4" presStyleCnt="0"/>
      <dgm:spPr/>
    </dgm:pt>
    <dgm:pt modelId="{4B043A8F-C8E1-43DC-8354-73FAF0CA5A23}" type="pres">
      <dgm:prSet presAssocID="{8656B8DA-CB3C-429C-8167-DDF0F2ED488A}" presName="background4" presStyleLbl="node4" presStyleIdx="3" presStyleCnt="11"/>
      <dgm:spPr>
        <a:solidFill>
          <a:schemeClr val="accent4"/>
        </a:solidFill>
      </dgm:spPr>
    </dgm:pt>
    <dgm:pt modelId="{20D67F40-B7BF-468E-9E88-36C8EF7EFF58}" type="pres">
      <dgm:prSet presAssocID="{8656B8DA-CB3C-429C-8167-DDF0F2ED488A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F7C50-0DF1-4A5D-A1D4-164D051DA4FE}" type="pres">
      <dgm:prSet presAssocID="{8656B8DA-CB3C-429C-8167-DDF0F2ED488A}" presName="hierChild5" presStyleCnt="0"/>
      <dgm:spPr/>
    </dgm:pt>
    <dgm:pt modelId="{27F53AF8-C83B-443B-81D5-C6DCEF3114BD}" type="pres">
      <dgm:prSet presAssocID="{814D8BFA-0BC3-443C-AA5E-8B1505F590B1}" presName="Name23" presStyleLbl="parChTrans1D4" presStyleIdx="4" presStyleCnt="11"/>
      <dgm:spPr/>
    </dgm:pt>
    <dgm:pt modelId="{205CA004-E054-41A5-A241-0EF50D1A92E5}" type="pres">
      <dgm:prSet presAssocID="{5251C5BB-A51C-408A-A6EF-B5BB02F35FF6}" presName="hierRoot4" presStyleCnt="0"/>
      <dgm:spPr/>
    </dgm:pt>
    <dgm:pt modelId="{349E3CFE-B292-4D6F-B5C3-A60290AECA60}" type="pres">
      <dgm:prSet presAssocID="{5251C5BB-A51C-408A-A6EF-B5BB02F35FF6}" presName="composite4" presStyleCnt="0"/>
      <dgm:spPr/>
    </dgm:pt>
    <dgm:pt modelId="{BA9B8483-0567-4067-9EE1-6541563AF4AB}" type="pres">
      <dgm:prSet presAssocID="{5251C5BB-A51C-408A-A6EF-B5BB02F35FF6}" presName="background4" presStyleLbl="node4" presStyleIdx="4" presStyleCnt="11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70AA7B8-9068-45CF-86FD-A5885F00E29C}" type="pres">
      <dgm:prSet presAssocID="{5251C5BB-A51C-408A-A6EF-B5BB02F35FF6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7470C-283F-4D94-8530-7A37EF24BFA9}" type="pres">
      <dgm:prSet presAssocID="{5251C5BB-A51C-408A-A6EF-B5BB02F35FF6}" presName="hierChild5" presStyleCnt="0"/>
      <dgm:spPr/>
    </dgm:pt>
    <dgm:pt modelId="{ECBC07AC-B0F3-4D1A-8FC7-032B159CA20F}" type="pres">
      <dgm:prSet presAssocID="{4AA2C149-FE0B-46B2-9735-C169B01BDE61}" presName="Name17" presStyleLbl="parChTrans1D3" presStyleIdx="1" presStyleCnt="2"/>
      <dgm:spPr/>
    </dgm:pt>
    <dgm:pt modelId="{FD689CDF-BF21-44A8-899C-6DFDF4EC24DB}" type="pres">
      <dgm:prSet presAssocID="{EAA327D3-EB90-40F1-9496-1E1D31628FC2}" presName="hierRoot3" presStyleCnt="0"/>
      <dgm:spPr/>
    </dgm:pt>
    <dgm:pt modelId="{3A59D080-B205-469A-830C-784FFEF7DB3F}" type="pres">
      <dgm:prSet presAssocID="{EAA327D3-EB90-40F1-9496-1E1D31628FC2}" presName="composite3" presStyleCnt="0"/>
      <dgm:spPr/>
    </dgm:pt>
    <dgm:pt modelId="{12E7E99C-DCFD-4259-93B7-F3CDA1FACBB4}" type="pres">
      <dgm:prSet presAssocID="{EAA327D3-EB90-40F1-9496-1E1D31628FC2}" presName="background3" presStyleLbl="node3" presStyleIdx="1" presStyleCnt="2"/>
      <dgm:spPr/>
    </dgm:pt>
    <dgm:pt modelId="{AB5E3110-ACE3-4F91-8535-05C871201746}" type="pres">
      <dgm:prSet presAssocID="{EAA327D3-EB90-40F1-9496-1E1D31628FC2}" presName="text3" presStyleLbl="fgAcc3" presStyleIdx="1" presStyleCnt="2">
        <dgm:presLayoutVars>
          <dgm:chPref val="3"/>
        </dgm:presLayoutVars>
      </dgm:prSet>
      <dgm:spPr/>
    </dgm:pt>
    <dgm:pt modelId="{DD023809-DE35-4E6E-8580-84C52613F782}" type="pres">
      <dgm:prSet presAssocID="{EAA327D3-EB90-40F1-9496-1E1D31628FC2}" presName="hierChild4" presStyleCnt="0"/>
      <dgm:spPr/>
    </dgm:pt>
    <dgm:pt modelId="{9DE7F9C4-C4EC-46F6-9E9E-810AAC81B147}" type="pres">
      <dgm:prSet presAssocID="{A5798165-EC5C-4097-92DA-D83B3E37D4ED}" presName="Name23" presStyleLbl="parChTrans1D4" presStyleIdx="5" presStyleCnt="11"/>
      <dgm:spPr/>
    </dgm:pt>
    <dgm:pt modelId="{5FF2527A-EF5D-488C-80B8-E53F08B94059}" type="pres">
      <dgm:prSet presAssocID="{9D7030F7-8037-4FBD-AE21-80643A5F3E87}" presName="hierRoot4" presStyleCnt="0"/>
      <dgm:spPr/>
    </dgm:pt>
    <dgm:pt modelId="{BB2E32DA-480A-466A-9FD2-7E53899790F4}" type="pres">
      <dgm:prSet presAssocID="{9D7030F7-8037-4FBD-AE21-80643A5F3E87}" presName="composite4" presStyleCnt="0"/>
      <dgm:spPr/>
    </dgm:pt>
    <dgm:pt modelId="{B66D639D-F5E3-4D02-B028-E37EF123CB58}" type="pres">
      <dgm:prSet presAssocID="{9D7030F7-8037-4FBD-AE21-80643A5F3E87}" presName="background4" presStyleLbl="node4" presStyleIdx="5" presStyleCnt="11"/>
      <dgm:spPr/>
    </dgm:pt>
    <dgm:pt modelId="{D45C6BD9-3F90-4031-996A-6C5D931EEA14}" type="pres">
      <dgm:prSet presAssocID="{9D7030F7-8037-4FBD-AE21-80643A5F3E87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103F1-D615-4C41-970E-DCF6AD1DF8BC}" type="pres">
      <dgm:prSet presAssocID="{9D7030F7-8037-4FBD-AE21-80643A5F3E87}" presName="hierChild5" presStyleCnt="0"/>
      <dgm:spPr/>
    </dgm:pt>
    <dgm:pt modelId="{5D0FF209-1010-4CC2-88FC-11A4844666B4}" type="pres">
      <dgm:prSet presAssocID="{BDA5858F-FEE8-40F2-8212-474EB0488B55}" presName="Name23" presStyleLbl="parChTrans1D4" presStyleIdx="6" presStyleCnt="11"/>
      <dgm:spPr/>
    </dgm:pt>
    <dgm:pt modelId="{C35A63D5-F115-4AFA-84A5-5DD6BDC5F12D}" type="pres">
      <dgm:prSet presAssocID="{EA33C104-0E4D-4BFA-8892-31FCF067C1BA}" presName="hierRoot4" presStyleCnt="0"/>
      <dgm:spPr/>
    </dgm:pt>
    <dgm:pt modelId="{59123221-567A-4BED-96EE-A8117DA301B8}" type="pres">
      <dgm:prSet presAssocID="{EA33C104-0E4D-4BFA-8892-31FCF067C1BA}" presName="composite4" presStyleCnt="0"/>
      <dgm:spPr/>
    </dgm:pt>
    <dgm:pt modelId="{41EFD289-CAC7-4507-AD45-44C3E17F24F4}" type="pres">
      <dgm:prSet presAssocID="{EA33C104-0E4D-4BFA-8892-31FCF067C1BA}" presName="background4" presStyleLbl="node4" presStyleIdx="6" presStyleCnt="11"/>
      <dgm:spPr/>
    </dgm:pt>
    <dgm:pt modelId="{1D049B0D-C33A-42D2-BF70-1013DA7A4937}" type="pres">
      <dgm:prSet presAssocID="{EA33C104-0E4D-4BFA-8892-31FCF067C1BA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A425AF-A25D-4697-B900-D8A964A3F1BA}" type="pres">
      <dgm:prSet presAssocID="{EA33C104-0E4D-4BFA-8892-31FCF067C1BA}" presName="hierChild5" presStyleCnt="0"/>
      <dgm:spPr/>
    </dgm:pt>
    <dgm:pt modelId="{9076EDAC-8F35-4643-B561-4524CE62E4C6}" type="pres">
      <dgm:prSet presAssocID="{5F42E8E4-A76B-4A0E-B68D-F63A9EAEF1F3}" presName="Name23" presStyleLbl="parChTrans1D4" presStyleIdx="7" presStyleCnt="11"/>
      <dgm:spPr/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7" presStyleCnt="11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A4B1FC36-7586-46A3-A8AC-1C4D51425154}" type="pres">
      <dgm:prSet presAssocID="{1F33B097-8867-405D-838B-8892E278EA37}" presName="Name23" presStyleLbl="parChTrans1D4" presStyleIdx="8" presStyleCnt="11"/>
      <dgm:spPr/>
    </dgm:pt>
    <dgm:pt modelId="{15D3612B-5C8C-4FC7-9FF6-14AF4F3A7996}" type="pres">
      <dgm:prSet presAssocID="{3A13D5B4-1BD0-4038-A12D-E76C1B434301}" presName="hierRoot4" presStyleCnt="0"/>
      <dgm:spPr/>
    </dgm:pt>
    <dgm:pt modelId="{C1233D96-6198-4279-9E79-7B6CAB175BF4}" type="pres">
      <dgm:prSet presAssocID="{3A13D5B4-1BD0-4038-A12D-E76C1B434301}" presName="composite4" presStyleCnt="0"/>
      <dgm:spPr/>
    </dgm:pt>
    <dgm:pt modelId="{BFE4419E-39C5-4597-A799-631679FE9969}" type="pres">
      <dgm:prSet presAssocID="{3A13D5B4-1BD0-4038-A12D-E76C1B434301}" presName="background4" presStyleLbl="node4" presStyleIdx="8" presStyleCnt="11"/>
      <dgm:spPr/>
    </dgm:pt>
    <dgm:pt modelId="{0E3339A1-42DE-492E-882A-F05F94AEB462}" type="pres">
      <dgm:prSet presAssocID="{3A13D5B4-1BD0-4038-A12D-E76C1B434301}" presName="text4" presStyleLbl="fgAcc4" presStyleIdx="8" presStyleCnt="11">
        <dgm:presLayoutVars>
          <dgm:chPref val="3"/>
        </dgm:presLayoutVars>
      </dgm:prSet>
      <dgm:spPr/>
    </dgm:pt>
    <dgm:pt modelId="{46FC462C-2713-4B66-B71A-C5BC9483357B}" type="pres">
      <dgm:prSet presAssocID="{3A13D5B4-1BD0-4038-A12D-E76C1B434301}" presName="hierChild5" presStyleCnt="0"/>
      <dgm:spPr/>
    </dgm:pt>
    <dgm:pt modelId="{29F8C8E3-CF34-46F6-9E73-F1F9718D1C88}" type="pres">
      <dgm:prSet presAssocID="{4425D548-9BA3-4C36-8487-0378D9674907}" presName="Name23" presStyleLbl="parChTrans1D4" presStyleIdx="9" presStyleCnt="11"/>
      <dgm:spPr/>
    </dgm:pt>
    <dgm:pt modelId="{664C54EB-E8A1-473F-A25F-7FEFD098B058}" type="pres">
      <dgm:prSet presAssocID="{3D25D9D4-43B2-4125-8366-278F42BF1DEE}" presName="hierRoot4" presStyleCnt="0"/>
      <dgm:spPr/>
    </dgm:pt>
    <dgm:pt modelId="{6F80C829-518D-4A36-9787-63C503610478}" type="pres">
      <dgm:prSet presAssocID="{3D25D9D4-43B2-4125-8366-278F42BF1DEE}" presName="composite4" presStyleCnt="0"/>
      <dgm:spPr/>
    </dgm:pt>
    <dgm:pt modelId="{687DB12E-B379-4F22-99C5-44AC63AC33F0}" type="pres">
      <dgm:prSet presAssocID="{3D25D9D4-43B2-4125-8366-278F42BF1DEE}" presName="background4" presStyleLbl="node4" presStyleIdx="9" presStyleCnt="11"/>
      <dgm:spPr/>
    </dgm:pt>
    <dgm:pt modelId="{75024FE7-432B-4010-82AC-D9E37A00BA7B}" type="pres">
      <dgm:prSet presAssocID="{3D25D9D4-43B2-4125-8366-278F42BF1DEE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9113A-5C80-4E3F-8F71-F073CE90BC55}" type="pres">
      <dgm:prSet presAssocID="{3D25D9D4-43B2-4125-8366-278F42BF1DEE}" presName="hierChild5" presStyleCnt="0"/>
      <dgm:spPr/>
    </dgm:pt>
    <dgm:pt modelId="{4A64DA8F-06C4-4060-8CB6-61A58CCC4BD9}" type="pres">
      <dgm:prSet presAssocID="{D4093CA5-3154-4C03-BA7F-36755CC96C46}" presName="Name23" presStyleLbl="parChTrans1D4" presStyleIdx="10" presStyleCnt="11"/>
      <dgm:spPr/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0" presStyleCnt="11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D8757EED-2164-41CD-9091-FE0C9E1EADD4}" srcId="{75B0A788-FAB1-42BF-AAED-F2E8F3FCC806}" destId="{6C09E6BE-8ED8-4AD7-838D-70D28C75BC66}" srcOrd="0" destOrd="0" parTransId="{34A98170-B6C4-4E14-A91E-FC02BAEE4995}" sibTransId="{1A501521-2714-4808-86D9-D2BF8B2C76FE}"/>
    <dgm:cxn modelId="{0797B22C-23F5-4012-BBFD-2115CE405785}" srcId="{C4D45291-7015-4E61-8D7E-8AB865A08963}" destId="{F2D3E0D9-B878-4FED-9461-9DEFBA19172F}" srcOrd="0" destOrd="0" parTransId="{D79AFB7A-A303-4F9F-BA33-B91537041590}" sibTransId="{6BBE7354-E2EA-4C9B-9C6A-BE3419DCFE01}"/>
    <dgm:cxn modelId="{1ADF0626-6F64-4499-A685-2729E42B3DC5}" type="presOf" srcId="{6C09E6BE-8ED8-4AD7-838D-70D28C75BC66}" destId="{A456656B-46CE-4A18-A548-06B8720D9919}" srcOrd="0" destOrd="0" presId="urn:microsoft.com/office/officeart/2005/8/layout/hierarchy1"/>
    <dgm:cxn modelId="{B1B15CEF-AC9A-453E-8A6E-E484C83CB53C}" type="presOf" srcId="{FE842FE5-A162-4F80-8805-BA246D376B91}" destId="{645CA640-CAAB-433A-BBD8-9B7FB6E113DC}" srcOrd="0" destOrd="0" presId="urn:microsoft.com/office/officeart/2005/8/layout/hierarchy1"/>
    <dgm:cxn modelId="{F44F09A1-DE8D-4AEC-BB42-D224DA113CDC}" type="presOf" srcId="{F3B750D1-A4BE-48FA-BB29-EA106D4E1560}" destId="{FAFCD6DB-DC50-48C1-8D16-C7ED29071455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482B5D4B-C639-4257-BE4C-F6CFED317A00}" type="presOf" srcId="{5251C5BB-A51C-408A-A6EF-B5BB02F35FF6}" destId="{D70AA7B8-9068-45CF-86FD-A5885F00E29C}" srcOrd="0" destOrd="0" presId="urn:microsoft.com/office/officeart/2005/8/layout/hierarchy1"/>
    <dgm:cxn modelId="{4F1BCCE8-8439-4D35-A887-8068A319FCEA}" type="presOf" srcId="{814D8BFA-0BC3-443C-AA5E-8B1505F590B1}" destId="{27F53AF8-C83B-443B-81D5-C6DCEF3114BD}" srcOrd="0" destOrd="0" presId="urn:microsoft.com/office/officeart/2005/8/layout/hierarchy1"/>
    <dgm:cxn modelId="{EA19805F-3E7D-48F9-8630-D77E7DB46AE5}" type="presOf" srcId="{B0A05402-87CC-45F4-925F-9618019A60C7}" destId="{DB4B9885-9DA5-41E6-B670-901B35245E78}" srcOrd="0" destOrd="0" presId="urn:microsoft.com/office/officeart/2005/8/layout/hierarchy1"/>
    <dgm:cxn modelId="{1F0C20F3-88D6-4DF0-B73F-5B919FE1DA89}" srcId="{75B0A788-FAB1-42BF-AAED-F2E8F3FCC806}" destId="{54F1D532-DF2B-411D-A8ED-E5D1E2460C1B}" srcOrd="1" destOrd="0" parTransId="{0396CC36-63EA-4DA1-9301-A2F1C0FEDF3F}" sibTransId="{95AEB636-222D-4DBC-866F-6E0156814472}"/>
    <dgm:cxn modelId="{87DB697F-A4F6-49DD-BCD0-3AC67CC3B3DF}" type="presOf" srcId="{4AA2C149-FE0B-46B2-9735-C169B01BDE61}" destId="{ECBC07AC-B0F3-4D1A-8FC7-032B159CA20F}" srcOrd="0" destOrd="0" presId="urn:microsoft.com/office/officeart/2005/8/layout/hierarchy1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82FCFC69-CDB8-4BEA-BD6A-CFBAB007FFA6}" type="presOf" srcId="{D79AFB7A-A303-4F9F-BA33-B91537041590}" destId="{8A855117-97D5-409F-B832-3CBC5F2CD680}" srcOrd="0" destOrd="0" presId="urn:microsoft.com/office/officeart/2005/8/layout/hierarchy1"/>
    <dgm:cxn modelId="{4F0F7906-3AD8-462A-AEFD-04E13270614F}" type="presOf" srcId="{BDA5858F-FEE8-40F2-8212-474EB0488B55}" destId="{5D0FF209-1010-4CC2-88FC-11A4844666B4}" srcOrd="0" destOrd="0" presId="urn:microsoft.com/office/officeart/2005/8/layout/hierarchy1"/>
    <dgm:cxn modelId="{75E33505-4ADE-4548-B9A1-1DE0B6FBDBFA}" srcId="{6C09E6BE-8ED8-4AD7-838D-70D28C75BC66}" destId="{F3B750D1-A4BE-48FA-BB29-EA106D4E1560}" srcOrd="0" destOrd="0" parTransId="{DFD14B2D-B580-4324-A2F8-8A7233819E12}" sibTransId="{AE9C6987-9BB4-4D27-AB53-55744AF0DE8D}"/>
    <dgm:cxn modelId="{C6CDD8DF-CE41-4587-88F7-43760B30D491}" type="presOf" srcId="{F2D3E0D9-B878-4FED-9461-9DEFBA19172F}" destId="{8D263E76-7780-46DD-97EC-57ECFBB3936D}" srcOrd="0" destOrd="0" presId="urn:microsoft.com/office/officeart/2005/8/layout/hierarchy1"/>
    <dgm:cxn modelId="{51F00EBB-D424-4170-BA56-FB46E21DF59C}" type="presOf" srcId="{4425D548-9BA3-4C36-8487-0378D9674907}" destId="{29F8C8E3-CF34-46F6-9E73-F1F9718D1C88}" srcOrd="0" destOrd="0" presId="urn:microsoft.com/office/officeart/2005/8/layout/hierarchy1"/>
    <dgm:cxn modelId="{C374D660-8081-495A-90ED-9FA182B86DF6}" type="presOf" srcId="{EA33C104-0E4D-4BFA-8892-31FCF067C1BA}" destId="{1D049B0D-C33A-42D2-BF70-1013DA7A4937}" srcOrd="0" destOrd="0" presId="urn:microsoft.com/office/officeart/2005/8/layout/hierarchy1"/>
    <dgm:cxn modelId="{0C56B3E3-B655-4386-9E3E-85F28E68370A}" type="presOf" srcId="{1F33B097-8867-405D-838B-8892E278EA37}" destId="{A4B1FC36-7586-46A3-A8AC-1C4D51425154}" srcOrd="0" destOrd="0" presId="urn:microsoft.com/office/officeart/2005/8/layout/hierarchy1"/>
    <dgm:cxn modelId="{E46CFE88-ED03-4811-9914-D7CBB1F0DB33}" type="presOf" srcId="{A5798165-EC5C-4097-92DA-D83B3E37D4ED}" destId="{9DE7F9C4-C4EC-46F6-9E9E-810AAC81B147}" srcOrd="0" destOrd="0" presId="urn:microsoft.com/office/officeart/2005/8/layout/hierarchy1"/>
    <dgm:cxn modelId="{783490B8-D393-4F9B-AC79-22699E28F300}" type="presOf" srcId="{54F1D532-DF2B-411D-A8ED-E5D1E2460C1B}" destId="{37DFD038-0C34-4DED-9942-3F5483C1EA7E}" srcOrd="0" destOrd="0" presId="urn:microsoft.com/office/officeart/2005/8/layout/hierarchy1"/>
    <dgm:cxn modelId="{9DB541CF-A57C-4F9D-9711-4CDD5377E7ED}" type="presOf" srcId="{3D25D9D4-43B2-4125-8366-278F42BF1DEE}" destId="{75024FE7-432B-4010-82AC-D9E37A00BA7B}" srcOrd="0" destOrd="0" presId="urn:microsoft.com/office/officeart/2005/8/layout/hierarchy1"/>
    <dgm:cxn modelId="{BB78C4C5-F289-4F5B-8AFD-7EBD20247590}" type="presOf" srcId="{5F42E8E4-A76B-4A0E-B68D-F63A9EAEF1F3}" destId="{9076EDAC-8F35-4643-B561-4524CE62E4C6}" srcOrd="0" destOrd="0" presId="urn:microsoft.com/office/officeart/2005/8/layout/hierarchy1"/>
    <dgm:cxn modelId="{7DD52AD8-55E9-4F1B-8AE7-BE8F3BBBA78C}" type="presOf" srcId="{D4093CA5-3154-4C03-BA7F-36755CC96C46}" destId="{4A64DA8F-06C4-4060-8CB6-61A58CCC4BD9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446BC63C-DD70-4497-BE14-790D5F7764AC}" srcId="{FE842FE5-A162-4F80-8805-BA246D376B91}" destId="{C4D45291-7015-4E61-8D7E-8AB865A08963}" srcOrd="0" destOrd="0" parTransId="{25BB2FC0-599E-4D57-ADDF-FF40DC53B9C6}" sibTransId="{05F37BB5-7623-450F-8BE0-06083A5AF2E6}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42B1F094-1729-469F-8319-67E93D3D4572}" srcId="{F2D3E0D9-B878-4FED-9461-9DEFBA19172F}" destId="{EAA327D3-EB90-40F1-9496-1E1D31628FC2}" srcOrd="1" destOrd="0" parTransId="{4AA2C149-FE0B-46B2-9735-C169B01BDE61}" sibTransId="{2939613E-D4B0-4B68-B409-B58FD9F3411A}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A42791AE-96DA-429C-B42F-960252C737FD}" type="presOf" srcId="{75B0A788-FAB1-42BF-AAED-F2E8F3FCC806}" destId="{F06D8C1F-A938-4A90-870B-1ACC88E7AF2F}" srcOrd="0" destOrd="0" presId="urn:microsoft.com/office/officeart/2005/8/layout/hierarchy1"/>
    <dgm:cxn modelId="{45FA24DE-DEC7-4D18-9024-65234E3176D0}" type="presOf" srcId="{30430F0E-3E95-40EF-B330-13A47BBE58B1}" destId="{BACB4008-E381-495C-948B-3BFEB278F7D6}" srcOrd="0" destOrd="0" presId="urn:microsoft.com/office/officeart/2005/8/layout/hierarchy1"/>
    <dgm:cxn modelId="{5A3315B8-4418-4BF9-BC6C-9916F5ED535A}" type="presOf" srcId="{DFD14B2D-B580-4324-A2F8-8A7233819E12}" destId="{49A80D2A-8AED-4DEC-9F9D-FD0E5ECBB398}" srcOrd="0" destOrd="0" presId="urn:microsoft.com/office/officeart/2005/8/layout/hierarchy1"/>
    <dgm:cxn modelId="{17FEE4F1-6479-4E7A-8128-1F736F362ADC}" type="presOf" srcId="{0DE73175-D9F4-452C-9794-8CEA39DA1C3A}" destId="{71DA63ED-A974-4B0E-83FE-EF118364A56C}" srcOrd="0" destOrd="0" presId="urn:microsoft.com/office/officeart/2005/8/layout/hierarchy1"/>
    <dgm:cxn modelId="{F73AA55A-0F33-4966-9B5F-0C12D92FB99A}" type="presOf" srcId="{3A13D5B4-1BD0-4038-A12D-E76C1B434301}" destId="{0E3339A1-42DE-492E-882A-F05F94AEB462}" srcOrd="0" destOrd="0" presId="urn:microsoft.com/office/officeart/2005/8/layout/hierarchy1"/>
    <dgm:cxn modelId="{232B3908-240C-4BC9-9445-B5A7755974B0}" type="presOf" srcId="{8656B8DA-CB3C-429C-8167-DDF0F2ED488A}" destId="{20D67F40-B7BF-468E-9E88-36C8EF7EFF58}" srcOrd="0" destOrd="0" presId="urn:microsoft.com/office/officeart/2005/8/layout/hierarchy1"/>
    <dgm:cxn modelId="{7F830E93-598F-491D-8364-352E6C936F99}" type="presOf" srcId="{674A4BB3-215C-4DC4-8823-05EA8887E12D}" destId="{172A92BA-6113-4712-97E3-3036DB334057}" srcOrd="0" destOrd="0" presId="urn:microsoft.com/office/officeart/2005/8/layout/hierarchy1"/>
    <dgm:cxn modelId="{CEA1ACA4-3A45-4406-8F26-D9009BC5B551}" type="presOf" srcId="{0396CC36-63EA-4DA1-9301-A2F1C0FEDF3F}" destId="{1F76CFF4-FB1E-4823-AACC-80DB20C0CF25}" srcOrd="0" destOrd="0" presId="urn:microsoft.com/office/officeart/2005/8/layout/hierarchy1"/>
    <dgm:cxn modelId="{7119163E-1871-43EF-833F-53A4C98DB9CA}" type="presOf" srcId="{C4D45291-7015-4E61-8D7E-8AB865A08963}" destId="{B5A8FC17-4AFF-40BF-802C-3F2DD29968F2}" srcOrd="0" destOrd="0" presId="urn:microsoft.com/office/officeart/2005/8/layout/hierarchy1"/>
    <dgm:cxn modelId="{EDB9C0C3-6A22-4949-B392-5EA3E3C42A65}" srcId="{54F1D532-DF2B-411D-A8ED-E5D1E2460C1B}" destId="{5251C5BB-A51C-408A-A6EF-B5BB02F35FF6}" srcOrd="1" destOrd="0" parTransId="{814D8BFA-0BC3-443C-AA5E-8B1505F590B1}" sibTransId="{62F1BB7F-0D92-482D-B439-23A051AAB8DF}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86963195-A811-42D0-B481-89CEC9D4E554}" srcId="{F2D3E0D9-B878-4FED-9461-9DEFBA19172F}" destId="{75B0A788-FAB1-42BF-AAED-F2E8F3FCC806}" srcOrd="0" destOrd="0" parTransId="{30430F0E-3E95-40EF-B330-13A47BBE58B1}" sibTransId="{F76A50B9-4BE5-4EDC-9256-EC8F328107AF}"/>
    <dgm:cxn modelId="{67F7A2E3-175D-4661-AFC0-7E5E7774749F}" type="presOf" srcId="{9D7030F7-8037-4FBD-AE21-80643A5F3E87}" destId="{D45C6BD9-3F90-4031-996A-6C5D931EEA14}" srcOrd="0" destOrd="0" presId="urn:microsoft.com/office/officeart/2005/8/layout/hierarchy1"/>
    <dgm:cxn modelId="{41D465B9-FEC4-4949-BB29-CB89A3EE8FB8}" type="presOf" srcId="{EAA327D3-EB90-40F1-9496-1E1D31628FC2}" destId="{AB5E3110-ACE3-4F91-8535-05C871201746}" srcOrd="0" destOrd="0" presId="urn:microsoft.com/office/officeart/2005/8/layout/hierarchy1"/>
    <dgm:cxn modelId="{4C67DCBD-536C-4385-9A3E-AC8665CA8458}" type="presOf" srcId="{34A98170-B6C4-4E14-A91E-FC02BAEE4995}" destId="{493E1743-8BF9-4B89-9AA8-7EC052DB99D4}" srcOrd="0" destOrd="0" presId="urn:microsoft.com/office/officeart/2005/8/layout/hierarchy1"/>
    <dgm:cxn modelId="{4AE66F17-0ACC-4133-BD5E-50763951736D}" srcId="{54F1D532-DF2B-411D-A8ED-E5D1E2460C1B}" destId="{8656B8DA-CB3C-429C-8167-DDF0F2ED488A}" srcOrd="0" destOrd="0" parTransId="{674A4BB3-215C-4DC4-8823-05EA8887E12D}" sibTransId="{76E0EB06-2C45-4234-8298-625F6D8911B0}"/>
    <dgm:cxn modelId="{46A4D4B7-0B30-4286-A13F-5BA5A981D73E}" type="presParOf" srcId="{645CA640-CAAB-433A-BBD8-9B7FB6E113DC}" destId="{9D08204E-802C-4550-9F7D-07589CD3163E}" srcOrd="0" destOrd="0" presId="urn:microsoft.com/office/officeart/2005/8/layout/hierarchy1"/>
    <dgm:cxn modelId="{23F67F10-8BBE-4C8E-917A-064275CE44EE}" type="presParOf" srcId="{9D08204E-802C-4550-9F7D-07589CD3163E}" destId="{9762CE7E-5A56-450B-94CD-89C3892B5B8E}" srcOrd="0" destOrd="0" presId="urn:microsoft.com/office/officeart/2005/8/layout/hierarchy1"/>
    <dgm:cxn modelId="{EFF7F6B2-C8C0-423C-9203-7CD8ED9A881D}" type="presParOf" srcId="{9762CE7E-5A56-450B-94CD-89C3892B5B8E}" destId="{CD22B6AC-AA2E-473B-8497-8FFE21D4F46D}" srcOrd="0" destOrd="0" presId="urn:microsoft.com/office/officeart/2005/8/layout/hierarchy1"/>
    <dgm:cxn modelId="{DF6DEF3C-B008-4ADE-9F3D-F30FD477CE5F}" type="presParOf" srcId="{9762CE7E-5A56-450B-94CD-89C3892B5B8E}" destId="{B5A8FC17-4AFF-40BF-802C-3F2DD29968F2}" srcOrd="1" destOrd="0" presId="urn:microsoft.com/office/officeart/2005/8/layout/hierarchy1"/>
    <dgm:cxn modelId="{71139EA5-09C5-4287-855D-652AB6F6CE04}" type="presParOf" srcId="{9D08204E-802C-4550-9F7D-07589CD3163E}" destId="{5D2C0746-ABEA-49E1-9B64-7E856FD98BEB}" srcOrd="1" destOrd="0" presId="urn:microsoft.com/office/officeart/2005/8/layout/hierarchy1"/>
    <dgm:cxn modelId="{390AF45E-149F-4416-BD55-16F8B0176FC8}" type="presParOf" srcId="{5D2C0746-ABEA-49E1-9B64-7E856FD98BEB}" destId="{8A855117-97D5-409F-B832-3CBC5F2CD680}" srcOrd="0" destOrd="0" presId="urn:microsoft.com/office/officeart/2005/8/layout/hierarchy1"/>
    <dgm:cxn modelId="{B4D24123-9F8E-4D85-BFF2-7C2C9CEDFCC9}" type="presParOf" srcId="{5D2C0746-ABEA-49E1-9B64-7E856FD98BEB}" destId="{2B3F9994-DD2A-4BC9-92A5-5AD1C2F89132}" srcOrd="1" destOrd="0" presId="urn:microsoft.com/office/officeart/2005/8/layout/hierarchy1"/>
    <dgm:cxn modelId="{093562DE-4947-448B-943E-E7212A791676}" type="presParOf" srcId="{2B3F9994-DD2A-4BC9-92A5-5AD1C2F89132}" destId="{782914CE-B981-4C19-9287-93469ECFF1B2}" srcOrd="0" destOrd="0" presId="urn:microsoft.com/office/officeart/2005/8/layout/hierarchy1"/>
    <dgm:cxn modelId="{2B0D1C5B-826C-4490-BAC4-E458083248C3}" type="presParOf" srcId="{782914CE-B981-4C19-9287-93469ECFF1B2}" destId="{68FF1E55-A3C7-4A6C-A37B-0895C600A0B2}" srcOrd="0" destOrd="0" presId="urn:microsoft.com/office/officeart/2005/8/layout/hierarchy1"/>
    <dgm:cxn modelId="{2C7E6AED-FA5A-44AF-AD34-3CC737384E88}" type="presParOf" srcId="{782914CE-B981-4C19-9287-93469ECFF1B2}" destId="{8D263E76-7780-46DD-97EC-57ECFBB3936D}" srcOrd="1" destOrd="0" presId="urn:microsoft.com/office/officeart/2005/8/layout/hierarchy1"/>
    <dgm:cxn modelId="{F4D1545C-9101-491A-969C-E6E73C2C66D5}" type="presParOf" srcId="{2B3F9994-DD2A-4BC9-92A5-5AD1C2F89132}" destId="{44B33BB1-7098-400A-A74F-A09A77AC8231}" srcOrd="1" destOrd="0" presId="urn:microsoft.com/office/officeart/2005/8/layout/hierarchy1"/>
    <dgm:cxn modelId="{958B4752-7D9D-420A-B5E3-1E68D9319A80}" type="presParOf" srcId="{44B33BB1-7098-400A-A74F-A09A77AC8231}" destId="{BACB4008-E381-495C-948B-3BFEB278F7D6}" srcOrd="0" destOrd="0" presId="urn:microsoft.com/office/officeart/2005/8/layout/hierarchy1"/>
    <dgm:cxn modelId="{6969789A-F3A7-461D-B163-5581949D4D8B}" type="presParOf" srcId="{44B33BB1-7098-400A-A74F-A09A77AC8231}" destId="{6D2B223F-5FED-4187-8B37-5EC82FF9C8DF}" srcOrd="1" destOrd="0" presId="urn:microsoft.com/office/officeart/2005/8/layout/hierarchy1"/>
    <dgm:cxn modelId="{EB162A92-7B26-431F-9D16-3D7A483D8024}" type="presParOf" srcId="{6D2B223F-5FED-4187-8B37-5EC82FF9C8DF}" destId="{BD868177-45ED-4D5D-94B7-13E082230038}" srcOrd="0" destOrd="0" presId="urn:microsoft.com/office/officeart/2005/8/layout/hierarchy1"/>
    <dgm:cxn modelId="{45725CC7-3E5E-4C8B-BC54-DCADC9D69E29}" type="presParOf" srcId="{BD868177-45ED-4D5D-94B7-13E082230038}" destId="{B5D49C02-D63D-44E1-8717-BEC874C281CF}" srcOrd="0" destOrd="0" presId="urn:microsoft.com/office/officeart/2005/8/layout/hierarchy1"/>
    <dgm:cxn modelId="{F4979614-9E03-4AB5-807D-E366C5EDB5E2}" type="presParOf" srcId="{BD868177-45ED-4D5D-94B7-13E082230038}" destId="{F06D8C1F-A938-4A90-870B-1ACC88E7AF2F}" srcOrd="1" destOrd="0" presId="urn:microsoft.com/office/officeart/2005/8/layout/hierarchy1"/>
    <dgm:cxn modelId="{AAE1F8A3-3DC9-4804-B5C1-45F266E3CC72}" type="presParOf" srcId="{6D2B223F-5FED-4187-8B37-5EC82FF9C8DF}" destId="{B7162D09-F6E1-4D2C-A770-0B15A544ECF6}" srcOrd="1" destOrd="0" presId="urn:microsoft.com/office/officeart/2005/8/layout/hierarchy1"/>
    <dgm:cxn modelId="{923790AF-F900-4640-99A0-22AAE10D5071}" type="presParOf" srcId="{B7162D09-F6E1-4D2C-A770-0B15A544ECF6}" destId="{493E1743-8BF9-4B89-9AA8-7EC052DB99D4}" srcOrd="0" destOrd="0" presId="urn:microsoft.com/office/officeart/2005/8/layout/hierarchy1"/>
    <dgm:cxn modelId="{75FE24FF-C187-4D12-BAF0-A75BBE20DA98}" type="presParOf" srcId="{B7162D09-F6E1-4D2C-A770-0B15A544ECF6}" destId="{F1F014AB-4EB0-4C7C-831A-12AF33E3119F}" srcOrd="1" destOrd="0" presId="urn:microsoft.com/office/officeart/2005/8/layout/hierarchy1"/>
    <dgm:cxn modelId="{EA4FCA1E-BF3C-41B5-89E8-2403DD7184F3}" type="presParOf" srcId="{F1F014AB-4EB0-4C7C-831A-12AF33E3119F}" destId="{E19CF637-BC46-49CA-8F50-AEC5D4136256}" srcOrd="0" destOrd="0" presId="urn:microsoft.com/office/officeart/2005/8/layout/hierarchy1"/>
    <dgm:cxn modelId="{E739A0C1-E26A-41AE-8B0A-3FF2548A289E}" type="presParOf" srcId="{E19CF637-BC46-49CA-8F50-AEC5D4136256}" destId="{75B08C92-E7D3-4380-AAB4-F5A7E3838ADE}" srcOrd="0" destOrd="0" presId="urn:microsoft.com/office/officeart/2005/8/layout/hierarchy1"/>
    <dgm:cxn modelId="{E8386589-13AB-4946-B6FE-BE39D331ED06}" type="presParOf" srcId="{E19CF637-BC46-49CA-8F50-AEC5D4136256}" destId="{A456656B-46CE-4A18-A548-06B8720D9919}" srcOrd="1" destOrd="0" presId="urn:microsoft.com/office/officeart/2005/8/layout/hierarchy1"/>
    <dgm:cxn modelId="{1EDBD47A-87AF-4818-A2EC-9424F83CC5E6}" type="presParOf" srcId="{F1F014AB-4EB0-4C7C-831A-12AF33E3119F}" destId="{09194310-F637-4A54-BADA-023C67ECE61C}" srcOrd="1" destOrd="0" presId="urn:microsoft.com/office/officeart/2005/8/layout/hierarchy1"/>
    <dgm:cxn modelId="{D890D795-0539-42E1-B21A-2E3682C8ECFF}" type="presParOf" srcId="{09194310-F637-4A54-BADA-023C67ECE61C}" destId="{49A80D2A-8AED-4DEC-9F9D-FD0E5ECBB398}" srcOrd="0" destOrd="0" presId="urn:microsoft.com/office/officeart/2005/8/layout/hierarchy1"/>
    <dgm:cxn modelId="{0AB80098-1D55-4189-A675-A5E13294E376}" type="presParOf" srcId="{09194310-F637-4A54-BADA-023C67ECE61C}" destId="{07362005-2250-4F1D-85D8-8D3F1C37012D}" srcOrd="1" destOrd="0" presId="urn:microsoft.com/office/officeart/2005/8/layout/hierarchy1"/>
    <dgm:cxn modelId="{15FB485E-38A9-4EC9-80AB-8DA1E4112DAD}" type="presParOf" srcId="{07362005-2250-4F1D-85D8-8D3F1C37012D}" destId="{383CD781-6A02-4CAF-98F3-6A21B5A2D58B}" srcOrd="0" destOrd="0" presId="urn:microsoft.com/office/officeart/2005/8/layout/hierarchy1"/>
    <dgm:cxn modelId="{DDFB5E1B-7EF0-4561-A83C-70323070F369}" type="presParOf" srcId="{383CD781-6A02-4CAF-98F3-6A21B5A2D58B}" destId="{869FEF2D-0E54-43A0-A4AA-E763DF2ED807}" srcOrd="0" destOrd="0" presId="urn:microsoft.com/office/officeart/2005/8/layout/hierarchy1"/>
    <dgm:cxn modelId="{F2B0657A-6520-4D58-A5C6-40AC09AB0275}" type="presParOf" srcId="{383CD781-6A02-4CAF-98F3-6A21B5A2D58B}" destId="{FAFCD6DB-DC50-48C1-8D16-C7ED29071455}" srcOrd="1" destOrd="0" presId="urn:microsoft.com/office/officeart/2005/8/layout/hierarchy1"/>
    <dgm:cxn modelId="{EAE9ED64-D7C5-40AF-AD08-2A3BED6BA5C5}" type="presParOf" srcId="{07362005-2250-4F1D-85D8-8D3F1C37012D}" destId="{A32DDFA8-1C09-4682-ADC8-2A2DD2858C09}" srcOrd="1" destOrd="0" presId="urn:microsoft.com/office/officeart/2005/8/layout/hierarchy1"/>
    <dgm:cxn modelId="{E75A45C3-26EA-441E-B134-7FCEB51B90C9}" type="presParOf" srcId="{B7162D09-F6E1-4D2C-A770-0B15A544ECF6}" destId="{1F76CFF4-FB1E-4823-AACC-80DB20C0CF25}" srcOrd="2" destOrd="0" presId="urn:microsoft.com/office/officeart/2005/8/layout/hierarchy1"/>
    <dgm:cxn modelId="{B6620A0E-9A79-4988-BF9B-8B4617611926}" type="presParOf" srcId="{B7162D09-F6E1-4D2C-A770-0B15A544ECF6}" destId="{7C144F04-9004-42D9-9964-ADB06381E71C}" srcOrd="3" destOrd="0" presId="urn:microsoft.com/office/officeart/2005/8/layout/hierarchy1"/>
    <dgm:cxn modelId="{9C940E02-D0C2-4A09-9650-71CEBD99CCA7}" type="presParOf" srcId="{7C144F04-9004-42D9-9964-ADB06381E71C}" destId="{C0F395E9-3AE1-4374-B052-EAF8713684D2}" srcOrd="0" destOrd="0" presId="urn:microsoft.com/office/officeart/2005/8/layout/hierarchy1"/>
    <dgm:cxn modelId="{BC4B5832-7009-4EB0-B6B6-179F859AEF50}" type="presParOf" srcId="{C0F395E9-3AE1-4374-B052-EAF8713684D2}" destId="{2D9D2749-2F8C-4305-B3D8-6147472B61AE}" srcOrd="0" destOrd="0" presId="urn:microsoft.com/office/officeart/2005/8/layout/hierarchy1"/>
    <dgm:cxn modelId="{FE95C273-0323-417A-B388-2423431231A2}" type="presParOf" srcId="{C0F395E9-3AE1-4374-B052-EAF8713684D2}" destId="{37DFD038-0C34-4DED-9942-3F5483C1EA7E}" srcOrd="1" destOrd="0" presId="urn:microsoft.com/office/officeart/2005/8/layout/hierarchy1"/>
    <dgm:cxn modelId="{EEF4A03D-AA5D-4882-AFE8-43B4218611E4}" type="presParOf" srcId="{7C144F04-9004-42D9-9964-ADB06381E71C}" destId="{CFFCFA2F-5633-4144-A4A3-7149FCD5BBFA}" srcOrd="1" destOrd="0" presId="urn:microsoft.com/office/officeart/2005/8/layout/hierarchy1"/>
    <dgm:cxn modelId="{AF098632-DA96-45B7-A814-D175F833B5C0}" type="presParOf" srcId="{CFFCFA2F-5633-4144-A4A3-7149FCD5BBFA}" destId="{172A92BA-6113-4712-97E3-3036DB334057}" srcOrd="0" destOrd="0" presId="urn:microsoft.com/office/officeart/2005/8/layout/hierarchy1"/>
    <dgm:cxn modelId="{40702AF4-7ADC-44D6-A8DC-2970022AFEAC}" type="presParOf" srcId="{CFFCFA2F-5633-4144-A4A3-7149FCD5BBFA}" destId="{AF70D6E6-A81D-47A2-9339-AC57899A0426}" srcOrd="1" destOrd="0" presId="urn:microsoft.com/office/officeart/2005/8/layout/hierarchy1"/>
    <dgm:cxn modelId="{7C6BFDD3-3371-4E84-801B-0F0575FE9CC2}" type="presParOf" srcId="{AF70D6E6-A81D-47A2-9339-AC57899A0426}" destId="{08E42F35-3DFD-4ED7-97E9-9DC4239270EB}" srcOrd="0" destOrd="0" presId="urn:microsoft.com/office/officeart/2005/8/layout/hierarchy1"/>
    <dgm:cxn modelId="{061591C8-2320-4B24-A13C-23533AD340A5}" type="presParOf" srcId="{08E42F35-3DFD-4ED7-97E9-9DC4239270EB}" destId="{4B043A8F-C8E1-43DC-8354-73FAF0CA5A23}" srcOrd="0" destOrd="0" presId="urn:microsoft.com/office/officeart/2005/8/layout/hierarchy1"/>
    <dgm:cxn modelId="{5F39CA4A-0232-42E5-B95E-72DAA4CD253A}" type="presParOf" srcId="{08E42F35-3DFD-4ED7-97E9-9DC4239270EB}" destId="{20D67F40-B7BF-468E-9E88-36C8EF7EFF58}" srcOrd="1" destOrd="0" presId="urn:microsoft.com/office/officeart/2005/8/layout/hierarchy1"/>
    <dgm:cxn modelId="{1824BD06-604E-4DCD-B849-25BCDC438C24}" type="presParOf" srcId="{AF70D6E6-A81D-47A2-9339-AC57899A0426}" destId="{014F7C50-0DF1-4A5D-A1D4-164D051DA4FE}" srcOrd="1" destOrd="0" presId="urn:microsoft.com/office/officeart/2005/8/layout/hierarchy1"/>
    <dgm:cxn modelId="{F780000E-9B85-426C-9ADF-2F59F88E137B}" type="presParOf" srcId="{CFFCFA2F-5633-4144-A4A3-7149FCD5BBFA}" destId="{27F53AF8-C83B-443B-81D5-C6DCEF3114BD}" srcOrd="2" destOrd="0" presId="urn:microsoft.com/office/officeart/2005/8/layout/hierarchy1"/>
    <dgm:cxn modelId="{05A82A90-1F0B-4214-B64A-32EFC4138B9A}" type="presParOf" srcId="{CFFCFA2F-5633-4144-A4A3-7149FCD5BBFA}" destId="{205CA004-E054-41A5-A241-0EF50D1A92E5}" srcOrd="3" destOrd="0" presId="urn:microsoft.com/office/officeart/2005/8/layout/hierarchy1"/>
    <dgm:cxn modelId="{6D757AB0-9B9A-4561-9524-FA81172FB8EB}" type="presParOf" srcId="{205CA004-E054-41A5-A241-0EF50D1A92E5}" destId="{349E3CFE-B292-4D6F-B5C3-A60290AECA60}" srcOrd="0" destOrd="0" presId="urn:microsoft.com/office/officeart/2005/8/layout/hierarchy1"/>
    <dgm:cxn modelId="{2D3C43C4-89F6-4085-84B7-A28EFDAFAE1E}" type="presParOf" srcId="{349E3CFE-B292-4D6F-B5C3-A60290AECA60}" destId="{BA9B8483-0567-4067-9EE1-6541563AF4AB}" srcOrd="0" destOrd="0" presId="urn:microsoft.com/office/officeart/2005/8/layout/hierarchy1"/>
    <dgm:cxn modelId="{FF8BDA04-8159-4E50-A046-C592A61B4133}" type="presParOf" srcId="{349E3CFE-B292-4D6F-B5C3-A60290AECA60}" destId="{D70AA7B8-9068-45CF-86FD-A5885F00E29C}" srcOrd="1" destOrd="0" presId="urn:microsoft.com/office/officeart/2005/8/layout/hierarchy1"/>
    <dgm:cxn modelId="{F5886E5D-B1FA-4BFC-8378-BFE7CAB7EDD0}" type="presParOf" srcId="{205CA004-E054-41A5-A241-0EF50D1A92E5}" destId="{4977470C-283F-4D94-8530-7A37EF24BFA9}" srcOrd="1" destOrd="0" presId="urn:microsoft.com/office/officeart/2005/8/layout/hierarchy1"/>
    <dgm:cxn modelId="{8BEE2149-E27A-417C-8107-0E8834242CA1}" type="presParOf" srcId="{44B33BB1-7098-400A-A74F-A09A77AC8231}" destId="{ECBC07AC-B0F3-4D1A-8FC7-032B159CA20F}" srcOrd="2" destOrd="0" presId="urn:microsoft.com/office/officeart/2005/8/layout/hierarchy1"/>
    <dgm:cxn modelId="{49B69EAE-980E-4D89-A161-50DC66318D63}" type="presParOf" srcId="{44B33BB1-7098-400A-A74F-A09A77AC8231}" destId="{FD689CDF-BF21-44A8-899C-6DFDF4EC24DB}" srcOrd="3" destOrd="0" presId="urn:microsoft.com/office/officeart/2005/8/layout/hierarchy1"/>
    <dgm:cxn modelId="{87B70F51-4A44-472E-BD5C-9AB14AAF04FD}" type="presParOf" srcId="{FD689CDF-BF21-44A8-899C-6DFDF4EC24DB}" destId="{3A59D080-B205-469A-830C-784FFEF7DB3F}" srcOrd="0" destOrd="0" presId="urn:microsoft.com/office/officeart/2005/8/layout/hierarchy1"/>
    <dgm:cxn modelId="{C5AC75BA-8062-40F5-A0CD-407FD1C0DE9A}" type="presParOf" srcId="{3A59D080-B205-469A-830C-784FFEF7DB3F}" destId="{12E7E99C-DCFD-4259-93B7-F3CDA1FACBB4}" srcOrd="0" destOrd="0" presId="urn:microsoft.com/office/officeart/2005/8/layout/hierarchy1"/>
    <dgm:cxn modelId="{E59A1425-63A4-409F-AE8A-1E92B5A8637F}" type="presParOf" srcId="{3A59D080-B205-469A-830C-784FFEF7DB3F}" destId="{AB5E3110-ACE3-4F91-8535-05C871201746}" srcOrd="1" destOrd="0" presId="urn:microsoft.com/office/officeart/2005/8/layout/hierarchy1"/>
    <dgm:cxn modelId="{2BEB6799-E580-451B-BB6B-1E7B8B91F37A}" type="presParOf" srcId="{FD689CDF-BF21-44A8-899C-6DFDF4EC24DB}" destId="{DD023809-DE35-4E6E-8580-84C52613F782}" srcOrd="1" destOrd="0" presId="urn:microsoft.com/office/officeart/2005/8/layout/hierarchy1"/>
    <dgm:cxn modelId="{BD35BD30-12B1-4307-BE9D-2ABBFE40FC61}" type="presParOf" srcId="{DD023809-DE35-4E6E-8580-84C52613F782}" destId="{9DE7F9C4-C4EC-46F6-9E9E-810AAC81B147}" srcOrd="0" destOrd="0" presId="urn:microsoft.com/office/officeart/2005/8/layout/hierarchy1"/>
    <dgm:cxn modelId="{F435259A-1527-4FFC-9B04-26DA181E0E3E}" type="presParOf" srcId="{DD023809-DE35-4E6E-8580-84C52613F782}" destId="{5FF2527A-EF5D-488C-80B8-E53F08B94059}" srcOrd="1" destOrd="0" presId="urn:microsoft.com/office/officeart/2005/8/layout/hierarchy1"/>
    <dgm:cxn modelId="{783164E3-8AC5-417F-9D91-888F5672EE79}" type="presParOf" srcId="{5FF2527A-EF5D-488C-80B8-E53F08B94059}" destId="{BB2E32DA-480A-466A-9FD2-7E53899790F4}" srcOrd="0" destOrd="0" presId="urn:microsoft.com/office/officeart/2005/8/layout/hierarchy1"/>
    <dgm:cxn modelId="{CFB2A657-BEA1-4DB7-9DDC-A6579628EC93}" type="presParOf" srcId="{BB2E32DA-480A-466A-9FD2-7E53899790F4}" destId="{B66D639D-F5E3-4D02-B028-E37EF123CB58}" srcOrd="0" destOrd="0" presId="urn:microsoft.com/office/officeart/2005/8/layout/hierarchy1"/>
    <dgm:cxn modelId="{FE4E6245-EF3C-4C3F-8F22-A90179A9AE49}" type="presParOf" srcId="{BB2E32DA-480A-466A-9FD2-7E53899790F4}" destId="{D45C6BD9-3F90-4031-996A-6C5D931EEA14}" srcOrd="1" destOrd="0" presId="urn:microsoft.com/office/officeart/2005/8/layout/hierarchy1"/>
    <dgm:cxn modelId="{DAF090A9-36C1-4A2F-9A35-D5BAA45F54BC}" type="presParOf" srcId="{5FF2527A-EF5D-488C-80B8-E53F08B94059}" destId="{F31103F1-D615-4C41-970E-DCF6AD1DF8BC}" srcOrd="1" destOrd="0" presId="urn:microsoft.com/office/officeart/2005/8/layout/hierarchy1"/>
    <dgm:cxn modelId="{AC490999-637E-452F-A4BD-3394CC13D033}" type="presParOf" srcId="{F31103F1-D615-4C41-970E-DCF6AD1DF8BC}" destId="{5D0FF209-1010-4CC2-88FC-11A4844666B4}" srcOrd="0" destOrd="0" presId="urn:microsoft.com/office/officeart/2005/8/layout/hierarchy1"/>
    <dgm:cxn modelId="{61066CD5-7CE6-4DFE-A0E6-577B5EB7601F}" type="presParOf" srcId="{F31103F1-D615-4C41-970E-DCF6AD1DF8BC}" destId="{C35A63D5-F115-4AFA-84A5-5DD6BDC5F12D}" srcOrd="1" destOrd="0" presId="urn:microsoft.com/office/officeart/2005/8/layout/hierarchy1"/>
    <dgm:cxn modelId="{42105EB3-F83A-4627-8E3E-E0E8D680BF87}" type="presParOf" srcId="{C35A63D5-F115-4AFA-84A5-5DD6BDC5F12D}" destId="{59123221-567A-4BED-96EE-A8117DA301B8}" srcOrd="0" destOrd="0" presId="urn:microsoft.com/office/officeart/2005/8/layout/hierarchy1"/>
    <dgm:cxn modelId="{328EAEC5-DE8B-4218-B49C-D82498DAC6EC}" type="presParOf" srcId="{59123221-567A-4BED-96EE-A8117DA301B8}" destId="{41EFD289-CAC7-4507-AD45-44C3E17F24F4}" srcOrd="0" destOrd="0" presId="urn:microsoft.com/office/officeart/2005/8/layout/hierarchy1"/>
    <dgm:cxn modelId="{CB627FAE-05C8-449B-B10D-7201F5744C7D}" type="presParOf" srcId="{59123221-567A-4BED-96EE-A8117DA301B8}" destId="{1D049B0D-C33A-42D2-BF70-1013DA7A4937}" srcOrd="1" destOrd="0" presId="urn:microsoft.com/office/officeart/2005/8/layout/hierarchy1"/>
    <dgm:cxn modelId="{4B9884BA-5493-43C9-BD5E-AB5F80A29C45}" type="presParOf" srcId="{C35A63D5-F115-4AFA-84A5-5DD6BDC5F12D}" destId="{C5A425AF-A25D-4697-B900-D8A964A3F1BA}" srcOrd="1" destOrd="0" presId="urn:microsoft.com/office/officeart/2005/8/layout/hierarchy1"/>
    <dgm:cxn modelId="{541B5486-8A56-4983-B1F6-7670FFABFEC4}" type="presParOf" srcId="{C5A425AF-A25D-4697-B900-D8A964A3F1BA}" destId="{9076EDAC-8F35-4643-B561-4524CE62E4C6}" srcOrd="0" destOrd="0" presId="urn:microsoft.com/office/officeart/2005/8/layout/hierarchy1"/>
    <dgm:cxn modelId="{883A6E37-F133-4EA2-84E9-BE6D108350ED}" type="presParOf" srcId="{C5A425AF-A25D-4697-B900-D8A964A3F1BA}" destId="{8B758B64-4024-4A1C-A1FD-9A9E0F6E7FF0}" srcOrd="1" destOrd="0" presId="urn:microsoft.com/office/officeart/2005/8/layout/hierarchy1"/>
    <dgm:cxn modelId="{054752C5-6689-4054-9D23-729375FF304C}" type="presParOf" srcId="{8B758B64-4024-4A1C-A1FD-9A9E0F6E7FF0}" destId="{9FB343CB-5876-42C2-B782-6E0ED08E4DBC}" srcOrd="0" destOrd="0" presId="urn:microsoft.com/office/officeart/2005/8/layout/hierarchy1"/>
    <dgm:cxn modelId="{46D163F2-06DC-42D0-A293-2F646074B937}" type="presParOf" srcId="{9FB343CB-5876-42C2-B782-6E0ED08E4DBC}" destId="{715493D5-AF51-442B-9EA7-54591BAE2E8D}" srcOrd="0" destOrd="0" presId="urn:microsoft.com/office/officeart/2005/8/layout/hierarchy1"/>
    <dgm:cxn modelId="{C0FAA3F7-D22F-454B-9148-AB57516A1254}" type="presParOf" srcId="{9FB343CB-5876-42C2-B782-6E0ED08E4DBC}" destId="{71DA63ED-A974-4B0E-83FE-EF118364A56C}" srcOrd="1" destOrd="0" presId="urn:microsoft.com/office/officeart/2005/8/layout/hierarchy1"/>
    <dgm:cxn modelId="{44BC991C-77E4-4356-ABE2-D22051949368}" type="presParOf" srcId="{8B758B64-4024-4A1C-A1FD-9A9E0F6E7FF0}" destId="{86CE5912-C040-4B49-9362-62C5DA96D490}" srcOrd="1" destOrd="0" presId="urn:microsoft.com/office/officeart/2005/8/layout/hierarchy1"/>
    <dgm:cxn modelId="{8E1C9BE8-E81C-47A5-A99F-27DCF1631AD7}" type="presParOf" srcId="{DD023809-DE35-4E6E-8580-84C52613F782}" destId="{A4B1FC36-7586-46A3-A8AC-1C4D51425154}" srcOrd="2" destOrd="0" presId="urn:microsoft.com/office/officeart/2005/8/layout/hierarchy1"/>
    <dgm:cxn modelId="{73C45A12-B973-42FF-B755-E35BBBD3775D}" type="presParOf" srcId="{DD023809-DE35-4E6E-8580-84C52613F782}" destId="{15D3612B-5C8C-4FC7-9FF6-14AF4F3A7996}" srcOrd="3" destOrd="0" presId="urn:microsoft.com/office/officeart/2005/8/layout/hierarchy1"/>
    <dgm:cxn modelId="{84F99A47-A3B3-45E9-9329-28B5F852990A}" type="presParOf" srcId="{15D3612B-5C8C-4FC7-9FF6-14AF4F3A7996}" destId="{C1233D96-6198-4279-9E79-7B6CAB175BF4}" srcOrd="0" destOrd="0" presId="urn:microsoft.com/office/officeart/2005/8/layout/hierarchy1"/>
    <dgm:cxn modelId="{63BA6A06-7679-4F5A-B9AC-625B8053B32E}" type="presParOf" srcId="{C1233D96-6198-4279-9E79-7B6CAB175BF4}" destId="{BFE4419E-39C5-4597-A799-631679FE9969}" srcOrd="0" destOrd="0" presId="urn:microsoft.com/office/officeart/2005/8/layout/hierarchy1"/>
    <dgm:cxn modelId="{9005AC57-9F3D-4360-A622-028A226A5DAC}" type="presParOf" srcId="{C1233D96-6198-4279-9E79-7B6CAB175BF4}" destId="{0E3339A1-42DE-492E-882A-F05F94AEB462}" srcOrd="1" destOrd="0" presId="urn:microsoft.com/office/officeart/2005/8/layout/hierarchy1"/>
    <dgm:cxn modelId="{21B7E4E8-64E8-4B0C-B2CD-6BE24DF16BEF}" type="presParOf" srcId="{15D3612B-5C8C-4FC7-9FF6-14AF4F3A7996}" destId="{46FC462C-2713-4B66-B71A-C5BC9483357B}" srcOrd="1" destOrd="0" presId="urn:microsoft.com/office/officeart/2005/8/layout/hierarchy1"/>
    <dgm:cxn modelId="{4735671F-0C05-4839-A36F-6BE1F85941D1}" type="presParOf" srcId="{46FC462C-2713-4B66-B71A-C5BC9483357B}" destId="{29F8C8E3-CF34-46F6-9E73-F1F9718D1C88}" srcOrd="0" destOrd="0" presId="urn:microsoft.com/office/officeart/2005/8/layout/hierarchy1"/>
    <dgm:cxn modelId="{5F8EF57E-338C-4D62-BFAB-AA61783C523C}" type="presParOf" srcId="{46FC462C-2713-4B66-B71A-C5BC9483357B}" destId="{664C54EB-E8A1-473F-A25F-7FEFD098B058}" srcOrd="1" destOrd="0" presId="urn:microsoft.com/office/officeart/2005/8/layout/hierarchy1"/>
    <dgm:cxn modelId="{E8C8CC45-18FE-40AC-B6A2-C544D4077B21}" type="presParOf" srcId="{664C54EB-E8A1-473F-A25F-7FEFD098B058}" destId="{6F80C829-518D-4A36-9787-63C503610478}" srcOrd="0" destOrd="0" presId="urn:microsoft.com/office/officeart/2005/8/layout/hierarchy1"/>
    <dgm:cxn modelId="{77C8FAFA-4F73-484E-889A-65E12D2C1368}" type="presParOf" srcId="{6F80C829-518D-4A36-9787-63C503610478}" destId="{687DB12E-B379-4F22-99C5-44AC63AC33F0}" srcOrd="0" destOrd="0" presId="urn:microsoft.com/office/officeart/2005/8/layout/hierarchy1"/>
    <dgm:cxn modelId="{B92F88E4-DFBF-4B8C-9F84-DBDFB9CBE52C}" type="presParOf" srcId="{6F80C829-518D-4A36-9787-63C503610478}" destId="{75024FE7-432B-4010-82AC-D9E37A00BA7B}" srcOrd="1" destOrd="0" presId="urn:microsoft.com/office/officeart/2005/8/layout/hierarchy1"/>
    <dgm:cxn modelId="{65214984-F64B-4446-AF97-57B1CADDC15F}" type="presParOf" srcId="{664C54EB-E8A1-473F-A25F-7FEFD098B058}" destId="{14A9113A-5C80-4E3F-8F71-F073CE90BC55}" srcOrd="1" destOrd="0" presId="urn:microsoft.com/office/officeart/2005/8/layout/hierarchy1"/>
    <dgm:cxn modelId="{0F4B61C9-2548-4EB1-B594-AD4D153498BE}" type="presParOf" srcId="{14A9113A-5C80-4E3F-8F71-F073CE90BC55}" destId="{4A64DA8F-06C4-4060-8CB6-61A58CCC4BD9}" srcOrd="0" destOrd="0" presId="urn:microsoft.com/office/officeart/2005/8/layout/hierarchy1"/>
    <dgm:cxn modelId="{BCAAB769-2820-452D-A348-D572961BDA38}" type="presParOf" srcId="{14A9113A-5C80-4E3F-8F71-F073CE90BC55}" destId="{74B4AB52-1C53-48C4-A1AA-2FCD93B66263}" srcOrd="1" destOrd="0" presId="urn:microsoft.com/office/officeart/2005/8/layout/hierarchy1"/>
    <dgm:cxn modelId="{3B05961E-A489-439A-B88C-5ACB940AF0D9}" type="presParOf" srcId="{74B4AB52-1C53-48C4-A1AA-2FCD93B66263}" destId="{4D51716C-1672-4B0B-8519-E6A2A68E84A3}" srcOrd="0" destOrd="0" presId="urn:microsoft.com/office/officeart/2005/8/layout/hierarchy1"/>
    <dgm:cxn modelId="{C6D3B30F-3175-412D-A6FD-A0C95B454CF5}" type="presParOf" srcId="{4D51716C-1672-4B0B-8519-E6A2A68E84A3}" destId="{DE123D9A-4A3E-4143-B7C6-88550A767447}" srcOrd="0" destOrd="0" presId="urn:microsoft.com/office/officeart/2005/8/layout/hierarchy1"/>
    <dgm:cxn modelId="{2D2E139F-E1FF-4102-9CB1-B6127617EF0E}" type="presParOf" srcId="{4D51716C-1672-4B0B-8519-E6A2A68E84A3}" destId="{DB4B9885-9DA5-41E6-B670-901B35245E78}" srcOrd="1" destOrd="0" presId="urn:microsoft.com/office/officeart/2005/8/layout/hierarchy1"/>
    <dgm:cxn modelId="{A4F6C6BE-5FA2-46D0-A8B4-2FB3865F3B37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D45291-7015-4E61-8D7E-8AB865A0896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5BB2FC0-599E-4D57-ADDF-FF40DC53B9C6}" type="parTrans" cxnId="{446BC63C-DD70-4497-BE14-790D5F7764AC}">
      <dgm:prSet/>
      <dgm:spPr/>
      <dgm:t>
        <a:bodyPr/>
        <a:lstStyle/>
        <a:p>
          <a:endParaRPr lang="en-US"/>
        </a:p>
      </dgm:t>
    </dgm:pt>
    <dgm:pt modelId="{05F37BB5-7623-450F-8BE0-06083A5AF2E6}" type="sibTrans" cxnId="{446BC63C-DD70-4497-BE14-790D5F7764AC}">
      <dgm:prSet/>
      <dgm:spPr/>
      <dgm:t>
        <a:bodyPr/>
        <a:lstStyle/>
        <a:p>
          <a:endParaRPr lang="en-US"/>
        </a:p>
      </dgm:t>
    </dgm:pt>
    <dgm:pt modelId="{F2D3E0D9-B878-4FED-9461-9DEFBA19172F}">
      <dgm:prSet phldrT="[Text]"/>
      <dgm:spPr/>
      <dgm:t>
        <a:bodyPr/>
        <a:lstStyle/>
        <a:p>
          <a:r>
            <a:rPr lang="en-US" dirty="0" smtClean="0"/>
            <a:t>Root &lt;html&gt;</a:t>
          </a:r>
          <a:endParaRPr lang="en-US" dirty="0"/>
        </a:p>
      </dgm:t>
    </dgm:pt>
    <dgm:pt modelId="{D79AFB7A-A303-4F9F-BA33-B91537041590}" type="parTrans" cxnId="{0797B22C-23F5-4012-BBFD-2115CE405785}">
      <dgm:prSet/>
      <dgm:spPr/>
      <dgm:t>
        <a:bodyPr/>
        <a:lstStyle/>
        <a:p>
          <a:endParaRPr lang="en-US"/>
        </a:p>
      </dgm:t>
    </dgm:pt>
    <dgm:pt modelId="{6BBE7354-E2EA-4C9B-9C6A-BE3419DCFE01}" type="sibTrans" cxnId="{0797B22C-23F5-4012-BBFD-2115CE405785}">
      <dgm:prSet/>
      <dgm:spPr/>
      <dgm:t>
        <a:bodyPr/>
        <a:lstStyle/>
        <a:p>
          <a:endParaRPr lang="en-US"/>
        </a:p>
      </dgm:t>
    </dgm:pt>
    <dgm:pt modelId="{75B0A788-FAB1-42BF-AAED-F2E8F3FCC806}">
      <dgm:prSet phldrT="[Text]"/>
      <dgm:spPr/>
      <dgm:t>
        <a:bodyPr/>
        <a:lstStyle/>
        <a:p>
          <a:r>
            <a:rPr lang="en-US" dirty="0" smtClean="0"/>
            <a:t>Element  &lt;head&gt;</a:t>
          </a:r>
          <a:endParaRPr lang="en-US" dirty="0"/>
        </a:p>
      </dgm:t>
    </dgm:pt>
    <dgm:pt modelId="{30430F0E-3E95-40EF-B330-13A47BBE58B1}" type="parTrans" cxnId="{86963195-A811-42D0-B481-89CEC9D4E554}">
      <dgm:prSet/>
      <dgm:spPr/>
      <dgm:t>
        <a:bodyPr/>
        <a:lstStyle/>
        <a:p>
          <a:endParaRPr lang="en-US"/>
        </a:p>
      </dgm:t>
    </dgm:pt>
    <dgm:pt modelId="{F76A50B9-4BE5-4EDC-9256-EC8F328107AF}" type="sibTrans" cxnId="{86963195-A811-42D0-B481-89CEC9D4E554}">
      <dgm:prSet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6C09E6BE-8ED8-4AD7-838D-70D28C75BC66}">
      <dgm:prSet phldrT="[Text]"/>
      <dgm:spPr/>
      <dgm:t>
        <a:bodyPr/>
        <a:lstStyle/>
        <a:p>
          <a:r>
            <a:rPr lang="en-US" dirty="0" smtClean="0"/>
            <a:t>Element &lt;title&gt;</a:t>
          </a:r>
          <a:endParaRPr lang="en-US" dirty="0"/>
        </a:p>
      </dgm:t>
    </dgm:pt>
    <dgm:pt modelId="{34A98170-B6C4-4E14-A91E-FC02BAEE4995}" type="parTrans" cxnId="{D8757EED-2164-41CD-9091-FE0C9E1EADD4}">
      <dgm:prSet/>
      <dgm:spPr/>
      <dgm:t>
        <a:bodyPr/>
        <a:lstStyle/>
        <a:p>
          <a:endParaRPr lang="en-US"/>
        </a:p>
      </dgm:t>
    </dgm:pt>
    <dgm:pt modelId="{1A501521-2714-4808-86D9-D2BF8B2C76FE}" type="sibTrans" cxnId="{D8757EED-2164-41CD-9091-FE0C9E1EADD4}">
      <dgm:prSet/>
      <dgm:spPr/>
      <dgm:t>
        <a:bodyPr/>
        <a:lstStyle/>
        <a:p>
          <a:endParaRPr lang="en-US"/>
        </a:p>
      </dgm:t>
    </dgm:pt>
    <dgm:pt modelId="{54F1D532-DF2B-411D-A8ED-E5D1E2460C1B}">
      <dgm:prSet phldrT="[Text]"/>
      <dgm:spPr/>
      <dgm:t>
        <a:bodyPr/>
        <a:lstStyle/>
        <a:p>
          <a:r>
            <a:rPr lang="en-US" dirty="0" smtClean="0"/>
            <a:t>Element &lt;link&gt;</a:t>
          </a:r>
          <a:endParaRPr lang="en-US" dirty="0"/>
        </a:p>
      </dgm:t>
    </dgm:pt>
    <dgm:pt modelId="{0396CC36-63EA-4DA1-9301-A2F1C0FEDF3F}" type="parTrans" cxnId="{1F0C20F3-88D6-4DF0-B73F-5B919FE1DA89}">
      <dgm:prSet/>
      <dgm:spPr/>
      <dgm:t>
        <a:bodyPr/>
        <a:lstStyle/>
        <a:p>
          <a:endParaRPr lang="en-US"/>
        </a:p>
      </dgm:t>
    </dgm:pt>
    <dgm:pt modelId="{95AEB636-222D-4DBC-866F-6E0156814472}" type="sibTrans" cxnId="{1F0C20F3-88D6-4DF0-B73F-5B919FE1DA89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F3B750D1-A4BE-48FA-BB29-EA106D4E1560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&lt;Sample&gt;</a:t>
          </a:r>
          <a:endParaRPr lang="en-US" dirty="0"/>
        </a:p>
      </dgm:t>
    </dgm:pt>
    <dgm:pt modelId="{DFD14B2D-B580-4324-A2F8-8A7233819E12}" type="parTrans" cxnId="{75E33505-4ADE-4548-B9A1-1DE0B6FBDBFA}">
      <dgm:prSet/>
      <dgm:spPr/>
      <dgm:t>
        <a:bodyPr/>
        <a:lstStyle/>
        <a:p>
          <a:endParaRPr lang="en-US"/>
        </a:p>
      </dgm:t>
    </dgm:pt>
    <dgm:pt modelId="{AE9C6987-9BB4-4D27-AB53-55744AF0DE8D}" type="sibTrans" cxnId="{75E33505-4ADE-4548-B9A1-1DE0B6FBDBFA}">
      <dgm:prSet/>
      <dgm:spPr/>
      <dgm:t>
        <a:bodyPr/>
        <a:lstStyle/>
        <a:p>
          <a:endParaRPr lang="en-US"/>
        </a:p>
      </dgm:t>
    </dgm:pt>
    <dgm:pt modelId="{8656B8DA-CB3C-429C-8167-DDF0F2ED488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href</a:t>
          </a:r>
          <a:r>
            <a:rPr lang="en-US" dirty="0" smtClean="0"/>
            <a:t>&gt;</a:t>
          </a:r>
          <a:endParaRPr lang="en-US" dirty="0"/>
        </a:p>
      </dgm:t>
    </dgm:pt>
    <dgm:pt modelId="{674A4BB3-215C-4DC4-8823-05EA8887E12D}" type="parTrans" cxnId="{4AE66F17-0ACC-4133-BD5E-50763951736D}">
      <dgm:prSet/>
      <dgm:spPr/>
      <dgm:t>
        <a:bodyPr/>
        <a:lstStyle/>
        <a:p>
          <a:endParaRPr lang="en-US"/>
        </a:p>
      </dgm:t>
    </dgm:pt>
    <dgm:pt modelId="{76E0EB06-2C45-4234-8298-625F6D8911B0}" type="sibTrans" cxnId="{4AE66F17-0ACC-4133-BD5E-50763951736D}">
      <dgm:prSet/>
      <dgm:spPr/>
      <dgm:t>
        <a:bodyPr/>
        <a:lstStyle/>
        <a:p>
          <a:endParaRPr lang="en-US"/>
        </a:p>
      </dgm:t>
    </dgm:pt>
    <dgm:pt modelId="{5251C5BB-A51C-408A-A6EF-B5BB02F35FF6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rel</a:t>
          </a:r>
          <a:r>
            <a:rPr lang="en-US" dirty="0" smtClean="0"/>
            <a:t>&gt;</a:t>
          </a:r>
          <a:endParaRPr lang="en-US" dirty="0"/>
        </a:p>
      </dgm:t>
    </dgm:pt>
    <dgm:pt modelId="{814D8BFA-0BC3-443C-AA5E-8B1505F590B1}" type="parTrans" cxnId="{EDB9C0C3-6A22-4949-B392-5EA3E3C42A65}">
      <dgm:prSet/>
      <dgm:spPr/>
      <dgm:t>
        <a:bodyPr/>
        <a:lstStyle/>
        <a:p>
          <a:endParaRPr lang="en-US"/>
        </a:p>
      </dgm:t>
    </dgm:pt>
    <dgm:pt modelId="{62F1BB7F-0D92-482D-B439-23A051AAB8DF}" type="sibTrans" cxnId="{EDB9C0C3-6A22-4949-B392-5EA3E3C42A65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08204E-802C-4550-9F7D-07589CD3163E}" type="pres">
      <dgm:prSet presAssocID="{C4D45291-7015-4E61-8D7E-8AB865A08963}" presName="hierRoot1" presStyleCnt="0"/>
      <dgm:spPr/>
    </dgm:pt>
    <dgm:pt modelId="{9762CE7E-5A56-450B-94CD-89C3892B5B8E}" type="pres">
      <dgm:prSet presAssocID="{C4D45291-7015-4E61-8D7E-8AB865A08963}" presName="composite" presStyleCnt="0"/>
      <dgm:spPr/>
    </dgm:pt>
    <dgm:pt modelId="{CD22B6AC-AA2E-473B-8497-8FFE21D4F46D}" type="pres">
      <dgm:prSet presAssocID="{C4D45291-7015-4E61-8D7E-8AB865A08963}" presName="background" presStyleLbl="node0" presStyleIdx="0" presStyleCnt="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B5A8FC17-4AFF-40BF-802C-3F2DD29968F2}" type="pres">
      <dgm:prSet presAssocID="{C4D45291-7015-4E61-8D7E-8AB865A08963}" presName="text" presStyleLbl="fgAcc0" presStyleIdx="0" presStyleCnt="1">
        <dgm:presLayoutVars>
          <dgm:chPref val="3"/>
        </dgm:presLayoutVars>
      </dgm:prSet>
      <dgm:spPr/>
    </dgm:pt>
    <dgm:pt modelId="{5D2C0746-ABEA-49E1-9B64-7E856FD98BEB}" type="pres">
      <dgm:prSet presAssocID="{C4D45291-7015-4E61-8D7E-8AB865A08963}" presName="hierChild2" presStyleCnt="0"/>
      <dgm:spPr/>
    </dgm:pt>
    <dgm:pt modelId="{8A855117-97D5-409F-B832-3CBC5F2CD680}" type="pres">
      <dgm:prSet presAssocID="{D79AFB7A-A303-4F9F-BA33-B91537041590}" presName="Name10" presStyleLbl="parChTrans1D2" presStyleIdx="0" presStyleCnt="1"/>
      <dgm:spPr/>
    </dgm:pt>
    <dgm:pt modelId="{2B3F9994-DD2A-4BC9-92A5-5AD1C2F89132}" type="pres">
      <dgm:prSet presAssocID="{F2D3E0D9-B878-4FED-9461-9DEFBA19172F}" presName="hierRoot2" presStyleCnt="0"/>
      <dgm:spPr/>
    </dgm:pt>
    <dgm:pt modelId="{782914CE-B981-4C19-9287-93469ECFF1B2}" type="pres">
      <dgm:prSet presAssocID="{F2D3E0D9-B878-4FED-9461-9DEFBA19172F}" presName="composite2" presStyleCnt="0"/>
      <dgm:spPr/>
    </dgm:pt>
    <dgm:pt modelId="{68FF1E55-A3C7-4A6C-A37B-0895C600A0B2}" type="pres">
      <dgm:prSet presAssocID="{F2D3E0D9-B878-4FED-9461-9DEFBA19172F}" presName="background2" presStyleLbl="node2" presStyleIdx="0" presStyleCnt="1"/>
      <dgm:spPr/>
    </dgm:pt>
    <dgm:pt modelId="{8D263E76-7780-46DD-97EC-57ECFBB3936D}" type="pres">
      <dgm:prSet presAssocID="{F2D3E0D9-B878-4FED-9461-9DEFBA1917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33BB1-7098-400A-A74F-A09A77AC8231}" type="pres">
      <dgm:prSet presAssocID="{F2D3E0D9-B878-4FED-9461-9DEFBA19172F}" presName="hierChild3" presStyleCnt="0"/>
      <dgm:spPr/>
    </dgm:pt>
    <dgm:pt modelId="{BACB4008-E381-495C-948B-3BFEB278F7D6}" type="pres">
      <dgm:prSet presAssocID="{30430F0E-3E95-40EF-B330-13A47BBE58B1}" presName="Name17" presStyleLbl="parChTrans1D3" presStyleIdx="0" presStyleCnt="2"/>
      <dgm:spPr/>
    </dgm:pt>
    <dgm:pt modelId="{6D2B223F-5FED-4187-8B37-5EC82FF9C8DF}" type="pres">
      <dgm:prSet presAssocID="{75B0A788-FAB1-42BF-AAED-F2E8F3FCC806}" presName="hierRoot3" presStyleCnt="0"/>
      <dgm:spPr/>
    </dgm:pt>
    <dgm:pt modelId="{BD868177-45ED-4D5D-94B7-13E082230038}" type="pres">
      <dgm:prSet presAssocID="{75B0A788-FAB1-42BF-AAED-F2E8F3FCC806}" presName="composite3" presStyleCnt="0"/>
      <dgm:spPr/>
    </dgm:pt>
    <dgm:pt modelId="{B5D49C02-D63D-44E1-8717-BEC874C281CF}" type="pres">
      <dgm:prSet presAssocID="{75B0A788-FAB1-42BF-AAED-F2E8F3FCC806}" presName="background3" presStyleLbl="node3" presStyleIdx="0" presStyleCnt="2"/>
      <dgm:spPr/>
    </dgm:pt>
    <dgm:pt modelId="{F06D8C1F-A938-4A90-870B-1ACC88E7AF2F}" type="pres">
      <dgm:prSet presAssocID="{75B0A788-FAB1-42BF-AAED-F2E8F3FCC80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62D09-F6E1-4D2C-A770-0B15A544ECF6}" type="pres">
      <dgm:prSet presAssocID="{75B0A788-FAB1-42BF-AAED-F2E8F3FCC806}" presName="hierChild4" presStyleCnt="0"/>
      <dgm:spPr/>
    </dgm:pt>
    <dgm:pt modelId="{493E1743-8BF9-4B89-9AA8-7EC052DB99D4}" type="pres">
      <dgm:prSet presAssocID="{34A98170-B6C4-4E14-A91E-FC02BAEE4995}" presName="Name23" presStyleLbl="parChTrans1D4" presStyleIdx="0" presStyleCnt="11"/>
      <dgm:spPr/>
    </dgm:pt>
    <dgm:pt modelId="{F1F014AB-4EB0-4C7C-831A-12AF33E3119F}" type="pres">
      <dgm:prSet presAssocID="{6C09E6BE-8ED8-4AD7-838D-70D28C75BC66}" presName="hierRoot4" presStyleCnt="0"/>
      <dgm:spPr/>
    </dgm:pt>
    <dgm:pt modelId="{E19CF637-BC46-49CA-8F50-AEC5D4136256}" type="pres">
      <dgm:prSet presAssocID="{6C09E6BE-8ED8-4AD7-838D-70D28C75BC66}" presName="composite4" presStyleCnt="0"/>
      <dgm:spPr/>
    </dgm:pt>
    <dgm:pt modelId="{75B08C92-E7D3-4380-AAB4-F5A7E3838ADE}" type="pres">
      <dgm:prSet presAssocID="{6C09E6BE-8ED8-4AD7-838D-70D28C75BC66}" presName="background4" presStyleLbl="node4" presStyleIdx="0" presStyleCnt="11"/>
      <dgm:spPr/>
    </dgm:pt>
    <dgm:pt modelId="{A456656B-46CE-4A18-A548-06B8720D9919}" type="pres">
      <dgm:prSet presAssocID="{6C09E6BE-8ED8-4AD7-838D-70D28C75BC66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94310-F637-4A54-BADA-023C67ECE61C}" type="pres">
      <dgm:prSet presAssocID="{6C09E6BE-8ED8-4AD7-838D-70D28C75BC66}" presName="hierChild5" presStyleCnt="0"/>
      <dgm:spPr/>
    </dgm:pt>
    <dgm:pt modelId="{49A80D2A-8AED-4DEC-9F9D-FD0E5ECBB398}" type="pres">
      <dgm:prSet presAssocID="{DFD14B2D-B580-4324-A2F8-8A7233819E12}" presName="Name23" presStyleLbl="parChTrans1D4" presStyleIdx="1" presStyleCnt="11"/>
      <dgm:spPr/>
    </dgm:pt>
    <dgm:pt modelId="{07362005-2250-4F1D-85D8-8D3F1C37012D}" type="pres">
      <dgm:prSet presAssocID="{F3B750D1-A4BE-48FA-BB29-EA106D4E1560}" presName="hierRoot4" presStyleCnt="0"/>
      <dgm:spPr/>
    </dgm:pt>
    <dgm:pt modelId="{383CD781-6A02-4CAF-98F3-6A21B5A2D58B}" type="pres">
      <dgm:prSet presAssocID="{F3B750D1-A4BE-48FA-BB29-EA106D4E1560}" presName="composite4" presStyleCnt="0"/>
      <dgm:spPr/>
    </dgm:pt>
    <dgm:pt modelId="{869FEF2D-0E54-43A0-A4AA-E763DF2ED807}" type="pres">
      <dgm:prSet presAssocID="{F3B750D1-A4BE-48FA-BB29-EA106D4E1560}" presName="background4" presStyleLbl="node4" presStyleIdx="1" presStyleCnt="11"/>
      <dgm:spPr>
        <a:solidFill>
          <a:schemeClr val="accent6"/>
        </a:solidFill>
      </dgm:spPr>
    </dgm:pt>
    <dgm:pt modelId="{FAFCD6DB-DC50-48C1-8D16-C7ED29071455}" type="pres">
      <dgm:prSet presAssocID="{F3B750D1-A4BE-48FA-BB29-EA106D4E1560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DDFA8-1C09-4682-ADC8-2A2DD2858C09}" type="pres">
      <dgm:prSet presAssocID="{F3B750D1-A4BE-48FA-BB29-EA106D4E1560}" presName="hierChild5" presStyleCnt="0"/>
      <dgm:spPr/>
    </dgm:pt>
    <dgm:pt modelId="{1F76CFF4-FB1E-4823-AACC-80DB20C0CF25}" type="pres">
      <dgm:prSet presAssocID="{0396CC36-63EA-4DA1-9301-A2F1C0FEDF3F}" presName="Name23" presStyleLbl="parChTrans1D4" presStyleIdx="2" presStyleCnt="11"/>
      <dgm:spPr/>
    </dgm:pt>
    <dgm:pt modelId="{7C144F04-9004-42D9-9964-ADB06381E71C}" type="pres">
      <dgm:prSet presAssocID="{54F1D532-DF2B-411D-A8ED-E5D1E2460C1B}" presName="hierRoot4" presStyleCnt="0"/>
      <dgm:spPr/>
    </dgm:pt>
    <dgm:pt modelId="{C0F395E9-3AE1-4374-B052-EAF8713684D2}" type="pres">
      <dgm:prSet presAssocID="{54F1D532-DF2B-411D-A8ED-E5D1E2460C1B}" presName="composite4" presStyleCnt="0"/>
      <dgm:spPr/>
    </dgm:pt>
    <dgm:pt modelId="{2D9D2749-2F8C-4305-B3D8-6147472B61AE}" type="pres">
      <dgm:prSet presAssocID="{54F1D532-DF2B-411D-A8ED-E5D1E2460C1B}" presName="background4" presStyleLbl="node4" presStyleIdx="2" presStyleCnt="11"/>
      <dgm:spPr/>
    </dgm:pt>
    <dgm:pt modelId="{37DFD038-0C34-4DED-9942-3F5483C1EA7E}" type="pres">
      <dgm:prSet presAssocID="{54F1D532-DF2B-411D-A8ED-E5D1E2460C1B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CFA2F-5633-4144-A4A3-7149FCD5BBFA}" type="pres">
      <dgm:prSet presAssocID="{54F1D532-DF2B-411D-A8ED-E5D1E2460C1B}" presName="hierChild5" presStyleCnt="0"/>
      <dgm:spPr/>
    </dgm:pt>
    <dgm:pt modelId="{172A92BA-6113-4712-97E3-3036DB334057}" type="pres">
      <dgm:prSet presAssocID="{674A4BB3-215C-4DC4-8823-05EA8887E12D}" presName="Name23" presStyleLbl="parChTrans1D4" presStyleIdx="3" presStyleCnt="11"/>
      <dgm:spPr/>
    </dgm:pt>
    <dgm:pt modelId="{AF70D6E6-A81D-47A2-9339-AC57899A0426}" type="pres">
      <dgm:prSet presAssocID="{8656B8DA-CB3C-429C-8167-DDF0F2ED488A}" presName="hierRoot4" presStyleCnt="0"/>
      <dgm:spPr/>
    </dgm:pt>
    <dgm:pt modelId="{08E42F35-3DFD-4ED7-97E9-9DC4239270EB}" type="pres">
      <dgm:prSet presAssocID="{8656B8DA-CB3C-429C-8167-DDF0F2ED488A}" presName="composite4" presStyleCnt="0"/>
      <dgm:spPr/>
    </dgm:pt>
    <dgm:pt modelId="{4B043A8F-C8E1-43DC-8354-73FAF0CA5A23}" type="pres">
      <dgm:prSet presAssocID="{8656B8DA-CB3C-429C-8167-DDF0F2ED488A}" presName="background4" presStyleLbl="node4" presStyleIdx="3" presStyleCnt="11"/>
      <dgm:spPr>
        <a:solidFill>
          <a:schemeClr val="accent4"/>
        </a:solidFill>
      </dgm:spPr>
    </dgm:pt>
    <dgm:pt modelId="{20D67F40-B7BF-468E-9E88-36C8EF7EFF58}" type="pres">
      <dgm:prSet presAssocID="{8656B8DA-CB3C-429C-8167-DDF0F2ED488A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F7C50-0DF1-4A5D-A1D4-164D051DA4FE}" type="pres">
      <dgm:prSet presAssocID="{8656B8DA-CB3C-429C-8167-DDF0F2ED488A}" presName="hierChild5" presStyleCnt="0"/>
      <dgm:spPr/>
    </dgm:pt>
    <dgm:pt modelId="{27F53AF8-C83B-443B-81D5-C6DCEF3114BD}" type="pres">
      <dgm:prSet presAssocID="{814D8BFA-0BC3-443C-AA5E-8B1505F590B1}" presName="Name23" presStyleLbl="parChTrans1D4" presStyleIdx="4" presStyleCnt="11"/>
      <dgm:spPr/>
    </dgm:pt>
    <dgm:pt modelId="{205CA004-E054-41A5-A241-0EF50D1A92E5}" type="pres">
      <dgm:prSet presAssocID="{5251C5BB-A51C-408A-A6EF-B5BB02F35FF6}" presName="hierRoot4" presStyleCnt="0"/>
      <dgm:spPr/>
    </dgm:pt>
    <dgm:pt modelId="{349E3CFE-B292-4D6F-B5C3-A60290AECA60}" type="pres">
      <dgm:prSet presAssocID="{5251C5BB-A51C-408A-A6EF-B5BB02F35FF6}" presName="composite4" presStyleCnt="0"/>
      <dgm:spPr/>
    </dgm:pt>
    <dgm:pt modelId="{BA9B8483-0567-4067-9EE1-6541563AF4AB}" type="pres">
      <dgm:prSet presAssocID="{5251C5BB-A51C-408A-A6EF-B5BB02F35FF6}" presName="background4" presStyleLbl="node4" presStyleIdx="4" presStyleCnt="11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70AA7B8-9068-45CF-86FD-A5885F00E29C}" type="pres">
      <dgm:prSet presAssocID="{5251C5BB-A51C-408A-A6EF-B5BB02F35FF6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7470C-283F-4D94-8530-7A37EF24BFA9}" type="pres">
      <dgm:prSet presAssocID="{5251C5BB-A51C-408A-A6EF-B5BB02F35FF6}" presName="hierChild5" presStyleCnt="0"/>
      <dgm:spPr/>
    </dgm:pt>
    <dgm:pt modelId="{ECBC07AC-B0F3-4D1A-8FC7-032B159CA20F}" type="pres">
      <dgm:prSet presAssocID="{4AA2C149-FE0B-46B2-9735-C169B01BDE61}" presName="Name17" presStyleLbl="parChTrans1D3" presStyleIdx="1" presStyleCnt="2"/>
      <dgm:spPr/>
    </dgm:pt>
    <dgm:pt modelId="{FD689CDF-BF21-44A8-899C-6DFDF4EC24DB}" type="pres">
      <dgm:prSet presAssocID="{EAA327D3-EB90-40F1-9496-1E1D31628FC2}" presName="hierRoot3" presStyleCnt="0"/>
      <dgm:spPr/>
    </dgm:pt>
    <dgm:pt modelId="{3A59D080-B205-469A-830C-784FFEF7DB3F}" type="pres">
      <dgm:prSet presAssocID="{EAA327D3-EB90-40F1-9496-1E1D31628FC2}" presName="composite3" presStyleCnt="0"/>
      <dgm:spPr/>
    </dgm:pt>
    <dgm:pt modelId="{12E7E99C-DCFD-4259-93B7-F3CDA1FACBB4}" type="pres">
      <dgm:prSet presAssocID="{EAA327D3-EB90-40F1-9496-1E1D31628FC2}" presName="background3" presStyleLbl="node3" presStyleIdx="1" presStyleCnt="2"/>
      <dgm:spPr/>
    </dgm:pt>
    <dgm:pt modelId="{AB5E3110-ACE3-4F91-8535-05C871201746}" type="pres">
      <dgm:prSet presAssocID="{EAA327D3-EB90-40F1-9496-1E1D31628FC2}" presName="text3" presStyleLbl="fgAcc3" presStyleIdx="1" presStyleCnt="2">
        <dgm:presLayoutVars>
          <dgm:chPref val="3"/>
        </dgm:presLayoutVars>
      </dgm:prSet>
      <dgm:spPr/>
    </dgm:pt>
    <dgm:pt modelId="{DD023809-DE35-4E6E-8580-84C52613F782}" type="pres">
      <dgm:prSet presAssocID="{EAA327D3-EB90-40F1-9496-1E1D31628FC2}" presName="hierChild4" presStyleCnt="0"/>
      <dgm:spPr/>
    </dgm:pt>
    <dgm:pt modelId="{9DE7F9C4-C4EC-46F6-9E9E-810AAC81B147}" type="pres">
      <dgm:prSet presAssocID="{A5798165-EC5C-4097-92DA-D83B3E37D4ED}" presName="Name23" presStyleLbl="parChTrans1D4" presStyleIdx="5" presStyleCnt="11"/>
      <dgm:spPr/>
    </dgm:pt>
    <dgm:pt modelId="{5FF2527A-EF5D-488C-80B8-E53F08B94059}" type="pres">
      <dgm:prSet presAssocID="{9D7030F7-8037-4FBD-AE21-80643A5F3E87}" presName="hierRoot4" presStyleCnt="0"/>
      <dgm:spPr/>
    </dgm:pt>
    <dgm:pt modelId="{BB2E32DA-480A-466A-9FD2-7E53899790F4}" type="pres">
      <dgm:prSet presAssocID="{9D7030F7-8037-4FBD-AE21-80643A5F3E87}" presName="composite4" presStyleCnt="0"/>
      <dgm:spPr/>
    </dgm:pt>
    <dgm:pt modelId="{B66D639D-F5E3-4D02-B028-E37EF123CB58}" type="pres">
      <dgm:prSet presAssocID="{9D7030F7-8037-4FBD-AE21-80643A5F3E87}" presName="background4" presStyleLbl="node4" presStyleIdx="5" presStyleCnt="11"/>
      <dgm:spPr/>
    </dgm:pt>
    <dgm:pt modelId="{D45C6BD9-3F90-4031-996A-6C5D931EEA14}" type="pres">
      <dgm:prSet presAssocID="{9D7030F7-8037-4FBD-AE21-80643A5F3E87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103F1-D615-4C41-970E-DCF6AD1DF8BC}" type="pres">
      <dgm:prSet presAssocID="{9D7030F7-8037-4FBD-AE21-80643A5F3E87}" presName="hierChild5" presStyleCnt="0"/>
      <dgm:spPr/>
    </dgm:pt>
    <dgm:pt modelId="{5D0FF209-1010-4CC2-88FC-11A4844666B4}" type="pres">
      <dgm:prSet presAssocID="{BDA5858F-FEE8-40F2-8212-474EB0488B55}" presName="Name23" presStyleLbl="parChTrans1D4" presStyleIdx="6" presStyleCnt="11"/>
      <dgm:spPr/>
    </dgm:pt>
    <dgm:pt modelId="{C35A63D5-F115-4AFA-84A5-5DD6BDC5F12D}" type="pres">
      <dgm:prSet presAssocID="{EA33C104-0E4D-4BFA-8892-31FCF067C1BA}" presName="hierRoot4" presStyleCnt="0"/>
      <dgm:spPr/>
    </dgm:pt>
    <dgm:pt modelId="{59123221-567A-4BED-96EE-A8117DA301B8}" type="pres">
      <dgm:prSet presAssocID="{EA33C104-0E4D-4BFA-8892-31FCF067C1BA}" presName="composite4" presStyleCnt="0"/>
      <dgm:spPr/>
    </dgm:pt>
    <dgm:pt modelId="{41EFD289-CAC7-4507-AD45-44C3E17F24F4}" type="pres">
      <dgm:prSet presAssocID="{EA33C104-0E4D-4BFA-8892-31FCF067C1BA}" presName="background4" presStyleLbl="node4" presStyleIdx="6" presStyleCnt="11"/>
      <dgm:spPr/>
    </dgm:pt>
    <dgm:pt modelId="{1D049B0D-C33A-42D2-BF70-1013DA7A4937}" type="pres">
      <dgm:prSet presAssocID="{EA33C104-0E4D-4BFA-8892-31FCF067C1BA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A425AF-A25D-4697-B900-D8A964A3F1BA}" type="pres">
      <dgm:prSet presAssocID="{EA33C104-0E4D-4BFA-8892-31FCF067C1BA}" presName="hierChild5" presStyleCnt="0"/>
      <dgm:spPr/>
    </dgm:pt>
    <dgm:pt modelId="{9076EDAC-8F35-4643-B561-4524CE62E4C6}" type="pres">
      <dgm:prSet presAssocID="{5F42E8E4-A76B-4A0E-B68D-F63A9EAEF1F3}" presName="Name23" presStyleLbl="parChTrans1D4" presStyleIdx="7" presStyleCnt="11"/>
      <dgm:spPr/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7" presStyleCnt="11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A4B1FC36-7586-46A3-A8AC-1C4D51425154}" type="pres">
      <dgm:prSet presAssocID="{1F33B097-8867-405D-838B-8892E278EA37}" presName="Name23" presStyleLbl="parChTrans1D4" presStyleIdx="8" presStyleCnt="11"/>
      <dgm:spPr/>
    </dgm:pt>
    <dgm:pt modelId="{15D3612B-5C8C-4FC7-9FF6-14AF4F3A7996}" type="pres">
      <dgm:prSet presAssocID="{3A13D5B4-1BD0-4038-A12D-E76C1B434301}" presName="hierRoot4" presStyleCnt="0"/>
      <dgm:spPr/>
    </dgm:pt>
    <dgm:pt modelId="{C1233D96-6198-4279-9E79-7B6CAB175BF4}" type="pres">
      <dgm:prSet presAssocID="{3A13D5B4-1BD0-4038-A12D-E76C1B434301}" presName="composite4" presStyleCnt="0"/>
      <dgm:spPr/>
    </dgm:pt>
    <dgm:pt modelId="{BFE4419E-39C5-4597-A799-631679FE9969}" type="pres">
      <dgm:prSet presAssocID="{3A13D5B4-1BD0-4038-A12D-E76C1B434301}" presName="background4" presStyleLbl="node4" presStyleIdx="8" presStyleCnt="11"/>
      <dgm:spPr/>
    </dgm:pt>
    <dgm:pt modelId="{0E3339A1-42DE-492E-882A-F05F94AEB462}" type="pres">
      <dgm:prSet presAssocID="{3A13D5B4-1BD0-4038-A12D-E76C1B434301}" presName="text4" presStyleLbl="fgAcc4" presStyleIdx="8" presStyleCnt="11">
        <dgm:presLayoutVars>
          <dgm:chPref val="3"/>
        </dgm:presLayoutVars>
      </dgm:prSet>
      <dgm:spPr/>
    </dgm:pt>
    <dgm:pt modelId="{46FC462C-2713-4B66-B71A-C5BC9483357B}" type="pres">
      <dgm:prSet presAssocID="{3A13D5B4-1BD0-4038-A12D-E76C1B434301}" presName="hierChild5" presStyleCnt="0"/>
      <dgm:spPr/>
    </dgm:pt>
    <dgm:pt modelId="{29F8C8E3-CF34-46F6-9E73-F1F9718D1C88}" type="pres">
      <dgm:prSet presAssocID="{4425D548-9BA3-4C36-8487-0378D9674907}" presName="Name23" presStyleLbl="parChTrans1D4" presStyleIdx="9" presStyleCnt="11"/>
      <dgm:spPr/>
    </dgm:pt>
    <dgm:pt modelId="{664C54EB-E8A1-473F-A25F-7FEFD098B058}" type="pres">
      <dgm:prSet presAssocID="{3D25D9D4-43B2-4125-8366-278F42BF1DEE}" presName="hierRoot4" presStyleCnt="0"/>
      <dgm:spPr/>
    </dgm:pt>
    <dgm:pt modelId="{6F80C829-518D-4A36-9787-63C503610478}" type="pres">
      <dgm:prSet presAssocID="{3D25D9D4-43B2-4125-8366-278F42BF1DEE}" presName="composite4" presStyleCnt="0"/>
      <dgm:spPr/>
    </dgm:pt>
    <dgm:pt modelId="{687DB12E-B379-4F22-99C5-44AC63AC33F0}" type="pres">
      <dgm:prSet presAssocID="{3D25D9D4-43B2-4125-8366-278F42BF1DEE}" presName="background4" presStyleLbl="node4" presStyleIdx="9" presStyleCnt="11"/>
      <dgm:spPr/>
    </dgm:pt>
    <dgm:pt modelId="{75024FE7-432B-4010-82AC-D9E37A00BA7B}" type="pres">
      <dgm:prSet presAssocID="{3D25D9D4-43B2-4125-8366-278F42BF1DEE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9113A-5C80-4E3F-8F71-F073CE90BC55}" type="pres">
      <dgm:prSet presAssocID="{3D25D9D4-43B2-4125-8366-278F42BF1DEE}" presName="hierChild5" presStyleCnt="0"/>
      <dgm:spPr/>
    </dgm:pt>
    <dgm:pt modelId="{4A64DA8F-06C4-4060-8CB6-61A58CCC4BD9}" type="pres">
      <dgm:prSet presAssocID="{D4093CA5-3154-4C03-BA7F-36755CC96C46}" presName="Name23" presStyleLbl="parChTrans1D4" presStyleIdx="10" presStyleCnt="11"/>
      <dgm:spPr/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0" presStyleCnt="11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42B1F094-1729-469F-8319-67E93D3D4572}" srcId="{F2D3E0D9-B878-4FED-9461-9DEFBA19172F}" destId="{EAA327D3-EB90-40F1-9496-1E1D31628FC2}" srcOrd="1" destOrd="0" parTransId="{4AA2C149-FE0B-46B2-9735-C169B01BDE61}" sibTransId="{2939613E-D4B0-4B68-B409-B58FD9F3411A}"/>
    <dgm:cxn modelId="{B691AFC5-1E32-45E0-A856-FCCC6E5A6F8E}" type="presOf" srcId="{30430F0E-3E95-40EF-B330-13A47BBE58B1}" destId="{BACB4008-E381-495C-948B-3BFEB278F7D6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446BC63C-DD70-4497-BE14-790D5F7764AC}" srcId="{FE842FE5-A162-4F80-8805-BA246D376B91}" destId="{C4D45291-7015-4E61-8D7E-8AB865A08963}" srcOrd="0" destOrd="0" parTransId="{25BB2FC0-599E-4D57-ADDF-FF40DC53B9C6}" sibTransId="{05F37BB5-7623-450F-8BE0-06083A5AF2E6}"/>
    <dgm:cxn modelId="{73DE59C6-B3FA-42FC-A91A-031C8578837C}" type="presOf" srcId="{FE842FE5-A162-4F80-8805-BA246D376B91}" destId="{645CA640-CAAB-433A-BBD8-9B7FB6E113DC}" srcOrd="0" destOrd="0" presId="urn:microsoft.com/office/officeart/2005/8/layout/hierarchy1"/>
    <dgm:cxn modelId="{0AA87B40-B02B-4363-ADE7-29E613FEAC87}" type="presOf" srcId="{F3B750D1-A4BE-48FA-BB29-EA106D4E1560}" destId="{FAFCD6DB-DC50-48C1-8D16-C7ED29071455}" srcOrd="0" destOrd="0" presId="urn:microsoft.com/office/officeart/2005/8/layout/hierarchy1"/>
    <dgm:cxn modelId="{C0395FBD-E3C2-44E1-B8C5-99517CC02471}" type="presOf" srcId="{D79AFB7A-A303-4F9F-BA33-B91537041590}" destId="{8A855117-97D5-409F-B832-3CBC5F2CD680}" srcOrd="0" destOrd="0" presId="urn:microsoft.com/office/officeart/2005/8/layout/hierarchy1"/>
    <dgm:cxn modelId="{09C52492-7C87-46FC-A190-181783AF0A74}" type="presOf" srcId="{BDA5858F-FEE8-40F2-8212-474EB0488B55}" destId="{5D0FF209-1010-4CC2-88FC-11A4844666B4}" srcOrd="0" destOrd="0" presId="urn:microsoft.com/office/officeart/2005/8/layout/hierarchy1"/>
    <dgm:cxn modelId="{1F0C20F3-88D6-4DF0-B73F-5B919FE1DA89}" srcId="{75B0A788-FAB1-42BF-AAED-F2E8F3FCC806}" destId="{54F1D532-DF2B-411D-A8ED-E5D1E2460C1B}" srcOrd="1" destOrd="0" parTransId="{0396CC36-63EA-4DA1-9301-A2F1C0FEDF3F}" sibTransId="{95AEB636-222D-4DBC-866F-6E0156814472}"/>
    <dgm:cxn modelId="{D8757EED-2164-41CD-9091-FE0C9E1EADD4}" srcId="{75B0A788-FAB1-42BF-AAED-F2E8F3FCC806}" destId="{6C09E6BE-8ED8-4AD7-838D-70D28C75BC66}" srcOrd="0" destOrd="0" parTransId="{34A98170-B6C4-4E14-A91E-FC02BAEE4995}" sibTransId="{1A501521-2714-4808-86D9-D2BF8B2C76FE}"/>
    <dgm:cxn modelId="{26A20693-5C81-411F-91DA-86F7B53D200A}" type="presOf" srcId="{B0A05402-87CC-45F4-925F-9618019A60C7}" destId="{DB4B9885-9DA5-41E6-B670-901B35245E78}" srcOrd="0" destOrd="0" presId="urn:microsoft.com/office/officeart/2005/8/layout/hierarchy1"/>
    <dgm:cxn modelId="{CA919BE5-D6B0-4091-B2A1-7496584702E0}" type="presOf" srcId="{9D7030F7-8037-4FBD-AE21-80643A5F3E87}" destId="{D45C6BD9-3F90-4031-996A-6C5D931EEA14}" srcOrd="0" destOrd="0" presId="urn:microsoft.com/office/officeart/2005/8/layout/hierarchy1"/>
    <dgm:cxn modelId="{1B485557-3E55-4B1C-9019-680AC7ECCA68}" type="presOf" srcId="{54F1D532-DF2B-411D-A8ED-E5D1E2460C1B}" destId="{37DFD038-0C34-4DED-9942-3F5483C1EA7E}" srcOrd="0" destOrd="0" presId="urn:microsoft.com/office/officeart/2005/8/layout/hierarchy1"/>
    <dgm:cxn modelId="{F152B63D-504B-4B2E-912F-20F626CB8CD2}" type="presOf" srcId="{A5798165-EC5C-4097-92DA-D83B3E37D4ED}" destId="{9DE7F9C4-C4EC-46F6-9E9E-810AAC81B147}" srcOrd="0" destOrd="0" presId="urn:microsoft.com/office/officeart/2005/8/layout/hierarchy1"/>
    <dgm:cxn modelId="{5B66EAF1-E00B-4BDE-8C20-40C0718CE99D}" type="presOf" srcId="{1F33B097-8867-405D-838B-8892E278EA37}" destId="{A4B1FC36-7586-46A3-A8AC-1C4D51425154}" srcOrd="0" destOrd="0" presId="urn:microsoft.com/office/officeart/2005/8/layout/hierarchy1"/>
    <dgm:cxn modelId="{55379DAB-A23B-4FB8-8CB3-2C669DE26665}" type="presOf" srcId="{0DE73175-D9F4-452C-9794-8CEA39DA1C3A}" destId="{71DA63ED-A974-4B0E-83FE-EF118364A56C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8C90DA0F-A99E-4C3A-AE6D-CCF9C7BC1895}" type="presOf" srcId="{5251C5BB-A51C-408A-A6EF-B5BB02F35FF6}" destId="{D70AA7B8-9068-45CF-86FD-A5885F00E29C}" srcOrd="0" destOrd="0" presId="urn:microsoft.com/office/officeart/2005/8/layout/hierarchy1"/>
    <dgm:cxn modelId="{4AE66F17-0ACC-4133-BD5E-50763951736D}" srcId="{54F1D532-DF2B-411D-A8ED-E5D1E2460C1B}" destId="{8656B8DA-CB3C-429C-8167-DDF0F2ED488A}" srcOrd="0" destOrd="0" parTransId="{674A4BB3-215C-4DC4-8823-05EA8887E12D}" sibTransId="{76E0EB06-2C45-4234-8298-625F6D8911B0}"/>
    <dgm:cxn modelId="{694BCF3D-69A7-4827-AAC2-C7D938CBC78B}" type="presOf" srcId="{3D25D9D4-43B2-4125-8366-278F42BF1DEE}" destId="{75024FE7-432B-4010-82AC-D9E37A00BA7B}" srcOrd="0" destOrd="0" presId="urn:microsoft.com/office/officeart/2005/8/layout/hierarchy1"/>
    <dgm:cxn modelId="{86963195-A811-42D0-B481-89CEC9D4E554}" srcId="{F2D3E0D9-B878-4FED-9461-9DEFBA19172F}" destId="{75B0A788-FAB1-42BF-AAED-F2E8F3FCC806}" srcOrd="0" destOrd="0" parTransId="{30430F0E-3E95-40EF-B330-13A47BBE58B1}" sibTransId="{F76A50B9-4BE5-4EDC-9256-EC8F328107AF}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69F540FC-168F-4D12-BB3C-56EE60CAA4C6}" type="presOf" srcId="{5F42E8E4-A76B-4A0E-B68D-F63A9EAEF1F3}" destId="{9076EDAC-8F35-4643-B561-4524CE62E4C6}" srcOrd="0" destOrd="0" presId="urn:microsoft.com/office/officeart/2005/8/layout/hierarchy1"/>
    <dgm:cxn modelId="{D6412104-45B1-4A4C-95F1-15F2EAC9520E}" type="presOf" srcId="{D4093CA5-3154-4C03-BA7F-36755CC96C46}" destId="{4A64DA8F-06C4-4060-8CB6-61A58CCC4BD9}" srcOrd="0" destOrd="0" presId="urn:microsoft.com/office/officeart/2005/8/layout/hierarchy1"/>
    <dgm:cxn modelId="{3FDA0389-101D-4A93-814D-1128966D1C25}" type="presOf" srcId="{8656B8DA-CB3C-429C-8167-DDF0F2ED488A}" destId="{20D67F40-B7BF-468E-9E88-36C8EF7EFF58}" srcOrd="0" destOrd="0" presId="urn:microsoft.com/office/officeart/2005/8/layout/hierarchy1"/>
    <dgm:cxn modelId="{9408764E-2642-4058-8E2D-464E3A964597}" type="presOf" srcId="{4AA2C149-FE0B-46B2-9735-C169B01BDE61}" destId="{ECBC07AC-B0F3-4D1A-8FC7-032B159CA20F}" srcOrd="0" destOrd="0" presId="urn:microsoft.com/office/officeart/2005/8/layout/hierarchy1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6C1FC7E8-5DF9-441B-84DF-02463AAACCB1}" type="presOf" srcId="{3A13D5B4-1BD0-4038-A12D-E76C1B434301}" destId="{0E3339A1-42DE-492E-882A-F05F94AEB462}" srcOrd="0" destOrd="0" presId="urn:microsoft.com/office/officeart/2005/8/layout/hierarchy1"/>
    <dgm:cxn modelId="{75E33505-4ADE-4548-B9A1-1DE0B6FBDBFA}" srcId="{6C09E6BE-8ED8-4AD7-838D-70D28C75BC66}" destId="{F3B750D1-A4BE-48FA-BB29-EA106D4E1560}" srcOrd="0" destOrd="0" parTransId="{DFD14B2D-B580-4324-A2F8-8A7233819E12}" sibTransId="{AE9C6987-9BB4-4D27-AB53-55744AF0DE8D}"/>
    <dgm:cxn modelId="{0328FBD3-FA7B-40B2-950F-C8505237FC45}" type="presOf" srcId="{75B0A788-FAB1-42BF-AAED-F2E8F3FCC806}" destId="{F06D8C1F-A938-4A90-870B-1ACC88E7AF2F}" srcOrd="0" destOrd="0" presId="urn:microsoft.com/office/officeart/2005/8/layout/hierarchy1"/>
    <dgm:cxn modelId="{F4402606-3773-4620-8C53-429A060F3DEF}" type="presOf" srcId="{C4D45291-7015-4E61-8D7E-8AB865A08963}" destId="{B5A8FC17-4AFF-40BF-802C-3F2DD29968F2}" srcOrd="0" destOrd="0" presId="urn:microsoft.com/office/officeart/2005/8/layout/hierarchy1"/>
    <dgm:cxn modelId="{7A4E98C2-0562-4B94-8148-9E6E0FAEFB03}" type="presOf" srcId="{EA33C104-0E4D-4BFA-8892-31FCF067C1BA}" destId="{1D049B0D-C33A-42D2-BF70-1013DA7A4937}" srcOrd="0" destOrd="0" presId="urn:microsoft.com/office/officeart/2005/8/layout/hierarchy1"/>
    <dgm:cxn modelId="{1B3A8037-3AB0-4060-A098-B917198C9A48}" type="presOf" srcId="{814D8BFA-0BC3-443C-AA5E-8B1505F590B1}" destId="{27F53AF8-C83B-443B-81D5-C6DCEF3114BD}" srcOrd="0" destOrd="0" presId="urn:microsoft.com/office/officeart/2005/8/layout/hierarchy1"/>
    <dgm:cxn modelId="{82F3CC82-6BF3-41BF-B93D-7E144CED3943}" type="presOf" srcId="{EAA327D3-EB90-40F1-9496-1E1D31628FC2}" destId="{AB5E3110-ACE3-4F91-8535-05C871201746}" srcOrd="0" destOrd="0" presId="urn:microsoft.com/office/officeart/2005/8/layout/hierarchy1"/>
    <dgm:cxn modelId="{2D07C804-34DC-4786-882A-27DD80B6B375}" type="presOf" srcId="{34A98170-B6C4-4E14-A91E-FC02BAEE4995}" destId="{493E1743-8BF9-4B89-9AA8-7EC052DB99D4}" srcOrd="0" destOrd="0" presId="urn:microsoft.com/office/officeart/2005/8/layout/hierarchy1"/>
    <dgm:cxn modelId="{69CE364A-82F0-43D6-9AB5-C3B7F0277EE8}" type="presOf" srcId="{674A4BB3-215C-4DC4-8823-05EA8887E12D}" destId="{172A92BA-6113-4712-97E3-3036DB334057}" srcOrd="0" destOrd="0" presId="urn:microsoft.com/office/officeart/2005/8/layout/hierarchy1"/>
    <dgm:cxn modelId="{0797B22C-23F5-4012-BBFD-2115CE405785}" srcId="{C4D45291-7015-4E61-8D7E-8AB865A08963}" destId="{F2D3E0D9-B878-4FED-9461-9DEFBA19172F}" srcOrd="0" destOrd="0" parTransId="{D79AFB7A-A303-4F9F-BA33-B91537041590}" sibTransId="{6BBE7354-E2EA-4C9B-9C6A-BE3419DCFE01}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0D3DC209-C620-4921-A52F-19F6BF9A41A3}" type="presOf" srcId="{6C09E6BE-8ED8-4AD7-838D-70D28C75BC66}" destId="{A456656B-46CE-4A18-A548-06B8720D9919}" srcOrd="0" destOrd="0" presId="urn:microsoft.com/office/officeart/2005/8/layout/hierarchy1"/>
    <dgm:cxn modelId="{EDB9C0C3-6A22-4949-B392-5EA3E3C42A65}" srcId="{54F1D532-DF2B-411D-A8ED-E5D1E2460C1B}" destId="{5251C5BB-A51C-408A-A6EF-B5BB02F35FF6}" srcOrd="1" destOrd="0" parTransId="{814D8BFA-0BC3-443C-AA5E-8B1505F590B1}" sibTransId="{62F1BB7F-0D92-482D-B439-23A051AAB8DF}"/>
    <dgm:cxn modelId="{9E318E6E-441E-4C43-9A96-3D5670F030CC}" type="presOf" srcId="{DFD14B2D-B580-4324-A2F8-8A7233819E12}" destId="{49A80D2A-8AED-4DEC-9F9D-FD0E5ECBB398}" srcOrd="0" destOrd="0" presId="urn:microsoft.com/office/officeart/2005/8/layout/hierarchy1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6126A025-4391-4A34-8833-A13B0042600C}" type="presOf" srcId="{4425D548-9BA3-4C36-8487-0378D9674907}" destId="{29F8C8E3-CF34-46F6-9E73-F1F9718D1C88}" srcOrd="0" destOrd="0" presId="urn:microsoft.com/office/officeart/2005/8/layout/hierarchy1"/>
    <dgm:cxn modelId="{E607561B-1302-4697-9D29-A8F2820FF30C}" type="presOf" srcId="{0396CC36-63EA-4DA1-9301-A2F1C0FEDF3F}" destId="{1F76CFF4-FB1E-4823-AACC-80DB20C0CF25}" srcOrd="0" destOrd="0" presId="urn:microsoft.com/office/officeart/2005/8/layout/hierarchy1"/>
    <dgm:cxn modelId="{95B35105-F440-4E1A-BB49-8B52B644B24A}" type="presOf" srcId="{F2D3E0D9-B878-4FED-9461-9DEFBA19172F}" destId="{8D263E76-7780-46DD-97EC-57ECFBB3936D}" srcOrd="0" destOrd="0" presId="urn:microsoft.com/office/officeart/2005/8/layout/hierarchy1"/>
    <dgm:cxn modelId="{7FDA67F0-5971-472B-AF96-C9651097E6D6}" type="presParOf" srcId="{645CA640-CAAB-433A-BBD8-9B7FB6E113DC}" destId="{9D08204E-802C-4550-9F7D-07589CD3163E}" srcOrd="0" destOrd="0" presId="urn:microsoft.com/office/officeart/2005/8/layout/hierarchy1"/>
    <dgm:cxn modelId="{AD134C67-1EE7-4E71-B29D-0FC7A6FE93D6}" type="presParOf" srcId="{9D08204E-802C-4550-9F7D-07589CD3163E}" destId="{9762CE7E-5A56-450B-94CD-89C3892B5B8E}" srcOrd="0" destOrd="0" presId="urn:microsoft.com/office/officeart/2005/8/layout/hierarchy1"/>
    <dgm:cxn modelId="{629A3769-792A-4773-A6FB-24C6B067EF91}" type="presParOf" srcId="{9762CE7E-5A56-450B-94CD-89C3892B5B8E}" destId="{CD22B6AC-AA2E-473B-8497-8FFE21D4F46D}" srcOrd="0" destOrd="0" presId="urn:microsoft.com/office/officeart/2005/8/layout/hierarchy1"/>
    <dgm:cxn modelId="{B5E60FBD-C06D-44D4-A3E3-B57CA4138046}" type="presParOf" srcId="{9762CE7E-5A56-450B-94CD-89C3892B5B8E}" destId="{B5A8FC17-4AFF-40BF-802C-3F2DD29968F2}" srcOrd="1" destOrd="0" presId="urn:microsoft.com/office/officeart/2005/8/layout/hierarchy1"/>
    <dgm:cxn modelId="{E2B4FDE3-4FA5-4EB3-8C6D-6C77CFB34C4E}" type="presParOf" srcId="{9D08204E-802C-4550-9F7D-07589CD3163E}" destId="{5D2C0746-ABEA-49E1-9B64-7E856FD98BEB}" srcOrd="1" destOrd="0" presId="urn:microsoft.com/office/officeart/2005/8/layout/hierarchy1"/>
    <dgm:cxn modelId="{D0978FB0-CC36-4968-98AE-87F740005F37}" type="presParOf" srcId="{5D2C0746-ABEA-49E1-9B64-7E856FD98BEB}" destId="{8A855117-97D5-409F-B832-3CBC5F2CD680}" srcOrd="0" destOrd="0" presId="urn:microsoft.com/office/officeart/2005/8/layout/hierarchy1"/>
    <dgm:cxn modelId="{67AB56FF-5919-465C-BE28-66D2AA4C40DB}" type="presParOf" srcId="{5D2C0746-ABEA-49E1-9B64-7E856FD98BEB}" destId="{2B3F9994-DD2A-4BC9-92A5-5AD1C2F89132}" srcOrd="1" destOrd="0" presId="urn:microsoft.com/office/officeart/2005/8/layout/hierarchy1"/>
    <dgm:cxn modelId="{A97F067F-8B5B-4CB8-BC8F-CDF7787354FB}" type="presParOf" srcId="{2B3F9994-DD2A-4BC9-92A5-5AD1C2F89132}" destId="{782914CE-B981-4C19-9287-93469ECFF1B2}" srcOrd="0" destOrd="0" presId="urn:microsoft.com/office/officeart/2005/8/layout/hierarchy1"/>
    <dgm:cxn modelId="{0984DE61-0D8F-40EA-A4DA-C9496956B85D}" type="presParOf" srcId="{782914CE-B981-4C19-9287-93469ECFF1B2}" destId="{68FF1E55-A3C7-4A6C-A37B-0895C600A0B2}" srcOrd="0" destOrd="0" presId="urn:microsoft.com/office/officeart/2005/8/layout/hierarchy1"/>
    <dgm:cxn modelId="{49A382C8-D18F-460F-A101-3339EE925F59}" type="presParOf" srcId="{782914CE-B981-4C19-9287-93469ECFF1B2}" destId="{8D263E76-7780-46DD-97EC-57ECFBB3936D}" srcOrd="1" destOrd="0" presId="urn:microsoft.com/office/officeart/2005/8/layout/hierarchy1"/>
    <dgm:cxn modelId="{D4996A96-6199-4327-8189-D174A167164C}" type="presParOf" srcId="{2B3F9994-DD2A-4BC9-92A5-5AD1C2F89132}" destId="{44B33BB1-7098-400A-A74F-A09A77AC8231}" srcOrd="1" destOrd="0" presId="urn:microsoft.com/office/officeart/2005/8/layout/hierarchy1"/>
    <dgm:cxn modelId="{591B3DC4-A420-4B51-B01C-535703209C9E}" type="presParOf" srcId="{44B33BB1-7098-400A-A74F-A09A77AC8231}" destId="{BACB4008-E381-495C-948B-3BFEB278F7D6}" srcOrd="0" destOrd="0" presId="urn:microsoft.com/office/officeart/2005/8/layout/hierarchy1"/>
    <dgm:cxn modelId="{4025D2FA-08EE-4839-8C41-7E586797CF85}" type="presParOf" srcId="{44B33BB1-7098-400A-A74F-A09A77AC8231}" destId="{6D2B223F-5FED-4187-8B37-5EC82FF9C8DF}" srcOrd="1" destOrd="0" presId="urn:microsoft.com/office/officeart/2005/8/layout/hierarchy1"/>
    <dgm:cxn modelId="{6BD76D19-58E5-4B84-8484-EC6F6CCE9600}" type="presParOf" srcId="{6D2B223F-5FED-4187-8B37-5EC82FF9C8DF}" destId="{BD868177-45ED-4D5D-94B7-13E082230038}" srcOrd="0" destOrd="0" presId="urn:microsoft.com/office/officeart/2005/8/layout/hierarchy1"/>
    <dgm:cxn modelId="{891133FB-502A-4169-9327-868C305BF443}" type="presParOf" srcId="{BD868177-45ED-4D5D-94B7-13E082230038}" destId="{B5D49C02-D63D-44E1-8717-BEC874C281CF}" srcOrd="0" destOrd="0" presId="urn:microsoft.com/office/officeart/2005/8/layout/hierarchy1"/>
    <dgm:cxn modelId="{0FB2900C-D97A-4F80-A84D-4371045E7E24}" type="presParOf" srcId="{BD868177-45ED-4D5D-94B7-13E082230038}" destId="{F06D8C1F-A938-4A90-870B-1ACC88E7AF2F}" srcOrd="1" destOrd="0" presId="urn:microsoft.com/office/officeart/2005/8/layout/hierarchy1"/>
    <dgm:cxn modelId="{26E277E6-01DE-48B3-9559-10E8910E52ED}" type="presParOf" srcId="{6D2B223F-5FED-4187-8B37-5EC82FF9C8DF}" destId="{B7162D09-F6E1-4D2C-A770-0B15A544ECF6}" srcOrd="1" destOrd="0" presId="urn:microsoft.com/office/officeart/2005/8/layout/hierarchy1"/>
    <dgm:cxn modelId="{7B7AF6AC-F030-444F-933B-D44F6F481E26}" type="presParOf" srcId="{B7162D09-F6E1-4D2C-A770-0B15A544ECF6}" destId="{493E1743-8BF9-4B89-9AA8-7EC052DB99D4}" srcOrd="0" destOrd="0" presId="urn:microsoft.com/office/officeart/2005/8/layout/hierarchy1"/>
    <dgm:cxn modelId="{B013930F-318C-4E5F-BA67-006FF41CAF18}" type="presParOf" srcId="{B7162D09-F6E1-4D2C-A770-0B15A544ECF6}" destId="{F1F014AB-4EB0-4C7C-831A-12AF33E3119F}" srcOrd="1" destOrd="0" presId="urn:microsoft.com/office/officeart/2005/8/layout/hierarchy1"/>
    <dgm:cxn modelId="{1354ABC7-6996-47F0-A235-DA5BCFC36CE9}" type="presParOf" srcId="{F1F014AB-4EB0-4C7C-831A-12AF33E3119F}" destId="{E19CF637-BC46-49CA-8F50-AEC5D4136256}" srcOrd="0" destOrd="0" presId="urn:microsoft.com/office/officeart/2005/8/layout/hierarchy1"/>
    <dgm:cxn modelId="{37E6455D-D1B8-4400-8883-F24DD3DD1E59}" type="presParOf" srcId="{E19CF637-BC46-49CA-8F50-AEC5D4136256}" destId="{75B08C92-E7D3-4380-AAB4-F5A7E3838ADE}" srcOrd="0" destOrd="0" presId="urn:microsoft.com/office/officeart/2005/8/layout/hierarchy1"/>
    <dgm:cxn modelId="{5BD1F524-6A20-4D8C-8DC8-8148DF3D9D8E}" type="presParOf" srcId="{E19CF637-BC46-49CA-8F50-AEC5D4136256}" destId="{A456656B-46CE-4A18-A548-06B8720D9919}" srcOrd="1" destOrd="0" presId="urn:microsoft.com/office/officeart/2005/8/layout/hierarchy1"/>
    <dgm:cxn modelId="{016AB15E-93DB-4FD0-8884-BE9C6F5E6691}" type="presParOf" srcId="{F1F014AB-4EB0-4C7C-831A-12AF33E3119F}" destId="{09194310-F637-4A54-BADA-023C67ECE61C}" srcOrd="1" destOrd="0" presId="urn:microsoft.com/office/officeart/2005/8/layout/hierarchy1"/>
    <dgm:cxn modelId="{281002D0-077B-4FA7-A77D-4F63E96CDE33}" type="presParOf" srcId="{09194310-F637-4A54-BADA-023C67ECE61C}" destId="{49A80D2A-8AED-4DEC-9F9D-FD0E5ECBB398}" srcOrd="0" destOrd="0" presId="urn:microsoft.com/office/officeart/2005/8/layout/hierarchy1"/>
    <dgm:cxn modelId="{5B9ED19B-2814-4889-A47A-4A9DF437111D}" type="presParOf" srcId="{09194310-F637-4A54-BADA-023C67ECE61C}" destId="{07362005-2250-4F1D-85D8-8D3F1C37012D}" srcOrd="1" destOrd="0" presId="urn:microsoft.com/office/officeart/2005/8/layout/hierarchy1"/>
    <dgm:cxn modelId="{C2605520-C399-49F8-A4F4-4E94FD6102AC}" type="presParOf" srcId="{07362005-2250-4F1D-85D8-8D3F1C37012D}" destId="{383CD781-6A02-4CAF-98F3-6A21B5A2D58B}" srcOrd="0" destOrd="0" presId="urn:microsoft.com/office/officeart/2005/8/layout/hierarchy1"/>
    <dgm:cxn modelId="{17D240AF-A6F1-4D45-B424-51EAA710950D}" type="presParOf" srcId="{383CD781-6A02-4CAF-98F3-6A21B5A2D58B}" destId="{869FEF2D-0E54-43A0-A4AA-E763DF2ED807}" srcOrd="0" destOrd="0" presId="urn:microsoft.com/office/officeart/2005/8/layout/hierarchy1"/>
    <dgm:cxn modelId="{679DD60F-EEEF-4A55-BF70-08A2C374179D}" type="presParOf" srcId="{383CD781-6A02-4CAF-98F3-6A21B5A2D58B}" destId="{FAFCD6DB-DC50-48C1-8D16-C7ED29071455}" srcOrd="1" destOrd="0" presId="urn:microsoft.com/office/officeart/2005/8/layout/hierarchy1"/>
    <dgm:cxn modelId="{8385A4DB-302F-4788-B945-9F84516EDD06}" type="presParOf" srcId="{07362005-2250-4F1D-85D8-8D3F1C37012D}" destId="{A32DDFA8-1C09-4682-ADC8-2A2DD2858C09}" srcOrd="1" destOrd="0" presId="urn:microsoft.com/office/officeart/2005/8/layout/hierarchy1"/>
    <dgm:cxn modelId="{FE0603B1-132A-494B-80A5-F2E2A2CEF5A8}" type="presParOf" srcId="{B7162D09-F6E1-4D2C-A770-0B15A544ECF6}" destId="{1F76CFF4-FB1E-4823-AACC-80DB20C0CF25}" srcOrd="2" destOrd="0" presId="urn:microsoft.com/office/officeart/2005/8/layout/hierarchy1"/>
    <dgm:cxn modelId="{4B8F714C-1DE1-4113-924B-526FC294F62B}" type="presParOf" srcId="{B7162D09-F6E1-4D2C-A770-0B15A544ECF6}" destId="{7C144F04-9004-42D9-9964-ADB06381E71C}" srcOrd="3" destOrd="0" presId="urn:microsoft.com/office/officeart/2005/8/layout/hierarchy1"/>
    <dgm:cxn modelId="{C43D43EC-5EAA-4390-A3BB-BE2E7A0845AE}" type="presParOf" srcId="{7C144F04-9004-42D9-9964-ADB06381E71C}" destId="{C0F395E9-3AE1-4374-B052-EAF8713684D2}" srcOrd="0" destOrd="0" presId="urn:microsoft.com/office/officeart/2005/8/layout/hierarchy1"/>
    <dgm:cxn modelId="{0D2CAB91-CC93-4E1D-9A95-0046BA6C58B0}" type="presParOf" srcId="{C0F395E9-3AE1-4374-B052-EAF8713684D2}" destId="{2D9D2749-2F8C-4305-B3D8-6147472B61AE}" srcOrd="0" destOrd="0" presId="urn:microsoft.com/office/officeart/2005/8/layout/hierarchy1"/>
    <dgm:cxn modelId="{679D5D20-B19F-47F7-B52B-63C27C464B4F}" type="presParOf" srcId="{C0F395E9-3AE1-4374-B052-EAF8713684D2}" destId="{37DFD038-0C34-4DED-9942-3F5483C1EA7E}" srcOrd="1" destOrd="0" presId="urn:microsoft.com/office/officeart/2005/8/layout/hierarchy1"/>
    <dgm:cxn modelId="{C8E88FD6-9345-4687-A521-9CC4B9C5F88C}" type="presParOf" srcId="{7C144F04-9004-42D9-9964-ADB06381E71C}" destId="{CFFCFA2F-5633-4144-A4A3-7149FCD5BBFA}" srcOrd="1" destOrd="0" presId="urn:microsoft.com/office/officeart/2005/8/layout/hierarchy1"/>
    <dgm:cxn modelId="{D2C4A763-07DF-4051-9FD6-E777606E408D}" type="presParOf" srcId="{CFFCFA2F-5633-4144-A4A3-7149FCD5BBFA}" destId="{172A92BA-6113-4712-97E3-3036DB334057}" srcOrd="0" destOrd="0" presId="urn:microsoft.com/office/officeart/2005/8/layout/hierarchy1"/>
    <dgm:cxn modelId="{4AC0CE3B-A7A2-4DA9-A612-6930DFF06B3A}" type="presParOf" srcId="{CFFCFA2F-5633-4144-A4A3-7149FCD5BBFA}" destId="{AF70D6E6-A81D-47A2-9339-AC57899A0426}" srcOrd="1" destOrd="0" presId="urn:microsoft.com/office/officeart/2005/8/layout/hierarchy1"/>
    <dgm:cxn modelId="{734C50B2-0165-4952-8E96-A7479FD6568B}" type="presParOf" srcId="{AF70D6E6-A81D-47A2-9339-AC57899A0426}" destId="{08E42F35-3DFD-4ED7-97E9-9DC4239270EB}" srcOrd="0" destOrd="0" presId="urn:microsoft.com/office/officeart/2005/8/layout/hierarchy1"/>
    <dgm:cxn modelId="{E2395D2B-03C5-4046-80E5-7835AACB0C3B}" type="presParOf" srcId="{08E42F35-3DFD-4ED7-97E9-9DC4239270EB}" destId="{4B043A8F-C8E1-43DC-8354-73FAF0CA5A23}" srcOrd="0" destOrd="0" presId="urn:microsoft.com/office/officeart/2005/8/layout/hierarchy1"/>
    <dgm:cxn modelId="{5F274B70-654D-4C0A-B7C2-64B3F677014B}" type="presParOf" srcId="{08E42F35-3DFD-4ED7-97E9-9DC4239270EB}" destId="{20D67F40-B7BF-468E-9E88-36C8EF7EFF58}" srcOrd="1" destOrd="0" presId="urn:microsoft.com/office/officeart/2005/8/layout/hierarchy1"/>
    <dgm:cxn modelId="{63B4A7DD-72B8-4E73-9756-C9D694D99C06}" type="presParOf" srcId="{AF70D6E6-A81D-47A2-9339-AC57899A0426}" destId="{014F7C50-0DF1-4A5D-A1D4-164D051DA4FE}" srcOrd="1" destOrd="0" presId="urn:microsoft.com/office/officeart/2005/8/layout/hierarchy1"/>
    <dgm:cxn modelId="{CBFCA11D-526C-4435-8454-42FF8AC09624}" type="presParOf" srcId="{CFFCFA2F-5633-4144-A4A3-7149FCD5BBFA}" destId="{27F53AF8-C83B-443B-81D5-C6DCEF3114BD}" srcOrd="2" destOrd="0" presId="urn:microsoft.com/office/officeart/2005/8/layout/hierarchy1"/>
    <dgm:cxn modelId="{E2B28645-2EF4-4346-9B53-BF4036935BC8}" type="presParOf" srcId="{CFFCFA2F-5633-4144-A4A3-7149FCD5BBFA}" destId="{205CA004-E054-41A5-A241-0EF50D1A92E5}" srcOrd="3" destOrd="0" presId="urn:microsoft.com/office/officeart/2005/8/layout/hierarchy1"/>
    <dgm:cxn modelId="{8EF453F6-0A36-4F61-B601-F7AFADA9CE5E}" type="presParOf" srcId="{205CA004-E054-41A5-A241-0EF50D1A92E5}" destId="{349E3CFE-B292-4D6F-B5C3-A60290AECA60}" srcOrd="0" destOrd="0" presId="urn:microsoft.com/office/officeart/2005/8/layout/hierarchy1"/>
    <dgm:cxn modelId="{D0EE1C48-C53B-4B95-9842-516A9A0CFC19}" type="presParOf" srcId="{349E3CFE-B292-4D6F-B5C3-A60290AECA60}" destId="{BA9B8483-0567-4067-9EE1-6541563AF4AB}" srcOrd="0" destOrd="0" presId="urn:microsoft.com/office/officeart/2005/8/layout/hierarchy1"/>
    <dgm:cxn modelId="{190D5E73-AF59-4771-B5C4-65F9A61F7871}" type="presParOf" srcId="{349E3CFE-B292-4D6F-B5C3-A60290AECA60}" destId="{D70AA7B8-9068-45CF-86FD-A5885F00E29C}" srcOrd="1" destOrd="0" presId="urn:microsoft.com/office/officeart/2005/8/layout/hierarchy1"/>
    <dgm:cxn modelId="{4AC7E6B5-CE4B-4ACD-90FA-0E3D0E9A2A4C}" type="presParOf" srcId="{205CA004-E054-41A5-A241-0EF50D1A92E5}" destId="{4977470C-283F-4D94-8530-7A37EF24BFA9}" srcOrd="1" destOrd="0" presId="urn:microsoft.com/office/officeart/2005/8/layout/hierarchy1"/>
    <dgm:cxn modelId="{8898CFD3-D923-4AAA-AAD5-53536D2907EF}" type="presParOf" srcId="{44B33BB1-7098-400A-A74F-A09A77AC8231}" destId="{ECBC07AC-B0F3-4D1A-8FC7-032B159CA20F}" srcOrd="2" destOrd="0" presId="urn:microsoft.com/office/officeart/2005/8/layout/hierarchy1"/>
    <dgm:cxn modelId="{ED05A560-036F-4839-B736-E744C870792C}" type="presParOf" srcId="{44B33BB1-7098-400A-A74F-A09A77AC8231}" destId="{FD689CDF-BF21-44A8-899C-6DFDF4EC24DB}" srcOrd="3" destOrd="0" presId="urn:microsoft.com/office/officeart/2005/8/layout/hierarchy1"/>
    <dgm:cxn modelId="{E8623513-84BA-4D66-8C53-D84DBA875385}" type="presParOf" srcId="{FD689CDF-BF21-44A8-899C-6DFDF4EC24DB}" destId="{3A59D080-B205-469A-830C-784FFEF7DB3F}" srcOrd="0" destOrd="0" presId="urn:microsoft.com/office/officeart/2005/8/layout/hierarchy1"/>
    <dgm:cxn modelId="{62AD577C-7329-4FC1-8B05-A42835C9997D}" type="presParOf" srcId="{3A59D080-B205-469A-830C-784FFEF7DB3F}" destId="{12E7E99C-DCFD-4259-93B7-F3CDA1FACBB4}" srcOrd="0" destOrd="0" presId="urn:microsoft.com/office/officeart/2005/8/layout/hierarchy1"/>
    <dgm:cxn modelId="{2F3E3CB4-F95F-450D-8934-ED3A6AB32924}" type="presParOf" srcId="{3A59D080-B205-469A-830C-784FFEF7DB3F}" destId="{AB5E3110-ACE3-4F91-8535-05C871201746}" srcOrd="1" destOrd="0" presId="urn:microsoft.com/office/officeart/2005/8/layout/hierarchy1"/>
    <dgm:cxn modelId="{037FD4CD-16C1-4107-AEF1-57B6084F8722}" type="presParOf" srcId="{FD689CDF-BF21-44A8-899C-6DFDF4EC24DB}" destId="{DD023809-DE35-4E6E-8580-84C52613F782}" srcOrd="1" destOrd="0" presId="urn:microsoft.com/office/officeart/2005/8/layout/hierarchy1"/>
    <dgm:cxn modelId="{84B95970-E85C-4479-A97F-B43C45A5C3F7}" type="presParOf" srcId="{DD023809-DE35-4E6E-8580-84C52613F782}" destId="{9DE7F9C4-C4EC-46F6-9E9E-810AAC81B147}" srcOrd="0" destOrd="0" presId="urn:microsoft.com/office/officeart/2005/8/layout/hierarchy1"/>
    <dgm:cxn modelId="{D619C862-D6DC-429B-8474-64AD265ED8BE}" type="presParOf" srcId="{DD023809-DE35-4E6E-8580-84C52613F782}" destId="{5FF2527A-EF5D-488C-80B8-E53F08B94059}" srcOrd="1" destOrd="0" presId="urn:microsoft.com/office/officeart/2005/8/layout/hierarchy1"/>
    <dgm:cxn modelId="{901EDA6B-7A19-4331-9CDD-CE5357E27882}" type="presParOf" srcId="{5FF2527A-EF5D-488C-80B8-E53F08B94059}" destId="{BB2E32DA-480A-466A-9FD2-7E53899790F4}" srcOrd="0" destOrd="0" presId="urn:microsoft.com/office/officeart/2005/8/layout/hierarchy1"/>
    <dgm:cxn modelId="{2C56FFC8-3DE5-46A4-8142-A9C87111A58C}" type="presParOf" srcId="{BB2E32DA-480A-466A-9FD2-7E53899790F4}" destId="{B66D639D-F5E3-4D02-B028-E37EF123CB58}" srcOrd="0" destOrd="0" presId="urn:microsoft.com/office/officeart/2005/8/layout/hierarchy1"/>
    <dgm:cxn modelId="{6B1F8B4A-F12C-4580-ACED-1332E2A18E21}" type="presParOf" srcId="{BB2E32DA-480A-466A-9FD2-7E53899790F4}" destId="{D45C6BD9-3F90-4031-996A-6C5D931EEA14}" srcOrd="1" destOrd="0" presId="urn:microsoft.com/office/officeart/2005/8/layout/hierarchy1"/>
    <dgm:cxn modelId="{A3BA1017-06A2-47E1-986D-66886F72FFA4}" type="presParOf" srcId="{5FF2527A-EF5D-488C-80B8-E53F08B94059}" destId="{F31103F1-D615-4C41-970E-DCF6AD1DF8BC}" srcOrd="1" destOrd="0" presId="urn:microsoft.com/office/officeart/2005/8/layout/hierarchy1"/>
    <dgm:cxn modelId="{287AA853-BCA0-4A1C-8BE7-E3A7D38B0518}" type="presParOf" srcId="{F31103F1-D615-4C41-970E-DCF6AD1DF8BC}" destId="{5D0FF209-1010-4CC2-88FC-11A4844666B4}" srcOrd="0" destOrd="0" presId="urn:microsoft.com/office/officeart/2005/8/layout/hierarchy1"/>
    <dgm:cxn modelId="{74C66244-E901-41E2-9F64-AD592BE8768D}" type="presParOf" srcId="{F31103F1-D615-4C41-970E-DCF6AD1DF8BC}" destId="{C35A63D5-F115-4AFA-84A5-5DD6BDC5F12D}" srcOrd="1" destOrd="0" presId="urn:microsoft.com/office/officeart/2005/8/layout/hierarchy1"/>
    <dgm:cxn modelId="{622BBED5-3868-4AA3-A531-8B0A614E93E0}" type="presParOf" srcId="{C35A63D5-F115-4AFA-84A5-5DD6BDC5F12D}" destId="{59123221-567A-4BED-96EE-A8117DA301B8}" srcOrd="0" destOrd="0" presId="urn:microsoft.com/office/officeart/2005/8/layout/hierarchy1"/>
    <dgm:cxn modelId="{22E706AC-7DCA-4726-8353-80A0F5338FED}" type="presParOf" srcId="{59123221-567A-4BED-96EE-A8117DA301B8}" destId="{41EFD289-CAC7-4507-AD45-44C3E17F24F4}" srcOrd="0" destOrd="0" presId="urn:microsoft.com/office/officeart/2005/8/layout/hierarchy1"/>
    <dgm:cxn modelId="{B6157BD4-A78D-4FC5-9A01-2AF8B05E5114}" type="presParOf" srcId="{59123221-567A-4BED-96EE-A8117DA301B8}" destId="{1D049B0D-C33A-42D2-BF70-1013DA7A4937}" srcOrd="1" destOrd="0" presId="urn:microsoft.com/office/officeart/2005/8/layout/hierarchy1"/>
    <dgm:cxn modelId="{00256298-8FFF-4704-90B1-BD422FA1FA05}" type="presParOf" srcId="{C35A63D5-F115-4AFA-84A5-5DD6BDC5F12D}" destId="{C5A425AF-A25D-4697-B900-D8A964A3F1BA}" srcOrd="1" destOrd="0" presId="urn:microsoft.com/office/officeart/2005/8/layout/hierarchy1"/>
    <dgm:cxn modelId="{6A2C3FE6-6B15-49D6-9B7B-79D3203ADDA4}" type="presParOf" srcId="{C5A425AF-A25D-4697-B900-D8A964A3F1BA}" destId="{9076EDAC-8F35-4643-B561-4524CE62E4C6}" srcOrd="0" destOrd="0" presId="urn:microsoft.com/office/officeart/2005/8/layout/hierarchy1"/>
    <dgm:cxn modelId="{857C0FEC-FB59-4567-B2E9-43FC98161B3A}" type="presParOf" srcId="{C5A425AF-A25D-4697-B900-D8A964A3F1BA}" destId="{8B758B64-4024-4A1C-A1FD-9A9E0F6E7FF0}" srcOrd="1" destOrd="0" presId="urn:microsoft.com/office/officeart/2005/8/layout/hierarchy1"/>
    <dgm:cxn modelId="{272111AD-7E67-4DFF-A0F0-6FCFFC1A0412}" type="presParOf" srcId="{8B758B64-4024-4A1C-A1FD-9A9E0F6E7FF0}" destId="{9FB343CB-5876-42C2-B782-6E0ED08E4DBC}" srcOrd="0" destOrd="0" presId="urn:microsoft.com/office/officeart/2005/8/layout/hierarchy1"/>
    <dgm:cxn modelId="{7052BD3C-5A64-4FDB-827A-E76923E5C761}" type="presParOf" srcId="{9FB343CB-5876-42C2-B782-6E0ED08E4DBC}" destId="{715493D5-AF51-442B-9EA7-54591BAE2E8D}" srcOrd="0" destOrd="0" presId="urn:microsoft.com/office/officeart/2005/8/layout/hierarchy1"/>
    <dgm:cxn modelId="{83273463-2C0B-4152-86B2-664974F48267}" type="presParOf" srcId="{9FB343CB-5876-42C2-B782-6E0ED08E4DBC}" destId="{71DA63ED-A974-4B0E-83FE-EF118364A56C}" srcOrd="1" destOrd="0" presId="urn:microsoft.com/office/officeart/2005/8/layout/hierarchy1"/>
    <dgm:cxn modelId="{5E9F2EC1-C19E-4E12-9417-ADCEC6E9762E}" type="presParOf" srcId="{8B758B64-4024-4A1C-A1FD-9A9E0F6E7FF0}" destId="{86CE5912-C040-4B49-9362-62C5DA96D490}" srcOrd="1" destOrd="0" presId="urn:microsoft.com/office/officeart/2005/8/layout/hierarchy1"/>
    <dgm:cxn modelId="{9C7E68F2-A844-4BDB-AA9C-B853DA4F45D2}" type="presParOf" srcId="{DD023809-DE35-4E6E-8580-84C52613F782}" destId="{A4B1FC36-7586-46A3-A8AC-1C4D51425154}" srcOrd="2" destOrd="0" presId="urn:microsoft.com/office/officeart/2005/8/layout/hierarchy1"/>
    <dgm:cxn modelId="{2A687DFC-079C-426B-AA72-DC3434526CA1}" type="presParOf" srcId="{DD023809-DE35-4E6E-8580-84C52613F782}" destId="{15D3612B-5C8C-4FC7-9FF6-14AF4F3A7996}" srcOrd="3" destOrd="0" presId="urn:microsoft.com/office/officeart/2005/8/layout/hierarchy1"/>
    <dgm:cxn modelId="{71E0ECAB-7745-4032-AC6A-77FBFB2E99A9}" type="presParOf" srcId="{15D3612B-5C8C-4FC7-9FF6-14AF4F3A7996}" destId="{C1233D96-6198-4279-9E79-7B6CAB175BF4}" srcOrd="0" destOrd="0" presId="urn:microsoft.com/office/officeart/2005/8/layout/hierarchy1"/>
    <dgm:cxn modelId="{4B95E218-3EB7-4809-AB4E-0F67590E083E}" type="presParOf" srcId="{C1233D96-6198-4279-9E79-7B6CAB175BF4}" destId="{BFE4419E-39C5-4597-A799-631679FE9969}" srcOrd="0" destOrd="0" presId="urn:microsoft.com/office/officeart/2005/8/layout/hierarchy1"/>
    <dgm:cxn modelId="{B47A0161-1BB2-45AA-B509-4399AFD6C911}" type="presParOf" srcId="{C1233D96-6198-4279-9E79-7B6CAB175BF4}" destId="{0E3339A1-42DE-492E-882A-F05F94AEB462}" srcOrd="1" destOrd="0" presId="urn:microsoft.com/office/officeart/2005/8/layout/hierarchy1"/>
    <dgm:cxn modelId="{471AEAE1-B8A0-4CBE-B784-A0253E803EC9}" type="presParOf" srcId="{15D3612B-5C8C-4FC7-9FF6-14AF4F3A7996}" destId="{46FC462C-2713-4B66-B71A-C5BC9483357B}" srcOrd="1" destOrd="0" presId="urn:microsoft.com/office/officeart/2005/8/layout/hierarchy1"/>
    <dgm:cxn modelId="{F4447EED-5692-4A56-AF1B-50F920EE8A03}" type="presParOf" srcId="{46FC462C-2713-4B66-B71A-C5BC9483357B}" destId="{29F8C8E3-CF34-46F6-9E73-F1F9718D1C88}" srcOrd="0" destOrd="0" presId="urn:microsoft.com/office/officeart/2005/8/layout/hierarchy1"/>
    <dgm:cxn modelId="{ABCFD798-6B40-43AF-81D7-8AEB7D733414}" type="presParOf" srcId="{46FC462C-2713-4B66-B71A-C5BC9483357B}" destId="{664C54EB-E8A1-473F-A25F-7FEFD098B058}" srcOrd="1" destOrd="0" presId="urn:microsoft.com/office/officeart/2005/8/layout/hierarchy1"/>
    <dgm:cxn modelId="{95F981A9-BEE0-4A20-A286-7E07D4E58D44}" type="presParOf" srcId="{664C54EB-E8A1-473F-A25F-7FEFD098B058}" destId="{6F80C829-518D-4A36-9787-63C503610478}" srcOrd="0" destOrd="0" presId="urn:microsoft.com/office/officeart/2005/8/layout/hierarchy1"/>
    <dgm:cxn modelId="{23BD2052-F592-4016-AD74-6B3FCB5305C5}" type="presParOf" srcId="{6F80C829-518D-4A36-9787-63C503610478}" destId="{687DB12E-B379-4F22-99C5-44AC63AC33F0}" srcOrd="0" destOrd="0" presId="urn:microsoft.com/office/officeart/2005/8/layout/hierarchy1"/>
    <dgm:cxn modelId="{5B61F402-E12E-465D-8817-7021D4126C0C}" type="presParOf" srcId="{6F80C829-518D-4A36-9787-63C503610478}" destId="{75024FE7-432B-4010-82AC-D9E37A00BA7B}" srcOrd="1" destOrd="0" presId="urn:microsoft.com/office/officeart/2005/8/layout/hierarchy1"/>
    <dgm:cxn modelId="{A70A8681-175C-4A48-A11B-AC44D07D3C7F}" type="presParOf" srcId="{664C54EB-E8A1-473F-A25F-7FEFD098B058}" destId="{14A9113A-5C80-4E3F-8F71-F073CE90BC55}" srcOrd="1" destOrd="0" presId="urn:microsoft.com/office/officeart/2005/8/layout/hierarchy1"/>
    <dgm:cxn modelId="{750245CC-E9C6-469C-8E07-2F251B94DCF9}" type="presParOf" srcId="{14A9113A-5C80-4E3F-8F71-F073CE90BC55}" destId="{4A64DA8F-06C4-4060-8CB6-61A58CCC4BD9}" srcOrd="0" destOrd="0" presId="urn:microsoft.com/office/officeart/2005/8/layout/hierarchy1"/>
    <dgm:cxn modelId="{377A3C19-179B-4A67-AC2F-C3D3FDCB3F03}" type="presParOf" srcId="{14A9113A-5C80-4E3F-8F71-F073CE90BC55}" destId="{74B4AB52-1C53-48C4-A1AA-2FCD93B66263}" srcOrd="1" destOrd="0" presId="urn:microsoft.com/office/officeart/2005/8/layout/hierarchy1"/>
    <dgm:cxn modelId="{B7B9446D-1283-46E8-9950-5320581B79D2}" type="presParOf" srcId="{74B4AB52-1C53-48C4-A1AA-2FCD93B66263}" destId="{4D51716C-1672-4B0B-8519-E6A2A68E84A3}" srcOrd="0" destOrd="0" presId="urn:microsoft.com/office/officeart/2005/8/layout/hierarchy1"/>
    <dgm:cxn modelId="{B9064386-B7F9-4970-83DA-93A30D927415}" type="presParOf" srcId="{4D51716C-1672-4B0B-8519-E6A2A68E84A3}" destId="{DE123D9A-4A3E-4143-B7C6-88550A767447}" srcOrd="0" destOrd="0" presId="urn:microsoft.com/office/officeart/2005/8/layout/hierarchy1"/>
    <dgm:cxn modelId="{E2D46C82-A3D5-4ED4-8E25-0A506B582B17}" type="presParOf" srcId="{4D51716C-1672-4B0B-8519-E6A2A68E84A3}" destId="{DB4B9885-9DA5-41E6-B670-901B35245E78}" srcOrd="1" destOrd="0" presId="urn:microsoft.com/office/officeart/2005/8/layout/hierarchy1"/>
    <dgm:cxn modelId="{9BB05AC7-C37D-46DB-AD16-F0D026B4FEE9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10508-6BD0-4C08-856D-0DBEA7A6AD69}">
      <dsp:nvSpPr>
        <dsp:cNvPr id="0" name=""/>
        <dsp:cNvSpPr/>
      </dsp:nvSpPr>
      <dsp:spPr>
        <a:xfrm>
          <a:off x="0" y="3914997"/>
          <a:ext cx="8229600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92074-32BD-459D-9123-9D29BE0AC4DC}">
      <dsp:nvSpPr>
        <dsp:cNvPr id="0" name=""/>
        <dsp:cNvSpPr/>
      </dsp:nvSpPr>
      <dsp:spPr>
        <a:xfrm>
          <a:off x="0" y="3410817"/>
          <a:ext cx="8229600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E0AF9-F4EB-496F-AB15-6329B467F852}">
      <dsp:nvSpPr>
        <dsp:cNvPr id="0" name=""/>
        <dsp:cNvSpPr/>
      </dsp:nvSpPr>
      <dsp:spPr>
        <a:xfrm>
          <a:off x="0" y="1946152"/>
          <a:ext cx="8229600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B72E6-DFA4-4C6A-BE93-21E90BBBF82D}">
      <dsp:nvSpPr>
        <dsp:cNvPr id="0" name=""/>
        <dsp:cNvSpPr/>
      </dsp:nvSpPr>
      <dsp:spPr>
        <a:xfrm>
          <a:off x="0" y="481488"/>
          <a:ext cx="8229600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1F89F-6921-4DDA-97C1-6E63142168F8}">
      <dsp:nvSpPr>
        <dsp:cNvPr id="0" name=""/>
        <dsp:cNvSpPr/>
      </dsp:nvSpPr>
      <dsp:spPr>
        <a:xfrm>
          <a:off x="2139695" y="1317"/>
          <a:ext cx="6089904" cy="4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 XML</a:t>
          </a:r>
          <a:endParaRPr lang="en-US" sz="2200" kern="1200" dirty="0"/>
        </a:p>
      </dsp:txBody>
      <dsp:txXfrm>
        <a:off x="2139695" y="1317"/>
        <a:ext cx="6089904" cy="480170"/>
      </dsp:txXfrm>
    </dsp:sp>
    <dsp:sp modelId="{81102D0C-5D37-451E-BFF6-9E6847E18D42}">
      <dsp:nvSpPr>
        <dsp:cNvPr id="0" name=""/>
        <dsp:cNvSpPr/>
      </dsp:nvSpPr>
      <dsp:spPr>
        <a:xfrm>
          <a:off x="0" y="1317"/>
          <a:ext cx="2139696" cy="4801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Convert XML</a:t>
          </a:r>
          <a:endParaRPr lang="en-US" sz="2200" kern="1200" dirty="0"/>
        </a:p>
      </dsp:txBody>
      <dsp:txXfrm>
        <a:off x="23444" y="24761"/>
        <a:ext cx="2092808" cy="456726"/>
      </dsp:txXfrm>
    </dsp:sp>
    <dsp:sp modelId="{8A92FE1B-4726-43A8-934D-1FE55AFA36D2}">
      <dsp:nvSpPr>
        <dsp:cNvPr id="0" name=""/>
        <dsp:cNvSpPr/>
      </dsp:nvSpPr>
      <dsp:spPr>
        <a:xfrm>
          <a:off x="0" y="481488"/>
          <a:ext cx="8229600" cy="96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Crosswalk Schema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HTML</a:t>
          </a:r>
          <a:endParaRPr lang="en-US" sz="1700" kern="1200" dirty="0"/>
        </a:p>
      </dsp:txBody>
      <dsp:txXfrm>
        <a:off x="0" y="481488"/>
        <a:ext cx="8229600" cy="960485"/>
      </dsp:txXfrm>
    </dsp:sp>
    <dsp:sp modelId="{073CF514-99A6-4517-885C-B96756AFF23E}">
      <dsp:nvSpPr>
        <dsp:cNvPr id="0" name=""/>
        <dsp:cNvSpPr/>
      </dsp:nvSpPr>
      <dsp:spPr>
        <a:xfrm>
          <a:off x="2139695" y="1465982"/>
          <a:ext cx="6089904" cy="4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</a:t>
          </a:r>
          <a:endParaRPr lang="en-US" sz="2200" kern="1200" dirty="0"/>
        </a:p>
      </dsp:txBody>
      <dsp:txXfrm>
        <a:off x="2139695" y="1465982"/>
        <a:ext cx="6089904" cy="480170"/>
      </dsp:txXfrm>
    </dsp:sp>
    <dsp:sp modelId="{BB5284C1-A945-4589-A37E-93D05D1BB9DF}">
      <dsp:nvSpPr>
        <dsp:cNvPr id="0" name=""/>
        <dsp:cNvSpPr/>
      </dsp:nvSpPr>
      <dsp:spPr>
        <a:xfrm>
          <a:off x="0" y="1465982"/>
          <a:ext cx="2139696" cy="4801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Convert XML</a:t>
          </a:r>
          <a:endParaRPr lang="en-US" sz="2200" kern="1200" dirty="0"/>
        </a:p>
      </dsp:txBody>
      <dsp:txXfrm>
        <a:off x="23444" y="1489426"/>
        <a:ext cx="2092808" cy="456726"/>
      </dsp:txXfrm>
    </dsp:sp>
    <dsp:sp modelId="{3F840A47-2537-4C6E-9548-5EFB7B1E7EEE}">
      <dsp:nvSpPr>
        <dsp:cNvPr id="0" name=""/>
        <dsp:cNvSpPr/>
      </dsp:nvSpPr>
      <dsp:spPr>
        <a:xfrm>
          <a:off x="0" y="1946152"/>
          <a:ext cx="8229600" cy="96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Text Documents (Latex)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CSV</a:t>
          </a:r>
          <a:endParaRPr lang="en-US" sz="1700" kern="1200" dirty="0"/>
        </a:p>
      </dsp:txBody>
      <dsp:txXfrm>
        <a:off x="0" y="1946152"/>
        <a:ext cx="8229600" cy="960485"/>
      </dsp:txXfrm>
    </dsp:sp>
    <dsp:sp modelId="{FB6F7F21-4D75-4D7A-A66E-C93C8399D79E}">
      <dsp:nvSpPr>
        <dsp:cNvPr id="0" name=""/>
        <dsp:cNvSpPr/>
      </dsp:nvSpPr>
      <dsp:spPr>
        <a:xfrm>
          <a:off x="2139695" y="2930647"/>
          <a:ext cx="6089904" cy="4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 PDF</a:t>
          </a:r>
          <a:endParaRPr lang="en-US" sz="2200" kern="1200" dirty="0"/>
        </a:p>
      </dsp:txBody>
      <dsp:txXfrm>
        <a:off x="2139695" y="2930647"/>
        <a:ext cx="6089904" cy="480170"/>
      </dsp:txXfrm>
    </dsp:sp>
    <dsp:sp modelId="{998FCD36-563C-4E95-9222-06D9D5C56C33}">
      <dsp:nvSpPr>
        <dsp:cNvPr id="0" name=""/>
        <dsp:cNvSpPr/>
      </dsp:nvSpPr>
      <dsp:spPr>
        <a:xfrm>
          <a:off x="0" y="2930647"/>
          <a:ext cx="2139696" cy="4801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Convert XML</a:t>
          </a:r>
          <a:endParaRPr lang="en-US" sz="2200" kern="1200" dirty="0"/>
        </a:p>
      </dsp:txBody>
      <dsp:txXfrm>
        <a:off x="23444" y="2954091"/>
        <a:ext cx="2092808" cy="456726"/>
      </dsp:txXfrm>
    </dsp:sp>
    <dsp:sp modelId="{A01AA75A-D235-41E6-AF96-4869CC7A86C1}">
      <dsp:nvSpPr>
        <dsp:cNvPr id="0" name=""/>
        <dsp:cNvSpPr/>
      </dsp:nvSpPr>
      <dsp:spPr>
        <a:xfrm>
          <a:off x="2139695" y="3434826"/>
          <a:ext cx="6089904" cy="4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???</a:t>
          </a:r>
          <a:endParaRPr lang="en-US" sz="2200" kern="1200" dirty="0"/>
        </a:p>
      </dsp:txBody>
      <dsp:txXfrm>
        <a:off x="2139695" y="3434826"/>
        <a:ext cx="6089904" cy="480170"/>
      </dsp:txXfrm>
    </dsp:sp>
    <dsp:sp modelId="{3459A846-9BFD-4F3E-BAED-2227825237A6}">
      <dsp:nvSpPr>
        <dsp:cNvPr id="0" name=""/>
        <dsp:cNvSpPr/>
      </dsp:nvSpPr>
      <dsp:spPr>
        <a:xfrm>
          <a:off x="0" y="3434826"/>
          <a:ext cx="2139696" cy="4801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Convert XML To</a:t>
          </a:r>
          <a:endParaRPr lang="en-US" sz="2200" kern="1200" dirty="0"/>
        </a:p>
      </dsp:txBody>
      <dsp:txXfrm>
        <a:off x="23444" y="3458270"/>
        <a:ext cx="2092808" cy="456726"/>
      </dsp:txXfrm>
    </dsp:sp>
    <dsp:sp modelId="{E96F677C-32DE-4654-9772-5E6B34AFC7ED}">
      <dsp:nvSpPr>
        <dsp:cNvPr id="0" name=""/>
        <dsp:cNvSpPr/>
      </dsp:nvSpPr>
      <dsp:spPr>
        <a:xfrm>
          <a:off x="0" y="3914997"/>
          <a:ext cx="8229600" cy="96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target source may be unlimited.</a:t>
          </a:r>
          <a:endParaRPr lang="en-US" sz="1700" kern="1200" dirty="0"/>
        </a:p>
      </dsp:txBody>
      <dsp:txXfrm>
        <a:off x="0" y="3914997"/>
        <a:ext cx="8229600" cy="960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2717999" y="3334028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E385C-2BE3-451D-9607-361F610E1A7C}">
      <dsp:nvSpPr>
        <dsp:cNvPr id="0" name=""/>
        <dsp:cNvSpPr/>
      </dsp:nvSpPr>
      <dsp:spPr>
        <a:xfrm>
          <a:off x="2717999" y="2093453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43BED-CF61-466A-9273-592C6A145425}">
      <dsp:nvSpPr>
        <dsp:cNvPr id="0" name=""/>
        <dsp:cNvSpPr/>
      </dsp:nvSpPr>
      <dsp:spPr>
        <a:xfrm>
          <a:off x="1944858" y="852877"/>
          <a:ext cx="818861" cy="389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71"/>
              </a:lnTo>
              <a:lnTo>
                <a:pt x="818861" y="265571"/>
              </a:lnTo>
              <a:lnTo>
                <a:pt x="818861" y="389703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1080276" y="3334028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BE349-F61D-4A13-9BA7-51DF0B633CD3}">
      <dsp:nvSpPr>
        <dsp:cNvPr id="0" name=""/>
        <dsp:cNvSpPr/>
      </dsp:nvSpPr>
      <dsp:spPr>
        <a:xfrm>
          <a:off x="1080276" y="2093453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4C8A-B79C-4C82-8E58-9E39219E1902}">
      <dsp:nvSpPr>
        <dsp:cNvPr id="0" name=""/>
        <dsp:cNvSpPr/>
      </dsp:nvSpPr>
      <dsp:spPr>
        <a:xfrm>
          <a:off x="1125996" y="852877"/>
          <a:ext cx="818861" cy="389703"/>
        </a:xfrm>
        <a:custGeom>
          <a:avLst/>
          <a:gdLst/>
          <a:ahLst/>
          <a:cxnLst/>
          <a:rect l="0" t="0" r="0" b="0"/>
          <a:pathLst>
            <a:path>
              <a:moveTo>
                <a:pt x="818861" y="0"/>
              </a:moveTo>
              <a:lnTo>
                <a:pt x="818861" y="265571"/>
              </a:lnTo>
              <a:lnTo>
                <a:pt x="0" y="265571"/>
              </a:lnTo>
              <a:lnTo>
                <a:pt x="0" y="389703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3BD9-9003-4ADD-A3C3-E1F5167B6AA4}">
      <dsp:nvSpPr>
        <dsp:cNvPr id="0" name=""/>
        <dsp:cNvSpPr/>
      </dsp:nvSpPr>
      <dsp:spPr>
        <a:xfrm>
          <a:off x="1274880" y="200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640E6-4DE8-4C3D-B12A-E0BCE8154538}">
      <dsp:nvSpPr>
        <dsp:cNvPr id="0" name=""/>
        <dsp:cNvSpPr/>
      </dsp:nvSpPr>
      <dsp:spPr>
        <a:xfrm>
          <a:off x="1423764" y="143445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&lt;body&gt;</a:t>
          </a:r>
          <a:endParaRPr lang="en-US" sz="1700" kern="1200" dirty="0"/>
        </a:p>
      </dsp:txBody>
      <dsp:txXfrm>
        <a:off x="1448685" y="168366"/>
        <a:ext cx="1290113" cy="801029"/>
      </dsp:txXfrm>
    </dsp:sp>
    <dsp:sp modelId="{2E53767A-FB46-4D1F-B360-FDC4C0152985}">
      <dsp:nvSpPr>
        <dsp:cNvPr id="0" name=""/>
        <dsp:cNvSpPr/>
      </dsp:nvSpPr>
      <dsp:spPr>
        <a:xfrm>
          <a:off x="456018" y="1242581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788A1-6B9D-470E-AD88-29DC717F4FDE}">
      <dsp:nvSpPr>
        <dsp:cNvPr id="0" name=""/>
        <dsp:cNvSpPr/>
      </dsp:nvSpPr>
      <dsp:spPr>
        <a:xfrm>
          <a:off x="604902" y="1384021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&lt;div&gt;</a:t>
          </a:r>
          <a:endParaRPr lang="en-US" sz="1700" kern="1200" dirty="0"/>
        </a:p>
      </dsp:txBody>
      <dsp:txXfrm>
        <a:off x="629823" y="1408942"/>
        <a:ext cx="1290113" cy="801029"/>
      </dsp:txXfrm>
    </dsp:sp>
    <dsp:sp modelId="{96766396-0078-4759-A544-E7592E02C2E4}">
      <dsp:nvSpPr>
        <dsp:cNvPr id="0" name=""/>
        <dsp:cNvSpPr/>
      </dsp:nvSpPr>
      <dsp:spPr>
        <a:xfrm>
          <a:off x="456018" y="248315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FF6D5-5D78-4BDE-B743-532A373061F9}">
      <dsp:nvSpPr>
        <dsp:cNvPr id="0" name=""/>
        <dsp:cNvSpPr/>
      </dsp:nvSpPr>
      <dsp:spPr>
        <a:xfrm>
          <a:off x="604902" y="2624596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&lt;h1&gt;</a:t>
          </a:r>
          <a:endParaRPr lang="en-US" sz="1700" kern="1200" dirty="0"/>
        </a:p>
      </dsp:txBody>
      <dsp:txXfrm>
        <a:off x="629823" y="2649517"/>
        <a:ext cx="1290113" cy="801029"/>
      </dsp:txXfrm>
    </dsp:sp>
    <dsp:sp modelId="{715493D5-AF51-442B-9EA7-54591BAE2E8D}">
      <dsp:nvSpPr>
        <dsp:cNvPr id="0" name=""/>
        <dsp:cNvSpPr/>
      </dsp:nvSpPr>
      <dsp:spPr>
        <a:xfrm>
          <a:off x="456018" y="3723732"/>
          <a:ext cx="1339955" cy="850871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604902" y="3865172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&lt;Hello World!&gt;</a:t>
          </a:r>
          <a:endParaRPr lang="en-US" sz="1700" kern="1200" dirty="0"/>
        </a:p>
      </dsp:txBody>
      <dsp:txXfrm>
        <a:off x="629823" y="3890093"/>
        <a:ext cx="1290113" cy="801029"/>
      </dsp:txXfrm>
    </dsp:sp>
    <dsp:sp modelId="{F52AC3C4-4F74-44AE-9D27-4AA400654706}">
      <dsp:nvSpPr>
        <dsp:cNvPr id="0" name=""/>
        <dsp:cNvSpPr/>
      </dsp:nvSpPr>
      <dsp:spPr>
        <a:xfrm>
          <a:off x="2093741" y="1242581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F6F57-59CB-4FCB-8267-A480EC3A8E0A}">
      <dsp:nvSpPr>
        <dsp:cNvPr id="0" name=""/>
        <dsp:cNvSpPr/>
      </dsp:nvSpPr>
      <dsp:spPr>
        <a:xfrm>
          <a:off x="2242625" y="1384021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&lt;div&gt;</a:t>
          </a:r>
          <a:endParaRPr lang="en-US" sz="1700" kern="1200" dirty="0"/>
        </a:p>
      </dsp:txBody>
      <dsp:txXfrm>
        <a:off x="2267546" y="1408942"/>
        <a:ext cx="1290113" cy="801029"/>
      </dsp:txXfrm>
    </dsp:sp>
    <dsp:sp modelId="{7B4DCD23-D23E-4BAA-B891-23FDAA1F72E5}">
      <dsp:nvSpPr>
        <dsp:cNvPr id="0" name=""/>
        <dsp:cNvSpPr/>
      </dsp:nvSpPr>
      <dsp:spPr>
        <a:xfrm>
          <a:off x="2093741" y="248315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6A9B2-08CE-4EBE-94DA-5E55F3A18D7F}">
      <dsp:nvSpPr>
        <dsp:cNvPr id="0" name=""/>
        <dsp:cNvSpPr/>
      </dsp:nvSpPr>
      <dsp:spPr>
        <a:xfrm>
          <a:off x="2242625" y="2624596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&lt;p&gt;</a:t>
          </a:r>
          <a:endParaRPr lang="en-US" sz="1700" kern="1200" dirty="0"/>
        </a:p>
      </dsp:txBody>
      <dsp:txXfrm>
        <a:off x="2267546" y="2649517"/>
        <a:ext cx="1290113" cy="801029"/>
      </dsp:txXfrm>
    </dsp:sp>
    <dsp:sp modelId="{DE123D9A-4A3E-4143-B7C6-88550A767447}">
      <dsp:nvSpPr>
        <dsp:cNvPr id="0" name=""/>
        <dsp:cNvSpPr/>
      </dsp:nvSpPr>
      <dsp:spPr>
        <a:xfrm>
          <a:off x="2093741" y="3723732"/>
          <a:ext cx="1339955" cy="850871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2242625" y="3865172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&lt;I’m an example!&gt;</a:t>
          </a:r>
          <a:endParaRPr lang="en-US" sz="1700" kern="1200" dirty="0"/>
        </a:p>
      </dsp:txBody>
      <dsp:txXfrm>
        <a:off x="2267546" y="3890093"/>
        <a:ext cx="1290113" cy="8010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XML</a:t>
          </a:r>
          <a:endParaRPr lang="en-US" sz="17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</a:t>
          </a:r>
          <a:endParaRPr lang="en-US" sz="17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XPath</a:t>
          </a:r>
          <a:endParaRPr lang="en-US" sz="17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Java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PHP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Python</a:t>
          </a:r>
          <a:endParaRPr lang="en-US" sz="1300" kern="1200" dirty="0"/>
        </a:p>
      </dsp:txBody>
      <dsp:txXfrm>
        <a:off x="2176268" y="1463040"/>
        <a:ext cx="975360" cy="19507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XML</a:t>
          </a:r>
          <a:endParaRPr lang="en-US" sz="17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</a:t>
          </a:r>
          <a:endParaRPr lang="en-US" sz="17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 Class Library Methods</a:t>
          </a:r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Java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PHP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Python</a:t>
          </a:r>
          <a:endParaRPr lang="en-US" sz="1300" kern="1200" dirty="0"/>
        </a:p>
      </dsp:txBody>
      <dsp:txXfrm>
        <a:off x="2176268" y="1463040"/>
        <a:ext cx="975360" cy="195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27CD5-DD4F-4C5B-90B6-0855DE8B5A62}">
      <dsp:nvSpPr>
        <dsp:cNvPr id="0" name=""/>
        <dsp:cNvSpPr/>
      </dsp:nvSpPr>
      <dsp:spPr>
        <a:xfrm>
          <a:off x="2754562" y="2438400"/>
          <a:ext cx="607844" cy="1158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922" y="0"/>
              </a:lnTo>
              <a:lnTo>
                <a:pt x="303922" y="1158240"/>
              </a:lnTo>
              <a:lnTo>
                <a:pt x="607844" y="115824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5783" y="2984818"/>
        <a:ext cx="65402" cy="65402"/>
      </dsp:txXfrm>
    </dsp:sp>
    <dsp:sp modelId="{E3B42232-BBB3-4A9A-A33E-237B4E4E968C}">
      <dsp:nvSpPr>
        <dsp:cNvPr id="0" name=""/>
        <dsp:cNvSpPr/>
      </dsp:nvSpPr>
      <dsp:spPr>
        <a:xfrm>
          <a:off x="2754562" y="2392680"/>
          <a:ext cx="607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844" y="4572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3289" y="2423203"/>
        <a:ext cx="30392" cy="30392"/>
      </dsp:txXfrm>
    </dsp:sp>
    <dsp:sp modelId="{C9C1747E-548F-4DDA-BB0F-33E251169857}">
      <dsp:nvSpPr>
        <dsp:cNvPr id="0" name=""/>
        <dsp:cNvSpPr/>
      </dsp:nvSpPr>
      <dsp:spPr>
        <a:xfrm>
          <a:off x="2754562" y="1280159"/>
          <a:ext cx="607844" cy="1158240"/>
        </a:xfrm>
        <a:custGeom>
          <a:avLst/>
          <a:gdLst/>
          <a:ahLst/>
          <a:cxnLst/>
          <a:rect l="0" t="0" r="0" b="0"/>
          <a:pathLst>
            <a:path>
              <a:moveTo>
                <a:pt x="0" y="1158240"/>
              </a:moveTo>
              <a:lnTo>
                <a:pt x="303922" y="1158240"/>
              </a:lnTo>
              <a:lnTo>
                <a:pt x="303922" y="0"/>
              </a:lnTo>
              <a:lnTo>
                <a:pt x="607844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5783" y="1826578"/>
        <a:ext cx="65402" cy="65402"/>
      </dsp:txXfrm>
    </dsp:sp>
    <dsp:sp modelId="{7131F691-6064-4D9A-9C35-1D3F9BA484D7}">
      <dsp:nvSpPr>
        <dsp:cNvPr id="0" name=""/>
        <dsp:cNvSpPr/>
      </dsp:nvSpPr>
      <dsp:spPr>
        <a:xfrm rot="16200000">
          <a:off x="-147133" y="1975104"/>
          <a:ext cx="4876800" cy="926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XML Document</a:t>
          </a:r>
          <a:endParaRPr lang="en-US" sz="5500" kern="1200" dirty="0"/>
        </a:p>
      </dsp:txBody>
      <dsp:txXfrm>
        <a:off x="-147133" y="1975104"/>
        <a:ext cx="4876800" cy="926592"/>
      </dsp:txXfrm>
    </dsp:sp>
    <dsp:sp modelId="{50D55DD7-AA37-4CD0-AC1C-2C9EF5A1A6D7}">
      <dsp:nvSpPr>
        <dsp:cNvPr id="0" name=""/>
        <dsp:cNvSpPr/>
      </dsp:nvSpPr>
      <dsp:spPr>
        <a:xfrm>
          <a:off x="3362407" y="816863"/>
          <a:ext cx="3039221" cy="926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HTML</a:t>
          </a:r>
          <a:endParaRPr lang="en-US" sz="5500" kern="1200" dirty="0"/>
        </a:p>
      </dsp:txBody>
      <dsp:txXfrm>
        <a:off x="3362407" y="816863"/>
        <a:ext cx="3039221" cy="926592"/>
      </dsp:txXfrm>
    </dsp:sp>
    <dsp:sp modelId="{EE40875C-A6E5-42EC-8E13-94E3B66B1509}">
      <dsp:nvSpPr>
        <dsp:cNvPr id="0" name=""/>
        <dsp:cNvSpPr/>
      </dsp:nvSpPr>
      <dsp:spPr>
        <a:xfrm>
          <a:off x="3362407" y="1975104"/>
          <a:ext cx="3039221" cy="926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Latex</a:t>
          </a:r>
          <a:endParaRPr lang="en-US" sz="5500" kern="1200" dirty="0"/>
        </a:p>
      </dsp:txBody>
      <dsp:txXfrm>
        <a:off x="3362407" y="1975104"/>
        <a:ext cx="3039221" cy="926592"/>
      </dsp:txXfrm>
    </dsp:sp>
    <dsp:sp modelId="{4F74A100-8E0C-4DD1-A399-C84972EF1B2E}">
      <dsp:nvSpPr>
        <dsp:cNvPr id="0" name=""/>
        <dsp:cNvSpPr/>
      </dsp:nvSpPr>
      <dsp:spPr>
        <a:xfrm>
          <a:off x="3362407" y="3133344"/>
          <a:ext cx="3039221" cy="926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PDF</a:t>
          </a:r>
          <a:endParaRPr lang="en-US" sz="5500" kern="1200" dirty="0"/>
        </a:p>
      </dsp:txBody>
      <dsp:txXfrm>
        <a:off x="3362407" y="3133344"/>
        <a:ext cx="3039221" cy="926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XML</a:t>
          </a:r>
          <a:endParaRPr lang="en-US" sz="26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DOM</a:t>
          </a:r>
          <a:endParaRPr lang="en-US" sz="26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XPath</a:t>
          </a:r>
          <a:endParaRPr lang="en-US" sz="26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</a:t>
          </a:r>
          <a:endParaRPr lang="en-US" sz="2600" kern="1200" dirty="0"/>
        </a:p>
      </dsp:txBody>
      <dsp:txXfrm>
        <a:off x="2176268" y="1463040"/>
        <a:ext cx="975360" cy="1950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XML</a:t>
          </a:r>
          <a:endParaRPr lang="en-US" sz="26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DOM</a:t>
          </a:r>
          <a:endParaRPr lang="en-US" sz="26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XPath</a:t>
          </a:r>
          <a:endParaRPr lang="en-US" sz="26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</a:t>
          </a:r>
          <a:endParaRPr lang="en-US" sz="2600" kern="1200" dirty="0"/>
        </a:p>
      </dsp:txBody>
      <dsp:txXfrm>
        <a:off x="2176268" y="1463040"/>
        <a:ext cx="975360" cy="1950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XML</a:t>
          </a:r>
          <a:endParaRPr lang="en-US" sz="26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DOM</a:t>
          </a:r>
          <a:endParaRPr lang="en-US" sz="26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XPath</a:t>
          </a:r>
          <a:endParaRPr lang="en-US" sz="26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</a:t>
          </a:r>
          <a:endParaRPr lang="en-US" sz="2600" kern="1200" dirty="0"/>
        </a:p>
      </dsp:txBody>
      <dsp:txXfrm>
        <a:off x="2176268" y="1463040"/>
        <a:ext cx="975360" cy="1950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XML</a:t>
          </a:r>
          <a:endParaRPr lang="en-US" sz="26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DOM</a:t>
          </a:r>
          <a:endParaRPr lang="en-US" sz="26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XPath</a:t>
          </a:r>
          <a:endParaRPr lang="en-US" sz="26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</a:t>
          </a:r>
          <a:endParaRPr lang="en-US" sz="2600" kern="1200" dirty="0"/>
        </a:p>
      </dsp:txBody>
      <dsp:txXfrm>
        <a:off x="2176268" y="1463040"/>
        <a:ext cx="975360" cy="1950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3580441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8C8E3-CF34-46F6-9E73-F1F9718D1C88}">
      <dsp:nvSpPr>
        <dsp:cNvPr id="0" name=""/>
        <dsp:cNvSpPr/>
      </dsp:nvSpPr>
      <dsp:spPr>
        <a:xfrm>
          <a:off x="3580441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1FC36-7586-46A3-A8AC-1C4D51425154}">
      <dsp:nvSpPr>
        <dsp:cNvPr id="0" name=""/>
        <dsp:cNvSpPr/>
      </dsp:nvSpPr>
      <dsp:spPr>
        <a:xfrm>
          <a:off x="3215104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2758326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F209-1010-4CC2-88FC-11A4844666B4}">
      <dsp:nvSpPr>
        <dsp:cNvPr id="0" name=""/>
        <dsp:cNvSpPr/>
      </dsp:nvSpPr>
      <dsp:spPr>
        <a:xfrm>
          <a:off x="2758326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7F9C4-C4EC-46F6-9E9E-810AAC81B147}">
      <dsp:nvSpPr>
        <dsp:cNvPr id="0" name=""/>
        <dsp:cNvSpPr/>
      </dsp:nvSpPr>
      <dsp:spPr>
        <a:xfrm>
          <a:off x="2804046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C07AC-B0F3-4D1A-8FC7-032B159CA20F}">
      <dsp:nvSpPr>
        <dsp:cNvPr id="0" name=""/>
        <dsp:cNvSpPr/>
      </dsp:nvSpPr>
      <dsp:spPr>
        <a:xfrm>
          <a:off x="2084695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1130408" y="133313"/>
              </a:lnTo>
              <a:lnTo>
                <a:pt x="1130408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3AF8-C83B-443B-81D5-C6DCEF3114BD}">
      <dsp:nvSpPr>
        <dsp:cNvPr id="0" name=""/>
        <dsp:cNvSpPr/>
      </dsp:nvSpPr>
      <dsp:spPr>
        <a:xfrm>
          <a:off x="1570873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A92BA-6113-4712-97E3-3036DB334057}">
      <dsp:nvSpPr>
        <dsp:cNvPr id="0" name=""/>
        <dsp:cNvSpPr/>
      </dsp:nvSpPr>
      <dsp:spPr>
        <a:xfrm>
          <a:off x="1159815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6CFF4-FB1E-4823-AACC-80DB20C0CF25}">
      <dsp:nvSpPr>
        <dsp:cNvPr id="0" name=""/>
        <dsp:cNvSpPr/>
      </dsp:nvSpPr>
      <dsp:spPr>
        <a:xfrm>
          <a:off x="954286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616586" y="133313"/>
              </a:lnTo>
              <a:lnTo>
                <a:pt x="616586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80D2A-8AED-4DEC-9F9D-FD0E5ECBB398}">
      <dsp:nvSpPr>
        <dsp:cNvPr id="0" name=""/>
        <dsp:cNvSpPr/>
      </dsp:nvSpPr>
      <dsp:spPr>
        <a:xfrm>
          <a:off x="291980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1743-8BF9-4B89-9AA8-7EC052DB99D4}">
      <dsp:nvSpPr>
        <dsp:cNvPr id="0" name=""/>
        <dsp:cNvSpPr/>
      </dsp:nvSpPr>
      <dsp:spPr>
        <a:xfrm>
          <a:off x="337700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616586" y="0"/>
              </a:moveTo>
              <a:lnTo>
                <a:pt x="616586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B4008-E381-495C-948B-3BFEB278F7D6}">
      <dsp:nvSpPr>
        <dsp:cNvPr id="0" name=""/>
        <dsp:cNvSpPr/>
      </dsp:nvSpPr>
      <dsp:spPr>
        <a:xfrm>
          <a:off x="954286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1130408" y="0"/>
              </a:moveTo>
              <a:lnTo>
                <a:pt x="1130408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55117-97D5-409F-B832-3CBC5F2CD680}">
      <dsp:nvSpPr>
        <dsp:cNvPr id="0" name=""/>
        <dsp:cNvSpPr/>
      </dsp:nvSpPr>
      <dsp:spPr>
        <a:xfrm>
          <a:off x="2038975" y="98020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B6AC-AA2E-473B-8497-8FFE21D4F46D}">
      <dsp:nvSpPr>
        <dsp:cNvPr id="0" name=""/>
        <dsp:cNvSpPr/>
      </dsp:nvSpPr>
      <dsp:spPr>
        <a:xfrm>
          <a:off x="1748375" y="553080"/>
          <a:ext cx="672639" cy="427126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FC17-4AFF-40BF-802C-3F2DD29968F2}">
      <dsp:nvSpPr>
        <dsp:cNvPr id="0" name=""/>
        <dsp:cNvSpPr/>
      </dsp:nvSpPr>
      <dsp:spPr>
        <a:xfrm>
          <a:off x="1823113" y="624081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</a:t>
          </a:r>
          <a:endParaRPr lang="en-US" sz="800" kern="1200" dirty="0"/>
        </a:p>
      </dsp:txBody>
      <dsp:txXfrm>
        <a:off x="1835623" y="636591"/>
        <a:ext cx="647619" cy="402106"/>
      </dsp:txXfrm>
    </dsp:sp>
    <dsp:sp modelId="{68FF1E55-A3C7-4A6C-A37B-0895C600A0B2}">
      <dsp:nvSpPr>
        <dsp:cNvPr id="0" name=""/>
        <dsp:cNvSpPr/>
      </dsp:nvSpPr>
      <dsp:spPr>
        <a:xfrm>
          <a:off x="1748375" y="1175832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63E76-7780-46DD-97EC-57ECFBB3936D}">
      <dsp:nvSpPr>
        <dsp:cNvPr id="0" name=""/>
        <dsp:cNvSpPr/>
      </dsp:nvSpPr>
      <dsp:spPr>
        <a:xfrm>
          <a:off x="1823113" y="124683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Root &lt;html&gt;</a:t>
          </a:r>
          <a:endParaRPr lang="en-US" sz="800" kern="1200" dirty="0"/>
        </a:p>
      </dsp:txBody>
      <dsp:txXfrm>
        <a:off x="1835623" y="1259343"/>
        <a:ext cx="647619" cy="402106"/>
      </dsp:txXfrm>
    </dsp:sp>
    <dsp:sp modelId="{B5D49C02-D63D-44E1-8717-BEC874C281CF}">
      <dsp:nvSpPr>
        <dsp:cNvPr id="0" name=""/>
        <dsp:cNvSpPr/>
      </dsp:nvSpPr>
      <dsp:spPr>
        <a:xfrm>
          <a:off x="617966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8C1F-A938-4A90-870B-1ACC88E7AF2F}">
      <dsp:nvSpPr>
        <dsp:cNvPr id="0" name=""/>
        <dsp:cNvSpPr/>
      </dsp:nvSpPr>
      <dsp:spPr>
        <a:xfrm>
          <a:off x="692704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 &lt;head&gt;</a:t>
          </a:r>
          <a:endParaRPr lang="en-US" sz="800" kern="1200" dirty="0"/>
        </a:p>
      </dsp:txBody>
      <dsp:txXfrm>
        <a:off x="705214" y="1882096"/>
        <a:ext cx="647619" cy="402106"/>
      </dsp:txXfrm>
    </dsp:sp>
    <dsp:sp modelId="{75B08C92-E7D3-4380-AAB4-F5A7E3838ADE}">
      <dsp:nvSpPr>
        <dsp:cNvPr id="0" name=""/>
        <dsp:cNvSpPr/>
      </dsp:nvSpPr>
      <dsp:spPr>
        <a:xfrm>
          <a:off x="1380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56B-46CE-4A18-A548-06B8720D9919}">
      <dsp:nvSpPr>
        <dsp:cNvPr id="0" name=""/>
        <dsp:cNvSpPr/>
      </dsp:nvSpPr>
      <dsp:spPr>
        <a:xfrm>
          <a:off x="76118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&lt;title&gt;</a:t>
          </a:r>
          <a:endParaRPr lang="en-US" sz="800" kern="1200" dirty="0"/>
        </a:p>
      </dsp:txBody>
      <dsp:txXfrm>
        <a:off x="88628" y="2504848"/>
        <a:ext cx="647619" cy="402106"/>
      </dsp:txXfrm>
    </dsp:sp>
    <dsp:sp modelId="{869FEF2D-0E54-43A0-A4AA-E763DF2ED807}">
      <dsp:nvSpPr>
        <dsp:cNvPr id="0" name=""/>
        <dsp:cNvSpPr/>
      </dsp:nvSpPr>
      <dsp:spPr>
        <a:xfrm>
          <a:off x="1380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D6DB-DC50-48C1-8D16-C7ED29071455}">
      <dsp:nvSpPr>
        <dsp:cNvPr id="0" name=""/>
        <dsp:cNvSpPr/>
      </dsp:nvSpPr>
      <dsp:spPr>
        <a:xfrm>
          <a:off x="7611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&lt;Sample&gt;</a:t>
          </a:r>
          <a:endParaRPr lang="en-US" sz="800" kern="1200" dirty="0"/>
        </a:p>
      </dsp:txBody>
      <dsp:txXfrm>
        <a:off x="88628" y="3127600"/>
        <a:ext cx="647619" cy="402106"/>
      </dsp:txXfrm>
    </dsp:sp>
    <dsp:sp modelId="{2D9D2749-2F8C-4305-B3D8-6147472B61AE}">
      <dsp:nvSpPr>
        <dsp:cNvPr id="0" name=""/>
        <dsp:cNvSpPr/>
      </dsp:nvSpPr>
      <dsp:spPr>
        <a:xfrm>
          <a:off x="1234553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D038-0C34-4DED-9942-3F5483C1EA7E}">
      <dsp:nvSpPr>
        <dsp:cNvPr id="0" name=""/>
        <dsp:cNvSpPr/>
      </dsp:nvSpPr>
      <dsp:spPr>
        <a:xfrm>
          <a:off x="1309291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&lt;link&gt;</a:t>
          </a:r>
          <a:endParaRPr lang="en-US" sz="800" kern="1200" dirty="0"/>
        </a:p>
      </dsp:txBody>
      <dsp:txXfrm>
        <a:off x="1321801" y="2504848"/>
        <a:ext cx="647619" cy="402106"/>
      </dsp:txXfrm>
    </dsp:sp>
    <dsp:sp modelId="{4B043A8F-C8E1-43DC-8354-73FAF0CA5A23}">
      <dsp:nvSpPr>
        <dsp:cNvPr id="0" name=""/>
        <dsp:cNvSpPr/>
      </dsp:nvSpPr>
      <dsp:spPr>
        <a:xfrm>
          <a:off x="823495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7F40-B7BF-468E-9E88-36C8EF7EFF58}">
      <dsp:nvSpPr>
        <dsp:cNvPr id="0" name=""/>
        <dsp:cNvSpPr/>
      </dsp:nvSpPr>
      <dsp:spPr>
        <a:xfrm>
          <a:off x="898233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href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910743" y="3127600"/>
        <a:ext cx="647619" cy="402106"/>
      </dsp:txXfrm>
    </dsp:sp>
    <dsp:sp modelId="{BA9B8483-0567-4067-9EE1-6541563AF4AB}">
      <dsp:nvSpPr>
        <dsp:cNvPr id="0" name=""/>
        <dsp:cNvSpPr/>
      </dsp:nvSpPr>
      <dsp:spPr>
        <a:xfrm>
          <a:off x="164561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A7B8-9068-45CF-86FD-A5885F00E29C}">
      <dsp:nvSpPr>
        <dsp:cNvPr id="0" name=""/>
        <dsp:cNvSpPr/>
      </dsp:nvSpPr>
      <dsp:spPr>
        <a:xfrm>
          <a:off x="172034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rel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1732858" y="3127600"/>
        <a:ext cx="647619" cy="402106"/>
      </dsp:txXfrm>
    </dsp:sp>
    <dsp:sp modelId="{12E7E99C-DCFD-4259-93B7-F3CDA1FACBB4}">
      <dsp:nvSpPr>
        <dsp:cNvPr id="0" name=""/>
        <dsp:cNvSpPr/>
      </dsp:nvSpPr>
      <dsp:spPr>
        <a:xfrm>
          <a:off x="2878784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3110-ACE3-4F91-8535-05C871201746}">
      <dsp:nvSpPr>
        <dsp:cNvPr id="0" name=""/>
        <dsp:cNvSpPr/>
      </dsp:nvSpPr>
      <dsp:spPr>
        <a:xfrm>
          <a:off x="2953522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&lt;body&gt;</a:t>
          </a:r>
          <a:endParaRPr lang="en-US" sz="800" kern="1200" dirty="0"/>
        </a:p>
      </dsp:txBody>
      <dsp:txXfrm>
        <a:off x="2966032" y="1882096"/>
        <a:ext cx="647619" cy="402106"/>
      </dsp:txXfrm>
    </dsp:sp>
    <dsp:sp modelId="{B66D639D-F5E3-4D02-B028-E37EF123CB58}">
      <dsp:nvSpPr>
        <dsp:cNvPr id="0" name=""/>
        <dsp:cNvSpPr/>
      </dsp:nvSpPr>
      <dsp:spPr>
        <a:xfrm>
          <a:off x="2467726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6BD9-3F90-4031-996A-6C5D931EEA14}">
      <dsp:nvSpPr>
        <dsp:cNvPr id="0" name=""/>
        <dsp:cNvSpPr/>
      </dsp:nvSpPr>
      <dsp:spPr>
        <a:xfrm>
          <a:off x="2542464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2554974" y="2504848"/>
        <a:ext cx="647619" cy="402106"/>
      </dsp:txXfrm>
    </dsp:sp>
    <dsp:sp modelId="{41EFD289-CAC7-4507-AD45-44C3E17F24F4}">
      <dsp:nvSpPr>
        <dsp:cNvPr id="0" name=""/>
        <dsp:cNvSpPr/>
      </dsp:nvSpPr>
      <dsp:spPr>
        <a:xfrm>
          <a:off x="2467726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9B0D-C33A-42D2-BF70-1013DA7A4937}">
      <dsp:nvSpPr>
        <dsp:cNvPr id="0" name=""/>
        <dsp:cNvSpPr/>
      </dsp:nvSpPr>
      <dsp:spPr>
        <a:xfrm>
          <a:off x="2542464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&lt;h1&gt;</a:t>
          </a:r>
          <a:endParaRPr lang="en-US" sz="800" kern="1200" dirty="0"/>
        </a:p>
      </dsp:txBody>
      <dsp:txXfrm>
        <a:off x="2554974" y="3127600"/>
        <a:ext cx="647619" cy="402106"/>
      </dsp:txXfrm>
    </dsp:sp>
    <dsp:sp modelId="{715493D5-AF51-442B-9EA7-54591BAE2E8D}">
      <dsp:nvSpPr>
        <dsp:cNvPr id="0" name=""/>
        <dsp:cNvSpPr/>
      </dsp:nvSpPr>
      <dsp:spPr>
        <a:xfrm>
          <a:off x="2467726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2542464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&lt;Hello World!&gt;</a:t>
          </a:r>
          <a:endParaRPr lang="en-US" sz="800" kern="1200" dirty="0"/>
        </a:p>
      </dsp:txBody>
      <dsp:txXfrm>
        <a:off x="2554974" y="3750353"/>
        <a:ext cx="647619" cy="402106"/>
      </dsp:txXfrm>
    </dsp:sp>
    <dsp:sp modelId="{BFE4419E-39C5-4597-A799-631679FE9969}">
      <dsp:nvSpPr>
        <dsp:cNvPr id="0" name=""/>
        <dsp:cNvSpPr/>
      </dsp:nvSpPr>
      <dsp:spPr>
        <a:xfrm>
          <a:off x="3289841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39A1-42DE-492E-882A-F05F94AEB462}">
      <dsp:nvSpPr>
        <dsp:cNvPr id="0" name=""/>
        <dsp:cNvSpPr/>
      </dsp:nvSpPr>
      <dsp:spPr>
        <a:xfrm>
          <a:off x="3364579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3377089" y="2504848"/>
        <a:ext cx="647619" cy="402106"/>
      </dsp:txXfrm>
    </dsp:sp>
    <dsp:sp modelId="{687DB12E-B379-4F22-99C5-44AC63AC33F0}">
      <dsp:nvSpPr>
        <dsp:cNvPr id="0" name=""/>
        <dsp:cNvSpPr/>
      </dsp:nvSpPr>
      <dsp:spPr>
        <a:xfrm>
          <a:off x="328984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4FE7-432B-4010-82AC-D9E37A00BA7B}">
      <dsp:nvSpPr>
        <dsp:cNvPr id="0" name=""/>
        <dsp:cNvSpPr/>
      </dsp:nvSpPr>
      <dsp:spPr>
        <a:xfrm>
          <a:off x="3364579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&lt;p&gt;</a:t>
          </a:r>
          <a:endParaRPr lang="en-US" sz="800" kern="1200" dirty="0"/>
        </a:p>
      </dsp:txBody>
      <dsp:txXfrm>
        <a:off x="3377089" y="3127600"/>
        <a:ext cx="647619" cy="402106"/>
      </dsp:txXfrm>
    </dsp:sp>
    <dsp:sp modelId="{DE123D9A-4A3E-4143-B7C6-88550A767447}">
      <dsp:nvSpPr>
        <dsp:cNvPr id="0" name=""/>
        <dsp:cNvSpPr/>
      </dsp:nvSpPr>
      <dsp:spPr>
        <a:xfrm>
          <a:off x="3289841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3364579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&lt;I’m an example!&gt;</a:t>
          </a:r>
          <a:endParaRPr lang="en-US" sz="800" kern="1200" dirty="0"/>
        </a:p>
      </dsp:txBody>
      <dsp:txXfrm>
        <a:off x="3377089" y="3750353"/>
        <a:ext cx="647619" cy="4021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3580441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8C8E3-CF34-46F6-9E73-F1F9718D1C88}">
      <dsp:nvSpPr>
        <dsp:cNvPr id="0" name=""/>
        <dsp:cNvSpPr/>
      </dsp:nvSpPr>
      <dsp:spPr>
        <a:xfrm>
          <a:off x="3580441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1FC36-7586-46A3-A8AC-1C4D51425154}">
      <dsp:nvSpPr>
        <dsp:cNvPr id="0" name=""/>
        <dsp:cNvSpPr/>
      </dsp:nvSpPr>
      <dsp:spPr>
        <a:xfrm>
          <a:off x="3215104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2758326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F209-1010-4CC2-88FC-11A4844666B4}">
      <dsp:nvSpPr>
        <dsp:cNvPr id="0" name=""/>
        <dsp:cNvSpPr/>
      </dsp:nvSpPr>
      <dsp:spPr>
        <a:xfrm>
          <a:off x="2758326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7F9C4-C4EC-46F6-9E9E-810AAC81B147}">
      <dsp:nvSpPr>
        <dsp:cNvPr id="0" name=""/>
        <dsp:cNvSpPr/>
      </dsp:nvSpPr>
      <dsp:spPr>
        <a:xfrm>
          <a:off x="2804046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C07AC-B0F3-4D1A-8FC7-032B159CA20F}">
      <dsp:nvSpPr>
        <dsp:cNvPr id="0" name=""/>
        <dsp:cNvSpPr/>
      </dsp:nvSpPr>
      <dsp:spPr>
        <a:xfrm>
          <a:off x="2084695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1130408" y="133313"/>
              </a:lnTo>
              <a:lnTo>
                <a:pt x="1130408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3AF8-C83B-443B-81D5-C6DCEF3114BD}">
      <dsp:nvSpPr>
        <dsp:cNvPr id="0" name=""/>
        <dsp:cNvSpPr/>
      </dsp:nvSpPr>
      <dsp:spPr>
        <a:xfrm>
          <a:off x="1570873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A92BA-6113-4712-97E3-3036DB334057}">
      <dsp:nvSpPr>
        <dsp:cNvPr id="0" name=""/>
        <dsp:cNvSpPr/>
      </dsp:nvSpPr>
      <dsp:spPr>
        <a:xfrm>
          <a:off x="1159815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6CFF4-FB1E-4823-AACC-80DB20C0CF25}">
      <dsp:nvSpPr>
        <dsp:cNvPr id="0" name=""/>
        <dsp:cNvSpPr/>
      </dsp:nvSpPr>
      <dsp:spPr>
        <a:xfrm>
          <a:off x="954286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616586" y="133313"/>
              </a:lnTo>
              <a:lnTo>
                <a:pt x="616586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80D2A-8AED-4DEC-9F9D-FD0E5ECBB398}">
      <dsp:nvSpPr>
        <dsp:cNvPr id="0" name=""/>
        <dsp:cNvSpPr/>
      </dsp:nvSpPr>
      <dsp:spPr>
        <a:xfrm>
          <a:off x="291980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1743-8BF9-4B89-9AA8-7EC052DB99D4}">
      <dsp:nvSpPr>
        <dsp:cNvPr id="0" name=""/>
        <dsp:cNvSpPr/>
      </dsp:nvSpPr>
      <dsp:spPr>
        <a:xfrm>
          <a:off x="337700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616586" y="0"/>
              </a:moveTo>
              <a:lnTo>
                <a:pt x="616586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B4008-E381-495C-948B-3BFEB278F7D6}">
      <dsp:nvSpPr>
        <dsp:cNvPr id="0" name=""/>
        <dsp:cNvSpPr/>
      </dsp:nvSpPr>
      <dsp:spPr>
        <a:xfrm>
          <a:off x="954286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1130408" y="0"/>
              </a:moveTo>
              <a:lnTo>
                <a:pt x="1130408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55117-97D5-409F-B832-3CBC5F2CD680}">
      <dsp:nvSpPr>
        <dsp:cNvPr id="0" name=""/>
        <dsp:cNvSpPr/>
      </dsp:nvSpPr>
      <dsp:spPr>
        <a:xfrm>
          <a:off x="2038975" y="98020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B6AC-AA2E-473B-8497-8FFE21D4F46D}">
      <dsp:nvSpPr>
        <dsp:cNvPr id="0" name=""/>
        <dsp:cNvSpPr/>
      </dsp:nvSpPr>
      <dsp:spPr>
        <a:xfrm>
          <a:off x="1748375" y="553080"/>
          <a:ext cx="672639" cy="427126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FC17-4AFF-40BF-802C-3F2DD29968F2}">
      <dsp:nvSpPr>
        <dsp:cNvPr id="0" name=""/>
        <dsp:cNvSpPr/>
      </dsp:nvSpPr>
      <dsp:spPr>
        <a:xfrm>
          <a:off x="1823113" y="624081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</a:t>
          </a:r>
          <a:endParaRPr lang="en-US" sz="800" kern="1200" dirty="0"/>
        </a:p>
      </dsp:txBody>
      <dsp:txXfrm>
        <a:off x="1835623" y="636591"/>
        <a:ext cx="647619" cy="402106"/>
      </dsp:txXfrm>
    </dsp:sp>
    <dsp:sp modelId="{68FF1E55-A3C7-4A6C-A37B-0895C600A0B2}">
      <dsp:nvSpPr>
        <dsp:cNvPr id="0" name=""/>
        <dsp:cNvSpPr/>
      </dsp:nvSpPr>
      <dsp:spPr>
        <a:xfrm>
          <a:off x="1748375" y="1175832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63E76-7780-46DD-97EC-57ECFBB3936D}">
      <dsp:nvSpPr>
        <dsp:cNvPr id="0" name=""/>
        <dsp:cNvSpPr/>
      </dsp:nvSpPr>
      <dsp:spPr>
        <a:xfrm>
          <a:off x="1823113" y="124683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Root &lt;html&gt;</a:t>
          </a:r>
          <a:endParaRPr lang="en-US" sz="800" kern="1200" dirty="0"/>
        </a:p>
      </dsp:txBody>
      <dsp:txXfrm>
        <a:off x="1835623" y="1259343"/>
        <a:ext cx="647619" cy="402106"/>
      </dsp:txXfrm>
    </dsp:sp>
    <dsp:sp modelId="{B5D49C02-D63D-44E1-8717-BEC874C281CF}">
      <dsp:nvSpPr>
        <dsp:cNvPr id="0" name=""/>
        <dsp:cNvSpPr/>
      </dsp:nvSpPr>
      <dsp:spPr>
        <a:xfrm>
          <a:off x="617966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8C1F-A938-4A90-870B-1ACC88E7AF2F}">
      <dsp:nvSpPr>
        <dsp:cNvPr id="0" name=""/>
        <dsp:cNvSpPr/>
      </dsp:nvSpPr>
      <dsp:spPr>
        <a:xfrm>
          <a:off x="692704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 &lt;head&gt;</a:t>
          </a:r>
          <a:endParaRPr lang="en-US" sz="800" kern="1200" dirty="0"/>
        </a:p>
      </dsp:txBody>
      <dsp:txXfrm>
        <a:off x="705214" y="1882096"/>
        <a:ext cx="647619" cy="402106"/>
      </dsp:txXfrm>
    </dsp:sp>
    <dsp:sp modelId="{75B08C92-E7D3-4380-AAB4-F5A7E3838ADE}">
      <dsp:nvSpPr>
        <dsp:cNvPr id="0" name=""/>
        <dsp:cNvSpPr/>
      </dsp:nvSpPr>
      <dsp:spPr>
        <a:xfrm>
          <a:off x="1380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56B-46CE-4A18-A548-06B8720D9919}">
      <dsp:nvSpPr>
        <dsp:cNvPr id="0" name=""/>
        <dsp:cNvSpPr/>
      </dsp:nvSpPr>
      <dsp:spPr>
        <a:xfrm>
          <a:off x="76118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&lt;title&gt;</a:t>
          </a:r>
          <a:endParaRPr lang="en-US" sz="800" kern="1200" dirty="0"/>
        </a:p>
      </dsp:txBody>
      <dsp:txXfrm>
        <a:off x="88628" y="2504848"/>
        <a:ext cx="647619" cy="402106"/>
      </dsp:txXfrm>
    </dsp:sp>
    <dsp:sp modelId="{869FEF2D-0E54-43A0-A4AA-E763DF2ED807}">
      <dsp:nvSpPr>
        <dsp:cNvPr id="0" name=""/>
        <dsp:cNvSpPr/>
      </dsp:nvSpPr>
      <dsp:spPr>
        <a:xfrm>
          <a:off x="1380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D6DB-DC50-48C1-8D16-C7ED29071455}">
      <dsp:nvSpPr>
        <dsp:cNvPr id="0" name=""/>
        <dsp:cNvSpPr/>
      </dsp:nvSpPr>
      <dsp:spPr>
        <a:xfrm>
          <a:off x="7611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&lt;Sample&gt;</a:t>
          </a:r>
          <a:endParaRPr lang="en-US" sz="800" kern="1200" dirty="0"/>
        </a:p>
      </dsp:txBody>
      <dsp:txXfrm>
        <a:off x="88628" y="3127600"/>
        <a:ext cx="647619" cy="402106"/>
      </dsp:txXfrm>
    </dsp:sp>
    <dsp:sp modelId="{2D9D2749-2F8C-4305-B3D8-6147472B61AE}">
      <dsp:nvSpPr>
        <dsp:cNvPr id="0" name=""/>
        <dsp:cNvSpPr/>
      </dsp:nvSpPr>
      <dsp:spPr>
        <a:xfrm>
          <a:off x="1234553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D038-0C34-4DED-9942-3F5483C1EA7E}">
      <dsp:nvSpPr>
        <dsp:cNvPr id="0" name=""/>
        <dsp:cNvSpPr/>
      </dsp:nvSpPr>
      <dsp:spPr>
        <a:xfrm>
          <a:off x="1309291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&lt;link&gt;</a:t>
          </a:r>
          <a:endParaRPr lang="en-US" sz="800" kern="1200" dirty="0"/>
        </a:p>
      </dsp:txBody>
      <dsp:txXfrm>
        <a:off x="1321801" y="2504848"/>
        <a:ext cx="647619" cy="402106"/>
      </dsp:txXfrm>
    </dsp:sp>
    <dsp:sp modelId="{4B043A8F-C8E1-43DC-8354-73FAF0CA5A23}">
      <dsp:nvSpPr>
        <dsp:cNvPr id="0" name=""/>
        <dsp:cNvSpPr/>
      </dsp:nvSpPr>
      <dsp:spPr>
        <a:xfrm>
          <a:off x="823495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7F40-B7BF-468E-9E88-36C8EF7EFF58}">
      <dsp:nvSpPr>
        <dsp:cNvPr id="0" name=""/>
        <dsp:cNvSpPr/>
      </dsp:nvSpPr>
      <dsp:spPr>
        <a:xfrm>
          <a:off x="898233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href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910743" y="3127600"/>
        <a:ext cx="647619" cy="402106"/>
      </dsp:txXfrm>
    </dsp:sp>
    <dsp:sp modelId="{BA9B8483-0567-4067-9EE1-6541563AF4AB}">
      <dsp:nvSpPr>
        <dsp:cNvPr id="0" name=""/>
        <dsp:cNvSpPr/>
      </dsp:nvSpPr>
      <dsp:spPr>
        <a:xfrm>
          <a:off x="164561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A7B8-9068-45CF-86FD-A5885F00E29C}">
      <dsp:nvSpPr>
        <dsp:cNvPr id="0" name=""/>
        <dsp:cNvSpPr/>
      </dsp:nvSpPr>
      <dsp:spPr>
        <a:xfrm>
          <a:off x="172034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rel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1732858" y="3127600"/>
        <a:ext cx="647619" cy="402106"/>
      </dsp:txXfrm>
    </dsp:sp>
    <dsp:sp modelId="{12E7E99C-DCFD-4259-93B7-F3CDA1FACBB4}">
      <dsp:nvSpPr>
        <dsp:cNvPr id="0" name=""/>
        <dsp:cNvSpPr/>
      </dsp:nvSpPr>
      <dsp:spPr>
        <a:xfrm>
          <a:off x="2878784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3110-ACE3-4F91-8535-05C871201746}">
      <dsp:nvSpPr>
        <dsp:cNvPr id="0" name=""/>
        <dsp:cNvSpPr/>
      </dsp:nvSpPr>
      <dsp:spPr>
        <a:xfrm>
          <a:off x="2953522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&lt;body&gt;</a:t>
          </a:r>
          <a:endParaRPr lang="en-US" sz="800" kern="1200" dirty="0"/>
        </a:p>
      </dsp:txBody>
      <dsp:txXfrm>
        <a:off x="2966032" y="1882096"/>
        <a:ext cx="647619" cy="402106"/>
      </dsp:txXfrm>
    </dsp:sp>
    <dsp:sp modelId="{B66D639D-F5E3-4D02-B028-E37EF123CB58}">
      <dsp:nvSpPr>
        <dsp:cNvPr id="0" name=""/>
        <dsp:cNvSpPr/>
      </dsp:nvSpPr>
      <dsp:spPr>
        <a:xfrm>
          <a:off x="2467726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6BD9-3F90-4031-996A-6C5D931EEA14}">
      <dsp:nvSpPr>
        <dsp:cNvPr id="0" name=""/>
        <dsp:cNvSpPr/>
      </dsp:nvSpPr>
      <dsp:spPr>
        <a:xfrm>
          <a:off x="2542464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2554974" y="2504848"/>
        <a:ext cx="647619" cy="402106"/>
      </dsp:txXfrm>
    </dsp:sp>
    <dsp:sp modelId="{41EFD289-CAC7-4507-AD45-44C3E17F24F4}">
      <dsp:nvSpPr>
        <dsp:cNvPr id="0" name=""/>
        <dsp:cNvSpPr/>
      </dsp:nvSpPr>
      <dsp:spPr>
        <a:xfrm>
          <a:off x="2467726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9B0D-C33A-42D2-BF70-1013DA7A4937}">
      <dsp:nvSpPr>
        <dsp:cNvPr id="0" name=""/>
        <dsp:cNvSpPr/>
      </dsp:nvSpPr>
      <dsp:spPr>
        <a:xfrm>
          <a:off x="2542464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&lt;h1&gt;</a:t>
          </a:r>
          <a:endParaRPr lang="en-US" sz="800" kern="1200" dirty="0"/>
        </a:p>
      </dsp:txBody>
      <dsp:txXfrm>
        <a:off x="2554974" y="3127600"/>
        <a:ext cx="647619" cy="402106"/>
      </dsp:txXfrm>
    </dsp:sp>
    <dsp:sp modelId="{715493D5-AF51-442B-9EA7-54591BAE2E8D}">
      <dsp:nvSpPr>
        <dsp:cNvPr id="0" name=""/>
        <dsp:cNvSpPr/>
      </dsp:nvSpPr>
      <dsp:spPr>
        <a:xfrm>
          <a:off x="2467726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2542464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&lt;Hello World!&gt;</a:t>
          </a:r>
          <a:endParaRPr lang="en-US" sz="800" kern="1200" dirty="0"/>
        </a:p>
      </dsp:txBody>
      <dsp:txXfrm>
        <a:off x="2554974" y="3750353"/>
        <a:ext cx="647619" cy="402106"/>
      </dsp:txXfrm>
    </dsp:sp>
    <dsp:sp modelId="{BFE4419E-39C5-4597-A799-631679FE9969}">
      <dsp:nvSpPr>
        <dsp:cNvPr id="0" name=""/>
        <dsp:cNvSpPr/>
      </dsp:nvSpPr>
      <dsp:spPr>
        <a:xfrm>
          <a:off x="3289841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39A1-42DE-492E-882A-F05F94AEB462}">
      <dsp:nvSpPr>
        <dsp:cNvPr id="0" name=""/>
        <dsp:cNvSpPr/>
      </dsp:nvSpPr>
      <dsp:spPr>
        <a:xfrm>
          <a:off x="3364579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3377089" y="2504848"/>
        <a:ext cx="647619" cy="402106"/>
      </dsp:txXfrm>
    </dsp:sp>
    <dsp:sp modelId="{687DB12E-B379-4F22-99C5-44AC63AC33F0}">
      <dsp:nvSpPr>
        <dsp:cNvPr id="0" name=""/>
        <dsp:cNvSpPr/>
      </dsp:nvSpPr>
      <dsp:spPr>
        <a:xfrm>
          <a:off x="328984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4FE7-432B-4010-82AC-D9E37A00BA7B}">
      <dsp:nvSpPr>
        <dsp:cNvPr id="0" name=""/>
        <dsp:cNvSpPr/>
      </dsp:nvSpPr>
      <dsp:spPr>
        <a:xfrm>
          <a:off x="3364579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&lt;p&gt;</a:t>
          </a:r>
          <a:endParaRPr lang="en-US" sz="800" kern="1200" dirty="0"/>
        </a:p>
      </dsp:txBody>
      <dsp:txXfrm>
        <a:off x="3377089" y="3127600"/>
        <a:ext cx="647619" cy="402106"/>
      </dsp:txXfrm>
    </dsp:sp>
    <dsp:sp modelId="{DE123D9A-4A3E-4143-B7C6-88550A767447}">
      <dsp:nvSpPr>
        <dsp:cNvPr id="0" name=""/>
        <dsp:cNvSpPr/>
      </dsp:nvSpPr>
      <dsp:spPr>
        <a:xfrm>
          <a:off x="3289841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3364579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&lt;I’m an example!&gt;</a:t>
          </a:r>
          <a:endParaRPr lang="en-US" sz="800" kern="1200" dirty="0"/>
        </a:p>
      </dsp:txBody>
      <dsp:txXfrm>
        <a:off x="3377089" y="3750353"/>
        <a:ext cx="647619" cy="4021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3580441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8C8E3-CF34-46F6-9E73-F1F9718D1C88}">
      <dsp:nvSpPr>
        <dsp:cNvPr id="0" name=""/>
        <dsp:cNvSpPr/>
      </dsp:nvSpPr>
      <dsp:spPr>
        <a:xfrm>
          <a:off x="3580441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1FC36-7586-46A3-A8AC-1C4D51425154}">
      <dsp:nvSpPr>
        <dsp:cNvPr id="0" name=""/>
        <dsp:cNvSpPr/>
      </dsp:nvSpPr>
      <dsp:spPr>
        <a:xfrm>
          <a:off x="3215104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2758326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F209-1010-4CC2-88FC-11A4844666B4}">
      <dsp:nvSpPr>
        <dsp:cNvPr id="0" name=""/>
        <dsp:cNvSpPr/>
      </dsp:nvSpPr>
      <dsp:spPr>
        <a:xfrm>
          <a:off x="2758326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7F9C4-C4EC-46F6-9E9E-810AAC81B147}">
      <dsp:nvSpPr>
        <dsp:cNvPr id="0" name=""/>
        <dsp:cNvSpPr/>
      </dsp:nvSpPr>
      <dsp:spPr>
        <a:xfrm>
          <a:off x="2804046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C07AC-B0F3-4D1A-8FC7-032B159CA20F}">
      <dsp:nvSpPr>
        <dsp:cNvPr id="0" name=""/>
        <dsp:cNvSpPr/>
      </dsp:nvSpPr>
      <dsp:spPr>
        <a:xfrm>
          <a:off x="2084695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1130408" y="133313"/>
              </a:lnTo>
              <a:lnTo>
                <a:pt x="1130408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3AF8-C83B-443B-81D5-C6DCEF3114BD}">
      <dsp:nvSpPr>
        <dsp:cNvPr id="0" name=""/>
        <dsp:cNvSpPr/>
      </dsp:nvSpPr>
      <dsp:spPr>
        <a:xfrm>
          <a:off x="1570873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A92BA-6113-4712-97E3-3036DB334057}">
      <dsp:nvSpPr>
        <dsp:cNvPr id="0" name=""/>
        <dsp:cNvSpPr/>
      </dsp:nvSpPr>
      <dsp:spPr>
        <a:xfrm>
          <a:off x="1159815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6CFF4-FB1E-4823-AACC-80DB20C0CF25}">
      <dsp:nvSpPr>
        <dsp:cNvPr id="0" name=""/>
        <dsp:cNvSpPr/>
      </dsp:nvSpPr>
      <dsp:spPr>
        <a:xfrm>
          <a:off x="954286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616586" y="133313"/>
              </a:lnTo>
              <a:lnTo>
                <a:pt x="616586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80D2A-8AED-4DEC-9F9D-FD0E5ECBB398}">
      <dsp:nvSpPr>
        <dsp:cNvPr id="0" name=""/>
        <dsp:cNvSpPr/>
      </dsp:nvSpPr>
      <dsp:spPr>
        <a:xfrm>
          <a:off x="291980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1743-8BF9-4B89-9AA8-7EC052DB99D4}">
      <dsp:nvSpPr>
        <dsp:cNvPr id="0" name=""/>
        <dsp:cNvSpPr/>
      </dsp:nvSpPr>
      <dsp:spPr>
        <a:xfrm>
          <a:off x="337700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616586" y="0"/>
              </a:moveTo>
              <a:lnTo>
                <a:pt x="616586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B4008-E381-495C-948B-3BFEB278F7D6}">
      <dsp:nvSpPr>
        <dsp:cNvPr id="0" name=""/>
        <dsp:cNvSpPr/>
      </dsp:nvSpPr>
      <dsp:spPr>
        <a:xfrm>
          <a:off x="954286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1130408" y="0"/>
              </a:moveTo>
              <a:lnTo>
                <a:pt x="1130408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55117-97D5-409F-B832-3CBC5F2CD680}">
      <dsp:nvSpPr>
        <dsp:cNvPr id="0" name=""/>
        <dsp:cNvSpPr/>
      </dsp:nvSpPr>
      <dsp:spPr>
        <a:xfrm>
          <a:off x="2038975" y="98020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B6AC-AA2E-473B-8497-8FFE21D4F46D}">
      <dsp:nvSpPr>
        <dsp:cNvPr id="0" name=""/>
        <dsp:cNvSpPr/>
      </dsp:nvSpPr>
      <dsp:spPr>
        <a:xfrm>
          <a:off x="1748375" y="553080"/>
          <a:ext cx="672639" cy="427126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FC17-4AFF-40BF-802C-3F2DD29968F2}">
      <dsp:nvSpPr>
        <dsp:cNvPr id="0" name=""/>
        <dsp:cNvSpPr/>
      </dsp:nvSpPr>
      <dsp:spPr>
        <a:xfrm>
          <a:off x="1823113" y="624081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</a:t>
          </a:r>
          <a:endParaRPr lang="en-US" sz="800" kern="1200" dirty="0"/>
        </a:p>
      </dsp:txBody>
      <dsp:txXfrm>
        <a:off x="1835623" y="636591"/>
        <a:ext cx="647619" cy="402106"/>
      </dsp:txXfrm>
    </dsp:sp>
    <dsp:sp modelId="{68FF1E55-A3C7-4A6C-A37B-0895C600A0B2}">
      <dsp:nvSpPr>
        <dsp:cNvPr id="0" name=""/>
        <dsp:cNvSpPr/>
      </dsp:nvSpPr>
      <dsp:spPr>
        <a:xfrm>
          <a:off x="1748375" y="1175832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63E76-7780-46DD-97EC-57ECFBB3936D}">
      <dsp:nvSpPr>
        <dsp:cNvPr id="0" name=""/>
        <dsp:cNvSpPr/>
      </dsp:nvSpPr>
      <dsp:spPr>
        <a:xfrm>
          <a:off x="1823113" y="124683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Root &lt;html&gt;</a:t>
          </a:r>
          <a:endParaRPr lang="en-US" sz="800" kern="1200" dirty="0"/>
        </a:p>
      </dsp:txBody>
      <dsp:txXfrm>
        <a:off x="1835623" y="1259343"/>
        <a:ext cx="647619" cy="402106"/>
      </dsp:txXfrm>
    </dsp:sp>
    <dsp:sp modelId="{B5D49C02-D63D-44E1-8717-BEC874C281CF}">
      <dsp:nvSpPr>
        <dsp:cNvPr id="0" name=""/>
        <dsp:cNvSpPr/>
      </dsp:nvSpPr>
      <dsp:spPr>
        <a:xfrm>
          <a:off x="617966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8C1F-A938-4A90-870B-1ACC88E7AF2F}">
      <dsp:nvSpPr>
        <dsp:cNvPr id="0" name=""/>
        <dsp:cNvSpPr/>
      </dsp:nvSpPr>
      <dsp:spPr>
        <a:xfrm>
          <a:off x="692704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 &lt;head&gt;</a:t>
          </a:r>
          <a:endParaRPr lang="en-US" sz="800" kern="1200" dirty="0"/>
        </a:p>
      </dsp:txBody>
      <dsp:txXfrm>
        <a:off x="705214" y="1882096"/>
        <a:ext cx="647619" cy="402106"/>
      </dsp:txXfrm>
    </dsp:sp>
    <dsp:sp modelId="{75B08C92-E7D3-4380-AAB4-F5A7E3838ADE}">
      <dsp:nvSpPr>
        <dsp:cNvPr id="0" name=""/>
        <dsp:cNvSpPr/>
      </dsp:nvSpPr>
      <dsp:spPr>
        <a:xfrm>
          <a:off x="1380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56B-46CE-4A18-A548-06B8720D9919}">
      <dsp:nvSpPr>
        <dsp:cNvPr id="0" name=""/>
        <dsp:cNvSpPr/>
      </dsp:nvSpPr>
      <dsp:spPr>
        <a:xfrm>
          <a:off x="76118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&lt;title&gt;</a:t>
          </a:r>
          <a:endParaRPr lang="en-US" sz="800" kern="1200" dirty="0"/>
        </a:p>
      </dsp:txBody>
      <dsp:txXfrm>
        <a:off x="88628" y="2504848"/>
        <a:ext cx="647619" cy="402106"/>
      </dsp:txXfrm>
    </dsp:sp>
    <dsp:sp modelId="{869FEF2D-0E54-43A0-A4AA-E763DF2ED807}">
      <dsp:nvSpPr>
        <dsp:cNvPr id="0" name=""/>
        <dsp:cNvSpPr/>
      </dsp:nvSpPr>
      <dsp:spPr>
        <a:xfrm>
          <a:off x="1380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D6DB-DC50-48C1-8D16-C7ED29071455}">
      <dsp:nvSpPr>
        <dsp:cNvPr id="0" name=""/>
        <dsp:cNvSpPr/>
      </dsp:nvSpPr>
      <dsp:spPr>
        <a:xfrm>
          <a:off x="7611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&lt;Sample&gt;</a:t>
          </a:r>
          <a:endParaRPr lang="en-US" sz="800" kern="1200" dirty="0"/>
        </a:p>
      </dsp:txBody>
      <dsp:txXfrm>
        <a:off x="88628" y="3127600"/>
        <a:ext cx="647619" cy="402106"/>
      </dsp:txXfrm>
    </dsp:sp>
    <dsp:sp modelId="{2D9D2749-2F8C-4305-B3D8-6147472B61AE}">
      <dsp:nvSpPr>
        <dsp:cNvPr id="0" name=""/>
        <dsp:cNvSpPr/>
      </dsp:nvSpPr>
      <dsp:spPr>
        <a:xfrm>
          <a:off x="1234553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D038-0C34-4DED-9942-3F5483C1EA7E}">
      <dsp:nvSpPr>
        <dsp:cNvPr id="0" name=""/>
        <dsp:cNvSpPr/>
      </dsp:nvSpPr>
      <dsp:spPr>
        <a:xfrm>
          <a:off x="1309291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&lt;link&gt;</a:t>
          </a:r>
          <a:endParaRPr lang="en-US" sz="800" kern="1200" dirty="0"/>
        </a:p>
      </dsp:txBody>
      <dsp:txXfrm>
        <a:off x="1321801" y="2504848"/>
        <a:ext cx="647619" cy="402106"/>
      </dsp:txXfrm>
    </dsp:sp>
    <dsp:sp modelId="{4B043A8F-C8E1-43DC-8354-73FAF0CA5A23}">
      <dsp:nvSpPr>
        <dsp:cNvPr id="0" name=""/>
        <dsp:cNvSpPr/>
      </dsp:nvSpPr>
      <dsp:spPr>
        <a:xfrm>
          <a:off x="823495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7F40-B7BF-468E-9E88-36C8EF7EFF58}">
      <dsp:nvSpPr>
        <dsp:cNvPr id="0" name=""/>
        <dsp:cNvSpPr/>
      </dsp:nvSpPr>
      <dsp:spPr>
        <a:xfrm>
          <a:off x="898233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href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910743" y="3127600"/>
        <a:ext cx="647619" cy="402106"/>
      </dsp:txXfrm>
    </dsp:sp>
    <dsp:sp modelId="{BA9B8483-0567-4067-9EE1-6541563AF4AB}">
      <dsp:nvSpPr>
        <dsp:cNvPr id="0" name=""/>
        <dsp:cNvSpPr/>
      </dsp:nvSpPr>
      <dsp:spPr>
        <a:xfrm>
          <a:off x="164561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A7B8-9068-45CF-86FD-A5885F00E29C}">
      <dsp:nvSpPr>
        <dsp:cNvPr id="0" name=""/>
        <dsp:cNvSpPr/>
      </dsp:nvSpPr>
      <dsp:spPr>
        <a:xfrm>
          <a:off x="172034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rel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1732858" y="3127600"/>
        <a:ext cx="647619" cy="402106"/>
      </dsp:txXfrm>
    </dsp:sp>
    <dsp:sp modelId="{12E7E99C-DCFD-4259-93B7-F3CDA1FACBB4}">
      <dsp:nvSpPr>
        <dsp:cNvPr id="0" name=""/>
        <dsp:cNvSpPr/>
      </dsp:nvSpPr>
      <dsp:spPr>
        <a:xfrm>
          <a:off x="2878784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3110-ACE3-4F91-8535-05C871201746}">
      <dsp:nvSpPr>
        <dsp:cNvPr id="0" name=""/>
        <dsp:cNvSpPr/>
      </dsp:nvSpPr>
      <dsp:spPr>
        <a:xfrm>
          <a:off x="2953522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&lt;body&gt;</a:t>
          </a:r>
          <a:endParaRPr lang="en-US" sz="800" kern="1200" dirty="0"/>
        </a:p>
      </dsp:txBody>
      <dsp:txXfrm>
        <a:off x="2966032" y="1882096"/>
        <a:ext cx="647619" cy="402106"/>
      </dsp:txXfrm>
    </dsp:sp>
    <dsp:sp modelId="{B66D639D-F5E3-4D02-B028-E37EF123CB58}">
      <dsp:nvSpPr>
        <dsp:cNvPr id="0" name=""/>
        <dsp:cNvSpPr/>
      </dsp:nvSpPr>
      <dsp:spPr>
        <a:xfrm>
          <a:off x="2467726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6BD9-3F90-4031-996A-6C5D931EEA14}">
      <dsp:nvSpPr>
        <dsp:cNvPr id="0" name=""/>
        <dsp:cNvSpPr/>
      </dsp:nvSpPr>
      <dsp:spPr>
        <a:xfrm>
          <a:off x="2542464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2554974" y="2504848"/>
        <a:ext cx="647619" cy="402106"/>
      </dsp:txXfrm>
    </dsp:sp>
    <dsp:sp modelId="{41EFD289-CAC7-4507-AD45-44C3E17F24F4}">
      <dsp:nvSpPr>
        <dsp:cNvPr id="0" name=""/>
        <dsp:cNvSpPr/>
      </dsp:nvSpPr>
      <dsp:spPr>
        <a:xfrm>
          <a:off x="2467726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9B0D-C33A-42D2-BF70-1013DA7A4937}">
      <dsp:nvSpPr>
        <dsp:cNvPr id="0" name=""/>
        <dsp:cNvSpPr/>
      </dsp:nvSpPr>
      <dsp:spPr>
        <a:xfrm>
          <a:off x="2542464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&lt;h1&gt;</a:t>
          </a:r>
          <a:endParaRPr lang="en-US" sz="800" kern="1200" dirty="0"/>
        </a:p>
      </dsp:txBody>
      <dsp:txXfrm>
        <a:off x="2554974" y="3127600"/>
        <a:ext cx="647619" cy="402106"/>
      </dsp:txXfrm>
    </dsp:sp>
    <dsp:sp modelId="{715493D5-AF51-442B-9EA7-54591BAE2E8D}">
      <dsp:nvSpPr>
        <dsp:cNvPr id="0" name=""/>
        <dsp:cNvSpPr/>
      </dsp:nvSpPr>
      <dsp:spPr>
        <a:xfrm>
          <a:off x="2467726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2542464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&lt;Hello World!&gt;</a:t>
          </a:r>
          <a:endParaRPr lang="en-US" sz="800" kern="1200" dirty="0"/>
        </a:p>
      </dsp:txBody>
      <dsp:txXfrm>
        <a:off x="2554974" y="3750353"/>
        <a:ext cx="647619" cy="402106"/>
      </dsp:txXfrm>
    </dsp:sp>
    <dsp:sp modelId="{BFE4419E-39C5-4597-A799-631679FE9969}">
      <dsp:nvSpPr>
        <dsp:cNvPr id="0" name=""/>
        <dsp:cNvSpPr/>
      </dsp:nvSpPr>
      <dsp:spPr>
        <a:xfrm>
          <a:off x="3289841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39A1-42DE-492E-882A-F05F94AEB462}">
      <dsp:nvSpPr>
        <dsp:cNvPr id="0" name=""/>
        <dsp:cNvSpPr/>
      </dsp:nvSpPr>
      <dsp:spPr>
        <a:xfrm>
          <a:off x="3364579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3377089" y="2504848"/>
        <a:ext cx="647619" cy="402106"/>
      </dsp:txXfrm>
    </dsp:sp>
    <dsp:sp modelId="{687DB12E-B379-4F22-99C5-44AC63AC33F0}">
      <dsp:nvSpPr>
        <dsp:cNvPr id="0" name=""/>
        <dsp:cNvSpPr/>
      </dsp:nvSpPr>
      <dsp:spPr>
        <a:xfrm>
          <a:off x="328984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4FE7-432B-4010-82AC-D9E37A00BA7B}">
      <dsp:nvSpPr>
        <dsp:cNvPr id="0" name=""/>
        <dsp:cNvSpPr/>
      </dsp:nvSpPr>
      <dsp:spPr>
        <a:xfrm>
          <a:off x="3364579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&lt;p&gt;</a:t>
          </a:r>
          <a:endParaRPr lang="en-US" sz="800" kern="1200" dirty="0"/>
        </a:p>
      </dsp:txBody>
      <dsp:txXfrm>
        <a:off x="3377089" y="3127600"/>
        <a:ext cx="647619" cy="402106"/>
      </dsp:txXfrm>
    </dsp:sp>
    <dsp:sp modelId="{DE123D9A-4A3E-4143-B7C6-88550A767447}">
      <dsp:nvSpPr>
        <dsp:cNvPr id="0" name=""/>
        <dsp:cNvSpPr/>
      </dsp:nvSpPr>
      <dsp:spPr>
        <a:xfrm>
          <a:off x="3289841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3364579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&lt;I’m an example!&gt;</a:t>
          </a:r>
          <a:endParaRPr lang="en-US" sz="800" kern="1200" dirty="0"/>
        </a:p>
      </dsp:txBody>
      <dsp:txXfrm>
        <a:off x="3377089" y="3750353"/>
        <a:ext cx="647619" cy="402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C698-DC52-4B27-9586-7AD1C748985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E6C0-04DB-4980-98E1-2443B03F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E6C0-04DB-4980-98E1-2443B03F88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2A5422-CEE1-4D68-A5AF-6AA7FF877E2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e</a:t>
            </a:r>
            <a:r>
              <a:rPr lang="en-US" sz="3200" b="1" dirty="0" err="1" smtClean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en-US" sz="3200" dirty="0" err="1" smtClean="0"/>
              <a:t>tensible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3200" dirty="0" smtClean="0"/>
              <a:t>tyle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sz="3200" dirty="0" smtClean="0"/>
              <a:t>anguage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sz="3200" dirty="0" smtClean="0"/>
              <a:t>ransformations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500" dirty="0" smtClean="0"/>
              <a:t>XSLT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414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DOM Is Useful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2113939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standard interface</a:t>
            </a:r>
          </a:p>
          <a:p>
            <a:pPr lvl="1"/>
            <a:r>
              <a:rPr lang="en-US" dirty="0" smtClean="0"/>
              <a:t>Standard work flows</a:t>
            </a:r>
          </a:p>
          <a:p>
            <a:pPr lvl="1"/>
            <a:r>
              <a:rPr lang="en-US" dirty="0" smtClean="0"/>
              <a:t>Standard APIs</a:t>
            </a:r>
          </a:p>
          <a:p>
            <a:pPr lvl="1"/>
            <a:r>
              <a:rPr lang="en-US" dirty="0" smtClean="0"/>
              <a:t>Standard Class Libraries</a:t>
            </a:r>
          </a:p>
          <a:p>
            <a:endParaRPr lang="en-US" dirty="0" smtClean="0"/>
          </a:p>
          <a:p>
            <a:r>
              <a:rPr lang="en-US" dirty="0" smtClean="0"/>
              <a:t>Conceptual Framework</a:t>
            </a:r>
          </a:p>
          <a:p>
            <a:pPr lvl="1"/>
            <a:r>
              <a:rPr lang="en-US" dirty="0" smtClean="0"/>
              <a:t>Standardize HTML</a:t>
            </a:r>
          </a:p>
          <a:p>
            <a:pPr lvl="1"/>
            <a:r>
              <a:rPr lang="en-US" dirty="0" smtClean="0"/>
              <a:t>Standardize Data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876800"/>
          </a:xfrm>
        </p:spPr>
        <p:txBody>
          <a:bodyPr/>
          <a:lstStyle/>
          <a:p>
            <a:r>
              <a:rPr lang="en-US" dirty="0" smtClean="0"/>
              <a:t>A way to navigate the document tree.</a:t>
            </a:r>
          </a:p>
          <a:p>
            <a:endParaRPr lang="en-US" dirty="0" smtClean="0"/>
          </a:p>
          <a:p>
            <a:r>
              <a:rPr lang="en-US" dirty="0" smtClean="0"/>
              <a:t>Extract document fragments</a:t>
            </a:r>
          </a:p>
          <a:p>
            <a:endParaRPr lang="en-US" dirty="0"/>
          </a:p>
          <a:p>
            <a:r>
              <a:rPr lang="en-US" dirty="0" smtClean="0"/>
              <a:t>Example: get just the body of the document.</a:t>
            </a:r>
          </a:p>
          <a:p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560537"/>
              </p:ext>
            </p:extLst>
          </p:nvPr>
        </p:nvGraphicFramePr>
        <p:xfrm>
          <a:off x="4343400" y="1371600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03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 K. Rowling&lt;/author&gt;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&lt;author&gt;James McGovern&lt;/author&gt;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&lt;author&gt;Kurt Cagle&lt;/author&gt;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&lt;author&gt;James Linn&lt;/author&gt;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&lt;book category="web" cover="paperback"&gt;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&lt;author&gt;Erik T. Ray&lt;/author&gt;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659956"/>
            <a:ext cx="303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is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 err="1" smtClean="0"/>
              <a:t>XPath</a:t>
            </a:r>
            <a:r>
              <a:rPr lang="en-US" dirty="0" smtClean="0"/>
              <a:t> returns all of the</a:t>
            </a:r>
          </a:p>
          <a:p>
            <a:r>
              <a:rPr lang="en-US" dirty="0" smtClean="0"/>
              <a:t>green nodes.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572000"/>
            <a:ext cx="3839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nodes are where you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at in the document tree. It is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odd to think about, but we are at all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books at once. </a:t>
            </a:r>
          </a:p>
        </p:txBody>
      </p:sp>
    </p:spTree>
    <p:extLst>
      <p:ext uri="{BB962C8B-B14F-4D97-AF65-F5344CB8AC3E}">
        <p14:creationId xmlns:p14="http://schemas.microsoft.com/office/powerpoint/2010/main" val="276310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 K. Rowling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McGovern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Kurt Cagle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Linn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548640" lvl="2" indent="0">
              <a:buNone/>
            </a:pPr>
            <a:r>
              <a:rPr lang="en-US" sz="2500" dirty="0"/>
              <a:t>&lt;book category="web" cover="paperback"&gt;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Erik T. Ray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200400"/>
            <a:ext cx="30315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 is the context node.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XPath</a:t>
            </a:r>
            <a:r>
              <a:rPr lang="en-US" dirty="0" smtClean="0"/>
              <a:t> returns all of the</a:t>
            </a:r>
          </a:p>
          <a:p>
            <a:r>
              <a:rPr lang="en-US" dirty="0" smtClean="0"/>
              <a:t>green nodes. </a:t>
            </a:r>
          </a:p>
          <a:p>
            <a:endParaRPr lang="en-US" dirty="0"/>
          </a:p>
          <a:p>
            <a:r>
              <a:rPr lang="en-US" dirty="0" smtClean="0"/>
              <a:t>In this case</a:t>
            </a:r>
          </a:p>
          <a:p>
            <a:r>
              <a:rPr lang="en-US" dirty="0"/>
              <a:t>t</a:t>
            </a:r>
            <a:r>
              <a:rPr lang="en-US" dirty="0" smtClean="0"/>
              <a:t>hey are all text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4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vs.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 K. Rowling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McGovern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Kurt Cagle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Linn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548640" lvl="2" indent="0">
              <a:buNone/>
            </a:pPr>
            <a:r>
              <a:rPr lang="en-US" sz="2500" dirty="0"/>
              <a:t>&lt;book category="web" cover="paperback"&gt;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Erik T. Ray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43733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endParaRPr lang="en-US" sz="3200" dirty="0"/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Followed by </a:t>
            </a:r>
          </a:p>
          <a:p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</a:p>
          <a:p>
            <a:endParaRPr lang="en-US" sz="32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Is the same as</a:t>
            </a:r>
          </a:p>
          <a:p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</a:p>
        </p:txBody>
      </p:sp>
      <p:sp>
        <p:nvSpPr>
          <p:cNvPr id="4" name="Down Arrow 3"/>
          <p:cNvSpPr/>
          <p:nvPr/>
        </p:nvSpPr>
        <p:spPr>
          <a:xfrm>
            <a:off x="4724400" y="3124200"/>
            <a:ext cx="3048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1371600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path, </a:t>
            </a:r>
          </a:p>
          <a:p>
            <a:r>
              <a:rPr lang="en-US" dirty="0"/>
              <a:t>c</a:t>
            </a:r>
            <a:r>
              <a:rPr lang="en-US" dirty="0" smtClean="0"/>
              <a:t>ontext is bookstore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3441" y="280103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path, </a:t>
            </a:r>
          </a:p>
          <a:p>
            <a:r>
              <a:rPr lang="en-US" dirty="0" smtClean="0"/>
              <a:t>from  bookstore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225256" y="2895600"/>
            <a:ext cx="548185" cy="228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867400" y="1694766"/>
            <a:ext cx="457200" cy="2102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3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Axes And 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3430568"/>
              </p:ext>
            </p:extLst>
          </p:nvPr>
        </p:nvGraphicFramePr>
        <p:xfrm>
          <a:off x="457200" y="1671861"/>
          <a:ext cx="8153399" cy="4765427"/>
        </p:xfrm>
        <a:graphic>
          <a:graphicData uri="http://schemas.openxmlformats.org/drawingml/2006/table">
            <a:tbl>
              <a:tblPr/>
              <a:tblGrid>
                <a:gridCol w="2769365"/>
                <a:gridCol w="2692017"/>
                <a:gridCol w="2692017"/>
              </a:tblGrid>
              <a:tr h="14975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  <a:latin typeface="verdana"/>
                        </a:rPr>
                        <a:t>AxisName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Example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52192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ancestor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ancestors (parent, grandparent, etc.)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book/ancestor::*</a:t>
                      </a:r>
                    </a:p>
                    <a:p>
                      <a:pPr fontAlgn="t"/>
                      <a:endParaRPr lang="en-US" sz="800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book/ancestor::bookstore</a:t>
                      </a:r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42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ancestor-or-self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Selects all ancestors (parent, grandparent, etc.) of the current node and the current node 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itself.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book/ancestor-or-self::*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92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Attribute (@)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attributes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//title[@</a:t>
                      </a:r>
                      <a:r>
                        <a:rPr lang="en-US" sz="800" dirty="0" err="1" smtClean="0">
                          <a:effectLst/>
                          <a:latin typeface="verdana"/>
                        </a:rPr>
                        <a:t>lang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] (Title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nodes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with language attribute)</a:t>
                      </a:r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//book[@category="web"]/title (Get</a:t>
                      </a:r>
                      <a:r>
                        <a:rPr lang="en-US" sz="800" b="0" i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titles of books where category = web)</a:t>
                      </a:r>
                      <a:endParaRPr lang="en-US" sz="800" b="0" i="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Child (/)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children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/bookstore/book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775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Descendant (//)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descendants (children, grandchildren, etc.)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//title (get all titles)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582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descendant-or-self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descendants (children, grandchildren, etc.) of the current node and the current node itself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/descendent-or-self::*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775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following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everything in the document after the closing tag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Book/following::*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following-sibling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siblings after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book/following-sibling::*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namespace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namespace nodes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//namespace::example.com (searches entire document for namespace)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Parent (/..)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the parent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book/.. (moves up to bookstore)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742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preceding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nodes that appear before the current node in the document, except ancestors, attribute nodes and namespace nodes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author/preceding::title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966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preceding-sibling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siblings before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verdana"/>
                        </a:rPr>
                        <a:t>author/preceding-sibling::*</a:t>
                      </a:r>
                    </a:p>
                    <a:p>
                      <a:pPr fontAlgn="t"/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756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Selects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4588" y="166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4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39711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8449" y="381000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Program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3711" y="364072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 Your </a:t>
            </a:r>
          </a:p>
          <a:p>
            <a:pPr algn="ctr"/>
            <a:r>
              <a:rPr lang="en-US" dirty="0" smtClean="0"/>
              <a:t>Own Parser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2323" y="541020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Most Languages Have </a:t>
            </a:r>
          </a:p>
          <a:p>
            <a:pPr algn="ctr"/>
            <a:r>
              <a:rPr lang="en-US" dirty="0" smtClean="0"/>
              <a:t>Support For These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800" y="4572000"/>
            <a:ext cx="549078" cy="838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5562600" y="5733365"/>
            <a:ext cx="489723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0375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8449" y="381000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Program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3711" y="364072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 Your </a:t>
            </a:r>
          </a:p>
          <a:p>
            <a:pPr algn="ctr"/>
            <a:r>
              <a:rPr lang="en-US" dirty="0" smtClean="0"/>
              <a:t>Own Parser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2323" y="541020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Most Languages Have </a:t>
            </a:r>
          </a:p>
          <a:p>
            <a:pPr algn="ctr"/>
            <a:r>
              <a:rPr lang="en-US" dirty="0" smtClean="0"/>
              <a:t>Support For These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800" y="4572000"/>
            <a:ext cx="549078" cy="838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5562600" y="5733365"/>
            <a:ext cx="489723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" y="5240797"/>
            <a:ext cx="1927131" cy="120032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GetElementsByName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GetElementsByAttribute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GetElementByID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AppendChild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CreateElement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8750" y="5733365"/>
            <a:ext cx="1288850" cy="1245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8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 Transforms XML INTO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8126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8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XSLT?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53450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834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Main Concepts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95171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8373" y="3810000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Main Concepts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6877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8373" y="3810000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33" y="1459468"/>
            <a:ext cx="24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You Should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Main Concepts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3700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8373" y="3810000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33" y="1459468"/>
            <a:ext cx="24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You Should Know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591" y="3810000"/>
            <a:ext cx="178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You Ignore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9145" y="61722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Main Concepts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1993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8373" y="3810000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33" y="1459468"/>
            <a:ext cx="24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You Should Know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671500"/>
            <a:ext cx="113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You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Ignore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9145" y="61722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This Is Important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7327" y="367150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This Is Good 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To Know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3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2667817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&lt;!DOCTYPE html SYSTEM "http://www.w3.org/TR/xhtml1/DTD/xhtml1-transitional.dtd"&gt;</a:t>
            </a:r>
            <a:br>
              <a:rPr lang="en-US" sz="1400" dirty="0"/>
            </a:br>
            <a:r>
              <a:rPr lang="en-US" sz="1400" dirty="0"/>
              <a:t>&lt;html </a:t>
            </a:r>
            <a:r>
              <a:rPr lang="en-US" sz="1400" dirty="0" err="1"/>
              <a:t>xmlns</a:t>
            </a:r>
            <a:r>
              <a:rPr lang="en-US" sz="1400" dirty="0"/>
              <a:t>="http://www.w3.org/1999/xhtml"&gt;</a:t>
            </a:r>
            <a:br>
              <a:rPr lang="en-US" sz="1400" dirty="0"/>
            </a:br>
            <a:r>
              <a:rPr lang="en-US" sz="1400" dirty="0"/>
              <a:t>    &lt;head&gt;</a:t>
            </a:r>
            <a:br>
              <a:rPr lang="en-US" sz="1400" dirty="0"/>
            </a:br>
            <a:r>
              <a:rPr lang="en-US" sz="1400" dirty="0"/>
              <a:t>        &lt;title&gt;Sample&lt;/title&gt;</a:t>
            </a:r>
            <a:br>
              <a:rPr lang="en-US" sz="1400" dirty="0"/>
            </a:br>
            <a:r>
              <a:rPr lang="en-US" sz="1400" dirty="0"/>
              <a:t>        &lt;link </a:t>
            </a:r>
            <a:r>
              <a:rPr lang="en-US" sz="1400" dirty="0" err="1"/>
              <a:t>href</a:t>
            </a:r>
            <a:r>
              <a:rPr lang="en-US" sz="1400" dirty="0"/>
              <a:t>="style.css" </a:t>
            </a:r>
            <a:r>
              <a:rPr lang="en-US" sz="1400" dirty="0" err="1"/>
              <a:t>rel</a:t>
            </a:r>
            <a:r>
              <a:rPr lang="en-US" sz="1400" dirty="0"/>
              <a:t>="</a:t>
            </a:r>
            <a:r>
              <a:rPr lang="en-US" sz="1400" dirty="0" err="1"/>
              <a:t>stylesheet</a:t>
            </a:r>
            <a:r>
              <a:rPr lang="en-US" sz="1400" dirty="0"/>
              <a:t>"/&gt;</a:t>
            </a:r>
            <a:br>
              <a:rPr lang="en-US" sz="1400" dirty="0"/>
            </a:br>
            <a:r>
              <a:rPr lang="en-US" sz="1400" dirty="0"/>
              <a:t>    &lt;/head&gt;</a:t>
            </a:r>
            <a:br>
              <a:rPr lang="en-US" sz="1400" dirty="0"/>
            </a:br>
            <a:r>
              <a:rPr lang="en-US" sz="1400" dirty="0"/>
              <a:t>    &lt;body&gt;</a:t>
            </a:r>
            <a:br>
              <a:rPr lang="en-US" sz="1400" dirty="0"/>
            </a:br>
            <a:r>
              <a:rPr lang="en-US" sz="1400" dirty="0"/>
              <a:t>        &lt;div&gt;</a:t>
            </a:r>
            <a:br>
              <a:rPr lang="en-US" sz="1400" dirty="0"/>
            </a:br>
            <a:r>
              <a:rPr lang="en-US" sz="1400" dirty="0"/>
              <a:t>            &lt;h1&gt;Hello World!&lt;/h1&gt;</a:t>
            </a:r>
            <a:br>
              <a:rPr lang="en-US" sz="1400" dirty="0"/>
            </a:br>
            <a:r>
              <a:rPr lang="en-US" sz="1400" dirty="0"/>
              <a:t>        &lt;/div&gt;</a:t>
            </a:r>
            <a:br>
              <a:rPr lang="en-US" sz="1400" dirty="0"/>
            </a:br>
            <a:r>
              <a:rPr lang="en-US" sz="1400" dirty="0"/>
              <a:t>        &lt;div&gt;</a:t>
            </a:r>
            <a:br>
              <a:rPr lang="en-US" sz="1400" dirty="0"/>
            </a:br>
            <a:r>
              <a:rPr lang="en-US" sz="1400" dirty="0"/>
              <a:t>            &lt;p&gt;I'm an example!&lt;/p&gt;</a:t>
            </a:r>
            <a:br>
              <a:rPr lang="en-US" sz="1400" dirty="0"/>
            </a:br>
            <a:r>
              <a:rPr lang="en-US" sz="1400" dirty="0"/>
              <a:t>        &lt;/div&gt;</a:t>
            </a:r>
            <a:br>
              <a:rPr lang="en-US" sz="1400" dirty="0"/>
            </a:br>
            <a:r>
              <a:rPr lang="en-US" sz="1400" dirty="0"/>
              <a:t>    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2483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DOM Is Useful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7266760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standard interface</a:t>
            </a:r>
          </a:p>
          <a:p>
            <a:pPr lvl="1"/>
            <a:r>
              <a:rPr lang="en-US" dirty="0" smtClean="0"/>
              <a:t>Standard work flows</a:t>
            </a:r>
          </a:p>
          <a:p>
            <a:pPr lvl="1"/>
            <a:r>
              <a:rPr lang="en-US" dirty="0" smtClean="0"/>
              <a:t>Standard APIs</a:t>
            </a:r>
          </a:p>
          <a:p>
            <a:pPr lvl="1"/>
            <a:r>
              <a:rPr lang="en-US" dirty="0" smtClean="0"/>
              <a:t>Standard Class Libraries</a:t>
            </a:r>
          </a:p>
          <a:p>
            <a:endParaRPr lang="en-US" dirty="0" smtClean="0"/>
          </a:p>
          <a:p>
            <a:r>
              <a:rPr lang="en-US" dirty="0" smtClean="0"/>
              <a:t>Conceptual Framework</a:t>
            </a:r>
          </a:p>
          <a:p>
            <a:pPr lvl="1"/>
            <a:r>
              <a:rPr lang="en-US" dirty="0" smtClean="0"/>
              <a:t>Standardize HTML</a:t>
            </a:r>
          </a:p>
          <a:p>
            <a:pPr lvl="1"/>
            <a:r>
              <a:rPr lang="en-US" dirty="0" smtClean="0"/>
              <a:t>Standardize Data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9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2">
      <a:dk1>
        <a:srgbClr val="1A2320"/>
      </a:dk1>
      <a:lt1>
        <a:srgbClr val="EFF2EE"/>
      </a:lt1>
      <a:dk2>
        <a:srgbClr val="7F7F7F"/>
      </a:dk2>
      <a:lt2>
        <a:srgbClr val="C8D3D7"/>
      </a:lt2>
      <a:accent1>
        <a:srgbClr val="AE1B04"/>
      </a:accent1>
      <a:accent2>
        <a:srgbClr val="BF843B"/>
      </a:accent2>
      <a:accent3>
        <a:srgbClr val="3B491D"/>
      </a:accent3>
      <a:accent4>
        <a:srgbClr val="246374"/>
      </a:accent4>
      <a:accent5>
        <a:srgbClr val="97B94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373</TotalTime>
  <Words>841</Words>
  <Application>Microsoft Office PowerPoint</Application>
  <PresentationFormat>On-screen Show (4:3)</PresentationFormat>
  <Paragraphs>338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eXtensible  Style  Language  Transformations</vt:lpstr>
      <vt:lpstr>XSLT Transforms XML INTO</vt:lpstr>
      <vt:lpstr>Why Use XSLT?</vt:lpstr>
      <vt:lpstr>The Three Main Concepts To XSLT</vt:lpstr>
      <vt:lpstr>The Three Main Concepts To XSLT</vt:lpstr>
      <vt:lpstr>The Three Main Concepts To XSLT</vt:lpstr>
      <vt:lpstr>The Three Main Concepts To XSLT</vt:lpstr>
      <vt:lpstr>Document Object Model</vt:lpstr>
      <vt:lpstr>Why DOM Is Useful</vt:lpstr>
      <vt:lpstr>Why DOM Is Useful</vt:lpstr>
      <vt:lpstr>XPath</vt:lpstr>
      <vt:lpstr>XPath</vt:lpstr>
      <vt:lpstr>XPath</vt:lpstr>
      <vt:lpstr>Absolute vs. Relative</vt:lpstr>
      <vt:lpstr>XPath Axes And Examples</vt:lpstr>
      <vt:lpstr>Putting It All Together</vt:lpstr>
      <vt:lpstr>Alternatives To XSLT</vt:lpstr>
      <vt:lpstr>Alternatives To XSLT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Style Sheet Transformations</dc:title>
  <dc:creator>Robert Olendorf</dc:creator>
  <cp:lastModifiedBy>Robert Olendorf</cp:lastModifiedBy>
  <cp:revision>20</cp:revision>
  <dcterms:created xsi:type="dcterms:W3CDTF">2012-10-15T16:29:11Z</dcterms:created>
  <dcterms:modified xsi:type="dcterms:W3CDTF">2012-10-15T22:42:44Z</dcterms:modified>
</cp:coreProperties>
</file>