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notesSlides/notesSlide16.xml" ContentType="application/vnd.openxmlformats-officedocument.presentationml.notesSlide+xml"/>
  <Override PartName="/ppt/ink/ink15.xml" ContentType="application/inkml+xml"/>
  <Override PartName="/ppt/notesSlides/notesSlide17.xml" ContentType="application/vnd.openxmlformats-officedocument.presentationml.notesSlide+xml"/>
  <Override PartName="/ppt/ink/ink16.xml" ContentType="application/inkml+xml"/>
  <Override PartName="/ppt/notesSlides/notesSlide18.xml" ContentType="application/vnd.openxmlformats-officedocument.presentationml.notesSlide+xml"/>
  <Override PartName="/ppt/ink/ink17.xml" ContentType="application/inkml+xml"/>
  <Override PartName="/ppt/notesSlides/notesSlide19.xml" ContentType="application/vnd.openxmlformats-officedocument.presentationml.notesSlide+xml"/>
  <Override PartName="/ppt/ink/ink18.xml" ContentType="application/inkml+xml"/>
  <Override PartName="/ppt/notesSlides/notesSlide2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21.xml" ContentType="application/vnd.openxmlformats-officedocument.presentationml.notesSlide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309" r:id="rId4"/>
    <p:sldId id="276" r:id="rId5"/>
    <p:sldId id="278" r:id="rId6"/>
    <p:sldId id="302" r:id="rId7"/>
    <p:sldId id="264" r:id="rId8"/>
    <p:sldId id="286" r:id="rId9"/>
    <p:sldId id="281" r:id="rId10"/>
    <p:sldId id="266" r:id="rId11"/>
    <p:sldId id="282" r:id="rId12"/>
    <p:sldId id="287" r:id="rId13"/>
    <p:sldId id="304" r:id="rId14"/>
    <p:sldId id="303" r:id="rId15"/>
    <p:sldId id="285" r:id="rId16"/>
    <p:sldId id="308" r:id="rId17"/>
    <p:sldId id="284" r:id="rId18"/>
    <p:sldId id="291" r:id="rId19"/>
    <p:sldId id="290" r:id="rId20"/>
    <p:sldId id="288" r:id="rId21"/>
    <p:sldId id="297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2" autoAdjust="0"/>
    <p:restoredTop sz="86472" autoAdjust="0"/>
  </p:normalViewPr>
  <p:slideViewPr>
    <p:cSldViewPr snapToGrid="0" snapToObjects="1">
      <p:cViewPr>
        <p:scale>
          <a:sx n="128" d="100"/>
          <a:sy n="128" d="100"/>
        </p:scale>
        <p:origin x="-90" y="-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D0C4B-511C-6F4A-99F8-33EE77932342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ECA6B-3E83-2A40-9DE8-E53CE009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3:23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9013 8,'7'-10'29,"0"1"0,-2-2 0,-2-3-21,5 5-2,-7-3-1,3 2-3,-3-1 0,0 3 0,-2-1 2,1 9-1,-3-16 2,3 16-1,-9-15 0,0 8 1,-2-3-1,-1 3 0,-4-1-3,-4 1 1,-6 0-1,-4 2 0,-1 2-1,31 3 1,-75 7 0,34 1-1,-2 5 2,2 4-2,41-17 0,-74 51 0,74-51 0,-59 74 0,37-27-1,5 4 1,4 7 0,6 3 1,5 0-1,7-1 1,8-2 0,6-5-1,5-7 1,9-7 0,9-10-2,7-8 1,8-9 1,6-10-1,-3-8 0,3-7 0,0-7 1,-4-5-1,-6-8 2,-8-2-2,-7-4 0,-9-3 1,-5-3-1,-8-2 0,-6-2 0,-8-2 0,-8 4 0,-3 2 1,-5 5 0,-2 5 0,-3 6 0,-8 8 1,0 5-1,1 8 0,-1 4 0,-1 3-1,0 1 0,0 2 0,5-1 0,5-1-1,2 0 0,2-3-3,14 3-3,-16-12-25,16 12-5,13-24 0,2 9-1</inkml:trace>
  <inkml:trace contextRef="#ctx0" brushRef="#br0" timeOffset="1164.0666">2574 8948 16,'0'0'27,"4"-8"-1,-4 8-6,8-10-16,-8 10 1,0-10-1,0 10-1,2-9 2,-2 9 0,0 0 0,-4-11 1,4 11-1,0 0 1,0 0-1,0 0-2,0 0 0,11 15-1,-3-1 0,0 2 0,3 10 0,-1 3 1,5 8-1,-7 4 1,2 3 0,-3 2-1,1 1 0,-3-1 1,-2 0-1,-3-5 0,-1-3 0,-3-5-1,0-3 1,-1-5-1,0-3 0,0-5-1,1-3 1,1-4-1,0-1 0,3-9-1,0 0-1,-1 9-1,1-9-3,8-7-18,-6-5-12,6-3-1,-4-5 0</inkml:trace>
  <inkml:trace contextRef="#ctx0" brushRef="#br0" timeOffset="2268.1297">3505 9170 12,'0'0'27,"0"0"0,-12-6 0,7-2-21,9 0 0,-3-7-1,5 0-2,1-7 2,5 1-1,-1-6 1,9 3 0,-2-6-1,6 3 0,1-5 0,7 3 0,-3 0-2,9 5 1,-2 2-1,4 7 0,1 6 0,2 11 1,2 11-2,3 11 0,-1 7 0,0 9 0,-3 10 0,-2 6 0,-6 4-1,-6 0 0,-9 1 1,-7-3 0,-8-2 0,-8-4 1,-8-8 0,-4-5-1,-7-6 1,0-6 0,-6-10-1,1-5 0,-2-9-1,3-5 0,1-5 0,3-5 0,6-3 0,2-2-1,6-2 1,6 0 0,7 0 0,4 0-1,7 0 1,6 0-1,6-1 0,4 1 1,3 2 0,3 4 0,1 3 0,1 6 1,-2 5-1,1 7 2,-4 4-1,-3 6 0,-4 4 1,-2 2 0,-3-2-1,-5-1 0,-2-3 0,-6-2-1,-1-4-1,-4-4-1,-6-8-1,0 0-4,15 12-10,-15-12-19,9-11 0,-4-2 0,4 0-1</inkml:trace>
  <inkml:trace contextRef="#ctx0" brushRef="#br0" timeOffset="3507.2006">5296 8862 27,'0'0'33,"-16"-1"-2,16 1 2,-15 2-16,15-2-14,-7-11 0,8 1-1,6-1-1,5-3-2,6 0 2,8-4-1,7 4 2,3 1-1,5 4 1,0 3-1,0 6 1,-4 4-1,-2 4 1,-8 5 0,-6 4-2,-7 4 2,-5 5-3,-7 0 3,-5 2-3,-3 1 2,-4 1-1,-3-1 0,1-2 1,-3-5-1,2-3 1,3-4-1,2-4 1,8-11-1,-8 8 0,8-8 0,14-11 0,1 0-1,4-2 1,5-2 0,5-1 0,3 0 0,3 2 0,1 1 0,2 5 0,0 3 1,0 5 0,-1 4 0,0 5 0,-4 5 0,-2 7 0,-8 6 1,-6 9 0,-10 3 0,-9 6 1,-12 0 0,-7 7 0,-10-2 0,-6 0 1,-7-5-1,-3-4 0,-2-7-2,1-5 1,1-9-2,2-8-1,4-8-1,3-8-1,10-4-3,2-13-5,19 2-26,-1-7 0,14 2 0,3-5-2</inkml:trace>
  <inkml:trace contextRef="#ctx0" brushRef="#br0" timeOffset="4388.251">7016 8763 52,'0'0'35,"0"0"-1,0 0 0,-9 4-28,9-4-4,0 0 0,0 0-1,-6 11 0,3-3-2,-2 1 3,-1 4-1,0 1 2,1 3-2,2-2 2,1 1-1,1-2 0,4 0 0,-1-2-1,5-2 0,1-2 0,3 1-1,0-3 1,6 2 0,2-3-1,7 1 1,2-2 0,7 1-1,1-3 1,3 1-1,1-1 0,-1-2 0,-1 1-1,-4-2 0,-1 1-1,-7-2-3,4 5-3,-12-9-18,7 4-10,-5-3 0,0-2 0</inkml:trace>
  <inkml:trace contextRef="#ctx0" brushRef="#br0" timeOffset="4764.2725">7595 8585 84,'8'23'37,"4"8"1,-7 1-10,3 15-28,2 13 1,1 12 0,-1 9 0,-1 3 0,-3 2 1,1 2 0,-2-8 0,-3-2 1,-2-9-1,0-8 1,0-11-1,1-7 0,1-9-1,-1-9-1,1-4-2,0-9-1,7 4-12,-9-16-22,0 0 0,7-10-2,-7-6 0</inkml:trace>
  <inkml:trace contextRef="#ctx0" brushRef="#br0" timeOffset="18551.0611">737 8533 1,'0'0'3,"-39"26"25,39-26 0,0 0-19,0 0-1,0 0-1,0 0-3,0 0-1,0 0-1,0 0-1,0 0 1,0 0-1,0 0 1,0 0 0,0 0 0,0 0 1,-14 36 0,14-36 1,0 0 1,0 0 0,0 0-1,0 0 0,19-38 0,-19 38 0,7-55 0,-1 16-2,-3-5 0,6-5-1,-2-2 0,0-3 0,0 3-1,1 2 0,0 5 0,-5 4 0,-3 40 0,10-56 1,-10 56-1,0 0 1,3-41-1,-3 41 1,0 0 0,0 0 0,0 0 0,0 0 0,0 0 0,0 0-1,0 0 1,0 0-1,0 0 0,0 0 0,0 0 0,0 0 1,0 0-1,0 0 0,0 0 1,0 0-1,0 0 1,0 0 0,0 0 1,53-13-1,-53 13 1,60-6-1,-21 0 1,4-3-1,2 0 1,5-2-1,-2 0-2,0-3 2,-1 0-2,-7 1 1,-4 3 0,-5 1-1,-6 1 1,-8 3 0,-6 1 0,-11 4 1,10 5-1,-10-5 0,-2 16 1,-3-4-1,3 4 0,-2 2 1,6 7-1,-1 6 0,4 4 1,3 5-1,7 7 2,-1 4-2,3 4 2,3 0-2,0-3 1,-2-4 0,-4-4 0,-1-9 0,-3-8-1,-1-8 0,-3-5 0,-3-6 0,-3-8-2,0 0-1,-6-16-6,0 3-24,-11-13-6,0 1 0,-5-11-2</inkml:trace>
  <inkml:trace contextRef="#ctx0" brushRef="#br0" timeOffset="19076.0911">769 7179 1,'0'0'23,"-23"-36"8,23 36 2,0 0-25,0 0 0,0 0-1,0 0-2,0 0 0,0 0-1,0 0 0,4 38-1,6-2 0,0 9 0,4 4-1,2 2 0,-2-4-1,3-3-1,-5-7-2,-12-37-5,15 42-25,-15-42-2,0 0-1,0 0 3</inkml:trace>
  <inkml:trace contextRef="#ctx0" brushRef="#br0" timeOffset="19435.1116">940 6956 32,'0'0'34,"0"0"1,0 0-1,0 0-30,-27 61-1,26-19-1,3 8-1,4 7-1,4 3 1,4-3 0,2-5-1,5-10 1,-21-42-1,54 38 1,-54-38 1,51-22-1,-51 22 1,39-67-1,-25 22 1,-8 0 0,-10-2 0,-9 4-1,1 5-1,12 38 0,-43-56-1,43 56 0,-49-27-2,49 27-5,-41-5-22,41 5-6,0 0 0,0 0-1</inkml:trace>
  <inkml:trace contextRef="#ctx0" brushRef="#br0" timeOffset="19904.1384">1386 6521 42,'0'0'34,"-55"48"1,55-48-1,-58 54-32,30-19-1,5 3 0,2 2-1,8 0 0,2-1-1,11-39 1,6 58 0,8-42-1,12-13 1,5-8 0,3-11 1,2-5-1,1-9 2,-3-1-1,-4 0 1,-3 4 0,-10 4 1,-6 6-2,-7 8 1,-4 9-1,-5 14 0,-5 7 0,-2 7 0,1 5-1,-1 4-1,1 1 0,6 1-4,-1-13-6,7-1-25,5-12 0,5-5 0,0-14 0</inkml:trace>
  <inkml:trace contextRef="#ctx0" brushRef="#br0" timeOffset="20227.157">1647 6731 35,'-6'17'34,"-2"3"0,0 7 0,1 4-29,8 4-1,4 0-1,10-1-2,5-3 0,8-7 0,4-7 0,4-13 0,1-13 0,-1-10 0,2-11-1,-4-6 1,-8-5 0,-4 2 0,-9 1 1,-7 8 0,-9 6 0,-8 10 0,-9 9 1,-6 10-2,-8 7 0,-1 5-1,3 7-6,-8-5-28,14 2-3,5-6-1,7-8-1</inkml:trace>
  <inkml:trace contextRef="#ctx0" brushRef="#br0" timeOffset="23432.3403">2088 8699 6,'0'0'28,"-1"8"-1,1-8 2,-8-8-24,8 8-1,2-16 0,1 5-2,-2-2 0,1-2 0,-1-3 0,1-1 1,-3-8 1,3-2-1,-4-12 2,4-2-2,-5-11 1,3-2 0,-2-11-1,2-3 0,-3-6 0,2 3-1,-1-2 1,1 8-2,-1 1 0,2 7 1,-2 5-2,2 9 1,-1 6 0,1 4 0,-1 2-1,-1 2 1,0 3 0,0 5 0,0 1 0,2 4-1,-2 4 1,1 3 0,-1 3 0,2 8 0,0 0-1,0 0 1,0 0-1,0 0 0,0 0 0,0 0 0,0 0 0,0 0 0,-2-9 0,2 9 0,11-3 0,-2 2 1,4-2-1,7 1 1,8-1-1,8 1 0,8-2 1,5-1-1,7-3 1,1-2 0,5-3-1,-4 0 0,-6-1 0,-7 2 1,-6 2-1,-8 4 0,-6 8 0,-4 7 0,-7 10 1,-6 7 0,-2 8-1,-2 6 2,-1 9-2,2 5 0,0 3 1,1 2-2,1 4 2,3 2-2,1 1 1,-1 1 0,2-1 0,-3 3 1,1 0-1,-4-1 1,1-2-1,-2-2 1,-1-5-1,-1-5 0,-1-8 1,0-7-2,-2-9 1,1-8 0,0-8-1,-1-14 0,0 0-3,-6-17-10,6-2-22,-9-13-1,-1-5 0,-5-13-2</inkml:trace>
  <inkml:trace contextRef="#ctx0" brushRef="#br0" timeOffset="24032.3746">2337 6681 16,'-9'-3'28,"-3"-3"0,3 0 2,9 6-24,-15-14-2,15 14 1,-5-8-2,5 8 0,6 17 0,5 4-1,2 7 0,5 8 0,0 4 0,5 3-1,-3-1-1,0-6-1,0-3-3,-8-12-4,4-5-16,-16-16-7,15 4 0,-13-12 0</inkml:trace>
  <inkml:trace contextRef="#ctx0" brushRef="#br0" timeOffset="24683.4119">2486 6464 24,'6'-10'28,"-2"-3"1,1 0-2,-1-4-20,2 0-7,1-2-1,1 5-1,-2 0-1,-6 14 0,8-11 1,-8 11 1,-3 15 1,-5 3 2,-2 9 1,-5 3 0,1 8 0,-2-3 0,1 5 0,1-6-2,6-2 0,5-4-2,3-5 1,6-7 0,5-6 0,5-7 1,4-3-1,6-5 1,1-3-1,0-3 0,1 0 1,-1 0 0,-1 3-1,-5 1 1,-1 6 1,-9 3 1,-3 6 0,-7 3 0,-2 6-1,-8 3 0,0 3 1,-11 3-3,0-5-1,2 3-10,-5-8-20,4-6-2,1-10 2,4-9-2</inkml:trace>
  <inkml:trace contextRef="#ctx0" brushRef="#br0" timeOffset="25084.4348">2878 6021 54,'-7'17'33,"-7"5"-2,-1 7 1,-10 1-29,8 6-3,3-1 1,2 0-2,3 0 0,4-8 0,4-4 0,4-10 0,-3-13 0,18-4 1,-2-11 0,-1-5 1,1-4 0,-1 2 1,-1-3 0,-1 6 1,-4 5-1,-9 14 0,9 2 0,-8 13-1,-4 8 0,1 6 0,-2 4-1,0 1-1,2 1-4,0-10-5,11-1-24,-6-10 1,5-6-1,-8-8 0</inkml:trace>
  <inkml:trace contextRef="#ctx0" brushRef="#br0" timeOffset="25385.452">3079 6240 45,'-1'18'32,"0"5"0,-2 1-1,4 7-26,1-3-2,6 0 0,0-6-2,5-4 0,1-7 0,1-8-1,0-10 1,-1-8 0,-2-6 0,-3-1 0,-7-2 1,-3 0-1,-7 0 0,-2 6 1,-3 4-2,-3 4 0,2 7-5,-4-2-14,8 11-15,10-6 1,-11 20-1,11-4-1</inkml:trace>
  <inkml:trace contextRef="#ctx0" brushRef="#br0" timeOffset="27040.5467">3536 8638 12,'10'9'26,"-10"-9"1,0 0-1,0 0-24,5-13 1,-5 13 1,0-19 0,2 9 0,-5-7 0,4 2 1,-3-7-1,3-1 1,-5-10 0,4-1-1,-7-12-1,3-4 1,-7-15-1,1-11 0,-8-15 0,3-12 0,-7-17 0,4-10 0,-1-10 0,6-1-1,1-2-1,6 5 0,5 6 0,7 7 0,8 7 0,3 9-1,4 4 2,5 2-2,1 4 1,1 4 0,0 4 0,-1 7 0,-5 10-1,-2 10 1,-5 10 0,-3 9 0,-5 10 0,-3 5 0,-3 8 0,-2 5 0,-2 0 0,-1 4 0,-1 1 0,-1 2 0,-1 2-1,7 8 1,-11-9-1,11 9 0,-10-1 0,10 1 0,0 0 0,-10 5 1,10-5-1,0 0 0,0 0 1,0 0-1,0 0 0,0 0 0,0 0 1,0 0-1,0 0 0,0 0 0,0 0 0,0 0 0,0 0 0,0 0 0,0 0 0,0 0 0,0 0 0,13-8 0,-1-2 0,6-6 0,5-4 0,9-3 0,7-3 0,6-2 0,4-1-1,8-1 0,-1 1 0,3 4 1,-1 2-1,-4 3 1,-3 4 0,-6 3 0,-7 3 1,-8 4 0,-7 4-1,-4 3 1,-8 3-1,-4 4 0,-3 0 0,-2 4-1,-2 1 2,-2 1-1,0 2 1,0-1-1,0 3 1,0-1-1,1 4 1,1 2 0,2 7 0,2 7-2,4 7 1,1 13 0,3 10-1,7 13 0,2 15 1,3 8-1,1 13 1,0 8-1,-3 8 1,-2 3-1,-5 4 1,-9 1 1,-6-1-1,-4-1 2,-3-2-2,-6-4 1,-3-4-1,0-3 1,-1-6 0,3-6-1,-2-9 1,2-5-1,-2-9-1,1-4 2,4-7-2,-1-7 1,1-4 0,2-7-1,0-7 1,2-7-1,2-10 0,0-10-2,2-12-3,-6-24-11,6-12-20,-8-22-1,1-14-1,-7-21 1</inkml:trace>
  <inkml:trace contextRef="#ctx0" brushRef="#br0" timeOffset="27743.5869">3604 4777 56,'-11'7'32,"0"-1"-2,-3 1 1,-4 2-29,6 4-2,-3 2 1,4 5-1,-1 3-1,1 3 1,3 3 0,5 2 0,3-6 1,3 0 1,8-8 1,8-3 0,1-11 0,10-5 1,1-10-2,5-3 0,-1-3 0,0 0-2,-4 0 0,-3 0-3,0 4-2,-11-5-11,4 8-16,-6-5-1,0 0 0,-6-4 0</inkml:trace>
  <inkml:trace contextRef="#ctx0" brushRef="#br0" timeOffset="27952.5988">3841 4642 76,'8'31'35,"-3"5"-1,6 7 0,-5 2-32,5 9-1,7 4-2,1-2-1,4-1-4,-7-13-5,9-6-24,-6-16 2,3-11-2,-4-17 1</inkml:trace>
  <inkml:trace contextRef="#ctx0" brushRef="#br0" timeOffset="28259.6164">4150 4479 66,'-9'-9'33,"2"17"0,-5 7 0,9 16-29,-4 9-1,8 11 0,2 6-3,6 3 0,8-3-1,4-6 0,6-8 1,3-11-1,-1-18 1,1-15 0,-5-15 1,-5-9 1,-9-9-1,-5-4 1,-10-4-1,-7-1 0,-7 2-2,-7 0-2,5 10-9,-10-2-20,13 7-2,-2 2 1,9 10-1</inkml:trace>
  <inkml:trace contextRef="#ctx0" brushRef="#br0" timeOffset="28726.6431">4625 4147 65,'0'0'34,"-9"-10"-2,9 10 0,-24 5-29,15 3-2,0 4-1,-1 5 0,1 10-2,0 2 1,2 3 0,1-1 0,3-2 0,3-4 1,1-7 1,4-5 1,-5-13-1,19-2 1,-7-10-1,3 0 1,-3-2-1,2 3 1,-2 3-1,-3 6 0,-9 2 0,4 19 0,-9 4 0,-2 6 0,-4 5 0,1 4 0,-2 0-2,3-2-1,4 2-4,-4-12-18,11 1-9,0-9-1,6-5 0</inkml:trace>
  <inkml:trace contextRef="#ctx0" brushRef="#br0" timeOffset="29054.6619">4790 4513 68,'3'14'33,"-11"-3"0,0 10 0,-10 2-31,10 8 0,3 3-1,6 4 0,4 1-1,5-2 0,5-6-1,6-8 1,5-12 0,3-12 1,1-15 0,0-9 0,-2-11 0,-3-2 1,-7-2 0,-3 3 0,-8 4 0,-4 7-1,-8 9 1,-3 9-2,-5 8 0,-1 5-2,0 11-4,-8-3-24,9 10-4,-5-3-2,3 3 0</inkml:trace>
  <inkml:trace contextRef="#ctx0" brushRef="#br0" timeOffset="32631.8665">5113 8573 1,'-1'15'22,"-8"-9"2,9-6-1,-1 11-16,1-11-2,0 0-1,0 0-1,0 0-1,0 0 0,0 0 2,0 0 0,-7 11 2,7-11-1,0 0 0,0 0 1,2 11-1,-2-11 0,0 0-1,7-13-1,-1 3 0,-4-5-1,3-2 1,-4-8-1,2-3 0,-2-8-1,-1-4-1,0-7 1,1-7 0,-2-8 0,1-5 1,0-10 0,1-5 0,0-8 0,4-2 0,1-3 0,2 3 0,2 1-1,1 7-1,3 8 0,-1 11 1,1 10-1,0 11-1,-2 8 2,0 4-2,-1 9 0,-2 4 1,0 4-1,-1 1 1,-1 4-1,-7 10 1,9-14 0,-9 14 0,0 0 1,0 0 0,0 0 0,0 0 0,0 0 0,0 0 0,0 0-1,0 0 1,0 0-1,10-7 0,-10 7 0,15-9-1,-3 1 1,8 0 0,4-5 0,5-1 0,6-1 0,1-3 0,3 0 0,0-1 0,-2 2 0,-1-2 0,-2 5 1,-3 1-1,0 7 0,-2 7 0,-1 9 0,1 7 0,0 9 0,0 9 0,-2 7 1,-4 5 0,-1 4-1,-3 4 1,-3 3-1,-4 5 1,-2 6 0,-4 4 0,-3 8 0,2 6 0,-4 6 0,1 3 0,0-2 1,2-1-1,1-8 1,1-7-2,1-11 1,1-8-1,0-12 1,1-5-2,-1-9 1,-2-5 0,-1-7-1,-3-3 0,2-6-1,-4-12-2,0 0-13,-14-12-19,2-8-1,-8-11 1,-3-6-1</inkml:trace>
  <inkml:trace contextRef="#ctx0" brushRef="#br0" timeOffset="33172.8973">5512 6453 40,'0'11'32,"0"2"0,3 7 1,2 9-28,1-2-3,4 5 0,0 1-1,2 0 0,-1-2-1,0-5-2,-1-5-2,-3-11-2,3 1-6,-10-11-7,8-15-13,-4 0 0,0-6 0</inkml:trace>
  <inkml:trace contextRef="#ctx0" brushRef="#br0" timeOffset="33631.9236">5694 6271 34,'14'-25'32,"0"-2"0,-1-1-1,6 0-24,-7-4-3,5 1 0,-3 3-3,-3 2 0,1 8-2,-5 5 2,-7 13-1,0 0-2,-8 20 3,-3 7-2,-7 6 3,-1 8-2,-5 1 2,4 4-1,2-3 0,4-4 1,6-6-2,7-6 2,5-9-2,10-8 0,5-5 0,3-9-1,5-3 1,2-3 0,3-3 0,-1 1 0,-2 3 0,0 2 0,0 6 1,-3 5-1,-2 7 1,-5 5 0,-7 4 0,-4 7 1,-6 0-1,-6 3 1,-7-1-1,-3-3 0,-3-5-3,-4-12-5,6-1-19,-6-13-8,4-9 0,0-11-1</inkml:trace>
  <inkml:trace contextRef="#ctx0" brushRef="#br0" timeOffset="34035.9468">6110 5766 55,'0'0'34,"-4"15"0,-7 3-1,-2 8-31,-1 3-1,2 6 0,0-1 0,1-1-2,3-3 1,3-5-1,5-6 1,2-5-1,-2-14 1,13 5 0,-2-15 0,1-4 1,2-5 0,-2-1 0,0-2 0,0 1 0,-4 4 0,-2 3 0,-6 14-1,9-7 0,-9 7 0,5 16 0,-1 1 0,0 3-1,3 6 0,0-3-4,8 6-4,-7-11-10,9-1-15,0-7-1,3-8 2,2-11 6</inkml:trace>
  <inkml:trace contextRef="#ctx0" brushRef="#br0" timeOffset="34327.9635">6435 5936 45,'-1'16'33,"-3"9"-1,-4 1-7,4 14-19,-6 2 1,9 7-3,0-1 0,7 0-3,3-8 0,6-7 0,3-10 0,5-12 0,0-15-1,0-11 1,0-11-1,-4-6 1,-4-4-1,-6 0 1,-6 2 0,-6 7-1,-5 6 1,-6 9-1,-6 7 0,0 4-2,3 11-15,-4-5-17,3 3-1,-1-3 0,4-3-1</inkml:trace>
  <inkml:trace contextRef="#ctx0" brushRef="#br0" timeOffset="39679.2695">6952 8477 39,'-5'11'31,"2"0"0,3-11-1,-18 12-27,18-12-3,-12 5 1,12-5 0,0 0-1,0 0 0,0 0 1,-5-10 0,8-1 1,4-3 0,-2-8 1,4-4 0,-3-11 1,5-5 0,-5-14 0,4-4-1,-5-14 0,0-10-1,-3-10-1,2-8 2,-1-10-3,0-3 1,1-4-1,2 1 0,2 5 0,0 5 0,4 7 0,2 8-1,-1 10 2,1 10-2,-2 8 1,-3 7 1,-1 7-1,-2 10 0,-2 8 0,-2 8 0,-2 6 1,0 6 0,-2 5-1,2 8 0,0 0 0,0 0 0,0 0 1,-9 7-1,9-7 1,-4 11-1,4-11 0,-4 9 1,4-9-1,0 0 1,-6 8 0,6-8 0,0 0-1,0 0 0,0 0 0,0 0 0,0 0 0,15-5 0,0-2 0,3-3 0,6-1 0,7-1 0,4-3-1,3-1 1,2 1 1,2-1-2,-2 2 2,0 0-2,-2 1 1,-3 3 1,-3 0-1,-4 4 0,-2 3 0,-4 3 0,-4 4 0,0 3 1,-4 4-1,-3 5 0,-1 6 0,0 6 0,-3 8 0,1 8 0,-1 9 0,0 10 0,1 11-1,0 11 1,2 12 0,1 9 1,0 7-1,2 7 1,-1 1 0,-2 3 0,-1-3 0,-1-3 1,-3-11-1,-1-8 0,-2-10 0,-1-12-1,-1-11 0,0-12 0,0-13-1,-2-12-2,1-8-1,-8-18-6,9-3-20,-14-23-8,3-6 1,-9-14-1</inkml:trace>
  <inkml:trace contextRef="#ctx0" brushRef="#br0" timeOffset="40228.301">7172 6069 31,'8'-8'30,"1"-7"0,6 0-1,3-4-26,3-3-4,4-1 3,2 1-3,1 2 1,-3 4-1,-3 8 1,-3 9 1,-6 13 1,-7 8 3,-2 13-1,-10 1 2,3 9 0,-5-4 0,7 1-1,-3-9 1,9-5-3,0-11-1,6-7-1,5-6-1,0-7-1,2-3 0,-3-6-3,5 1-3,-11-12-18,4 3-10,-5-8 1,1-3 0</inkml:trace>
  <inkml:trace contextRef="#ctx0" brushRef="#br0" timeOffset="40552.3195">7581 5703 56,'0'0'33,"0"0"0,-11 5-4,7 6-26,2 0-1,1 6-1,1 3 0,5 3 1,0 2-1,5-1 0,1-3 1,6-3-1,0-9 0,5-9 0,-4-6 0,2-9-1,-5-6 0,-3-4 0,-5-4 1,-6-1-1,-5 2 0,-5 2 0,-5 5-1,-3 3-1,-2 8-2,-4-1-7,7 9-24,-2 4 1,4 2 0,3 1-1</inkml:trace>
  <inkml:trace contextRef="#ctx0" brushRef="#br0" timeOffset="40843.3361">7930 5366 60,'14'-4'34,"-3"6"-1,-11-2 0,8 19-32,-14 3-1,-3 9 0,-3 6 1,-2 8-1,-2 4 1,2 2-1,-1 0 1,4-6-2,2-5 2,3-8-2,7-7-1,1-12-3,9-1-6,-11-12-22,20-10-1,-4-6 0,1-5 0</inkml:trace>
  <inkml:trace contextRef="#ctx0" brushRef="#br0" timeOffset="41177.3553">8154 5627 56,'-1'32'35,"2"5"-1,-1 0 1,10 1-31,-3-4-3,6-3 0,2-7-1,5-7 0,2-7 0,2-10-1,2-9 0,-3-8 0,-2-6 1,-2-4 0,-5-2 0,-4 1 1,-7 0 1,-3 6 0,-7 3 1,-1 9-1,-7 3 1,0 8-1,-1 2-1,1 3-1,4 6-5,-7-6-26,7 3-5,-1-3-1,2-1-1</inkml:trace>
  <inkml:trace contextRef="#ctx0" brushRef="#br0" timeOffset="51230.9303">2566 1822 66,'-1'-32'35,"-4"0"-2,3 7 1,-6-3-29,6 9-2,1 2 1,3 6-2,-2 11 0,3 8-1,1 24 0,3 17-1,3 21 1,2 14 0,0 12-1,3 11 1,0 3-2,0-4 2,0-13-1,-2-10 0,-4-17-1,-2-11-1,0-11-1,-6-17-8,10-5-22,-11-22-3,12-1 2,-6-23-1</inkml:trace>
  <inkml:trace contextRef="#ctx0" brushRef="#br0" timeOffset="51623.9528">3240 1798 79,'24'-32'35,"-13"2"0,0 11-1,-12 3-31,1 16 0,-13 2-1,-1 22-1,-6 17 0,-1 16-2,-2 15 1,3 12 0,6 7-1,8 1 1,8-3-1,8-15 1,10-14 0,5-19 1,4-20 0,7-19 1,-2-17 0,2-15 0,-4-12 1,-3-11 0,-9-8 0,-5-4-1,-12-4 1,-9 2-2,-12 4 0,-7 9 0,-8 8-1,0 10-2,1 14-2,-2 4-13,17 25-19,3 0-1,15 11-1,4-7 0</inkml:trace>
  <inkml:trace contextRef="#ctx0" brushRef="#br0" timeOffset="52008.9748">4213 1635 100,'9'-15'38,"-9"15"-1,-23-19-1,-9 16-36,0 6 1,-4 11 0,-5 12-2,0 17 1,3 17-1,8 10 1,12 10-2,11-2 2,14-2-1,12-9 1,10-13 0,10-19 0,6-21 0,4-17 2,-4-17-1,-3-10 1,-10-9 0,-9-7-1,-14-5 1,-13 0-1,-15-1 0,-10 5-1,-8 6 0,-5 6-1,2 7-2,0 4-4,16 18-14,3-5-16,21 11 0,0 0 0,9-9-1</inkml:trace>
  <inkml:trace contextRef="#ctx0" brushRef="#br0" timeOffset="52403.9973">4873 1290 85,'21'-20'36,"-7"8"0,-16-1-2,2 13-32,-22-6-1,2 15 0,-6 8-1,-2 7-2,-1 8 1,1 7 0,5 4 0,5 1-1,8-2 2,8-8-1,8-11 2,7-10 0,3-11 0,8-10 1,-1-9 1,3-6-1,-3-3 2,0-2-3,-6 7 2,-2 4-1,-15 17-1,9-5 0,-15 17 0,-4 13 0,-3 6-2,-2 4 2,0 3-2,2 0-1,5-4-2,-1-9-5,19-2-24,-10-23-3,19 10 0,-4-19 0</inkml:trace>
  <inkml:trace contextRef="#ctx0" brushRef="#br0" timeOffset="52728.0159">5231 1496 82,'17'18'35,"-11"1"0,-1 11 0,-14 2-33,9 7 1,1 5-2,3 2 0,3-1-2,7-4 2,6-6-2,4-10 2,5-12-1,4-12 1,0-15 1,1-9 0,-4-9 0,-1-5 1,-10-4 0,-5 1 0,-11-1 0,-7 7-2,-10 6 0,-6 5 0,-6 8-1,-4 4-2,-3 11-1,-2 3-3,10 17-20,-8-3-10,9 10-2,-3-3 1,7 9-1</inkml:trace>
  <inkml:trace contextRef="#ctx0" brushRef="#br0" timeOffset="56171.2129">871 9914 12,'0'0'31,"-57"17"0,57-17 1,0 0-23,0 0-2,-39-12 0,39 12-3,0 0-2,0 0 1,0 0-2,0 0 1,0 0-2,0 0 2,0 0-2,0 0 2,0 0-1,0 0 1,0 0 0,0 0-1,0 0 1,0 0 0,0 0 1,0 0-1,0 0 1,0 0 0,0 0 0,58 10 0,-58-10 1,76 18-1,-23-8 0,6-1 0,11-2-2,5-2 0,0-5 0,-2 0-1,-9-1 1,-5-1-1,-16-1 1,-7 2-1,-16-4 2,-4 5 0,-16 0-1,0 0 1,0 0-1,0 0 1,0 0-1,0 0-1,0 0 0,0 0-1,0 0-2,0 0-2,0 0-6,0 0-27,1-11-2,1-5-1,4 2 1</inkml:trace>
  <inkml:trace contextRef="#ctx0" brushRef="#br0" timeOffset="56724.2445">2082 10181 41,'-13'8'32,"13"-8"1,-13 0 0,24-6-28,-1-5 1,16 0-1,9-5 0,14 1-1,5-4 1,10 3-1,5-1 0,4 2-2,0 1 1,-2 3-1,-5 1 0,-5 1 0,-4 1-1,-2 1 0,-10 0 1,-6 2-1,-6 0 0,-5 1 0,-10 0-1,-4 2 0,-14 2-2,8-2-2,-8 2-4,0 0-23,0 0-7,-3-10 1,3 10-2</inkml:trace>
  <inkml:trace contextRef="#ctx0" brushRef="#br0" timeOffset="57283.2765">3747 10084 47,'-14'6'35,"3"0"-1,-3-5 1,14-1-26,-16 5-5,16-5 1,0 0-2,17-4 0,2 3 0,11 2 0,6 0 0,9 3 0,9-2 1,6 1 0,4-3-2,4 1 1,-3-2-1,-2-2 1,-5 0-2,-3-2 1,-11 0-1,-5 1 0,-8 1-1,-10 2 0,-5 1-1,-5 0 0,-2 2-2,-9-2-1,12 5-3,-12-5-14,16-7-17,-4 0 0,8-2-1,2-7 0</inkml:trace>
  <inkml:trace contextRef="#ctx0" brushRef="#br0" timeOffset="57818.3071">5541 10050 53,'-23'2'34,"0"-3"0,2 2-1,-6-4-28,16 3-2,11 0 1,-6-10-3,16 2 1,10 1 0,8-3 1,11 1 0,5-3 0,8 4 1,3 0 1,5 2-1,-2 1-1,1 4 0,-5 1 0,-2 4 0,-7-1-2,-5 3 1,-7-3-1,-6 2-1,-5-1 0,-4-2 0,-6 0-2,-2-2 0,-1 2-2,-9-2-2,14 4-4,-14-4-17,12-1-11,-12 1 1,24 5 1</inkml:trace>
  <inkml:trace contextRef="#ctx0" brushRef="#br0" timeOffset="58291.3341">7245 10046 82,'-11'10'36,"11"-10"0,0 0-1,23-7-35,3 0 0,12 0 1,11 0 1,8 0 0,9 1 0,4 4 1,7 2-1,-4 1 1,-1 5 1,-8 0-2,-6 2 1,-7-1-2,-5 1 1,-8-2-2,-4-2 0,-4 0 0,-4-3-2,1 1-2,-3-6-4,8 5-21,-11-8-9,2 2-1,-10-7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0:57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9586 18,'0'0'31,"-23"-46"1,23 46 0,0 0-26,0 0 0,0 0 0,0 0-2,0 0-1,0 0 0,0 0-1,-47 36 1,47-36-1,0 0 0,0 0 1,-14 37-1,14-37 1,0 0-1,0 0 0,0 0 1,47 28 0,-47-28 0,0 0-1,59 47 1,-59-47-1,54 34 0,-21-17-2,10-2 1,4-3 0,9-4-1,2-6 1,7-1-1,3-2 1,2 0-1,0-3 1,-7 2 1,-3 1-1,-1 2 0,-3 3-1,-3-1 1,-1 1-1,2-2 1,4-2-1,4-3 1,3-3-1,1-4 1,4-4 0,5-2-1,0 1 0,-2-2 1,-1 5-1,-3 1 0,-2 2 0,-1 5 0,-1 3 0,-5 2 1,1 0-1,0 1 1,-3-3-1,0 0 1,2-3-1,-1-4 0,2-1 1,2-2-1,-1-1 0,-1 0 1,-1 1-1,2 0 0,-5 4 1,-3 2-1,-1 2 0,-2 3 0,-1 5 1,-1-1-1,-1 2 0,2-1 1,0 1-1,0-3 0,2-2 1,1-1-1,0-4 1,1 1-1,1-1 0,-1 0 1,1 3-1,1 3 1,2 3-1,-2 2 0,0 4 0,0-2 1,-3 3-1,3-4 1,-1 1-1,1-4 0,-2-2 1,4-2 0,1 0-1,2-1 0,1 0 1,0 2-1,-1 0 0,-1 3 1,-1 0 0,-3 1-1,-1 0 1,-1 1-1,1 0 1,3-1 0,0-1 0,2-4-1,1 0 0,2-3 1,1-2-1,1-1 1,1-1-1,-1 0 1,-1 1 0,0 2-1,0 2 1,-1 3-1,-2 2 1,0 1 0,-4 1-1,-2 1 1,-2 0-1,-3-1 1,-1 1 0,-1-2-1,-1-1 0,-3 1 1,-2-1-1,-3-1 0,-4 1 0,-6-1 1,-5 1-1,-4-1 0,-8 1 0,-12-4 0,12 9-2,-12-9-3,-4 14-17,-13-14-17,-4 0-1,-13-10-2,-7-7 0</inkml:trace>
  <inkml:trace contextRef="#ctx0" brushRef="#br0" timeOffset="2395.137">9464 4856 16,'-20'-16'29,"5"3"-2,-4-1 1,3-2-12,2 3-10,0 0-1,6 5-1,-3-1 1,11 9-1,-16-6 0,13 15 1,-2 7-1,4 13 0,0 9 0,6 16-1,-2 14 0,5 18 0,1 14-1,4 14-1,1 7 0,4 8-1,1 2-1,1-3 0,1-6 0,0-9-1,1-14 1,-4-12 1,-4-17-1,-4-13 0,-5-15 1,-5-10 1,-6-17-1,-4-13 1,-8-18-1,-2-14 1,-1-17 0,-1-15 0,4-18 1,2-15-1,6-15 1,7-10-1,6-9 1,4-3 0,3-3-1,3 4 1,-1 0-1,1 8 0,-1 6 1,-5 10-1,1 10 0,-2 10 0,-1 13 0,-1 12 1,-1 13-1,-1 13 0,-3 13-1,1 23 1,0 0-1,-13 30 0,2 16 0,0 17-1,-5 17 0,-1 19 0,-2 18 0,-1 11 0,0 6 0,3 2 0,2-2-1,2-8 1,1-9 0,4-12 0,1-19 1,2-17-1,1-18 0,2-14 1,1-20 0,1-17 0,3-24 1,0-22-1,1-18 1,3-21 1,1-22-1,3-14 1,2-8 0,5-8-1,3 3 0,3 6 0,4 12 1,1 15-1,1 18 0,-1 16-1,-2 17 1,-2 21 0,-5 20 0,-2 25 0,-6 24-1,-4 24 0,-7 24 0,-6 20 0,-7 21-1,-6 13 0,-5 9-1,-5-5-1,-2-7-1,-2-22-6,12-12-22,-9-32-7,3-26 1,-8-28-1</inkml:trace>
  <inkml:trace contextRef="#ctx0" brushRef="#br0" timeOffset="4062.2323">3966 4174 69,'-7'28'34,"3"11"-2,5 20 1,0 13-32,7 18 1,5 17-1,6 14-1,2 13-1,0 7 1,-2 4-1,0 2 0,-6 1 0,-5-2 0,-5-4 1,-5-6-1,-5-13 2,0-11-1,-1-16 0,0-17 0,0-21 1,4-18 0,-1-26-1,3-27 1,1-23 0,0-29 0,-1-25 0,0-22-1,2-22 1,-1-20 0,2-14 1,4-8-1,1-3 1,4 4 0,1 8-1,2 8 1,1 13 0,2 15-1,-1 17 0,-2 17 0,-2 19-1,-2 16 0,-2 15 1,-2 17-2,-4 17 1,-1 13 0,-6 38 0,1 16-1,-3 28 0,-1 24 1,-3 30-1,-1 21 0,-2 20-1,-4 11 2,-1 4-1,-4-4 2,-1-9-2,2-14 1,0-22 0,2-23-1,6-26 2,5-25-1,4-29 0,6-28-1,4-34 2,1-30 0,-1-30-1,1-27 0,-1-24 1,0-20 0,0-16 1,0-11-1,1-7 1,2 1 0,2 5-1,3 10 1,1 14 0,0 17-2,-1 19 0,-1 22 1,-4 22-2,-4 23 2,-4 22-1,-4 19-1,-4 27 1,-3 23-1,-1 30 1,-2 22-1,-1 27 1,-1 19-1,2 22-1,1 13 2,1 5-2,-1 1 2,2-7-1,1-9 1,-1-16-1,3-14 0,-2-18 1,1-15 0,1-20 0,2-18-1,-1-16 1,2-18-1,6-25 1,0 0 0,-5-37 1,6-18-1,2-19 0,-1-20 0,1-21 1,1-19-1,0-15 2,-1-16-1,0-10 0,1-10 1,-2-7 0,3-2-1,0 4 0,1 9 0,-1 17-1,1 21 0,0 26 1,-1 27-1,-4 28-1,-3 27 1,-3 27 1,-3 27-1,-1 27 0,0 25 1,1 29-1,8 27 0,5 29 0,6 21 0,5 21 0,3 11-1,0 8 1,-4 0 0,-3-7-1,-10-10 1,-8-16 0,-6-16-1,-6-21 1,-3-26-1,1-24 0,2-25-2,7-26 1,3-33-6,8-13-16,10-47-13,-2-13-1,-8-19 1</inkml:trace>
  <inkml:trace contextRef="#ctx0" brushRef="#br0" timeOffset="14809.8471">6663 1583 39,'-10'-7'29,"-2"-1"-1,0 3 2,2 4-21,0-4-5,10 5 0,0 0-2,0 0-1,-7 17 1,9 1-1,0 3 0,2 8 1,1 8-2,1 10 2,0 5-1,2 7 0,-1 2 0,-1 6-1,-2 1 0,-3 4 1,-1 1-1,-1 3 1,-4 1 0,1 3 1,-4 1 0,3 5 0,-3 4 0,4 6-1,-2 1 1,3 5-2,-2 3 2,0 2-3,-1 2 1,0-1 0,-2 2 1,-2 1-2,-2 1 1,0 1 0,-1 0 1,2 0-1,1 1 1,4-3-1,2-3 0,5-4 1,1-5-1,4-1 0,-2-5 0,2-1 0,-1-1-1,-3 1 1,-2 4-1,-2 2 1,-3 2-1,-1 2 1,0 0 0,0 1-1,0-4 2,1-4-2,2-5 1,2-6 0,2-7 0,2-7-1,2-6 1,0-7 0,3-6-1,-2-7 1,2-7-1,-1-8 1,-1-6 0,0-7-1,-1-8 1,-5-8 0,9-9 0,-6-12 0,0-13 0,-1-13 0,0-14 0,0-17 2,-1-15-1,0-15 0,-1-11-1,1-12 1,0-12-1,1-7 2,-1-8 0,1-6-2,0-6 2,0-3 1,0-7-1,0 3 0,1-1 0,1 2-1,0 0 1,2 3-1,1 5 0,2 2-1,-2 5 0,4 4 1,0 8-1,-1 2 0,-1 9-1,-2 9 1,-4 10 0,-2 12 0,-3 13-1,-4 13 2,-4 12-1,-1 17 1,-2 11-1,0 11 1,3 11-1,-2 10 0,2 10-1,2 9 1,2 13-1,2 9 0,-1 14 1,2 13-1,1 18 0,1 13 1,-2 15 0,0 14 0,-1 16 0,-1 11 0,-1 12 0,-1 10-1,-1 7 2,1 7-2,2 8 1,3 0-1,0 0 0,3-2 1,2-4-1,4-2 0,3-6-1,1-6 2,0-9-2,1-4 1,3-7 0,-2-7 0,2-10 1,-1-12-2,2-11 1,0-13-1,1-16 2,1-18-1,-2-14 1,2-15-1,-3-12 1,0-14 0,-3-18 1,0-16-1,-2-17 1,-2-17 0,-3-22 0,1-20 1,0-24-1,0-18 1,0-18-1,1-15 1,-3-13 0,3-10 0,-2-7-1,0-6 2,-5-3-2,-1-1 0,-4-4 0,-2 2 0,-1 1-1,-2 3 0,0 4-1,0 7 1,2 8 0,1 7 2,2 10-2,0 16 1,1 11 0,1 15 0,-2 12 0,0 15-1,-1 16 1,-3 19 0,-3 17-1,-1 13 0,-3 15 0,-1 19 1,-1 19-2,2 19 0,2 16 0,0 16 0,4 20-1,2 19 2,4 19-2,0 14 1,4 17 0,-1 14 2,0 11-2,0 13 1,1 10 0,-1 4-1,0 7 2,2 4-2,0 1 2,2-1-3,-1 2 1,1-5 0,1-2 0,-1-3 0,1-6-2,-1-7 3,-1-7-2,-1-8 1,0-15 0,0-11 0,2-15 1,0-14-2,2-15 3,4-14-3,3-15 0,0-18-5,13-2-17,-4-18-12,-1-11-1,-5-13 1</inkml:trace>
  <inkml:trace contextRef="#ctx0" brushRef="#br0" timeOffset="20774.1882">7959 6028 54,'11'-14'34,"-8"0"-1,-3 0 1,-3-1-35,-3-3-1,1 1 1,-5 3-1,-2 4 1,-8 0 0,-3 3 1,-4 2 0,-5 1 2,1 4 0,-5 1 0,3 5 0,-1 2 1,2 6-1,0 4 0,6 8-2,0 4 1,6 8-1,2 8 1,7 7-2,3 7 2,7 4-1,8 2-1,6 2 2,6-1-1,4-2 0,6-6 0,5-8 0,2-7 0,3-7 0,0-9 0,1-7 1,0-8-1,1-4 1,-3-7 0,0-2 0,-2-4 0,0-3-1,-2-3 1,2-4-1,-2 0 0,0-4 0,-1-1 0,-3-1-1,-3-3 1,-2 1 0,-6 0 0,-6-1 1,-4 2-1,-6 2 1,-3 0-1,-2 1 2,-1 3-2,-3-1 1,-1 0 0,0 0 0,0-1 0,1-3-1,-1-2 1,1-4-1,-1-3 1,0-4 0,-1-2 0,-2-2 0,-4 0 0,-2-1 1,-5-1-1,-3 1 1,-4 2-2,-2 2 2,-6 3-2,-1 0 1,-3 1-1,-1 0-1,0 4 1,0 1 0,1 0 0,3 2 0,3 2 0,4 2 0,4 6 0,1 4 0,4 7 0,1 7-1,-1 7 1,2 7-1,-1 7 0,0 6 1,-2 9 0,-1 8-2,-1 7 2,0 7-1,3 7 1,3 7 0,6 5 1,7 4-2,11-3 1,10-2 1,12-4-1,9-6 0,8-13-1,10-9 1,3-10-1,4-12 1,5-9-1,-3-10 1,-1-10 0,-1-8-1,0-8 1,-5-7 0,-5-10 0,-7-9 1,-5-9-1,-7-5 1,-8-8-1,-7-5 1,-12-4-1,-8 0 1,-9-1-1,-9 6 1,-9 6-1,-7 6 1,-6 8-1,-4 11 1,-3 7-1,-1 9 1,1 8-2,2 6 1,4 6-3,0 0-2,15 12-17,-3-5-15,8 0 0,4-5-1,4-1 0</inkml:trace>
  <inkml:trace contextRef="#ctx0" brushRef="#br0" timeOffset="30845.7643">3591 6643 44,'-24'13'34,"3"-2"0,0-5 0,6 0-28,1-6-2,14 0 0,0 0-2,0 0-1,9 0 0,8-1 0,7-2 1,9 2-1,6-4 1,11 3 0,6-3 1,7 1 0,2-2-1,3 0 0,-2 0 1,-2 1-1,-4-2 1,-7 3 1,-7-2-2,-5 1 1,-12 1-1,-7 2 1,-7-1-2,-5 3 1,-10 0 0,0 0-2,0 0 0,-25 15-1,1-4-2,-7-2-3,5 12-23,-16-8-11,5 1-1,-5-9 0</inkml:trace>
  <inkml:trace contextRef="#ctx0" brushRef="#br0" timeOffset="31731.815">9058 6877 44,'9'4'37,"5"1"-2,2-5 1,7-2-31,8-4-3,12 1 1,10-4-1,10-1 0,6-5 0,7-1 0,2 0 0,1 0-1,-5 0 0,-5 3 0,-11 3-1,-7 1 0,-11 6-1,-11 0-2,-6 11-13,-14-4-20,-5 4-2,-4-8 1,-18 13-2</inkml:trace>
  <inkml:trace contextRef="#ctx0" brushRef="#br0" timeOffset="34609.9796">4923 11675 47,'0'0'34,"0"0"0,-2-10 0,2 10-24,-4-8-2,4 8-4,0 0-1,-3-9-1,3 9-1,0 0-1,0 0 0,-7 8 1,5 6 0,0 10 0,0 5 0,1 9 0,0 5 0,3 4 1,0 4-1,1-2 0,0 1 0,3-4 0,1-5-1,0-5 1,0-5-2,0-7 1,3-3-3,-2-11-5,14-5-24,-6-16-3,5-3 1,-1-12-3</inkml:trace>
  <inkml:trace contextRef="#ctx0" brushRef="#br0" timeOffset="35047.0046">5518 11585 70,'2'-11'36,"-2"11"-2,-25 0 1,5 13-33,-6 0 0,1 11-1,-1 12-1,-2 9 0,4 10 0,6 7 0,6 7-1,9 1 4,10-3-4,9-8 1,11-11 1,10-11 1,7-16-1,9-10 2,3-22-1,5-10-2,-4-14 3,0-9-1,-5-10 1,-6-3-3,-11-5 2,-12 2-3,-14 4 3,-11 4 1,-14 7-4,-10 7 2,-10 10-2,-6 6 0,-3 9-1,1 5-2,5 12-2,0-2-10,17 16-20,1-4 0,16 5 0,5-8 0</inkml:trace>
  <inkml:trace contextRef="#ctx0" brushRef="#br0" timeOffset="35416.0256">6561 11415 79,'31'3'36,"-14"-1"-1,-9 12-1,-11 6-32,-6 10-2,-5 12 1,0 14-1,0 13 1,4 8-1,9 2 0,10 2 0,11-8 1,9-8 3,12-16-3,6-20 2,6-24 0,3-16 0,-4-21 1,-3-14-1,-9-14 1,-8-6-3,-13-8 0,-11 4-1,-19 3 0,-11 3-2,-13 10-1,-11 4-2,-3 21-20,-14-2-12,1 17-1,-7 4-1,3 13 1</inkml:trace>
  <inkml:trace contextRef="#ctx0" brushRef="#br0" timeOffset="38575.2063">3354 12650 53,'16'-6'34,"-11"-3"-1,5-2 1,-7-6-31,10-3 0,0-7 0,4-2-1,0-6-1,4-4-1,-2-4 0,3-3 1,-3-6 0,-1 0-1,-5 5 0,-1 4 1,-4 7-1,-3 8 1,-6 11 0,1 17-1,-13 18 2,5 14-1,0 14 0,4 11 0,4 4 0,6 3 0,6-4 0,6-10-1,7-13 0,3-13 0,3-18 0,-1-17 0,-2-12 1,0-11-1,-4-10 0,-3-6 1,-1-4-1,-6-1 1,-3 6-1,-3 7 1,-1 9 0,-3 15 0,-4 18 0,4 10-2,-3 22 3,4 14-2,1 8 2,3 7-2,3 0 1,1-3-1,3-9 0,1-10 0,3-11-2,0-16-2,7-5-7,-7-22-24,10-4-1,-5-14 0,6-2-1</inkml:trace>
  <inkml:trace contextRef="#ctx0" brushRef="#br0" timeOffset="38756.2167">4360 12115 68,'11'-3'34,"8"2"1,-3-11-2,5 6-30,2-7-3,4-1-3,5 5-8,-7-7-23,-1 6 0,-10 0-1,-5 5 1</inkml:trace>
  <inkml:trace contextRef="#ctx0" brushRef="#br0" timeOffset="38933.2268">4383 12306 79,'19'9'37,"-2"-14"1,12-6-1,1-10-40,12-14-5,14 5-26,-4-7-2,4 4-1,-11-2 0</inkml:trace>
  <inkml:trace contextRef="#ctx0" brushRef="#br0" timeOffset="39900.2822">4386 13068 20,'-24'6'30,"-2"-1"0,-5 1 0,-3-3-12,0 6-12,-7-2 0,4 3-2,-3 3-2,2 2-1,2 2 0,5 1 0,6 2-1,8-1 1,7 0-2,10-1 2,10-5-2,9-4 1,8-3 0,9-6 1,6-5 1,7-2 0,-2-1 1,4 1 0,-5 0 0,-3 7 1,-43 0 0,66 15-1,-66-15 0,33 46-1,-33-46 1,-2 65-1,-13-25 0,-3-2 1,-8 1-2,-4-2 1,30-37-1,-66 49-1,66-49-2,-60 19-4,60-19-17,0 0-14,-42-34 0,42 34 0,1-54 0</inkml:trace>
  <inkml:trace contextRef="#ctx0" brushRef="#br0" timeOffset="40047.2905">4544 13340 71,'45'27'37,"-45"-27"-2,0 0 0,35 48-32,-35-48-30,0 0-8,0 0-2,0 0 0</inkml:trace>
  <inkml:trace contextRef="#ctx0" brushRef="#br0" timeOffset="40543.3189">4881 13350 55,'52'0'38,"-52"0"-1,0 0-1,-4-16-14,-8 11-25,12 5-1,0 0-2,0 0-1,0 0 0,-40-1 0,40 1 0,0 0 2,0 0 3,0 0 4,0 0 3,0 0 0,11 18 1,-10-33 1,8-10-1,-7-3-1,4-6-2,-5-4 0,0-4-3,-4-3 0,-1 0-1,-1 4 1,-1 7 0,-1 5 1,2 7-1,0 7 1,5 15-1,0 0 1,8 16 1,2 4-1,4 5 0,4 7 0,3 6 0,5 7 1,-1 3 0,1 0 0,-1-1-1,-3-2 1,-3-5-2,-1-4 0,-18-36-1,24 47-1,-24-47-4,0 0-10,0 0-21,0 0-1,0 0 1,44-23 0</inkml:trace>
  <inkml:trace contextRef="#ctx0" brushRef="#br0" timeOffset="40785.3328">5738 13115 87,'33'-8'38,"3"-1"-3,-6-4-9,-5-3-61,6 2-2,-10-4 0,-1 5-2</inkml:trace>
  <inkml:trace contextRef="#ctx0" brushRef="#br0" timeOffset="40968.3433">5791 13259 94,'17'10'40,"1"-11"-1,7-11-3,3 1-49,5-12-25,13-7 0,-3-6-1,3-4-2</inkml:trace>
  <inkml:trace contextRef="#ctx0" brushRef="#br0" timeOffset="41583.3784">6733 12855 82,'3'-29'36,"2"-5"0,8 4 0,0-5-34,10 6-3,11 5 2,4 9-1,5 13 0,3 18 0,2 15 0,-1 13 0,-3 15 0,-5 9 1,-15 13 0,-6 3 2,-15 3-1,-10-6 0,-12-7 0,-10-8-1,-10-9 1,-3-12-2,-3-13 0,0-12 0,4-10 0,41-10-1,-69-6 1,69 6 1,-29-38-1,29 38 0,24-57 1,10 27-1,14-2 1,11 5 0,8-3 1,5 10-1,0 2 0,-2 11 0,-9 4 0,-9 8-1,-5 5-1,-47-10-3,63 30-9,-63-30-24,26 43 0,-26-43-1,0 0 0</inkml:trace>
  <inkml:trace contextRef="#ctx0" brushRef="#br0" timeOffset="42340.4216">6894 12390 80,'-44'9'36,"-7"12"-1,-12 5-1,-2 16-31,-2 10-3,4 14 2,2 15-2,14 16 1,14 15-1,17 9 0,19 10 1,21 5-1,21-4 0,18-6 0,22-17 0,11-20 0,13-28 1,15-28 1,7-29-1,4-26 0,-3-27 1,0-26 0,-10-16 0,-4-14 1,-18-12-1,-20-5 0,-24-5-1,-22 1 1,-30-1-1,-26 10 0,-26 6-1,-27 14 0,-19 15 1,-15 16-2,-10 14 1,-5 15-1,3 17-3,-3 3-19,14 20-14,3 0-1,13 4-3,8-3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2:06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14428 2387 58,'-19'-8'32,"6"5"0,1-6 0,12 9-28,0 0-1,0 0 0,24-2-1,8 10 0,14 1 0,16 3 0,15 0 1,19 0 0,15-5 0,21-2 0,12-7 0,15-4 0,9-11 0,9-1 1,8-4-1,6 2 0,-2 1-1,-4 7 1,-8 1-2,-5 9 1,-16 3-1,-12 5 0,-16 1-1,-15 0 0,-14-2 0,-11-1 0,-12-2 0,-12-3 0,-11-1-1,-9 0 1,-11-2 0,-9 2 0,-8 0 1,-5 1-1,-11 1-1,0 0 0,0 0-2,4-10-10,-4 10-26,-4-14 0,-3 4-2,-12-8 0</inkml:trace>
  <inkml:trace contextRef="#ctx0" brushRef="#br0" timeOffset="2348.1343">7798 3084 77,'-30'-44'36,"-9"-7"-1,-1 5 0,-5-1-31,-1 5-2,-6 1 0,-3 7 0,-4 4-2,-6 6 1,-6 9-1,-3 8 0,-7 10-1,-8 11 0,-7 15 0,-6 12-1,-1 16 2,-5 14-2,1 14 2,3 13-2,3 12 2,7 10 0,11 9 1,11 7-1,9 4 0,16 7 0,10 2 0,15 2 0,17-1 0,19-2-1,18-3 1,16-4 0,19-9-1,16-8 2,19-10-2,17-11 1,17-14 1,12-12-1,16-16 1,10-14-1,8-18 2,8-15-2,2-21 1,2-15 1,-3-20-1,-3-17 1,-7-19 0,-5-16-1,-11-13 1,-11-12 0,-16-12 0,-16-9 0,-22-8 0,-15-4 0,-27-4 0,-20 2-1,-25 0 0,-23 2 1,-23 6-1,-20 6-1,-20 8 1,-19 7-1,-18 7 1,-16 9-1,-15 10-1,-7 12 2,-13 13-2,-5 13 1,-4 15-3,-6 13-1,7 28-18,-8 5-16,7 18 0,-8 5-2,8 14-1</inkml:trace>
  <inkml:trace contextRef="#ctx0" brushRef="#br0" timeOffset="6756.3864">6866 5688 48,'-34'-18'34,"0"3"0,-4-2 0,-2-1-31,-1 3-2,4 3-1,-1 5 0,-3 4-2,2 6 0,-4 6-1,1 10 0,-5 8 0,0 11 0,-4 7 0,-2 13 2,-5 6-1,-2 10 2,1 8 1,1 6 0,3 5 0,4 8 2,6 10-2,4 11 0,10 11 1,7 13-1,5 13 1,10 10-1,5 8 0,10 5-2,6-1 2,10-4-1,9-5 1,10-8 0,13-11 0,6-13 1,12-8 0,10-12 2,12-5-1,9-12 1,13-9-1,5-17 1,8-7-2,7-16 1,6-10-1,3-17-2,2-15 0,1-19 1,3-17-2,-2-17 0,-1-15-1,-3-17 0,-4-13 1,-5-14-1,-9-8 1,-10-9 0,-10-2 0,-14-8 0,-7-5 1,-15-3 0,-9-6 1,-14-5 0,-9-3 0,-13-5 0,-12-2 0,-13-1 1,-12 5-2,-15 5 1,-14 6-1,-15 13 1,-13 10 0,-15 7 0,-9 15-1,-9 9 1,-5 6 2,-6 6-2,-3 7 0,-5 5-1,1 8 1,-2 7 0,-2 7-1,-6 8 0,-5 13-1,-2 13-1,-5 10-1,-1 16-4,-8 1-21,13 15-9,3-1 0,15-3-1</inkml:trace>
  <inkml:trace contextRef="#ctx0" brushRef="#br0" timeOffset="12481.7139">10497 2896 65,'-14'-5'34,"14"5"0,-13 0-1,10 9-11,-3 3-23,3 10 1,1 11 0,-1 13 0,-1 16 0,-1 9 1,2 8-1,2 3 1,3-6 0,4-6 0,0-14 1,4-13-1,1-24 1,6-17 0,-1-22-1,3-14 1,-4-14-1,-1-12 0,-2-15 0,-4-9 0,-4-7 0,-3-1 0,-2 3-1,-2 7 1,0 10 0,0 13 1,-1 16-2,2 16 2,2 27-2,4 10 0,0 26 0,2 19 0,3 13 0,6 9-1,3 6 1,5 0-1,4-4 0,6-12 1,4-15 1,5-17-1,3-20 2,4-16-2,0-18 1,-2-12 1,-3-17 0,-6-12-1,-8-12 1,-6-7-1,-10-3 0,-7 1 1,-7 4-1,-4 8 1,-3 11-1,0 12 0,1 12-1,0 11 1,2 11-3,4 12-1,0 0-2,0 0-5,15 21-24,-9-7-4,10 11 1,-5-5-1</inkml:trace>
  <inkml:trace contextRef="#ctx0" brushRef="#br0" timeOffset="12703.7266">11194 3035 86,'22'0'35,"2"-12"0,13-2 0,1-4-30,8-5-4,9 0-1,3-1-1,2 8-5,-12-7-12,3 14-17,-13-1 1,-6 7-1,-16 0-1</inkml:trace>
  <inkml:trace contextRef="#ctx0" brushRef="#br0" timeOffset="12898.7377">11329 3253 94,'12'8'37,"4"-15"-1,16-2-1,11-8-34,4-4-1,10-3-2,-2-7-6,8 5-27,-13-5-1,0 4 1,-13-3-2</inkml:trace>
  <inkml:trace contextRef="#ctx0" brushRef="#br0" timeOffset="13148.752">12149 2581 86,'0'0'37,"-16"17"-1,5 13-2,-10 9-31,1 9-3,3 11 1,-3 9-1,2 4 0,0-2-2,5 0-1,3-12-1,14-2-6,-4-21-22,18-8-3,2-19 0,16-7 1</inkml:trace>
  <inkml:trace contextRef="#ctx0" brushRef="#br0" timeOffset="13523.7735">12655 2708 72,'13'-44'36,"-16"2"-1,-7 14 1,-21 7-32,1 16 1,-9 11-1,0 17-2,-4 18 0,2 16-2,7 15 0,10 10-1,13 3 1,13-2-2,16-5 3,13-12-2,17-14 2,14-18 1,8-22-1,10-14 0,0-19 1,4-13 0,-6-14-1,-5-8 1,-14-8-1,-14-4-1,-19-3 0,-17-1 1,-19 3-1,-15 6 1,-15 9-2,-9 8 1,-1 14-3,-5 6-2,14 22-16,-4 1-15,14 14 0,4 0-2,21 9 2</inkml:trace>
  <inkml:trace contextRef="#ctx0" brushRef="#br0" timeOffset="13867.7932">13329 2611 81,'50'-9'36,"-18"-4"-1,-7 6 0,-14 2-35,-11 5 1,-9 15 0,-11 10 0,-9 13-1,-3 14-1,3 13 1,9 7-1,9 6 1,16-2-1,17-6 1,19-13 1,14-19 1,16-18 1,7-25 0,8-19 0,1-21 2,-3-12-2,-10-12 1,-13-6-1,-18-4-1,-15 0 0,-21 2-2,-19 6 0,-19 9-2,-21 8-1,-10 20-6,-24 4-23,-1 29-6,-17 9-2,-2 21 1</inkml:trace>
  <inkml:trace contextRef="#ctx0" brushRef="#br0" timeOffset="14971.8562">10608 4333 58,'0'0'32,"8"6"-1,-8-6 0,14-11-29,0 7 0,3-7-1,6 0 1,1-3-2,3 0 2,-1-2-1,1 3 2,-7 1-1,-2 2 1,-9 1-1,-9 9 1,-2-7-1,-10 11 1,-15 3-1,-6 6 0,-8 5-2,-6 6 0,-5 5 0,-2 4-1,0 2 1,7 0-1,5-1 0,8 0 0,7-5 0,9-4 1,11-2-1,12-7 1,13-2 0,9-6 0,11-2 0,10-5 0,11-3 0,8-2 1,6-3-1,4 0 1,-1 0 0,-2 5-1,-4 0 1,-7 3 0,-12 3 0,-10 6 0,-14 4 0,-14 3 1,-18 3-1,-14 2 1,-18 2-1,-14 3 1,-13-1-1,-9-1 1,-10-2-2,-4-2 1,-6-5-1,5-3 0,7-2-2,6-7-1,16 2-6,2-13-15,24 6-12,12-10-1,24 1 0,11-7 0</inkml:trace>
  <inkml:trace contextRef="#ctx0" brushRef="#br0" timeOffset="15376.8795">11458 4278 89,'51'-27'36,"-16"-3"-1,-6 13-11,-14-5-23,-6 7 0,-10 6 0,-9 9-2,-9 12 1,-7 11-1,-5 12 0,1 12 0,2 12 0,6 8 1,6 4 0,12 0 1,12-7-1,14-7 1,11-12 0,14-13 1,7-14-1,6-16 1,2-14-1,0-10 0,-5-13 1,-8-6-1,-12-7 1,-12-3-2,-18-3 2,-12 1 0,-17 3-1,-9 3 0,-11 8-2,-5 4 0,-3 10-4,-5-3-15,13 16-16,-1-1-1,12 7 0,1-3-1</inkml:trace>
  <inkml:trace contextRef="#ctx0" brushRef="#br0" timeOffset="15870.9077">11475 3704 81,'-96'-7'33,"-10"13"1,-16 3-3,-9 18-31,-8 17 1,-2 17 0,-1 19-1,3 19-1,11 21 1,16 14-1,16 20 0,27 10 1,25 7-1,26 0 1,28-9-1,30-11 1,33-21 1,31-21-1,26-31 2,28-26-2,23-33 2,24-28-1,14-28 0,6-23 1,2-26 0,-2-20-1,-11-17 1,-15-13 0,-19-14 0,-23-6 0,-27-7 1,-29 0-2,-37 4 2,-33 10 0,-35 11 0,-35 16-2,-38 23 0,-35 25 0,-31 25-1,-28 27 0,-17 26-3,-13 15-4,5 28-24,-9 6-6,13 13-2,9-1 1</inkml:trace>
  <inkml:trace contextRef="#ctx0" brushRef="#br0" timeOffset="25756.4731">10141 6534 28,'0'0'34,"0"0"2,-16-6-2,16 6-24,-16 7-5,16-7 0,-15 14-2,6 2-1,-4 5 0,-3 12 0,-6 12-1,-5 11 0,-6 8 1,-1 5-2,1 1 1,3-1 0,8-7-2,7-10-1,15-10-3,6-21-15,19-7-16,7-15-2,11-11 2,4-11 8</inkml:trace>
  <inkml:trace contextRef="#ctx0" brushRef="#br0" timeOffset="26118.4939">10753 6518 48,'-5'-8'37,"-10"4"-2,-3 5 2,-8 11-35,-1 10-1,-1 13 0,0 12-1,1 13 0,6 9-1,8 1 1,10-3 0,10-9-1,12-10 2,8-17 0,11-19 0,7-23 0,6-17 1,0-15 0,1-7-1,-4-13 0,-6-2 1,-11-2-1,-9 2-1,-12 6 0,-13 7 0,-8 10-3,-13 7-2,0 22-21,-13 5-11,0 15 1,-7 9-2</inkml:trace>
  <inkml:trace contextRef="#ctx0" brushRef="#br0" timeOffset="26372.5084">9947 7501 62,'48'-13'38,"8"-13"0,13-5-1,-1-5-37,14-2-2,8 5-1,-6-5-10,-2 11-24,-11 2 0,-11 7-1,-17 4 2</inkml:trace>
  <inkml:trace contextRef="#ctx0" brushRef="#br0" timeOffset="26903.5388">9946 7844 49,'24'-7'36,"2"-8"1,13-3-2,9-1-35,13 1 0,9 5 0,3 8-2,1 11 0,-7 11 0,-4 14 0,-14 9 0,-13 10 1,-16 5 2,-16 3 0,-13 1 2,-16-7 0,-10-2 0,-11-12 1,-1-8-2,-4-14 0,0-7-1,4-10 0,2-7-1,7-7-1,8-4 2,7-2-2,8 1 1,10 2-1,9 3 1,11 3 0,10 5 0,11 2 0,7 2 0,7 3 1,4 0 0,-1 2-1,0 2 0,-4-1 1,-4 0-1,-7 1-1,-7-2-3,-2 6-7,-11-8-25,2 0 1,-4-7-2,0-2 1</inkml:trace>
  <inkml:trace contextRef="#ctx0" brushRef="#br0" timeOffset="27160.5535">11124 7452 61,'18'0'38,"4"-2"-1,-2-7-2,10-5-38,3 7-10,-4-11-23,3 2-1,-10-4 0,-3 3 0</inkml:trace>
  <inkml:trace contextRef="#ctx0" brushRef="#br0" timeOffset="27350.5643">11148 7609 59,'-5'21'37,"-1"-11"0,6-10 0,11 3-37,1-13-3,12 0-3,1-15-15,9 4-15,1-7-1,5-2 1,-2-2 6</inkml:trace>
  <inkml:trace contextRef="#ctx0" brushRef="#br0" timeOffset="27658.5819">11630 6861 49,'15'-12'37,"-2"-7"0,8 0 0,-2-5-35,4-4-3,10 2-1,0-4-1,5 7-9,-10-5-23,1 3-1,-8 1 0,-4 4 0</inkml:trace>
  <inkml:trace contextRef="#ctx0" brushRef="#br0" timeOffset="28108.6077">11519 6991 53,'-18'57'38,"-1"-5"0,6-1-1,-3-11-33,8-2-5,10-5 1,6-7 0,6-7-2,5-10 1,6-4 0,7-7 0,5-4 0,4-3 2,6-2-1,4-1 1,4 3 0,3 3 0,0 5 0,0 8 0,-3 7 0,-1 7 0,-8 9-1,-7 10 2,-10 4-1,-10 6 1,-11 5 0,-11 5 0,-12-1 0,-9 3 1,-10-3-1,-9 1 1,-8-2-2,-7-4 0,-5-7 0,-3-7-2,-2-8-2,-4-13-1,9-3-14,-3-22-21,10-8-1,1-13 0,11-8 0</inkml:trace>
  <inkml:trace contextRef="#ctx0" brushRef="#br0" timeOffset="33171.8972">2059 12257 45,'-6'15'33,"4"1"0,0-4 0,4 2-27,1-5-4,10 1 1,5-2-2,7 0 0,11 1 0,7-1 0,7-2 0,7 0 0,3-4 0,7-2 1,0-5-1,4-3 0,-4-10 1,1-3 1,0-9-2,2-8 3,-4-10-2,-1-7 1,-2-11-1,0-8 0,-2-10-1,-3-8-1,-4-9 1,0-4-2,-2-5 1,-2-4 2,0-3-3,-2-2 2,1 1 0,1-2-1,4 3 0,1 0 0,4-1-1,3 3 0,4 2 1,5 3 0,2 4-1,2 4 2,0 4-2,-2 5 2,-1 9-1,-2 8 0,-2 7 0,-2 9 0,-2 9 0,1 11-1,-3 9 1,0 13 0,1 10 0,1 10 0,-2 10 0,0 13 1,0 12-1,3 14 1,0 13-1,0 10 0,1 13 0,2 10 0,1 11 0,2 8 1,3 3 0,4 5-1,4 4 1,5 2 0,6 1 1,5 1-1,5-1 1,8 0 0,5-4 1,4-5-1,4-9 1,6-8-1,2-13 0,6-12-1,0-17 1,0-14-1,0-17-1,-1-12 0,-2-15-1,-7-13 0,-7-12-1,-9-11-3,1-2-16,-21-20-15,-10-3-1,-21-13-1,-16-5 0</inkml:trace>
  <inkml:trace contextRef="#ctx0" brushRef="#br0" timeOffset="33959.9424">5010 9202 8,'-17'-6'27,"0"-2"1,4 2-4,2 7-8,-3-9-3,14 8-4,-19-4-2,19 4-1,-12-2-1,12 2 0,-5 11-1,7 7 0,-1 4 0,6 16-1,0 12-1,5 18 0,-2 19 0,4 19-1,2 16 1,-1 18-1,-2 14 1,1 11-1,-2 10 2,0 4-3,-1-3 4,1-1-1,-3-9 1,1-8-3,-2-14 2,1-9 0,-2-19 0,1-13-1,-2-17 0,-2-14-1,0-14 0,2-11 0,-2-12-1,1-10 0,0-7-2,-2-6 0,4-1-4,-7-11-18,9-4-12,-6-7-2,6 0 0,-7-11-1</inkml:trace>
  <inkml:trace contextRef="#ctx0" brushRef="#br0" timeOffset="34871.9945">4729 12718 69,'0'0'36,"-6"12"1,6-12-2,0 0-31,-9-1-3,9 1 0,12-6-1,0 0-1,5 1 1,3-3-1,5-1 1,4-1 0,2-1 0,-1 0-1,0-2 1,-4 4 0,-3-1 1,-5 2-1,-6 2 1,-12 6 0,0 0-1,-9 7 1,-12 5-1,-8 4 2,-9 8-3,-7 3 2,-5 5-1,-1 2 1,-1 2 0,4 1-1,6-1 1,6-3 0,6-6 0,8-1-2,8-5 2,5-4-1,8-4 0,8-4-1,6-3 1,8-1-1,9-3 1,5-1 0,7 1 1,7-2-1,4 2 1,2-1-1,0-1 1,-1 7 0,-6-1 0,-5 3 0,-9 4 0,-9 3 1,-13 6-2,-11 7 2,-1-29-1,-31 66-1,0-30 0,-5 1 0,-7-1 0,-6-3 0,3-1-1,1-12-2,45-20-8,-76 32-19,76-32-8,-41-13 1,42-6 0</inkml:trace>
  <inkml:trace contextRef="#ctx0" brushRef="#br0" timeOffset="35208.0136">5419 12718 70,'16'-11'35,"-16"11"1,-7 9-1,-9 9-30,-10 5-4,-2 13 1,-2 10-2,1 9 1,8 8-1,8 4 0,10-2 0,9-5 0,11-7 2,10-14 0,4-17-1,5-16 1,0-16 1,0-16 0,-3-12 0,-3-9 0,-6-10-2,-7-3 1,-6-3-2,-7-1-2,-6 4-1,-8-1-5,6 11-28,-12-3-2,6 10 1,-5-5-3</inkml:trace>
  <inkml:trace contextRef="#ctx0" brushRef="#br0" timeOffset="36036.061">6049 10485 69,'-17'9'36,"2"10"-1,-1 5 1,2 16-33,3 19-1,10 22 0,4 21-1,10 21 1,5 18 0,5 16 1,1 8-1,6 4 0,-2-10 1,-3-9-2,-7-16 1,-2-11-1,-5-17-1,-5-19 0,-3-16 0,-2-18-1,0-11-3,-4-18-4,9-5-24,-12-29-4,3-7-1,-7-20 1</inkml:trace>
  <inkml:trace contextRef="#ctx0" brushRef="#br0" timeOffset="36719.1002">3782 10266 52,'0'0'33,"0"0"0,-4 23 1,1 0-31,8 13 0,1 12 0,7 21-1,4 23 1,4 23-1,6 25 0,6 22 0,3 16 2,4 14-1,-4 3-1,2-3-1,-6-11 1,-1-10 1,-9-21-2,-5-15 2,-7-20-2,-1-13 0,-4-19 1,-2-12-1,-1-15 0,-1-14-1,2-11-1,1-15-4,8-4-17,-6-19-15,7-7-1,-5-15 0,4-6-1</inkml:trace>
  <inkml:trace contextRef="#ctx0" brushRef="#br0" timeOffset="37928.1692">6095 9911 46,'-10'0'32,"0"-3"0,1-2-1,9 5-25,-13-9-2,13 9-1,-5-8-2,5 8-1,9-15 1,2 5-1,3-2 0,5-3 0,3-1 0,3 0 0,-2 0 1,0 3 0,-5 1 1,-4 5 0,-14 7 0,0 0 0,-5 20 0,-13 1-2,-9 6 2,-4 6-2,-4 4-1,1 3 0,1 0 1,3-2-1,8-3 1,6-6 0,10-5-1,7-9 1,9-4 0,6-7-1,6-5 1,6-4 0,4-3 1,3 0-1,1 1 1,1 4 0,-3 3 0,-4 8 1,-6 4-1,-4 8 1,-11 5 0,-6 6-1,-8 1-1,-5 3 1,-8-3-1,-3-2 0,-2-4-3,-2-10-5,10-3-23,-3-11-3,5-6 0,4-11-1</inkml:trace>
  <inkml:trace contextRef="#ctx0" brushRef="#br0" timeOffset="38398.1962">6649 9705 75,'22'-22'34,"-2"2"-1,-5-2-1,-5 7-32,-3 6-1,-7 9-1,-13 7 0,-7 8 0,-6 11-1,-6 4 2,-3 5 0,-1 3 1,2 0 0,7 0-1,6-5 2,11-3-1,8-7 1,12-4-1,8-6 0,9-4 0,6-3 1,5-4 0,3 0 0,2-1-1,-2 0 1,-2 3 0,-5 2 0,-2 7 1,-9 5 0,-4 9 0,-9 3 1,-4 8 0,-9 2 0,-5 4 0,-8 0-1,-6 0-1,-6-5-1,-8-8-1,-1 1-8,-15-13-25,1-2-1,-11-10-1,-4-4 0</inkml:trace>
  <inkml:trace contextRef="#ctx0" brushRef="#br0" timeOffset="39011.2312">3427 9620 55,'4'11'33,"-7"5"0,-5 2-1,-1 7-32,5 3 0,-1 4 0,2 1 0,2-1 0,3-4 1,3-4 0,4-5 1,6-4-2,1-8 2,7 0 0,4-8-1,3-3 0,1-5-2,0-6-3,4 2-17,-6-10-12,-4-3-1,-8-4 0</inkml:trace>
  <inkml:trace contextRef="#ctx0" brushRef="#br0" timeOffset="39228.2436">3665 9510 67,'20'43'38,"3"10"-2,-4 2 1,1-2-37,2 9 0,1-1-2,-2-3-2,-7-12-5,4-2-13,-9-16-14,0-12 1,-9-16 0,8-8 1</inkml:trace>
  <inkml:trace contextRef="#ctx0" brushRef="#br0" timeOffset="39701.2706">4009 9182 63,'27'-35'36,"-1"-6"0,4 0-1,-2 0-35,1 5 0,-3 8-2,-10 8-2,-16 20-1,0 0 0,-16 31-1,-16 6 2,-5 13 0,-10 6 2,1 9 0,-2 0 3,4-5 0,9-5 1,10-13 0,13-6 0,9-14 0,13-5 1,6-12-1,16-4-1,5-8 1,10-6 0,6-6 0,6-3 0,1-2 0,1 2 0,-5 4-1,-2 7 2,-12 6-1,-10 16 1,-18 10-1,-11 12 1,-17 11-1,-10 11 0,-14 6-1,-10 7 0,-9 2-2,-3-4-6,8 1-29,-5-11 0,6-11-2,4-16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3:1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6313 4978 21,'0'0'28,"0"0"2,0 0-1,0 0-17,0 0-7,2 8-1,-2-8 1,-1 8-2,1-8 1,-3 9-1,3-9 1,0 0-1,1 11 1,-1-11-1,0 0 0,0 0-1,15 5 1,-15-5-1,13 1 0,-13-1 0,11 3 0,-11-3-1,9 3 1,-9-3-1,6 9 1,-5-1-2,0 3 1,-1 4 0,0 5 0,-2 5-1,-1 9 0,-1 5 0,-1 5 0,0 6 0,-1 4-1,-1 0 2,3 2-2,-1 1 2,0 0-2,-1-2 2,-1 2-2,0-2 2,2 3-1,-4 0 1,-1 1-1,0-2 0,1 0 0,-1-2 1,2-3-2,0-4 2,0-3-1,3-4 0,1-2 0,0-4 0,1-4 1,0-2-1,1-2 1,-1-3 0,2-5 0,-1-2-1,0-3 1,-1-3-1,1-2 1,2-9-1,-5 12 0,5-12 0,0 0 0,-9 7-1,9-7-1,0 0-4,-5-20-14,10 9-17,-3-8-1,6-1-1,-4-4 0</inkml:trace>
  <inkml:trace contextRef="#ctx0" brushRef="#br0" timeOffset="801.0459">6037 7194 53,'0'0'34,"0"0"1,0 0-3,0 0-29,1-14-4,9 6 1,5-3 0,2 0-1,2-2 0,1-3 0,2-2 1,-1 1-1,1-1 1,-5 4 0,-1 0 0,-7 4 1,-9 10-1,0 0 1,-7 8 0,-13 11 1,-9 10 0,-9 5 0,-4 8 0,-2 5 0,-1 3 1,1-1-1,7-1 0,6-8-2,10-5 1,10-8-1,8-8 0,9-7-1,8-9 1,9-6 0,8-8 0,8-5 0,5-5 0,6 0 0,3-3 0,-1 2 1,-2 6-1,-4 5 0,-8 9 1,-8 6 1,-9 12-1,-12 8 0,-9 8 1,-13 5 0,-8 5 0,-12 3 0,-5-1-1,-5-2 0,-2-6-1,2-4-1,1-12-4,14-1-19,-2-16-14,11-7 1,4-11-1</inkml:trace>
  <inkml:trace contextRef="#ctx0" brushRef="#br0" timeOffset="1152.0659">6552 7158 62,'0'0'34,"0"0"2,0 0-2,-22 15-34,4 3 0,4 10 0,1 9 0,6 8-2,6 4 3,8 2-2,7-1 2,6-6-1,8-8 1,2-14 0,5-13 1,-2-18 1,0-12-1,-6-14 2,-4-6-1,-8-9 0,-5 0 0,-12-5-1,-7 6-2,-9 4-1,-5 2-3,4 16-18,-7-1-17,4 9 1,-3 5-1,8 6 0</inkml:trace>
  <inkml:trace contextRef="#ctx0" brushRef="#br0" timeOffset="1992.1139">7430 6719 41,'-6'10'33,"6"-10"-2,0 0 1,0 0-32,11-9 1,0 3-1,2-1 0,2-3 0,3 0 0,-1-1 0,-1 0 2,-2 2 0,-7 1 0,-7 8 0,0 0 1,0 0 0,-28 10-1,5 7 1,-12 4-2,-4 7 0,-4 5 0,0 3 0,2 0-1,3-1 0,6-1 0,7-5 0,11-7 0,8-4 0,11-5-1,6-6 1,9-3 0,6-4 0,4 0 0,4-1 1,1 0-1,1 3 1,-1 4 0,-3 7 0,-5 3 1,-6 8-1,-7 3 1,-7 6 0,-6 0 0,-5 2 0,-7-4 0,-3-3 0,-3-6-1,-2-5 0,1-7-4,-3-9-2,10 0-11,-8-15-20,8-5 0,2-9-2,6-4 1</inkml:trace>
  <inkml:trace contextRef="#ctx0" brushRef="#br0" timeOffset="2575.1473">7767 6581 55,'9'-3'36,"-9"3"-1,18-14-1,-9 3-34,6 0-1,-1-1 1,2 2-1,-2 2 0,-4 2 1,-10 6 0,10-4-1,-10 4 2,-16 12-1,-1 2 1,-4 6 0,-7 2 0,1 5 0,-3 1 0,4 2-1,2 0 1,6-1-1,4-4 0,7-3 0,6-3-1,5-2 1,5-5-1,6-3 1,4-5 0,5-2 0,7-4 0,5-4 1,4-2 0,5 1 0,1-2 0,1 4 0,-4 2 0,-2 6 1,-7 5-1,-7 7 1,-11 5 0,-7 6 0,-11 3-1,-9 4 1,-11 1 0,-9 1-1,-9-2-1,-7-3 0,-4 0-2,-7-10-5,8 2-26,-13-11-5,5-3 1,-2-8-2</inkml:trace>
  <inkml:trace contextRef="#ctx0" brushRef="#br0" timeOffset="3308.1893">4902 6744 48,'1'9'33,"-7"6"-2,-5 7 0,-4 6-31,-1 7-1,-5 4 1,2 4-2,1-1 2,1-3-1,2-5 1,7-8 1,6-5 2,4-10 1,13-3 0,4-12 1,9 0 0,3-8 0,7-2-2,0-3 0,2-1-3,0 0-5,-10-8-17,0 7-13,-9-3-1,-4 3 0,-9-3 0</inkml:trace>
  <inkml:trace contextRef="#ctx0" brushRef="#br0" timeOffset="3532.2021">5121 6657 62,'5'27'36,"1"11"0,-2 5-1,-1 7-33,4 6-1,3 3 0,1 2-1,-1-4-2,3-2-5,-8-17-7,9-5-21,-7-14 1,2-13-1,-9-6-1</inkml:trace>
  <inkml:trace contextRef="#ctx0" brushRef="#br0" timeOffset="4052.2318">5365 6571 47,'9'-10'35,"4"-4"-1,4 0 1,-3-6-27,6 1-8,1 0 1,1 1 0,-2 4-1,-4 1-1,-4 6 0,-12 7 1,9 3-1,-14 7 0,-7 5 0,-5 5 1,-5 7 0,-1 3 0,-2 4 1,-3 2 0,4-1 0,3 0-1,5-2 1,5-4-1,8-6 0,3-4 0,3-6 0,8-5 0,5-6 0,3-3 0,4-5 0,2-1 1,1-1 0,3 0 0,0 1 1,0 4 0,-7 3 0,-1 9 1,-9 3 0,-4 10-1,-12 4 1,-6 7-1,-11 2 0,-8 6 0,-8-2-1,-4-2 0,-2-4-1,0-6-2,4 0-4,-2-13-27,15-6-4,5-9-1,11-9 0</inkml:trace>
  <inkml:trace contextRef="#ctx0" brushRef="#br0" timeOffset="5312.3039">8807 6614 42,'1'-14'34,"-1"14"-1,-5-13 1,-4 8-34,9 5-1,-10 0 0,10 0-1,-18 22 1,7-1-1,-3 13 1,-1 8 1,1 11 1,3 10 0,1 4 1,7 5 1,3-2 0,8-2 0,4-9-1,6-8-1,5-13 0,2-9 0,0-15 0,3-8 0,-3-10 0,0-5 0,-3-8 0,-4-3 0,-7-4 0,-3 1 0,-8-1 1,-6 3-2,-7 5 1,-7 7 0,-7 7-1,-4 8 1,-3 8-1,-3 5-1,2 8 0,2 0-1,7 6-3,2-9-6,17 2-21,4-11-3,12-7-1,6-12 1</inkml:trace>
  <inkml:trace contextRef="#ctx0" brushRef="#br0" timeOffset="5663.324">9394 6655 51,'0'0'35,"-15"4"1,3 8 0,-12 6-35,10 10 1,2 7-2,3 10 0,4 8-1,4 4 2,7 4-2,4-3 1,6-3-1,8-8 2,4-13-1,5-12 1,2-16 0,4-12 0,-2-14 1,2-9-1,-6-10 1,-6-5-1,-7-5 0,-11-3-2,-7 3 0,-13-2-3,-6 13-10,-18-2-22,-6 9-1,-10 6 1,-9 10-2</inkml:trace>
  <inkml:trace contextRef="#ctx0" brushRef="#br0" timeOffset="6615.3783">3328 6751 40,'-6'14'32,"1"7"-1,-3 2-1,-3 7-30,5 2 0,3 4-1,1-1 1,3-1 0,5-5 1,2-7 1,9-5 1,3-11 1,9-5 0,3-12 1,10-2 1,0-9-1,7-2 0,-2-5-2,-2 3-1,-4-1 0,-3 3-3,-6 6-1,-11-3-8,3 12-24,-15-2-2,-9 11 0,-1-11 0</inkml:trace>
  <inkml:trace contextRef="#ctx0" brushRef="#br0" timeOffset="6849.3918">3759 6541 43,'10'12'36,"-8"7"0,1 12-1,-5 6-18,1 15-15,0 9 0,1 11-1,-1 4-1,1 2 0,0 0-3,-1-10-2,8-1-10,-7-21-19,7-12-2,-2-17 2,7-15-2</inkml:trace>
  <inkml:trace contextRef="#ctx0" brushRef="#br0" timeOffset="7204.4121">4118 6565 51,'3'-17'34,"-3"17"0,0 0-1,-12 28-30,0 9 0,5 15-1,-1 11-2,2 9 0,7 2 0,2-1-1,6-6 1,10-10 0,6-14 1,4-19-2,3-19 2,3-14 0,-2-15 2,0-11-2,-7-13 2,-2-4-1,-10-6 0,-4 2 0,-11 2 0,-7 3-1,-11 8 0,-7 8-3,-8 13-3,-12 4-13,3 17-18,-4 6 0,4 6-1,0 5 0</inkml:trace>
  <inkml:trace contextRef="#ctx0" brushRef="#br0" timeOffset="15748.9008">10832 5196 32,'-14'-9'33,"-2"0"1,3 5-1,-3-5-19,5 7-10,1-5-1,10 7 0,-9-2-2,9 2 1,4 23-2,3 7 1,0 22-1,3 18-1,0 22 1,0 15-1,-2 13 1,-1 7-1,-4-3 2,-1-8-2,-4-16 1,0-17 1,-1-22 0,0-18 0,1-15 0,1-18-1,0-20 1,2-18-1,0-20 1,0-15 0,0-19 0,0-16 0,0-18 0,2-7 1,0-4-2,1 4 2,2 6 0,-1 11-1,0 15 0,1 18 0,-1 19 0,-3 17-1,-2 14 1,-1 10 0,1 13-1,-10 15 1,5 18 0,-1 15 0,2 22-1,3 21-1,3 23 1,2 16-1,2 10 0,3 2 0,0-5 0,0-11-1,-1-19 1,-3-23-2,2-22-1,-8-28-10,5-14-22,-4-20-1,-13-25-1,-4-13 1</inkml:trace>
  <inkml:trace contextRef="#ctx0" brushRef="#br0" timeOffset="17588.006">1932 5254 45,'-3'-11'33,"-6"5"0,9 6-2,-17 4-28,11 13-1,-1 15 0,1 19-4,5 22 2,2 22-1,8 26 0,-1 17 0,3 10 0,-1 1-2,3-10 2,-5-13 0,-3-22 2,-2-25-2,-10-31 2,4-29 0,-8-30 2,1-24-1,-7-28 2,1-22-1,-3-25-1,-1-19 0,0-19-1,2-7 0,6-1 0,6 4 1,6 14-2,7 19 0,4 23 1,5 23 0,2 26-1,3 24 0,-1 27 0,2 28 1,1 28-1,0 27 0,2 26 1,3 21 1,-1 19-1,-2 8 0,-3-4 1,-3-9-1,-4-22 0,-4-22 1,-4-30-1,-2-30-1,-5-44 0,4-17 0,-3-38-2,-6-29 2,0-21-1,-4-22 0,1-17-1,-6-9 2,4 5-1,0 16 2,2 22 0,3 23 0,2 25 0,2 33 0,1 38 0,3 35 0,-1 35-2,2 23-1,8 27-10,-4 7-23,16 7-1,0-18-2,6-27 1</inkml:trace>
  <inkml:trace contextRef="#ctx0" brushRef="#br0" timeOffset="18796.0751">1762 7216 48,'-11'3'35,"11"-3"-1,0 0 0,-9-11-33,19 5-1,5 2 0,4 1 0,1-1 0,6 3-1,0 1 0,3 4-2,-4 2 1,-2 4-1,-12 5 2,-6 9-1,-10 6 1,-8 6 1,-8 7 1,-9-1 2,-2 2 1,1-6-1,6-5-1,5-11 0,12-6 0,8-16-1,16-4 0,6-10-1,13-6-1,5-2 2,6 1-2,4 2 2,1 4-1,3 10 1,-4 9-1,-6 9 1,-7 13 2,-13 4-1,-10 10 0,-14 2 0,-10 4-1,-13-2 1,-6-4-3,-4-3-1,-4-13-8,9 0-26,-6-14 0,11-9-2,-4-13 1</inkml:trace>
  <inkml:trace contextRef="#ctx0" brushRef="#br0" timeOffset="19288.1033">2401 7023 57,'28'-25'36,"1"2"1,-9-3-2,-2 2-34,0 3 0,-1 2-2,-5 12-2,-12 7-1,0 14-1,-17 8 1,-6 13-1,-13 7 2,-5 8 2,-6 4 0,-1-2 2,5-1 1,3-9 0,13-4 0,10-11 1,18-9-2,14-9 0,13-7-1,11-9 1,7-5 0,9-5 0,4-2-1,0-2 2,-3 3 0,-3 1 0,-6 5 0,-7 6 1,-7 10 0,-14 7 0,-10 13 0,-14 9-1,-14 11 1,-15 9-1,-10 8 0,-11 3-1,-7-1-1,-7-3-1,2-9-3,15-2-18,3-21-16,21-7-1,12-19-1,22-10 0</inkml:trace>
  <inkml:trace contextRef="#ctx0" brushRef="#br0" timeOffset="20223.1567">10778 7048 46,'-12'-5'34,"-3"2"1,-8 5-2,-3 3-33,-1 13-2,0 10 1,0 12-1,2 11 0,5 13 1,3 4 1,9 2 0,9-3 1,8-9 0,10-11 1,8-16-1,6-14 1,3-21 0,4-10 0,-5-15 0,-1-3 0,-8-4-1,-8 1 1,-10 3-1,-10 7-1,-11 11 1,-12 14 0,-10 13-1,-6 12 1,-2 9-2,-1 7 1,5 7-3,7-8-10,14-1-22,13-14 0,13-16 0,11-19-1</inkml:trace>
  <inkml:trace contextRef="#ctx0" brushRef="#br0" timeOffset="20720.1852">11249 6769 50,'12'10'36,"-2"-13"0,5-2-2,-2-2-34,5-1-1,0 1 1,-1 0-1,-5 3 0,-12 4 0,0 0 0,-7 15 1,-15 4-1,-9 4 1,-8 8-1,-4 4 1,0 3 0,0 1 0,7-2-1,8-4 1,10-4 0,12-6-1,13-6 1,9-5 0,8-5-1,6-5 1,4-1 0,5 0 0,0 1 2,0 2-1,-5 5 2,-1 7 0,-8 6 1,-5 8-1,-13 7 1,-10 8-1,-16 5 0,-10 7 0,-17 2-1,-11 0 0,-13-1-1,-5-3-2,-2-5-3,-4-16-15,7-6-20,2-14 0,11-12 1,5-16-1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4:0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7505 2688 77,'-20'-20'36,"-11"-2"-2,-3 4 0,-13 1-36,0 3 2,-6 8-1,-7 5-1,-7 8 1,-8 7-1,-4 11 2,-7 9-2,-3 13 2,-1 14 1,0 11 1,1 12-1,4 8 2,7 11-1,8 8 0,13 10 1,11 7-1,16 6-1,12 5 0,18 4-1,14 0 0,16-3 0,17-8 0,17-13 0,20-17-1,13-20 0,16-20 1,13-21 0,17-23 0,9-18 1,9-19 0,9-17-1,-1-17 1,1-13 1,-3-16 0,-4-11-1,-11-13 1,-12-11-1,-18-6 0,-17-3 0,-18-6 0,-19 2 0,-20 4 0,-23 7 1,-21 7-1,-18 14 0,-20 8 0,-18 14 0,-20 16 0,-16 15-1,-15 12 1,-9 10-1,-5 10-2,-3 2-2,9 13-11,-1-10-22,15 1-1,4-9-1,17-3-1</inkml:trace>
  <inkml:trace contextRef="#ctx0" brushRef="#br0" timeOffset="5927.3391">6078 7757 27,'0'0'28,"-7"8"1,7-8-1,0 0-25,0 0-1,6-11 1,4 7-2,0-3 1,4 3 0,-3-1 0,3 1 0,-1 0 1,1 3 0,-1-2 1,4 5-1,-2-3 1,4 4-1,0-3 1,5 3 0,0-3-1,4 2-1,0 0 0,3 0-1,2-1 0,2 0 1,1 1-2,2 1 1,3-1-1,0 1 1,1 0-1,0 0 0,0 1 1,-1-1-1,2 1 1,-2 0 0,-2-1-1,1-2 1,-1 0 0,3-1 0,1-2 0,2 1-1,-1-2 1,1 0 0,0-2-1,2 3 1,-1-3-1,-3 3 1,0-1-1,-1-1 0,-1 3-1,-2-2 1,0 0-1,-1 1 1,-2 0-1,2 0 1,0 1 0,1 0 0,2 0 0,0-1 0,2 1 1,0 0-1,0 0 0,-1 0 1,3-1-2,-2 1 1,-2-1-1,-2 2 1,0-1-1,0 1 1,0 0 0,2 0-1,-2 1 1,3 0 0,0 0 1,0 1-1,0 0 0,1 1 0,-2 0 0,0 0 0,-1 0 0,-2-1 0,-2 0-1,0 0 1,-1-1 0,0-1 0,0-1-1,-3 1 1,1-1 0,0 1 0,1 0 0,0-1 0,-1 0 0,0 1 0,0 0 0,0-1 0,-1 1 0,-2-1 0,-2 0 0,-1 0 0,-1 1 0,-1 0 0,-2 1 0,-2 1 0,1-1 0,0 1 0,-1 0 1,1 0-1,-1 0 0,2 0 0,0-1 0,0 1 0,0-2 0,1 1 0,-1-1 0,4 2 0,-3-2 0,1 0 0,1 1 0,1-1-1,0 0 1,-1 0 0,1-1 1,-3 1-1,1-1 0,0 1 0,1 0 0,-1-1 0,-2 0 1,3 1-1,-1 0 0,0-2 0,1 1 0,-1-1 0,0 1 0,-1 0 0,2 0 0,0 0 0,1 0 0,0 0 0,2-1 0,0 1 0,1-1 1,1-1-1,0 1 1,-1 0 0,0-1-1,0 1 1,-1-1 0,-1 0 0,-1 1-1,-2-1 2,0 0-2,-3 0 1,2-1 0,-3 3 0,0-2-1,-1 2 1,-1 0-1,2 1 0,-2 1 0,0 0 0,-1 0 0,2 0 0,-2-1 0,2 1 0,-1-2 1,0 1-1,-1-2 0,1-1 0,-2 3 1,-1-1-1,-4 0 0,-1 0 1,-1 1-1,-10 0 1,13 1-1,-13-1 0,13 4 1,-13-4-1,13 2 0,-13-2 0,15 2 0,-15-2 0,15 3 0,-15-3 0,12 2 0,-12-2-1,11 1-2,-11-1-2,12 1-14,-14-10-20,6-1 0,-7-5-1,-1-6-1</inkml:trace>
  <inkml:trace contextRef="#ctx0" brushRef="#br0" timeOffset="11568.6617">2872 9297 41,'15'7'34,"-5"0"0,0 0-1,1 9-29,3 3-2,5 9 0,4 10-1,1 14 1,1 8-1,3 9 1,0 5 0,1 1-1,1-5 1,1-3 0,-3-11 1,3-10-2,-6-12 3,0-8-3,-4-14 2,-1-7-1,-7-11 1,-4-11-1,-4-15-1,-6-12 1,-6-16-2,-3-15 1,-6-11-1,-5-8 0,-5-5-1,-2-2 0,-3 3 1,0 4-1,-1 11 2,1 12-2,-3 9 1,2 8-1,-1 9 2,2 9-1,2 8-1,2 6 1,4 4-1,3 4 1,6 2-2,4 4 3,10 8-3,0 0 2,16-5 1,9 7-1,9 3 1,11 5-1,12 0 2,11 1-2,17-2 2,11 0-2,15-5 1,9-3 0,18-6-1,13-7 2,16-6-2,14-4 2,11-2-2,11-2 2,11 0-1,7 2 1,7 1 0,5 3-1,5 1 1,1 3-1,-1 0 0,-1 2-2,-5-1 1,-2 1-1,-9 0 1,-4 1-1,-10 1 1,-13 0-2,-12 3 2,-13 2-1,-17 1 0,-17 5 0,-20 1 0,-22 1-1,-20 4-2,-20-5-5,-9 5-26,-30-5-3,-14 0-2,-22-5 1</inkml:trace>
  <inkml:trace contextRef="#ctx0" brushRef="#br0" timeOffset="12227.6994">4091 9001 43,'0'0'35,"-8"-11"-1,8 11 0,-14-3-27,13 14 0,-3 4-3,4 13-2,-2 9-1,2 10 1,0 9-1,-2 5 0,-2 1-1,0-2 0,1-6-1,-1-11-1,4-7-4,-7-19-9,8-6-19,-1-11 0,6-16-1,-2-7 0</inkml:trace>
  <inkml:trace contextRef="#ctx0" brushRef="#br0" timeOffset="12501.7151">4470 8975 61,'7'24'36,"-9"6"0,-2 8-1,-6 8-33,-1 11-1,-3 6 0,-3 8 0,-4 8-3,-3 1-1,5 0-3,-7-12-9,9-2-19,-2-12 0,5-9-1,1-13 1</inkml:trace>
  <inkml:trace contextRef="#ctx0" brushRef="#br0" timeOffset="12903.7381">4513 9430 48,'33'-19'33,"1"3"1,-2 6-2,-6 2-27,-1 14-2,-5 6 0,-9 13-2,-9 13 0,-9 12 0,-11 10 0,-5 6 2,-5 2-1,-1 0 0,0-7 0,7-3 0,1-11 1,12-10 0,5-10 0,10-6-2,4-8 1,9-6 0,6-7-1,6-4 1,3-4 0,3-4-2,2-5 1,0-2-2,-1 0 0,-5 0-1,0 5-5,-12-6-14,5 11-16,-9-2 1,1 8-1,-7-3 1</inkml:trace>
  <inkml:trace contextRef="#ctx0" brushRef="#br0" timeOffset="13436.7686">5303 8830 65,'4'22'36,"1"7"0,-4 3 0,9 8-33,-7 6-2,0 6 0,-2 3-2,-3-3-1,0 1 0,-3-7-1,3 0-2,-5-12 0,7-3-7,-8-14-15,8-5-7,0-12 1,0 0 0</inkml:trace>
  <inkml:trace contextRef="#ctx0" brushRef="#br0" timeOffset="13684.7828">5651 8934 70,'6'30'37,"-6"6"0,0 12-1,-9 5-34,1 11-1,-1 8-2,-4 3-1,-1 8-4,-9-9-3,10 6-15,-8-16-11,4-6 0,-2-11 1</inkml:trace>
  <inkml:trace contextRef="#ctx0" brushRef="#br0" timeOffset="14060.8043">5705 9501 43,'34'-31'32,"0"-1"0,3 3 0,4 4-24,-10-1-2,5 9-2,-9 3-1,-3 12-1,-12 9-1,-4 11 1,-13 11 0,-7 11 0,-9 9-1,-3 11 2,-3 1 0,1 2 0,3-5-1,6-4-1,10-7 1,9-6-1,10-12 1,12-6-3,7-9 2,7-4-1,4-7 0,3-4 2,0-5-2,-2-5-1,-3-1-3,-10-8-4,0 5-26,-14-6-1,-6 3 0,-11-6-2</inkml:trace>
  <inkml:trace contextRef="#ctx0" brushRef="#br0" timeOffset="14428.8253">4976 9434 64,'-11'22'32,"8"1"-16,1-9-15,2-14-34,0 0-2,16-1 0</inkml:trace>
  <inkml:trace contextRef="#ctx0" brushRef="#br0" timeOffset="14787.8458">6379 9371 82,'3'8'36,"-3"-8"-2,0 0-18,-15 1-52,15-1-1,-5-12-1,0 4 0</inkml:trace>
  <inkml:trace contextRef="#ctx0" brushRef="#br0" timeOffset="15709.8986">7120 9095 53,'-2'-16'36,"3"6"-1,-2 2 1,1 8-20,0 0-14,7 22-1,2 2-1,0 9 1,1 10-1,2 7 1,-1 7 0,1 2 2,0-2-2,1-4 2,-4-7-2,0-9 1,-1-10-1,0-9 1,-2-10-1,-6-8 0,5-16 0,-7-6-1,-4-13-1,-4-7 0,-3-10 0,-2-8-1,-3-4 1,1 0-1,1 4 1,2 3-1,1 8 3,5 7-1,3 11 0,3 7 0,1 8 1,4 7-1,-3 9 0,17 7 1,-1 11-1,8 13 0,5 13 0,7 9 1,4 7 0,6 7 2,1 1-2,5-2 0,-2-7 1,-1-11 0,-3-12-1,-2-9 0,-1-14 0,-3-8-1,-5-14 2,-5-9-1,-6-11-1,-8-10 0,-7-11 1,-6-7-1,-10-10 1,-5-2-2,-6-1 2,-3 3-2,-3 2 2,1 8-1,-1 8-1,-2 9 1,4 9-3,-1 5 0,6 9-6,-8-3-20,12 11-10,-1 0 0,14 9 0</inkml:trace>
  <inkml:trace contextRef="#ctx0" brushRef="#br0" timeOffset="17351.9925">5823 8720 56,'0'0'35,"-8"13"-2,8-13 0,-1 9-30,18-6-1,11-4-1,14-2-1,11 1 0,9 1-1,10 5 1,4 9-1,1 18 0,-4 19 0,-7 24 0,-14 17 1,-15 19 2,-14 16 0,-17 6 0,-13 6 1,-13-9-1,-12-9-1,-6-14-3,-10-18-12,1-15-18,-4-19-3,-2-16 1,-2-18-1</inkml:trace>
  <inkml:trace contextRef="#ctx0" brushRef="#br0" timeOffset="17900.0239">3972 8984 48,'-26'18'35,"-7"11"0,-2 14-1,-6 12-31,3 15 1,4 13-2,9 16 1,12 12-2,14 8 1,22 0-2,17-5-2,27-6-7,13-20-24,24-21-1,10-29-1,10-25 0</inkml:trace>
  <inkml:trace contextRef="#ctx0" brushRef="#br0" timeOffset="20298.161">4395 11152 58,'0'0'34,"0"0"-1,-10-4 1,10 4-31,-2 11 0,4 5 0,-2 6-2,1 11 0,-2 12-1,-2 9 0,-1 11 0,-1 3-2,0 4 1,-4-4-2,3 0-1,-4-18-6,12-3-16,-5-17-7,6-13 0,-3-17 0</inkml:trace>
  <inkml:trace contextRef="#ctx0" brushRef="#br0" timeOffset="20566.1764">4884 11310 80,'-14'49'38,"-3"8"-1,-13-1-1,4 7-36,-6 11-2,-2 1-2,6 8-4,-6-10-6,14 7-17,-4-11-4,12-3-2,-3-15 2</inkml:trace>
  <inkml:trace contextRef="#ctx0" brushRef="#br0" timeOffset="20940.1978">5042 11712 66,'27'1'35,"-8"2"0,-2 15 0,-15 5-32,-4 12-2,-10 11 0,-10 13-1,-9 9-1,-9 6 0,-6 3 0,-2-2 0,2-6 1,7-6 0,7-11 1,15-12 0,10-11 1,16-6-1,10-12 1,11-3 0,6-7-1,7-7 1,2-5-1,3-4-1,0-2 0,-5-5-1,3 2-3,-8-8-5,9 8-25,-16-5-1,3 6-1,-8-7 2</inkml:trace>
  <inkml:trace contextRef="#ctx0" brushRef="#br0" timeOffset="21516.2307">5802 11788 84,'22'40'38,"3"14"-2,-6 3 0,5 1-36,-1 6-1,2-3 0,-1-9 0,-4-10-1,-2-12 1,-4-13 2,0-21-1,-3-16 3,-6-14-2,-4-12 1,-10-14-1,-5-14 1,-8-11-2,-9-10-1,-8-6 1,-7 0-2,-7-2 1,-3 4 0,1 9 1,1 11-1,5 15 2,6 12-2,7 15 2,8 11-2,11 12 1,17 14 0,9-4 0,18 9 1,20-2-1,18 1 2,21-7-1,22-3 2,16-6-1,16-7 1,9-10-1,6-5 1,2-7-1,-3-2 1,-7-1-2,-9 0 0,-12 2-1,-16 3-1,-13 7-2,-18 3-3,-11 18-13,-22-3-18,-14 13 0,-23 3-1,-8 13 1</inkml:trace>
  <inkml:trace contextRef="#ctx0" brushRef="#br0" timeOffset="22260.2733">6614 11537 76,'9'-4'37,"3"10"0,-3 7-2,3 9-27,0 18-7,2 13-1,0 12 0,0 6 0,0 6 0,-3-3 2,-2-7-3,-2-11 4,-3-15-2,-1-16 2,-3-25-2,0 0 1,-6-31-1,-1-9-2,-7-15 2,-1-11-3,-8-11 1,1-5-1,-1 1 1,-1 3 0,2 7 0,1 9 0,5 14 0,3 14 0,9 14 1,4 20 0,5 9 0,10 18-1,9 15 3,11 12-1,9 8 1,11 6 0,10 1 1,9-2-1,7-8 0,6-9 1,-3-14-1,1-13-1,-5-13 1,-3-12-1,-9-14 0,-9-9 0,-12-14 0,-13-8 0,-12-12 0,-10-7 0,-14-9-1,-11-2 0,-10-1 1,-6 2 0,-7 7-1,-3 8 1,-3 9-1,-2 11 0,2 11-1,-1 7-2,6 10-4,-6-6-15,12 12-17,-1-6 0,12 3-1,5-5-1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5:14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6770 2142 20,'-14'0'29,"-3"0"-2,1 0 3,0 5-16,-4-10-3,10 9-2,-7-10-4,7 6-1,-1-5 0,11 5-1,-12-9-1,12 9 0,-4-7 1,4 7-1,0 0 0,0 0 1,0 0-1,13 5 1,-13-5-1,13 13 0,-4-6 0,6 2-1,3 0 0,5 0 0,3-1 0,5 1 1,6-1 0,6-1-1,2-3 1,6 0 0,4-3 0,4 1-1,3-2 1,3 0-1,-2 0 0,0-1 0,-1 1-1,-1 1 1,-5-1-1,-4 0 0,-2-1 0,-2 1 0,-4-1 1,-4 0-1,-4 1 0,-3-1 1,-4 0-1,-4 1 0,-6 0 1,-5 1-1,-4-1 1,-10 0 0,9 0 0,-9 0 0,-9-6 0,-6 1 0,-7-1-1,-7-1 1,-9-1-1,-11 0 0,-7 1 0,-9 2 0,-8 2 0,-3 1 0,-4 1 0,1 1 1,1 1-1,3-1 1,7 1-1,5-1 1,10 0-1,6 1 1,6-1-1,5 0 0,5 0 0,7 0 0,2 1 0,6-1 0,3 1-1,4 0 1,9-1-1,0 0 1,0 0 0,13 10 0,7-3 0,10 1-1,10 2 1,13 2 1,11 0-1,14-3 0,9-2 0,9-3 1,4-5-1,3-4 0,1-3 1,-1-3-1,-3-2 0,-9 0 0,-8 0 0,-10 2 0,-11 1 1,-11 3-1,-11 1 1,-13 2-1,-11 1 1,-16 3-1,-2-8 0,-17 4 1,-11-2-1,-15-1 0,-15-1 0,-11 1 0,-12 2-1,-11 4 1,-13 6 0,-6 2 0,-2 6-1,-1 4 1,2 3 0,6 2 0,6 0 0,11-3 0,16-5 0,13 0 1,14-5-1,14-4 0,10-2-1,13-3 1,11 0 0,0 0 0,23-7 0,0 4-1,10 4 1,8 2 0,12 2 0,7 2 0,12 3 0,9-1 0,7-1 0,8-2 0,3-5 0,1-2 0,-1-6 0,-2-1 0,-6-3 0,-9 0 1,-11 1-1,-12 2 0,-10 2 0,-12 2 0,-10 1 1,-9 1-1,-10 1 0,-8 1 1,-8-6-1,-10 0 0,-9-2 0,-10-2 0,-13-4 0,-11 0 0,-13-1 0,-15 4 0,-13 2-1,-10 5 1,-3 5 0,-4 7 0,0 6 0,6 2 0,8 2 0,13-2 0,21-2 0,15-4 0,18-5 0,20-6 0,18 1 0,25-19 0,15 2 0,20 0 0,12-3 0,17-1 0,12 3 0,6 3 0,4 5 0,-1 3 0,-3 5 0,-8 3 1,-6 5-1,-10 2 0,-12 0 0,-7 0 0,-12 1 1,-6 0-1,-7-2 0,-7-2 0,-6 0 0,-5-2 0,-6 1 0,-2-1-1,-2 1-1,-11-4-3,15 8-11,-15-8-21,0 0-2,-3-10-1,3-1-1</inkml:trace>
  <inkml:trace contextRef="#ctx0" brushRef="#br0" timeOffset="5559.318">880 3723 47,'0'0'36,"-54"7"-2,54-7 1,-48 1-30,48-1-2,0 0 1,0 0-2,-42-4-2,42 4 1,0 0 0,0 0 0,0 0-1,0 0 2,0 0-1,39-3 0,-39 3 1,44 2-1,-44-2 1,55 11 0,-55-11 0,68 20 1,-25-9-1,8-1 1,11-3-2,12 0 2,4-5-2,13-3 1,6-4-1,5-2 0,0-1 0,-2 3-1,-7 2 2,-5 2-1,-2 6 0,-7 0 0,-2 5 0,-4-1-1,-7 2 1,-3-3-1,-7-2 2,-3-2-4,-9-2 3,-9-2-1,-8-1 0,-8-1 1,-5 0-2,-14 2 2,0 0-1,-5-12 2,-13 7-2,-5 0 2,-9-2-3,-8 2 2,-13 2 0,-8 2 0,-4 1-2,-6 2 0,-6 2 1,-3 2-2,-3 2 2,-7 0-2,6 2 2,-5 1-2,-4 1 2,-3 2-2,6 0 2,-2-1-1,11-1 1,6-3-1,5-5 1,7-4 0,17-3-1,5-4 1,41 7-1,-67-23 0,67 23 1,-54-26 0,54 26 0,0 0 0,-52-38 0,52 38 0,0 0 0,0 0 0,-20-35 0,20 35 0,0 0 0,0 0 0,58-9 1,-58 9 0,69 6 0,-20-1 1,14-3-2,16 2 1,5 1 0,8-2-1,3-2 0,6 0 1,-6-1 0,4-1-2,-9 5 2,-14-2-1,-6-1 0,-8 4 1,-7-1 0,-6 1-2,-7 2 2,-8 0-1,-6 0 1,-2 0-1,-9-2 1,-2-1 0,-15-4-1,0 0 0,0 0 0,-28 8 0,-2-6-1,-15 2 1,-7 3 0,-12 3-1,-9 2 0,-13 3 1,-4 0-1,-4 1 0,-8-1 0,0-1 0,8-3 1,4-3-1,6-2 1,8-3-1,10-1 1,8-1-1,16-2 1,42 1-1,-67-1 0,67 1 1,-42-7 0,42 7 0,0 0 0,0 0 1,0 0 0,39-37 0,-39 37 0,83-7 0,-20 9 1,12 3-1,11 3 0,12 1 1,5-2-1,7-3 1,3-8-1,3-8 0,-1-7 0,0-9 1,-3-7-1,-8-2 0,-7 0-1,-7 1 0,-12 8-1,-12 6 0,-13 9-2,-17 5-2,-4 20-12,-18-6-21,5 8-2,-11-6 0,3 0 0</inkml:trace>
  <inkml:trace contextRef="#ctx0" brushRef="#br0" timeOffset="26669.5254">1037 5529 29,'-50'8'31,"50"-8"0,0 0-7,-39 6-18,39-6 1,0 0-3,0 0-1,0 0 0,0 0-1,0 0 0,0 0-1,0 0 1,0 0-1,0 0 0,0 0 1,0 0 0,0 0-1,47-11 2,-47 11-2,0 0 1,57 4 0,-57-4 1,58 3-1,-24 0-1,4 1 0,8 0 0,2 1 1,3 1-1,0 1 0,1 1 0,3 1 0,3-2 1,0 0-1,-1-2 1,1-1 0,5-3-2,3-2 1,2-3 0,2-2 0,2-2 0,2-1 0,0 1 0,-1 1 0,-5 1 1,2 2-1,-2 2 0,-2 0 0,-5 2 1,0 0-1,1-1 0,3 0-1,1-4 0,-2 0 1,2-1-1,2-1 0,-1-2 0,0 2 0,1-1 0,-3 3 0,0 1 1,0 2 0,-1 0-1,0 1 0,2 1 0,0-2 0,-1 1 1,3-3-1,3-4 0,3-1 0,2 0 1,2-2 0,0 1-1,1 1 1,1 0-1,-1 3 1,-1 4 0,-2 1-2,-1 2 1,0 3 0,-2 0 0,2 2 0,-2-2 0,3 1 1,-1-3-1,2 1 0,0-3 0,2-4 0,2 1 0,0-1-1,1 1 2,-6 2-2,0 2 1,-2 0 1,-1 5-2,-3 1 1,-4 0 0,0 2 0,-1 1 0,-1-4 0,2 2 0,0-3 0,2-1 0,2-2 1,1-1-1,0 0 0,1-2 0,0 0 0,-2 0 0,-1 0 1,-3-1-1,2 1 0,-1 0 0,1 2 0,-1-1 0,0 2 1,0 0-1,-1 0 0,-1 2 1,-1-1-1,-5 1 0,-1-1 1,-2 1-1,-3-2 0,-1 1 0,-2-1 0,-4-1 0,-3-1 0,-3 0 1,-2-1-1,-6 1 0,-3 0 0,-3 1 1,-2 0-1,-5 0 0,-1 2 1,-4-1-1,-2 1 0,-2 0 1,-2-1-1,-8-2 1,12 4-1,-12-4 0,0 0 0,0 0 0,0 0 1,0 0-2,0 0 0,0 0-1,0 0-3,10 7-11,-10-7-21,-9-10-4,-2-4 0,-2-4-1</inkml:trace>
  <inkml:trace contextRef="#ctx0" brushRef="#br0" timeOffset="34951.9992">7356 612 23,'0'0'29,"-7"-46"0,7 46 1,0 0-16,-22-40-6,22 40 1,0 0-3,-31-38-1,31 38-2,0 0 1,-55-29-2,55 29-1,-44-7 1,44 7-2,-49 3 0,49-3 0,-54 16 0,54-16 0,-62 28 1,62-28 2,-68 40-1,68-40 1,-76 55 1,39-20 0,-5 4 0,6 8 0,-2 7 0,4 12-3,3 11 1,4 11-1,3 7-1,4 9-1,3 6-1,4 6 2,6 4-2,4-4 1,5-1 0,6-6 0,8-5 0,10-5 1,9-5-1,8-9 1,10-8-1,8-5 2,12-6-1,10-4 1,7-8 0,7-6-1,5-12 0,3-11 0,1-12 2,1-13-2,-2-14-1,-4-13 1,-7-12 0,-4-11 1,-8-11-1,-5-4 2,-8-10-2,-7-5 2,-8-11 0,-6-6 0,-8-5 0,-6-6 0,-8-4 0,-3-5 1,-12-2-1,-6-4 0,-11 4 1,-7 6-2,-12 7 1,-10 7 0,-10 12-1,-11 9 0,-11 14-1,-11 12 1,-10 14-2,-9 7 1,-5 7 0,-2 6 0,1 5-1,1 3-1,11 1-4,2-2-21,22 1-11,3-2-1,12 1-1,3 0 0</inkml:trace>
  <inkml:trace contextRef="#ctx0" brushRef="#br0" timeOffset="44516.5462">1695 6737 48,'-9'8'37,"-2"6"-2,-6-1 0,-4 8-35,1 8 0,-2 9 0,-5 5-1,-6 5 1,-3 3-1,0-3 2,2-3-1,8-6 2,8-9-1,8-5 2,12-9-1,16-4 2,12-8-1,14-1-1,10-3 1,7 2 0,2-2-1,3 2 0,-1-1-1,-3 1-1,-5 3 0,-8-1-1,-7 2-1,-9-2-2,-4 4-2,-12-11-11,1 6-20,-18-3 0,13-17 0,-13-7-1</inkml:trace>
  <inkml:trace contextRef="#ctx0" brushRef="#br0" timeOffset="44785.5615">2082 6660 56,'-8'52'38,"-7"6"-3,6 8 2,-11 9-35,11 10-1,4 11 0,0 7 0,-4 3-1,3-1 0,-4-4 0,1-9-1,1-13-1,-2-17-1,9-14-3,-3-23-5,17-12-25,-13-13 1,25-23-1,-5-13 0</inkml:trace>
  <inkml:trace contextRef="#ctx0" brushRef="#br0" timeOffset="45176.584">2608 6599 68,'-22'26'38,"-13"7"-2,-1 17 1,-7 10-37,5 16-1,6 15 1,6 12 0,9 8 0,9-1 0,10-4 0,11-10-1,10-17 2,7-17-1,11-21 1,1-24 0,3-22 0,0-19 0,0-17 0,-3-13 1,-5-12-1,-6-7 0,-14-6 0,-7-2-1,-8 4 0,-8 6 0,-5 9 0,-7 10-1,1 9-1,-3 10-1,9 15-3,-3 1-5,14 17-24,0 0-2,14 7 0,-2-8 0</inkml:trace>
  <inkml:trace contextRef="#ctx0" brushRef="#br0" timeOffset="45536.6046">3189 6496 61,'0'0'36,"-21"-2"-1,-3 21-1,-20 11-30,4 17-3,-1 17 0,2 19-1,5 17-1,9 12 1,11 7 0,14-5 1,14-7-1,10-12 2,10-21-1,8-20 2,6-30-1,4-24 0,-2-25 1,-1-17-1,-6-17 0,-4-11 0,-9-12-1,-7-3 0,-13-3 0,-8 8-1,-8 6 0,-7 9-1,-3 14 1,-4 11-2,4 16-2,-6 9-4,15 23-24,-7 3-5,12 14-2,0 4 1</inkml:trace>
  <inkml:trace contextRef="#ctx0" brushRef="#br0" timeOffset="46521.6608">4075 7321 71,'-13'14'38,"3"0"0,-1-7-1,11-7-36,-12 2-1,12-2-1,0 0 0,0 0 0,0 0 0,10 6 1,-10-6-1,0 0 1,0 0 0,0 0 0,0 0 0,0 0 0,0 0 0,0 0-1,10-1 1,-10 1 0,0 0 0,0 0 0,8-2 0,-8 2 0,0 0 1,0 0-1,0 0 1,0 0 0,0 0-1,0 0 1,0 0 0,0 0 0,0 0 0,0 0 0,0 0 0,0 0 0,0 0 0,0 0-1,0 0 1,0 0 0,0 0-1,0 0 0,-2-12 1,2 12-1,-9-10 0,9 10 0,-14-12 0,3 7-1,1 4 2,-5 1-2,-1 6 1,0 3 0,1 7-1,1 2 1,1 3 0,4-1 0,3 0 0,6-1 0,3-3 0,4-6 0,3-4 0,2-3 0,0-3 1,1-1 0,-3 0 0,-1-2 0,-9 3 0,13-5 0,-13 5 0,0 0 0,-6-8 0,6 8-1,-12-6-2,2-3-2,10 9-5,-15-19-20,17 7-9,-2-6-1,10 1 0</inkml:trace>
  <inkml:trace contextRef="#ctx0" brushRef="#br0" timeOffset="47255.7028">4618 6740 78,'-25'-1'37,"-2"4"-2,-6-7-14,0 9-20,2 4-1,2 5-1,2 7 0,4 7 0,5 8-1,10 3 2,7 4-1,7 0 1,8-3 0,7-5 2,5-10-1,5-10 0,3-13 0,2-11 1,-1-13-1,0-8 0,-5-11 0,-3-3 0,-4-5 0,-6-2 0,-6 2 0,-6 4 0,-4 7 1,-2 8-1,-3 7 1,-1 13 0,5 10-1,-7 16 1,8 17-1,3 17 1,2 15-2,4 15 2,0 9-1,4 7 0,3-1 0,-1-5 0,0-10 0,0-13 0,0-14-2,-3-16-1,2-12-1,-7-16-3,4-2-13,-11-21-19,1-5 0,-10-12-1,-4-5 1</inkml:trace>
  <inkml:trace contextRef="#ctx0" brushRef="#br0" timeOffset="47641.7249">3959 6344 48,'-42'0'33,"-7"13"-2,-9 16 1,-7 12-29,4 20 0,-2 16 0,7 25 0,7 19-1,19 23 2,13 10-2,26 6 0,19-4-1,16-7 0,15-19-1,13-20 0,11-31-1,5-30-2,7-25-1,-6-30-16,4-17-14,-5-18-1,-4-16 0,-7-17 1</inkml:trace>
  <inkml:trace contextRef="#ctx0" brushRef="#br0" timeOffset="47964.7433">4530 6149 65,'15'-5'36,"6"8"0,13 21-2,11 18-34,7 20 0,9 26 0,1 19-1,1 18 0,-2 11 1,-7 11 0,-9-1 2,-13-6-1,-12-7 1,-14-16 0,-9-13 0,-11-13-1,-7-18-3,-1-12-10,-9-24-24,1-15 0,-2-19-1,6-16 0</inkml:trace>
  <inkml:trace contextRef="#ctx0" brushRef="#br0" timeOffset="48421.7695">5660 6970 64,'20'0'37,"-2"-1"0,9 2-1,-2-1-36,8 2-2,7 5 0,-1-2-3,4 9-3,-8-9-8,4 6-19,-9 1-1,-5-1 1,-9-1 1</inkml:trace>
  <inkml:trace contextRef="#ctx0" brushRef="#br0" timeOffset="48617.7808">5793 7368 78,'29'0'38,"9"-5"-1,6-12-3,5-7-40,15 3-26,-1-6-5,3-2 0,-8-2-2</inkml:trace>
  <inkml:trace contextRef="#ctx0" brushRef="#br0" timeOffset="49412.8263">6299 6648 54,'-8'-6'36,"8"6"-1,2-10 0,2 2-33,6-2-1,7 2-2,7 0 1,7 2-1,7 4 1,8 1-1,3 3 1,5 5 0,-2 4 0,0 1 1,-5 6 0,-8 2 1,-10 6-2,-13 4 1,-10 7 1,-13 5-1,-7 3 0,-11 1-1,-5 1 0,-1-5 0,-1-4 0,4-7-1,4-8 1,8-8-1,6-7 1,10-8 0,14-2-1,4-7 1,10-3 0,6-2 0,6-2-1,3 1 1,4 4 0,-2 5 0,-2 7 1,-6 10 0,-6 9 0,-11 10 1,-7 9 1,-17 7 0,-11 8 0,-16 5 0,-11 4 0,-14-2-1,-8-1 2,-7-6-4,-1-6 1,4-7-3,3-13-1,14-7-3,3-20-8,24-3-22,7-14-2,19-8 1,10-13 0</inkml:trace>
  <inkml:trace contextRef="#ctx0" brushRef="#br0" timeOffset="49840.8508">7352 6742 67,'0'0'37,"-16"10"1,-6 7-2,-16 8-35,5 9-1,1 13-1,0 11-1,3 10 1,3 8 2,13 3-2,9-1 2,13-7-1,12-10 1,11-14 0,12-17 1,7-17-2,7-16 0,1-13 1,0-10-1,-7-6 0,-7-4 0,-13 1 1,-13 4-1,-14 5 1,-15 8 0,-16 8 1,-12 12-1,-11 10 0,-8 11 0,-5 10 0,0 9 0,3 6-2,6 2 0,11 1-3,8-7-2,23 1-8,2-19-24,26-10 1,9-19-1,18-14 1</inkml:trace>
  <inkml:trace contextRef="#ctx0" brushRef="#br0" timeOffset="50224.8727">8157 6836 74,'0'0'39,"-23"-6"-1,-2 21-7,-12-1-30,-3 10-1,-1 12-1,-2 11 0,5 13 0,9 11 1,13 12-1,14 1 2,15-3-1,17-6 2,16-12-1,14-16 1,12-17-2,10-19 1,5-22 0,-2-14-1,-5-15 1,-9-9-1,-15-9 1,-16-5-1,-19-4 1,-22 0-1,-22 0 1,-16 4-2,-15 7 0,-11 4-2,-4 12-2,-8-2-16,9 19-18,1 3 1,12 8-1,10 0 1</inkml:trace>
  <inkml:trace contextRef="#ctx0" brushRef="#br0" timeOffset="50747.9026">8026 5783 73,'-143'5'37,"-14"14"0,-18 9-5,-9 24-34,-2 26 2,2 22-1,5 24 1,14 25 0,23 25 1,29 21 0,32 12 0,35 8 2,40-6 0,38-8 0,39-19-1,35-21 1,35-33-1,29-34-1,27-34 0,23-29 0,16-32-2,14-28 0,1-30 0,2-25-1,-8-24 1,-10-21 1,-21-18-1,-25-18 0,-30-13 1,-34-7 1,-39-4-1,-35-1 1,-42 7 0,-35 12 0,-38 14 0,-34 20 0,-31 24 0,-29 23-2,-22 25 1,-19 18-1,-10 21-3,-9 10-6,16 20-28,-3 6-1,18 11 1,19-2-2</inkml:trace>
  <inkml:trace contextRef="#ctx0" brushRef="#br0" timeOffset="53504.0603">7428 641 83,'-53'-46'36,"53"46"0,-73-40-2,29 21-32,0 3 0,-3 2-2,-3 4 0,1 5 0,0 5 1,0 6-2,-1 11 1,1 9-1,-1 14 1,0 18 0,3 23 0,0 18-1,4 21 0,7 17 1,8 16 0,11 13-1,12 3 0,15-2-1,15-10 2,14-7-2,12-13 3,13-15-2,12-12 1,11-17 1,13-12 0,7-13 0,7-13 0,4-20 1,7-14-1,1-21 0,1-21 0,-3-23 0,-5-24 1,-6-22-1,-5-20 2,-10-26-3,-9-17 3,-13-14-1,-9-15 0,-15-7 1,-11-1-1,-19 10 0,-13 9 0,-21 20 1,-13 16-1,-19 21 0,-16 20 0,-16 24-2,-15 15 1,-16 14 0,-7 11-3,3 10-4,-9 6-31,15 7-2,0 6-1,12 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6:31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 453 54,'0'0'32,"0"0"-1,6-45 2,-6 45-27,0 0 1,0 0-1,0 0-1,0 0-1,0 0-1,0 0 0,-8 63-2,9-21 0,0 9 0,2 7 0,0 3 0,3 0 0,-1-4 0,1-9 0,-4-8 1,-2-40 1,5 49-1,-5-49 1,0 0-1,0 0 1,-10-57 0,4 15-1,-4-6 0,0-8-2,-1-3 0,5 0 0,-3 3 1,3 7-1,1 5 0,5 44 0,7-64 0,-7 64-1,0 0 2,29-35-1,-29 35 1,0 0-1,58 30-1,-58-30 2,49 67-2,-21-22 2,4 10-2,4 0 1,1 0 0,1-1 0,1-9 0,-39-45 0,73 53 1,-73-53 0,62-8 0,-62 8-1,44-56 1,-30 13 1,-6-8-1,-3-6 1,-6-4 0,-3-2 0,-3 4 0,0 4-2,-1 9 2,-1 9-3,9 37 0,-12-49-2,12 49-2,0 0-12,0 0-22,9 42 0,-9-42-2,21 51 2</inkml:trace>
  <inkml:trace contextRef="#ctx0" brushRef="#br0" timeOffset="242.0137">3510 537 94,'0'0'39,"71"-10"-1,-71 10-1,77-17-39,-30 8-2,-3-3-15,1 2-16,-45 10-2,57-16 0,-57 16-1</inkml:trace>
  <inkml:trace contextRef="#ctx0" brushRef="#br0" timeOffset="422.0241">3629 641 95,'0'0'38,"0"0"-1,0 0-2,31 37-36,-31-37-3,52 0-25,-52 0-8,53-11 1,-53 11-1</inkml:trace>
  <inkml:trace contextRef="#ctx0" brushRef="#br0" timeOffset="824.047">4198 379 87,'0'0'37,"0"0"-1,5 49-2,-5-49-34,1 42 1,-1-42-1,3 45 0,-3-45 0,3 38-1,-3-38 1,0 0-1,0 0 1,0 0 0,54 27 1,-54-27-1,45-8 1,-45 8 0,53-12-1,-53 12-3,51-10-7,-51 10-25,48-9 1,-48 9-2,0 0 1</inkml:trace>
  <inkml:trace contextRef="#ctx0" brushRef="#br0" timeOffset="1044.0597">4484 351 90,'0'0'37,"7"57"0,-4-18 0,-12 7-32,6 6-4,2 7-2,-3 2-3,7-1-5,-8-4-26,12-11 0,-5-10-2,-2-35 2</inkml:trace>
  <inkml:trace contextRef="#ctx0" brushRef="#br0" timeOffset="1412.0808">4971 293 94,'0'0'37,"-59"13"1,59-13-2,-56 49-34,29-8-2,5 7 0,8 5 0,7 3-2,7-1 2,9-6-1,8-8 1,-17-41 0,60 51 1,-60-51-1,79 0 1,-37-14 1,0-10-1,-42 24 0,68-68 1,-45 28 0,-6-2-1,-9 0-1,-10 2 0,-6 3-1,8 37-3,-31-57-4,31 57-16,0 0-13,-52-36-1,52 36 1,0 0 0</inkml:trace>
  <inkml:trace contextRef="#ctx0" brushRef="#br0" timeOffset="1757.1005">5394 398 54,'49'-14'34,"0"-3"1,-49 17 0,68-34-17,-68 34-13,0 0 0,30-44-3,-30 44 0,0 0-1,-49 13-1,49-13 0,-58 59 0,29-15 1,8 12 1,6 1 0,13 3 0,10-5 0,14-7 1,8-9 0,16-14 0,4-11-1,6-17 1,-1-10-1,-2-9 0,-7-8 0,-6-6-1,-13-5 1,-10-2-1,-13-3 0,-7 4-1,-9 4-1,12 38-1,-31-63-4,31 63-22,-23-41-11,23 41 0,0 0-1,40 9 1</inkml:trace>
  <inkml:trace contextRef="#ctx0" brushRef="#br0" timeOffset="2491.1425">7389 446 89,'0'0'37,"0"0"0,-42 7-1,42-7-36,5 45 0,0-7 0,-1 7 0,1 10-1,1 8-1,0 0-1,2-3 0,-2-8-1,2-11 1,-8-41-3,7 39-2,-7-39-3,0 0-1,-20-60 1,9 20 1,-12-3 2,1-6 3,-6-1 6,-1 0 2,5 3 4,-1 2 3,16 3 0,0 3 0,20 1-2,-11 38-4,53-62-1,-7 35-1,12 6 0,6 5 2,10 5 0,-3 5 1,2 7 0,-13 5 1,-6 9 0,-54-15-1,54 44 0,-54-44-2,-20 60 0,20-60-2,-81 66-1,27-35 0,-3-3 0,-1-4-2,5-5-2,10-4-3,1-7-6,42-8-16,0 0-9,0 0 0,0 0 0</inkml:trace>
  <inkml:trace contextRef="#ctx0" brushRef="#br0" timeOffset="2782.1591">8129 506 103,'0'0'40,"0"0"0,42 9-1,-42-9-39,0 0-1,63-6-2,-63 6-4,60-14-26,-60 14-5,47-18-1,-47 18 1</inkml:trace>
  <inkml:trace contextRef="#ctx0" brushRef="#br0" timeOffset="2972.17">8139 678 95,'-37'52'39,"37"-52"0,0 0-1,-18 38-35,18-38-5,0 0-3,47-11-21,-47 11-11,58-29-1,-58 29 0,70-36 0</inkml:trace>
  <inkml:trace contextRef="#ctx0" brushRef="#br0" timeOffset="3178.1818">8740 697 93,'0'0'38,"-8"48"0,8-48-5,0 0-52,0 0-18,0 0-1,0 0 0,0 0 0</inkml:trace>
  <inkml:trace contextRef="#ctx0" brushRef="#br0" timeOffset="3628.2075">9195 416 108,'35'-47'38,"-35"47"1,0 0-1,0 0-38,-40-27-1,40 27 1,-46 21-1,46-21 0,-54 49 0,54-49-1,-38 69 0,38-69 0,-10 63 2,10-63-1,19 40 2,-19-40 0,52-4 1,-52 4 0,70-42 0,-70 42 0,73-75 0,-41 30 0,-5-4-2,-7-2 1,-6 3 1,-8 6 0,-3 7 0,-3 35-1,0 0 1,0 0 0,0 0 0,-16 59-2,19 8 1,3 5-2,5 11 1,1 4 0,3-7-1,3-8-1,2-13-1,3-12-5,-23-47-24,43 47-5,-43-47-2,43 7 0</inkml:trace>
  <inkml:trace contextRef="#ctx0" brushRef="#br0" timeOffset="5389.3082">8837 2006 87,'-22'0'33,"6"0"2,0-7-3,7 1-32,4-4 0,11-1 0,8-2 0,3-1-1,8-1 1,9 0 0,6 1 0,7 4 0,6 4 0,-3 5 0,-1 6 0,-5 6 0,-7 7 0,-10 7 0,-12 4 1,-12 7 0,-12 2-1,-8 2 0,-5-1 1,-2-3-2,0-5 1,2-5 0,4-6-1,7-8 0,11-12 0,-1 8 1,11-11-1,6-2 1,5-1 0,4-1 0,4 2 1,0 1 0,1 4 0,-3 6 0,-6 8 0,-8 10 1,-10 7-1,-11 9 1,-14 4 0,-9 6 1,-11 2-2,-7 0 2,-2-5-2,-1-6-1,7-6-1,4-10-5,16-1-17,4-19-14,21-5 3,-6-15-4,23-8 2</inkml:trace>
  <inkml:trace contextRef="#ctx0" brushRef="#br0" timeOffset="5780.3306">9765 1916 98,'-17'21'35,"-14"4"-1,0 14 0,-6 6-34,2 13-1,4 8 0,5 5 0,7 2 0,6-5 0,10-5-1,10-11 1,10-15 0,10-16 1,8-18 0,6-13 1,2-13 0,3-6 1,-7-7 1,-3 2 0,-11 0 0,-7 6-1,-14 6 0,-13 11-1,-13 11 1,-8 11-2,-8 9 0,-3 7 0,0 8-3,0 2-2,12 9-11,1-11-19,19-1 0,6-15-1,18-8 0</inkml:trace>
  <inkml:trace contextRef="#ctx0" brushRef="#br0" timeOffset="6148.3517">10447 2036 100,'13'-29'36,"-7"11"-1,-18-1 0,-7 8-34,-10 11 1,-4 9-2,-7 14 0,-1 11-1,-1 14 1,2 12-1,9 11 0,6 2 0,14-2 1,12-6 1,14-14-1,16-12 1,13-21-1,12-19 2,7-20-1,7-14 1,-2-13 0,-2-6 0,-10-6-1,-13-3 1,-15 2-1,-14 4 0,-16 5-2,-16 4 0,-11 12-3,-13 0-5,2 18-26,-14 3-1,8 15 1,-5-1-2</inkml:trace>
  <inkml:trace contextRef="#ctx0" brushRef="#br0" timeOffset="6683.3823">10282 1283 85,'-87'-16'32,"-19"13"-1,-8 18 2,-14 6-31,-3 20 0,-6 15-1,-1 17 1,2 21-1,9 19 2,11 13-3,17 21 1,17 15 0,23 13-1,23 6 0,25-3 0,26-16 2,26-13-2,29-21 1,25-28 0,21-32 1,22-29 0,15-35 0,18-22 0,11-28 0,5-21 0,-1-23 0,-4-15 1,-8-20-2,-13-10 1,-18-12 0,-23-8-1,-26-2 1,-23-1-1,-32 6 2,-26 6-3,-27 13 2,-26 13-1,-26 19 1,-21 20-2,-21 24-1,-18 16-1,-7 19-6,-17 11-25,9 27-6,-8 8 1,8 16-2</inkml:trace>
  <inkml:trace contextRef="#ctx0" brushRef="#br0" timeOffset="11508.6582">1438 7722 41,'-5'13'34,"9"7"1,7 14-1,4 13-33,4 12-1,9 13 2,8 7-1,0 5 1,2-3 0,-1-8 0,1-9 1,-2-17 0,1-12 0,-4-20 1,-3-11-1,-5-16 0,-4-14 0,-5-12-2,-7-11 1,-8-17-2,-6-9 0,-10-10 1,-4-9-2,-11-7 0,-8-6 2,-5-3-2,-4-1 1,-2 4-1,-1 5 1,-5 8-1,-5 9 0,3 8 2,-3 12-2,-1 9 1,-2 9 0,3 7 0,-1 7 0,7 3 0,5 4 0,6 5-1,43 21 0,-65-33 1,65 33-1,-39-18 1,39 18-1,0 0 1,0 0 1,0 0-1,0 0 1,70-26 0,-3 20 0,18 0 0,25-1 0,18 0 1,24-2-1,22-2 1,23-2 0,20-4-1,11-1 2,54-4-2,-20-2 1,50 0-2,-13 1 2,8 4-2,9 4 0,8 6 0,3 2-1,-31 7 1,33 3 0,-32 3 0,26 3-1,-4 1 1,-7 1 0,-11 0 1,-9 1-1,-17-2 0,-13 3 0,-25 0 0,-19-1-1,-28 0 0,-24-1-1,-23 0-2,-26-3-2,-17 9-13,-33-9-19,-18 1-2,-27-4 2,-22-5-2</inkml:trace>
  <inkml:trace contextRef="#ctx0" brushRef="#br0" timeOffset="12396.709">2535 7742 60,'0'0'38,"-1"14"0,1-14-1,0 0-36,0 0 0,0 0-3,-3 8-1,3-8-5,1 8-12,-1-8-16,0 0-1,0 0 2,0 0 2</inkml:trace>
  <inkml:trace contextRef="#ctx0" brushRef="#br0" timeOffset="12900.7379">3096 7346 64,'-3'-8'36,"-10"5"0,-5 3 0,-14 0-36,3 6 0,1 4-2,-3 7 0,1 7 0,2 7 0,8 7-1,2-1 1,12 4 0,8-6 2,7-3 0,9-7 1,4-10 1,6-9 0,2-15 0,5-7 0,-4-9 1,2-8-2,-6-5 1,-3-5-1,-6-1 0,-4 0-1,-3 5 1,-4 5-1,-4 7 1,-1 8-1,0 11 1,0 16 0,2 16-1,3 13 2,5 12-2,2 8 0,5 6 0,2 4 0,3-1-1,-1-10-1,3-8-1,-4-17-5,6-7-22,-12-21-6,0-11 0,-7-18-1</inkml:trace>
  <inkml:trace contextRef="#ctx0" brushRef="#br0" timeOffset="13165.753">3289 6927 55,'27'5'36,"11"16"0,4 12-1,8 14-32,7 16-1,3 19 0,-4 11-3,-9 8 1,-10 6-1,-12 1 0,-17-6 0,-14-6 0,-12-11-2,-16-18-2,-2-8-8,-15-20-22,0-15 1,-7-16-1,-1-15 1</inkml:trace>
  <inkml:trace contextRef="#ctx0" brushRef="#br0" timeOffset="13455.7696">2375 6918 49,'-48'45'35,"-8"18"-1,3 23 0,-3 14-32,13 17 1,7 11-3,13 10 0,17 5-1,15-6-1,23-8-2,11-19-1,20-12-4,1-27-5,24-11-13,-3-26-6,7-18 0,1-14 5</inkml:trace>
  <inkml:trace contextRef="#ctx0" brushRef="#br0" timeOffset="14049.8036">4069 6808 64,'-25'9'36,"-1"11"0,-7 5-1,0 10-35,4 16 1,5 13-1,6 17-1,7 14 2,8 12-2,7 4 1,10 2-1,8-2 0,9-9 0,2-9-1,5-16-1,-1-18-1,5-12-3,-6-21-16,5-7-11,-3-12 0,-3-11 0</inkml:trace>
  <inkml:trace contextRef="#ctx0" brushRef="#br0" timeOffset="14253.8152">4533 7784 77,'7'18'38,"-3"-4"-2,-4-14-11,-3 12-63,3-12 0,0 0-1,0-12 1</inkml:trace>
  <inkml:trace contextRef="#ctx0" brushRef="#br0" timeOffset="14501.8295">4743 7223 67,'21'48'42,"-6"9"-2,3 14-1,-12 10-28,-1-1-13,8 11-2,-5-5-5,5 6-16,-11-19-14,4-12 2,-7-20-2,8-14 1</inkml:trace>
  <inkml:trace contextRef="#ctx0" brushRef="#br0" timeOffset="14807.847">4986 6891 62,'42'-3'37,"10"16"-1,1 11 0,13 19-33,-3 19-1,2 19 0,-8 15-1,-6 11 0,-12 7 1,-13 4-1,-14-4 1,-12-7-1,-12-10-1,-11-13-1,-2-8-3,-9-21-12,4-7-21,0-16 1,5-13-1,1-17-1</inkml:trace>
  <inkml:trace contextRef="#ctx0" brushRef="#br0" timeOffset="16408.9385">6181 7159 45,'0'0'35,"-11"17"-2,2-2 2,-5 3-32,-1 10 0,0 7-2,0 6 0,-1 2-1,2 3 1,3-4-1,5-4 1,8-9 0,8-6 1,5-11 0,8-6 0,4-9 0,7-3 0,2-5 0,3-1-2,0 3-5,-9-7-25,4 3-4,-10-4-2,-3-2 0</inkml:trace>
  <inkml:trace contextRef="#ctx0" brushRef="#br0" timeOffset="16632.9513">6407 7126 73,'4'56'41,"-4"6"-2,2 12 1,-8 2-38,2 13-3,5 11-2,-3 2-3,5 8-8,-8-15-24,8-12 2,-2-19-2,10-19 0</inkml:trace>
  <inkml:trace contextRef="#ctx0" brushRef="#br0" timeOffset="16985.9715">6965 7248 62,'-27'24'35,"-6"20"1,0 17-1,-5 15-33,11 9-2,9 7 0,7 0 0,9-5 0,8-11 0,8-18 1,11-17 0,4-23 1,7-17 0,0-16 1,2-12 0,-4-10 0,-2-7-1,-7-6 0,-6-2-1,-8-3-2,-8-1 0,-3 4-4,-7-3-2,5 14-19,-5-2-11,4 11 0,0 1 0</inkml:trace>
  <inkml:trace contextRef="#ctx0" brushRef="#br0" timeOffset="17332.9914">7483 7300 53,'0'0'36,"0"0"-1,-16 14 0,-7 0-28,-8 7-6,-1 13 0,-3 10-1,2 10 0,4 12 0,8 9 0,15 2 1,12-1 0,17-8 0,14-9 1,11-20 0,10-13 1,5-23-1,4-13 1,-5-17 0,-3-13-1,-12-8-1,-8-5 1,-16-1-2,-14-2 0,-12 4-3,-18-2 0,-7 10-2,-14-1-4,4 15-25,-11 3-3,5 13-1,-2 6 1</inkml:trace>
  <inkml:trace contextRef="#ctx0" brushRef="#br0" timeOffset="24701.4128">1430 10221 41,'1'13'34,"1"5"-1,2 5 0,4 9-28,10 5-4,5 7 0,9 8 1,5 0 0,0-2 0,-1-7 1,-1-5-1,-5-12 1,-3-8 1,-5-20 0,-5-13-1,-13-17 0,-2-8 0,-10-16 0,-6-10-1,-9-12 0,-6-8-2,-8-7 0,-2-1 0,-7-2 0,-4 2-1,-1 5 1,0 6 0,6 9 0,0 10 0,6 10 1,3 11-1,36 43 1,-49-53 0,49 53-1,0 0-1,0 0 1,0 0-1,-2-29 0,43 30 1,19 0 0,26 1 0,20-2 0,26 1 1,24-3 0,22-4-1,9-3 1,4-4 0,0-5 0,-4-5-1,-9-4 1,-10-2 0,-16-3 0,-18 2 0,-14 1 0,-17 2-1,-17 6-1,-18 4-2,-12 10-1,-20-1-8,-8 15-26,-22 2-1,-12 7 1,-17 0-1</inkml:trace>
  <inkml:trace contextRef="#ctx0" brushRef="#br0" timeOffset="25436.4549">2078 9897 20,'-20'6'32,"4"-1"0,4-3-1,12-2-21,-14 1-6,14-1 2,19-13-5,3 2 2,12-2-3,11 1 2,8 0-1,4 4 1,4 4 0,0 5 0,-6 6 1,-4 7-2,-15 7 2,-11 8-1,-14 3 1,-9 4-1,-13 3 1,-4 3-2,-7-3 1,-1-1 0,-1-7-2,4-5 1,2-6 0,6-5-1,6-6 0,6-9 0,0 0 0,17 4 0,-2-6 0,5 1 0,10-1 1,3 0-1,2 1 0,2 1 0,-2 3 2,-2 2-1,-5 2 0,-5 6 1,-14 5 0,-8 6 1,-17 4-2,-7 5 1,-11 1 0,-8 3-1,-6 0-1,-6-3-2,3-3 0,2-9-2,15-1-6,-3-18-12,24-2-16,5-16 1,20-6 1,9-13 1</inkml:trace>
  <inkml:trace contextRef="#ctx0" brushRef="#br0" timeOffset="25797.4755">2801 10047 39,'60'-50'32,"-10"11"2,-12 7-1,-5 10-22,-19 2-5,-4 15 0,-10 5-4,-24 17-2,3 10 2,-4 13-2,0 11 0,7 12 1,5 7 0,14 3 0,13-5 1,15-6 1,12-12-1,13-12 1,7-18-2,3-15 1,0-16 1,-2-12-2,-8-10 0,-8-4 1,-16-6-1,-14 1 0,-16-1 1,-13 5-2,-18 5 1,-12 6-1,-12 10 1,-7 5-1,-4 7-1,0 6-1,7 11-3,2-4-10,20 13-22,4-2 0,19 3-1,7-5 0</inkml:trace>
  <inkml:trace contextRef="#ctx0" brushRef="#br0" timeOffset="26146.4955">4334 10011 67,'5'8'36,"4"-6"0,10-2-1,-1-5-36,11-4-2,13 2-1,-1-8-8,8 6-23,-5-4 1,-3 1-2,-9-1 2</inkml:trace>
  <inkml:trace contextRef="#ctx0" brushRef="#br0" timeOffset="26348.507">4263 10336 83,'26'15'39,"18"-6"0,2-17-2,12-17-40,10 7-8,3-12-26,8 1-1,-10-8-1,-3 2 0</inkml:trace>
  <inkml:trace contextRef="#ctx0" brushRef="#br0" timeOffset="27540.5752">3008 10038 22,'12'-8'27,"2"5"-1,-14 3-1,11-8-24,-11 8 0,0 0-1,0 0 2,0 0 1,0 0 1,-18-2 1,18 2 2,-23-1 0,14 4 0,-7-7 1,16 4-1,-20-1-2,20 1-1,-16-3-1,16 3-1,-13-5-1,13 5 0,-13-7-1,13 7 1,-10-14 0,11 5-1,3-6 0,9-2 2,5-5-1,8-3 1,6-6-1,7-1 1,5-1-1,1 1 1,0 2-1,-2 5 0,-4 3 0,-4 5-1,-3 4 0,-3 3 1,-5 2-1,-3 5 0,-4-1 0,-1 3 0,-3 2 0,-3 1-2,0 4-3,-10-6-5,15 4-26,-15-4 0,12 2-1,-12-2-1</inkml:trace>
  <inkml:trace contextRef="#ctx0" brushRef="#br0" timeOffset="28352.6217">6808 9317 69,'-18'-23'36,"-9"5"-2,-10 4 1,0 8-32,-16 6-1,-3 12-1,-8 11-1,-1 14 1,-2 16-1,4 17 1,4 20-1,10 13 0,11 14 0,12 10 0,14 0 0,13-2 0,15-12 2,17-15-2,13-21 1,14-20 1,8-26 0,9-21 0,1-21-1,3-13 0,-3-16 0,-8-9 0,-13-5-1,-12-4 1,-17 2-1,-16 4-1,-17 9 0,-15 8 1,-21 14 0,-13 14 0,-11 13 0,-7 13 0,-3 13 0,1 9 1,4 8-2,8 3 0,12 3-2,11-8-6,21-1-26,5-11-2,17-9 1,6-19 0</inkml:trace>
  <inkml:trace contextRef="#ctx0" brushRef="#br0" timeOffset="28839.6494">6688 8930 80,'-89'-24'37,"-11"22"0,-17 19-1,-11 25-36,0 28-1,1 28 1,6 29-3,4 24 2,12 29-1,18 20 2,27 15 1,25 6-1,27-4 2,27-8 0,28-22 2,32-20-1,26-34 1,27-31 0,18-42 0,18-38 0,15-39-1,11-33 0,5-35-1,-2-28-1,-7-26-1,-16-22 0,-19-18-1,-24-12 1,-31-7-2,-30-3 1,-35 6-1,-34 10 1,-34 17 1,-29 21-1,-31 24 1,-26 27-1,-19 27 1,-20 24 0,-8 24-1,-8 14-1,8 21-8,-5 5-24,27 12-5,11 2 0,23 5-1</inkml:trace>
  <inkml:trace contextRef="#ctx0" brushRef="#br0" timeOffset="33948.9418">3358 13453 53,'0'0'32,"19"35"0,-19-35-1,0 0-30,43 40-1,-43-40 1,61 23 0,-61-23 1,82 23 0,-37-13 0,6-2 1,2-2 0,4-5 0,-2-2-1,5-9 0,-3-3 1,2-5 0,-3-5-1,2-11 0,-3-3 0,-1-5-1,-5-9 1,-1-2-1,-2-8 0,-1-6-2,-1-5 1,2-5 1,-2-4-2,2-3 1,5 1 0,2-3 0,5 1 0,1 2-1,5 2 3,3 2-1,3 0 1,5 1-1,4-2 0,2 4 0,3 3 1,1 5-1,1 6 1,-1 9-3,1 9 2,0 11-1,-3 11 1,-2 13-1,-2 12 1,-2 13 0,-2 13-1,-3 13 1,-1 16 0,-3 11-1,-2 13 1,-1 15 0,1 8 0,1 4 1,5 4-2,3 0 2,5-7-2,4-2 2,6-9-1,4-14 0,3-12-1,5-13 1,-3-17-2,1-14 1,0-16-1,-4-12 0,-9-9-1,-8-9-1,-8-5-4,-22-11-18,-6 1-11,-20-11-1,-11 0 0,-23-5-1</inkml:trace>
  <inkml:trace contextRef="#ctx0" brushRef="#br0" timeOffset="34436.9696">6029 12010 68,'-15'-2'34,"-4"-4"-2,-1 0 1,0-1-33,2 0-1,1 0 1,1 2 0,3 3 0,0 5 1,2 7 1,5 8 0,1 11 0,5 13 1,0 10 0,4 17 0,-1 10-1,1 11 0,-3 11-1,3 10 2,-2 1-1,1 6 0,-1-3 0,1-10 0,1-5 0,4-9-1,1-16 0,1-17-2,4-12-1,-14-46-2,34 48-8,-34-48-25,0 0-1,47-10 2,-32-11-1</inkml:trace>
  <inkml:trace contextRef="#ctx0" brushRef="#br0" timeOffset="35086.0068">5609 13566 55,'0'0'36,"0"0"-1,0 0 0,0 0-33,0 0-1,0 0 2,0 0-2,51-54 1,-51 54-3,78-54-1,-26 31-2,-5 5 0,7 4 0,-10 10-1,-3 7 2,-41-3 2,51 36 1,-51-36 3,8 66 3,-14-29 0,-12 3 0,3-3 0,-6 0-2,21-37-2,-29 55 0,29-55-1,0 0-1,0 0-1,0 37 0,0-37 0,0 0 0,39-7 1,-39 7-1,0 0 1,51-7 1,-51 7 0,0 0 0,45 7 1,-45-7 0,0 0-1,0 0 1,10 50-1,-10-50 0,-30 48 0,30-48-1,-50 54-1,50-54-2,-60 43-1,60-43-11,-50 16-21,50-16-1,0 0-1,-35-60 0</inkml:trace>
  <inkml:trace contextRef="#ctx0" brushRef="#br0" timeOffset="35453.0277">6307 13364 83,'0'0'37,"6"40"-1,-6-40 0,-44 56-35,26-16-1,5 3 0,6 9 0,4 1-1,4-1 1,7-3 0,4-4 0,-12-45 0,47 53 1,-47-53-1,55-1 0,-55 1 1,52-44-1,-52 44 0,37-64 1,-37 64-1,13-59 0,-13 59 0,-10-37 0,10 37 0,0 0-1,-44 4-2,44-4-1,0 0-5,-47 52-11,47-52-18,0 0 0,12 40 1,-12-40 0</inkml:trace>
  <inkml:trace contextRef="#ctx0" brushRef="#br0" timeOffset="35746.0446">6706 13528 55,'0'0'36,"0"0"0,0 0-1,0 0-26,0 0-6,0 0 0,0 0 0,-67 63-3,40-13 2,1 5-1,10 2-1,6 0 2,12-7-1,9-9 1,-11-41-1,54 33 1,-54-33-1,75-40 1,-36 1 1,-4-5-1,-5-6 0,-7 0-1,-11 1 0,-8 6-2,-11 7 0,7 36-9,-42-50-27,42 50-1,-56-43 0,56 43 1</inkml:trace>
  <inkml:trace contextRef="#ctx0" brushRef="#br0" timeOffset="36773.1032">6949 12332 66,'1'-29'35,"-5"-1"0,1 11 0,-10 0-29,13 19-2,-11-4 0,12 28 0,0 19-2,4 16-2,-3 18 0,4 14-1,-1 15 1,2 6 0,0 5-1,0-10 0,-1-10-1,-3-12-1,2-17-3,-7-14-8,2-54-20,-1 50-1,-2-58 1,-10-15-1</inkml:trace>
  <inkml:trace contextRef="#ctx0" brushRef="#br0" timeOffset="37165.1256">5304 12074 66,'-23'11'35,"-1"1"-1,5 6 0,2 9-32,6 12-1,6 21 0,5 16 0,1 22-1,6 18 0,0 19 1,-1 10-1,3 5 2,0-2-1,0-10-1,0-8 0,3-17 0,-2-18-3,7-22-2,0-15-7,14-21-24,-31-37 0,59 14 0,-59-14 0</inkml:trace>
  <inkml:trace contextRef="#ctx0" brushRef="#br0" timeOffset="37825.1634">6940 11807 41,'-15'-8'32,"3"3"-1,3-5 1,9 10-16,2-25-6,13 13-3,3-6-4,7 2-1,5-1-1,4 7-1,0 4 0,0 9 1,-7 8-2,-5 10 1,-10 8 1,-8 10 0,-10 4 0,-3 1 1,-6-2 0,1-4-1,-2-7 0,5-6 1,4-10-1,9-6-1,-2-9 0,20-3 0,-5-1 0,4-2 0,2 2 1,1 1-1,-2 3 1,-1 5 0,-6 5 0,-3 10 0,-6 4 1,-3 6-1,-7 1 1,-1 3-1,-3-4-1,0-3-1,3-3-4,-6-20-9,13-4-20,-4-14 0,12-8-1,-1-16-1</inkml:trace>
  <inkml:trace contextRef="#ctx0" brushRef="#br0" timeOffset="38165.1829">7472 11461 74,'0'0'34,"-22"20"-1,7 11-1,-9 10-28,8 15-2,1 6 1,7 5-3,7-1 1,6-3 0,7-6-1,6-12 2,7-14-2,4-15 1,2-16 0,2-10 0,-3-9 1,-2-2-1,-5-4 0,-5 4 0,-7 3 0,-9 9-1,-2 9 0,-20 12 0,-1 10 0,-1 6 0,0 8-1,0-5-1,10 11-10,-4-19-21,15-4-1,1-19-1,17-11 0</inkml:trace>
  <inkml:trace contextRef="#ctx0" brushRef="#br0" timeOffset="38493.2016">7934 11316 91,'-15'63'36,"-8"6"1,5 15-1,3-4-35,8 1 0,13-8-1,11-11 0,12-16-1,7-20 2,8-19-3,5-19 1,1-15 0,-4-12 0,-7-5 1,-8-2 1,-10 3-2,-10 7 1,-15 12 1,-11 15-1,-14 14 1,-6 16 0,-7 15-1,-4 8-1,6 14-6,-4-6-27,21 3-1,1-11 0,17-8-3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7:16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5573 7297 47,'0'0'34,"-6"-11"-2,6 11 2,4-11-30,-1 2-1,6 2-1,3-1-1,4 3-1,5 3 0,2 3 1,3 5-1,2 2 0,2 2 0,1 3 1,-1-1 0,3 0 1,-5-3-1,0-1 1,-1-4 0,-1-1-1,0-3 1,0-1-1,-1-1 0,2-3 0,-4-3 0,1 1-1,-4-2 0,-4-1 1,-5 1-1,-7-2 0,-10 2 1,-12 3-1,-9 3 1,-11 2 1,-7 1 0,-6 1-1,-7 1 2,-1 3-1,1 0 0,7 1 0,6-1-1,7-1 0,8 0-1,7 1 0,10-1-1,13-4 1,0 0-1,5 10 1,13-6-1,7 1 1,7 0 0,6 3 0,6-1 0,6 2 0,3-3 1,6 0-1,2-4 0,0-4 0,-1-6 0,2-5 0,-5-4 1,-4-3-1,-7-1 0,-9 0 0,-9 3 1,-7 3-1,-10 5 0,-11 10 1,0 0-1,-24-1 0,-1 11 0,-6 5 0,-8 4-1,-5 3 2,-4 3-1,0 1 0,2-1 0,5-2 0,4-2 0,6-2 0,8-4 0,6-4 0,8-1 0,9-2 0,0-8-1,16 7 1,5-12 0,7-4 0,6-5 0,6-6-1,3-2 0,1-6-3,8 7-6,-13-8-24,4 4-3,-8-3-1,-2 2 0</inkml:trace>
  <inkml:trace contextRef="#ctx0" brushRef="#br0" timeOffset="1391.0796">7260 7260 13,'-20'-1'30,"4"2"0,-5-3 1,-4-4-21,10 7-1,-5-6-1,9 6-2,-4-6-1,15 5-1,-14-1 0,14 1-2,0 0 0,19 4 0,1 0-1,8 1 1,7 0-1,8 2 1,4-1 0,5 4-1,3 0 0,2 0 0,-3-1 0,-1-1-1,-3-3 1,-4-2-1,-5 0 0,-5-3 0,-10-2 1,-7 0-1,-8-1 1,-11 3-1,-10 0 0,-12 3 0,-7 2 1,-8-1-1,-7 0 1,-3-2-1,-7-1 1,-2-1-1,-2-2 1,-4-1-1,2-1 1,5 1-1,4 0 0,7 2 1,7 1-1,10 1 0,11-2 0,16 1 0,0 0 1,22-8 0,10 3-1,11 1 1,8-1 0,10 0 0,6 3-1,2 1 1,0-1-2,-2 1 0,-8 0 0,-10-1-3,-5 4-2,-18-9-16,-6 5-15,-14-7 1,-11 0-2,-15-5 2</inkml:trace>
  <inkml:trace contextRef="#ctx0" brushRef="#br0" timeOffset="1922.1099">4345 7549 35,'-14'-3'32,"1"-1"0,1-1 0,1-4-25,11 9-3,-4-10 1,12 8-2,4-1 0,11 5-1,5 1 0,9 2 1,4 0-1,8 5 0,3-2 0,4-1-1,2 0-1,2-5-2,0 1-4,-6-11-23,8-3-4,-2-10-1,3-12-1</inkml:trace>
  <inkml:trace contextRef="#ctx0" brushRef="#br0" timeOffset="3506.2005">7489 3219 42,'-19'0'28,"4"1"-1,1 2-5,3-6-14,11 3 0,-9 1-3,9-1-1,0 0-1,0 0 1,0 0-1,10 12 0,-6-4 1,4 7-2,-1 4 1,4 10-1,0 7 0,0 12 0,-2 12 0,0 12-2,-3 9 2,-1 7-1,-3 8-1,-1 3 1,-4 6-1,-2 1 0,-5 1 0,-2-1 1,0 0-2,-2 3 2,-2 0-1,0 2 1,1-2-2,2-2 2,0-9-1,2-6 0,-1-8-1,2-13 0,0-13 0,1-12 0,2-16 1,1-10 0,6-20 1,-10 3-1,8-20 1,2-11 1,4-15-1,5-13 0,1-15 0,5-15 0,4-15 0,3-13-1,2-12 2,2-9-2,0-10 2,-1-4-1,0-6 0,-2 4 0,-3 3 0,-2 8-1,-5 12 1,-1 13 0,-6 17-2,-3 16 2,-6 15 0,-1 16 0,-6 12-1,0 12 1,-1 9-1,-1 5 0,-1 6 1,1 7-2,-1 10 1,1 12-1,0 18 1,1 17 0,-1 28-1,1 25 1,0 29 0,1 27-1,0 25 1,0 17-1,2 10 0,1 3 0,2-7 0,-1-10 0,2-17-1,1-20 2,2-28-2,2-22 1,1-28-1,0-22-1,6-20-1,-6-25-3,10-15-21,-10-28-9,-4-16 1,-11-16-1</inkml:trace>
  <inkml:trace contextRef="#ctx0" brushRef="#br0" timeOffset="5046.2886">4627 3308 30,'0'0'24,"7"18"1,-10-8-2,-3 3-22,2 2 2,-5-1 2,2 3-1,-5-3 0,3 4 1,-3-4-2,4 2 2,-4 0-1,7 6 0,-3 1-2,4 8 1,-1 5-1,4 12 0,-2 11 2,6 18-1,0 13 0,5 18-1,-1 12 0,3 13 0,0 6 0,1 4-2,-1 0 0,0-4 0,-2-5-2,-4-4 2,-2-8-1,-2-2 0,0-4 0,-2-6 1,-1-8 0,0-10 0,-1-16 0,2-16 0,1-15 0,1-20 1,0-25 0,-2-15 0,-1-27 1,0-17-2,-2-22 1,-4-20 0,-3-25 0,0-18-1,1-16 2,1-12-1,3-6 1,5-5 0,3 1 0,7 8-1,3 12 0,3 10 0,3 14 0,0 12-2,-1 15 2,-4 16-1,-6 14-1,-3 16 1,-6 13 1,-4 14 0,-6 17-1,-4 23 1,-3 25 0,0 32 0,1 38 1,5 35-2,5 74 1,5-2-1,8 27-2,4 10 1,4-3-1,0-13 1,0-26-1,-4-30 1,-3-74 0,-2 0 1,-4-35 1,-2-27 0,3-33 0,-2-17-1,3-36 1,4-28-1,2-25 1,3-27 0,-1-32 0,4-22 0,4-21 1,1-10 0,4-6-1,5 6 0,2 9-1,1 14 1,1 23-1,-3 29 0,-3 30 0,-5 31 0,-6 24 0,-7 20 0,-6 30 0,-4 31 1,-7 35-1,-4 33-1,-2 39 2,-5 35-2,2 45 0,-6 27 0,-1 19 0,-2 3-1,-1-8 1,-3-18 0,1-28 0,-1-30 1,0-40-1,2-27 2,5-31-1,3-23 0,7-17 1,9-13-2,6-7-1,0-17-2,29 9-16,-3-20-15,9-4-2,0-8 1,0-7-2</inkml:trace>
  <inkml:trace contextRef="#ctx0" brushRef="#br0" timeOffset="10990.6286">8729 4495 27,'0'0'30,"-12"-13"-1,12 13 1,-13-10-17,6-2-7,7 12-1,2-20-2,5 9 1,4-3-3,1 3 2,4 2-2,2 5 0,0 8 0,0 12 1,-2 16-1,0 15-1,-2 16 1,0 14-1,-5 13 0,0 11 1,-1 6-2,-2 1 3,-1-2-2,-3-5 0,-2-5 0,-1-3 0,-3-5 0,0-8 0,-2-7 0,1-8-1,-1-11 0,1-9 2,3-12-2,-1-12 1,3-21 0,0 0 0,-6-33 0,0-11 0,-2-15 1,-5-15-1,-5-15 1,-3-9 1,-5-10-1,1-1 0,-1 3 1,3 7 0,3 5-1,8 10 1,5 8-1,6 10 0,4 9 0,5 6-1,1 8 2,2 5-2,-2 6 1,0 7-1,-3 6 1,-1 7 0,-5 12 0,6 22 0,-4 22-1,1 22 0,-2 24 0,2 22 0,2 25-2,1 18 1,0 12-1,1-5 1,-1-9 0,-2-19 0,0-23 1,0-23-1,-3-26 1,0-26 1,-1-36 0,-2-8 0,-1-38 0,0-21 0,-1-24 0,1-23 2,1-24-2,2-16 1,4-12 0,2-10-1,5 3 1,4 8 0,3 16 0,1 22-2,-1 24 1,-1 25 0,-6 30 0,-1 37 0,-3 41-1,-3 37 0,-4 38 0,-2 26-1,-2 28 0,0 20-2,-1 14 0,-2-5-1,2-13-1,-3-30-4,6-25-22,-9-33-6,-2-32 0,-8-33 0</inkml:trace>
  <inkml:trace contextRef="#ctx0" brushRef="#br0" timeOffset="12034.6883">3143 4299 48,'-2'-27'31,"-3"7"1,-4 6-2,9 14-25,-17-3 0,14 19 0,1 13-2,9 20-1,4 21-1,9 21-2,5 24 0,5 19 0,3 15 0,-1 7-1,-6 3 0,-7-5 1,-7-11-1,-8-9 3,-10-23-1,-7-15 0,-4-22 2,1-15-1,-1-23 1,3-19 1,1-26-1,4-25-1,0-27 1,4-23-1,0-23-1,0-25 2,2-20-1,0-13 0,2-12 1,1-5-1,3 6 1,1 10-1,4 12 1,1 18-2,1 22 1,-1 21-2,0 24 2,-2 21-1,-2 14 1,-1 17-1,-4 17 1,-4 11-1,-1 22 1,0 21 0,3 26-1,4 26 1,2 35-2,6 28 1,5 27-1,4 19 1,1 8-1,0 0 1,-6-8-2,-4-16 1,-4-25 0,-6-26 0,-4-30 0,-3-31-4,5-20-7,-4-29-23,7-25 0,-1-27-1,4-21 0</inkml:trace>
  <inkml:trace contextRef="#ctx0" brushRef="#br0" timeOffset="13718.7847">3134 7399 23,'0'0'33,"-10"-11"1,4 2-1,6 9-14,-16-14-14,16 14 0,-6-13-1,6 13-2,-3-9-1,3 9 0,0 0-1,0 0 1,0 0 0,0 0 0,10 13 0,1-2 1,3-1 0,11 4 1,5-3 0,9 1-1,3-2 0,5-1 0,0-4 0,-1 1 0,-6-1-2,-6 0 1,-9-1-1,-7 0-2,-2-1 0,-4-8-5,13 0-26,-3-12-3,12-5-1,5-10-1</inkml:trace>
  <inkml:trace contextRef="#ctx0" brushRef="#br0" timeOffset="14526.8309">8415 7385 56,'-14'5'38,"6"1"-1,-1-5 0,9-1-36,15 11 0,7-3 0,12 0-1,12 2 0,9 1 1,10 2 0,5-1 0,5 0 0,-1-2 1,-2 2-1,-7-4 0,-3 1 0,-9-2 0,-1-2-1,-5-1-1,-3-5-3,3 4-9,-7-8-25,0 1 1,-7-7-2,-5-2 0</inkml:trace>
  <inkml:trace contextRef="#ctx0" brushRef="#br0" timeOffset="18086.0344">10394 4813 1,'-16'-27'1,"13"4"19,-5-7 3,8 2-14,4 2 0,0 1 2,7 7 0,-6-2 0,7 13 1,-11-6 1,8 13-3,-9 0 0,0 0-2,0 0-2,-10 15 0,0 7-2,3 16-1,-2 18-2,6 24 0,3 30-2,5 27 0,1 21-1,3 11 0,-3 7 0,-1-3-1,-7-12 3,-4-21-1,-7-30 2,-1-26 0,-2-28 0,0-23 1,1-29-1,2-24 0,3-25 0,4-19 0,1-25 0,-3-20 0,1-21 1,1-12-1,-1-9 1,2-3 0,0-1 0,-2 3 0,1 8-1,0 14 1,-1 14-1,2 20 1,-2 20 0,1 18-1,-1 23 0,7 35 0,-14 20-1,8 39 0,0 37-1,2 27 0,4 32-2,2 22 0,3 16 1,3-5-1,3-16 0,2-22 0,-1-30 2,-1-31-1,1-37 2,0-35 1,-1-38 0,1-28 0,-2-30 0,0-26 1,0-26-1,1-20 1,-3-20 0,-2-8-1,-1-6 1,-2 6 0,0 16 0,-2 22 1,-3 25-1,-1 29 0,-5 31 0,-2 41 0,-7 46-1,-1 49 0,-2 49-2,5 42-1,5 41-1,4 25-2,7 18 0,3-5-1,9-14-2,0-35-5,11-33-24,-11-43-2,-5-47 2,-11-37 0</inkml:trace>
  <inkml:trace contextRef="#ctx0" brushRef="#br0" timeOffset="19647.1238">1876 4502 6,'-11'-19'24,"-5"-5"0,4 1 1,-5-2-16,3-3-5,5 3 2,-4-3 1,5 7-1,-2-2 1,5 7-1,-4 3 1,9 13-2,-4 22 0,8 20-1,1 20-1,4 24 0,3 24-3,2 23 1,-1 21-1,0 11-1,-3 8-1,-8-5 0,-8-5 1,-10-11-1,-8-15 3,-8-14-1,-3-25 2,3-17 1,-1-26 0,8-19 0,8-34 0,9-30 0,8-38-2,8-35 1,6-30-2,3-34 1,1-27 0,2-21 0,-1-12-1,-1 1 0,0 7 0,-1 13-1,-6 25 1,-4 30 0,-1 33-1,-7 35 1,-7 40 0,-4 41 1,-7 47 0,-4 45 0,-3 45 0,-1 34-1,0 35-1,6 24 1,3 14-1,7 1 0,1-17 0,6-27 0,1-38 2,1-36-2,3-45 3,-1-45-1,-3-51 0,1-47 0,0-42-1,-2-35 1,3-36-1,5-27 1,2-23-1,4-10 0,9 6 1,7 17-1,0 31 1,0 35-2,0 50 2,-7 53-1,-10 68 1,-11 62 0,-11 94-2,-7 19 1,-2 41 0,7 30 0,10 17-3,10-8-4,25-18-26,9-38-4,17-80 0,9-22-1</inkml:trace>
  <inkml:trace contextRef="#ctx0" brushRef="#br0" timeOffset="21058.2045">9858 7392 34,'-24'-7'34,"5"-1"1,1-1-1,0-4-29,10 3-1,5-2-1,10 2-1,8 0-1,8 1 0,8 2 0,12 3 1,7 4-1,12 4 1,7 2 0,12 3 0,3 0-1,4 1 0,-3-2 1,-3-1-1,-7-4 0,-8-3-1,-13-1 0,-12-2 1,-12 0 0,-6 0-1,-9 0 0,-4 1 0,-11 2-2,11-5-2,-2 10-21,-9-5-11,-2-9-1,-9 1 0</inkml:trace>
  <inkml:trace contextRef="#ctx0" brushRef="#br0" timeOffset="21925.2541">1841 7210 1,'-49'3'27,"-3"1"5,5 2-2,-6-6-15,12 10-2,-4-9-3,14 4-3,5-4-2,12 3-2,14-4-1,0 0 1,31 9-1,9 1 0,14 2 1,14 4-2,6 0 1,11 3 1,4-3-2,8-2 1,-3-5-1,-6-5 0,-4-8 0,-5-3 0,-7-3 0,-7-3-1,-9 1-1,-10-1-3,1 9-19,-8-5-12,0 4-1,-7-3-1</inkml:trace>
  <inkml:trace contextRef="#ctx0" brushRef="#br0" timeOffset="27034.5463">10654 1878 88,'-17'-18'33,"-1"9"1,-5-4-1,3 6-29,2 0 0,7 10 0,3 6-3,4 10 1,3 13-1,5 13-1,1 17 0,3 19 0,3 21 1,2 20 0,4 17 0,5 16-1,5 12 1,3 10-1,3 4 1,3-1-2,-1-2 1,2-7-1,-4-6 0,-6-8-1,-4-6 0,-7-5 1,-3-2-1,-5-5 0,-2-3 0,2-5 0,0-7 0,2-6 2,2-11-2,4-11-1,-2-18 2,1-15 0,-2-14 0,-5-17 0,-2-19 1,-7-22-1,-8-28 2,-5-24 0,-7-25 1,-6-24 0,-3-30 0,-4-25 1,-1-28 0,-1-16 0,1-16 0,-2-10-1,5-6 1,3 0-2,3 8 1,2 8 0,5 16-1,5 18 0,6 18 0,6 19 0,4 17 0,3 16 0,3 17 0,2 21-1,-1 16 1,-1 16-1,-1 24 0,-7 27 0,10 41 1,-7 35-2,-2 41 1,-1 69 0,2 6-1,-2 37-1,4 31 1,1 14-1,4 11-1,1-1 1,2-9-1,2-41 0,3 24 0,-1-15 1,-1-14-1,-1-10 1,1-11 0,-2-13-1,-2-12 2,-2-18-2,-2-26 2,-2-25-2,1-26 0,-5-37-4,3-35-14,-10-48-16,-1-41 0,-9-44 0,-2-34 1</inkml:trace>
  <inkml:trace contextRef="#ctx0" brushRef="#br0" timeOffset="27786.5893">9486 890 98,'0'0'36,"0"0"-1,0 0 0,-4-46-34,4 46-1,53-47 1,-7 20 0,12-4-2,8 3 0,4 6 0,1 5 0,-3 8-1,-9 10 1,-11 11 1,-48-12-2,37 59 2,-44-12 0,-16 7 1,-12 7-1,-10 1 2,-2-4 0,2-7-2,6-8 1,8-10 0,10-8-1,13-15 0,8-10 0,17 7-1,4-7 1,9 1 0,4 2 0,7 2 0,2 1 1,1 6 0,1 6 0,-2 5 0,-4 6 0,-8 6 0,-9 6 1,-12 6-1,-12 7 1,-16 1-2,-11 4 1,-14-4-2,-7-1 2,-5-10-3,-1-10-1,10-9-8,-1-24-24,25-13-1,6-27 1,23-13-2</inkml:trace>
  <inkml:trace contextRef="#ctx0" brushRef="#br0" timeOffset="28200.613">10584 452 97,'0'0'37,"-80"10"-2,18 13 0,6 9-32,3 5-1,13 6-1,15 0 1,19-1-1,22-3-1,18-4 0,17-2-1,11-3 0,6-3 1,1 0 0,-4 5-1,-6 6 1,-13 6 1,-12 7-1,-17 8 2,-14 7-2,-16-2 2,-8 1-1,-10-11 1,-2-8-1,-3-16 0,3-18 1,2-23-1,5-22 2,6-26-2,7-20 1,6-9-2,8-10 1,8 2-3,6-1 1,14 12-5,2 3-7,20 23-25,-1 12 1,13 8-1,-2 6 1</inkml:trace>
  <inkml:trace contextRef="#ctx0" brushRef="#br0" timeOffset="28486.6292">11324 344 103,'0'0'38,"0"0"-1,0 0-1,0 0-32,-69 41-1,32 7-2,0 17 1,4 15-1,8 17-1,13 8 0,14-1-1,15-11 1,17-15-1,15-22 1,14-25 0,8-34 0,7-28 1,-3-22 0,-5-16 0,-12-14 0,-12-7 1,-19-1-1,-18-2 0,-20 8-2,-22 0-4,-7 6-27,-31 11-6,-11 14-2,-22 20 0</inkml:trace>
  <inkml:trace contextRef="#ctx0" brushRef="#br0" timeOffset="29381.6805">3626 9725 48,'31'-41'34,"-1"5"1,-9-1-1,-1 5-28,-10-3 0,4 6-2,-11 0-1,-4 4-1,-11 2-1,-9 7 0,-14 5-1,-10 9 0,-11 8 0,-7 9 0,-7 10 0,0 17 1,4 16-1,9 15 0,13 15 2,14 11-2,15 8 1,18-1 0,16-7-1,12-13 1,10-24-1,4-26 1,5-30-1,2-28 1,-1-26 0,-5-19 1,-6-18-2,-9-11 1,-10-7 0,-4 2 0,-10 6 0,-4 14 1,-5 12-2,0 24 1,1 30 1,5 36 0,4 36 1,5 30-1,4 27-1,5 23 0,2 15 1,4 7-2,1-5 1,0-16-1,0-19-1,-2-21-1,1-24-2,-3-34-4,8-21-26,-15-30-5,3-18 1,-8-25 0</inkml:trace>
  <inkml:trace contextRef="#ctx0" brushRef="#br0" timeOffset="29821.7057">4236 9318 78,'-3'-41'39,"-14"4"0,-5 17-2,-8 11-36,-3 18-1,3 25-1,2 23 0,4 25-1,4 17 0,10 12 1,8 0-1,12-6 2,8-13-1,6-20 2,6-25-1,2-28 2,3-27 0,-4-22-1,0-15 2,-6-18-2,-6-11 1,-6-9-1,-8-6 0,-6 2-2,-4 10 1,-2 11 0,0 16 0,1 28 0,6 22 2,3 43-2,9 26 2,4 28 0,5 19-1,3 16 0,6 10 0,0-2-1,1-9-1,0-13 0,-3-20-4,4-14-6,-10-28-23,8-19-4,-11-23-1,5-14 0</inkml:trace>
  <inkml:trace contextRef="#ctx0" brushRef="#br0" timeOffset="30017.7169">5070 10207 86,'22'19'39,"1"4"-2,-8-6-4,-6-9-67,9-2-3,-7-15-1,-2-11-2</inkml:trace>
  <inkml:trace contextRef="#ctx0" brushRef="#br0" timeOffset="30434.7408">5080 9218 76,'-14'-21'38,"16"-2"-1,0-13 0,11-5-38,5 0 0,9-6 0,6 3 0,4 1 1,3 4-2,0 6 2,2 7-1,0 12 2,1 16 1,1 26 0,0 28 1,-1 32 0,1 32 1,0 29-2,0 21 0,2 16 0,-4 2-2,-3-7-1,-2-19 0,-4-27-2,-6-25-3,-8-38-4,3-23-26,-17-33-2,-5-16 2,-18-36-1</inkml:trace>
  <inkml:trace contextRef="#ctx0" brushRef="#br0" timeOffset="30613.751">5440 9720 76,'-3'-22'39,"7"5"-1,14 9 0,-2-8-33,12-4-3,12-12 0,12-12-2,8-10-3,7-18-5,17-5-28,-5-11-2,4-2 0,-7-4-1</inkml:trace>
  <inkml:trace contextRef="#ctx0" brushRef="#br0" timeOffset="31025.7746">6250 8683 80,'-32'23'37,"-12"5"1,0 6-2,-4 0-35,-2 5-4,6 8 2,0 1-3,9 8 0,3-2 0,15 0 1,5-5 0,15-4 2,8-5 2,10-9 0,10-6 1,8-8 1,10-3 0,3-5 0,9 0 0,2-1-1,6 1-1,2 2 1,3 6 0,-2 2-1,0 10 2,-6 4-2,-4 10 2,-9 7-1,-9 9 2,-14 5-2,-14 5 0,-17 2 0,-11 1-2,-17-1 1,-9-6-1,-9-7 0,-8-11-2,-1-13-1,-3-22-4,10-10-16,-6-30-15,15-19 0,1-25 0,13-14-1</inkml:trace>
  <inkml:trace contextRef="#ctx0" brushRef="#br0" timeOffset="31265.7883">7030 8478 69,'37'-31'38,"0"26"0,-7 26 0,4 32-32,4 23 0,5 25-2,0 22 0,0 16-3,0 12 0,-1-5-2,-4-11-2,-10-22-3,1-12-9,-17-32-21,-1-23-1,-14-32 0,-9-21 0</inkml:trace>
  <inkml:trace contextRef="#ctx0" brushRef="#br0" timeOffset="31446.7987">6939 9037 80,'8'-8'40,"12"-4"0,19 3-1,8-8-33,19-8-4,14-7-2,13-6-1,9-1-6,-7-8-23,8 10-10,-16 2-1,-11 9 0</inkml:trace>
  <inkml:trace contextRef="#ctx0" brushRef="#br0" timeOffset="32365.8512">4649 8051 67,'-187'15'37,"-20"11"-2,-13 21 1,-13 21-36,-6 28-3,3 34 3,2 29-2,3 34 2,14 26-1,22 58 1,30-5 0,38 25 1,46 17 1,53 11 0,56 8 1,60-9 0,50-8-1,49-51 0,39-2 0,33-39 1,30-40 0,56-52 0,-16-43 0,14-51 1,16-45 0,13-49 2,17-43-1,8-49 0,4-36-2,-39-37-1,25-31 0,-20-23-3,-21-15 1,-32-7-3,-35-2-1,-44 7 0,-41 4 0,-49 9 0,-44 12 0,-49 12 2,-48 14-1,-51 14 2,-51 16-1,-51 17 2,-51 20 1,-46 15 0,-43 21 1,-36 21-1,-29 22 1,-20 29 0,-14 32-1,-6 36-1,-1 32-2,9 48-9,7 27-22,26 41-7,16 21-2,22 20 0</inkml:trace>
  <inkml:trace contextRef="#ctx0" brushRef="#br0" timeOffset="47569.7207">6091 6414 31,'-18'-18'35,"-2"1"0,-4 0 0,0 6-24,-5-10-5,7 5 0,-4-3-3,3 3-1,-2 2-1,-2 9 0,-6 11-1,-3 16 0,-6 14-1,-5 18 1,-4 19 0,-4 20 0,1 18 0,4 15 1,8 12-1,12 2 2,17 0-2,16-8 1,17-14 0,18-15 0,15-23 1,15-23-1,14-31 0,14-26 0,5-31 1,7-25-1,-1-25-1,3-18-1,-7-18 1,-8-11-2,-14 0 2,-20-1 0,-21 10-1,-23 13 0,-22 14 1,-24 14 0,-20 17 1,-21 15 0,-18 13 0,-10 13-2,-5 12 0,-2 7-3,10 13-27,1 4-6,10 4 0,8-3-1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8:18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12057 7910 33,'-6'16'32,"3"-7"-1,3-9 0,-12 0-29,12 0-1,9-7 2,1-4 0,6-15 1,14-9 0,11-17 1,16-13-2,15-15 0,16-9-4,17-5-7,3-3-26,6 3-1,-11 2-1,-17 2-1</inkml:trace>
  <inkml:trace contextRef="#ctx0" brushRef="#br0" timeOffset="14490.8289">7722 1761 51,'-14'-20'31,"-1"-2"-1,4 4 0,-5-6-22,10 9-3,-2-3 1,6 8-3,-3-2 0,5 12-1,-5-11 1,5 11-1,0 0 0,4 20-1,-1-4 0,1 6 0,0 7-1,3 6 1,-1 3-1,0 4 0,0 4 0,0 1-1,-1 4 2,2 1-1,1 0 1,1 4 0,-1 2 0,3 6 0,-1 2 0,2 6 1,-3 3-1,0 5 0,-3 4 0,-2 3-1,-3 3 0,-3 3 0,-1 1 1,-2 5-2,-1 1 1,0 1 0,1 2-1,1-1 2,2 1 0,1-4-1,1 0 1,0-2 0,-1-5-1,0 0-1,-1-3 2,-4-3-2,-2-1 1,-2 1-1,-3-2 0,-2 1 0,1 3 1,-1-2 0,2 3 0,4 0 0,1 0-1,4-3 1,2-1 0,4-4 0,3-5-1,1-4 0,1-3 1,-1-8-1,0-1 1,0-4-2,-1-6 2,-1-3 0,-2-7-1,-1-5 1,0-7 0,0-6 0,1-6-1,-1-7 1,-1-9 0,10-1 0,-2-12 0,1-7 0,2-12 1,1-13-1,3-12 0,1-14 1,0-13-1,-1-9 2,0-12-1,0-9-1,-1-4 2,-1-2-1,-2-6 1,-4 0-1,0-1 1,1 1-1,-2-2 0,0 2 0,-1-2 0,1 2-1,1 0 1,0-2-2,2-2 1,-3 1 1,0-2-2,-1 0 2,-3 1-2,-1 1 2,-1 2-2,-3 4 1,-3 6-1,-1 5 1,-1 10-1,-2 8 2,0 10-1,0 9 1,-1 12-1,2 11 0,0 11 1,3 8-1,1 11 0,1 7 0,3 6 0,1 9 0,4 8 0,1 10-1,1 15 1,3 9-1,2 13 1,0 14-1,-2 13 0,1 11 1,-2 8 0,-2 10 0,-1 8 0,-2 8-1,-1 7 2,1 5-2,0 4 2,0 3-3,2 4 3,1 2-1,1-2 0,1-1-1,0-2 0,-1-1 1,-1-2-1,-2-2 1,-3-1-2,-4-3 2,-4-3-2,-3-3 2,-1-2-2,-3-5 2,-1-7-1,2-6 0,0-12 0,2-7 1,5-13 0,1-12-1,3-13 1,2-13-2,1-12 2,1-8-1,2-11 2,-4-11-1,7-14-1,-3-11 3,-1-16-2,1-16 1,0-16-1,1-17 2,-1-20-2,0-14 1,-2-13 1,3-8-1,-1-10 1,-1-5 0,-2-6 0,-1-5-1,-1-4 0,-2-4 0,-3-3 1,1-4-1,-3-1-1,-1 0 0,-1 2-1,2 7 2,-2 7-1,2 7 0,-1 11-1,2 9 1,0 12 0,0 10 1,1 8 0,-1 7-1,-1 12 1,0 10 0,-1 6-1,-1 11 1,0 11 0,1 11-1,1 12 0,0 9 1,2 8-1,1 5 0,5 12 1,0 0-1,-9 6 0,8 10 0,-1 11-1,3 10 2,0 15-2,2 13 1,0 15-1,1 14 1,0 11-1,0 14 1,0 16 0,-2 12-1,0 12 1,-4 14-1,0 9 1,-4 9-1,0 7 2,-2 2-2,-3 1 1,-1 0-1,-1-6 1,-1-6-1,1-8 1,0-4 0,1-10-1,1-7 1,1-12-1,1-11 1,1-12 0,3-12 0,0-13 0,0-16-1,2-15-1,1-16-1,4-10-4,-6-25-14,12-7-16,-5-22-1,1-13-1,-4-17 1</inkml:trace>
  <inkml:trace contextRef="#ctx0" brushRef="#br0" timeOffset="15603.8925">9350 6594 26,'-23'5'31,"-1"-1"-1,5 0 1,5 0-29,0-3 0,14-1-2,-11 5 1,11-5-1,13 1 1,5-1 0,7-2 1,7-2 1,6 0-1,8-1 1,3-1-1,3 1 1,2-1-1,1 2 1,-4 1-2,-3 6 1,-5-3-1,-4 4-1,-7-2 2,-5 3-3,-8-2 3,-5 1-1,-14-4 0,0 0-1,-14 7 1,-12-3 0,-11 2 0,-9 2 0,-10 3-2,-8 4 2,-6 2-2,-5 4 2,-1 1-1,1 4 1,0-2-1,3 1 1,5-4-1,6-1 1,10-5 0,8-2 1,10-5-2,11-3 2,11-2-1,11-3 1,0 0-1,28-6 1,0 1 0,9-3 0,6-2 0,8-1-1,1-2 1,2-1 0,-1-1-1,-3-1 0,-5-2 0,-3 3-1,-5-1 1,-2 0-1,-2-1-1,0-1-3,1 2-5,-7-9-28,6 1-1,-9-6-1,-4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49:09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 5510 35,'-24'4'33,"-3"-3"1,3-1-2,-3-2-26,13 4-1,1-2-3,5 2 0,8-2-2,-10 6 1,10-6-1,3 11 0,-3-11 1,13 10-1,-4-5 1,4-1 0,2 0 0,7-1 0,1-1 1,4 1 0,3-1 0,5 2 0,4-2 0,9 3 0,7-2 0,4 2 0,3 0 1,9 0-1,3 0 0,7 0 0,3 0 0,4 0 0,4 1-1,1 0 1,5 0-1,1-1 1,6-2-1,6 1 0,2-3 0,0-1 0,1 0 0,3-1 0,2 1 0,2 2-1,0 2 1,-3 3-1,1 3 1,3 0-1,3 0 1,1-2-1,1-5 0,5-3 1,2-6-1,4-5 0,1-4 0,-2-3-1,2 2 1,-2 1 0,-4 3 0,-6 4 0,-7 5 0,-3 3 0,-2 2 1,-5 2-1,-8 0 1,0-2-1,-4-3 1,1-1 0,0-4-1,-2-1 1,-6-3-1,-2 0 1,-7 1-1,-8 1 1,-9 3 0,-9 1-1,-12 4 1,-8 2 0,-10 1-1,-6 2 1,-6-1-1,-2 0 1,-12-4-1,13 7 1,-13-7 0,0 0-1,0 0 0,9 4 1,-9-4-1,0 0 1,0 0-1,0 0-1,0 0-1,-11 3-3,11-3-14,-9 6-21,-1-8-2,-9-8 1,-8-4-1</inkml:trace>
  <inkml:trace contextRef="#ctx0" brushRef="#br0" timeOffset="9186.5254">1851 7403 29,'0'0'32,"0"0"0,0 0-2,0 0-28,0 0 0,-9-7 0,9 7 0,0 0 0,7-9 0,-7 9 0,8-9 0,-8 9 0,10-10 0,-10 10 0,11-12 0,-11 12-1,17-14 1,-8 8-1,5 0 0,1-1 0,1 3 0,2-1 0,4 1 0,2 0 0,6 1 0,2 0 0,5 3 2,6-1-2,4 2 1,5-1 0,1 4-1,3 0 1,3 2-1,-1 3 0,0 0 0,-3 2 0,4 1 0,0 0 0,5-1 0,2 0-1,0-1 1,3-3 0,2 0 0,2-4-1,0 1 1,3-3-1,3-1 1,0-1-1,3 0 0,1-1 0,2-2 1,1-1-1,1-2 1,3-2 0,-3-3-1,2-1 0,-1 0 1,1-2 0,0 0-1,1 1 1,-1 0-1,0 2 0,-3 1 0,2 3 1,-4 0-1,2 1 1,-2 1-1,0 2 1,1 1-1,-2 0 1,0 0-1,0 2 1,0-1-1,0-1 0,2 1 1,-1-2-2,0 1 1,1-2 0,-1 0 0,1 0 0,1 0 0,-1 2-1,1 0 1,-1 2 0,-5 2 0,2 1 0,-3 2 1,-3 1-2,-1 0 2,-1 0-1,1 0 0,0 0 0,0-1 0,-1-1 0,2-1 0,0 1 0,-1-1 0,-2 0 0,-2 2 0,-2-1 0,-1 3 0,-2-1 0,-3 1 0,-3 1 0,-2 3 0,-5-2 0,-4 2 1,-5-1-1,-3 0 1,-4-3-2,-2 2 2,-2-2-1,-4-1 0,-2-2 1,-1 0-1,-3 0 0,-3-2 0,-2 1 0,-4-1 0,-2 1 0,-2-1 0,-2 0 0,-8-1-1,13 4-3,-13-4-13,14-2-21,-14 2-2,0 0-1,-8-16 0</inkml:trace>
  <inkml:trace contextRef="#ctx0" brushRef="#br0" timeOffset="30850.7645">1009 9378 161,'77'-3'0,"-4"0"0,23-2 0,18 1 0,17-3 0,27 0 0,21 0 0,3-2 0,-8 5 0,7 0 1,4 2 0,7 1-1,9 4 2,4 1 0,2 2 0,6 1 0,6 2 1,1-1-1,6 3 1,7-1 0,4 1 0,4 0 0,7 2 0,1 1-1,6 2 1,1 4-1,0 1 1,1 0-2,-3 5 0,-1-1 0,1-3 0,-1-3-1,0-3-1,-2-6 0,-1-7-1,-2-5 1,-2-8 0,0-4 0,-4-3-1,0-4 1,-2 0 0,-3 1 1,-2 2 0,-6 2-1,-4 3 1,-7 4-1,-8 4 1,-12 2 0,-12 3 0,-11 1 1,-7 0-1,-13-1 0,-7-1 1,-13-1 0,-9-3 0,-11-1-1,-6-1 1,-10-3 0,-11 3 0,-11-3-1,-9 3 1,-10-1-1,-12 3 0,-9-1-2,-11 0-1,-2 6-7,-19-14-29,2 1 1,-10-13-3,-5-4 0</inkml:trace>
  <inkml:trace contextRef="#ctx0" brushRef="#br0" timeOffset="33645.9243">2085 12306 55,'41'20'34,"2"-7"1,9-1-2,1-6-31,16-3-1,12-8 1,10-4-1,9-9 0,4-8 0,4-13-1,-1-10 1,0-12-1,-2-11 1,-4-13 1,0-10-1,-7-14 1,-4-10-1,-2-9 1,0-11 0,1-11-1,1-7 0,1-7-1,1-4 0,3 0 0,3 0 0,1 4-1,0 5 1,3 13 0,-4 14 0,-1 16 0,-4 17 1,-5 20-1,-6 22 0,-4 23 0,-6 24 0,-6 28 1,-4 26-1,-4 30 1,-3 26-1,1 29 0,1 24 2,1 22 1,7 21-1,6 12 1,10 9 0,12 4 1,13 4 0,10-9 1,14-9-2,12-19 0,10-14 0,8-27-1,8-25 0,6-33-1,4-31 0,4-30-1,-2-22 0,-2-18-3,-6-21-1,-1-3-11,-19-18-22,-5 3-1,-25-3-2,-19 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5:52:18.0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BEB71C-675E-4B89-A3C9-9ECA789897FE}" emma:medium="tactile" emma:mode="ink">
          <msink:context xmlns:msink="http://schemas.microsoft.com/ink/2010/main" type="inkDrawing" rotatedBoundingBox="9346,8132 9382,8137 9378,8170 9341,8165" shapeName="Other"/>
        </emma:interpretation>
      </emma:emma>
    </inkml:annotationXML>
    <inkml:trace contextRef="#ctx0" brushRef="#br0">29-3 46,'0'0'28,"0"0"1,-26-7-1,26 7-25,0 0-1,0 0-1,-13 23-4,13-23-12,0 0-11,0 0-2,31 13 0,-31-13-2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5:04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 10262 27,'0'0'31,"0"0"0,-49 41 0,49-41-28,0 0-1,0 0 0,0 0-2,0 0 1,0 0-1,0 0 2,0 0-1,0 0 3,0 0-1,39 2 1,-39-2 0,40 11 0,-40-11 0,54 9 0,-54-9-1,78-5 0,-34-1-2,6-5 1,9-1-1,2-3-1,0 0 1,3 0 0,-1-2 0,-1 0 0,0-1 0,-3-2 1,-4-1-1,0-1-1,1-4 1,-3 0-1,1-2 1,-3-3-2,4-3 2,1-2-2,3-2 1,-4-3 1,2-4 0,2-3-1,1-2 0,-2 0 1,-3-2-1,0-4 0,-2-1 0,-2-2 0,1-2 0,-2-2 0,-3-2 0,0-3 1,1-1-1,-5-2 0,0 0 1,-2-2-1,-1 0 0,-3-3 0,-1 3 1,-2-1-1,-2 0 0,0 1 0,0 0 0,1-2 0,-1 0 0,2 0 0,1-3 1,1-1-1,4-4 0,0-1 1,1-5-1,0-2 1,2-1-1,1-2 1,-2 0-1,2-1 0,-1 0 0,5 0 1,0-2-2,5 4 1,2-1 0,4 2 1,0-2-1,3 2 0,0 1 1,2 3-1,-2 4 1,0 1 0,-2 6-1,2 5 0,-1 5 1,-1 5 0,1 6 0,-2 4-1,2 3 0,-1 4 0,-1 4 0,-1 3 0,0 5 0,-1 4-1,-1 3 0,-2 7 1,-2 4-1,-4 6 0,-1 5 1,-4 5 1,-3 5-1,-3 5 1,0 4 0,-3 3 0,1 5 0,-2 2 0,0 3-1,1 3-1,0 3 1,-1 3 0,0 1 0,0 4-1,2 2 1,-2 3 0,0 2-1,0 2 1,0 4 0,-2 2-1,2 5 0,-1 2 1,-2-1 0,3 6 0,-2-1 0,1 4 0,1 0 0,0 4 1,1 1-1,0 2 0,0 4 0,1 0 0,1 4 1,1 3-2,0 2 2,1-1 0,0 1 0,-1-1 0,0 1 1,-2 2-1,0-1 0,-1-1 0,-2 0 0,-1-1 0,0 2-1,0 1 0,0 1 1,1-2 0,0 3-2,2-3 2,5 1-1,1 2 0,2-3 1,1-1 0,2-2 0,1-3 0,5-1 0,-2-2 0,3-3 1,-1-4-1,3-4 1,3-6-2,4-4-1,4-6 1,0-9 0,4-7 0,3-9 0,3-8 0,5-7-1,4-4 1,1-8 1,-1-4-1,4-2-1,-3-3 1,-3-1-1,0 0 1,-7-2-1,-4 2 0,-6-2-1,-3 0-2,-7-6-1,1 5-8,-13-13-19,5 1-7,-9-8 0,0-2-1</inkml:trace>
  <inkml:trace contextRef="#ctx0" brushRef="#br0" timeOffset="6547.3745">5494 5689 44,'3'-25'30,"2"0"1,-1 5-3,0-6-27,1 5-1,-3 2 1,-1 2-2,-3 4 0,-2 4 1,-5 0 0,-2 4 2,-5-1 1,2 5 1,-6-3 0,6 6 1,-6-3-1,7 5 0,-2-3 0,4 5-1,1 2 0,3 5-1,1 1-1,2 5 1,3 4-1,1 3 0,0 3-2,2 3 1,1 3 0,4 4 0,1 3 0,3 1 1,2 6-1,0 4 0,0 4 1,1 5-1,-1 2 1,-4 3-2,-1 4 1,-3 4 0,-4 0 0,-1 1 0,-1 4 0,-2 0 0,0 4 1,0 0-1,2 3 2,0 2-1,2 3-1,3 6 2,1 0-2,3 2 1,0 0 0,1 2 1,-1-2-2,-1 1 0,-3-2 0,-4-4 1,-3-1-1,-3-2 1,-2 1 0,-2 0 0,1 1-1,0-3 1,2 0 0,2 0 0,3 0 0,1 2-1,2-1 0,0-2 0,-1-1 1,-1 2 0,-2-5-1,-1-1 2,-4-4-2,0-9 1,-3-8 0,2-5 0,1-11 0,-1-7-2,3-9 1,0-9-1,3-6 1,1-6-1,2-11 1,-1 8 0,1-8 0,0-18 1,0-4-1,1-9 1,-2-9-1,2-9 1,0-11-1,0-9-1,0-9 0,3-7 0,-1-5 1,1-5-1,0-3 0,1-5 1,-2-4-1,1-3 1,-1 0 0,0-1 0,-1-1-1,-2-3 2,2-1-1,-1-2-1,1 2 0,-1 0 1,1-4-1,-2 1 1,0 0-1,-2 6 1,-2 1-1,0 3 0,-1 2 1,-1 5-1,0 1 1,3 2-1,4 1 2,4-2-1,4 0 0,3-1 1,3 1-1,3 1 1,1 3-1,-2 2 1,0 5 0,-5 5 0,-4 7-1,-3 6-1,-3 7 2,-5 6-1,-1 8 0,-1 9 0,-3 9 0,2 7 1,-1 6-2,2 6 3,5 13-2,-5-10 0,5 10 0,2 12-1,1 2 1,-1 5 0,2 7 0,-1 7 0,-1 9 0,0 10 0,-2 8 0,0 4 0,0 11 1,-2 5-2,1 10 1,-2 7-1,1 4 0,-2 5 1,0 5 0,-2 4-1,-3 5 1,0 6 0,-3 3 1,0 3 0,-3 5 0,1 1 0,0 3-1,1 1 2,1-1-2,-1-2 2,2-1-2,1 1 0,1-3 1,1-2-1,1-1 0,1-1 0,3 0 1,2-4-2,1-1 2,2-4 0,2-5-1,0-2 1,0-9-1,2-7 1,-2-9-1,1-10-1,1-10 1,-3-11-1,2-12 1,1-9-1,1-10 1,0-7 0,1-9-1,-8-13 1,16 5 0,-6-17-1,0-11 1,1-10 1,-1-13-1,-1-14 1,0-14-1,1-14 1,1-13-1,0-11 0,-3-8 0,2-10 0,0-5-1,-2-7 0,0-1 1,-1-3-1,-1-1 1,-1-2 0,-3-2-1,-1-3 0,-2-1 1,-3 1 0,-1-2-1,-3 3 1,-1 2-1,-1 5 0,-3 6 1,0 6 0,0 8 0,0 6-1,0 3 1,0 5 1,0 4-1,5 3 1,1 0-1,5 5 1,3 2-1,4 6 2,2 4-3,7 6 1,3 7 1,0 7-1,2 9 0,-2 10 0,2 7 0,-3 9 0,1 9 0,-5 7 0,0 8 0,-2 9 0,-2 9-1,-2 9 1,-1 12 0,-3 9-1,-2 11 2,-2 13-1,-1 11-1,-1 9 1,0 12 1,0 8-2,-2 10 1,1 7-1,1 9 1,0 6-1,-1 11 2,0 9-1,-2 6 0,0 6 2,-1 4-1,1 0 1,-2-2-1,3-5 0,-1-13 0,1-7 1,1-13-2,3-9 0,1-11-1,2-8-1,3-6 0,-1-11-3,9 5-8,-11-16-17,9 3-8,-6-10-1,-1-5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50:07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 10537 1,'0'0'7,"0"0"15,0 0-6,0 0-13,0 0 0,0 0 1,0 0-1,0 0 1,0 0-1,0 0 3,0 0 0,0 0 1,0 0 0,0 0-1,0 0 1,0 0 1,0 0-1,0 0-1,0 0-1,44-3-1,-44 3-1,0 0-1,0 0 0,0 0-1,0 0 1,41 10-2,-41-10 1,0 0-1,0 0 1,50 5 0,-50-5-1,0 0 1,45 3 0,-45-3 0,0 0 1,49-2-1,-49 2 0,0 0 1,54-3-1,-54 3 0,42-6 0,-42 6 0,0 0 0,56-8-1,-56 8 1,0 0 0,55-12 0,-55 12 0,0 0 0,57-8-1,-57 8 1,39-4 0,-16 1-1,2 1 0,-3-1 0,1 1 0,2-1 0,-1-1-1,-3 2 2,0-2-1,-4 1 1,1-1 0,2 0 0,-4-1-1,0-1 1,1-1-1,0 0 0,-1-1 0,-1 0 1,-1 0-2,1-2 1,-1 1 0,2 0 0,-2-1 1,1 0-1,1-1 0,2 0 0,-1 0 1,-1 0-1,-2-1 1,0 0-1,0-1 1,-2 1-1,1-1 1,-1 0-1,-2 1 0,0 0 1,0 1-1,-1 0 0,-2 1 1,2 1-1,-1 1 0,-8 8 0,15-16 1,-15 16-1,14-15 0,-14 15 1,14-13-1,-14 13 1,12-12-1,-12 12 0,10-12 1,-10 12-1,11-13 0,-11 13 0,14-15 0,-7 6-1,3-1 1,0 0 0,-1-2-1,2 0 1,-1 0-1,1-1 1,-5 1 0,2 0 0,0 0 0,-1 0 0,0 1 1,-2 1-1,2-1-1,0 1 1,0-1 0,-2 1 0,1 0-1,-1 1 2,-1 0-2,1 2 1,-1-1 1,-4 8-1,7-13 0,-7 13 1,4-9-1,-4 9 0,4-8 1,-4 8-1,4-8 0,-4 8 0,5-9 0,-5 9 0,7-12 0,-7 12 0,9-15 1,-5 6-1,2 0 0,-2-2 0,1 1 0,1-1 1,0 1-2,0-2 1,1 2 0,0-2 0,-2 1 0,5 0 0,-2-1 0,2 0 0,-2 0 1,4-2-1,-2 1 0,1 0 0,2 0 0,-3 0 0,0 1 1,-4 0-1,4-1 0,-1 2 0,-1 0 0,0-2 0,1 2 0,-1-1 0,0 0 0,0 1 0,0 0 1,-2-1-1,1 1 0,-1 0 0,0-2 0,-1 1 0,1-1 0,0 0 0,-1 0 0,0-1-1,1 1 1,-3 0 0,1 1-1,0 0 1,0 0 0,0 1 0,0-1 0,0 1 0,-1 1 0,2-2 1,-2 1-1,1 0 0,1 2 0,-1-2 0,2 2 0,0-1 0,0-1 0,0 2 0,2 0 0,1-1 0,0-1 1,0 0-1,1-2 0,3 0-1,-1 0 1,1 1-1,-1 0 1,0 0-1,0 2 1,-1 0-1,0 2 1,-3 0 0,1 2 0,1-1 0,-1 0 0,2 0 0,1 0 0,1 0 0,0-1 0,2 0 0,0 1 1,3-3-1,0 1 0,2-1 0,0-3 0,3 1 1,0 0-1,-1 0 0,3 0 0,-2 2 0,-1-1 0,2 2 1,-3 2-1,-1 2 0,0 0 0,-3 1 0,0 0 1,-2 1-1,-1 1 0,-1 0 1,-3 1-1,0 1 0,-1 0 0,0 2 1,-9-2-1,14 3-1,-14-3 1,16 3 0,-16-3 0,14 4-1,-14-4 1,15 6-1,-15-6 1,14 5 0,-14-5 1,12 8-2,-12-8 2,12 10-1,-12-10 1,14 14-1,-14-14 1,14 14-1,-6-6 0,-1 0 0,2 1 0,-1-3 0,1 2 0,1-2 0,-1-1 0,-1 1 0,2 0 0,0 0 0,-1-1 0,0 1 1,0 1-1,2-1 0,-2 2 0,-9-8 0,19 14 0,-9-7 1,-2 0-1,3 0 0,-1 0 0,1 1 0,-1-1 0,4 1 1,-3 0-1,1 1 0,1 0 0,-2 2 1,2-1-1,-2 1 0,0-1 1,-2 2-1,1-1 1,1 0-1,-2-2 0,1 2 1,-1-3-1,2 2 0,-2-2 0,0 0 0,1 0 0,-1-1 0,-2 1 1,-7-8-1,16 14 0,-16-14 0,13 14 0,-13-14 0,11 14 0,-11-14 1,10 14-1,-10-14 0,10 14 0,-10-14 0,7 13 0,-7-13 0,9 13 0,-9-13 0,7 15 0,-7-15 1,5 15-1,-2-7-1,-1-1 2,2 2-1,-2 0 0,2 1 0,-1 1 0,2-1 0,0 2 1,-1-1-1,1 1-1,-1 1 2,1 0-1,-3-2 0,2 1 0,-2 1 0,0-1 0,0-1 0,0 0 0,1-1 0,0-2 0,0 1 1,-3-9-1,8 12 0,-8-12-1,8 12 2,-8-12-1,6 11 0,-6-11 0,5 12 0,-5-12 0,5 15 0,-3-7 0,-1 1 1,1 0-1,0-1 0,0 2 0,1-2 0,1 1 0,-2-2 0,1 2 0,0 0 0,0 1 0,0-1 0,1 2 0,-1 0 0,-1 1 0,2 1 1,-1-1-2,1 1 2,-1-2-1,1 2 0,-1-2 0,1-1 0,1 1-1,-1 0 2,1-1-1,1 0-1,0 0 1,0 0-1,1-1 1,0 1-1,-1 0 2,0 0-2,-1 1 2,1 0-1,0 0 1,-1 2 0,0-1-1,0 0 0,-1 0 0,0-1 1,-1-1-2,0 0 2,-1-1-1,0-1 0,-2-8 0,6 14 0,-6-14 0,4 12 0,-4-12 0,5 12 0,-5-12 1,4 13-2,-4-13 2,4 14-1,-4-14 0,3 14 0,-3-14 0,2 12 0,-2-12 0,3 12 0,-3-12 0,2 11 0,-2-11 0,4 10 0,-4-10 0,4 10 0,-4-10 0,5 8 0,-5-8 0,5 12 0,-5-12 0,6 9 1,-6-9-1,6 10 0,-6-10 0,8 11 0,-8-11 1,8 8-1,-8-8 0,7 13 0,-7-13 0,8 13 0,-8-13 0,5 10 1,-5-10-1,7 13 0,-7-13 0,8 10 0,-8-10 1,10 11-1,-10-11 0,9 11 0,-9-11 0,9 12 0,-9-12 0,10 12 0,-10-12 0,9 14 0,-9-14 0,10 13 0,-10-13 0,11 9 0,-11-9 0,11 9 0,-11-9 0,12 7 0,-12-7 0,13 9 0,-13-9 0,12 9 0,-12-9 0,12 9 0,-12-9 1,14 9-1,-14-9 0,14 6 0,-14-6 0,14 5 0,-14-5 0,14 5 0,-14-5-1,14 3 1,-14-3 0,17 5 1,-17-5-1,18 7 0,-10-3 1,2 0-1,0 1 0,0-1 1,1 0-1,-2 0 0,3-1 1,-3-1-1,3 0 0,0 0 0,-1-1 0,1 0 0,0 0 0,-1 1 0,0-1 0,0 1 0,-1-1 0,1 0 0,0 0 0,0 0 0,0 0 0,2-1 0,0 2 0,0-2 0,0 1 0,0-1 0,1 1 0,1 1 0,-1-1 0,-1 0 1,-1 0-2,3 0 1,-1-1 1,-1 1-1,1 0 0,-1 2 0,2-2 0,-1 1 0,2-1 0,-2 2 0,1-1 0,0 0 0,1 0 0,-4 0 0,2 0 0,-1 0 0,-2 0 0,2 0 0,-1 1 0,2 0-1,-1 0 2,1-1-2,0 1 1,2-1 0,-4 2 0,5-3 0,-5-1 0,2 0 0,-2 0 0,0 1 0,0-2 0,0 1 0,-1 0 0,0 0 0,1 1 0,0-1 0,1 0 0,0 0 0,0-1 0,3 1 0,-2-1 0,3-1 0,-1 0 0,1 0 0,1 1 0,-1-2 1,0 0-1,-1 2 0,2-1 0,-2 1 0,0 0 0,-2 0 0,2 0-1,-4 1 1,2 0 1,0 0-1,-3 0 0,2 0 0,0-1 0,0 1 0,1-1 0,1 0 1,0-1-1,0 0 0,-1 2 0,1-2 0,-2 0 0,1 1 1,-1 1-1,-1-2-1,0 2 1,0 0 0,-1-1 0,1 1 0,0 0 0,-1-1 0,0 1 0,0 0 0,0 0 0,1 0 0,-1 1 0,1-1 0,-1 1 0,-1 0 0,0 0 0,1-1 1,1 2-1,0 0 0,0-2 0,2 1-1,0-1 1,1 1 0,1-1 0,-1 1 0,1-2 0,-1 1 0,1 1 0,0-1 0,-2 0 0,1 0 0,0 0 0,-1 1 0,0 0 0,1 0 0,0 1 0,-1-2 1,0 0-1,1 1 0,1-1 1,1-1-1,-2 1 1,2 0-1,-2-2 0,-1 1 0,1-1 1,0 2-1,-2-1 0,-1 0 0,1 1 0,-1 0 0,-2 1 0,2 0 0,-1-1 0,-1 1 0,1-1 0,-1 0 0,0 1 0,0 1 0,0-2 0,-1 1 0,-1 0 0,-8-1 0,15 3 0,-15-3 0,13 3 0,-13-3 0,12 4 0,-12-4 0,14 3 0,-3-2 0,-11-1 0,18 2 0,-5-2 0,-1 1 0,2-1 0,0-1 0,2 1 0,-1-1 0,2 0 0,0 0 0,-1 0 0,2-2 0,0 2 1,1-1-1,-2 1 0,4-1 0,-1 0 0,2 1 0,-1 0 1,-1 0-1,2-1 0,-1 1 1,2-1-1,-5 1 0,2 0 0,0 0 0,-1-1 0,1 0 0,-2 1 0,0-2 0,0 1 0,-2 0 0,-2 1 0,-2-2 0,1 1 0,-4 1 1,-1 1-1,-8 0 0,14-2 0,-14 2 0,10-1 0,-10 1 0,0 0 1,8-3-1,-8 3 0,0 0 0,5-12 0,-4 3 1,1-2-2,-1-5 2,-1-3-2,2-7 1,-2-8 0,1-6 0,0-9 0,1-7-1,1-11 1,-1-5 0,1-10 1,-2-8-1,1-3 0,1-9 0,-2-3 0,0-5-2,-2-2 2,1-1-3,0 2 2,0 1-1,0 2 0,-2 4 1,0 4 0,-1 7 1,1 8-1,-1 4 1,-1 6 0,0 7 0,-1 5 0,0 4 0,1 8 0,-3 7 0,2 3 0,-3 6 0,3 7 0,-2 5 1,3 5-1,0 6 0,1 3 1,3 9-1,-4-11 0,4 11 0,0 0 1,0 0-1,0 0 0,0 0 0,0 0 0,0 0 0,13 12 0,-13-12 0,17 16 0,-3-6 0,1-1 0,7 0 0,3-4 0,6-4 0,6-5 0,4-4-1,6-6 1,0-4-1,2-2 0,-2 0 0,-3 1 1,-5 4-1,-7 2 0,-6 6 1,-9 2 0,-3 6 1,-14-1-1,7 13 0,-12-4 1,-2 3-1,-4 2 1,-2 2-1,-2 3 0,-3 2 1,1 4-1,-2 3 0,2 3 0,-1 4 0,1 5 1,3 3-1,0 6 0,3 5 0,0 5 1,4 7-1,-1 4 0,2 4 0,2 5 1,-1 3 0,2 2 0,-1 2-1,3 2 1,0 1 0,1 1 1,3-1 0,0-1 0,3 1 0,1-4-1,0-5 1,0-4-1,1-5-1,2-5-1,-3-7 1,2-3 0,-2-7 0,2-1-1,0-5 1,1-3 0,1-4 2,-2-4-3,0-1 2,-1-2-1,-1-3 0,-1-2 0,-2-2 0,-1-3 0,0-2 1,-2 0-1,1-4 0,-2-2 0,2-2 0,-2-9 0,3 13 1,-3-13-1,3 10 0,-3-10 0,1 8 0,-1-8 0,0 9 0,0-9 0,-3 7 0,3-7 0,0 0 0,-6 10 1,6-10-1,0 0 0,0 0 1,-5 10-1,5-10 0,-2 12 1,0-2-1,0 0 1,1 2-2,0 0 2,0 1-2,-1-2 2,2-2-2,-1 0 1,1-9 0,3 10 0,-3-10 0,3 8 0,-3-8 0,0 0 0,0 0-2,10 9-1,-12-17-6,2 8-8,-6-30-5,2 9-13,-15-14-7,-6-9-1,-7-14 2</inkml:trace>
  <inkml:trace contextRef="#ctx0" brushRef="#br0" timeOffset="797.0455">7858 10470 62,'-14'7'35,"5"3"-1,-5-5 0,4 2-16,0-7-17,10 0 0,0 0 0,-2-14 1,11 6-2,6-1 2,5-2-1,7 2 2,5-1-2,6 3 2,3-1-2,9 3 1,-1 0 0,1 3 0,0 0 0,0 4-1,-1 1 0,-2 3 0,-5 0 0,-2 1 0,-6-1-1,-3 1 0,-5-1 1,-6-2-3,-2 0-1,-9-9-6,7-1-26,-17-13-2,-1-4-1,-12-18 0</inkml:trace>
  <inkml:trace contextRef="#ctx0" brushRef="#br0" timeOffset="1361.0779">6425 7085 54,'0'0'34,"13"-1"1,-13 1-1,0 0-31,14-2-2,0 9 0,6 10 1,9 10-1,9 12 0,7 12 0,6 9-1,1 7 0,2 3-1,-5-5 0,-2-6-3,-15-13 0,-3-8-4,-18-24-19,-11-14-7,3-18 1,-17-16-1</inkml:trace>
  <inkml:trace contextRef="#ctx0" brushRef="#br0" timeOffset="1571.0899">6439 6697 62,'13'35'35,"9"18"1,13 13-1,6 8-32,12 8-1,6 3-1,5-3-1,1-5-2,-6-13-2,0-4-7,-16-16-23,-5-11-2,-13-11 1,-9-10-1</inkml:trace>
  <inkml:trace contextRef="#ctx0" brushRef="#br0" timeOffset="1771.1012">6684 7362 66,'0'0'36,"7"-13"0,6-3 0,6-3-35,4-6 0,4-5-1,3-2-3,-2-7-3,5 10-12,-12-6-18,-1 7 0,-10 6 0,-5 9 1</inkml:trace>
  <inkml:trace contextRef="#ctx0" brushRef="#br0" timeOffset="1951.1116">6905 7161 49,'10'40'35,"3"-1"0,9 0 2,-5-9-30,14 0-2,-2-13-1,6-7-2,-5-14-1,-4-12 0,-3-9-2,-8-11-1,-4-4-1,-13-4-3,-2 3-3,-13-6-6,5 14-9,-9 0-11,4 8 0,1 6 1</inkml:trace>
  <inkml:trace contextRef="#ctx0" brushRef="#br0" timeOffset="2298.1315">7223 6985 5,'30'-8'31,"-4"-2"1,-8-1 1,-15-5-14,-3 16-5,-12-13-5,-4 14-4,-9 0-1,0 8-2,-2 1-2,4 3 0,5 2-1,10-1 1,8-3-2,10-3 2,14-4-1,8-3 1,8 0 0,7 1 1,3 1 0,4 5 2,-5 4-1,-2 8 0,-13 4 1,-7 9-1,-14 2 1,-9 5-1,-12 0-1,-8 0 1,-7-5-2,-4-6 0,2-6-4,-2-19-6,15-4-19,0-21-6,11-8 0,6-12-1</inkml:trace>
  <inkml:trace contextRef="#ctx0" brushRef="#br0" timeOffset="2570.147">7624 6987 40,'42'-41'35,"1"5"0,-11-1 1,0 9-24,-17-5-4,-3 7-4,-13 1-2,-7 6-1,-12 6-2,-8 5 0,-6 11 0,-5 8 0,1 13 0,3 9 1,7 11 0,8 5 0,14 6 1,13 0 1,17-7 1,18-7 0,15-15-1,14-12 1,9-18 0,8-13-3,1-12-1,-3-20-10,6-3-26,-18-8-2,-10-2 0,-18-4 0</inkml:trace>
  <inkml:trace contextRef="#ctx0" brushRef="#br0" timeOffset="9551.5463">6844 6527 48,'-20'-33'35,"-14"0"1,-5 4-1,-12 9-32,2 9-2,0 21 1,2 28-1,3 38-1,8 36 1,10 47-1,12 42 1,16 40 0,14 30-1,20 26 1,15 15-1,15 6 1,11-2 1,10-16 1,10-16-1,8-26 1,4-22 1,4-36 1,9-33 0,5-48-1,10-43-1,1-50 0,-3-46-1,-8-53 0,-5-50-1,-15-56-1,-15-49 0,-23-46-2,-17-35-1,-21-31 1,-19-20-1,-20-6 1,-20 9 0,-21 27 1,-22 34 0,-23 40 2,-22 45 0,-19 50 1,-19 52-1,-11 46 0,-4 42 0,11 37-4,12 19-15,36 29-21,21 4 0,21-6-2,21-14 1</inkml:trace>
  <inkml:trace contextRef="#ctx0" brushRef="#br0" timeOffset="20996.2009">5550 7024 180,'-11'-12'0,"-1"-5"0,2 0 0,4 0 0,7 2-1,7 6 1,10 12-1,23 23 2,14 21-1,14 28 0,18 18 0,13 22 1,13 15 0,13 11 0,16 4 1,8 1-1,11 2 1,8-4 1,6 0-1,1-2 1,5 5-1,-5 1 1,-4 6-1,-9-1 1,-5 0 1,-10-8-2,-9-6 0,-12-14-1,-9-11 1,-14-16-2,-9-16 0,-11-16-1,-11-14-2,-12-11-2,-15-16-1,-5-1-9,-23-21-22,-7-2-1,-20-13 1,-12-2-1</inkml:trace>
  <inkml:trace contextRef="#ctx0" brushRef="#br0" timeOffset="21440.2263">5170 11033 74,'65'-58'38,"21"-21"-2,14-29 0,30-22-33,23-30-1,28-26 3,24-27-2,21-20-1,19-14-1,18-14 1,14-4-1,6-1-1,0 7-1,-6 17-2,-13 23 2,-12 27 1,-25 24-1,-23 30 2,-35 28-1,-29 28 0,-31 22-1,-24 19 0,-22 18-2,-24 6-6,-4 17-23,-23-1-8,-12 1 0,-16 12 0</inkml:trace>
  <inkml:trace contextRef="#ctx0" brushRef="#br0" timeOffset="22460.2847">2500 7133 36,'-150'-9'32,"-1"8"-2,-6 9 1,-7 13-29,-1 8 0,9 11-1,4 11 0,10 14-2,3 14 0,14 15-1,6 16 0,21 18 1,11 17 0,12 19 2,11 18 1,16 19 0,18 14 1,16 12 2,21 6 1,20 6-1,16 0 1,15 0-2,20-6 0,13-5 0,17-13-1,20-6-1,18-15 1,10-11-1,15-20 0,18-15-1,15-25 2,11-21-1,4-32 0,1-27 0,-1-30 0,6-27 0,1-31 0,-5-24 0,-5-27-1,-5-24 1,-7-19-1,-7-16 0,-10-14-1,-12-15 0,-13-13 0,-13-18 1,-16-14-2,-14-15 0,-19-9 1,-16-14 0,-19-6-1,-18-3 1,-23-2-1,-20 6 0,-24 10-1,-24 19 0,-23 17 1,-27 24-1,-28 24 1,-27 27-1,-27 31 2,-26 29-1,-26 29 1,-21 25 0,-20 25 0,-13 24 0,-8 22-1,-3 21 0,2 19 0,-3 20 0,5 14 0,18 8 0,25 10-2,19-3-5,32 6-22,22-11-11,28-9-1,31-14-2</inkml:trace>
  <inkml:trace contextRef="#ctx0" brushRef="#br0" timeOffset="37074.1205">3077 7727 37,'-69'-13'33,"-11"1"-2,-14-3 1,-11 1-29,-1 7 0,-3 0-2,2 10-1,-3 6 0,-1 6-2,-4 10 0,-9 11-2,-10 16 0,-1 10 0,-5 18 2,2 11-1,2 20 0,6 15 3,8 18 1,15 16 1,15 14 2,20 12-1,15 7-2,17 9 3,20 4-1,15 5 0,19 3 0,26 4-1,18 1 0,32-2-1,35-2 2,26-7-2,22-14 0,14-19 0,26-27 0,8-28 1,17-36-1,-4-28 2,-8-37 0,-5-24 0,-6-32 1,-4-22-1,-19-24 1,-10-18-2,-17-20 1,-13-17-1,-22-18 0,-13-13-1,-22-17-1,-15-15 0,-19-19 0,-17-18 0,-19-16 0,-15-12-1,-15-5 0,-15-2 0,-15 6 0,-16 10-1,-14 23 1,-14 25 1,-17 27 0,-19 31 0,-18 28 1,-14 27 0,-14 27-1,-8 22 0,0 21-3,-3 10-6,17 17-28,4 1 0,14 6-1,6-7-2</inkml:trace>
  <inkml:trace contextRef="#ctx0" brushRef="#br0" timeOffset="38153.1823">4282 9363 53,'-18'-3'35,"-4"8"-3,-6 5 1,-3 9-31,2 10-1,2 15 0,5 18-2,4 17 1,12 22-1,9 21 2,12 19 0,15 16 0,11 8 0,12-3-1,8-14 1,7-15 1,2-27 0,5-25 0,-6-37 1,0-29 1,-9-36 0,-1-26 0,-9-26 0,-4-19 1,-11-26-3,-10-15 0,-10-18-1,-13-14 0,-12-4-1,-13 2 0,-12 8-1,-12 11 0,-8 22 1,-14 23-1,-9 30 0,-12 33 0,-6 32 0,-3 26-1,1 26 0,0 14-4,22 19-25,4-3-5,21-4-2,12-18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1-18T16:07:36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6096 162,'0'0'-3,"0"0"1,0 0-3,17 5-1,-8-10-8,15 6-21,0-3-1,5 2 0,2 0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5:34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2846 3335 63,'1'-8'32,"-3"-1"2,2 9-2,-2-11-28,2 11 0,0 0-1,0 0 0,9 19-1,-6 5 0,-2 11-1,0 14 1,-4 14 1,1 13-2,-6 11 2,1 8-2,-3 0 1,-1 0 0,0-10 0,3-10-2,0-12 1,3-11 0,2-15-1,2-10 0,2-8-1,-1-9-1,0-10-3,0 0-14,-5-17-16,-3-7-2,1-6 0,-7-12 0</inkml:trace>
  <inkml:trace contextRef="#ctx0" brushRef="#br0" timeOffset="384.022">2136 3560 65,'-22'0'35,"4"-5"0,18 5-1,-12-14-30,23 11-2,16-3 1,11 3-1,13-1 0,11 1 0,13-1 0,8 4 0,6-3 0,5 1 0,-1-2 1,0-2-1,-5 0 0,-1-3 0,-11-4 0,-1-2 0,-8-4 0,-5 0-1,-10 0 0,-5 1-1,-8-1-1,-8 1-1,-5 4-1,-8-2-3,1 10-7,-12-8-24,5 7 0,-6-5 0,4 6 1</inkml:trace>
  <inkml:trace contextRef="#ctx0" brushRef="#br0" timeOffset="803.0459">4200 3434 78,'0'0'35,"2"19"-1,-8-2 0,3 12-31,2 11-2,6 13 1,-3 7 0,2 10-2,-1 5 1,0 1-1,0-2 0,-1-3 0,-1-8 0,-1-10 0,-1-9-1,0-12 0,2-8-1,-4-14-2,3-10-9,0 0-22,-6-26 1,-7-9-1,0-9 0</inkml:trace>
  <inkml:trace contextRef="#ctx0" brushRef="#br0" timeOffset="1135.065">3537 3462 79,'19'6'36,"15"-3"0,9-5 0,17 1-32,16-3 0,15 2 0,4-3-1,6 1 0,-1-6-1,1 0 0,-8-4 0,-5-1-1,-12-1 0,-10 1 0,-13 0-1,-8 1 0,-12 2 0,-8 1-1,-6 2-1,-9-3-2,-1 6-5,-13-9-24,4 15-3,4-18-2,-4 18 0</inkml:trace>
  <inkml:trace contextRef="#ctx0" brushRef="#br0" timeOffset="1822.1042">6854 3340 75,'-18'-24'34,"-3"7"0,-12-2-2,-5 7-31,-3 6-1,-4 9 0,-3 11 0,-3 11-1,2 14 1,0 11 0,5 19 0,6 11 1,8 11 0,13 8 0,9 0 0,13-3 1,13-10-1,18-11 1,15-19-1,14-17 1,13-23 0,10-19-1,7-21 1,8-13 0,1-17 0,-2-8 1,-10-11-1,-9-5 1,-17-5-2,-14 2 1,-20 2 0,-19 6-1,-23 7 1,-19 7-2,-17 12 0,-12 9-1,-8 11-1,-8 6-3,4 19-19,-8-4-12,9 11-3,-3-2 1,12 6-2</inkml:trace>
  <inkml:trace contextRef="#ctx0" brushRef="#br0" timeOffset="3231.1848">2809 5515 52,'0'0'33,"-13"2"0,13-2-7,-9-4-23,9 4-1,0 0-1,0 0-1,0 0 0,0 0 0,9 9 2,-7 2 0,0 8 1,0 6 0,1 11 1,-4 7 0,4 10 0,-5 6-2,3 8 1,-2 3-1,2 4-1,-2 1 0,2-3-1,-1-4 0,0-4 0,0-8 0,-1-9 0,1-7-3,-2-13 0,4-2-8,-2-25-25,0 0 0,-12-10 0,6-17-1</inkml:trace>
  <inkml:trace contextRef="#ctx0" brushRef="#br0" timeOffset="3631.2077">2016 5834 56,'-17'8'36,"17"-8"0,0 0-1,11-5-34,23-2 1,25-3-1,13-1 0,16-2 0,7-4 2,11 1-1,7-2 1,3-1-1,-6-2 2,-9 4-1,-8-1 0,-8 4-1,-11 0 1,-8 3-1,-13 2-1,-9 4 0,-9 1 0,-6 1 0,-9 1-1,-6 1-1,-4 2 0,-10-1-1,0 0-2,0 0-5,-6 9-23,-4-9-4,10 0-2,-12 2 1</inkml:trace>
  <inkml:trace contextRef="#ctx0" brushRef="#br0" timeOffset="4026.2303">4089 5398 80,'-7'16'37,"0"13"0,-6 2 0,6 18-36,3 13 0,2 10-1,2 11 1,0 4-3,-1 3 1,2 0 0,-1-2 0,0-8 0,-1-10 0,-1-8 0,1-11-1,-1-11 1,4-8-4,-2-16-2,10-6-23,-10-10-6,12-26-1,-4-7 1</inkml:trace>
  <inkml:trace contextRef="#ctx0" brushRef="#br0" timeOffset="4335.2479">4402 5367 70,'8'4'36,"2"14"1,-7 9 0,5 16-33,0 15 0,3 16-2,0 15 0,1 11-2,-1 6 1,2 0-3,0-2 1,-3-9 0,1-12 0,-2-13 0,1-14 0,0-14 1,3-13-1,-2-14-1,2-8-2,-4-17-6,5-5-26,-11-13-1,-2-5 0,-10-12 1</inkml:trace>
  <inkml:trace contextRef="#ctx0" brushRef="#br0" timeOffset="4567.2613">3924 6068 63,'-17'11'36,"8"-10"1,9-1-1,21-9-32,14-2-2,17-5-1,10-1 2,9-3-3,8-1 1,2 0-3,-4-1 0,0 4-6,-18-3-22,-5 9-5,-14-1-1,-12 7 0</inkml:trace>
  <inkml:trace contextRef="#ctx0" brushRef="#br0" timeOffset="5125.2932">2433 7113 51,'-8'15'37,"6"7"0,-3 5-1,9 12-32,-1 11-1,7 16 0,-1 12-1,1 10-1,-1 9 0,-2 6-1,-2 1 0,-2-3 0,-3-8 0,-3-10-2,0-12 0,-3-16-2,7-7-12,-4-25-20,4-15 1,-5-17-2,7-17 0</inkml:trace>
  <inkml:trace contextRef="#ctx0" brushRef="#br0" timeOffset="5411.3095">2729 7096 58,'13'31'39,"4"15"1,-6 9-2,5 15-26,-2 10-12,4 11 1,0 7-1,-3 1-1,-4 1 0,-5-6-1,-2-10 0,-4-13-2,2-13 0,-8-15-4,5-6-9,-11-21-20,1-13 1,-6-14-1,-5-10 0</inkml:trace>
  <inkml:trace contextRef="#ctx0" brushRef="#br0" timeOffset="5608.3208">2385 7691 57,'16'-4'38,"13"4"1,10-7-1,12 3-32,8-1-4,13 2 1,8 1-3,1-3-2,6 6-9,-8-8-27,-1-1 2,-7-6-2,-4-3 0</inkml:trace>
  <inkml:trace contextRef="#ctx0" brushRef="#br0" timeOffset="5915.3384">4209 7204 75,'9'51'38,"-1"13"2,-8 3-3,9 6-36,-7 6 0,1 0-2,-2-1 1,-4-5-2,1-7 0,-1-9 0,1-8-1,-3-14-1,3-3-3,-8-19-11,6-3-19,4-10 1,-15-17-1,2-8 1</inkml:trace>
  <inkml:trace contextRef="#ctx0" brushRef="#br0" timeOffset="6199.3546">3609 7357 68,'28'-1'40,"19"2"-1,9-9 0,20-6-34,13 1-3,14 1 1,7-4-1,2 0 0,3-3-1,-3-3 0,-4-2-1,-8-1-2,-10-3 1,-8-1-2,-7 1-1,-12-8-5,2 5-27,-18-2-4,-2 2 2,-9 0-1</inkml:trace>
  <inkml:trace contextRef="#ctx0" brushRef="#br0" timeOffset="7447.426">5034 5285 39,'-1'-9'31,"1"9"1,-7-8-1,7 8-19,-13-6-10,13 6-1,-11-2 1,11 2-1,-17 2-1,17-2 1,-18 10 0,9 1 1,-2-1-1,2 7 1,-3 1 0,4 9 0,0 4 1,6 8-1,2 7 1,7 9-1,4 6 0,7 7 0,7 2-1,6 0 0,4-4-1,5-3-1,4-8 1,4-7-1,3-11 2,3-6-2,2-9 2,-1-7-2,0-6 1,-3-4 0,-3-6 1,-6-3-1,-6-4 0,-6 1 0,-11-3 0,-8 0 0,-9 2 0,-3 8 0,-21-7 0,-3 8 0,-11 5 0,-9 6 1,-5 7-1,-4 6 0,-1 6-1,0 9 2,3 6-2,8 5 1,7 6 1,7 1-1,13 1 0,8 1 0,12-2 1,9-2-1,12-4 0,11-2 0,11-3-1,9-1 2,9 0-2,7-2 2,5 0-1,2 2 2,-3 1-2,-3 4 2,-9 2 0,-9 4 0,-13 4 0,-14 3 1,-18 2-2,-15 1 0,-18 1 1,-18-2 0,-17-3-1,-14-4 0,-14-8 0,-7-7-1,-5-11-1,-2-14-2,5-8-5,-1-24-17,14-7-14,9-17 0,19-5 0,14-14 0</inkml:trace>
  <inkml:trace contextRef="#ctx0" brushRef="#br0" timeOffset="7859.4496">6674 5837 51,'7'-19'35,"1"7"1,-4 3 0,-4 9-27,7 12-6,0 10 1,-4 12-1,4 14-2,0 13 1,2 14-2,0 9 0,0 6 0,0 2 1,-1-3-1,-1-8-1,-2-11 1,0-13-2,-4-16-2,5-12-6,-10-19-26,4-10-1,-3-29 0,0-8 0</inkml:trace>
  <inkml:trace contextRef="#ctx0" brushRef="#br0" timeOffset="8083.4624">6614 5727 65,'-4'29'37,"-7"9"0,-1 14 0,-9 8-32,-1 7-6,-1 10 1,-2 1-4,0 6-6,-12-8-27,7-3 0,-3-11 0,6-7 0</inkml:trace>
  <inkml:trace contextRef="#ctx0" brushRef="#br0" timeOffset="8312.4754">6289 6743 38,'17'16'36,"8"-1"-1,2-5 2,14 0-19,5-7-13,18 1-1,5-8 0,11-1-1,3-6-1,5-1-1,-1-1-2,-7-4-1,-4 7-8,-20-3-27,-5 3-1,-16 0 1,-7 3-2</inkml:trace>
  <inkml:trace contextRef="#ctx0" brushRef="#br0" timeOffset="10634.6083">2525 9379 59,'-2'15'37,"2"7"1,-4 5-2,3 11-34,1 10 0,4 14 0,-3 13 0,-2 11-1,-2 7 0,-1 6 0,-2 0 0,-1-4-1,-3-10 2,0-9-2,2-11 0,0-13-1,3-12-1,-1-13-2,7-9-3,-1-18-20,0-12-9,4-14 0,7-13 0</inkml:trace>
  <inkml:trace contextRef="#ctx0" brushRef="#br0" timeOffset="10932.6253">2933 9219 48,'15'18'39,"-8"12"-1,0 17 1,-12 6-22,0 27-14,3 18-1,2 16-1,-3 14 0,1 6 0,1-3-1,0-6 0,0-13 0,-2-18 0,0-20-2,-3-19 0,1-19-2,-8-29-7,13-7-25,-20-28 0,1-7-1,-10-15 0</inkml:trace>
  <inkml:trace contextRef="#ctx0" brushRef="#br0" timeOffset="11138.6371">2482 9936 69,'31'-1'38,"2"-10"-1,12 5-1,7-3-35,7 1 1,10-1-3,2 1 0,2 6-5,-9-7-11,3 10-18,-7-6-2,-3 2 1,-11-4-1</inkml:trace>
  <inkml:trace contextRef="#ctx0" brushRef="#br0" timeOffset="11461.6555">3850 9200 68,'11'33'39,"0"14"-1,-7 7 0,0 18-35,-1 8-3,4 11 1,-2 8-1,-4 6 0,-1 0-2,-4-4 0,1-5-1,-4-18-3,6-5-10,-7-23-20,4-14 0,-6-23 0,10-13 0</inkml:trace>
  <inkml:trace contextRef="#ctx0" brushRef="#br0" timeOffset="11787.6743">4191 9089 75,'20'44'40,"1"20"-1,-11 11-1,0 20-36,2 20 0,-1 12-1,-4 5-1,-3 2 1,-2-4-1,0-14-1,-1-15 1,-3-21-2,0-19 0,-2-18 0,0-14-3,-7-23-8,11-6-23,-16-22-1,3-4 0,-9-11 1</inkml:trace>
  <inkml:trace contextRef="#ctx0" brushRef="#br0" timeOffset="11981.6854">3978 9954 84,'5'-15'38,"8"5"-1,-3-11-11,7 8-22,7-2-2,7 1 1,5 0-4,3-2-1,5 3-5,-3-8-29,12 2-1,-7-4-1,2 6 1</inkml:trace>
  <inkml:trace contextRef="#ctx0" brushRef="#br0" timeOffset="12890.7373">6548 9092 75,'18'-18'37,"2"-5"-1,11 0 0,-4-1-37,15 5 0,7 8 0,5 12 0,2 18 0,0 16 0,-3 18 1,-5 17 1,-7 18 0,-11 14 2,-16 6-1,-9 5 1,-14-7 1,-8-4 0,-16-11-1,-6-10 0,-13-19-1,-1-14-1,-6-18-2,0-15 1,0-13-1,2-16-1,11-12 1,6-11 0,16-8 0,12-7 1,18-1-1,13 1 2,16 4 0,13 8 0,14 8 1,9 12-1,6 13 2,3 15-1,0 10 1,1 12-3,-8 8 2,-2 5 0,-10 3-2,-4-2 0,-9-4-1,-7-7-3,-1 2-7,-14-15-25,4-6-2,-10-11-1,1-5-1</inkml:trace>
  <inkml:trace contextRef="#ctx0" brushRef="#br0" timeOffset="16547.9465">9062 3160 62,'0'0'30,"6"-13"-1,-6 13-1,4-11-27,-4 11 1,0 0 0,0 0 0,7 16-1,-8 8 1,-4 9 0,0 11 0,-2 4 0,0 8 0,-2-2-1,1 0 0,0-8-1,0-8-2,7-5-8,-5-14-21,8-8 0,-2-11-1,10-11 0</inkml:trace>
  <inkml:trace contextRef="#ctx0" brushRef="#br0" timeOffset="16835.963">9590 3116 89,'0'40'35,"-11"-1"-1,3 10-2,-7 0-32,1 5 0,-2-2 0,-2-1-1,1-4 0,-2-7-2,9-4-2,-5-13-3,13 0-4,-7-16-18,9-7-3,0 0 0,16-17 1</inkml:trace>
  <inkml:trace contextRef="#ctx0" brushRef="#br0" timeOffset="17136.9802">9762 3378 73,'1'32'35,"-8"-1"0,3 8-1,-7-7-19,5 4-14,4-2 0,6-5 1,4-3-2,4-7 1,5-5-1,6-7 1,6-4-1,3-5 0,5-4 1,4-2-1,4-4 1,1-1-2,1 1-1,-5-5-3,3 7-6,-15-8-23,4 4 0,-13-5-1,-2 4 0</inkml:trace>
  <inkml:trace contextRef="#ctx0" brushRef="#br0" timeOffset="17357.9929">10246 3299 85,'-3'27'36,"-7"4"0,5 13 1,-9 4-33,7 12 1,-3 3-2,2 5-2,1 1 0,2-2-3,6-3-1,2-12-3,10 2-10,-1-18-21,9-2 1,-2-13-1,5-6 0</inkml:trace>
  <inkml:trace contextRef="#ctx0" brushRef="#br0" timeOffset="19948.141">8980 5571 41,'6'-7'34,"-6"7"0,0 0 0,-3-10-27,3 10-2,-1 16-2,3 3 0,-1 10-2,2 12 1,-3 11-2,1 13 1,-3 7-1,0 3 0,-2 1-1,-1-8 0,2-8-1,0-15-4,8-6-7,-3-21-21,12-13-1,0-13 0,5-9-1</inkml:trace>
  <inkml:trace contextRef="#ctx0" brushRef="#br0" timeOffset="20195.1551">9495 5779 53,'-3'53'35,"-5"5"0,-4 7-1,-3 7-32,1 6-1,1 0-2,-4-4-2,4-1-3,-5-15-6,9-3-17,-1-13-6,3-15 0,1-12 1</inkml:trace>
  <inkml:trace contextRef="#ctx0" brushRef="#br0" timeOffset="20520.1737">9436 6357 1,'22'-36'28,"4"3"1,2 3-13,-5-5-1,8 11-2,-9-3-2,5 13-3,-8 1-1,2 14-3,-9 7-1,-3 13 0,-11 13-2,-6 10 1,-8 5 0,-3 10 1,-1 1 0,0 0-1,4-7 0,8-4 0,7-14 1,13-5-2,10-13 2,12-7-2,10-10 1,8-5-1,5-5 1,6-4 0,-1 0-3,-3-4 0,-2 10-10,-13-5-25,-7 4 0,-16 3-1,-9 5-1</inkml:trace>
  <inkml:trace contextRef="#ctx0" brushRef="#br0" timeOffset="21591.235">8825 8627 29,'9'-9'32,"-9"9"1,11-2-1,-10 11-22,-5 5-8,2 10 1,-6 6 1,2 10-2,-4 6 1,-1 7-2,0 3 1,0 1-1,2 2-1,0-5-2,8 0-5,-3-16-9,10 0-16,2-13-1,5-8 0,0-13 3</inkml:trace>
  <inkml:trace contextRef="#ctx0" brushRef="#br0" timeOffset="21848.2497">9387 8990 53,'-25'65'37,"-5"8"-1,-13-1 0,1 6-32,-2-7-3,4-6-2,9-3-3,0-21-11,13-3-17,5-18-1,13-9-2,0-11 1</inkml:trace>
  <inkml:trace contextRef="#ctx0" brushRef="#br0" timeOffset="22516.2879">9360 9445 50,'25'-12'31,"2"-5"0,3-3-1,-1-1-28,3 3-1,-5 0-1,-2 4-1,-7 8 1,-9 5 0,-9 1 2,2 8 0,-2-8 1,-14 17 0,3-10 1,3 1 0,8-8 0,-12 9-1,12-9-1,0 0 0,0 0-1,0 0 0,0 0 1,0 0-1,0 0-1,0 0 1,0 0-1,0 0 1,0 0-1,-2-10 0,2 10 0,0 0 0,3-8-1,-3 8 2,0 0 0,0 0 0,0 0 0,0 0 0,-3 14 0,0 1 1,-2 6 0,0 7-1,-1 7-1,-1 6 2,2 3-1,0 0 1,-1-5-2,3-4 1,3-5 0,2-7 0,2-9 0,5-5-1,6-6 1,7-5-1,6-3 0,10-2 1,6-4-1,8 0 0,3 0 0,1-3 0,-3 4-1,-5-1-1,-5 4 0,-12-1-3,-2 9-9,-18-8-22,2 6-2,-11-8 0,1-1 1</inkml:trace>
  <inkml:trace contextRef="#ctx0" brushRef="#br0" timeOffset="22779.3029">10007 9324 78,'-12'77'42,"-11"1"-1,10 14-1,-6-2-37,10 3-1,5-2 0,5-6-2,3-8 0,1-11-2,5-10 0,-1-14 0,6-7-3,-4-16-6,12-1-27,-9-17 0,6-4-1,-5-15-1</inkml:trace>
  <inkml:trace contextRef="#ctx0" brushRef="#br0" timeOffset="25352.4501">3111 12979 67,'-12'-16'37,"12"16"-2,-18-21-1,7 9-30,-3-3-2,3 1 0,-6 0-3,-1 2 1,-7 3-1,-1 4 0,-4 5 2,-5 9-1,-1 10 1,-2 6 0,2 10 0,3 9 0,9 9 0,9 6 0,9 3-2,12-3 1,10-3 1,7-9 0,10-9 0,8-17-1,3-16 0,0-15 1,0-15 0,-2-9 0,-7-12-1,-4-5 0,-10-2 1,-10 1 0,-12 1 0,-9 8 0,-10 5-1,-7 8 0,-6 8-1,-2 7 1,2 7-1,1 3-3,8 16-8,-2-4-24,18 5-1,1-3 0,15 2 0</inkml:trace>
  <inkml:trace contextRef="#ctx0" brushRef="#br0" timeOffset="25879.4803">4235 12933 73,'13'-2'37,"-13"2"1,0 0-2,0 0-33,6 13-2,-7 5 0,0 8 1,-5 9-3,-1 7 3,-5 9-2,3 7 0,-1 2 0,1-2 0,2-1 1,2-8-1,4-8 0,1-41-1,10 49 1,-10-49-3,0 0-6,0 0-24,44-19-4,-27-9 0,3-5 0</inkml:trace>
  <inkml:trace contextRef="#ctx0" brushRef="#br0" timeOffset="26627.523">5852 13201 75,'-4'-18'36,"4"-2"-1,-2-9 0,4 3-35,6-3 1,4 0-2,6 1 1,3 3 0,8 4 0,4 6 0,3 8 1,3 8 1,0 11-1,3 10 1,-4 11 0,-2 9 0,-8 8 0,-6 6 0,-10 3-1,-8 3 1,-11 2-1,-7-5 1,-9-4-1,-6-7 0,-4-8 1,33-40-1,-73 49-1,73-49 0,-70 4 1,70-4 0,-54-29-1,54 29 0,-25-53-1,25 53 1,16-49 0,-16 49 1,64-32 0,-18 24-2,10 8 2,6 6 0,0 4 0,-5 2-2,-3 1 0,-12-1-2,-42-12-8,52 27-27,-52-27-2,0 0 2,0 0 0</inkml:trace>
  <inkml:trace contextRef="#ctx0" brushRef="#br0" timeOffset="27874.5944">2568 12773 47,'0'0'30,"5"-8"1,-9-5-12,2 2-15,-8-9 2,6 4-1,-4-11 0,3 1-1,-3-9 0,3 0-1,-2-7 0,4 0-1,0-3 0,2 3-1,1-1 0,2 4 1,-1 1-1,5 3 1,0 0-1,2 6 0,0 0 0,0 3 0,1 3 0,0 3 0,-2 2-1,4 8 0,1 6 1,2 4-1,-1 4 0,4 3 0,0 4 0,4 0 0,2 2 0,0 2 1,3-1-1,4 0 1,4-2 0,4 1 0,3-1 0,0 2-1,0 0 1,-3-2 0,-3 1 0,-4-1-2,-7 3 3,-6 2-2,-6 3 2,-5 4-1,-4 4 1,-2 5-1,-6 2 1,-1 5-1,-4 3 0,-1 0 0,-3 0-1,-1 0 1,0-3 0,0-7-1,4-4-1,0-7 1,4-6-2,2-6-1,5-10-6,0 0-28,6-10 0,-3-8-2,8-2 1</inkml:trace>
  <inkml:trace contextRef="#ctx0" brushRef="#br0" timeOffset="29064.6624">4029 12785 52,'0'0'33,"0"0"0,0 0-2,-5-11-28,2-6-1,3-3-1,-2-7 0,0-7-2,-2-11 2,3-7 0,-4-7 1,2-5 1,-2-12 0,0-4 0,-4-8 0,3-1 0,-1 2 0,1 2 0,0 3-2,0 5 0,-1 10 1,3 6-1,1 9-1,1 7 1,-2 9-2,1 6 3,-2 7-2,1 5 1,1 5 0,3 13-1,-5-12 1,5 12 0,0 0-1,0 0 1,0 0-1,0 0 0,0 0 0,12 6 0,-12-6 1,19-3-1,-5 0 0,5 1 0,4-1 0,5-1 1,7 3-1,5 0 1,7 1-1,2 2 0,4 3 1,0 1-1,-1 4 0,-4 1 0,-5 4 1,-4 2-1,-7 4 0,-4 2 0,-3 3 1,-6 6-1,-3 5 1,-2 7 0,-5 10 0,-4 6-1,-7 10 2,-3 9-1,-8 6-1,-4 7 2,-4 1-1,-3-1 0,-2-6-1,1-5 1,0-11-1,2-7 1,4-14-2,1-11 1,6-11-1,-1-9 0,6-9-2,7-9-1,-9-6-4,2-18-19,11 7-12,-1-13 0,9 4 1</inkml:trace>
  <inkml:trace contextRef="#ctx0" brushRef="#br0" timeOffset="30415.7397">5721 12815 62,'0'0'30,"-13"10"2,13-10-7,0 0-22,-13-1 0,13 1-1,0 0-1,-8-5 0,8 5 1,-8-8 0,2-1 0,3-1 0,-2-6 0,6 0 1,-1-7 1,6-4-2,-4-6 1,6-5-1,-2-4 1,0-1-1,-1-1 1,-3 3-2,-2 2 0,-1 5-1,-2 6 1,-1 6-1,-1 5 0,1 7 0,-2 2 0,6 8 0,-11-9 0,11 9 0,0 0 0,-9-7 0,9 7 1,0 0 0,0 0 0,12-6 0,-12 6 0,19-2 0,-6 2 1,1-1-2,5 3 1,3-1 0,2 1-1,5 2 1,2-1 0,5 2 0,2-1 0,3 2 0,0 0-1,1 2 1,-3-1 0,-2 4-1,-1 2 1,-3 5-1,-5 6 1,1 2 0,-5 5 0,-1 4 1,-6 3 0,-1 3 0,-5 0-1,-2 3 1,-3-2 0,-5 0 1,-1-2-3,-2 0 1,0-1 0,0-4-1,1-3 1,-1-9-2,1-3 0,1-9-3,4-1-8,-10-18-25,11-7-2,-6-13-2,4-8 0</inkml:trace>
  <inkml:trace contextRef="#ctx0" brushRef="#br0" timeOffset="32287.8468">1578 12719 38,'-5'9'30,"5"-9"-1,-11 12 0,11-12-28,0 0 0,13 6 0,-1-2 0,4 1 1,7 3 0,7 0 1,5 4 0,2-4 1,3 3 0,2-8-1,7 2 0,-1-6 0,1-2-1,-1-3 0,0-4-1,3-4 1,4 2-1,0-3 1,-1 0 0,2-4 0,2-4-1,3-4 2,1 1-2,-4-8 1,0-3-1,-4-4 0,-1-2 0,-2-2-1,-2 0 0,-6-2 1,-2-2 0,-1 0 0,-2 0 0,1-1 0,0-2 1,0-1-2,2 1 2,1-2-1,2 3-1,5-1 1,4 0-2,1 0 1,3 1 0,2-1 0,1 1 0,0 4 0,1 2 0,-4 6 0,-1 4 0,-2 7 1,1 5 0,1 5-1,3 5 1,3 2 0,0 0-1,4 3 1,2 2 0,0 2-1,-2 3 0,-2 5 0,-3 3 0,-2 7 0,-1 5 0,-1 2 0,-1 3 0,2 4 1,-1 0-1,1 1 1,2 5-2,-1 1 2,0 4 0,-1 5 0,-1 6 0,-1 6 0,-1 6 1,-1 3-1,-1 6 1,3-1 0,0 1-1,3-1 0,2-1 0,2-1-1,2-2 1,0 1-1,1-3 1,-1 4-2,-4 0 3,3 0-1,-1-1 0,2-3 1,4-3-1,5-5 0,7-8 1,5-10-1,8-11-1,0-7-2,4-18-3,9-1-14,-16-19-21,5-4 2,-15-10-3,-5-3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6:16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2834 3122 71,'0'0'35,"0"0"-1,0 0 1,-12-5-34,12 5 1,0 0 0,0 0 0,0 0-1,0 0 1,0 0-1,0 0 1,-1 8 0,3 0 1,-1 5 0,4 9 1,-3 7 0,3 12-1,-3 7 0,5 11 0,-4 4-1,2 4-1,-2-1 1,0-2-2,-2-6 1,-1-8-1,-2-7 0,-3-9 0,0-6 1,-3-6-2,0-5 1,-2-4-1,2-4-1,-3-4-1,11-5-2,-19-5-4,19 5-19,-13-27-10,7 3 0,-6-12 0</inkml:trace>
  <inkml:trace contextRef="#ctx0" brushRef="#br0" timeOffset="403.023">2309 3263 75,'-23'4'34,"-2"-6"2,9 8-8,-1-10-23,17 4 0,0 0-3,14-4 0,8 1-1,7 2 0,10 0 0,6 2 1,13 0 0,2 1 0,2 1 0,6-2 1,0 0-1,3-2 1,-2-3-2,2-1 1,-8-3-1,-1-1 0,-5-1 0,-7 1-1,-7 1 1,-10 2-1,-8 2 0,-7 2 0,-7 3 0,-11-1-1,0 0 0,0 0-1,3 12-2,-3-12-5,0 0-19,0 0-9,0 0 0,0 0-1</inkml:trace>
  <inkml:trace contextRef="#ctx0" brushRef="#br0" timeOffset="804.0459">3840 3230 88,'0'0'38,"-2"15"0,2-15-1,-9 18-33,5-1-2,4 10-1,1 9 0,1 11-1,0 8 0,1 5 0,0 4-1,2 1 0,0-5 2,-1-6-2,0-10 1,-2-11 0,2-9 0,-3-8-2,2-7 1,-3-9-3,0 0-5,-17-25-23,10 7-4,-7-13 0,-1-1-1</inkml:trace>
  <inkml:trace contextRef="#ctx0" brushRef="#br0" timeOffset="1127.0645">3393 3295 79,'-14'5'35,"3"-5"1,11 0-1,0 0-31,22 6 0,7-7-1,12 3 0,9-2-1,8 1 0,6-1 0,4 1-1,-1-2 0,1 0 1,-5-1-1,-6-2 1,-4-1-1,-4-1 0,-6-2-1,-5 1 1,-7 0-2,-7 0 0,-4 2-1,-7-1-1,-5 3-2,-8 3-4,0 0-20,0 0-9,-8 2 1,-2-1 1</inkml:trace>
  <inkml:trace contextRef="#ctx0" brushRef="#br0" timeOffset="1728.0988">4845 3247 71,'-12'-2'35,"12"2"0,0 0-1,0 0-31,0 0 1,-9 17 0,2-1-1,1 9-1,-2 8 1,2 10 0,-2 9-1,4 7 1,0 3-1,4 2 0,0-4 0,4-5-1,0-7 0,2-7 0,-1-11 0,0-8-1,-1-7 0,-1-5-1,-3-10 0,0 0-2,0 0-2,5-18-4,3 6-19,-12-16-8,6-1-1,-9-10 0</inkml:trace>
  <inkml:trace contextRef="#ctx0" brushRef="#br0" timeOffset="2140.1223">4454 3322 73,'-12'2'34,"0"-4"1,12 2 0,-13 6-29,13-6-1,12 8-1,1-2-2,5-3 1,7 1-1,8-2 0,10 1 0,8-5 0,6 1 1,4-4-1,7 1 1,-1-2-1,-1-2 0,-5 1-1,-5 0 0,-8-1 0,-7 2 0,-9 0-1,-7 2 0,-6 1 0,-6 1 0,-13 2 0,12-2 0,-12 2-1,0 0 0,0 0-1,0 0-1,0 0-2,0 0-2,0 8-6,0-8-23,0 0-2,11-1 1,4 4 0</inkml:trace>
  <inkml:trace contextRef="#ctx0" brushRef="#br0" timeOffset="2719.1555">5862 3278 61,'0'0'34,"-13"-2"1,13 2 0,0 0-23,0 0-7,-9-1-1,9 1 0,2 15-1,1 2 0,-3 6 0,2 8-1,-1 8 1,1 9-1,-1 5 0,1 6 1,0 0-2,0 0 1,0-5-1,3-5-1,-1-8 1,-1-7-1,2-8 0,0-10-1,0-4 0,-5-12-2,0 0 0,4-8-2,-3-3-3,-9-16-6,9 3-23,-12-10 0,5 0 0,-8-8 1</inkml:trace>
  <inkml:trace contextRef="#ctx0" brushRef="#br0" timeOffset="3116.1782">5565 3396 42,'-33'-2'31,"-2"0"2,5 4-1,-3-5-20,13 7-2,-2-7-2,12 5-2,-1-5-2,11 3 0,0 0-1,14-9 1,2 4-1,10 0 0,6-2 1,13 1-1,6-3 1,12 1-1,6-2 0,9 0-1,4-1 1,2 1-1,-4 1-1,-2 0 1,-7 2-1,-7 1 0,-11 1 0,-11 2 0,-11-1-1,-8 3 1,-6 0-1,-17 1 0,12-1-1,-12 1-1,0 0-1,-17-2-2,13 11-16,-12-12-18,6 9-1,-8-7 0,5 4-1</inkml:trace>
  <inkml:trace contextRef="#ctx0" brushRef="#br0" timeOffset="12860.7356">7462 2833 77,'11'-7'34,"-4"-4"1,5 5-2,-2-2-31,-1 3-1,1 1 1,2 6 0,-3 4-1,-1 11 1,-1 8 0,-1 12 1,-3 10-1,-2 11 1,-5 4-1,-3 3-1,-3 0 0,-1-4 0,-3-5-1,0-12 0,0-8 0,3-9-2,3-7 0,-1-7-2,7-1-4,-10-16-17,12 4-11,-2-14 0,5 1 0,-2-11 0</inkml:trace>
  <inkml:trace contextRef="#ctx0" brushRef="#br0" timeOffset="13183.7541">8062 2734 87,'24'8'36,"-11"2"1,-1 15-1,-7 6-34,-6 14 0,-10 11 0,-7 12 0,-9 9-1,-6 10 0,-3 1-1,-2-2 1,-1-2-1,3-7 0,4-10-1,7-12 0,6-9-1,6-14 0,8-6-1,3-14-4,15-2-17,-5-17-12,15-4 0,-4-13-1,9-3 1</inkml:trace>
  <inkml:trace contextRef="#ctx0" brushRef="#br0" timeOffset="13460.7699">8315 3236 83,'-3'39'39,"1"14"0,-13 0-2,2 1-28,-10 9-8,3 2-1,0-1-1,-3-6 0,2-7-1,0-8-2,9-6-1,-3-14-3,16-1-3,-1-22-11,0 0-13,20-10-1,5-7 0,3-11 2</inkml:trace>
  <inkml:trace contextRef="#ctx0" brushRef="#br0" timeOffset="13858.7927">8732 3277 82,'0'0'36,"0"0"0,-9 13-1,3 13-32,-3 12 0,2 12-2,-1 9-1,1 9 0,3 2 1,5 2-1,5-6 0,7-6 0,7-11 1,6-14-1,8-15 2,9-13-1,2-12-1,5-11 1,-1-10 0,-5-3 1,-5-4-2,-8 0 2,-12 2-2,-12 3 1,-14 5 0,-12 4 0,-11 8-1,-9 6 1,-6 6-1,-5 5 0,0 7 0,0 5-1,5 6-2,2-1-2,14 12-19,-3-11-13,15 2-1,3-10 1,14-3-2</inkml:trace>
  <inkml:trace contextRef="#ctx0" brushRef="#br0" timeOffset="17623.008">2635 4601 65,'-13'-8'35,"13"8"0,-15-6-1,15 6-31,-14 2 0,14-2 0,-10 21-2,8 0 1,-5 9-1,5 11 1,-4 8-2,0 10 1,-3 6 0,-2 4-1,-2-2 0,1-2 0,-1-7 0,1-8 0,3-9-1,2-10 0,4-7-4,0-14-4,12-2-22,-9-8-5,12-19 0,-4-5 0</inkml:trace>
  <inkml:trace contextRef="#ctx0" brushRef="#br0" timeOffset="17924.0252">2860 4621 82,'9'0'37,"-9"0"0,2 22-1,-3-1-34,2 7 0,0 10-1,-1 9-1,0 7-1,-1 5 1,-2 3-1,-1-2 0,1-5 0,-1-6 1,-1-9-2,1-9 2,2-9-2,0-11 0,2-11-4,0 0-9,-12-8-22,-1-6 1,-1-1 0,-8-7 0</inkml:trace>
  <inkml:trace contextRef="#ctx0" brushRef="#br0" timeOffset="18111.0359">2523 5010 68,'0'0'37,"0"0"0,19 5 0,6-7-32,6-2-1,9-1-2,5 0-1,3-2-1,7 1-2,-3-4-5,7 7-16,-11-8-14,3 2 3,-8-6-4,1 2 3</inkml:trace>
  <inkml:trace contextRef="#ctx0" brushRef="#br0" timeOffset="18472.0565">3571 4675 80,'7'9'38,"0"9"-1,-11 2-1,1 9-32,-4 8-3,3 9 0,-2 7-1,0 1 0,1 1 0,0-1-1,3-6 0,2-7 0,2-9 0,0-8 0,4-11-1,-6-13-3,19-3-9,-11-17-22,1-5 0,-8-10 1,-1-4 0</inkml:trace>
  <inkml:trace contextRef="#ctx0" brushRef="#br0" timeOffset="18728.0711">3233 4783 83,'0'10'38,"0"-10"-1,22 10 0,4-10-34,13-1-1,12-3-1,11 0 0,4-2 0,4-3-1,5-3 0,-1 0 0,-3-2-1,-5 0-2,-7 3 0,-9-5-5,0 11-8,-14-6-20,2 5 0,-9-1 0,2 4 0</inkml:trace>
  <inkml:trace contextRef="#ctx0" brushRef="#br0" timeOffset="19148.0952">4662 4662 75,'-3'17'36,"-5"-1"0,4 9 0,-7 1-31,7 6-3,2 5-1,3 5 0,1 3-2,1 1 1,1 0-1,2-3 1,1-6-1,-2-5 1,2-7-1,1-8-1,2-7-1,-10-10-2,21-2-13,-15-16-17,1-2-1,-8-10 1,0-4 1</inkml:trace>
  <inkml:trace contextRef="#ctx0" brushRef="#br0" timeOffset="19397.1094">4357 4768 80,'-11'7'36,"11"2"1,0-9-2,24 4-33,4-6-1,10 0 0,6-2-1,9-2 0,5-2 0,4-2 0,2 1-2,-4-3 0,1 6-3,-9-9-9,4 10-21,-8-2-1,-1 6 0,-7-1 1</inkml:trace>
  <inkml:trace contextRef="#ctx0" brushRef="#br0" timeOffset="19884.1372">5707 4553 72,'-3'11'36,"-4"3"0,5 10-1,0 6-33,1 9 1,1 8-2,1 6-1,0 7-1,2 2 1,1-3-1,0-5 0,1-7 0,0-7-1,1-11-1,-2-11-1,4-6-7,-8-12-23,7-16-1,-5-6 0,0-6 0</inkml:trace>
  <inkml:trace contextRef="#ctx0" brushRef="#br0" timeOffset="20108.1501">5369 4650 82,'16'-2'39,"18"2"-1,10-12-1,10-2-36,19-1 1,17-4-1,7 0-2,3-4-1,4 6-4,-8-9-21,-1 10-10,-14-4 0,-8 6-1</inkml:trace>
  <inkml:trace contextRef="#ctx0" brushRef="#br0" timeOffset="20911.1961">2578 5705 65,'14'6'36,"-12"4"-1,3 11 1,-5 7-35,2 15 1,-2 9 0,-1 13-1,-5 10-1,-2 5-1,1 1 0,-1-7-2,-4-5 1,0-15-4,4-6-3,-9-23-7,11-6-18,-7-17-2,1-10 2,-3-14 0</inkml:trace>
  <inkml:trace contextRef="#ctx0" brushRef="#br0" timeOffset="21130.2086">2174 5863 61,'28'-1'37,"6"-2"0,12 4 0,8-2-33,13 2-1,6 0-1,6 2-2,1 2-3,-8-5-4,7 9-15,-15-8-13,-2 2 0,-14-5-1,-3 2 1</inkml:trace>
  <inkml:trace contextRef="#ctx0" brushRef="#br0" timeOffset="21476.2284">3373 5701 74,'9'22'39,"-8"6"-1,2 15-1,-9-1-33,2 17-4,1 10-1,-1 3-1,1 2-1,-4-5-2,5-2-1,-7-12-3,8-7 1,-7-18-2,12-4-3,-4-26-11,0 0-9,10-20 0,5-12 2</inkml:trace>
  <inkml:trace contextRef="#ctx0" brushRef="#br0" timeOffset="21700.2412">3582 5668 74,'0'0'36,"18"32"0,-11-4-8,6 25-23,-3 6-1,6 11-3,-2 6 0,1 0-2,1-4-1,-3-8-2,2-6-1,-9-19-6,6-3-12,-12-18-12,0-18-1,0 0 1,-17-16 3</inkml:trace>
  <inkml:trace contextRef="#ctx0" brushRef="#br0" timeOffset="21880.2514">3349 6083 67,'0'0'36,"0"0"0,9 0-8,17 1-24,10-7-1,15 1 0,9-5-3,8-6-2,12 2-7,-4-8-24,8 2-2,-2-4 0,0 2 0</inkml:trace>
  <inkml:trace contextRef="#ctx0" brushRef="#br0" timeOffset="22179.2686">4699 5790 77,'2'26'37,"-3"0"-1,5 12 1,-1 0-37,3 5-2,4 3-1,-6-7-4,8 5-5,-13-15-16,7 0-9,-6-12 0,1-6 1</inkml:trace>
  <inkml:trace contextRef="#ctx0" brushRef="#br0" timeOffset="22400.2812">4352 5898 67,'0'0'35,"17"-9"0,7-3-2,15 4-30,12-4-2,14-1 0,9-3-1,6-3-1,7 2-4,-6-8-12,1 7-17,-5-2-1,-4 3 0,-9 0 0</inkml:trace>
  <inkml:trace contextRef="#ctx0" brushRef="#br0" timeOffset="22803.3043">5968 5673 66,'0'0'38,"0"0"-2,-9 7 1,3 12-33,1 9-2,1 10 0,1 7-2,-2 8-2,2 5 2,-1-1-2,4-2 0,-1-9-1,4-4-1,-5-14-4,7-3-16,-5-25-12,0 0 0,-4-12 1</inkml:trace>
  <inkml:trace contextRef="#ctx0" brushRef="#br0" timeOffset="23008.316">5715 5599 74,'31'1'38,"11"7"-1,3-5 1,8 1-36,7 1-1,5-2-2,4 1-5,-10-11-19,1 6-12,-10-8-1,-10 3 0</inkml:trace>
  <inkml:trace contextRef="#ctx0" brushRef="#br0" timeOffset="23640.3521">2545 6963 59,'0'0'35,"6"16"0,-7-4-4,2 20-30,1 12 1,1 11-1,1 11-1,-1 8 0,1 3-2,-2-5-1,6-6-1,-10-15-2,10-5-12,-13-22-17,2-16 1,-7-18 0,-1-14 7</inkml:trace>
  <inkml:trace contextRef="#ctx0" brushRef="#br0" timeOffset="23857.3646">2112 7025 62,'43'4'40,"7"-7"-1,16 2 0,12-5-37,9-1-1,9 0 0,1-3-3,3 6-4,-17-10-12,0 11-18,-12-3-2,-8 3 1,-11-2 0</inkml:trace>
  <inkml:trace contextRef="#ctx0" brushRef="#br0" timeOffset="24284.389">3518 6954 63,'0'0'38,"12"14"-1,-11 0 0,4 4-34,-4 14-3,5 5 0,1 11 0,0 6 0,0 5 0,0 3 0,1-1-1,-2-2 1,1-9-1,-4-6 0,2-7-2,-5-16-4,9-4-9,-9-17-19,3-10-1,-4-12 0,1-8 0</inkml:trace>
  <inkml:trace contextRef="#ctx0" brushRef="#br0" timeOffset="24510.4019">3227 6965 63,'12'3'38,"7"-1"0,16 5-1,7-1-33,18-3-2,14 0 0,10-2-2,6 0-1,0-4-3,6 4-7,-16-10-25,4 1-1,-13-5 0,-4 1 0</inkml:trace>
  <inkml:trace contextRef="#ctx0" brushRef="#br0" timeOffset="24870.4225">4798 6809 74,'19'29'39,"-7"4"-2,1 9 0,-2 6-37,2 9 0,0 9-2,-5 3 1,-3 5-1,-6-3 0,1-2-1,-4-10-1,3-9-2,-6-15 0,10-5-9,-6-19-20,3-11 1,12-27-1,-3-8 1</inkml:trace>
  <inkml:trace contextRef="#ctx0" brushRef="#br0" timeOffset="25136.4377">5037 6675 72,'9'32'38,"-4"11"-1,5 14 0,-2 7-36,5 12 1,1 7-1,1 4-1,-1-1 0,-3-4 0,-1-9-1,-3-11 0,-3-13-2,-2-13 0,1-9-5,-3-27-12,-9 2-16,1-18 0,-1-5 1,-8-9-1</inkml:trace>
  <inkml:trace contextRef="#ctx0" brushRef="#br0" timeOffset="25326.4486">4747 7177 64,'24'3'38,"9"-8"-1,12 3 1,9-14-35,9 4-3,14-2-1,3-2-2,9 3-4,-8-7-13,5 9-15,-3-2-2,-4 3 1,-6-2-1</inkml:trace>
  <inkml:trace contextRef="#ctx0" brushRef="#br0" timeOffset="25622.4655">6198 6807 71,'6'15'39,"-1"3"-1,-3 4 0,4 8-37,2 10-1,4 9-1,2 9-2,-2 0-1,8 7-3,-6-16-4,10 5-8,-13-21-7,6-6-10,-6-16 1,-2-10 0</inkml:trace>
  <inkml:trace contextRef="#ctx0" brushRef="#br0" timeOffset="25876.4801">5725 6928 66,'18'5'38,"21"-4"0,12-12 0,25-3-34,9-7-1,15-5-2,8-6 1,8-4-3,-1-1 0,-7-5-2,-6 10-10,-23-6-24,-13 5-1,-22 4-1,-18 7 0</inkml:trace>
  <inkml:trace contextRef="#ctx0" brushRef="#br0" timeOffset="26474.5143">2433 8160 60,'20'26'39,"-4"3"-1,4 11 0,-6 2-37,-2 16-3,5 13-1,-6 1-1,-1 8-2,-9-12-5,5 2-17,-12-16-8,-2-12 0,-9-18 1</inkml:trace>
  <inkml:trace contextRef="#ctx0" brushRef="#br0" timeOffset="26703.5274">1899 8268 65,'46'1'40,"14"-13"0,22 3-2,-2-9-36,24-1-2,10 1-2,-3-1-2,9 11-9,-15-6-25,-6 8 1,-17-3-1,-7 5 0</inkml:trace>
  <inkml:trace contextRef="#ctx0" brushRef="#br0" timeOffset="27019.5454">3550 8144 68,'17'28'39,"-4"3"0,3 9-2,-2 6-35,0 7-2,6 5 0,-3 0-1,1-2-2,-7-8-2,1-1-2,-10-15-4,6-2-10,-16-19-16,8-11 1,-24-18 0,4-7 9</inkml:trace>
  <inkml:trace contextRef="#ctx0" brushRef="#br0" timeOffset="27235.5578">3090 8191 67,'29'-6'38,"16"2"1,9-9-1,7 1-35,14-2 0,9 2-2,2 0-1,1 1-2,-3 6-3,-8-5-4,3 12-16,-13-6-13,-3 3 1,-6-3 0</inkml:trace>
  <inkml:trace contextRef="#ctx0" brushRef="#br0" timeOffset="27613.5794">4793 8059 77,'19'33'40,"-3"2"-1,0 6-2,-4 2-36,1 5-1,-1 1 0,-4-2-1,-2-2-1,-3-6-2,0-5 0,-3-9 0,4-1-2,-9-16-5,5-8-25,0 0 0,-7-10 0,-4-10 1</inkml:trace>
  <inkml:trace contextRef="#ctx0" brushRef="#br0" timeOffset="27832.5919">4329 8113 75,'37'4'40,"8"-5"-2,18-1 1,4-6-37,12-2-2,9 0-1,3-6-2,0 7-6,-13-8-24,2 5-4,-10-3-1,-5 5 0</inkml:trace>
  <inkml:trace contextRef="#ctx0" brushRef="#br0" timeOffset="28259.6164">6130 8038 81,'5'13'39,"2"9"-1,-8 1 0,2 9-37,1 9-1,2 6 0,1 8-2,-4 1-1,5 5-1,-4-7-1,6 1-3,-8-17-6,11-2-22,-8-17 0,-3-19 0,11-3 1</inkml:trace>
  <inkml:trace contextRef="#ctx0" brushRef="#br0" timeOffset="28536.6321">6326 7836 82,'10'12'40,"7"14"0,-8 6 0,8 10-36,-5 11-2,1 11 0,3 8-2,-2 3 0,-2 2-1,-1-2 0,0-6-1,-3-8 0,0-11-2,-2-11 0,1-8-1,-4-14-1,8-3-6,-11-14-21,8-10-4,-3-7 0,3-2 1</inkml:trace>
  <inkml:trace contextRef="#ctx0" brushRef="#br0" timeOffset="29015.6595">5993 8312 90,'20'0'41,"12"4"-1,0-7-1,7 1-40,12 3-1,6-1 0,3 3-2,-3 0 0,3 1-1,-8-3-2,8 2-6,-13-11-19,4-1-5,-7-9 0,2-3 1</inkml:trace>
  <inkml:trace contextRef="#ctx0" brushRef="#br0" timeOffset="30766.7598">6861 4495 1,'-12'1'0,"-9"-7"5,7 5 11,-4 0-6,-3-4 3,5 6 1,-7-7 0,10 8 0,-9-9 2,10 9 0,-6-9-2,9 9-3,-5-8-3,14 6-3,-20-4 0,20 4-1,-15-4-1,15 4 0,-11-3-1,11 3-1,0 0 0,-3 14-1,7 2 0,0 8 0,2 10-1,-1 10 1,2 12-1,1 7 1,3 7 0,2 5 0,6 4-1,4 2 1,7-4-1,6-4 2,11-7-1,5-8 0,4-4 0,6-9 0,3-10 0,2-10 0,-3-8 1,-2-5-2,-10-6 2,-7-3-1,-8-3 0,-11-2 1,-17 2-1,-9 0 0,-24 12 1,-9 2-1,-10 6 0,-8 8 0,-6 9 0,-3 8 0,0 9-1,5 5 2,8 8-2,9 3 0,12 2 1,10 0-1,12-1 2,15-3-2,15-4 2,15-2-1,17-6-1,12-4 2,11-1 0,8-1 0,1 2-1,1 3 1,-2 5-1,-8 6 0,-9 6 0,-7 7 0,-8 5 0,-9 7 1,-10 7-2,-5 2 2,-8 4 0,-9 2-1,-10 2 1,-12 2 0,-15 2-1,-17 1 1,-18-3 0,-17-1-1,-21-3 0,-13-7 0,-6-13-1,-1-23-5,14-17-19,3-31-10,16-26-2,14-31 0</inkml:trace>
  <inkml:trace contextRef="#ctx0" brushRef="#br0" timeOffset="31338.7925">8194 5178 56,'-7'-12'35,"7"12"0,-6-8 0,6 8-31,-9-6-1,9 6 0,-11 16-2,4 0 1,-3 9-2,-2 8 1,-2 9-1,-1 6-1,-2 1 2,3 0-1,0-6 0,4-4 1,6-9 0,7-8-1,9-8 2,11-8-1,9-5 0,6-1 0,3-3-1,5 0 1,0-1-2,-4-1-1,-3 3-3,-14-7-9,2 5-23,-10-4 1,-2-1 0,-7-7-1</inkml:trace>
  <inkml:trace contextRef="#ctx0" brushRef="#br0" timeOffset="31580.8063">8573 5186 76,'5'47'40,"-6"3"-2,1 8 0,-10 8-35,0 5-4,1 12 0,0 4-1,-3 5 0,-3-4-3,4-5-2,-3-15-6,17-9-23,-4-21-2,12-19 1,1-23 0</inkml:trace>
  <inkml:trace contextRef="#ctx0" brushRef="#br0" timeOffset="31819.82">8973 5289 83,'-19'89'40,"-9"7"-1,1 12 0,-8 4-39,1 6-2,6 6 0,-1-9-2,2-3-1,0-19-5,13-7-21,-3-21-10,13-17 3,2-19 0</inkml:trace>
  <inkml:trace contextRef="#ctx0" brushRef="#br0" timeOffset="32034.8323">9189 5941 60,'-13'47'39,"-2"15"-1,-9 7 0,0 5-27,-4 4-11,3 3-3,4-1-4,-6-14-20,14-4-12,-2-18 0,11-15 0</inkml:trace>
  <inkml:trace contextRef="#ctx0" brushRef="#br0" timeOffset="32410.8538">9432 6083 61,'-15'33'37,"-2"20"0,-8 8 0,2 13-36,2 8 0,7 5 0,6-3-1,8-7-1,12-12 0,10-18 0,10-18 1,9-20 0,7-18 0,2-12 0,5-10-1,-4-7 2,-5-3-1,-9 1 1,-10 5-1,-12 7 1,-13 9-2,-13 9 2,-13 11-1,-9 8 0,-6 10 0,-2 2-1,-1 7 0,0-1-4,11 5-16,-1-8-16,9-4 1,2-10-1,10-7 2</inkml:trace>
  <inkml:trace contextRef="#ctx0" brushRef="#br0" timeOffset="38108.1796">8165 8664 43,'-12'-5'31,"-5"2"1,-3-2-10,-1 10-18,-6 1 0,3 5 0,-4 3-1,2 7-1,-1 3 2,3 8-2,5 7 1,7 6-1,8 4 1,9 5-3,8-4 3,9 0-3,7-9 1,7-10-1,6-12 0,4-15 0,-1-10 1,-1-10-1,-5-7 0,-5-2 1,-8-2-1,-9 2 1,-13 4 0,-12 10 0,-13 6 1,-11 10 0,-11 10-1,-7 9 1,-7 9-1,-2 6 1,3 3-3,3 0 0,12 4-5,0-13-20,20 0-7,6-13-3,17-9 2</inkml:trace>
  <inkml:trace contextRef="#ctx0" brushRef="#br0" timeOffset="38417.1972">8649 8609 64,'2'37'39,"-11"0"0,-4 9-1,-8 2-36,-6 11-1,-4 10 0,-5 5-1,-3 4-1,-1-4 0,4-1 0,3-12-1,10-8 0,4-12-1,12-12-1,4-20-4,18-5-17,-2-18-10,11-9 1,3-12-2</inkml:trace>
  <inkml:trace contextRef="#ctx0" brushRef="#br0" timeOffset="38655.2109">8760 8864 62,'-2'28'37,"0"12"0,-10 4 0,1 9-32,-3 4-2,-1 5 0,-2 4-2,2 2 0,1-1-3,2-6 1,7-3-4,-1-15-1,13-4-3,-3-21-5,15-7-18,0-19-2,10-11 0,1-17-1</inkml:trace>
  <inkml:trace contextRef="#ctx0" brushRef="#br0" timeOffset="39031.2325">9068 8915 61,'-19'35'37,"-7"8"0,4 14-1,-12 7-32,15 14-1,6 10-2,7 3 1,7-3-3,8-5 2,11-13-2,10-16 2,11-19-3,8-21 2,5-19-1,3-15 1,3-13 0,-4-6-1,-5-6 2,-13-1-1,-13 3-1,-12 7 0,-15 8 2,-10 15-2,-15 10 3,-8 13-1,-9 11 0,-3 12 1,0 11 0,1 7 0,4 2-2,4-6-3,19 2-27,-1-15-5,15-10-1,5-24-2</inkml:trace>
  <inkml:trace contextRef="#ctx0" brushRef="#br0" timeOffset="49171.8125">1238 13009 22,'0'0'31,"0"0"0,0 0 1,0 0-17,0 0-7,0 0-1,0 0-3,0 0-2,0 0-1,0 0 1,0 0 0,0 0-1,0 0 1,0 0-1,0 0 1,0 0 0,0 0 0,0 0 0,0 0 0,0 0 1,0 0-1,0 0 1,21 30-1,-13-27-1,3-1 1,4 2-1,-3-1 0,5-1-1,3 0 1,0 1-1,0-2 0,1-1 1,3 0 0,0-2-1,3-2 1,-3 0 0,1-2 0,4-1 0,-1 0 0,1-1-1,0-3 1,0 1-1,-1-2 0,3 1 0,-2-1 0,-2-1 1,0 2-2,0-1 0,0-1 1,3 0-1,0 1 0,1-1 0,0-2 0,0 0-1,0-1 2,2 1 1,-3-5-1,-1 0 0,1-2 1,3 1-1,0-2 1,4-1-1,0 0 1,-1-2 0,4 0 0,0 0-1,-3-3 1,3-2-1,-1 0 1,-2-2-1,-1-1 0,0 0 1,-1 1-1,0-1 2,-1 0-2,-2 1 1,1-2 0,0-1-1,1-1 0,1 0 1,1-4-1,0 1 0,2-3 0,1 1 0,0 1 0,0-1 0,0 0 0,-1-1 0,2 1 0,0 0 0,1 1 0,-2 0 0,2 0 0,1 0 1,1-2-2,0 2 2,0 1-1,0 0 0,-1 2 0,0 1 0,-2 3 1,-2 2-1,-2 6 0,-1-1 0,1 4 0,0 3-1,0-1 0,-2 4 1,0 0-1,2 3 1,0 0-1,0 2 2,-1 0-2,1 0 2,-1 0-1,1 2 1,1-1-1,0 1 1,-1-1-1,1 1 0,-1 1 0,1 0 0,0 1 0,1 1 0,-2 2 0,1 1 0,0 1 0,0 2 0,-1 2 1,-1 2-1,-1 4 0,-1 1 0,-1 3 0,-1 1 0,-1 4 0,0 1 0,0 2 0,-1 0 0,2 3 1,1 0-1,1 1 1,2 0-1,-1 3 0,-2 2 1,1 3-1,0 1 1,-2 2-1,0 3 0,-1 1 0,0 2 0,0 1 0,2-1-1,0 0 2,1 1-1,0 1 2,-1-1-2,-1 1 2,-1 1-2,-1-1 2,0 0-1,2 0 0,-3-1 0,0-2-2,0-2 1,1 0 0,2-1 1,0 0-2,1-1 1,-1 0 0,0 0 0,0-1 0,1 1 0,0 0 0,3 0 0,0-1 1,0 2 0,2 0-1,0-1 1,1 1 0,2-2 0,1-1-1,-2-2 1,3-1-1,2-3 0,0 0 0,6 2 1,1-2-1,3-5 0,2-1 1,4-3-1,3-4 0,3-4 1,5-4-1,1-10 1,3-5-1,3-1 0,1-3-2,-2-1 1,1-1-3,-7-2-1,6 7-12,-17-9-21,7 9 0,-15-8-1,1 2 0</inkml:trace>
  <inkml:trace contextRef="#ctx0" brushRef="#br0" timeOffset="50139.8678">4721 10887 48,'-1'-8'32,"1"8"1,-3-12-2,3 12-26,0 0-2,-9 3 1,4 7-2,4 10-1,-1 9 1,3 12-1,1 14 0,2 13 0,-1 16 0,1 13-1,-3 10 2,-1 11 0,-5 2 1,-3 4 0,-3-5 0,0-4 0,-4-12 0,4-2 0,-4-16-2,4-10 0,2-12 0,3-11-1,0-9-1,2-11-1,5-5-2,-3-19-4,14-1-27,-12-7-1,11-15-1,-8-5 1</inkml:trace>
  <inkml:trace contextRef="#ctx0" brushRef="#br0" timeOffset="50788.905">4538 13015 52,'0'7'34,"0"-7"-2,0 0 2,19-11-31,-6-5 0,9-3 0,4-1-2,8-3 1,2-2-2,3 3 1,-2 4-1,-1 6 1,-4 8-2,-8 10 1,-8 11 2,-9 10-1,-12 8 2,-5 10 0,-11 6 1,0 6 0,-3 1 0,8-4 1,-1-5-2,11-6 1,6-6-1,0-37-2,29 44 1,-29-44-1,58 13 0,-58-13 0,75-14 0,-33 1-1,2-3-4,-5-7-6,10-1-28,-9-4 0,2-7-1,-8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7:48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2872 3610 41,'-1'-8'33,"-2"-3"0,3 11 0,-12-20-13,12 20-15,-10-12-2,10 12 0,0 0-1,-7 13-1,4 8 1,2 12-1,-2 13 1,3 13-1,-1 10 1,2 10 0,-2 1 0,5-1 0,-3-8 0,4-6 0,-3-14-1,2-13 1,-2-14 0,2-8 0,-4-16 0,5-10-1,-5-13 1,2-12-1,-2-13 1,0-9-1,-1-10-1,0-12 1,0-3-1,1-1 0,-1 3 0,2 7 1,0 7-2,0 12 2,2 11-1,-1 11 0,0 12 0,0 8 0,-2 12 0,0 0 0,9 16 0,-1 12 1,2 11-1,4 14-1,6 12 2,3 10-1,4 5 0,5 3 0,1-5 1,0-9-1,0-11 0,1-15 1,-4-13-1,-2-14 0,-2-15 1,-3-11 0,-3-16 0,-1-12 0,-5-17-1,-2-14 2,-3-16-2,-1-10 1,-3-6 0,1-1 0,-1 6-1,0 12 1,1 14 0,-1 15 0,-1 18-1,0 13 1,-1 13-2,-3 11 1,0 0-2,4 8 0,-1 6-1,0-1-4,11 15-12,-7-9-20,8 9 1,-5-7-1,6 4 0</inkml:trace>
  <inkml:trace contextRef="#ctx0" brushRef="#br0" timeOffset="586.0335">4001 3403 75,'-4'21'36,"1"18"0,-11 10-1,5 18-29,-16 13 0,0 19-1,-11 13-3,-5 9 1,-9 5-1,-9 6 0,-5-4-1,-2-2 0,-1-8-1,1-12 0,1-12-1,7-12 2,8-13-3,9-16 2,7-12-2,7-10 1,9-11-2,3-12 0,15-8-2,-11-14-4,21 1-13,-6-13-16,12-2 2,-2-7-1,11 1 2</inkml:trace>
  <inkml:trace contextRef="#ctx0" brushRef="#br0" timeOffset="1284.0733">4001 4698 57,'11'-6'31,"-9"-3"1,1-3 0,-5-8-27,9-3-2,4-9 0,4-2-1,4-4-1,6 2 1,5-2-2,6 3 2,2 4 0,5 12 1,-2 9 0,6 15 0,-6 13 0,-1 17 0,-5 15 0,-3 14-1,-11 10 0,-4 7-2,-11 5 1,-10 3 0,-9-3 0,-11-4 1,-9-7-2,-8-6 2,-8-11-2,-4-7 2,-2-12-2,0-11 0,2-12 0,4-10 0,8-12 0,7-7 1,15-7-1,9-4 0,14-4 0,13 0 1,11 2-1,13 4 1,7 4 1,8 7-1,2 7 1,5 7-1,-1 7 0,-3 3 0,-4 3 0,-3 1 0,-4 0-1,-6-3 0,-6-2 0,-5-4-2,-4-2-1,-7-7-6,8 2-24,-18-8-7,1 1 0,-8-7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8:06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7705 4259 40,'0'0'28,"0"0"-1,0 0 2,-13-5-27,13 5 1,-9-1 0,9 1 0,-12 2 1,12-2 0,-13 9 0,7-1 0,-2 2-1,2 5 2,-3 1-1,4 6-2,-2 5 1,5 6-1,-2 2-1,3 6 0,0 2-1,2 2 0,0 1 0,1-1 0,-1-1-1,-1 0 2,0-4-1,0 1 0,0-1 0,0 0 1,1 1-1,0 2 1,0 0-1,3 0 1,0 1-1,1 0 0,-1-1 0,1 0 0,-1-2 1,0 1-1,-1-1 1,0 0-1,0-2 1,0 1-1,-1 1 1,1 0-1,0 1 1,0-1-1,-1 2 0,0-1 1,-1 0-2,-1-1 2,-2 2-1,-1 0-1,-2-1 2,-1 1-2,-1 1 2,0 1-2,-1 1 2,-1 5-1,2 0 1,-1 2-1,-1 2 0,2 2 0,-3 1 0,3 2 1,-2-2-1,2-2 0,-1 0 1,2 0-1,1-4 1,1-1 0,1 0-1,1-2 1,0 2-1,1-1 1,-1 1-1,0 0 0,0 1 0,-1 2 1,-1-3-1,0 3 1,-1-2-1,1 2 0,-1 1 1,-1-1-1,0 1 1,1-2-1,0 0 1,1 0-1,0-3 1,1-3-1,0-2 0,1-2 1,0-2-1,1-1 0,1-2 0,-1-2 1,2-1-1,-1-1 0,2-4 0,-1 0 0,1-2 0,1-2-1,0 0 1,-1-3 0,3 1 0,0 1 0,0-1 0,0 0 0,1-2 1,-1-1-1,-1-1 0,-1-1 0,2-2 0,-1 0 0,0-1 0,2 1 0,-1-1 0,1 2 0,0-1 0,2 1 0,-2 0 0,2 0-1,1 0 2,-3 2-2,2 0 2,0-1-2,1 2 2,-1-1-2,3 0 2,-2-1-1,1-1 0,-1-4 0,0-2-1,-1-2 2,-8-10-2,14 12 2,-14-12-1,0 0 0,9 2-1,-9-2 1,0 0 0,0-11 0,-3 3 0,-1-5 0,0-5 0,-2-7 1,-1-7-2,-2-7 1,0-7-1,1-8 2,-1-6-2,1-4 1,-2-2-1,3-4 1,-2 0 0,1-3 0,0-2 0,1 0 0,1-1 1,0-2-1,1-2-1,1 0 1,2-4 0,1-1 0,2-1-1,-1 0 1,2 1 0,1 0 0,-1-1 0,1 0-1,0 2 2,0 1-2,1 0 1,-2 2 1,1 1-1,-2 2 0,4 1 1,-3 2-1,0 1 0,-1 0 0,0 2 1,1-2-1,-3 0 1,-2-1-1,-3-1 1,0 0 0,-4 0-1,1 2 1,-2 0-1,0 6 1,-2 3 0,2 3 0,1 1-1,1 3 2,0 1-1,0-2 0,0 1 0,2-3-2,2-4 2,0-2-1,3-1 1,1-2-1,3-1 1,1-1-1,2 1 1,1 1 1,-1 0-1,0 3-1,-2 1 1,0 5-1,-1 2 1,0 3-1,-1 1 1,2 1-2,1 2 2,3 1-1,1 2 0,5-2 0,0 4 0,1 1 0,1 6-1,-1 6 1,-3 4-1,-1 7 1,-2 5 0,-4 6 0,-1 5 0,-3 7 0,0 0 0,0 0 0,2 10 0,-2 5 0,0 7-1,-1 5 1,0 8 1,0 7-1,-1 8 0,-2 3 1,-1 6-1,0 2 0,-3 5 0,0 2 0,-1 1 0,0 1 0,1 0-1,2 0 1,1 0-1,0-2 1,3-3-1,1 0 1,1 0-1,-1-2 1,0-1-1,1 1 1,-1-1-1,1 2 1,0-1-1,0-1 1,0 1-1,2 0 0,0 0 0,1 0 0,-1 2 1,1 0-1,-2 3 0,0-1 0,0 1 1,0 0-1,-1-1 1,-1-3-2,1-1 3,0-2-2,1-1 1,1-2-1,-1-3 1,-1 1 0,0 0 0,-1 1 0,-1-1 0,-2 0 0,2 1-1,-3 1 1,3-1 0,-3 0 0,3-2 0,0 0 0,2-2 0,-1 1 0,1-2-1,-1 1 2,0 1-2,1 1 2,-2 2-1,2 2 0,0-2 0,1 1 2,1-3-2,1 0 0,0-3 1,2-3-1,0-1 0,-1 0 0,1-2 1,-1 0-1,-1 1 0,-2-1 1,0 0-1,-1 0 0,-1 0 0,-1-2 1,1 0-1,0-1 0,1-1 0,1-1 0,1-2 0,0 0 0,0-3 0,3-4-1,1-1 1,-1-2 0,0-3 0,1-2 0,1-3-1,-1-2 1,1-1 0,-3-1 0,0 1 0,-2-2 0,0 0 1,0 1-2,-1 1 2,0-1-1,-1 1 1,0-1-1,1-2 1,-1 1-1,1-4 0,-1-2-1,2-1-2,-2-9-6,0 0-14,0 0-15,-6-20-1,-7-8-1,-4-8-1</inkml:trace>
  <inkml:trace contextRef="#ctx0" brushRef="#br0" timeOffset="2005.1147">8610 10070 76,'27'6'37,"16"0"-2,6-7-1,18-2-34,19-1 0,14 0-1,13 0 0,11-1 1,8-2-1,4 0 0,2-3 0,-4 1-1,-6-3-1,-11-5-3,-3 5-20,-20-10-10,-14 2 1,-22-6-1</inkml:trace>
  <inkml:trace contextRef="#ctx0" brushRef="#br0" timeOffset="2357.1348">9607 9744 75,'26'27'37,"21"0"1,9-8-2,21-8-35,18-3-2,21-4 0,14-1-1,6-3 2,1 0-2,-7-2 1,-10 3 0,-17 2 1,-20 6 0,-25 8 0,-27 6 1,-24 10-1,-29 10 1,-24 10 0,-25 8 0,-18 6-1,-15 1 0,-8-3-2,-1 2-14,-5-20-18,7-10 0,1-17-3,10-10 2</inkml:trace>
  <inkml:trace contextRef="#ctx0" brushRef="#br0" timeOffset="2972.17">6667 10140 62,'26'-3'35,"0"2"-1,-8-3 1,-3-3-29,-15 7-5,5-13 0,-21 7 0,-12 3 0,-19 1 1,-17 6-1,-19 2 0,-18 7 1,-17 3 0,-8 5 1,-7 0-1,-4 2 0,-5-3 0,6-2-1,3-5 0,9-6-2,8-3-2,3-8-2,13 1-5,-2-14-27,19 0 1,5-8-2,13-1 1</inkml:trace>
  <inkml:trace contextRef="#ctx0" brushRef="#br0" timeOffset="3433.1964">5083 9796 33,'0'0'30,"-5"18"3,-16-8-5,0 14-8,-22-6-7,2 12-6,-18-1-2,-1 8-3,-8 1 0,-2 6-1,-2 2 0,3 1 1,3 0-2,7 0 1,5-2-1,11-3 1,6-5 0,12-6-1,13-6 2,11-2-1,12-6 2,14-2-1,12-2 1,11 0-1,14-2 1,7 1 0,6-1-2,6-3 1,2 0-2,1-2 0,-2 0-3,-3-11-12,-2 7-23,-8-10 0,-11-3-3,-15-9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8:57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 2575 59,'-17'1'35,"-1"-5"-2,3 2 0,-5-1-31,20 3-2,-11-2 1,11 2-1,0 0 0,16 13 0,-3-2 0,3 3 0,6 2 1,3 5-1,7 0 1,4 0-1,2 0 2,6 0-2,2-2 2,6-1-1,4-4 1,3-2 0,5-2 0,7-1 0,5-5 0,6 0 0,7-4-1,0-3 1,5-3 0,9-1-1,2-4 1,0-1-1,2-3 0,3 0-1,-1-2 1,7 0 1,3 1-2,-2 0 2,-3 1-2,4 2 1,4 0-1,1 1 2,4 0-2,-3 2 0,4 0 0,2 0 0,4 2 0,-1 0 0,-1 0 0,1 2 0,-1-2 0,3 2-1,-4-1 1,-1 1 0,1 0 0,0 2-1,-1 1 1,-2 2 0,-3 2 0,3 1 1,-1 0-1,0 0 0,-3-2 1,2 1-1,1-3 0,2-1 0,0-1 0,-3-1 0,0 2 0,-1 0 0,1 1 1,-4 2-1,-3 1 0,-1 1 0,2-1 1,0 0-1,0-1 1,0-1 0,1-1 0,1 0 0,4-3 0,0 3 1,-2-1-1,0 1 1,2 0-1,1 2 1,0 0-1,-5 3 1,0 1 0,0 0-1,1 0 0,-2 2 0,-5-2 0,0-1 0,-3-1 0,2-1 0,-3-4-1,-4 0 0,-4-3-1,-6-2-1,-6 1-1,-9-3-3,-2 12-19,-26-11-13,-12 7 0,-29-7-1,-14 9-1</inkml:trace>
  <inkml:trace contextRef="#ctx0" brushRef="#br0" timeOffset="1322.0756">6552 4957 15,'-22'10'29,"-3"-2"0,2 3 0,0 2-19,-1-3-5,6 5 0,0-1-2,4 5-2,2 2 0,1 3-1,3 5 0,-1 5-1,3 5 1,-1 5-1,3 5 1,-1 7 0,2 4 1,2 7 0,0 0 1,5 5 0,-2-1 0,7 0 1,-1-2-1,7-4 0,0-3-1,7-5-1,1-5 2,4-6-3,5-3 2,2-3-2,3-7 0,3-1 2,1-6-2,0-4 1,-2-6 0,-2-3 0,-3-6 1,-1-4-1,-5-8 1,0-7 0,-3-8 1,-1-5-1,-1-8 1,0-6 1,0-10-1,-1-3 0,-2-5-1,-1-2 1,-2-2-1,-2-1 0,-5-1 0,0 3-1,-6 2 1,-1 0-1,-5 2 1,-3 0 0,-5 1 0,0 1 0,-4-2 0,0 3 1,-2 1 0,-3 4 0,0 3 0,0 6-1,-1 5 1,-2 7-1,-3 6 0,0 4 0,-1 2-1,0 3 1,0 2-1,0-1-1,1 0 0,-2 0-1,3 0 1,-2 1-4,4 6-6,-7-3-25,7 5 1,-5 2-1,0 3 0</inkml:trace>
  <inkml:trace contextRef="#ctx0" brushRef="#br0" timeOffset="9883.5652">3024 7125 46,'5'8'34,"-2"6"1,-3 8-2,1 13-31,-1 15 0,2 14-1,-1 10 1,2 9-2,-1-2 0,0-2 0,-1-9 0,0-14-1,0-16 2,1-16-1,-2-24 0,-1-18 1,-3-19-1,-1-18 2,-4-18-1,-1-12-1,-2-14 1,-3-5-1,1 0 1,2 7-1,3 13 1,2 17 0,5 17 0,5 24 1,-3 26-1,21 26 1,-3 27 0,6 24 0,5 15-1,6 8 1,6 5-2,4-6 0,6-12 1,4-18-1,1-23 0,0-27 0,0-28 2,-1-22-1,-5-23 0,-5-15 1,-7-17 0,-6-9 0,-8-10-1,-8 3 0,-6 6 1,-6 14-2,-5 15 1,-5 15-1,-3 19-1,-2 17 0,1 22-2,-1 8-5,16 19-21,-6-3-9,11 7 0,2-3 0</inkml:trace>
  <inkml:trace contextRef="#ctx0" brushRef="#br0" timeOffset="10134.5797">4274 7267 60,'11'18'37,"4"-11"-1,9-4 0,4-14-33,9 4-1,9-3-1,2 0-2,6 3-6,-10-4-27,1 5-1,-8-1 0,-10 4-2</inkml:trace>
  <inkml:trace contextRef="#ctx0" brushRef="#br0" timeOffset="10337.5913">4460 7594 55,'2'23'40,"0"-7"-2,8-1 0,0-10-19,12-2-21,20 0-2,4-10-15,15 4-18,0-9 0,3-3-1,-6-8-1</inkml:trace>
  <inkml:trace contextRef="#ctx0" brushRef="#br0" timeOffset="10596.606">5400 6987 60,'-6'39'37,"-8"7"1,3 13 0,-10 8-34,9 10-1,4 8-3,0 1-2,6 1-6,-8-12-22,14-7-6,0-17 0,3-15-1</inkml:trace>
  <inkml:trace contextRef="#ctx0" brushRef="#br0" timeOffset="10996.629">5958 7050 56,'0'0'36,"-16"1"2,-1 17-2,-3 15-28,-1 15-6,5 16 0,7 11-2,5 7 0,13 2 1,9-5-2,14-10 0,11-13 0,10-19 0,5-23 1,4-21 1,3-16 0,-4-19 1,-4-12 0,-13-11 1,-11-4-1,-17-4 1,-12 4-2,-17 3 1,-14 7-2,-11 12 0,-9 10-2,-6 13 0,-3 10-1,5 14-2,2 5-11,16 18-20,2 3-1,16 4-1,10-6 1</inkml:trace>
  <inkml:trace contextRef="#ctx0" brushRef="#br0" timeOffset="11383.651">6964 6920 45,'32'-18'35,"-15"2"0,-8 8 0,-21 3-29,-2 14-2,-14 7 0,-2 14-1,-5 12-2,-1 12 2,3 13-2,10 11 1,10 4-1,13-1 1,14-5-1,12-8 1,12-15-2,13-15 2,6-21-1,8-16 1,1-20 0,0-14 0,-8-10 0,-5-8-1,-15-5 0,-14-2 0,-15 2-1,-16 1 0,-15 7-1,-10 6-1,-4 10-1,-6 2-1,7 13-5,-3-4-10,13 14-18,5 0-1,20 7 0,0 0 1</inkml:trace>
  <inkml:trace contextRef="#ctx0" brushRef="#br0" timeOffset="11802.675">7962 6831 58,'11'12'37,"-19"-4"0,-6 8-1,-7 6-34,-5 10-1,-1 12 0,-1 11 0,5 13-2,7 5 2,14 4-2,15-2 2,17-11-1,15-11 1,16-21-1,15-22 1,9-24 1,9-18-1,-1-22 2,-2-11-1,-11-11 0,-9-1-1,-18 0 2,-16 5-3,-22 6 1,-22 7-1,-24 13-1,-21 9-2,-16 18-5,-24 4-24,-5 18-7,-17 9 0,-6 14 0</inkml:trace>
  <inkml:trace contextRef="#ctx0" brushRef="#br0" timeOffset="12296.7033">3240 8980 63,'16'92'37,"-1"14"0,-8 4-3,0 4-34,3 3-3,-5-11-2,4-9-6,-13-23-23,1-21-1,-8-25-1,-6-22 2</inkml:trace>
  <inkml:trace contextRef="#ctx0" brushRef="#br0" timeOffset="12613.7215">2882 8788 41,'41'-58'35,"18"2"-1,12 0 0,14 4-28,12 9-3,10 10-1,-5 14 1,-4 16-1,-14 15 1,-10 17 0,-22 11 0,-17 12 0,-28 4 1,-16 7-2,-20-2 0,-13 0 0,-13-5-1,-8-7-1,-1-9 1,-2-11-3,7-9-1,-1-14-3,21-4-13,3-17-17,19-3-2,8-10 2,17-2-2</inkml:trace>
  <inkml:trace contextRef="#ctx0" brushRef="#br0" timeOffset="12921.7391">4187 8908 72,'21'-4'39,"11"-3"-1,0-8-2,4-2-38,17 3-2,1-8-6,9 9-26,-11-2-1,-5 6 0,-14 2 0</inkml:trace>
  <inkml:trace contextRef="#ctx0" brushRef="#br0" timeOffset="13103.7495">4226 9259 77,'-3'25'40,"12"-4"0,6-17-1,19-9-38,9-7-1,10-6-2,11-2-4,-1-15-22,10 7-9,-6-7-2,0 5 0</inkml:trace>
  <inkml:trace contextRef="#ctx0" brushRef="#br0" timeOffset="13596.7777">5797 9051 87,'-18'15'40,"3"3"-1,-5-4-4,0-13-44,10 16-29,1-3-1,3 2-1,-3-6 0</inkml:trace>
  <inkml:trace contextRef="#ctx0" brushRef="#br0" timeOffset="13880.7939">6311 8637 88,'7'48'40,"-10"4"0,2 12-1,-4 3-39,4 9-1,2 2-1,-3-6-2,3-1-3,-6-17-3,11-1-23,-8-19-3,3-10 0,-1-24-1</inkml:trace>
  <inkml:trace contextRef="#ctx0" brushRef="#br0" timeOffset="14480.8282">6662 8543 67,'35'-17'36,"3"-6"0,8-1-1,2-3-34,7 1 0,2 0-1,2 2 0,-5 3 0,-4 4-1,-7 3 1,-9 5 0,-12 5 0,-10 5 1,-12-1 0,-19 16 1,-9 0 0,-9 6 1,-10 3 0,-4 7 0,-5 2-1,-1 4 0,2 3-1,2-1 0,6 0-2,9-3 1,7-3 0,10-3-1,12-8 0,12-5 1,14-7-1,9-5 1,12-6-1,7-3 1,7-3-1,5-2 1,6-1 0,3 0 0,1 3 0,1 2 0,-2 3 1,-1 5 0,-4 3 1,-5 5-1,-10 4 1,-11 5-1,-13 6 2,-11 4-2,-15 5 2,-12 4-2,-15 1 1,-14 4-1,-12 0 0,-8-1 0,-6-3-2,-8-3 0,-1-2-4,-5-11-6,9 1-26,-8-10-2,7 0 1,2-9-2</inkml:trace>
  <inkml:trace contextRef="#ctx0" brushRef="#br0" timeOffset="15359.8785">4247 11190 69,'-12'10'36,"3"14"-2,-4 11 1,0 16-34,6 16 1,6 12-2,-2 10 0,-1 5 0,-1-2-1,-4-9-3,3-8-8,-13-23-23,3-14 1,-10-22 0,-1-16 0</inkml:trace>
  <inkml:trace contextRef="#ctx0" brushRef="#br0" timeOffset="15661.8957">3845 11557 28,'-10'-69'30,"10"1"1,8 4-1,12-5-15,17 8-8,7-6-2,20 6-3,7 3 0,9 5-1,4 7 1,3 14 1,-7 9 1,0 15 0,-18 12 1,-8 15 0,-22 10-1,-12 12 1,-22 4 0,-12 7-2,-18 2 0,-14 2-1,-11-3 0,-8-1 0,-3-8-3,1-8 0,5-6-2,3-13-2,14-1-5,-1-19-26,24-3-1,6-13-1,18-3 1</inkml:trace>
  <inkml:trace contextRef="#ctx0" brushRef="#br0" timeOffset="16223.9279">5125 10770 65,'28'24'38,"-12"3"-1,1 14 0,-11 9-26,0 11-10,-1 11 1,-4 7-2,-5 1 0,-3-2 0,-2-7 0,-2-12 0,-1-16 0,-2-18-1,-1-22 1,4-22 0,2-20 0,3-19 0,-2-16-1,5-17 1,1-8 0,5-3-1,4 7 1,2 7-1,4 15 0,2 17 1,6 23 0,5 25 0,4 27 0,1 22 1,3 16-1,0 9 1,4 3 0,0 1 0,-2-7 2,0-10-2,-5-19 2,1-17-1,-2-20 1,-2-14-1,-6-18-1,-3-11 1,-6-12-2,-4-8 0,-7-6 0,-5-1 0,-6 6-1,-4 5 0,1 11-1,-3 9-1,5 17-3,-3 4-8,13 21-24,-3 13 0,12 11 1,-1 6-1</inkml:trace>
  <inkml:trace contextRef="#ctx0" brushRef="#br0" timeOffset="16448.9408">6182 11028 63,'22'5'38,"-1"-8"0,5-2-1,-4-7-18,6-4-21,9 0-4,-6-12-15,7 9-14,-8-6-1,-4 6-1,-11-2 0</inkml:trace>
  <inkml:trace contextRef="#ctx0" brushRef="#br0" timeOffset="16629.9512">6289 11244 96,'8'21'39,"14"-5"-1,-4-15-3,9-8-41,20 3-21,-3-16-10,8 4 0,-8-10-1</inkml:trace>
  <inkml:trace contextRef="#ctx0" brushRef="#br0" timeOffset="16887.9659">7247 10896 87,'14'49'37,"-7"-1"0,5 8-1,-13-2-35,11-2-3,4 2-3,-8-16-12,7 0-19,-6-16 0,3-7 0,-10-15 1</inkml:trace>
  <inkml:trace contextRef="#ctx0" brushRef="#br0" timeOffset="17601.0067">7661 10649 79,'29'-10'35,"2"-10"0,6-2-1,-3-5-34,7-2-1,3 1-1,-5 4 2,-5 3-2,-7 4 2,-8 6-1,-10 7 3,-9 4 2,-23 15-1,-7 3 1,-6 5-1,-7 4 1,-1 5-2,-2 2 0,3 4-1,5-3-2,9-3 1,8-1-1,9-4 1,9-4-1,9-5 0,9-5 0,10-5 1,8-3-1,8-4 1,5-2 0,5 0 0,0-1 1,0 4 0,-5 4 0,-6 7 1,-9 4 0,-10 8 0,-12 4 1,-9 7-1,-13 3 0,-8 2 0,-12-1 0,-6-2-1,-8-2-1,-2-5 0,-2-6-3,0-11-1,11-2-10,-2-17-22,17-4-2,4-17 1,20-3-1</inkml:trace>
  <inkml:trace contextRef="#ctx0" brushRef="#br0" timeOffset="17969.0278">8695 10414 88,'0'0'36,"0"0"1,-15 17-1,-8 5-34,-4 10 0,-1 10-2,-2 11 1,3 6-2,9 4 2,7 0-2,12-5 0,10-8 1,11-13 0,9-14 1,7-17 0,7-16 0,2-13 0,-1-12 0,-6-8 1,-2-7-1,-8-5 0,-7-1-1,-9 4-1,-10 4 1,-8 6-2,-8 5-1,-6 11-3,-9-1-7,7 18-24,-11-1 1,5 10 0,-3-1-1</inkml:trace>
  <inkml:trace contextRef="#ctx0" brushRef="#br0" timeOffset="18484.0572">8304 9560 82,'-118'19'38,"-22"14"-1,-10 22-1,-16 15-34,1 24-2,2 30 0,7 22-1,12 30 1,19 23-1,25 20 3,34 12-2,34 2 2,34-9-1,34-18 1,37-21 0,31-37 0,31-36 2,27-48-2,20-37 2,16-42-2,17-31-1,8-35-1,2-24 0,0-23 0,-6-17-2,-17-12 0,-20-11 1,-27-2 0,-31 0-1,-32 3 1,-35 8 1,-34 12-1,-34 14 2,-30 17-1,-26 20 1,-27 21-1,-20 20 0,-16 23 1,-14 15-2,-4 21-7,-13 1-22,14 13-8,2-7 0,14-2-2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9:32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2870 8664 21,'-1'10'29,"1"-10"1,0 0-2,0 0-23,0 0-4,16-11-1,-5 7 1,0 2-1,2 2 1,2 7 0,-2 1 0,5 7 2,-5 1 0,6 3 0,-3-2 0,6 0 0,-2-5 0,5-3 0,1-6-2,3-3 0,0-4-1,4 0 1,-1-1 0,2 2-1,-1 0 1,1 3 0,-1 0 1,1 1 0,3-1 1,3-3-1,1-7 1,5-1-1,0-9 1,3-3-1,1-6-1,2 1 0,-3-1 0,1 2 0,-2 3 0,-1 3 0,0 2 0,0 3-1,-3 1 1,3-1 0,-2-2 0,-1-3-1,-1-1 1,-2-5-1,2-2 1,-1-3 0,-1-1-1,-2 0 1,-1-1-1,2 3 1,1 1-1,-1 2 1,-1 2-1,1 0 0,1 1 1,0-1-1,0-3 0,2-3 1,0-4-1,3 0 1,-2-4 0,1-2-1,0-1 1,0 1-1,-1 1 0,2 2 1,0 0-1,0 1 0,0-1 0,1 1 0,0-3 0,-1-5 0,0-2 1,1-6-2,-2-2 0,-2-4 0,-1-2 1,1-2-1,0 1 1,-2 2-1,0-1 1,-1 5 0,0 1-1,-1-2 2,0 0-2,-1 1 1,-2-3 0,0-1 0,-2-3-1,-1 0 1,-2 1 1,-1 1 0,-1 0-1,0 3 1,-1 0-1,1 1 1,2 0-1,-1 1 1,2-4-1,3 1 0,0-1 0,0-2 0,-1-1 1,-2 1-1,-2 0 1,-2 1-1,-3 4 1,-2 2 0,-3 5-1,-1 4 1,0 4 0,1 4-1,3 3 1,3 2-1,3-1 0,5-2 0,5-2 1,4-2-1,7-4 1,2 0 0,3 1-1,-1-1 1,2 3 0,-1 3-1,-1 4 0,-3 4 0,-1 4 1,-2 3-1,1 4 0,0 3 0,2 3 0,0 3 1,0 4-1,2 4 0,-4 4 0,0 5 0,-4 5 0,0 5 0,-5 4 0,-3 4 0,-1 6 0,-1 4 0,-1 5 0,1 3 0,1 4-1,0 4 1,-1 4-1,3 2 1,-1 2-1,1 2 1,0 3-1,0 2 1,-1 0-1,3 0 1,0 3 0,-2 1-1,1 1 0,1 3 0,1 2 0,2-1 0,4 5 1,-1 0-2,2 0 1,3 3 1,-1 1-1,1 1 0,0-1 0,1 2 0,-1-4 0,0 3 0,2-1 1,3 0-1,5-3 1,2 1 0,2-1-1,1-2 1,5 2 0,2 1 1,2-1-2,3 0 2,2 0-1,3 1 0,4-2 0,3-1 0,2 0 0,3-4 0,3-1 0,3-2 0,1-4 0,1-3 1,0-4 0,3-2 0,3-5 1,1-7-2,-3-8 1,-3-5-1,-4-8 0,-4-7-2,-2-5-1,-14-15-9,1 2-21,-24-11-5,-16-4-1,-18-8 0</inkml:trace>
  <inkml:trace contextRef="#ctx0" brushRef="#br0" timeOffset="2340.1339">7730 4572 43,'-19'-17'33,"1"5"-1,-1-1 2,8 6-25,-6-3-2,8 8-1,-2 0-3,5 12 0,2 9-2,4 11 0,0 14-1,1 13 0,2 15 0,1 15 0,2 13 0,0 9 1,0 7-1,1 7 0,0 4-1,0 5 2,1 0-1,1 2-1,0 1 2,3 1-3,0 3 2,-2 3 0,0 3 0,4 2-1,-2 2 2,1 4 0,0-3-1,-1 1 1,0-5 0,2-2 0,-2-8 0,0-5 0,-3-9-1,-3-8 0,-3-10 1,-2-9-1,-1-14 0,-4-17 0,1-14 1,-2-15-2,1-19 2,4-16-1,-11-25 0,3-16 0,1-18 1,-3-18-2,0-19 2,1-19-2,1-15 1,1-16 0,5-13 0,3-10-1,2-10 1,-1-8 0,0-6 0,-2-2 1,-1-2-1,-4-1 0,-4 4 1,-2 4-1,-3 6 1,-2 11 0,-2 14 1,0 13-1,-3 15 1,2 19 0,-2 13 0,1 18 1,1 12-1,3 14-1,2 10 0,3 13 0,3 9 0,3 11-1,5 12 0,-1 11-1,4 18 1,2 12-1,-1 17-1,2 14 2,-2 22-2,-3 16 1,0 18 0,-1 15 0,-1 14 0,1 13 0,0 10 0,2 6-2,3 6 3,3 3-1,1 3 0,1 3 1,2-1-1,-4-4 1,2-4 0,-5-5 2,-2-8-2,-2-10 0,-3-13 1,-2-16-1,-1-18 1,0-16-1,1-21 0,-1-18 0,3-20 0,2-18 0,0-29 0,0 0 0,12-42 1,-5-13-2,2-19 1,1-22 0,-1-24 0,1-23-1,0-21 1,-3-19-1,-1-17 1,-5-15 0,2-10 0,-3-6-1,0-2 2,-3-1-1,2 5 1,-3 9 1,1 8-1,1 12 0,0 13 0,0 14 2,1 11-1,1 14-1,-1 16 1,2 12-1,0 15 0,1 14 0,-2 16 0,0 16-1,-1 14 0,-1 16 1,0 16-1,2 13-2,-8 30 2,4 13-1,0 16 0,0 17 0,0 20 0,2 17 0,0 20 0,1 12 1,2 20-2,0 10 1,-1 17 0,1 13-1,1 11 1,-3 8-1,2 6 1,0 4 0,-2-3 1,1-3-1,1-9 1,-1-7 1,0-12 0,1-15-1,1-15 1,-1-17-1,1-16 1,2-18-1,-1-21 1,1-19-1,-2-20 1,1-13-1,0-18 0,-1-18 0,-2-20 1,1-20-1,-2-22-1,0-18 1,0-23-1,0-24 1,-1-24 0,1-22-1,0-18 1,1-16-1,2-11 0,-1-9 1,2-7 1,2-2-1,1-4 1,0 1-1,3 2 1,1 5 2,0 6-2,1 7 0,0 13 0,0 11 0,-5 14 1,-2 19-1,-4 15 1,-3 18-2,-3 18 0,-5 18 1,-2 16-1,0 15 1,0 16-2,1 12 1,2 18-1,2 16 1,2 21 0,2 16-1,1 21 1,1 17-1,-1 22 0,2 18 0,0 18 0,0 13 1,1 11-1,0 9 0,1 9 0,1 10 0,3 5 0,-1 6 0,2 4 0,2 2 0,-1-3 1,2-1 0,0-8 0,1-9 1,-2-15-1,1-11 1,1-18-1,0-15 1,2-17-3,-2-18-2,9-10-12,-11-22-18,8-13-4,-8-18-1,-1-15 0</inkml:trace>
  <inkml:trace contextRef="#ctx0" brushRef="#br0" timeOffset="9940.5685">7213 9892 66,'22'-1'35,"10"-2"-1,10 4 0,13-1-34,13 0 1,12 0-1,15 0 1,5-2-2,4-2 1,0-3-1,-3-1 1,-6-4-1,-12 2 1,-11 0 1,-13 1-1,-17 2 2,-11 3 0,-18-1 0,-13 5 0,-13-3 0,-15 5 0,-16-2 0,-13 4 0,-16 1-1,-10 3 0,-10 2 1,-9 4-2,-3 3 2,-4 2-1,-3 2 0,4 0 0,6-1 0,9 0-1,8-3 1,15-3 1,12-4-2,14-3 1,18-3 0,16-3-1,19-2 0,16-3 1,19-1-1,15-2-1,12-1 2,13-1-1,7 0 0,6 1 0,4-1 0,-2-1 1,-6 0-1,-5 0 1,-8 0-1,-8 0 1,-8 0-1,-11 2 0,-12 1 0,-12 2 1,-11 4-1,-18 1-2,0 0 2,-27 13 0,-12-3 0,-14 2 0,-10 1 1,-8 1-1,-3-2 1,0-2 1,0-1-2,7-5 2,10-2-2,12-2 0,11-1 0,9 0 0,9 0 0,16 1-1,0 0 1,24 0-1,8-1 0,12-5-1,15-4-2,6-11-7,17-2-25,-6-9 0,0-4-2,-12-6-1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19:39:54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 7627 39,'11'11'35,"1"3"-1,3 7-1,0 7-24,3 9-9,3 9 2,1 9-2,-1 6 1,-4 3-1,-5-2 0,-8-2 1,-11-5 1,-4-6 0,-10-11 0,-5-8 1,-11-12-1,-3-10-1,-9-9 2,-2-7-2,-7-12-1,-5-9 1,-4-9-2,-5-6 1,2-5-1,0-1 1,10 0-1,4 0 0,11 3 1,9 4-1,11 7 1,13 2 0,9 6-1,9 3 2,8 4-2,14 2 3,11 1-2,13 3 3,8-1-1,13 2 0,8-2 0,8 0 1,6-3-1,0-1 0,-5-5 0,-3 0-1,-7-1 0,-9 1 0,-9 2-1,-10 2 0,-10 4-3,-11 2 0,-3 11-7,-16-5-21,5 10-7,-17-1 1,15 3-1</inkml:trace>
  <inkml:trace contextRef="#ctx0" brushRef="#br0" timeOffset="347.0199">3516 7822 58,'14'4'37,"6"-3"-2,2-3 0,-1-3-36,14 3-1,1-4-5,10 7-12,-7-6-16,-2 3 0,-7-4 1,-4 2 3</inkml:trace>
  <inkml:trace contextRef="#ctx0" brushRef="#br0" timeOffset="549.0314">3601 8070 65,'16'9'39,"4"-14"-1,12-4-1,3-8-35,8-9-7,19 0-30,-4-4-2,-1 0 0,-6-2-1</inkml:trace>
  <inkml:trace contextRef="#ctx0" brushRef="#br0" timeOffset="1729.0989">4918 7690 40,'-9'-3'35,"-3"-1"-2,-3 1 1,-5-6-27,-2 9-2,-5 0-3,-3 5-2,-6 5 0,-2 3-2,-2 3 2,1 5-1,2 4 1,1 1-2,8 1 2,7 0 0,8 0 0,8-4 0,9-4 0,9-3 1,8-2-1,12-5 1,7-4 0,8 1 0,6-4 1,4 4-1,-1 0 2,-1 2-1,-7 2 1,-4 3-1,-13 4 1,-8 3 0,-14 3-1,-10 4 0,-15 1 0,-9 4 0,-16-1 0,-7 0-1,-6-3 0,-5-5-1,0-4-2,-1-9-3,10 0-11,-2-19-22,17-5 2,3-13-1,14-7-1</inkml:trace>
  <inkml:trace contextRef="#ctx0" brushRef="#br0" timeOffset="1992.1139">5230 7124 57,'30'6'39,"-7"11"-2,-3 19 1,-6 18-29,1 15-7,0 20-1,2 16 1,-5 14-2,-2 2 0,-2 0-1,-5-11-2,0-13-2,-9-20-5,5-15-15,-11-26-10,-1-17-1,-9-17 0</inkml:trace>
  <inkml:trace contextRef="#ctx0" brushRef="#br0" timeOffset="2489.1423">5076 7907 55,'15'-15'35,"11"2"0,9 4-1,-1-5-28,17-1-4,9-4-1,2-2-4,2 2-5,-8-11-7,8 6-19,-12-2 0,-4 4 0,-9 1 1,-6 9 27,-13-4 6,-2 7 0,-7 8 0,-11 1 23,0 0 8,-16 13 1,3 2 1,-5-1-17,6 14-6,-5-3-2,7 11-4,0 2-1,10 2-1,6-4 0,6-3-2,5-6 1,6-6-1,3-11 0,1-11-1,2-11 2,-2-8-1,-2-8 0,-4-3 1,-3-4-1,-4 1 2,-4 2 0,-2 7 0,-4 7 1,-4 18-1,0 0 1,12 8-1,-7 13 0,1 9-1,0 6 0,2 1-2,1 3-2,-4-8-6,10 0-27,-10-10 0,0-8 0,-5-14-1</inkml:trace>
  <inkml:trace contextRef="#ctx0" brushRef="#br0" timeOffset="2804.1603">6194 7794 66,'19'29'36,"-7"0"1,2 3 0,-8-4-31,1-2-4,-1-7 0,-1-6-1,-5-13-1,3-10 0,-1-11 0,1-9 0,2-6-1,2-4 0,0-1 0,3 3 2,5 11-1,2 12 1,4 13 1,2 15 0,0 13 1,3 11-2,-1 9 0,-1 2-2,-1-1-2,-7-12-8,10-4-26,-9-17-1,5-11 0,-4-17 0</inkml:trace>
  <inkml:trace contextRef="#ctx0" brushRef="#br0" timeOffset="3210.1836">6926 7650 70,'0'0'37,"-2"18"0,-15-5-1,-1 12-35,-4 5 2,-2 9-3,2 7 0,2 3 0,6 0 0,7-2 0,7-7-1,8-8 0,6-13 1,6-17-1,6-19 1,1-16 0,1-15-1,-4-14 0,-4-11 1,-5-12 0,-7-8 0,-8-3 0,-9 1-1,-7 5 1,-3 8 2,1 13-1,-1 13 1,2 22-1,3 24 1,7 25 0,4 28 1,6 20-1,4 14-2,2 11-1,2 7 0,1-2-3,8 2-6,-8-23-10,9-6-17,-2-19 0,3-10 0,-1-17 0</inkml:trace>
  <inkml:trace contextRef="#ctx0" brushRef="#br0" timeOffset="3636.208">7455 7613 65,'-16'11'38,"-4"9"-1,1 11-1,-10 9-35,13 6-2,5 5 1,3 0-1,4-3 0,5-8 0,7-11 0,4-13 1,2-16 0,6-10 1,-1-14 0,4-6 0,-1-9 0,1-1 0,-4-2-1,0 6 1,-2 6-1,-1 12 1,-4 13-1,0 12 0,-2 12 0,-2 11 0,1 7-2,0 4 0,1 3-2,-3-11-4,12 2-9,-8-18-19,7-6 0,0-16 1,7-6-1</inkml:trace>
  <inkml:trace contextRef="#ctx0" brushRef="#br0" timeOffset="3860.2207">7866 7839 53,'10'4'36,"-2"12"0,-8 0-3,4 12-24,-11-3-4,5 1-1,-5-6-3,2-8 1,5-12-1,-4-21 0,6-8 0,4-10-1,3-11 0,5-6 0,2-5 0,5-1 0,2 10-2,1 3-1,7 20-8,-9 4-25,11 16-1,-3 5 0,5 12-1</inkml:trace>
  <inkml:trace contextRef="#ctx0" brushRef="#br0" timeOffset="4220.2414">8467 7564 51,'12'-2'36,"-12"2"0,0 0 0,-14 7-28,-10 1-6,-1 8 0,-3 9-2,1 9-1,4 8 1,8 5-1,9 2 1,8-4-1,12-4 2,9-12-2,8-18 2,8-15 0,2-17 0,0-16-1,0-15 1,-3-9 1,-7-14-2,-6-8 1,-11-4 0,-8-7-1,-7-1 0,-7 4 1,-3 12 1,-2 12-2,-1 19 1,3 27 0,2 30 0,4 32-1,6 33-1,2 19-3,9 25-12,-11 2-22,6 7 1,-8-8-1,-4-8-1</inkml:trace>
  <inkml:trace contextRef="#ctx0" brushRef="#br0" timeOffset="4868.2784">5716 9144 60,'-11'-9'34,"5"0"0,-6-3-1,1-2-31,-11-1-2,-1 2 0,-7 4 0,-5 5-1,-3 11 1,0 10 0,2 14 0,4 14 1,5 12 1,10 10 0,9 3 0,14 0 1,9-10-1,7-11 1,6-19-1,7-21 1,1-24-1,-1-21-1,-3-24 0,-3-14-1,-8-15 1,-4-10-1,-9-9 0,-6-2-1,-4 1 1,-4 12 0,-1 15 1,-1 17 0,2 23 0,5 29 0,2 29 0,5 31 0,4 29-1,0 19-2,6 23-6,-6-2-23,9 0-4,-3-17-2,3-12 0</inkml:trace>
  <inkml:trace contextRef="#ctx0" brushRef="#br0" timeOffset="5183.2965">6015 9210 68,'37'1'35,"0"-1"0,4-3 0,-3-15-32,2-4-3,2-8 0,-7-8-1,-8-5 1,-8-5-1,-14 1 0,-9 3 1,-13 8 1,-6 12 1,-11 13 1,0 19 0,-2 17 1,5 24 0,8 17 0,9 17-1,12 6-1,8 4 0,12-7-2,6-10-2,11-12-6,-5-33-23,11-18-7,-3-27 1,1-16-1</inkml:trace>
  <inkml:trace contextRef="#ctx0" brushRef="#br0" timeOffset="5440.3112">6751 9028 78,'25'50'37,"-4"-5"0,1-3-1,-6-11-35,5-8 1,-2-18-1,-1-17 0,-4-16 0,1-13-1,0-11 1,-2-10-1,-1-8-1,-3-5 0,-2 3-1,0 4-1,4 16-9,-9 6-24,5 14-1,-2 7-1,3 15 1</inkml:trace>
  <inkml:trace contextRef="#ctx0" brushRef="#br0" timeOffset="5614.3211">7369 8882 86,'16'64'40,"0"5"0,-11-7-4,1-7-39,7 2-26,-5-16-9,1-8-1,-4-17 0</inkml:trace>
  <inkml:trace contextRef="#ctx0" brushRef="#br0" timeOffset="5996.343">7799 8811 73,'-10'-9'37,"-12"3"1,-2 7-2,-4 9-35,1 9-1,4 12-1,2 8 1,5 10 1,5 2-2,8 2 0,4-5 0,6-9 1,5-11 1,6-17-1,4-14 1,3-16-1,5-9 1,2-9-1,2-2 1,1 0 0,-1 6-1,-3 9 1,0 12 0,-5 13-1,-2 14 0,0 10 0,-5 8-1,1 7-2,-4-3-2,8 2-6,-11-19-21,11-9-5,-4-19 0,4-14 1</inkml:trace>
  <inkml:trace contextRef="#ctx0" brushRef="#br0" timeOffset="6204.3549">8385 8249 69,'6'53'39,"4"21"1,-8 10-1,2 16-37,0 4-2,3 2-1,0-3-1,-7-13-3,5-5-9,-13-26-23,1-13 0,-8-24 0,-4-17 1</inkml:trace>
  <inkml:trace contextRef="#ctx0" brushRef="#br0" timeOffset="6468.37">8220 8815 59,'19'-35'35,"12"8"1,6 1-1,10 10-29,3-4-5,7 1 0,0 4 0,0 6-1,-5 4 0,-1 10 0,-9 10 2,-7 13 0,-10 10 1,-5 15-2,-7 7 2,-5 8-2,-5 3 1,-5 0-2,-1-6-2,0-11-1,3-6-4,-5-25-15,10-6-15,-5-17 0,15-22 0,-4-11-1</inkml:trace>
  <inkml:trace contextRef="#ctx0" brushRef="#br0" timeOffset="7040.4027">9164 8573 57,'2'-10'38,"-12"5"-2,-1 10 1,-10 10-33,0 4-3,0 9 1,-1 11-2,1 9 1,1 7-2,7 4 2,5-1-1,7-3 0,7-8 0,6-10-1,9-14 1,5-15 0,5-13 0,3-13 0,3-7 0,-1-8 1,1-5-1,-2-1-1,-2 1 2,-3 6-3,-1 6 3,-5 9-1,-2 13 0,-2 15 0,-5 10-1,-2 8 2,-3 8-1,-3 3 2,-1 0-2,-1-5 0,0-8 0,2-13 1,2-12-1,3-16 1,4-14-1,3-13 0,6-12 0,1-11 0,5-5 0,3 1 0,3 7 1,0 10-1,1 17 2,-1 20 0,0 21 1,-2 21 0,0 19-1,-5 11 0,2 7 0,-5 4-1,-1-5-1,-3-6-1,-4-12-2,2-6-3,-11-24-18,9-3-15,-19-13 0,19-16-2,-14-10 1</inkml:trace>
  <inkml:trace contextRef="#ctx0" brushRef="#br0" timeOffset="11598.6634">6295 5761 1,'2'8'10,"4"5"15,-8-6 2,2-7-18,-5 20-1,-2-12 3,6 8 1,-5-7-3,7 6 0,-5-7-3,6 2-2,-2-10-1,2 15 0,-2-15 0,2 11 0,-2-11 1,0 8 0,0-8-1,0 0 1,0 0-1,0 8 0,0-8-1,0 0 0,1-9 0,2 0 0,-1-7 0,3-5 0,-2-7-1,3-6 0,-1-8 1,0-6-2,-3-3 0,-2-4 0,-1-1 0,-3 1 1,-1-1-1,-2 1 1,1 3-1,-1-2 1,1-3 0,1 2 0,1-2 0,0-2-1,2-2 1,0 1-1,-1-1 1,2 1-1,-1 1 1,-1 3 0,-2 0 1,1 2 0,-1 2 0,2 1 0,0 0-1,2 2 1,1-1-1,3-1 1,1 0-1,2-2-1,1-2 1,-1-2-1,0 1 0,0 0 0,-2-1 0,0 1 1,-2-1-1,1 2 0,-1 0 0,1-2 0,1-2 1,2-4-2,3 0 2,2-4-1,1-1 0,-1-2 1,2-2-1,-1 2 0,0 2 1,-4 0-1,0 3-1,-2 1 1,-2 2 0,0 4 1,-2-1-2,-1 1 2,-1 3-2,-1 2 2,-1 3-1,-2 3 0,1 6 1,-1 5-1,-1 7 0,-1 5 0,1 6 1,0 5-1,0 4 1,5 9-1,-7-8 0,7 8 0,0 0 0,-12 15 0,9 0 0,0 7 0,1 6-1,1 6 1,0 7 0,2 5 0,0 5-1,1 3 2,-1 2-1,-1 2 0,-3 5 0,1 3 0,-4 3 0,-1 3 0,-2 4 1,-1 3-2,1 4 1,1 0 0,2 1 0,0-2 0,3 0-1,0-2 1,1-2 0,0-1-1,-1 1 1,1-1 0,-2-1 0,0 0 0,0 2 1,0-3-1,2 0-1,3 0 1,1-5-1,2 0 1,1-2-1,2-4 1,-1-4-1,2 5 0,0 1 1,-1 0 0,-4 3-1,-2 4 1,-1 1-1,-1 3 1,-1 4-1,0-4 1,-3-3-1,-1-1 1,4-4 0,-1-2-1,1-4 1,0-3 0,0-3-1,2-1 1,-1-2 0,0-4-1,0-3 1,1-7-2,0-4 3,1-5-3,0-7 2,0-7-1,2-7 2,-3-10-2,11-1 1,-3-11 2,-2-10-3,4-8 2,0-10-1,-1-9 1,0-11-1,0-9 1,1-11-1,-2-8 0,4-9 0,-2-9 1,1-7 0,1-7-1,-1-7 1,-1-4 0,-3-4 0,-1-4 0,-1-1 1,-2 1-1,-1 0-1,-2 5 2,0 3-1,-2 5-1,0 4 1,0 6-1,-1 4 0,-1 3 1,-1 1-1,1 1 0,-1 0 1,1 3-1,1 2-1,1 1 2,0 3-2,1 3 2,0 8-2,1 5 2,-1 9-2,1 6 1,-1 9 1,2 6-1,-1 11 0,0 7 0,1 8 0,0 8 0,0 4 0,0 4 1,-1 10-2,0 0 1,0 0 0,-2 19-1,1 1 1,-1 5 0,1 8-1,-1 8 1,1 8 0,-2 9 0,1 5-1,0 6 2,-2 6-1,-1 9 0,1 9 0,-1 4 0,0 9 0,0 4 0,0 7 0,2 1 0,-1 4-1,0-2 0,-1 2 1,1 0 0,-4-2-1,0-2 0,1 0 1,-3 0-1,0 1 0,-1-3 1,2-1-1,-1-3 0,3-2 0,0-2 1,2-5-1,0-4 1,3-5-1,-1-2 1,1-7 0,-1-1-1,0-6 1,1-4 0,-1-8 0,0-4-1,-2-7 2,1-7-2,-1-6 1,0-8 0,2-6-1,-2-7 0,3-4-3,-1-9-2,3-8-14,0 0-17,4-15-1,-6-12-1,2-6 0</inkml:trace>
  <inkml:trace contextRef="#ctx0" brushRef="#br0" timeOffset="30028.7176">7574 3497 34,'-12'-12'31,"0"6"-1,2 1 0,1 9-16,-1-7-7,10 3-1,0 0-3,0 0-1,-3 9-1,3-9 0,12 10 0,-3-5-1,0 5 1,4-1 1,-3 3 0,1 3 0,-1 0 0,0 3 1,-4-1 0,1 3 0,-5-2-1,2 6 0,0-1-1,-1 5 1,0 1-1,-1 7 0,0 5 0,-2 4-1,0 7 1,-1 2-1,-2 4 1,-1 5-1,-2 2-1,0 3 1,-3 4 0,-1 2 0,0 2-1,2 3 1,-1 2 0,1 0-1,2-1 0,0 2 2,3-2-3,2-2 2,-1-1-1,0 0 1,-1 1-1,0-1 0,-3 3 1,1-2-1,-2 0 1,0-1-1,0-3 1,-2 2-1,4-6 1,-1-6 0,3-4 0,0-7 0,2-9 0,1-6-1,2-8 1,0-9-1,1-7 1,0-6 0,-3-8 1,6-8-1,-2-9 0,-2-7 2,2-10-2,-1-10 2,-1-11-1,0-10 0,0-12 0,2-10 0,-1-9 0,0-8-1,-1-9 2,1-6-2,-1-4 2,1-4-1,-1-3 1,-1 3-1,3 0 1,2 6-2,1 4 2,2 9-1,2 4 0,-1 8-1,3 10 0,-1 8 1,-1 8-2,-2 8 1,-2 9 0,-1 8 0,-2 11-1,-1 7 1,-1 8 1,-2 6-1,0 13 0,0-8 0,0 8 0,1 16-1,1 3 1,2 6 0,2 8 0,1 11 0,2 9 0,2 9 1,0 8-1,1 8-1,-2 8 1,-2 7 0,-2 7-1,-2 1 1,-3 6-1,-3 0 0,0 5 0,-3 1 2,0 0-2,0 1 0,0-5 1,0-2-1,2-8 1,0-9-1,1-12 0,0-16-2,3-12-1,-4-23-5,9-8-22,-6-19-5,-15-23-2,-2-11 1</inkml:trace>
  <inkml:trace contextRef="#ctx0" brushRef="#br0" timeOffset="31293.7899">5332 3357 27,'-17'-24'24,"1"5"2,-3 1 0,-2 0-18,6 8 0,-3-4-3,5 6 2,-4-1-3,17 9 2,-20-6-1,20 6-2,-15 10 1,12 5-1,-2 6 0,4 12-1,-2 7 0,4 12 0,0 8 0,2 10 0,-1 7 0,3 8-1,0 6 0,0 3 0,0 6-1,0 6 0,-1 6 0,1 4 0,-1 3 0,2 1-1,-2 3 1,-1 0 0,-1-4-1,0-4 1,-2-7 1,-1-6-1,-2-9 0,0-5 1,-2-10-1,1-8 1,0-7 0,-1-9-1,1-10 0,1-9 0,0-8 0,1-10 0,1-8 0,1-9 0,-1-17 1,1-11-1,-1-13 1,0-13-1,0-16 1,0-14-1,1-16 1,0-11 0,0-10 0,1-8 0,1-7 0,2-4 1,0-3 0,0 1-1,-2 0 0,1 1 1,-2 4-1,-2 6-1,-3 10 1,-3 10-1,-1 9 0,-3 11 0,0 15 0,-2 14-1,1 11 1,2 13 1,1 10-2,2 10 2,1 7-2,6 11 1,0 0 0,-5 8 0,7 10 0,2 10 0,0 9 0,0 11 0,0 13 0,0 12 0,0 13 0,-1 11 0,-1 10 0,1 10 0,-1 9 0,2 7 0,1 6-1,3 6 1,0 3-1,1 4 0,1 2 0,0-1 2,-1-3-1,-2-5 0,-1-6 0,-2-8 1,-3-13 0,-1-12-2,-3-15 2,1-15-2,1-16 1,-1-18-3,4-15-1,-2-27-10,6-18-22,-4-23 0,5-20-2,-4-25 2</inkml:trace>
  <inkml:trace contextRef="#ctx0" brushRef="#br0" timeOffset="32036.8324">6501 776 57,'0'0'34,"3"-35"-2,-3 35 2,0 0-16,0 0-16,-25-35-2,25 35 3,0 0-1,-34 63-2,18-10 0,-3 17 0,3 20-1,1 14 0,5 10 0,6 3 0,6-3-1,8-9 2,8-16-1,7-19 1,6-25 0,5-19 1,3-22-1,1-16 1,-1-14 0,-4-13-1,-6-8 1,-7-2-1,-10 0 1,-8 3-1,-14 10 2,-7 9-1,-11 13 1,-6 18-1,-8 14 1,-1 13 1,0 8-2,3 10 1,4 3-2,5-3 0,11-3-3,5-12-2,16-5-13,-1-29-16,19 4-2,-1-26 1,15-14-1</inkml:trace>
  <inkml:trace contextRef="#ctx0" brushRef="#br0" timeOffset="32472.8574">7088 733 83,'8'-41'37,"-8"41"-2,0 0 1,-69 16-32,69-16-3,-68 34 0,68-34-2,-63 56 0,37-22-2,9 4 1,9 0-1,12 1-1,9-2 2,11-5 0,8-4 0,9 0 2,4-4 0,1-3 1,2 3 1,-6-1 0,-6 8 0,-10 4-1,-7 7 0,-15 2 1,-7 0-1,-13-4 1,-4-4-1,-8-8 1,0-12-1,-2-16 1,2-16 0,3-18 0,5-16 0,5-15 0,7-11-1,5-3 0,6-6 0,6 4-2,5 1-4,13 7-17,-1 9-14,6 10-2,-1 7 1,8 2-1</inkml:trace>
  <inkml:trace contextRef="#ctx0" brushRef="#br0" timeOffset="32839.8783">7652 320 96,'0'0'38,"0"0"-1,0 0 0,0 0-38,-33 56-1,18-18 1,0 3-1,9-1 0,4-3 0,7-1-1,-5-36 1,33 47-1,-33-47 1,61 7 1,-61-7 1,74-28 1,-34 6 1,-40 22 0,69-52 1,-69 52 1,47-38 1,-47 38-2,0 0 0,0 0-1,-23 56-1,-6-10 0,-4 13-1,-3 9 0,1 9-2,5-1-2,4-12-8,18-5-24,2-17-1,12-17 0,-6-25-1</inkml:trace>
  <inkml:trace contextRef="#ctx0" brushRef="#br0" timeOffset="33156.8965">8313 658 96,'-3'53'37,"-14"19"2,1 12-2,-7 6-36,9-1-2,10-4 0,9-10 0,10-17-1,11-22 0,13-26-1,6-24 0,6-21 1,0-16 1,-2-8 0,-4-7 2,-10 0 0,-9 6 2,-15 5 0,-10 8 1,-16 12-2,15 35 1,-49-42-2,49 42-12,-64-6-24,25 19-1,39-13-2,-76 50 0</inkml:trace>
  <inkml:trace contextRef="#ctx0" brushRef="#br0" timeOffset="34923.9975">4345 2239 87,'-18'16'36,"4"1"-2,-3-10 0,3-1-32,14-6-1,0 0 0,0 0-1,19-2 0,-1-1 0,2-3 0,9-1-1,1-2-1,3 0-2,-3-7-4,8 7-16,-11-12-9,1 4-2,-8-6 1,-4 3-1</inkml:trace>
  <inkml:trace contextRef="#ctx0" brushRef="#br0" timeOffset="35213.0141">4615 1406 89,'11'12'36,"-2"5"0,8 15-2,2 8-34,9 10 1,6 16-1,3 10 1,0 6-4,-2 1-1,3 6-9,-12-11-20,4-2-3,-11-14 2,0-6-2</inkml:trace>
  <inkml:trace contextRef="#ctx0" brushRef="#br0" timeOffset="35976.0577">7714 2337 73,'-11'9'35,"2"-7"-1,9-2 0,-16 13-33,10-1 0,5 8 0,3 7-1,2 10-1,4 7 2,1 8-1,4 3-1,2 2 0,-1-5-2,6-1-5,-11-17-19,7-5-5,-7-17-2,-9-12 0</inkml:trace>
  <inkml:trace contextRef="#ctx0" brushRef="#br0" timeOffset="36182.0695">7562 2621 77,'-2'12'37,"2"-12"-2,0 0 0,12-3-31,3-9-4,13-4-1,3-10-4,12 5-22,-7-14-7,8 1-1,-8-7 0</inkml:trace>
  <inkml:trace contextRef="#ctx0" brushRef="#br0" timeOffset="36660.0968">8120 1826 85,'8'26'36,"9"14"0,-6 4-2,6 12-33,5 8 0,6 6-1,1 4-2,-2-7-1,3 0-6,-13-19-13,5-2-12,-10-15-1,-2-5 0,-9-17 0</inkml:trace>
  <inkml:trace contextRef="#ctx0" brushRef="#br0" timeOffset="36894.1102">8134 1903 81,'-4'44'34,"-2"1"-3,3 2-3,8 6-49,-2-5-12,4 4 0,-5-5-2,2 1 1</inkml:trace>
  <inkml:trace contextRef="#ctx0" brushRef="#br0" timeOffset="37064.1199">8223 2703 89,'41'-7'39,"4"-20"-3,14-3 1,10-14-38,-1-10-3,16 2-31,-7-7 1,-1 8-2,-13 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613FF-FA51-2E46-B75F-2E30DA801C81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74D86-F2B3-A841-9E08-51A65C18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4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3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9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7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7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2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9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7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heads ¼</a:t>
            </a:r>
          </a:p>
          <a:p>
            <a:r>
              <a:rPr lang="en-US" baseline="0" dirty="0" smtClean="0"/>
              <a:t>1 head one tail ½</a:t>
            </a:r>
          </a:p>
          <a:p>
            <a:r>
              <a:rPr lang="en-US" baseline="0" dirty="0" smtClean="0"/>
              <a:t>2 tails 1/4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heads ¼</a:t>
            </a:r>
          </a:p>
          <a:p>
            <a:r>
              <a:rPr lang="en-US" baseline="0" dirty="0" smtClean="0"/>
              <a:t>1 head one tail ½</a:t>
            </a:r>
          </a:p>
          <a:p>
            <a:r>
              <a:rPr lang="en-US" baseline="0" dirty="0" smtClean="0"/>
              <a:t>2 tails 1/4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heads ¼</a:t>
            </a:r>
          </a:p>
          <a:p>
            <a:r>
              <a:rPr lang="en-US" baseline="0" dirty="0" smtClean="0"/>
              <a:t>1 head one tail ½</a:t>
            </a:r>
          </a:p>
          <a:p>
            <a:r>
              <a:rPr lang="en-US" baseline="0" dirty="0" smtClean="0"/>
              <a:t>2 tails 1/4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311-0B4F-BD41-8464-8A944D5B0AA3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D48B-965B-1B4B-96F7-3062994E58B5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725-818C-0140-850B-44C872181ABD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190-C6D8-6545-893E-F49F95846AB7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FB72-3A4F-DA45-B2F9-EAB9A609850B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483B-D53C-C348-AC27-1A18140652F5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75-7029-D94B-B28C-5D1C7714FC28}" type="datetime1">
              <a:rPr lang="en-US" smtClean="0"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5BAD-E85C-8042-9EA8-42145CC5BBB4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4A8A-C0E5-2B4D-AFDA-C63584482AAD}" type="datetime1">
              <a:rPr lang="en-US" smtClean="0"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362A-F770-1347-8160-4A0F4E58727D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093E-A11E-6440-A981-B85FF4AD00C2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69F1-52E5-5E48-B31D-DC51E7B37508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972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9300" y="4798592"/>
            <a:ext cx="419371" cy="2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9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5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20.xml"/><Relationship Id="rId4" Type="http://schemas.openxmlformats.org/officeDocument/2006/relationships/image" Target="../media/image8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36377" y="3549036"/>
            <a:ext cx="7772400" cy="1102519"/>
          </a:xfrm>
        </p:spPr>
        <p:txBody>
          <a:bodyPr/>
          <a:lstStyle/>
          <a:p>
            <a:r>
              <a:rPr lang="en-US" u="sng" dirty="0" smtClean="0"/>
              <a:t>Model Thinking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4764" y="4124551"/>
            <a:ext cx="6400800" cy="1314450"/>
          </a:xfrm>
        </p:spPr>
        <p:txBody>
          <a:bodyPr/>
          <a:lstStyle/>
          <a:p>
            <a:r>
              <a:rPr lang="en-US" dirty="0" smtClean="0"/>
              <a:t>Scott  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5" y="538569"/>
            <a:ext cx="4250266" cy="1730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50240" y="115200"/>
              <a:ext cx="2906640" cy="333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360" y="101160"/>
                <a:ext cx="2921760" cy="33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4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35650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±1  </a:t>
            </a:r>
            <a:r>
              <a:rPr lang="en-US" dirty="0" err="1" smtClean="0"/>
              <a:t>s.d.</a:t>
            </a:r>
            <a:r>
              <a:rPr lang="en-US" dirty="0" smtClean="0"/>
              <a:t> 68%</a:t>
            </a:r>
          </a:p>
          <a:p>
            <a:pPr marL="0" indent="0">
              <a:buNone/>
            </a:pPr>
            <a:r>
              <a:rPr lang="en-US" dirty="0" smtClean="0"/>
              <a:t>±2  </a:t>
            </a:r>
            <a:r>
              <a:rPr lang="en-US" dirty="0" err="1" smtClean="0"/>
              <a:t>s.d.</a:t>
            </a:r>
            <a:r>
              <a:rPr lang="en-US" dirty="0" smtClean="0"/>
              <a:t> 95%</a:t>
            </a:r>
          </a:p>
          <a:p>
            <a:pPr marL="0" indent="0">
              <a:buNone/>
            </a:pPr>
            <a:r>
              <a:rPr lang="en-US" dirty="0" smtClean="0"/>
              <a:t>±3  </a:t>
            </a:r>
            <a:r>
              <a:rPr lang="en-US" dirty="0" err="1" smtClean="0"/>
              <a:t>s.d.</a:t>
            </a:r>
            <a:r>
              <a:rPr lang="en-US" dirty="0" smtClean="0"/>
              <a:t> 99.75%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5" y="538569"/>
            <a:ext cx="4461280" cy="1730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43080" y="451440"/>
              <a:ext cx="3246120" cy="453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560" y="437760"/>
                <a:ext cx="3265200" cy="45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2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09587" y="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Binomial Distribution P=1/2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711198" y="1203186"/>
            <a:ext cx="37422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Mean = N/2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</a:t>
            </a:r>
          </a:p>
          <a:p>
            <a:r>
              <a:rPr lang="en-US" sz="3600" dirty="0" smtClean="0"/>
              <a:t>S.D. = 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78206"/>
              </p:ext>
            </p:extLst>
          </p:nvPr>
        </p:nvGraphicFramePr>
        <p:xfrm>
          <a:off x="2139419" y="2080349"/>
          <a:ext cx="8858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317160" imgH="431640" progId="Equation.3">
                  <p:embed/>
                </p:oleObj>
              </mc:Choice>
              <mc:Fallback>
                <p:oleObj name="Equation" r:id="rId4" imgW="317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9419" y="2080349"/>
                        <a:ext cx="885825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737640" y="816120"/>
              <a:ext cx="5657760" cy="4021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200" y="811800"/>
                <a:ext cx="5681520" cy="40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0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5" y="538569"/>
            <a:ext cx="4250266" cy="1730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27120" y="1792080"/>
              <a:ext cx="3475440" cy="102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320" y="1782720"/>
                <a:ext cx="3497760" cy="10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5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58055" y="6374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711198" y="996208"/>
            <a:ext cx="37422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Mean = </a:t>
            </a:r>
            <a:r>
              <a:rPr lang="en-US" sz="3600" dirty="0" err="1" smtClean="0"/>
              <a:t>pN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</a:t>
            </a:r>
          </a:p>
          <a:p>
            <a:r>
              <a:rPr lang="en-US" sz="3600" dirty="0" smtClean="0"/>
              <a:t>S.D. = 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9940"/>
              </p:ext>
            </p:extLst>
          </p:nvPr>
        </p:nvGraphicFramePr>
        <p:xfrm>
          <a:off x="1835247" y="1947327"/>
          <a:ext cx="2197492" cy="8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787400" imgH="292100" progId="Equation.3">
                  <p:embed/>
                </p:oleObj>
              </mc:Choice>
              <mc:Fallback>
                <p:oleObj name="Equation" r:id="rId4" imgW="787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247" y="1947327"/>
                        <a:ext cx="2197492" cy="81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029240" y="932400"/>
              <a:ext cx="3007440" cy="3563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640" y="920160"/>
                <a:ext cx="3030840" cy="35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51885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Boeing 747:</a:t>
            </a:r>
            <a:r>
              <a:rPr lang="en-US" dirty="0"/>
              <a:t> 3</a:t>
            </a:r>
            <a:r>
              <a:rPr lang="en-US" dirty="0" smtClean="0"/>
              <a:t>80 seats</a:t>
            </a:r>
          </a:p>
          <a:p>
            <a:pPr marL="0" indent="0">
              <a:buNone/>
            </a:pPr>
            <a:r>
              <a:rPr lang="en-US" dirty="0" smtClean="0"/>
              <a:t>90% show up rate</a:t>
            </a:r>
          </a:p>
          <a:p>
            <a:pPr marL="0" indent="0">
              <a:buNone/>
            </a:pPr>
            <a:r>
              <a:rPr lang="en-US" dirty="0" smtClean="0"/>
              <a:t>Sell 400 Tickets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4960" y="117360"/>
              <a:ext cx="3157200" cy="2833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" y="107280"/>
                <a:ext cx="3182400" cy="28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5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711198" y="459502"/>
            <a:ext cx="37422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Mean = </a:t>
            </a:r>
            <a:r>
              <a:rPr lang="en-US" sz="3600" dirty="0" err="1" smtClean="0"/>
              <a:t>pN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</a:t>
            </a:r>
          </a:p>
          <a:p>
            <a:r>
              <a:rPr lang="en-US" sz="3600" dirty="0" smtClean="0"/>
              <a:t>S.D. = 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822654"/>
              </p:ext>
            </p:extLst>
          </p:nvPr>
        </p:nvGraphicFramePr>
        <p:xfrm>
          <a:off x="1835247" y="1410621"/>
          <a:ext cx="2197492" cy="8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787400" imgH="292100" progId="Equation.3">
                  <p:embed/>
                </p:oleObj>
              </mc:Choice>
              <mc:Fallback>
                <p:oleObj name="Equation" r:id="rId4" imgW="787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247" y="1410621"/>
                        <a:ext cx="2197492" cy="81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316800" y="69480"/>
              <a:ext cx="3688920" cy="4953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560" y="53640"/>
                <a:ext cx="3716280" cy="49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5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66" y="538569"/>
            <a:ext cx="4648851" cy="1730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8233" y="2269067"/>
            <a:ext cx="462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342  348  354   360   366   372   378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33880" y="80640"/>
              <a:ext cx="3682080" cy="4476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080" y="74160"/>
                <a:ext cx="3708360" cy="44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6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538569"/>
            <a:ext cx="5366013" cy="17304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4019"/>
            <a:ext cx="5063067" cy="38290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Number people on plane</a:t>
            </a:r>
          </a:p>
          <a:p>
            <a:pPr>
              <a:buNone/>
            </a:pPr>
            <a:r>
              <a:rPr lang="en-US" dirty="0" smtClean="0"/>
              <a:t>Total weight of bags</a:t>
            </a:r>
          </a:p>
          <a:p>
            <a:pPr>
              <a:buNone/>
            </a:pPr>
            <a:r>
              <a:rPr lang="en-US" dirty="0" smtClean="0"/>
              <a:t>Number of snack boxes buy</a:t>
            </a:r>
          </a:p>
          <a:p>
            <a:pPr>
              <a:buNone/>
            </a:pPr>
            <a:r>
              <a:rPr lang="en-US" dirty="0" smtClean="0"/>
              <a:t>Total 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37080" y="542520"/>
              <a:ext cx="1898280" cy="231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4840" y="528480"/>
                <a:ext cx="1913040" cy="23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2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" y="302685"/>
            <a:ext cx="5063067" cy="382904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Central Limit Theorem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Add random variables</a:t>
            </a:r>
          </a:p>
          <a:p>
            <a:pPr>
              <a:buFontTx/>
              <a:buChar char="-"/>
            </a:pPr>
            <a:r>
              <a:rPr lang="en-US" b="1" dirty="0" smtClean="0"/>
              <a:t>independent </a:t>
            </a:r>
          </a:p>
          <a:p>
            <a:pPr>
              <a:buFontTx/>
              <a:buChar char="-"/>
            </a:pPr>
            <a:r>
              <a:rPr lang="en-US" b="1" dirty="0" smtClean="0"/>
              <a:t>finite</a:t>
            </a:r>
            <a:r>
              <a:rPr lang="en-US" dirty="0" smtClean="0"/>
              <a:t> </a:t>
            </a:r>
            <a:r>
              <a:rPr lang="en-US" b="1" dirty="0" smtClean="0"/>
              <a:t>variance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Sum to a normal distribution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63240" y="1983600"/>
              <a:ext cx="4356720" cy="2491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20" y="1974240"/>
                <a:ext cx="4376880" cy="25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1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5917" y="3549036"/>
            <a:ext cx="7772400" cy="1102519"/>
          </a:xfrm>
        </p:spPr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6240" y="446040"/>
              <a:ext cx="2771280" cy="3222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20" y="432720"/>
                <a:ext cx="2792880" cy="32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367140" y="2931840"/>
              <a:ext cx="10800" cy="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4540" y="2919240"/>
                <a:ext cx="33840" cy="28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-1860227" y="366474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Bimodal Distribution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67040" y="2283120"/>
              <a:ext cx="3268800" cy="1976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960" y="2269800"/>
                <a:ext cx="328752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2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36377" y="3549036"/>
            <a:ext cx="7772400" cy="1102519"/>
          </a:xfrm>
        </p:spPr>
        <p:txBody>
          <a:bodyPr/>
          <a:lstStyle/>
          <a:p>
            <a:r>
              <a:rPr lang="en-US" u="sng" dirty="0" smtClean="0"/>
              <a:t>Model Thinking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4764" y="4124551"/>
            <a:ext cx="6400800" cy="1314450"/>
          </a:xfrm>
        </p:spPr>
        <p:txBody>
          <a:bodyPr/>
          <a:lstStyle/>
          <a:p>
            <a:r>
              <a:rPr lang="en-US" dirty="0" smtClean="0"/>
              <a:t>Scott  E Page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008240" y="2194200"/>
              <a:ext cx="48600" cy="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6720" y="2183040"/>
                <a:ext cx="6264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6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5078" y="3549036"/>
            <a:ext cx="7772400" cy="1102519"/>
          </a:xfrm>
        </p:spPr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4360" y="1894680"/>
              <a:ext cx="3035160" cy="182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280" y="1881000"/>
                <a:ext cx="304956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6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5917" y="63749"/>
            <a:ext cx="7772400" cy="1102519"/>
          </a:xfrm>
        </p:spPr>
        <p:txBody>
          <a:bodyPr/>
          <a:lstStyle/>
          <a:p>
            <a:r>
              <a:rPr lang="en-US" dirty="0" smtClean="0"/>
              <a:t>Flip a Coin 2 Times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62320" y="1121760"/>
              <a:ext cx="3135240" cy="3778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00" y="1114560"/>
                <a:ext cx="3149280" cy="37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4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8055" y="63749"/>
            <a:ext cx="7772400" cy="1102519"/>
          </a:xfrm>
        </p:spPr>
        <p:txBody>
          <a:bodyPr/>
          <a:lstStyle/>
          <a:p>
            <a:r>
              <a:rPr lang="en-US" dirty="0" smtClean="0"/>
              <a:t>Flip a Coin </a:t>
            </a:r>
            <a:r>
              <a:rPr lang="en-US" dirty="0"/>
              <a:t>4</a:t>
            </a:r>
            <a:r>
              <a:rPr lang="en-US" dirty="0" smtClean="0"/>
              <a:t> Times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5680" y="984240"/>
              <a:ext cx="3063600" cy="3835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" y="977040"/>
                <a:ext cx="3088080" cy="38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8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8055" y="63749"/>
            <a:ext cx="7772400" cy="1102519"/>
          </a:xfrm>
        </p:spPr>
        <p:txBody>
          <a:bodyPr/>
          <a:lstStyle/>
          <a:p>
            <a:r>
              <a:rPr lang="en-US" dirty="0" smtClean="0"/>
              <a:t>Flip a Coin </a:t>
            </a:r>
            <a:r>
              <a:rPr lang="en-US" dirty="0"/>
              <a:t>N</a:t>
            </a:r>
            <a:r>
              <a:rPr lang="en-US" dirty="0" smtClean="0"/>
              <a:t> Times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19160" y="1157400"/>
              <a:ext cx="703800" cy="775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200" y="1142280"/>
                <a:ext cx="722880" cy="8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3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9313" y="87745"/>
            <a:ext cx="8229600" cy="857250"/>
          </a:xfrm>
        </p:spPr>
        <p:txBody>
          <a:bodyPr/>
          <a:lstStyle/>
          <a:p>
            <a:r>
              <a:rPr lang="en-US" dirty="0" smtClean="0"/>
              <a:t>Bell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9" y="1257300"/>
            <a:ext cx="4529065" cy="2173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4994" y="3162984"/>
            <a:ext cx="4257131" cy="200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N/2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532520" y="1304640"/>
              <a:ext cx="2413080" cy="249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9920" y="1290240"/>
                <a:ext cx="2438280" cy="25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1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58055" y="6374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711198" y="1608673"/>
            <a:ext cx="245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Mean = </a:t>
            </a:r>
            <a:r>
              <a:rPr lang="en-US" sz="3600" dirty="0" err="1" smtClean="0"/>
              <a:t>pN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6680" y="885960"/>
              <a:ext cx="3616200" cy="3479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60" y="878040"/>
                <a:ext cx="363420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4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9313" y="87745"/>
            <a:ext cx="8229600" cy="857250"/>
          </a:xfrm>
        </p:spPr>
        <p:txBody>
          <a:bodyPr/>
          <a:lstStyle/>
          <a:p>
            <a:r>
              <a:rPr lang="en-US" dirty="0" smtClean="0"/>
              <a:t>Bell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9" y="1257300"/>
            <a:ext cx="4529065" cy="2173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4994" y="3162984"/>
            <a:ext cx="4257131" cy="200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32840" y="1497240"/>
              <a:ext cx="3362760" cy="2111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200" y="1483560"/>
                <a:ext cx="3375000" cy="21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9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8"/>
</p:tagLst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199</Words>
  <Application>Microsoft Office PowerPoint</Application>
  <PresentationFormat>On-screen Show (16:9)</PresentationFormat>
  <Paragraphs>80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Model Thinking</vt:lpstr>
      <vt:lpstr>Probability Distribution</vt:lpstr>
      <vt:lpstr>Central Limit Theorem</vt:lpstr>
      <vt:lpstr>Flip a Coin 2 Times</vt:lpstr>
      <vt:lpstr>Flip a Coin 4 Times</vt:lpstr>
      <vt:lpstr>Flip a Coin N Times</vt:lpstr>
      <vt:lpstr>Bell Curve</vt:lpstr>
      <vt:lpstr>PowerPoint Presentation</vt:lpstr>
      <vt:lpstr>Bell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Thinking</vt:lpstr>
    </vt:vector>
  </TitlesOfParts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Model?</dc:title>
  <dc:creator>spage Page</dc:creator>
  <cp:lastModifiedBy>Robert Olendorf</cp:lastModifiedBy>
  <cp:revision>39</cp:revision>
  <dcterms:created xsi:type="dcterms:W3CDTF">2011-12-29T12:04:42Z</dcterms:created>
  <dcterms:modified xsi:type="dcterms:W3CDTF">2012-03-09T19:31:08Z</dcterms:modified>
</cp:coreProperties>
</file>