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0" autoAdjust="0"/>
  </p:normalViewPr>
  <p:slideViewPr>
    <p:cSldViewPr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40C2-5259-4028-BEC4-6F398E1F01F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04762-AB9E-40C3-B3D7-9AE00BFA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2C8D40-333C-43D2-85F1-79BF1CF9771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DSCI </a:t>
            </a:r>
            <a:r>
              <a:rPr lang="en-US" sz="2400" dirty="0" smtClean="0"/>
              <a:t>401 –Foundations and Applications of Data Analytics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700" smtClean="0"/>
              <a:t>Fall </a:t>
            </a:r>
            <a:r>
              <a:rPr lang="en-US" sz="1700" dirty="0" smtClean="0"/>
              <a:t>2017, Week 2</a:t>
            </a:r>
          </a:p>
          <a:p>
            <a:r>
              <a:rPr lang="en-US" sz="1700" dirty="0" smtClean="0"/>
              <a:t>Chris Garcia</a:t>
            </a:r>
          </a:p>
          <a:p>
            <a:r>
              <a:rPr lang="en-US" sz="1700" dirty="0" smtClean="0"/>
              <a:t>University of Mary Washington</a:t>
            </a:r>
          </a:p>
          <a:p>
            <a:endParaRPr lang="en-US" sz="1700" dirty="0" smtClean="0"/>
          </a:p>
        </p:txBody>
      </p:sp>
      <p:pic>
        <p:nvPicPr>
          <p:cNvPr id="1027" name="Picture 3" descr="C:\Users\chris\Dropbox\Mary Washington\presentations\BusinessAnalytics101\graphic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6726237" cy="33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Today’s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 smtClean="0"/>
          </a:p>
          <a:p>
            <a:r>
              <a:rPr lang="en-US" dirty="0" smtClean="0"/>
              <a:t>Python</a:t>
            </a:r>
            <a:r>
              <a:rPr lang="en-US" dirty="0" smtClean="0"/>
              <a:t> </a:t>
            </a:r>
            <a:r>
              <a:rPr lang="en-US" dirty="0" smtClean="0"/>
              <a:t>Fundamentals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&amp;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versioning system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runs on your machine (already installed on your VM)</a:t>
            </a:r>
          </a:p>
          <a:p>
            <a:pPr lvl="1"/>
            <a:r>
              <a:rPr lang="en-US" dirty="0"/>
              <a:t>Used to manage codebase </a:t>
            </a:r>
            <a:r>
              <a:rPr lang="en-US" dirty="0" smtClean="0"/>
              <a:t>versions and </a:t>
            </a:r>
            <a:r>
              <a:rPr lang="en-US" dirty="0" err="1" smtClean="0"/>
              <a:t>revisioning</a:t>
            </a:r>
            <a:endParaRPr lang="en-US" dirty="0" smtClean="0"/>
          </a:p>
          <a:p>
            <a:pPr lvl="1"/>
            <a:r>
              <a:rPr lang="en-US" dirty="0" smtClean="0"/>
              <a:t>Can sync with other instances of </a:t>
            </a:r>
            <a:r>
              <a:rPr lang="en-US" dirty="0" err="1" smtClean="0"/>
              <a:t>Git</a:t>
            </a:r>
            <a:r>
              <a:rPr lang="en-US" dirty="0" smtClean="0"/>
              <a:t> (like the one on GitHub)</a:t>
            </a:r>
          </a:p>
          <a:p>
            <a:pPr lvl="2"/>
            <a:r>
              <a:rPr lang="en-US" dirty="0" smtClean="0"/>
              <a:t>You can use </a:t>
            </a:r>
            <a:r>
              <a:rPr lang="en-US" dirty="0" err="1" smtClean="0"/>
              <a:t>Git</a:t>
            </a:r>
            <a:r>
              <a:rPr lang="en-US" dirty="0" smtClean="0"/>
              <a:t> without </a:t>
            </a:r>
            <a:r>
              <a:rPr lang="en-US" dirty="0" err="1" smtClean="0"/>
              <a:t>GitHib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r>
              <a:rPr lang="en-US" dirty="0"/>
              <a:t> </a:t>
            </a:r>
            <a:r>
              <a:rPr lang="en-US" dirty="0" smtClean="0"/>
              <a:t>(make sure you have your account)</a:t>
            </a:r>
          </a:p>
          <a:p>
            <a:r>
              <a:rPr lang="en-US" dirty="0" smtClean="0"/>
              <a:t>Things we do with </a:t>
            </a:r>
            <a:r>
              <a:rPr lang="en-US" dirty="0" err="1" smtClean="0"/>
              <a:t>Git</a:t>
            </a:r>
            <a:r>
              <a:rPr lang="en-US" dirty="0" smtClean="0"/>
              <a:t>/GitHub:</a:t>
            </a:r>
          </a:p>
          <a:p>
            <a:pPr lvl="1"/>
            <a:r>
              <a:rPr lang="en-US" dirty="0" smtClean="0"/>
              <a:t>Create Repo’s</a:t>
            </a:r>
          </a:p>
          <a:p>
            <a:pPr lvl="1"/>
            <a:r>
              <a:rPr lang="en-US" dirty="0" smtClean="0"/>
              <a:t>Fork Repo’s</a:t>
            </a:r>
          </a:p>
          <a:p>
            <a:pPr lvl="1"/>
            <a:r>
              <a:rPr lang="en-US" dirty="0" smtClean="0"/>
              <a:t>Branch &amp; Merge Repo’s</a:t>
            </a:r>
          </a:p>
          <a:p>
            <a:pPr lvl="1"/>
            <a:r>
              <a:rPr lang="en-US" dirty="0" smtClean="0"/>
              <a:t>Add and delete files</a:t>
            </a:r>
          </a:p>
          <a:p>
            <a:pPr lvl="1"/>
            <a:r>
              <a:rPr lang="en-US" dirty="0" smtClean="0"/>
              <a:t>Pull code updates</a:t>
            </a:r>
          </a:p>
          <a:p>
            <a:pPr lvl="1"/>
            <a:r>
              <a:rPr lang="en-US" dirty="0" smtClean="0"/>
              <a:t>Push code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GitHub (in browser):</a:t>
            </a:r>
          </a:p>
          <a:p>
            <a:pPr lvl="1"/>
            <a:r>
              <a:rPr lang="en-US" dirty="0" smtClean="0"/>
              <a:t>Click “+” </a:t>
            </a:r>
            <a:r>
              <a:rPr lang="en-US" dirty="0" smtClean="0">
                <a:sym typeface="Wingdings" panose="05000000000000000000" pitchFamily="2" charset="2"/>
              </a:rPr>
              <a:t> “New Repository”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Make new </a:t>
            </a:r>
            <a:r>
              <a:rPr lang="en-US" dirty="0">
                <a:sym typeface="Wingdings" panose="05000000000000000000" pitchFamily="2" charset="2"/>
              </a:rPr>
              <a:t>repo titled </a:t>
            </a: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my_dsci_repo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description = “Test Repository for </a:t>
            </a:r>
            <a:r>
              <a:rPr lang="en-US" dirty="0" smtClean="0">
                <a:sym typeface="Wingdings" panose="05000000000000000000" pitchFamily="2" charset="2"/>
              </a:rPr>
              <a:t>DSCI 401”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Select “Public” and “</a:t>
            </a:r>
            <a:r>
              <a:rPr lang="en-US" dirty="0" smtClean="0"/>
              <a:t>Initialize </a:t>
            </a:r>
            <a:r>
              <a:rPr lang="en-US" dirty="0"/>
              <a:t>this repository with a </a:t>
            </a:r>
            <a:r>
              <a:rPr lang="en-US" dirty="0" smtClean="0"/>
              <a:t>README“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Click “Create Repository” – it is created!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dirty="0">
                <a:sym typeface="Wingdings" panose="05000000000000000000" pitchFamily="2" charset="2"/>
              </a:rPr>
              <a:t>your machine: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 a folder c:/</a:t>
            </a:r>
            <a:r>
              <a:rPr lang="en-US" dirty="0" smtClean="0">
                <a:sym typeface="Wingdings" panose="05000000000000000000" pitchFamily="2" charset="2"/>
              </a:rPr>
              <a:t>GitHub/my_dsci_401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In command prompt: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&gt; cd c:/</a:t>
            </a:r>
            <a:r>
              <a:rPr lang="en-US" dirty="0" smtClean="0">
                <a:sym typeface="Wingdings" panose="05000000000000000000" pitchFamily="2" charset="2"/>
              </a:rPr>
              <a:t>GitHub/my_dsci_401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init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 remote add origin &lt;Your Repo URL&gt;.</a:t>
            </a:r>
            <a:r>
              <a:rPr lang="en-US" dirty="0" err="1">
                <a:sym typeface="Wingdings" panose="05000000000000000000" pitchFamily="2" charset="2"/>
              </a:rPr>
              <a:t>git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Pull the files: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dir</a:t>
            </a:r>
            <a:endParaRPr lang="en-US" dirty="0"/>
          </a:p>
          <a:p>
            <a:pPr lvl="2"/>
            <a:r>
              <a:rPr lang="en-US" dirty="0" smtClean="0"/>
              <a:t>Will list files in this directory</a:t>
            </a:r>
          </a:p>
          <a:p>
            <a:r>
              <a:rPr lang="en-US" dirty="0" smtClean="0"/>
              <a:t>You’ve got the files on your machine!</a:t>
            </a:r>
          </a:p>
        </p:txBody>
      </p:sp>
    </p:spTree>
    <p:extLst>
      <p:ext uri="{BB962C8B-B14F-4D97-AF65-F5344CB8AC3E}">
        <p14:creationId xmlns:p14="http://schemas.microsoft.com/office/powerpoint/2010/main" val="12319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the README.md file in Notepad++</a:t>
            </a:r>
          </a:p>
          <a:p>
            <a:r>
              <a:rPr lang="en-US" dirty="0" smtClean="0"/>
              <a:t>Change the title (above =====) to: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“My DSCI 401 Repo”</a:t>
            </a:r>
            <a:endParaRPr lang="en-US" dirty="0" smtClean="0"/>
          </a:p>
          <a:p>
            <a:r>
              <a:rPr lang="en-US" dirty="0" smtClean="0"/>
              <a:t>Change body to some message you aren’t afraid to share on the web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–a –m “I changed the README.md file to a new title and body. More generally, this is where I type notes on the changes I made in this commit”</a:t>
            </a:r>
          </a:p>
          <a:p>
            <a:pPr lvl="1"/>
            <a:r>
              <a:rPr lang="en-US" dirty="0" smtClean="0"/>
              <a:t>-a = all changes/files</a:t>
            </a:r>
          </a:p>
          <a:p>
            <a:pPr lvl="1"/>
            <a:r>
              <a:rPr lang="en-US" dirty="0" smtClean="0"/>
              <a:t>-m = message</a:t>
            </a:r>
          </a:p>
          <a:p>
            <a:pPr lvl="2"/>
            <a:r>
              <a:rPr lang="en-US" dirty="0" smtClean="0"/>
              <a:t>Make notes to yourself on the changes made in each commit in case you ever need to revert to an earlier version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lvl="1"/>
            <a:r>
              <a:rPr lang="en-US" dirty="0" smtClean="0"/>
              <a:t>You will then need to specify your login email address and password</a:t>
            </a:r>
          </a:p>
          <a:p>
            <a:r>
              <a:rPr lang="en-US" dirty="0" smtClean="0"/>
              <a:t>Refresh your GitHub page and see the changes made!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Notepad++, type some text in a file</a:t>
            </a:r>
          </a:p>
          <a:p>
            <a:r>
              <a:rPr lang="en-US" dirty="0" smtClean="0"/>
              <a:t>Save the file inside your dsci_402_repo directory as:</a:t>
            </a:r>
          </a:p>
          <a:p>
            <a:pPr lvl="1"/>
            <a:r>
              <a:rPr lang="en-US" dirty="0" smtClean="0"/>
              <a:t>“some_file.txt”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some_file.txt</a:t>
            </a:r>
          </a:p>
          <a:p>
            <a:pPr lvl="1"/>
            <a:r>
              <a:rPr lang="en-US" dirty="0" smtClean="0"/>
              <a:t>Adds this to the repo at next commit</a:t>
            </a:r>
          </a:p>
          <a:p>
            <a:pPr lvl="1"/>
            <a:r>
              <a:rPr lang="en-US" dirty="0" smtClean="0"/>
              <a:t>If you want to add all new files at one time: &gt; </a:t>
            </a:r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pPr lvl="1"/>
            <a:r>
              <a:rPr lang="en-US" dirty="0" smtClean="0"/>
              <a:t>To remove files, use 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&lt;your files&gt;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–a –m “Adding some_file.txt”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make a copy of an existing repo to start modifying</a:t>
            </a:r>
          </a:p>
          <a:p>
            <a:r>
              <a:rPr lang="en-US" dirty="0" smtClean="0"/>
              <a:t>Go </a:t>
            </a:r>
            <a:r>
              <a:rPr lang="en-US" dirty="0"/>
              <a:t>to course repo: </a:t>
            </a:r>
            <a:endParaRPr lang="en-US" dirty="0" smtClean="0"/>
          </a:p>
          <a:p>
            <a:pPr lvl="1"/>
            <a:r>
              <a:rPr lang="en-US" dirty="0"/>
              <a:t>https</a:t>
            </a:r>
            <a:r>
              <a:rPr lang="en-US" dirty="0" smtClean="0"/>
              <a:t>://github.com/chrisgarcia001/DSCI-401B</a:t>
            </a:r>
          </a:p>
          <a:p>
            <a:pPr lvl="1"/>
            <a:r>
              <a:rPr lang="en-US" dirty="0" smtClean="0"/>
              <a:t>Click on “Fork”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made a copy repo with same name in your GitHub space</a:t>
            </a:r>
          </a:p>
          <a:p>
            <a:pPr lvl="1"/>
            <a:r>
              <a:rPr lang="en-US" dirty="0" smtClean="0"/>
              <a:t>Treat this like one of your newly-created repos from here on</a:t>
            </a:r>
          </a:p>
          <a:p>
            <a:r>
              <a:rPr lang="en-US" dirty="0" smtClean="0"/>
              <a:t>Now create a folder inside your GitHub folder called:</a:t>
            </a:r>
          </a:p>
          <a:p>
            <a:pPr lvl="1"/>
            <a:r>
              <a:rPr lang="en-US" dirty="0" smtClean="0"/>
              <a:t>DSCI_401B_Fork</a:t>
            </a:r>
            <a:endParaRPr lang="en-US" dirty="0" smtClean="0"/>
          </a:p>
          <a:p>
            <a:r>
              <a:rPr lang="en-US" dirty="0" smtClean="0"/>
              <a:t>Go in and pull the code at just like before</a:t>
            </a:r>
          </a:p>
          <a:p>
            <a:r>
              <a:rPr lang="en-US" dirty="0" smtClean="0"/>
              <a:t>Pull frequently – we will be adding new code many times per week!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Other things you can also do:</a:t>
            </a:r>
          </a:p>
          <a:p>
            <a:pPr lvl="1"/>
            <a:r>
              <a:rPr lang="en-US" dirty="0" smtClean="0"/>
              <a:t>Branching &amp; merging</a:t>
            </a:r>
          </a:p>
          <a:p>
            <a:pPr lvl="2"/>
            <a:r>
              <a:rPr lang="en-US" dirty="0" smtClean="0"/>
              <a:t>Allows you to make a copy of a repo to make big changes, and then merge it into the main “master” branch later</a:t>
            </a:r>
          </a:p>
          <a:p>
            <a:pPr lvl="2"/>
            <a:r>
              <a:rPr lang="en-US" dirty="0" smtClean="0"/>
              <a:t>For bigger, team-based software projects – we won’t do this</a:t>
            </a:r>
          </a:p>
          <a:p>
            <a:pPr lvl="1"/>
            <a:r>
              <a:rPr lang="en-US" dirty="0" smtClean="0"/>
              <a:t>Host a project web page</a:t>
            </a:r>
          </a:p>
          <a:p>
            <a:pPr lvl="2"/>
            <a:r>
              <a:rPr lang="en-US" dirty="0" smtClean="0"/>
              <a:t>Github.io </a:t>
            </a:r>
          </a:p>
          <a:p>
            <a:r>
              <a:rPr lang="en-US" dirty="0" smtClean="0"/>
              <a:t>By default your GitHub repositories are public. This means:</a:t>
            </a:r>
          </a:p>
          <a:p>
            <a:pPr lvl="1"/>
            <a:r>
              <a:rPr lang="en-US" dirty="0" smtClean="0"/>
              <a:t>Anyone can see your repos</a:t>
            </a:r>
          </a:p>
          <a:p>
            <a:pPr lvl="1"/>
            <a:r>
              <a:rPr lang="en-US" dirty="0" smtClean="0"/>
              <a:t>Anyone is free to fork your repos</a:t>
            </a:r>
          </a:p>
          <a:p>
            <a:r>
              <a:rPr lang="en-US" dirty="0" smtClean="0"/>
              <a:t>You can get an account that allows private </a:t>
            </a:r>
            <a:r>
              <a:rPr lang="en-US" smtClean="0"/>
              <a:t>access for </a:t>
            </a:r>
            <a:r>
              <a:rPr lang="en-US" dirty="0" smtClean="0"/>
              <a:t>you and your team (i.e. those with permission) only</a:t>
            </a:r>
          </a:p>
          <a:p>
            <a:pPr lvl="1"/>
            <a:r>
              <a:rPr lang="en-US" dirty="0" smtClean="0"/>
              <a:t>You have to pay about $9 per month</a:t>
            </a:r>
          </a:p>
          <a:p>
            <a:r>
              <a:rPr lang="en-US" dirty="0" smtClean="0"/>
              <a:t>Corollaries:</a:t>
            </a:r>
          </a:p>
          <a:p>
            <a:pPr lvl="1"/>
            <a:r>
              <a:rPr lang="en-US" dirty="0" smtClean="0"/>
              <a:t>If you are working on the next Facebook, make sure you pay a few bucks for the private service!</a:t>
            </a:r>
          </a:p>
          <a:p>
            <a:pPr lvl="1"/>
            <a:r>
              <a:rPr lang="en-US" dirty="0" smtClean="0"/>
              <a:t>You may be asked on the honor code not to go to certain repo’s</a:t>
            </a:r>
          </a:p>
        </p:txBody>
      </p:sp>
    </p:spTree>
    <p:extLst>
      <p:ext uri="{BB962C8B-B14F-4D97-AF65-F5344CB8AC3E}">
        <p14:creationId xmlns:p14="http://schemas.microsoft.com/office/powerpoint/2010/main" val="32909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3065</TotalTime>
  <Words>680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DSCI 401 –Foundations and Applications of Data Analytics</vt:lpstr>
      <vt:lpstr>Overview of Today’s Discussion</vt:lpstr>
      <vt:lpstr>GitHub &amp; Git</vt:lpstr>
      <vt:lpstr>Creating a Repo</vt:lpstr>
      <vt:lpstr>Creating a Repo (cont.)</vt:lpstr>
      <vt:lpstr>Modifying a file</vt:lpstr>
      <vt:lpstr>Adding Files</vt:lpstr>
      <vt:lpstr>Forking a Repo</vt:lpstr>
      <vt:lpstr>A few more things…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Big Data</dc:title>
  <dc:creator>University of Mary Washington</dc:creator>
  <cp:lastModifiedBy>University of Mary Washington</cp:lastModifiedBy>
  <cp:revision>297</cp:revision>
  <dcterms:created xsi:type="dcterms:W3CDTF">2013-03-21T18:07:15Z</dcterms:created>
  <dcterms:modified xsi:type="dcterms:W3CDTF">2017-09-06T17:47:51Z</dcterms:modified>
</cp:coreProperties>
</file>