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1297440" y="156744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1297440" y="308772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90428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129744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992680" y="1567440"/>
            <a:ext cx="3648240" cy="2910960"/>
          </a:xfrm>
          <a:prstGeom prst="rect">
            <a:avLst/>
          </a:prstGeom>
          <a:ln>
            <a:noFill/>
          </a:ln>
        </p:spPr>
      </p:pic>
      <p:pic>
        <p:nvPicPr>
          <p:cNvPr id="41" name="" descr=""/>
          <p:cNvPicPr/>
          <p:nvPr/>
        </p:nvPicPr>
        <p:blipFill>
          <a:blip r:embed="rId3"/>
          <a:stretch/>
        </p:blipFill>
        <p:spPr>
          <a:xfrm>
            <a:off x="2992680" y="1567440"/>
            <a:ext cx="3648240" cy="291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129744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90428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129744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90428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129744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90428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1297440" y="308772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1297440" y="156744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1297440" y="308772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90428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129744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pic>
        <p:nvPicPr>
          <p:cNvPr id="80" name="" descr=""/>
          <p:cNvPicPr/>
          <p:nvPr/>
        </p:nvPicPr>
        <p:blipFill>
          <a:blip r:embed="rId2"/>
          <a:stretch/>
        </p:blipFill>
        <p:spPr>
          <a:xfrm>
            <a:off x="2992680" y="1567440"/>
            <a:ext cx="3648240" cy="2910960"/>
          </a:xfrm>
          <a:prstGeom prst="rect">
            <a:avLst/>
          </a:prstGeom>
          <a:ln>
            <a:noFill/>
          </a:ln>
        </p:spPr>
      </p:pic>
      <p:pic>
        <p:nvPicPr>
          <p:cNvPr id="81" name="" descr=""/>
          <p:cNvPicPr/>
          <p:nvPr/>
        </p:nvPicPr>
        <p:blipFill>
          <a:blip r:embed="rId3"/>
          <a:stretch/>
        </p:blipFill>
        <p:spPr>
          <a:xfrm>
            <a:off x="2992680" y="1567440"/>
            <a:ext cx="3648240" cy="291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129744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90428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129744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490428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129744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90428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1297440" y="308772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1297440" y="156744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1297440" y="308772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490428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129744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1297440" y="1567440"/>
            <a:ext cx="703872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2992680" y="1567440"/>
            <a:ext cx="3648240" cy="2910960"/>
          </a:xfrm>
          <a:prstGeom prst="rect">
            <a:avLst/>
          </a:prstGeom>
          <a:ln>
            <a:noFill/>
          </a:ln>
        </p:spPr>
      </p:pic>
      <p:pic>
        <p:nvPicPr>
          <p:cNvPr id="120" name="" descr=""/>
          <p:cNvPicPr/>
          <p:nvPr/>
        </p:nvPicPr>
        <p:blipFill>
          <a:blip r:embed="rId3"/>
          <a:stretch/>
        </p:blipFill>
        <p:spPr>
          <a:xfrm>
            <a:off x="2992680" y="1567440"/>
            <a:ext cx="3648240" cy="2910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129744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90428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CA"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29744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90428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297440" y="1567440"/>
            <a:ext cx="3434760" cy="29109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904280" y="308772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7440" y="393840"/>
            <a:ext cx="7038720" cy="913680"/>
          </a:xfrm>
          <a:prstGeom prst="rect">
            <a:avLst/>
          </a:prstGeom>
        </p:spPr>
        <p:txBody>
          <a:bodyPr lIns="0" rIns="0" tIns="0" bIns="0" anchor="ctr"/>
          <a:p>
            <a:endParaRPr b="0" lang="en-CA"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29744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904280" y="1567440"/>
            <a:ext cx="343476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1297440" y="3087720"/>
            <a:ext cx="7038720" cy="1388160"/>
          </a:xfrm>
          <a:prstGeom prst="rect">
            <a:avLst/>
          </a:prstGeom>
        </p:spPr>
        <p:txBody>
          <a:bodyPr lIns="0" rIns="0" tIns="0" bIns="0"/>
          <a:p>
            <a:endParaRPr b="0" lang="en-CA"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sp>
        <p:nvSpPr>
          <p:cNvPr id="1" name="CustomShape 2"/>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2" name="CustomShape 3"/>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3" name="CustomShape 4"/>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4" name="CustomShape 5"/>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sp>
        <p:nvSpPr>
          <p:cNvPr id="5" name="PlaceHolder 6"/>
          <p:cNvSpPr>
            <a:spLocks noGrp="1"/>
          </p:cNvSpPr>
          <p:nvPr>
            <p:ph type="title"/>
          </p:nvPr>
        </p:nvSpPr>
        <p:spPr>
          <a:xfrm>
            <a:off x="3537000" y="1578240"/>
            <a:ext cx="5017320" cy="1578600"/>
          </a:xfrm>
          <a:prstGeom prst="rect">
            <a:avLst/>
          </a:prstGeom>
        </p:spPr>
        <p:txBody>
          <a:bodyPr tIns="91440" bIns="91440"/>
          <a:p>
            <a:endParaRPr b="0" lang="en-CA" sz="1400" spc="-1" strike="noStrike">
              <a:solidFill>
                <a:srgbClr val="000000"/>
              </a:solidFill>
              <a:uFill>
                <a:solidFill>
                  <a:srgbClr val="ffffff"/>
                </a:solidFill>
              </a:uFill>
              <a:latin typeface="Arial"/>
            </a:endParaRPr>
          </a:p>
        </p:txBody>
      </p:sp>
      <p:sp>
        <p:nvSpPr>
          <p:cNvPr id="6" name="PlaceHolder 7"/>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51551924-AF89-4545-84C1-5DB5E66C9CC7}" type="slidenum">
              <a:rPr b="0" lang="en-CA" sz="1000" spc="-1" strike="noStrike">
                <a:solidFill>
                  <a:srgbClr val="ffffff"/>
                </a:solidFill>
                <a:uFill>
                  <a:solidFill>
                    <a:srgbClr val="ffffff"/>
                  </a:solidFill>
                </a:uFill>
                <a:latin typeface="Lato"/>
                <a:ea typeface="Lato"/>
              </a:rPr>
              <a:t>&lt;number&gt;</a:t>
            </a:fld>
            <a:endParaRPr b="0" lang="en-CA" sz="1400" spc="-1" strike="noStrike">
              <a:solidFill>
                <a:srgbClr val="ffffff"/>
              </a:solidFill>
              <a:uFill>
                <a:solidFill>
                  <a:srgbClr val="ffffff"/>
                </a:solidFill>
              </a:uFill>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CA" sz="1400" spc="-1" strike="noStrike">
                <a:solidFill>
                  <a:srgbClr val="000000"/>
                </a:solidFill>
                <a:uFill>
                  <a:solidFill>
                    <a:srgbClr val="ffffff"/>
                  </a:solidFill>
                </a:uFill>
                <a:latin typeface="Arial"/>
              </a:rPr>
              <a:t>Click to edit the outline text format</a:t>
            </a:r>
            <a:endParaRPr b="0" lang="en-CA"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CA" sz="1400" spc="-1" strike="noStrike">
                <a:solidFill>
                  <a:srgbClr val="000000"/>
                </a:solidFill>
                <a:uFill>
                  <a:solidFill>
                    <a:srgbClr val="ffffff"/>
                  </a:solidFill>
                </a:uFill>
                <a:latin typeface="Arial"/>
              </a:rPr>
              <a:t>Second Outline Level</a:t>
            </a:r>
            <a:endParaRPr b="0" lang="en-CA"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CA" sz="1400" spc="-1" strike="noStrike">
                <a:solidFill>
                  <a:srgbClr val="000000"/>
                </a:solidFill>
                <a:uFill>
                  <a:solidFill>
                    <a:srgbClr val="ffffff"/>
                  </a:solidFill>
                </a:uFill>
                <a:latin typeface="Arial"/>
              </a:rPr>
              <a:t>Third Outline Level</a:t>
            </a:r>
            <a:endParaRPr b="0" lang="en-CA"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CA" sz="1400" spc="-1" strike="noStrike">
                <a:solidFill>
                  <a:srgbClr val="000000"/>
                </a:solidFill>
                <a:uFill>
                  <a:solidFill>
                    <a:srgbClr val="ffffff"/>
                  </a:solidFill>
                </a:uFill>
                <a:latin typeface="Arial"/>
              </a:rPr>
              <a:t>Fourth Outline Level</a:t>
            </a:r>
            <a:endParaRPr b="0" lang="en-CA"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CA" sz="2000" spc="-1" strike="noStrike">
                <a:solidFill>
                  <a:srgbClr val="000000"/>
                </a:solidFill>
                <a:uFill>
                  <a:solidFill>
                    <a:srgbClr val="ffffff"/>
                  </a:solidFill>
                </a:uFill>
                <a:latin typeface="Arial"/>
              </a:rPr>
              <a:t>Fifth Outline Level</a:t>
            </a:r>
            <a:endParaRPr b="0" lang="en-CA"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CA" sz="2000" spc="-1" strike="noStrike">
                <a:solidFill>
                  <a:srgbClr val="000000"/>
                </a:solidFill>
                <a:uFill>
                  <a:solidFill>
                    <a:srgbClr val="ffffff"/>
                  </a:solidFill>
                </a:uFill>
                <a:latin typeface="Arial"/>
              </a:rPr>
              <a:t>Sixth Outline Level</a:t>
            </a:r>
            <a:endParaRPr b="0" lang="en-CA"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CA" sz="2000" spc="-1" strike="noStrike">
                <a:solidFill>
                  <a:srgbClr val="000000"/>
                </a:solidFill>
                <a:uFill>
                  <a:solidFill>
                    <a:srgbClr val="ffffff"/>
                  </a:solidFill>
                </a:uFill>
                <a:latin typeface="Arial"/>
              </a:rPr>
              <a:t>Seventh Outline Level</a:t>
            </a:r>
            <a:endParaRPr b="0" lang="en-C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42" name="CustomShape 1"/>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3" name="CustomShape 2"/>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sp>
        <p:nvSpPr>
          <p:cNvPr id="44" name="PlaceHolder 3"/>
          <p:cNvSpPr>
            <a:spLocks noGrp="1"/>
          </p:cNvSpPr>
          <p:nvPr>
            <p:ph type="title"/>
          </p:nvPr>
        </p:nvSpPr>
        <p:spPr>
          <a:xfrm>
            <a:off x="1297440" y="393840"/>
            <a:ext cx="7038720" cy="913680"/>
          </a:xfrm>
          <a:prstGeom prst="rect">
            <a:avLst/>
          </a:prstGeom>
        </p:spPr>
        <p:txBody>
          <a:bodyPr tIns="91440" bIns="91440"/>
          <a:p>
            <a:endParaRPr b="0" lang="en-CA" sz="1400" spc="-1" strike="noStrike">
              <a:solidFill>
                <a:srgbClr val="000000"/>
              </a:solidFill>
              <a:uFill>
                <a:solidFill>
                  <a:srgbClr val="ffffff"/>
                </a:solidFill>
              </a:uFill>
              <a:latin typeface="Arial"/>
            </a:endParaRPr>
          </a:p>
        </p:txBody>
      </p:sp>
      <p:sp>
        <p:nvSpPr>
          <p:cNvPr id="45" name="PlaceHolder 4"/>
          <p:cNvSpPr>
            <a:spLocks noGrp="1"/>
          </p:cNvSpPr>
          <p:nvPr>
            <p:ph type="body"/>
          </p:nvPr>
        </p:nvSpPr>
        <p:spPr>
          <a:xfrm>
            <a:off x="1297440" y="1567440"/>
            <a:ext cx="3402720" cy="2910960"/>
          </a:xfrm>
          <a:prstGeom prst="rect">
            <a:avLst/>
          </a:prstGeom>
        </p:spPr>
        <p:txBody>
          <a:bodyPr tIns="91440" bIns="91440"/>
          <a:p>
            <a:pPr marL="432000" indent="-324000">
              <a:buClr>
                <a:srgbClr val="ffffff"/>
              </a:buClr>
              <a:buSzPct val="45000"/>
              <a:buFont typeface="Wingdings" charset="2"/>
              <a:buChar char=""/>
            </a:pPr>
            <a:r>
              <a:rPr b="0" lang="en-CA" sz="1300" spc="-1" strike="noStrike">
                <a:solidFill>
                  <a:srgbClr val="000000"/>
                </a:solidFill>
                <a:uFill>
                  <a:solidFill>
                    <a:srgbClr val="ffffff"/>
                  </a:solidFill>
                </a:uFill>
                <a:latin typeface="Arial"/>
              </a:rPr>
              <a:t>Click to edit the outline text format</a:t>
            </a:r>
            <a:endParaRPr b="0" lang="en-CA" sz="13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CA" sz="1300" spc="-1" strike="noStrike">
                <a:solidFill>
                  <a:srgbClr val="000000"/>
                </a:solidFill>
                <a:uFill>
                  <a:solidFill>
                    <a:srgbClr val="ffffff"/>
                  </a:solidFill>
                </a:uFill>
                <a:latin typeface="Arial"/>
              </a:rPr>
              <a:t>Second Outline Level</a:t>
            </a:r>
            <a:endParaRPr b="0" lang="en-CA" sz="13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CA" sz="1300" spc="-1" strike="noStrike">
                <a:solidFill>
                  <a:srgbClr val="000000"/>
                </a:solidFill>
                <a:uFill>
                  <a:solidFill>
                    <a:srgbClr val="ffffff"/>
                  </a:solidFill>
                </a:uFill>
                <a:latin typeface="Arial"/>
              </a:rPr>
              <a:t>Third Outline Level</a:t>
            </a:r>
            <a:endParaRPr b="0" lang="en-CA" sz="13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CA" sz="1300" spc="-1" strike="noStrike">
                <a:solidFill>
                  <a:srgbClr val="000000"/>
                </a:solidFill>
                <a:uFill>
                  <a:solidFill>
                    <a:srgbClr val="ffffff"/>
                  </a:solidFill>
                </a:uFill>
                <a:latin typeface="Arial"/>
              </a:rPr>
              <a:t>Fourth Outline Level</a:t>
            </a:r>
            <a:endParaRPr b="0" lang="en-CA" sz="13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Fifth Outline Level</a:t>
            </a:r>
            <a:endParaRPr b="0" lang="en-CA" sz="13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Sixth Outline Level</a:t>
            </a:r>
            <a:endParaRPr b="0" lang="en-CA" sz="13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Seventh Outline Level</a:t>
            </a:r>
            <a:endParaRPr b="0" lang="en-CA" sz="13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4933080" y="1567440"/>
            <a:ext cx="3402720" cy="2910960"/>
          </a:xfrm>
          <a:prstGeom prst="rect">
            <a:avLst/>
          </a:prstGeom>
        </p:spPr>
        <p:txBody>
          <a:bodyPr tIns="91440" bIns="91440"/>
          <a:p>
            <a:pPr marL="432000" indent="-324000">
              <a:buClr>
                <a:srgbClr val="ffffff"/>
              </a:buClr>
              <a:buSzPct val="45000"/>
              <a:buFont typeface="Wingdings" charset="2"/>
              <a:buChar char=""/>
            </a:pPr>
            <a:r>
              <a:rPr b="0" lang="en-CA" sz="1300" spc="-1" strike="noStrike">
                <a:solidFill>
                  <a:srgbClr val="000000"/>
                </a:solidFill>
                <a:uFill>
                  <a:solidFill>
                    <a:srgbClr val="ffffff"/>
                  </a:solidFill>
                </a:uFill>
                <a:latin typeface="Arial"/>
              </a:rPr>
              <a:t>Click to edit the outline text format</a:t>
            </a:r>
            <a:endParaRPr b="0" lang="en-CA" sz="13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CA" sz="1300" spc="-1" strike="noStrike">
                <a:solidFill>
                  <a:srgbClr val="000000"/>
                </a:solidFill>
                <a:uFill>
                  <a:solidFill>
                    <a:srgbClr val="ffffff"/>
                  </a:solidFill>
                </a:uFill>
                <a:latin typeface="Arial"/>
              </a:rPr>
              <a:t>Second Outline Level</a:t>
            </a:r>
            <a:endParaRPr b="0" lang="en-CA" sz="13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CA" sz="1300" spc="-1" strike="noStrike">
                <a:solidFill>
                  <a:srgbClr val="000000"/>
                </a:solidFill>
                <a:uFill>
                  <a:solidFill>
                    <a:srgbClr val="ffffff"/>
                  </a:solidFill>
                </a:uFill>
                <a:latin typeface="Arial"/>
              </a:rPr>
              <a:t>Third Outline Level</a:t>
            </a:r>
            <a:endParaRPr b="0" lang="en-CA" sz="13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CA" sz="1300" spc="-1" strike="noStrike">
                <a:solidFill>
                  <a:srgbClr val="000000"/>
                </a:solidFill>
                <a:uFill>
                  <a:solidFill>
                    <a:srgbClr val="ffffff"/>
                  </a:solidFill>
                </a:uFill>
                <a:latin typeface="Arial"/>
              </a:rPr>
              <a:t>Fourth Outline Level</a:t>
            </a:r>
            <a:endParaRPr b="0" lang="en-CA" sz="13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Fifth Outline Level</a:t>
            </a:r>
            <a:endParaRPr b="0" lang="en-CA" sz="13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Sixth Outline Level</a:t>
            </a:r>
            <a:endParaRPr b="0" lang="en-CA" sz="13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Seventh Outline Level</a:t>
            </a:r>
            <a:endParaRPr b="0" lang="en-CA" sz="1300" spc="-1" strike="noStrike">
              <a:solidFill>
                <a:srgbClr val="000000"/>
              </a:solidFill>
              <a:uFill>
                <a:solidFill>
                  <a:srgbClr val="ffffff"/>
                </a:solidFill>
              </a:uFill>
              <a:latin typeface="Arial"/>
            </a:endParaRPr>
          </a:p>
        </p:txBody>
      </p:sp>
      <p:sp>
        <p:nvSpPr>
          <p:cNvPr id="47" name="PlaceHolder 6"/>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E7C04D98-8B3D-4D01-8746-B2A43E5417D3}" type="slidenum">
              <a:rPr b="0" lang="en-CA" sz="1000" spc="-1" strike="noStrike">
                <a:solidFill>
                  <a:srgbClr val="ffffff"/>
                </a:solidFill>
                <a:uFill>
                  <a:solidFill>
                    <a:srgbClr val="ffffff"/>
                  </a:solidFill>
                </a:uFill>
                <a:latin typeface="Lato"/>
                <a:ea typeface="Lato"/>
              </a:rPr>
              <a:t>&lt;number&gt;</a:t>
            </a:fld>
            <a:endParaRPr b="0" lang="en-CA"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82" name="CustomShape 1"/>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83" name="CustomShape 2"/>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sp>
        <p:nvSpPr>
          <p:cNvPr id="84" name="PlaceHolder 3"/>
          <p:cNvSpPr>
            <a:spLocks noGrp="1"/>
          </p:cNvSpPr>
          <p:nvPr>
            <p:ph type="title"/>
          </p:nvPr>
        </p:nvSpPr>
        <p:spPr>
          <a:xfrm>
            <a:off x="1297440" y="393840"/>
            <a:ext cx="7038720" cy="913680"/>
          </a:xfrm>
          <a:prstGeom prst="rect">
            <a:avLst/>
          </a:prstGeom>
        </p:spPr>
        <p:txBody>
          <a:bodyPr tIns="91440" bIns="91440"/>
          <a:p>
            <a:endParaRPr b="0" lang="en-CA" sz="1400" spc="-1" strike="noStrike">
              <a:solidFill>
                <a:srgbClr val="000000"/>
              </a:solidFill>
              <a:uFill>
                <a:solidFill>
                  <a:srgbClr val="ffffff"/>
                </a:solidFill>
              </a:uFill>
              <a:latin typeface="Arial"/>
            </a:endParaRPr>
          </a:p>
        </p:txBody>
      </p:sp>
      <p:sp>
        <p:nvSpPr>
          <p:cNvPr id="85" name="PlaceHolder 4"/>
          <p:cNvSpPr>
            <a:spLocks noGrp="1"/>
          </p:cNvSpPr>
          <p:nvPr>
            <p:ph type="body"/>
          </p:nvPr>
        </p:nvSpPr>
        <p:spPr>
          <a:xfrm>
            <a:off x="1297440" y="1567440"/>
            <a:ext cx="7038720" cy="2910960"/>
          </a:xfrm>
          <a:prstGeom prst="rect">
            <a:avLst/>
          </a:prstGeom>
        </p:spPr>
        <p:txBody>
          <a:bodyPr tIns="91440" bIns="91440"/>
          <a:p>
            <a:pPr marL="432000" indent="-324000">
              <a:buClr>
                <a:srgbClr val="ffffff"/>
              </a:buClr>
              <a:buSzPct val="45000"/>
              <a:buFont typeface="Wingdings" charset="2"/>
              <a:buChar char=""/>
            </a:pPr>
            <a:r>
              <a:rPr b="0" lang="en-CA" sz="1300" spc="-1" strike="noStrike">
                <a:solidFill>
                  <a:srgbClr val="000000"/>
                </a:solidFill>
                <a:uFill>
                  <a:solidFill>
                    <a:srgbClr val="ffffff"/>
                  </a:solidFill>
                </a:uFill>
                <a:latin typeface="Arial"/>
              </a:rPr>
              <a:t>Click to edit the outline text format</a:t>
            </a:r>
            <a:endParaRPr b="0" lang="en-CA" sz="13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CA" sz="1300" spc="-1" strike="noStrike">
                <a:solidFill>
                  <a:srgbClr val="000000"/>
                </a:solidFill>
                <a:uFill>
                  <a:solidFill>
                    <a:srgbClr val="ffffff"/>
                  </a:solidFill>
                </a:uFill>
                <a:latin typeface="Arial"/>
              </a:rPr>
              <a:t>Second Outline Level</a:t>
            </a:r>
            <a:endParaRPr b="0" lang="en-CA" sz="13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CA" sz="1300" spc="-1" strike="noStrike">
                <a:solidFill>
                  <a:srgbClr val="000000"/>
                </a:solidFill>
                <a:uFill>
                  <a:solidFill>
                    <a:srgbClr val="ffffff"/>
                  </a:solidFill>
                </a:uFill>
                <a:latin typeface="Arial"/>
              </a:rPr>
              <a:t>Third Outline Level</a:t>
            </a:r>
            <a:endParaRPr b="0" lang="en-CA" sz="13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CA" sz="1300" spc="-1" strike="noStrike">
                <a:solidFill>
                  <a:srgbClr val="000000"/>
                </a:solidFill>
                <a:uFill>
                  <a:solidFill>
                    <a:srgbClr val="ffffff"/>
                  </a:solidFill>
                </a:uFill>
                <a:latin typeface="Arial"/>
              </a:rPr>
              <a:t>Fourth Outline Level</a:t>
            </a:r>
            <a:endParaRPr b="0" lang="en-CA" sz="13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Fifth Outline Level</a:t>
            </a:r>
            <a:endParaRPr b="0" lang="en-CA" sz="13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Sixth Outline Level</a:t>
            </a:r>
            <a:endParaRPr b="0" lang="en-CA" sz="13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CA" sz="1300" spc="-1" strike="noStrike">
                <a:solidFill>
                  <a:srgbClr val="000000"/>
                </a:solidFill>
                <a:uFill>
                  <a:solidFill>
                    <a:srgbClr val="ffffff"/>
                  </a:solidFill>
                </a:uFill>
                <a:latin typeface="Arial"/>
              </a:rPr>
              <a:t>Seventh Outline Level</a:t>
            </a:r>
            <a:endParaRPr b="0" lang="en-CA" sz="1300" spc="-1" strike="noStrike">
              <a:solidFill>
                <a:srgbClr val="000000"/>
              </a:solidFill>
              <a:uFill>
                <a:solidFill>
                  <a:srgbClr val="ffffff"/>
                </a:solidFill>
              </a:uFill>
              <a:latin typeface="Arial"/>
            </a:endParaRPr>
          </a:p>
        </p:txBody>
      </p:sp>
      <p:sp>
        <p:nvSpPr>
          <p:cNvPr id="86" name="PlaceHolder 5"/>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E504F5F8-7D1E-4AD3-BC38-2A097B69DBB2}" type="slidenum">
              <a:rPr b="0" lang="en-CA" sz="1000" spc="-1" strike="noStrike">
                <a:solidFill>
                  <a:srgbClr val="ffffff"/>
                </a:solidFill>
                <a:uFill>
                  <a:solidFill>
                    <a:srgbClr val="ffffff"/>
                  </a:solidFill>
                </a:uFill>
                <a:latin typeface="Lato"/>
                <a:ea typeface="Lato"/>
              </a:rPr>
              <a:t>&lt;number&gt;</a:t>
            </a:fld>
            <a:endParaRPr b="0" lang="en-CA"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537000" y="1578240"/>
            <a:ext cx="5017320" cy="1578600"/>
          </a:xfrm>
          <a:prstGeom prst="rect">
            <a:avLst/>
          </a:prstGeom>
          <a:noFill/>
          <a:ln>
            <a:noFill/>
          </a:ln>
        </p:spPr>
        <p:txBody>
          <a:bodyPr tIns="91440" bIns="91440"/>
          <a:p>
            <a:pPr>
              <a:lnSpc>
                <a:spcPct val="100000"/>
              </a:lnSpc>
            </a:pPr>
            <a:r>
              <a:rPr b="0" lang="en-CA" sz="4000" spc="-1" strike="noStrike">
                <a:solidFill>
                  <a:srgbClr val="ffffff"/>
                </a:solidFill>
                <a:uFill>
                  <a:solidFill>
                    <a:srgbClr val="ffffff"/>
                  </a:solidFill>
                </a:uFill>
                <a:latin typeface="Montserrat"/>
                <a:ea typeface="Montserrat"/>
              </a:rPr>
              <a:t>Kernel Maze Analysis</a:t>
            </a:r>
            <a:endParaRPr b="0" lang="en-CA" sz="1400" spc="-1" strike="noStrike">
              <a:solidFill>
                <a:srgbClr val="000000"/>
              </a:solidFill>
              <a:uFill>
                <a:solidFill>
                  <a:srgbClr val="ffffff"/>
                </a:solidFill>
              </a:uFill>
              <a:latin typeface="Arial"/>
            </a:endParaRPr>
          </a:p>
        </p:txBody>
      </p:sp>
      <p:sp>
        <p:nvSpPr>
          <p:cNvPr id="122" name="TextShape 2"/>
          <p:cNvSpPr txBox="1"/>
          <p:nvPr/>
        </p:nvSpPr>
        <p:spPr>
          <a:xfrm>
            <a:off x="5083920" y="3925080"/>
            <a:ext cx="3470400" cy="505800"/>
          </a:xfrm>
          <a:prstGeom prst="rect">
            <a:avLst/>
          </a:prstGeom>
          <a:noFill/>
          <a:ln>
            <a:noFill/>
          </a:ln>
        </p:spPr>
        <p:txBody>
          <a:bodyPr tIns="91440" bIns="91440"/>
          <a:p>
            <a:pPr>
              <a:lnSpc>
                <a:spcPct val="100000"/>
              </a:lnSpc>
            </a:pPr>
            <a:r>
              <a:rPr b="0" lang="en-CA" sz="1300" spc="-1" strike="noStrike">
                <a:solidFill>
                  <a:srgbClr val="ffffff"/>
                </a:solidFill>
                <a:uFill>
                  <a:solidFill>
                    <a:srgbClr val="ffffff"/>
                  </a:solidFill>
                </a:uFill>
                <a:latin typeface="Lato"/>
                <a:ea typeface="Lato"/>
              </a:rPr>
              <a:t>Zoe DeSouza</a:t>
            </a:r>
            <a:endParaRPr b="0" lang="en-CA" sz="3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297440" y="393840"/>
            <a:ext cx="7038720" cy="913680"/>
          </a:xfrm>
          <a:prstGeom prst="rect">
            <a:avLst/>
          </a:prstGeom>
          <a:noFill/>
          <a:ln>
            <a:noFill/>
          </a:ln>
        </p:spPr>
        <p:txBody>
          <a:bodyPr tIns="91440" bIns="91440" anchor="ctr"/>
          <a:p>
            <a:pPr algn="ctr">
              <a:lnSpc>
                <a:spcPct val="100000"/>
              </a:lnSpc>
            </a:pPr>
            <a:r>
              <a:rPr b="0" lang="en-CA" sz="2400" spc="-1" strike="noStrike">
                <a:solidFill>
                  <a:srgbClr val="ffffff"/>
                </a:solidFill>
                <a:uFill>
                  <a:solidFill>
                    <a:srgbClr val="ffffff"/>
                  </a:solidFill>
                </a:uFill>
                <a:latin typeface="Montserrat"/>
                <a:ea typeface="Montserrat"/>
              </a:rPr>
              <a:t>Moving the cells</a:t>
            </a:r>
            <a:endParaRPr b="0" lang="en-CA" sz="1400" spc="-1" strike="noStrike">
              <a:solidFill>
                <a:srgbClr val="000000"/>
              </a:solidFill>
              <a:uFill>
                <a:solidFill>
                  <a:srgbClr val="ffffff"/>
                </a:solidFill>
              </a:uFill>
              <a:latin typeface="Arial"/>
            </a:endParaRPr>
          </a:p>
        </p:txBody>
      </p:sp>
      <p:sp>
        <p:nvSpPr>
          <p:cNvPr id="124" name="TextShape 2"/>
          <p:cNvSpPr txBox="1"/>
          <p:nvPr/>
        </p:nvSpPr>
        <p:spPr>
          <a:xfrm>
            <a:off x="4933080" y="1567440"/>
            <a:ext cx="3402720" cy="2910960"/>
          </a:xfrm>
          <a:prstGeom prst="rect">
            <a:avLst/>
          </a:prstGeom>
          <a:noFill/>
          <a:ln>
            <a:noFill/>
          </a:ln>
        </p:spPr>
        <p:txBody>
          <a:bodyPr tIns="91440" bIns="91440"/>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As seen in the photo on the side, moving a larger number of cells (in this case, 3)  clears out almost entire rows.</a:t>
            </a:r>
            <a:endParaRPr b="0" lang="en-CA"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Though I did not attempt it, I believe that if the number of cells moved were to be randomized, different amounts of cells would be cleared in different directions  (after each direction was exhausted)- however it would take more work to implement</a:t>
            </a:r>
            <a:endParaRPr b="0" lang="en-CA" sz="1400" spc="-1" strike="noStrike">
              <a:solidFill>
                <a:srgbClr val="000000"/>
              </a:solidFill>
              <a:uFill>
                <a:solidFill>
                  <a:srgbClr val="ffffff"/>
                </a:solidFill>
              </a:uFill>
              <a:latin typeface="Arial"/>
            </a:endParaRPr>
          </a:p>
        </p:txBody>
      </p:sp>
      <p:pic>
        <p:nvPicPr>
          <p:cNvPr id="125" name="Google Shape;142;p14" descr=""/>
          <p:cNvPicPr/>
          <p:nvPr/>
        </p:nvPicPr>
        <p:blipFill>
          <a:blip r:embed="rId1"/>
          <a:stretch/>
        </p:blipFill>
        <p:spPr>
          <a:xfrm>
            <a:off x="1297440" y="1567440"/>
            <a:ext cx="2455200" cy="29109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297440" y="393840"/>
            <a:ext cx="7038720" cy="913680"/>
          </a:xfrm>
          <a:prstGeom prst="rect">
            <a:avLst/>
          </a:prstGeom>
          <a:noFill/>
          <a:ln>
            <a:noFill/>
          </a:ln>
        </p:spPr>
        <p:txBody>
          <a:bodyPr tIns="91440" bIns="91440" anchor="ctr"/>
          <a:p>
            <a:pPr algn="ctr">
              <a:lnSpc>
                <a:spcPct val="100000"/>
              </a:lnSpc>
            </a:pPr>
            <a:r>
              <a:rPr b="0" lang="en-CA" sz="2400" spc="-1" strike="noStrike">
                <a:solidFill>
                  <a:srgbClr val="ffffff"/>
                </a:solidFill>
                <a:uFill>
                  <a:solidFill>
                    <a:srgbClr val="ffffff"/>
                  </a:solidFill>
                </a:uFill>
                <a:latin typeface="Montserrat"/>
                <a:ea typeface="Montserrat"/>
              </a:rPr>
              <a:t>Different Graph Search Algorithms</a:t>
            </a:r>
            <a:endParaRPr b="0" lang="en-CA" sz="1400" spc="-1" strike="noStrike">
              <a:solidFill>
                <a:srgbClr val="000000"/>
              </a:solidFill>
              <a:uFill>
                <a:solidFill>
                  <a:srgbClr val="ffffff"/>
                </a:solidFill>
              </a:uFill>
              <a:latin typeface="Arial"/>
            </a:endParaRPr>
          </a:p>
        </p:txBody>
      </p:sp>
      <p:sp>
        <p:nvSpPr>
          <p:cNvPr id="127" name="TextShape 2"/>
          <p:cNvSpPr txBox="1"/>
          <p:nvPr/>
        </p:nvSpPr>
        <p:spPr>
          <a:xfrm>
            <a:off x="1297440" y="1567440"/>
            <a:ext cx="3402720" cy="2910960"/>
          </a:xfrm>
          <a:prstGeom prst="rect">
            <a:avLst/>
          </a:prstGeom>
          <a:noFill/>
          <a:ln>
            <a:noFill/>
          </a:ln>
        </p:spPr>
        <p:txBody>
          <a:bodyPr tIns="91440" bIns="91440"/>
          <a:p>
            <a:pPr>
              <a:lnSpc>
                <a:spcPct val="100000"/>
              </a:lnSpc>
            </a:pPr>
            <a:r>
              <a:rPr b="0" lang="en-CA" sz="1300" spc="-1" strike="noStrike">
                <a:solidFill>
                  <a:srgbClr val="ffffff"/>
                </a:solidFill>
                <a:uFill>
                  <a:solidFill>
                    <a:srgbClr val="ffffff"/>
                  </a:solidFill>
                </a:uFill>
                <a:latin typeface="Lato"/>
                <a:ea typeface="Lato"/>
              </a:rPr>
              <a:t>BFS</a:t>
            </a:r>
            <a:endParaRPr b="0" lang="en-CA"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BFS was used to create the end point of the maze</a:t>
            </a:r>
            <a:endParaRPr b="0" lang="en-CA"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However, in comparison to A* Algorithm, BFS is less efficient: it explores all neighboring vertices before continuing</a:t>
            </a:r>
            <a:endParaRPr b="0" lang="en-CA"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BFS is more efficient in this case than DFS, which would follow each path to its end (we already know a path exists, the shortest route is what we want)</a:t>
            </a:r>
            <a:endParaRPr b="0" lang="en-CA" sz="1400" spc="-1" strike="noStrike">
              <a:solidFill>
                <a:srgbClr val="000000"/>
              </a:solidFill>
              <a:uFill>
                <a:solidFill>
                  <a:srgbClr val="ffffff"/>
                </a:solidFill>
              </a:uFill>
              <a:latin typeface="Arial"/>
            </a:endParaRPr>
          </a:p>
        </p:txBody>
      </p:sp>
      <p:sp>
        <p:nvSpPr>
          <p:cNvPr id="128" name="TextShape 3"/>
          <p:cNvSpPr txBox="1"/>
          <p:nvPr/>
        </p:nvSpPr>
        <p:spPr>
          <a:xfrm>
            <a:off x="4933080" y="1567440"/>
            <a:ext cx="3402720" cy="2910960"/>
          </a:xfrm>
          <a:prstGeom prst="rect">
            <a:avLst/>
          </a:prstGeom>
          <a:noFill/>
          <a:ln>
            <a:noFill/>
          </a:ln>
        </p:spPr>
        <p:txBody>
          <a:bodyPr tIns="91440" bIns="91440"/>
          <a:p>
            <a:pPr>
              <a:lnSpc>
                <a:spcPct val="100000"/>
              </a:lnSpc>
            </a:pPr>
            <a:r>
              <a:rPr b="0" lang="en-CA" sz="1300" spc="-1" strike="noStrike">
                <a:solidFill>
                  <a:srgbClr val="ffffff"/>
                </a:solidFill>
                <a:uFill>
                  <a:solidFill>
                    <a:srgbClr val="ffffff"/>
                  </a:solidFill>
                </a:uFill>
                <a:latin typeface="Lato"/>
                <a:ea typeface="Lato"/>
              </a:rPr>
              <a:t>A* Algorithm: Manhattan Heuristic</a:t>
            </a:r>
            <a:endParaRPr b="0" lang="en-CA"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A* looks for a target with an implemented heuristic  which determines the likely distance remaining</a:t>
            </a:r>
            <a:endParaRPr b="0" lang="en-CA"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A* is more efficient due to its ability to estimate distances</a:t>
            </a:r>
            <a:endParaRPr b="0" lang="en-CA" sz="1400" spc="-1" strike="noStrike">
              <a:solidFill>
                <a:srgbClr val="000000"/>
              </a:solidFill>
              <a:uFill>
                <a:solidFill>
                  <a:srgbClr val="ffffff"/>
                </a:solidFill>
              </a:uFill>
              <a:latin typeface="Arial"/>
            </a:endParaRPr>
          </a:p>
          <a:p>
            <a:pPr marL="457200" indent="-310680">
              <a:lnSpc>
                <a:spcPct val="100000"/>
              </a:lnSpc>
              <a:buClr>
                <a:srgbClr val="ffffff"/>
              </a:buClr>
              <a:buFont typeface="Lato"/>
              <a:buChar char="●"/>
            </a:pPr>
            <a:r>
              <a:rPr b="0" lang="en-CA" sz="1300" spc="-1" strike="noStrike">
                <a:solidFill>
                  <a:srgbClr val="ffffff"/>
                </a:solidFill>
                <a:uFill>
                  <a:solidFill>
                    <a:srgbClr val="ffffff"/>
                  </a:solidFill>
                </a:uFill>
                <a:latin typeface="Lato"/>
                <a:ea typeface="Lato"/>
              </a:rPr>
              <a:t>The Manhattan heuristic would be utilized in the Kernel Maze because the distance cannot be diagonal</a:t>
            </a:r>
            <a:endParaRPr b="0" lang="en-CA"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297440" y="393840"/>
            <a:ext cx="7038720" cy="913680"/>
          </a:xfrm>
          <a:prstGeom prst="rect">
            <a:avLst/>
          </a:prstGeom>
          <a:noFill/>
          <a:ln>
            <a:noFill/>
          </a:ln>
        </p:spPr>
        <p:txBody>
          <a:bodyPr tIns="91440" bIns="91440" anchor="ctr"/>
          <a:p>
            <a:pPr algn="ctr">
              <a:lnSpc>
                <a:spcPct val="100000"/>
              </a:lnSpc>
            </a:pPr>
            <a:r>
              <a:rPr b="0" lang="en-CA" sz="2400" spc="-1" strike="noStrike">
                <a:solidFill>
                  <a:srgbClr val="ffffff"/>
                </a:solidFill>
                <a:uFill>
                  <a:solidFill>
                    <a:srgbClr val="ffffff"/>
                  </a:solidFill>
                </a:uFill>
                <a:latin typeface="Montserrat"/>
                <a:ea typeface="Montserrat"/>
              </a:rPr>
              <a:t>Storing &amp; Sorting Swag</a:t>
            </a:r>
            <a:endParaRPr b="0" lang="en-CA" sz="1400" spc="-1" strike="noStrike">
              <a:solidFill>
                <a:srgbClr val="000000"/>
              </a:solidFill>
              <a:uFill>
                <a:solidFill>
                  <a:srgbClr val="ffffff"/>
                </a:solidFill>
              </a:uFill>
              <a:latin typeface="Arial"/>
            </a:endParaRPr>
          </a:p>
        </p:txBody>
      </p:sp>
      <p:sp>
        <p:nvSpPr>
          <p:cNvPr id="130" name="TextShape 2"/>
          <p:cNvSpPr txBox="1"/>
          <p:nvPr/>
        </p:nvSpPr>
        <p:spPr>
          <a:xfrm>
            <a:off x="1297440" y="1567440"/>
            <a:ext cx="7038720" cy="2910960"/>
          </a:xfrm>
          <a:prstGeom prst="rect">
            <a:avLst/>
          </a:prstGeom>
          <a:noFill/>
          <a:ln>
            <a:noFill/>
          </a:ln>
        </p:spPr>
        <p:txBody>
          <a:bodyPr tIns="91440" bIns="91440"/>
          <a:p>
            <a:pPr>
              <a:lnSpc>
                <a:spcPct val="100000"/>
              </a:lnSpc>
            </a:pPr>
            <a:r>
              <a:rPr b="0" lang="en-CA" sz="1300" spc="-1" strike="noStrike">
                <a:solidFill>
                  <a:srgbClr val="ffffff"/>
                </a:solidFill>
                <a:uFill>
                  <a:solidFill>
                    <a:srgbClr val="ffffff"/>
                  </a:solidFill>
                </a:uFill>
                <a:latin typeface="Lato"/>
                <a:ea typeface="Lato"/>
              </a:rPr>
              <a:t>To be honest, I am not entirely sure how it might be stored. </a:t>
            </a:r>
            <a:endParaRPr b="0" lang="en-CA" sz="1400" spc="-1" strike="noStrike">
              <a:solidFill>
                <a:srgbClr val="000000"/>
              </a:solidFill>
              <a:uFill>
                <a:solidFill>
                  <a:srgbClr val="ffffff"/>
                </a:solidFill>
              </a:uFill>
              <a:latin typeface="Arial"/>
            </a:endParaRPr>
          </a:p>
          <a:p>
            <a:pPr>
              <a:lnSpc>
                <a:spcPct val="100000"/>
              </a:lnSpc>
            </a:pPr>
            <a:r>
              <a:rPr b="0" lang="en-CA" sz="1300" spc="-1" strike="noStrike">
                <a:solidFill>
                  <a:srgbClr val="ffffff"/>
                </a:solidFill>
                <a:uFill>
                  <a:solidFill>
                    <a:srgbClr val="ffffff"/>
                  </a:solidFill>
                </a:uFill>
                <a:latin typeface="Lato"/>
                <a:ea typeface="Lato"/>
              </a:rPr>
              <a:t>However, perhaps it is possible to store it in a ‘visited’ dictionary, where the coordinates are followed by the cell type. Otherwise, it might be possible to only add items to a new empty  list if they are != ‘wall’, ‘empty’, ‘start’, ‘end’</a:t>
            </a:r>
            <a:endParaRPr b="0" lang="en-CA" sz="1400" spc="-1" strike="noStrike">
              <a:solidFill>
                <a:srgbClr val="000000"/>
              </a:solidFill>
              <a:uFill>
                <a:solidFill>
                  <a:srgbClr val="ffffff"/>
                </a:solidFill>
              </a:uFill>
              <a:latin typeface="Arial"/>
            </a:endParaRPr>
          </a:p>
          <a:p>
            <a:pPr>
              <a:lnSpc>
                <a:spcPct val="100000"/>
              </a:lnSpc>
            </a:pPr>
            <a:r>
              <a:rPr b="0" lang="en-CA" sz="1300" spc="-1" strike="noStrike">
                <a:solidFill>
                  <a:srgbClr val="ffffff"/>
                </a:solidFill>
                <a:uFill>
                  <a:solidFill>
                    <a:srgbClr val="ffffff"/>
                  </a:solidFill>
                </a:uFill>
                <a:latin typeface="Lato"/>
                <a:ea typeface="Lato"/>
              </a:rPr>
              <a:t>Assuming a much larger list of swag, I would decide either on Quicksort or Radix Sort.  Radix sort has a lower worst case runtime complexity, but it uses numbers, so the swag types would have to be assigned different numbers. Other potential algorithms (like bubble sort) were discarded because the runtime would be exponentially worse as the number of inputs increased. I did not find a large difference in variety that would make me pick RadixSort or Quicksort over one another.</a:t>
            </a:r>
            <a:endParaRPr b="0" lang="en-CA"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LibreOffice/5.1.2.2$Windows_x86 LibreOffice_project/d3bf12ecb743fc0d20e0be0c58ca359301eb705f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en-CA</dc:language>
  <cp:lastModifiedBy/>
  <cp:revision>0</cp:revision>
  <dc:subject/>
  <dc:title/>
</cp:coreProperties>
</file>