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cd11f1ce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cd11f1ce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cd11f1ce5_4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cd11f1ce5_4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cd11f1ce5_4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cd11f1ce5_4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cd11f1ce5_5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cd11f1ce5_5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cd11f1ce5_5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cd11f1ce5_5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cd11f1ce5_5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cd11f1ce5_5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cd11f1ce5_5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cd11f1ce5_5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cd11f1ce5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cd11f1ce5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cd11f1ce5_5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cd11f1ce5_5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262325" y="189600"/>
            <a:ext cx="8520600" cy="1008000"/>
          </a:xfrm>
          <a:prstGeom prst="rect">
            <a:avLst/>
          </a:prstGeom>
          <a:effectLst>
            <a:outerShdw blurRad="57150" rotWithShape="0" algn="bl" dir="5400000" dist="114300">
              <a:srgbClr val="6FA8DC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Shotmaniacs 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70963" y="977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Group 2</a:t>
            </a:r>
            <a:endParaRPr sz="2100"/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914" y="1396325"/>
            <a:ext cx="2271476" cy="36286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2120000" dist="19050">
              <a:srgbClr val="6D9EEB"/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311700" y="148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Story Map</a:t>
            </a:r>
            <a:endParaRPr/>
          </a:p>
        </p:txBody>
      </p:sp>
      <p:pic>
        <p:nvPicPr>
          <p:cNvPr id="107" name="Google Shape;1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750" y="661263"/>
            <a:ext cx="7037194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422325" y="11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Front 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63" y="752300"/>
            <a:ext cx="8031077" cy="408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9575"/>
            <a:ext cx="8839200" cy="4488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502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00" y="411738"/>
            <a:ext cx="8704550" cy="44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 txBox="1"/>
          <p:nvPr>
            <p:ph type="title"/>
          </p:nvPr>
        </p:nvSpPr>
        <p:spPr>
          <a:xfrm>
            <a:off x="692925" y="8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20"/>
              <a:t>Current database structure</a:t>
            </a:r>
            <a:endParaRPr sz="2020"/>
          </a:p>
        </p:txBody>
      </p:sp>
      <p:pic>
        <p:nvPicPr>
          <p:cNvPr id="134" name="Google Shape;134;p31"/>
          <p:cNvPicPr preferRelativeResize="0"/>
          <p:nvPr/>
        </p:nvPicPr>
        <p:blipFill rotWithShape="1">
          <a:blip r:embed="rId3">
            <a:alphaModFix/>
          </a:blip>
          <a:srcRect b="12859" l="23752" r="24957" t="31520"/>
          <a:stretch/>
        </p:blipFill>
        <p:spPr>
          <a:xfrm>
            <a:off x="692929" y="652700"/>
            <a:ext cx="7050972" cy="427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/>
          <p:nvPr>
            <p:ph type="title"/>
          </p:nvPr>
        </p:nvSpPr>
        <p:spPr>
          <a:xfrm>
            <a:off x="132725" y="8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Backend - </a:t>
            </a:r>
            <a:r>
              <a:rPr lang="en-GB"/>
              <a:t>Login</a:t>
            </a:r>
            <a:r>
              <a:rPr lang="en-GB"/>
              <a:t> and authentication</a:t>
            </a:r>
            <a:endParaRPr/>
          </a:p>
        </p:txBody>
      </p:sp>
      <p:pic>
        <p:nvPicPr>
          <p:cNvPr id="140" name="Google Shape;140;p32"/>
          <p:cNvPicPr preferRelativeResize="0"/>
          <p:nvPr/>
        </p:nvPicPr>
        <p:blipFill rotWithShape="1">
          <a:blip r:embed="rId3">
            <a:alphaModFix/>
          </a:blip>
          <a:srcRect b="0" l="5672" r="6646" t="4251"/>
          <a:stretch/>
        </p:blipFill>
        <p:spPr>
          <a:xfrm>
            <a:off x="132725" y="1310950"/>
            <a:ext cx="4193675" cy="267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8200" y="1310950"/>
            <a:ext cx="4632225" cy="229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2"/>
          <p:cNvSpPr txBox="1"/>
          <p:nvPr/>
        </p:nvSpPr>
        <p:spPr>
          <a:xfrm>
            <a:off x="70663" y="849250"/>
            <a:ext cx="519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Secure storage of passwords</a:t>
            </a:r>
            <a:endParaRPr sz="400"/>
          </a:p>
        </p:txBody>
      </p:sp>
      <p:sp>
        <p:nvSpPr>
          <p:cNvPr id="143" name="Google Shape;143;p32"/>
          <p:cNvSpPr txBox="1"/>
          <p:nvPr/>
        </p:nvSpPr>
        <p:spPr>
          <a:xfrm>
            <a:off x="4428188" y="849250"/>
            <a:ext cx="519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Browser authentication</a:t>
            </a:r>
            <a:endParaRPr sz="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 txBox="1"/>
          <p:nvPr>
            <p:ph type="title"/>
          </p:nvPr>
        </p:nvSpPr>
        <p:spPr>
          <a:xfrm>
            <a:off x="134700" y="91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20"/>
              <a:t>Backend - REST API Services</a:t>
            </a:r>
            <a:endParaRPr sz="2020"/>
          </a:p>
        </p:txBody>
      </p:sp>
      <p:pic>
        <p:nvPicPr>
          <p:cNvPr id="149" name="Google Shape;1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88" y="602401"/>
            <a:ext cx="8332824" cy="42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