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9"/>
  </p:notesMasterIdLst>
  <p:handoutMasterIdLst>
    <p:handoutMasterId r:id="rId20"/>
  </p:handoutMasterIdLst>
  <p:sldIdLst>
    <p:sldId id="408" r:id="rId6"/>
    <p:sldId id="452" r:id="rId7"/>
    <p:sldId id="344" r:id="rId8"/>
    <p:sldId id="464" r:id="rId9"/>
    <p:sldId id="434" r:id="rId10"/>
    <p:sldId id="465" r:id="rId11"/>
    <p:sldId id="466" r:id="rId12"/>
    <p:sldId id="467" r:id="rId13"/>
    <p:sldId id="468" r:id="rId14"/>
    <p:sldId id="463" r:id="rId15"/>
    <p:sldId id="469" r:id="rId16"/>
    <p:sldId id="462" r:id="rId17"/>
    <p:sldId id="470" r:id="rId18"/>
  </p:sldIdLst>
  <p:sldSz cx="9906000" cy="6858000" type="A4"/>
  <p:notesSz cx="6810375" cy="9942513"/>
  <p:defaultTextStyle>
    <a:defPPr>
      <a:defRPr lang="en-US"/>
    </a:defPPr>
    <a:lvl1pPr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1pPr>
    <a:lvl2pPr marL="4572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2pPr>
    <a:lvl3pPr marL="9144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3pPr>
    <a:lvl4pPr marL="13716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4pPr>
    <a:lvl5pPr marL="1828800" algn="ctr" rtl="0" fontAlgn="base">
      <a:spcBef>
        <a:spcPct val="0"/>
      </a:spcBef>
      <a:spcAft>
        <a:spcPct val="0"/>
      </a:spcAft>
      <a:defRPr sz="1400" kern="1200">
        <a:solidFill>
          <a:schemeClr val="tx1"/>
        </a:solidFill>
        <a:latin typeface="Arial" pitchFamily="34" charset="0"/>
        <a:ea typeface="ヒラギノ角ゴ Pro W3" pitchFamily="124" charset="-128"/>
        <a:cs typeface="+mn-cs"/>
      </a:defRPr>
    </a:lvl5pPr>
    <a:lvl6pPr marL="2286000" algn="l" defTabSz="914400" rtl="0" eaLnBrk="1" latinLnBrk="0" hangingPunct="1">
      <a:defRPr sz="1400" kern="1200">
        <a:solidFill>
          <a:schemeClr val="tx1"/>
        </a:solidFill>
        <a:latin typeface="Arial" pitchFamily="34" charset="0"/>
        <a:ea typeface="ヒラギノ角ゴ Pro W3" pitchFamily="124" charset="-128"/>
        <a:cs typeface="+mn-cs"/>
      </a:defRPr>
    </a:lvl6pPr>
    <a:lvl7pPr marL="2743200" algn="l" defTabSz="914400" rtl="0" eaLnBrk="1" latinLnBrk="0" hangingPunct="1">
      <a:defRPr sz="1400" kern="1200">
        <a:solidFill>
          <a:schemeClr val="tx1"/>
        </a:solidFill>
        <a:latin typeface="Arial" pitchFamily="34" charset="0"/>
        <a:ea typeface="ヒラギノ角ゴ Pro W3" pitchFamily="124" charset="-128"/>
        <a:cs typeface="+mn-cs"/>
      </a:defRPr>
    </a:lvl7pPr>
    <a:lvl8pPr marL="3200400" algn="l" defTabSz="914400" rtl="0" eaLnBrk="1" latinLnBrk="0" hangingPunct="1">
      <a:defRPr sz="1400" kern="1200">
        <a:solidFill>
          <a:schemeClr val="tx1"/>
        </a:solidFill>
        <a:latin typeface="Arial" pitchFamily="34" charset="0"/>
        <a:ea typeface="ヒラギノ角ゴ Pro W3" pitchFamily="124" charset="-128"/>
        <a:cs typeface="+mn-cs"/>
      </a:defRPr>
    </a:lvl8pPr>
    <a:lvl9pPr marL="3657600" algn="l" defTabSz="914400" rtl="0" eaLnBrk="1" latinLnBrk="0" hangingPunct="1">
      <a:defRPr sz="14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448">
          <p15:clr>
            <a:srgbClr val="A4A3A4"/>
          </p15:clr>
        </p15:guide>
        <p15:guide id="2" orient="horz" pos="2352">
          <p15:clr>
            <a:srgbClr val="A4A3A4"/>
          </p15:clr>
        </p15:guide>
        <p15:guide id="3" orient="horz" pos="294">
          <p15:clr>
            <a:srgbClr val="A4A3A4"/>
          </p15:clr>
        </p15:guide>
        <p15:guide id="4" orient="horz" pos="666">
          <p15:clr>
            <a:srgbClr val="A4A3A4"/>
          </p15:clr>
        </p15:guide>
        <p15:guide id="5" orient="horz" pos="816">
          <p15:clr>
            <a:srgbClr val="A4A3A4"/>
          </p15:clr>
        </p15:guide>
        <p15:guide id="6" orient="horz" pos="3888">
          <p15:clr>
            <a:srgbClr val="A4A3A4"/>
          </p15:clr>
        </p15:guide>
        <p15:guide id="7" orient="horz" pos="2256">
          <p15:clr>
            <a:srgbClr val="A4A3A4"/>
          </p15:clr>
        </p15:guide>
        <p15:guide id="8" orient="horz" pos="432">
          <p15:clr>
            <a:srgbClr val="A4A3A4"/>
          </p15:clr>
        </p15:guide>
        <p15:guide id="9" pos="3024">
          <p15:clr>
            <a:srgbClr val="A4A3A4"/>
          </p15:clr>
        </p15:guide>
        <p15:guide id="10" pos="3216">
          <p15:clr>
            <a:srgbClr val="A4A3A4"/>
          </p15:clr>
        </p15:guide>
        <p15:guide id="11" pos="96">
          <p15:clr>
            <a:srgbClr val="A4A3A4"/>
          </p15:clr>
        </p15:guide>
        <p15:guide id="12" pos="6144">
          <p15:clr>
            <a:srgbClr val="A4A3A4"/>
          </p15:clr>
        </p15:guide>
        <p15:guide id="13"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999B"/>
    <a:srgbClr val="890C58"/>
    <a:srgbClr val="00843D"/>
    <a:srgbClr val="C99700"/>
    <a:srgbClr val="CCF2FC"/>
    <a:srgbClr val="EAEBEB"/>
    <a:srgbClr val="CB6015"/>
    <a:srgbClr val="99DFE3"/>
    <a:srgbClr val="00B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9800" autoAdjust="0"/>
  </p:normalViewPr>
  <p:slideViewPr>
    <p:cSldViewPr>
      <p:cViewPr varScale="1">
        <p:scale>
          <a:sx n="115" d="100"/>
          <a:sy n="115" d="100"/>
        </p:scale>
        <p:origin x="1200" y="84"/>
      </p:cViewPr>
      <p:guideLst>
        <p:guide orient="horz" pos="2448"/>
        <p:guide orient="horz" pos="2352"/>
        <p:guide orient="horz" pos="294"/>
        <p:guide orient="horz" pos="666"/>
        <p:guide orient="horz" pos="816"/>
        <p:guide orient="horz" pos="3888"/>
        <p:guide orient="horz" pos="2256"/>
        <p:guide orient="horz" pos="432"/>
        <p:guide pos="3024"/>
        <p:guide pos="3216"/>
        <p:guide pos="96"/>
        <p:guide pos="6144"/>
        <p:guide pos="3120"/>
      </p:guideLst>
    </p:cSldViewPr>
  </p:slideViewPr>
  <p:outlineViewPr>
    <p:cViewPr>
      <p:scale>
        <a:sx n="33" d="100"/>
        <a:sy n="33" d="100"/>
      </p:scale>
      <p:origin x="0" y="5088"/>
    </p:cViewPr>
  </p:outlineViewPr>
  <p:notesTextViewPr>
    <p:cViewPr>
      <p:scale>
        <a:sx n="100" d="100"/>
        <a:sy n="100" d="100"/>
      </p:scale>
      <p:origin x="0" y="0"/>
    </p:cViewPr>
  </p:notesTextViewPr>
  <p:sorterViewPr>
    <p:cViewPr>
      <p:scale>
        <a:sx n="100" d="100"/>
        <a:sy n="100" d="100"/>
      </p:scale>
      <p:origin x="0" y="29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l" defTabSz="882650">
              <a:defRPr sz="1100" smtClean="0"/>
            </a:lvl1pPr>
          </a:lstStyle>
          <a:p>
            <a:pPr>
              <a:defRPr/>
            </a:pPr>
            <a:endParaRPr lang="en-US"/>
          </a:p>
        </p:txBody>
      </p:sp>
      <p:sp>
        <p:nvSpPr>
          <p:cNvPr id="31747" name="Rectangle 3"/>
          <p:cNvSpPr>
            <a:spLocks noGrp="1" noChangeArrowheads="1"/>
          </p:cNvSpPr>
          <p:nvPr>
            <p:ph type="dt" sz="quarter" idx="1"/>
          </p:nvPr>
        </p:nvSpPr>
        <p:spPr bwMode="auto">
          <a:xfrm>
            <a:off x="3849688" y="0"/>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t" anchorCtr="0" compatLnSpc="1">
            <a:prstTxWarp prst="textNoShape">
              <a:avLst/>
            </a:prstTxWarp>
          </a:bodyPr>
          <a:lstStyle>
            <a:lvl1pPr algn="r" defTabSz="882650">
              <a:defRPr sz="1100" smtClean="0"/>
            </a:lvl1pPr>
          </a:lstStyle>
          <a:p>
            <a:pPr>
              <a:defRPr/>
            </a:pPr>
            <a:endParaRPr lang="en-US"/>
          </a:p>
        </p:txBody>
      </p:sp>
      <p:sp>
        <p:nvSpPr>
          <p:cNvPr id="31748" name="Rectangle 4"/>
          <p:cNvSpPr>
            <a:spLocks noGrp="1" noChangeArrowheads="1"/>
          </p:cNvSpPr>
          <p:nvPr>
            <p:ph type="ftr" sz="quarter" idx="2"/>
          </p:nvPr>
        </p:nvSpPr>
        <p:spPr bwMode="auto">
          <a:xfrm>
            <a:off x="0" y="9453563"/>
            <a:ext cx="29606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l" defTabSz="882650">
              <a:defRPr sz="1100" smtClean="0"/>
            </a:lvl1pPr>
          </a:lstStyle>
          <a:p>
            <a:pPr>
              <a:defRPr/>
            </a:pPr>
            <a:endParaRPr lang="en-US"/>
          </a:p>
        </p:txBody>
      </p:sp>
      <p:sp>
        <p:nvSpPr>
          <p:cNvPr id="31749" name="Rectangle 5"/>
          <p:cNvSpPr>
            <a:spLocks noGrp="1" noChangeArrowheads="1"/>
          </p:cNvSpPr>
          <p:nvPr>
            <p:ph type="sldNum" sz="quarter" idx="3"/>
          </p:nvPr>
        </p:nvSpPr>
        <p:spPr bwMode="auto">
          <a:xfrm>
            <a:off x="3849688" y="9453563"/>
            <a:ext cx="2960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217" tIns="44107" rIns="88217" bIns="44107" numCol="1" anchor="b" anchorCtr="0" compatLnSpc="1">
            <a:prstTxWarp prst="textNoShape">
              <a:avLst/>
            </a:prstTxWarp>
          </a:bodyPr>
          <a:lstStyle>
            <a:lvl1pPr algn="r" defTabSz="882650">
              <a:defRPr sz="1100" smtClean="0"/>
            </a:lvl1pPr>
          </a:lstStyle>
          <a:p>
            <a:pPr>
              <a:defRPr/>
            </a:pPr>
            <a:fld id="{DA6835A3-9366-4C20-B248-0AC9C46AA67A}" type="slidenum">
              <a:rPr lang="en-US"/>
              <a:pPr>
                <a:defRPr/>
              </a:pPr>
              <a:t>‹#›</a:t>
            </a:fld>
            <a:endParaRPr lang="en-US"/>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l" defTabSz="898525">
              <a:defRPr sz="1100" smtClean="0"/>
            </a:lvl1pPr>
          </a:lstStyle>
          <a:p>
            <a:pPr>
              <a:defRPr/>
            </a:pPr>
            <a:endParaRPr lang="en-US"/>
          </a:p>
        </p:txBody>
      </p:sp>
      <p:sp>
        <p:nvSpPr>
          <p:cNvPr id="29699" name="Rectangle 3"/>
          <p:cNvSpPr>
            <a:spLocks noGrp="1" noChangeArrowheads="1"/>
          </p:cNvSpPr>
          <p:nvPr>
            <p:ph type="dt" idx="1"/>
          </p:nvPr>
        </p:nvSpPr>
        <p:spPr bwMode="auto">
          <a:xfrm>
            <a:off x="3859213" y="0"/>
            <a:ext cx="29495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lvl1pPr algn="r" defTabSz="898525">
              <a:defRPr sz="1100" smtClean="0"/>
            </a:lvl1pPr>
          </a:lstStyle>
          <a:p>
            <a:pPr>
              <a:defRPr/>
            </a:pPr>
            <a:endParaRPr lang="en-US"/>
          </a:p>
        </p:txBody>
      </p:sp>
      <p:sp>
        <p:nvSpPr>
          <p:cNvPr id="25604" name="Rectangle 4"/>
          <p:cNvSpPr>
            <a:spLocks noGrp="1" noRot="1" noChangeAspect="1" noChangeArrowheads="1" noTextEdit="1"/>
          </p:cNvSpPr>
          <p:nvPr>
            <p:ph type="sldImg" idx="2"/>
          </p:nvPr>
        </p:nvSpPr>
        <p:spPr bwMode="auto">
          <a:xfrm>
            <a:off x="712788" y="747713"/>
            <a:ext cx="5384800"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79450" y="4722813"/>
            <a:ext cx="5451475"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l" defTabSz="898525">
              <a:defRPr sz="1100" smtClean="0"/>
            </a:lvl1pPr>
          </a:lstStyle>
          <a:p>
            <a:pPr>
              <a:defRPr/>
            </a:pPr>
            <a:endParaRPr lang="en-US"/>
          </a:p>
        </p:txBody>
      </p:sp>
      <p:sp>
        <p:nvSpPr>
          <p:cNvPr id="29703" name="Rectangle 7"/>
          <p:cNvSpPr>
            <a:spLocks noGrp="1" noChangeArrowheads="1"/>
          </p:cNvSpPr>
          <p:nvPr>
            <p:ph type="sldNum" sz="quarter" idx="5"/>
          </p:nvPr>
        </p:nvSpPr>
        <p:spPr bwMode="auto">
          <a:xfrm>
            <a:off x="3859213" y="9447213"/>
            <a:ext cx="29495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888" tIns="44942" rIns="89888" bIns="44942" numCol="1" anchor="b" anchorCtr="0" compatLnSpc="1">
            <a:prstTxWarp prst="textNoShape">
              <a:avLst/>
            </a:prstTxWarp>
          </a:bodyPr>
          <a:lstStyle>
            <a:lvl1pPr algn="r" defTabSz="898525">
              <a:defRPr sz="1100" smtClean="0"/>
            </a:lvl1pPr>
          </a:lstStyle>
          <a:p>
            <a:pPr>
              <a:defRPr/>
            </a:pPr>
            <a:fld id="{C0C428FF-E08F-45DE-BAC9-258D4444EC10}" type="slidenum">
              <a:rPr lang="en-US"/>
              <a:pPr>
                <a:defRPr/>
              </a:pPr>
              <a:t>‹#›</a:t>
            </a:fld>
            <a:endParaRPr lang="en-US"/>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ヒラギノ角ゴ Pro W3" pitchFamily="124" charset="-128"/>
        <a:cs typeface="Genev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9" descr="citi-r_2c-blu_pos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0" name="Rectangle 84"/>
          <p:cNvSpPr>
            <a:spLocks noGrp="1" noChangeArrowheads="1"/>
          </p:cNvSpPr>
          <p:nvPr>
            <p:ph type="subTitle" idx="1"/>
          </p:nvPr>
        </p:nvSpPr>
        <p:spPr>
          <a:xfrm>
            <a:off x="152400" y="3429000"/>
            <a:ext cx="9601200" cy="990600"/>
          </a:xfrm>
        </p:spPr>
        <p:txBody>
          <a:bodyPr/>
          <a:lstStyle>
            <a:lvl1pPr marL="0" indent="0">
              <a:buFont typeface="Symbol" pitchFamily="18" charset="2"/>
              <a:buNone/>
              <a:defRPr sz="2000">
                <a:solidFill>
                  <a:schemeClr val="hlink"/>
                </a:solidFill>
              </a:defRPr>
            </a:lvl1pPr>
          </a:lstStyle>
          <a:p>
            <a:pPr lvl="0"/>
            <a:r>
              <a:rPr lang="en-US" noProof="0" smtClean="0"/>
              <a:t>Click to edit Master subtitle style</a:t>
            </a:r>
            <a:endParaRPr lang="en-US" noProof="0" dirty="0" smtClean="0"/>
          </a:p>
        </p:txBody>
      </p:sp>
      <p:sp>
        <p:nvSpPr>
          <p:cNvPr id="37893" name="Rectangle 83"/>
          <p:cNvSpPr>
            <a:spLocks noGrp="1" noChangeArrowheads="1"/>
          </p:cNvSpPr>
          <p:nvPr>
            <p:ph type="ctrTitle"/>
          </p:nvPr>
        </p:nvSpPr>
        <p:spPr>
          <a:xfrm>
            <a:off x="152400" y="2133600"/>
            <a:ext cx="9601200" cy="990600"/>
          </a:xfrm>
          <a:ln w="9525">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sz="3200"/>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231970579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1"/>
          <p:cNvSpPr>
            <a:spLocks noGrp="1"/>
          </p:cNvSpPr>
          <p:nvPr>
            <p:ph idx="1"/>
          </p:nvPr>
        </p:nvSpPr>
        <p:spPr/>
        <p:txBody>
          <a:bodyPr/>
          <a:lstStyle>
            <a:lvl1pPr marL="171450" indent="-171450" algn="l">
              <a:buClr>
                <a:srgbClr val="97999B"/>
              </a:buClr>
              <a:buSzPct val="100000"/>
              <a:buFont typeface="Symbol"/>
              <a:buChar char="·"/>
              <a:defRPr b="0">
                <a:solidFill>
                  <a:srgbClr val="53565A"/>
                </a:solidFill>
              </a:defRPr>
            </a:lvl1pPr>
            <a:lvl2pPr marL="342900" indent="-171450" algn="l">
              <a:buClr>
                <a:srgbClr val="97999B"/>
              </a:buClr>
              <a:buSzPct val="100000"/>
              <a:buFont typeface="Arial"/>
              <a:buChar char="–"/>
              <a:defRPr b="0">
                <a:solidFill>
                  <a:srgbClr val="53565A"/>
                </a:solidFill>
              </a:defRPr>
            </a:lvl2pPr>
            <a:lvl3pPr marL="514350" indent="-171450" algn="l">
              <a:buClr>
                <a:srgbClr val="97999B"/>
              </a:buClr>
              <a:buSzPct val="100000"/>
              <a:buFont typeface="Wingdings" panose="05000000000000000000" pitchFamily="2" charset="2"/>
              <a:buChar char=""/>
              <a:defRPr b="0">
                <a:solidFill>
                  <a:srgbClr val="53565A"/>
                </a:solidFill>
              </a:defRPr>
            </a:lvl3pPr>
            <a:lvl4pPr marL="685800" indent="-171450" algn="l">
              <a:buClr>
                <a:srgbClr val="97999B"/>
              </a:buClr>
              <a:buSzPct val="100000"/>
              <a:buFont typeface="Arial" panose="020B0604020202020204" pitchFamily="34" charset="0"/>
              <a:buChar char="○"/>
              <a:defRPr b="0">
                <a:solidFill>
                  <a:srgbClr val="53565A"/>
                </a:solidFill>
              </a:defRPr>
            </a:lvl4pPr>
            <a:lvl5pPr marL="857250" indent="-171450" algn="l">
              <a:buClr>
                <a:srgbClr val="97999B"/>
              </a:buClr>
              <a:buSzPct val="100000"/>
              <a:buFont typeface="Symbol"/>
              <a:buChar char="·"/>
              <a:defRPr b="0">
                <a:solidFill>
                  <a:srgbClr val="53565A"/>
                </a:solidFill>
              </a:defRPr>
            </a:lvl5pPr>
            <a:lvl6pPr marL="1028700" indent="-171450" algn="l">
              <a:buClr>
                <a:srgbClr val="97999B"/>
              </a:buClr>
              <a:buSzPct val="100000"/>
              <a:buFont typeface="Arial"/>
              <a:buChar char="–"/>
              <a:defRPr b="0">
                <a:solidFill>
                  <a:srgbClr val="53565A"/>
                </a:solidFill>
              </a:defRPr>
            </a:lvl6pPr>
            <a:lvl7pPr marL="1200150" indent="-171450" algn="l">
              <a:buClr>
                <a:srgbClr val="97999B"/>
              </a:buClr>
              <a:buSzPct val="100000"/>
              <a:buFont typeface="Wingdings" panose="05000000000000000000" pitchFamily="2" charset="2"/>
              <a:buChar char=""/>
              <a:defRPr b="0">
                <a:solidFill>
                  <a:srgbClr val="53565A"/>
                </a:solidFill>
              </a:defRPr>
            </a:lvl7pPr>
            <a:lvl8pPr marL="1371600" indent="-171450" algn="l">
              <a:buClr>
                <a:srgbClr val="97999B"/>
              </a:buClr>
              <a:buSzPct val="100000"/>
              <a:buFont typeface="Arial" panose="020B0604020202020204" pitchFamily="34" charset="0"/>
              <a:buChar char="○"/>
              <a:defRPr b="0">
                <a:solidFill>
                  <a:srgbClr val="53565A"/>
                </a:solidFill>
              </a:defRPr>
            </a:lvl8pPr>
            <a:lvl9pPr marL="1543050" indent="-171450" algn="l">
              <a:buClr>
                <a:srgbClr val="97999B"/>
              </a:buClr>
              <a:buSzPct val="100000"/>
              <a:buFont typeface="Symbol"/>
              <a:buChar char="·"/>
              <a:defRPr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solidFill>
            <a:schemeClr val="bg1"/>
          </a:solidFill>
        </p:spPr>
        <p:txBody>
          <a:bodyPr/>
          <a:lstStyle/>
          <a:p>
            <a:r>
              <a:rPr lang="en-US" smtClean="0"/>
              <a:t>Click to edit Master title style</a:t>
            </a:r>
            <a:endParaRPr lang="en-US" dirty="0"/>
          </a:p>
        </p:txBody>
      </p:sp>
    </p:spTree>
    <p:extLst>
      <p:ext uri="{BB962C8B-B14F-4D97-AF65-F5344CB8AC3E}">
        <p14:creationId xmlns:p14="http://schemas.microsoft.com/office/powerpoint/2010/main" val="41161092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1634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780213" y="1295400"/>
            <a:ext cx="2973387"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sz="half" idx="10"/>
          </p:nvPr>
        </p:nvSpPr>
        <p:spPr>
          <a:xfrm>
            <a:off x="3477418"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52400" y="1295400"/>
            <a:ext cx="2971800" cy="48768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370988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Quad Page">
    <p:spTree>
      <p:nvGrpSpPr>
        <p:cNvPr id="1" name=""/>
        <p:cNvGrpSpPr/>
        <p:nvPr/>
      </p:nvGrpSpPr>
      <p:grpSpPr>
        <a:xfrm>
          <a:off x="0" y="0"/>
          <a:ext cx="0" cy="0"/>
          <a:chOff x="0" y="0"/>
          <a:chExt cx="0" cy="0"/>
        </a:xfrm>
      </p:grpSpPr>
      <p:sp>
        <p:nvSpPr>
          <p:cNvPr id="6" name="Content Placeholder 4"/>
          <p:cNvSpPr>
            <a:spLocks noGrp="1"/>
          </p:cNvSpPr>
          <p:nvPr>
            <p:ph sz="half" idx="11"/>
          </p:nvPr>
        </p:nvSpPr>
        <p:spPr>
          <a:xfrm>
            <a:off x="5105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10"/>
          </p:nvPr>
        </p:nvSpPr>
        <p:spPr>
          <a:xfrm>
            <a:off x="152400" y="38862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sz="half" idx="2"/>
          </p:nvPr>
        </p:nvSpPr>
        <p:spPr>
          <a:xfrm>
            <a:off x="5105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52400" y="1295400"/>
            <a:ext cx="4648200" cy="2286000"/>
          </a:xfrm>
        </p:spPr>
        <p:txBody>
          <a:bodyPr/>
          <a:lstStyle>
            <a:lvl1pPr marL="171450" indent="-171450" algn="l">
              <a:buClr>
                <a:srgbClr val="97999B"/>
              </a:buClr>
              <a:buSzPct val="100000"/>
              <a:buFont typeface="Symbol"/>
              <a:buChar char="·"/>
              <a:defRPr sz="1400" b="0">
                <a:solidFill>
                  <a:srgbClr val="53565A"/>
                </a:solidFill>
              </a:defRPr>
            </a:lvl1pPr>
            <a:lvl2pPr marL="342900" indent="-171450" algn="l">
              <a:buClr>
                <a:srgbClr val="97999B"/>
              </a:buClr>
              <a:buSzPct val="100000"/>
              <a:buFont typeface="Arial"/>
              <a:buChar char="–"/>
              <a:defRPr sz="1400" b="0">
                <a:solidFill>
                  <a:srgbClr val="53565A"/>
                </a:solidFill>
              </a:defRPr>
            </a:lvl2pPr>
            <a:lvl3pPr marL="514350" indent="-171450" algn="l">
              <a:buClr>
                <a:srgbClr val="97999B"/>
              </a:buClr>
              <a:buSzPct val="100000"/>
              <a:buFont typeface="Wingdings" panose="05000000000000000000" pitchFamily="2" charset="2"/>
              <a:buChar char=""/>
              <a:defRPr sz="1400" b="0">
                <a:solidFill>
                  <a:srgbClr val="53565A"/>
                </a:solidFill>
              </a:defRPr>
            </a:lvl3pPr>
            <a:lvl4pPr marL="685800" indent="-171450" algn="l">
              <a:buClr>
                <a:srgbClr val="97999B"/>
              </a:buClr>
              <a:buSzPct val="100000"/>
              <a:buFont typeface="Arial" panose="020B0604020202020204" pitchFamily="34" charset="0"/>
              <a:buChar char="○"/>
              <a:defRPr sz="1400" b="0">
                <a:solidFill>
                  <a:srgbClr val="53565A"/>
                </a:solidFill>
              </a:defRPr>
            </a:lvl4pPr>
            <a:lvl5pPr marL="857250" indent="-171450" algn="l">
              <a:buClr>
                <a:srgbClr val="97999B"/>
              </a:buClr>
              <a:buSzPct val="100000"/>
              <a:buFont typeface="Symbol"/>
              <a:buChar char="·"/>
              <a:defRPr sz="1400" b="0">
                <a:solidFill>
                  <a:srgbClr val="53565A"/>
                </a:solidFill>
              </a:defRPr>
            </a:lvl5pPr>
            <a:lvl6pPr marL="1028700" indent="-171450" algn="l">
              <a:buClr>
                <a:srgbClr val="97999B"/>
              </a:buClr>
              <a:buSzPct val="100000"/>
              <a:buFont typeface="Arial"/>
              <a:buChar char="–"/>
              <a:defRPr sz="1400" b="0">
                <a:solidFill>
                  <a:srgbClr val="53565A"/>
                </a:solidFill>
              </a:defRPr>
            </a:lvl6pPr>
            <a:lvl7pPr marL="1200150" indent="-171450" algn="l">
              <a:buClr>
                <a:srgbClr val="97999B"/>
              </a:buClr>
              <a:buSzPct val="100000"/>
              <a:buFont typeface="Wingdings" panose="05000000000000000000" pitchFamily="2" charset="2"/>
              <a:buChar char=""/>
              <a:defRPr sz="1400" b="0">
                <a:solidFill>
                  <a:srgbClr val="53565A"/>
                </a:solidFill>
              </a:defRPr>
            </a:lvl7pPr>
            <a:lvl8pPr marL="1371600" indent="-171450" algn="l">
              <a:buClr>
                <a:srgbClr val="97999B"/>
              </a:buClr>
              <a:buSzPct val="100000"/>
              <a:buFont typeface="Arial" panose="020B0604020202020204" pitchFamily="34" charset="0"/>
              <a:buChar char="○"/>
              <a:defRPr sz="1400" b="0">
                <a:solidFill>
                  <a:srgbClr val="53565A"/>
                </a:solidFill>
              </a:defRPr>
            </a:lvl8pPr>
            <a:lvl9pPr marL="1543050" indent="-171450" algn="l">
              <a:buClr>
                <a:srgbClr val="97999B"/>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3449295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2"/>
          <p:cNvSpPr>
            <a:spLocks noGrp="1"/>
          </p:cNvSpPr>
          <p:nvPr>
            <p:ph sz="half" idx="2"/>
          </p:nvPr>
        </p:nvSpPr>
        <p:spPr>
          <a:xfrm>
            <a:off x="5105400" y="1295400"/>
            <a:ext cx="4648200" cy="4876800"/>
          </a:xfrm>
        </p:spPr>
        <p:txBody>
          <a:bodyPr/>
          <a:lstStyle>
            <a:lvl1pPr marL="171450" indent="-171450" algn="l">
              <a:buClr>
                <a:srgbClr val="CB6015"/>
              </a:buClr>
              <a:buSzPct val="80000"/>
              <a:buFont typeface="Arial"/>
              <a:buChar char="▼"/>
              <a:defRPr sz="1400" b="0">
                <a:solidFill>
                  <a:srgbClr val="53565A"/>
                </a:solidFill>
              </a:defRPr>
            </a:lvl1pPr>
            <a:lvl2pPr marL="342900" indent="-171450" algn="l">
              <a:buClr>
                <a:srgbClr val="CB6015"/>
              </a:buClr>
              <a:buSzPct val="100000"/>
              <a:buFont typeface="Arial"/>
              <a:buChar char="–"/>
              <a:defRPr sz="1400" b="0">
                <a:solidFill>
                  <a:srgbClr val="53565A"/>
                </a:solidFill>
              </a:defRPr>
            </a:lvl2pPr>
            <a:lvl3pPr marL="514350" indent="-171450" algn="l">
              <a:buClr>
                <a:srgbClr val="CB6015"/>
              </a:buClr>
              <a:buSzPct val="100000"/>
              <a:buFont typeface="Wingdings" panose="05000000000000000000" pitchFamily="2" charset="2"/>
              <a:buChar char=""/>
              <a:defRPr sz="1400" b="0">
                <a:solidFill>
                  <a:srgbClr val="53565A"/>
                </a:solidFill>
              </a:defRPr>
            </a:lvl3pPr>
            <a:lvl4pPr marL="685800" indent="-171450" algn="l">
              <a:buClr>
                <a:srgbClr val="CB6015"/>
              </a:buClr>
              <a:buSzPct val="100000"/>
              <a:buFont typeface="Arial" panose="020B0604020202020204" pitchFamily="34" charset="0"/>
              <a:buChar char="○"/>
              <a:defRPr sz="1400" b="0">
                <a:solidFill>
                  <a:srgbClr val="53565A"/>
                </a:solidFill>
              </a:defRPr>
            </a:lvl4pPr>
            <a:lvl5pPr marL="857250" indent="-171450" algn="l">
              <a:buClr>
                <a:srgbClr val="CB6015"/>
              </a:buClr>
              <a:buSzPct val="100000"/>
              <a:buFont typeface="Symbol"/>
              <a:buChar char="·"/>
              <a:defRPr sz="1400" b="0">
                <a:solidFill>
                  <a:srgbClr val="53565A"/>
                </a:solidFill>
              </a:defRPr>
            </a:lvl5pPr>
            <a:lvl6pPr marL="1028700" indent="-171450" algn="l">
              <a:buClr>
                <a:srgbClr val="CB6015"/>
              </a:buClr>
              <a:buSzPct val="100000"/>
              <a:buFont typeface="Arial"/>
              <a:buChar char="–"/>
              <a:defRPr sz="1400" b="0">
                <a:solidFill>
                  <a:srgbClr val="53565A"/>
                </a:solidFill>
              </a:defRPr>
            </a:lvl6pPr>
            <a:lvl7pPr marL="1200150" indent="-171450" algn="l">
              <a:buClr>
                <a:srgbClr val="CB6015"/>
              </a:buClr>
              <a:buSzPct val="100000"/>
              <a:buFont typeface="Wingdings" panose="05000000000000000000" pitchFamily="2" charset="2"/>
              <a:buChar char=""/>
              <a:defRPr sz="1400" b="0">
                <a:solidFill>
                  <a:srgbClr val="53565A"/>
                </a:solidFill>
              </a:defRPr>
            </a:lvl7pPr>
            <a:lvl8pPr marL="1371600" indent="-171450" algn="l">
              <a:buClr>
                <a:srgbClr val="CB6015"/>
              </a:buClr>
              <a:buSzPct val="100000"/>
              <a:buFont typeface="Arial" panose="020B0604020202020204" pitchFamily="34" charset="0"/>
              <a:buChar char="○"/>
              <a:defRPr sz="1400" b="0">
                <a:solidFill>
                  <a:srgbClr val="53565A"/>
                </a:solidFill>
              </a:defRPr>
            </a:lvl8pPr>
            <a:lvl9pPr marL="1543050" indent="-171450" algn="l">
              <a:buClr>
                <a:srgbClr val="CB6015"/>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Content Placeholder 1"/>
          <p:cNvSpPr>
            <a:spLocks noGrp="1"/>
          </p:cNvSpPr>
          <p:nvPr>
            <p:ph sz="half" idx="1"/>
          </p:nvPr>
        </p:nvSpPr>
        <p:spPr>
          <a:xfrm>
            <a:off x="152400" y="1295400"/>
            <a:ext cx="4648200" cy="4876800"/>
          </a:xfrm>
        </p:spPr>
        <p:txBody>
          <a:bodyPr/>
          <a:lstStyle>
            <a:lvl1pPr marL="171450" indent="-171450" algn="l">
              <a:buClr>
                <a:srgbClr val="00BDF2"/>
              </a:buClr>
              <a:buSzPct val="80000"/>
              <a:buFont typeface="Arial"/>
              <a:buChar char="▲"/>
              <a:defRPr sz="1400" b="0">
                <a:solidFill>
                  <a:srgbClr val="53565A"/>
                </a:solidFill>
              </a:defRPr>
            </a:lvl1pPr>
            <a:lvl2pPr marL="342900" indent="-171450" algn="l">
              <a:buClr>
                <a:srgbClr val="00BDF2"/>
              </a:buClr>
              <a:buSzPct val="100000"/>
              <a:buFont typeface="Arial"/>
              <a:buChar char="–"/>
              <a:defRPr sz="1400" b="0">
                <a:solidFill>
                  <a:srgbClr val="53565A"/>
                </a:solidFill>
              </a:defRPr>
            </a:lvl2pPr>
            <a:lvl3pPr marL="514350" indent="-171450" algn="l">
              <a:buClr>
                <a:srgbClr val="00BDF2"/>
              </a:buClr>
              <a:buSzPct val="100000"/>
              <a:buFont typeface="Wingdings" panose="05000000000000000000" pitchFamily="2" charset="2"/>
              <a:buChar char=""/>
              <a:defRPr sz="1400" b="0">
                <a:solidFill>
                  <a:srgbClr val="53565A"/>
                </a:solidFill>
              </a:defRPr>
            </a:lvl3pPr>
            <a:lvl4pPr marL="685800" indent="-171450" algn="l">
              <a:buClr>
                <a:srgbClr val="00BDF2"/>
              </a:buClr>
              <a:buSzPct val="100000"/>
              <a:buFont typeface="Arial" panose="020B0604020202020204" pitchFamily="34" charset="0"/>
              <a:buChar char="○"/>
              <a:defRPr sz="1400" b="0">
                <a:solidFill>
                  <a:srgbClr val="53565A"/>
                </a:solidFill>
              </a:defRPr>
            </a:lvl4pPr>
            <a:lvl5pPr marL="857250" indent="-171450" algn="l">
              <a:buClr>
                <a:srgbClr val="00BDF2"/>
              </a:buClr>
              <a:buSzPct val="100000"/>
              <a:buFont typeface="Symbol"/>
              <a:buChar char="·"/>
              <a:defRPr sz="1400" b="0">
                <a:solidFill>
                  <a:srgbClr val="53565A"/>
                </a:solidFill>
              </a:defRPr>
            </a:lvl5pPr>
            <a:lvl6pPr marL="1028700" indent="-171450" algn="l">
              <a:buClr>
                <a:srgbClr val="00BDF2"/>
              </a:buClr>
              <a:buSzPct val="100000"/>
              <a:buFont typeface="Arial"/>
              <a:buChar char="–"/>
              <a:defRPr sz="1400" b="0">
                <a:solidFill>
                  <a:srgbClr val="53565A"/>
                </a:solidFill>
              </a:defRPr>
            </a:lvl6pPr>
            <a:lvl7pPr marL="1200150" indent="-171450" algn="l">
              <a:buClr>
                <a:srgbClr val="00BDF2"/>
              </a:buClr>
              <a:buSzPct val="100000"/>
              <a:buFont typeface="Wingdings" panose="05000000000000000000" pitchFamily="2" charset="2"/>
              <a:buChar char=""/>
              <a:defRPr sz="1400" b="0">
                <a:solidFill>
                  <a:srgbClr val="53565A"/>
                </a:solidFill>
              </a:defRPr>
            </a:lvl7pPr>
            <a:lvl8pPr marL="1371600" indent="-171450" algn="l">
              <a:buClr>
                <a:srgbClr val="00BDF2"/>
              </a:buClr>
              <a:buSzPct val="100000"/>
              <a:buFont typeface="Arial" panose="020B0604020202020204" pitchFamily="34" charset="0"/>
              <a:buChar char="○"/>
              <a:defRPr sz="1400" b="0">
                <a:solidFill>
                  <a:srgbClr val="53565A"/>
                </a:solidFill>
              </a:defRPr>
            </a:lvl8pPr>
            <a:lvl9pPr marL="1543050" indent="-171450" algn="l">
              <a:buClr>
                <a:srgbClr val="00BDF2"/>
              </a:buClr>
              <a:buSzPct val="100000"/>
              <a:buFont typeface="Symbol"/>
              <a:buChar char="·"/>
              <a:defRPr sz="1400" b="0">
                <a:solidFill>
                  <a:srgbClr val="53565A"/>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893856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3623433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14"/>
          <p:cNvSpPr>
            <a:spLocks noChangeShapeType="1"/>
          </p:cNvSpPr>
          <p:nvPr/>
        </p:nvSpPr>
        <p:spPr bwMode="auto">
          <a:xfrm>
            <a:off x="146050" y="4572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6" name="Rectangle 84"/>
          <p:cNvSpPr>
            <a:spLocks noGrp="1" noChangeArrowheads="1"/>
          </p:cNvSpPr>
          <p:nvPr>
            <p:ph type="body" idx="1"/>
          </p:nvPr>
        </p:nvSpPr>
        <p:spPr bwMode="gray">
          <a:xfrm>
            <a:off x="152400" y="1295400"/>
            <a:ext cx="9601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Bullet level 2</a:t>
            </a:r>
          </a:p>
          <a:p>
            <a:pPr lvl="2"/>
            <a:r>
              <a:rPr lang="en-US" dirty="0" smtClean="0"/>
              <a:t>Bullet level 3</a:t>
            </a:r>
          </a:p>
          <a:p>
            <a:pPr lvl="3"/>
            <a:r>
              <a:rPr lang="en-US" dirty="0" smtClean="0"/>
              <a:t>Bullet level 4</a:t>
            </a:r>
          </a:p>
          <a:p>
            <a:pPr lvl="4"/>
            <a:r>
              <a:rPr lang="en-US" dirty="0" smtClean="0"/>
              <a:t>Bullet level 5</a:t>
            </a:r>
          </a:p>
          <a:p>
            <a:pPr lvl="5"/>
            <a:r>
              <a:rPr lang="en-US" dirty="0" smtClean="0"/>
              <a:t>Bullet level 6</a:t>
            </a:r>
          </a:p>
          <a:p>
            <a:pPr lvl="6"/>
            <a:r>
              <a:rPr lang="en-US" dirty="0" smtClean="0"/>
              <a:t>Bullet level 7</a:t>
            </a:r>
          </a:p>
          <a:p>
            <a:pPr lvl="7"/>
            <a:r>
              <a:rPr lang="en-US" dirty="0" smtClean="0"/>
              <a:t>Bullet level 8</a:t>
            </a:r>
          </a:p>
          <a:p>
            <a:pPr lvl="8"/>
            <a:r>
              <a:rPr lang="en-US" dirty="0" smtClean="0"/>
              <a:t>Bullet level 9</a:t>
            </a:r>
            <a:endParaRPr lang="en-US" dirty="0"/>
          </a:p>
        </p:txBody>
      </p:sp>
      <p:sp>
        <p:nvSpPr>
          <p:cNvPr id="1027" name="Line 11"/>
          <p:cNvSpPr>
            <a:spLocks noChangeShapeType="1"/>
          </p:cNvSpPr>
          <p:nvPr/>
        </p:nvSpPr>
        <p:spPr bwMode="auto">
          <a:xfrm>
            <a:off x="146050" y="6400800"/>
            <a:ext cx="9601200" cy="0"/>
          </a:xfrm>
          <a:prstGeom prst="line">
            <a:avLst/>
          </a:prstGeom>
          <a:noFill/>
          <a:ln w="6350">
            <a:solidFill>
              <a:schemeClr val="accent6"/>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0" name="Picture 9" descr="citi-r_2c-blu_pos_rgb"/>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6725" y="6569075"/>
            <a:ext cx="4746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itle 1"/>
          <p:cNvSpPr>
            <a:spLocks noGrp="1" noChangeArrowheads="1"/>
          </p:cNvSpPr>
          <p:nvPr>
            <p:ph type="title"/>
          </p:nvPr>
        </p:nvSpPr>
        <p:spPr bwMode="gray">
          <a:xfrm>
            <a:off x="152400" y="60325"/>
            <a:ext cx="9598025" cy="377825"/>
          </a:xfrm>
          <a:prstGeom prst="rect">
            <a:avLst/>
          </a:prstGeom>
          <a:solidFill>
            <a:schemeClr val="bg1"/>
          </a:solidFill>
          <a:ln w="12700">
            <a:solidFill>
              <a:schemeClr val="bg1"/>
            </a:solid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72" r:id="rId4"/>
    <p:sldLayoutId id="2147483673" r:id="rId5"/>
    <p:sldLayoutId id="2147483674" r:id="rId6"/>
    <p:sldLayoutId id="2147483665" r:id="rId7"/>
  </p:sldLayoutIdLst>
  <p:timing>
    <p:tnLst>
      <p:par>
        <p:cTn id="1" dur="indefinite" restart="never" nodeType="tmRoot"/>
      </p:par>
    </p:tnLst>
  </p:timing>
  <p:hf hdr="0"/>
  <p:txStyles>
    <p:titleStyle>
      <a:lvl1pPr algn="l" rtl="0" eaLnBrk="1" fontAlgn="base" hangingPunct="1">
        <a:spcBef>
          <a:spcPct val="0"/>
        </a:spcBef>
        <a:spcAft>
          <a:spcPct val="0"/>
        </a:spcAft>
        <a:defRPr sz="2400">
          <a:solidFill>
            <a:schemeClr val="accent1"/>
          </a:solidFill>
          <a:latin typeface="+mj-lt"/>
          <a:ea typeface="+mj-ea"/>
          <a:cs typeface="+mj-cs"/>
        </a:defRPr>
      </a:lvl1pPr>
      <a:lvl2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400">
          <a:solidFill>
            <a:schemeClr val="accent1"/>
          </a:solidFill>
          <a:latin typeface="Arial" pitchFamily="34" charset="0"/>
          <a:ea typeface="STKaiti" pitchFamily="2" charset="-122"/>
          <a:cs typeface="Geneva" pitchFamily="34" charset="0"/>
        </a:defRPr>
      </a:lvl5pPr>
      <a:lvl6pPr marL="4572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6pPr>
      <a:lvl7pPr marL="9144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7pPr>
      <a:lvl8pPr marL="13716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8pPr>
      <a:lvl9pPr marL="1828800" algn="l" rtl="0" eaLnBrk="1" fontAlgn="base" hangingPunct="1">
        <a:spcBef>
          <a:spcPct val="0"/>
        </a:spcBef>
        <a:spcAft>
          <a:spcPct val="0"/>
        </a:spcAft>
        <a:defRPr sz="2400">
          <a:solidFill>
            <a:schemeClr val="accent1"/>
          </a:solidFill>
          <a:latin typeface="Arial" pitchFamily="34" charset="0"/>
          <a:ea typeface="ヒラギノ角ゴ Pro W3" pitchFamily="124" charset="-128"/>
          <a:cs typeface="Geneva" pitchFamily="34" charset="0"/>
        </a:defRPr>
      </a:lvl9pPr>
    </p:titleStyle>
    <p:bodyStyle>
      <a:lvl1pPr marL="171450" indent="-171450" algn="l" defTabSz="1838325" rtl="0" eaLnBrk="1" fontAlgn="base" hangingPunct="1">
        <a:spcBef>
          <a:spcPct val="75000"/>
        </a:spcBef>
        <a:spcAft>
          <a:spcPct val="0"/>
        </a:spcAft>
        <a:buClr>
          <a:srgbClr val="97999B"/>
        </a:buClr>
        <a:buSzPct val="100000"/>
        <a:buFont typeface="Symbol"/>
        <a:buChar char="·"/>
        <a:defRPr sz="1400" b="0">
          <a:solidFill>
            <a:srgbClr val="53565A"/>
          </a:solidFill>
          <a:latin typeface="+mn-lt"/>
          <a:ea typeface="+mn-ea"/>
          <a:cs typeface="+mn-cs"/>
        </a:defRPr>
      </a:lvl1pPr>
      <a:lvl2pPr marL="3429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2pPr>
      <a:lvl3pPr marL="5143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3pPr>
      <a:lvl4pPr marL="6858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4pPr>
      <a:lvl5pPr marL="8572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5pPr>
      <a:lvl6pPr marL="1028700" indent="-171450" algn="l" defTabSz="1838325" rtl="0" eaLnBrk="1" fontAlgn="base" hangingPunct="1">
        <a:spcBef>
          <a:spcPct val="25000"/>
        </a:spcBef>
        <a:spcAft>
          <a:spcPct val="0"/>
        </a:spcAft>
        <a:buClr>
          <a:srgbClr val="97999B"/>
        </a:buClr>
        <a:buSzPct val="100000"/>
        <a:buFont typeface="Arial"/>
        <a:buChar char="–"/>
        <a:defRPr sz="1400" b="0">
          <a:solidFill>
            <a:srgbClr val="53565A"/>
          </a:solidFill>
          <a:latin typeface="+mn-lt"/>
          <a:ea typeface="+mn-ea"/>
          <a:cs typeface="+mn-cs"/>
        </a:defRPr>
      </a:lvl6pPr>
      <a:lvl7pPr marL="1200150" indent="-171450" algn="l" defTabSz="1838325" rtl="0" eaLnBrk="1" fontAlgn="base" hangingPunct="1">
        <a:spcBef>
          <a:spcPct val="25000"/>
        </a:spcBef>
        <a:spcAft>
          <a:spcPct val="0"/>
        </a:spcAft>
        <a:buClr>
          <a:srgbClr val="97999B"/>
        </a:buClr>
        <a:buSzPct val="100000"/>
        <a:buFont typeface="Wingdings" panose="05000000000000000000" pitchFamily="2" charset="2"/>
        <a:buChar char=""/>
        <a:defRPr sz="1400" b="0">
          <a:solidFill>
            <a:srgbClr val="53565A"/>
          </a:solidFill>
          <a:latin typeface="+mn-lt"/>
          <a:ea typeface="+mn-ea"/>
          <a:cs typeface="+mn-cs"/>
        </a:defRPr>
      </a:lvl7pPr>
      <a:lvl8pPr marL="1371600" indent="-171450" algn="l" defTabSz="1838325" rtl="0" eaLnBrk="1" fontAlgn="base" hangingPunct="1">
        <a:spcBef>
          <a:spcPct val="25000"/>
        </a:spcBef>
        <a:spcAft>
          <a:spcPct val="0"/>
        </a:spcAft>
        <a:buClr>
          <a:srgbClr val="97999B"/>
        </a:buClr>
        <a:buSzPct val="100000"/>
        <a:buFont typeface="Arial" panose="020B0604020202020204" pitchFamily="34" charset="0"/>
        <a:buChar char="○"/>
        <a:defRPr sz="1400" b="0">
          <a:solidFill>
            <a:srgbClr val="53565A"/>
          </a:solidFill>
          <a:latin typeface="+mn-lt"/>
          <a:ea typeface="+mn-ea"/>
          <a:cs typeface="+mn-cs"/>
        </a:defRPr>
      </a:lvl8pPr>
      <a:lvl9pPr marL="1543050" indent="-171450" algn="l" defTabSz="1838325" rtl="0" eaLnBrk="1" fontAlgn="base" hangingPunct="1">
        <a:spcBef>
          <a:spcPct val="25000"/>
        </a:spcBef>
        <a:spcAft>
          <a:spcPct val="0"/>
        </a:spcAft>
        <a:buClr>
          <a:srgbClr val="97999B"/>
        </a:buClr>
        <a:buSzPct val="100000"/>
        <a:buFont typeface="Symbol"/>
        <a:buChar char="·"/>
        <a:defRPr sz="1400" b="0">
          <a:solidFill>
            <a:srgbClr val="53565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12"/>
          <p:cNvSpPr>
            <a:spLocks noGrp="1" noChangeArrowheads="1"/>
          </p:cNvSpPr>
          <p:nvPr>
            <p:ph type="ctrTitle"/>
          </p:nvPr>
        </p:nvSpPr>
        <p:spPr bwMode="gray">
          <a:xfrm>
            <a:off x="152400" y="2631758"/>
            <a:ext cx="9601200" cy="492443"/>
          </a:xfrm>
          <a:ln w="12700"/>
        </p:spPr>
        <p:txBody>
          <a:bodyPr/>
          <a:lstStyle/>
          <a:p>
            <a:r>
              <a:rPr lang="en-US" dirty="0" smtClean="0"/>
              <a:t>Apollo Trading Platform</a:t>
            </a:r>
            <a:endParaRPr lang="en-US" dirty="0" smtClean="0"/>
          </a:p>
        </p:txBody>
      </p:sp>
      <p:sp>
        <p:nvSpPr>
          <p:cNvPr id="3075" name="Rectangle 13"/>
          <p:cNvSpPr>
            <a:spLocks noGrp="1" noChangeArrowheads="1"/>
          </p:cNvSpPr>
          <p:nvPr>
            <p:ph type="subTitle" idx="1"/>
          </p:nvPr>
        </p:nvSpPr>
        <p:spPr bwMode="gray">
          <a:xfrm>
            <a:off x="160280" y="3461270"/>
            <a:ext cx="9601200" cy="990600"/>
          </a:xfrm>
        </p:spPr>
        <p:txBody>
          <a:bodyPr/>
          <a:lstStyle/>
          <a:p>
            <a:r>
              <a:rPr lang="en-US" dirty="0" err="1" smtClean="0"/>
              <a:t>Ketan</a:t>
            </a:r>
            <a:r>
              <a:rPr lang="en-US" dirty="0" smtClean="0"/>
              <a:t> Reddy, Robert Trujillo, Zoe </a:t>
            </a:r>
            <a:r>
              <a:rPr lang="en-US" dirty="0" err="1" smtClean="0"/>
              <a:t>Grippo</a:t>
            </a:r>
            <a:endParaRPr lang="en-US" dirty="0" smtClean="0"/>
          </a:p>
        </p:txBody>
      </p:sp>
      <p:sp>
        <p:nvSpPr>
          <p:cNvPr id="3076" name="Text Box 7"/>
          <p:cNvSpPr txBox="1">
            <a:spLocks noChangeArrowheads="1"/>
          </p:cNvSpPr>
          <p:nvPr/>
        </p:nvSpPr>
        <p:spPr bwMode="gray">
          <a:xfrm>
            <a:off x="152400" y="6658511"/>
            <a:ext cx="839311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a:solidFill>
                  <a:schemeClr val="accent6"/>
                </a:solidFill>
                <a:latin typeface="+mj-lt"/>
                <a:ea typeface="+mj-ea"/>
              </a:rPr>
              <a:t>Strictly Private and Confidential</a:t>
            </a:r>
          </a:p>
        </p:txBody>
      </p:sp>
      <p:pic>
        <p:nvPicPr>
          <p:cNvPr id="3077" name="Picture 32" descr="citi-r_2c-blu_pos_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9109075" y="6408738"/>
            <a:ext cx="7651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Text Box 13"/>
          <p:cNvSpPr txBox="1">
            <a:spLocks noChangeArrowheads="1"/>
          </p:cNvSpPr>
          <p:nvPr/>
        </p:nvSpPr>
        <p:spPr bwMode="gray">
          <a:xfrm>
            <a:off x="152400" y="727075"/>
            <a:ext cx="957262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r>
              <a:rPr lang="en-US" sz="1200" dirty="0" smtClean="0">
                <a:solidFill>
                  <a:schemeClr val="accent5"/>
                </a:solidFill>
                <a:latin typeface="+mj-lt"/>
                <a:ea typeface="+mj-ea"/>
              </a:rPr>
              <a:t>Final Project Demo  |  August 2018</a:t>
            </a:r>
            <a:endParaRPr lang="en-US" sz="1200" dirty="0">
              <a:solidFill>
                <a:schemeClr val="accent5"/>
              </a:solidFill>
              <a:latin typeface="+mj-lt"/>
              <a:ea typeface="+mj-ea"/>
            </a:endParaRPr>
          </a:p>
        </p:txBody>
      </p:sp>
      <p:pic>
        <p:nvPicPr>
          <p:cNvPr id="3080" name="Picture 20" descr="Wave_A4_RG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3175" y="166688"/>
            <a:ext cx="991235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4"/>
          <p:cNvSpPr txBox="1">
            <a:spLocks noChangeArrowheads="1"/>
          </p:cNvSpPr>
          <p:nvPr/>
        </p:nvSpPr>
        <p:spPr bwMode="gray">
          <a:xfrm>
            <a:off x="161925" y="234049"/>
            <a:ext cx="9563100" cy="27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ea typeface="ヒラギノ角ゴ Pro W3" pitchFamily="124" charset="-128"/>
              </a:defRPr>
            </a:lvl1pPr>
            <a:lvl2pPr marL="742950" indent="-285750" eaLnBrk="0" hangingPunct="0">
              <a:defRPr sz="1400">
                <a:solidFill>
                  <a:schemeClr val="tx1"/>
                </a:solidFill>
                <a:latin typeface="Arial" pitchFamily="34" charset="0"/>
                <a:ea typeface="ヒラギノ角ゴ Pro W3" pitchFamily="124" charset="-128"/>
              </a:defRPr>
            </a:lvl2pPr>
            <a:lvl3pPr marL="1143000" indent="-228600" eaLnBrk="0" hangingPunct="0">
              <a:defRPr sz="1400">
                <a:solidFill>
                  <a:schemeClr val="tx1"/>
                </a:solidFill>
                <a:latin typeface="Arial" pitchFamily="34" charset="0"/>
                <a:ea typeface="ヒラギノ角ゴ Pro W3" pitchFamily="124" charset="-128"/>
              </a:defRPr>
            </a:lvl3pPr>
            <a:lvl4pPr marL="1600200" indent="-228600" eaLnBrk="0" hangingPunct="0">
              <a:defRPr sz="1400">
                <a:solidFill>
                  <a:schemeClr val="tx1"/>
                </a:solidFill>
                <a:latin typeface="Arial" pitchFamily="34" charset="0"/>
                <a:ea typeface="ヒラギノ角ゴ Pro W3" pitchFamily="124" charset="-128"/>
              </a:defRPr>
            </a:lvl4pPr>
            <a:lvl5pPr marL="2057400" indent="-228600" eaLnBrk="0" hangingPunct="0">
              <a:defRPr sz="1400">
                <a:solidFill>
                  <a:schemeClr val="tx1"/>
                </a:solidFill>
                <a:latin typeface="Arial" pitchFamily="34" charset="0"/>
                <a:ea typeface="ヒラギノ角ゴ Pro W3" pitchFamily="124" charset="-128"/>
              </a:defRPr>
            </a:lvl5pPr>
            <a:lvl6pPr marL="25146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6pPr>
            <a:lvl7pPr marL="29718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7pPr>
            <a:lvl8pPr marL="34290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8pPr>
            <a:lvl9pPr marL="3886200" indent="-228600" algn="ctr" eaLnBrk="0" fontAlgn="base" hangingPunct="0">
              <a:spcBef>
                <a:spcPct val="0"/>
              </a:spcBef>
              <a:spcAft>
                <a:spcPct val="0"/>
              </a:spcAft>
              <a:defRPr sz="1400">
                <a:solidFill>
                  <a:schemeClr val="tx1"/>
                </a:solidFill>
                <a:latin typeface="Arial" pitchFamily="34" charset="0"/>
                <a:ea typeface="ヒラギノ角ゴ Pro W3" pitchFamily="124" charset="-128"/>
              </a:defRPr>
            </a:lvl9pPr>
          </a:lstStyle>
          <a:p>
            <a:pPr algn="l" eaLnBrk="1" hangingPunct="1">
              <a:lnSpc>
                <a:spcPts val="2400"/>
              </a:lnSpc>
            </a:pPr>
            <a:r>
              <a:rPr lang="en-US" dirty="0" smtClean="0">
                <a:solidFill>
                  <a:schemeClr val="bg1"/>
                </a:solidFill>
                <a:latin typeface="+mj-lt"/>
                <a:ea typeface="+mj-ea"/>
              </a:rPr>
              <a:t>ICG Technology  |  Analyst Program</a:t>
            </a:r>
            <a:endParaRPr lang="en-US" dirty="0">
              <a:solidFill>
                <a:schemeClr val="bg1"/>
              </a:solidFill>
              <a:latin typeface="+mj-lt"/>
              <a:ea typeface="+mj-ea"/>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ctrTitle"/>
          </p:nvPr>
        </p:nvSpPr>
        <p:spPr bwMode="gray">
          <a:xfrm>
            <a:off x="152400" y="2631758"/>
            <a:ext cx="9601200" cy="492443"/>
          </a:xfrm>
          <a:ln w="12700"/>
        </p:spPr>
        <p:txBody>
          <a:bodyPr/>
          <a:lstStyle/>
          <a:p>
            <a:r>
              <a:rPr lang="en-GB" dirty="0"/>
              <a:t>3</a:t>
            </a:r>
            <a:r>
              <a:rPr lang="en-GB" dirty="0" smtClean="0"/>
              <a:t>. Further Improvements</a:t>
            </a:r>
            <a:endParaRPr lang="en-US" dirty="0" smtClean="0"/>
          </a:p>
        </p:txBody>
      </p:sp>
      <p:sp>
        <p:nvSpPr>
          <p:cNvPr id="8195" name="Rectangle 9"/>
          <p:cNvSpPr>
            <a:spLocks noGrp="1" noChangeArrowheads="1"/>
          </p:cNvSpPr>
          <p:nvPr>
            <p:ph type="subTitle" idx="1"/>
          </p:nvPr>
        </p:nvSpPr>
        <p:spPr bwMode="gray"/>
        <p:txBody>
          <a:bodyPr/>
          <a:lstStyle/>
          <a:p>
            <a:endParaRPr lang="en-US" dirty="0" smtClean="0"/>
          </a:p>
        </p:txBody>
      </p:sp>
    </p:spTree>
    <p:custDataLst>
      <p:tags r:id="rId1"/>
    </p:custDataLst>
    <p:extLst>
      <p:ext uri="{BB962C8B-B14F-4D97-AF65-F5344CB8AC3E}">
        <p14:creationId xmlns:p14="http://schemas.microsoft.com/office/powerpoint/2010/main" val="7358586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9601200" cy="5334000"/>
          </a:xfrm>
        </p:spPr>
        <p:txBody>
          <a:bodyPr/>
          <a:lstStyle/>
          <a:p>
            <a:r>
              <a:rPr lang="en-US" sz="1600" dirty="0" smtClean="0"/>
              <a:t>Implement more strategies</a:t>
            </a:r>
          </a:p>
          <a:p>
            <a:pPr lvl="1"/>
            <a:r>
              <a:rPr lang="en-US" sz="1600" dirty="0" smtClean="0"/>
              <a:t>Two Moving Averages and Price Breakout</a:t>
            </a:r>
          </a:p>
          <a:p>
            <a:endParaRPr lang="en-US" sz="1600" dirty="0"/>
          </a:p>
          <a:p>
            <a:r>
              <a:rPr lang="en-US" sz="1600" dirty="0" smtClean="0"/>
              <a:t>Add users</a:t>
            </a:r>
          </a:p>
          <a:p>
            <a:pPr lvl="1"/>
            <a:r>
              <a:rPr lang="en-US" sz="1600" dirty="0" smtClean="0"/>
              <a:t>This feature will be possible to implement with current database design</a:t>
            </a:r>
          </a:p>
          <a:p>
            <a:endParaRPr lang="en-US" sz="1600" dirty="0" smtClean="0"/>
          </a:p>
          <a:p>
            <a:r>
              <a:rPr lang="en-US" sz="1600" dirty="0" smtClean="0"/>
              <a:t>Make a separate component for Algorithm Dispatch for scalability</a:t>
            </a:r>
          </a:p>
          <a:p>
            <a:pPr lvl="1"/>
            <a:r>
              <a:rPr lang="en-US" sz="1600" dirty="0" smtClean="0"/>
              <a:t>Create different Runners for each Strategy from here</a:t>
            </a:r>
            <a:endParaRPr lang="en-US" sz="1600" dirty="0"/>
          </a:p>
        </p:txBody>
      </p:sp>
      <p:sp>
        <p:nvSpPr>
          <p:cNvPr id="3" name="Title 2"/>
          <p:cNvSpPr>
            <a:spLocks noGrp="1"/>
          </p:cNvSpPr>
          <p:nvPr>
            <p:ph type="title"/>
          </p:nvPr>
        </p:nvSpPr>
        <p:spPr/>
        <p:txBody>
          <a:bodyPr/>
          <a:lstStyle/>
          <a:p>
            <a:r>
              <a:rPr lang="en-US" dirty="0" smtClean="0"/>
              <a:t>Further Improvements</a:t>
            </a:r>
            <a:endParaRPr lang="en-US" dirty="0"/>
          </a:p>
        </p:txBody>
      </p:sp>
      <p:pic>
        <p:nvPicPr>
          <p:cNvPr id="7" name="Picture 6"/>
          <p:cNvPicPr>
            <a:picLocks noChangeAspect="1"/>
          </p:cNvPicPr>
          <p:nvPr/>
        </p:nvPicPr>
        <p:blipFill rotWithShape="1">
          <a:blip r:embed="rId2"/>
          <a:srcRect t="13617" r="1782"/>
          <a:stretch/>
        </p:blipFill>
        <p:spPr>
          <a:xfrm>
            <a:off x="1600200" y="3962400"/>
            <a:ext cx="6019800" cy="1873784"/>
          </a:xfrm>
          <a:prstGeom prst="rect">
            <a:avLst/>
          </a:prstGeom>
        </p:spPr>
      </p:pic>
    </p:spTree>
    <p:extLst>
      <p:ext uri="{BB962C8B-B14F-4D97-AF65-F5344CB8AC3E}">
        <p14:creationId xmlns:p14="http://schemas.microsoft.com/office/powerpoint/2010/main" val="653551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ctrTitle"/>
          </p:nvPr>
        </p:nvSpPr>
        <p:spPr bwMode="gray">
          <a:xfrm>
            <a:off x="152400" y="2631758"/>
            <a:ext cx="9601200" cy="492443"/>
          </a:xfrm>
          <a:ln w="12700"/>
        </p:spPr>
        <p:txBody>
          <a:bodyPr/>
          <a:lstStyle/>
          <a:p>
            <a:r>
              <a:rPr lang="en-GB" dirty="0" smtClean="0"/>
              <a:t>4</a:t>
            </a:r>
            <a:r>
              <a:rPr lang="en-GB" dirty="0" smtClean="0"/>
              <a:t>. Demonstration</a:t>
            </a:r>
            <a:endParaRPr lang="en-US" dirty="0" smtClean="0"/>
          </a:p>
        </p:txBody>
      </p:sp>
      <p:sp>
        <p:nvSpPr>
          <p:cNvPr id="8195" name="Rectangle 9"/>
          <p:cNvSpPr>
            <a:spLocks noGrp="1" noChangeArrowheads="1"/>
          </p:cNvSpPr>
          <p:nvPr>
            <p:ph type="subTitle" idx="1"/>
          </p:nvPr>
        </p:nvSpPr>
        <p:spPr bwMode="gray"/>
        <p:txBody>
          <a:bodyPr/>
          <a:lstStyle/>
          <a:p>
            <a:r>
              <a:rPr lang="en-US" dirty="0" smtClean="0"/>
              <a:t>Live Demonstration, Code, Unit Tests</a:t>
            </a:r>
            <a:endParaRPr lang="en-US" dirty="0" smtClean="0"/>
          </a:p>
        </p:txBody>
      </p:sp>
    </p:spTree>
    <p:custDataLst>
      <p:tags r:id="rId1"/>
    </p:custDataLst>
    <p:extLst>
      <p:ext uri="{BB962C8B-B14F-4D97-AF65-F5344CB8AC3E}">
        <p14:creationId xmlns:p14="http://schemas.microsoft.com/office/powerpoint/2010/main" val="2370938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Title 2"/>
          <p:cNvSpPr>
            <a:spLocks noGrp="1"/>
          </p:cNvSpPr>
          <p:nvPr>
            <p:ph type="ctrTitle"/>
          </p:nvPr>
        </p:nvSpPr>
        <p:spPr>
          <a:xfrm>
            <a:off x="152400" y="2631758"/>
            <a:ext cx="9601200" cy="492443"/>
          </a:xfrm>
        </p:spPr>
        <p:txBody>
          <a:bodyPr/>
          <a:lstStyle/>
          <a:p>
            <a:r>
              <a:rPr lang="en-US" dirty="0" smtClean="0"/>
              <a:t>Questions?</a:t>
            </a:r>
            <a:endParaRPr lang="en-US" dirty="0"/>
          </a:p>
        </p:txBody>
      </p:sp>
    </p:spTree>
    <p:extLst>
      <p:ext uri="{BB962C8B-B14F-4D97-AF65-F5344CB8AC3E}">
        <p14:creationId xmlns:p14="http://schemas.microsoft.com/office/powerpoint/2010/main" val="391461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TOC">
    <p:spTree>
      <p:nvGrpSpPr>
        <p:cNvPr id="1" name=""/>
        <p:cNvGrpSpPr/>
        <p:nvPr/>
      </p:nvGrpSpPr>
      <p:grpSpPr>
        <a:xfrm>
          <a:off x="0" y="0"/>
          <a:ext cx="0" cy="0"/>
          <a:chOff x="0" y="0"/>
          <a:chExt cx="0" cy="0"/>
        </a:xfrm>
      </p:grpSpPr>
      <p:sp>
        <p:nvSpPr>
          <p:cNvPr id="4098" name="TOCHeader"/>
          <p:cNvSpPr>
            <a:spLocks noGrp="1" noChangeArrowheads="1"/>
          </p:cNvSpPr>
          <p:nvPr>
            <p:ph type="title"/>
            <p:custDataLst>
              <p:tags r:id="rId2"/>
            </p:custDataLst>
          </p:nvPr>
        </p:nvSpPr>
        <p:spPr bwMode="gray">
          <a:xfrm>
            <a:off x="155448" y="57142"/>
            <a:ext cx="9258300" cy="369332"/>
          </a:xfrm>
          <a:noFill/>
          <a:extLst>
            <a:ext uri="{909E8E84-426E-40DD-AFC4-6F175D3DCCD1}">
              <a14:hiddenFill xmlns:a14="http://schemas.microsoft.com/office/drawing/2010/main">
                <a:solidFill>
                  <a:schemeClr val="bg1"/>
                </a:solidFill>
              </a14:hiddenFill>
            </a:ext>
          </a:extLst>
        </p:spPr>
        <p:txBody>
          <a:bodyPr anchor="t">
            <a:spAutoFit/>
          </a:bodyPr>
          <a:lstStyle/>
          <a:p>
            <a:r>
              <a:rPr lang="en-US" dirty="0" smtClean="0">
                <a:solidFill>
                  <a:srgbClr val="002D72"/>
                </a:solidFill>
                <a:latin typeface="Arial"/>
              </a:rPr>
              <a:t>Table of Contents</a:t>
            </a:r>
          </a:p>
        </p:txBody>
      </p:sp>
      <p:graphicFrame>
        <p:nvGraphicFramePr>
          <p:cNvPr id="2" name="Table 1"/>
          <p:cNvGraphicFramePr>
            <a:graphicFrameLocks noGrp="1"/>
          </p:cNvGraphicFramePr>
          <p:nvPr>
            <p:custDataLst>
              <p:tags r:id="rId3"/>
            </p:custDataLst>
            <p:extLst>
              <p:ext uri="{D42A27DB-BD31-4B8C-83A1-F6EECF244321}">
                <p14:modId xmlns:p14="http://schemas.microsoft.com/office/powerpoint/2010/main" val="1015807465"/>
              </p:ext>
            </p:extLst>
          </p:nvPr>
        </p:nvGraphicFramePr>
        <p:xfrm>
          <a:off x="155448" y="761999"/>
          <a:ext cx="9088120" cy="4257040"/>
        </p:xfrm>
        <a:graphic>
          <a:graphicData uri="http://schemas.openxmlformats.org/drawingml/2006/table">
            <a:tbl>
              <a:tblPr firstRow="1" bandRow="1">
                <a:tableStyleId>{5C22544A-7EE6-4342-B048-85BDC9FD1C3A}</a:tableStyleId>
              </a:tblPr>
              <a:tblGrid>
                <a:gridCol w="465836">
                  <a:extLst>
                    <a:ext uri="{9D8B030D-6E8A-4147-A177-3AD203B41FA5}">
                      <a16:colId xmlns:a16="http://schemas.microsoft.com/office/drawing/2014/main" val="20000"/>
                    </a:ext>
                  </a:extLst>
                </a:gridCol>
                <a:gridCol w="7918704">
                  <a:extLst>
                    <a:ext uri="{9D8B030D-6E8A-4147-A177-3AD203B41FA5}">
                      <a16:colId xmlns:a16="http://schemas.microsoft.com/office/drawing/2014/main" val="20001"/>
                    </a:ext>
                  </a:extLst>
                </a:gridCol>
                <a:gridCol w="703580">
                  <a:extLst>
                    <a:ext uri="{9D8B030D-6E8A-4147-A177-3AD203B41FA5}">
                      <a16:colId xmlns:a16="http://schemas.microsoft.com/office/drawing/2014/main" val="20002"/>
                    </a:ext>
                  </a:extLst>
                </a:gridCol>
              </a:tblGrid>
              <a:tr h="368300">
                <a:tc>
                  <a:txBody>
                    <a:bodyPr/>
                    <a:lstStyle/>
                    <a:p>
                      <a:pPr marL="0" algn="r" defTabSz="914400" rtl="0" eaLnBrk="1" latinLnBrk="0" hangingPunct="1">
                        <a:lnSpc>
                          <a:spcPct val="150000"/>
                        </a:lnSpc>
                        <a:spcBef>
                          <a:spcPts val="50"/>
                        </a:spcBef>
                        <a:buNone/>
                      </a:pPr>
                      <a:r>
                        <a:rPr lang="en-GB" sz="1600" b="0" smtClean="0">
                          <a:solidFill>
                            <a:srgbClr val="00BDF2"/>
                          </a:solidFill>
                          <a:latin typeface="Arial"/>
                        </a:rPr>
                        <a:t>1.</a:t>
                      </a:r>
                      <a:endParaRPr lang="en-GB" sz="1600" b="0">
                        <a:solidFill>
                          <a:srgbClr val="00BDF2"/>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alpha val="0"/>
                      </a:schemeClr>
                    </a:solidFill>
                  </a:tcPr>
                </a:tc>
                <a:tc>
                  <a:txBody>
                    <a:bodyPr/>
                    <a:lstStyle/>
                    <a:p>
                      <a:pPr marL="0" algn="l" defTabSz="914400" rtl="0" eaLnBrk="1" latinLnBrk="0" hangingPunct="1">
                        <a:lnSpc>
                          <a:spcPct val="150000"/>
                        </a:lnSpc>
                        <a:spcBef>
                          <a:spcPts val="50"/>
                        </a:spcBef>
                        <a:buNone/>
                      </a:pPr>
                      <a:r>
                        <a:rPr lang="en-GB" sz="1600" b="0" dirty="0" smtClean="0">
                          <a:solidFill>
                            <a:srgbClr val="53565A"/>
                          </a:solidFill>
                          <a:latin typeface="Arial"/>
                        </a:rPr>
                        <a:t>Introduction</a:t>
                      </a:r>
                      <a:endParaRPr lang="en-GB" sz="1600" b="0" dirty="0">
                        <a:solidFill>
                          <a:srgbClr val="53565A"/>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alpha val="0"/>
                      </a:schemeClr>
                    </a:solidFill>
                  </a:tcPr>
                </a:tc>
                <a:tc>
                  <a:txBody>
                    <a:bodyPr/>
                    <a:lstStyle/>
                    <a:p>
                      <a:pPr marL="0" algn="r" defTabSz="914400" rtl="0" eaLnBrk="1" latinLnBrk="0" hangingPunct="1">
                        <a:spcBef>
                          <a:spcPts val="50"/>
                        </a:spcBef>
                        <a:buNone/>
                      </a:pPr>
                      <a:endParaRPr lang="en-GB" sz="1600" b="0" dirty="0">
                        <a:solidFill>
                          <a:srgbClr val="97999B"/>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alpha val="0"/>
                      </a:schemeClr>
                    </a:solidFill>
                  </a:tcPr>
                </a:tc>
                <a:extLst>
                  <a:ext uri="{0D108BD9-81ED-4DB2-BD59-A6C34878D82A}">
                    <a16:rowId xmlns:a16="http://schemas.microsoft.com/office/drawing/2014/main" val="10000"/>
                  </a:ext>
                </a:extLst>
              </a:tr>
              <a:tr h="241301">
                <a:tc>
                  <a:txBody>
                    <a:bodyPr/>
                    <a:lstStyle/>
                    <a:p>
                      <a:pPr marL="0" algn="r" defTabSz="914400" rtl="0" eaLnBrk="1" latinLnBrk="0" hangingPunct="1">
                        <a:lnSpc>
                          <a:spcPct val="150000"/>
                        </a:lnSpc>
                        <a:spcBef>
                          <a:spcPts val="50"/>
                        </a:spcBef>
                        <a:buNone/>
                      </a:pPr>
                      <a:r>
                        <a:rPr lang="en-GB" sz="1600" b="0" smtClean="0">
                          <a:solidFill>
                            <a:srgbClr val="00BDF2"/>
                          </a:solidFill>
                          <a:latin typeface="Arial"/>
                        </a:rPr>
                        <a:t>2.</a:t>
                      </a:r>
                      <a:endParaRPr lang="en-GB" sz="1600" b="0">
                        <a:solidFill>
                          <a:srgbClr val="00BDF2"/>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tc>
                  <a:txBody>
                    <a:bodyPr/>
                    <a:lstStyle/>
                    <a:p>
                      <a:pPr marL="0" algn="l" defTabSz="914400" rtl="0" eaLnBrk="1" latinLnBrk="0" hangingPunct="1">
                        <a:lnSpc>
                          <a:spcPct val="150000"/>
                        </a:lnSpc>
                        <a:spcBef>
                          <a:spcPts val="50"/>
                        </a:spcBef>
                        <a:buNone/>
                      </a:pPr>
                      <a:r>
                        <a:rPr lang="en-GB" sz="1600" b="0" dirty="0" smtClean="0">
                          <a:solidFill>
                            <a:srgbClr val="53565A"/>
                          </a:solidFill>
                          <a:latin typeface="Arial"/>
                        </a:rPr>
                        <a:t>System Architecture</a:t>
                      </a:r>
                      <a:endParaRPr lang="en-GB" sz="1600" b="0" dirty="0">
                        <a:solidFill>
                          <a:srgbClr val="53565A"/>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tc>
                  <a:txBody>
                    <a:bodyPr/>
                    <a:lstStyle/>
                    <a:p>
                      <a:pPr marL="0" algn="r" defTabSz="914400" rtl="0" eaLnBrk="1" latinLnBrk="0" hangingPunct="1">
                        <a:spcBef>
                          <a:spcPts val="50"/>
                        </a:spcBef>
                        <a:buNone/>
                      </a:pPr>
                      <a:r>
                        <a:rPr lang="en-GB" sz="1600" b="0" smtClean="0">
                          <a:solidFill>
                            <a:srgbClr val="97999B"/>
                          </a:solidFill>
                          <a:latin typeface="Arial"/>
                        </a:rPr>
                        <a:t> </a:t>
                      </a:r>
                      <a:endParaRPr lang="en-GB" sz="1600" b="0">
                        <a:solidFill>
                          <a:srgbClr val="97999B"/>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extLst>
                  <a:ext uri="{0D108BD9-81ED-4DB2-BD59-A6C34878D82A}">
                    <a16:rowId xmlns:a16="http://schemas.microsoft.com/office/drawing/2014/main" val="10001"/>
                  </a:ext>
                </a:extLst>
              </a:tr>
              <a:tr h="330201">
                <a:tc>
                  <a:txBody>
                    <a:bodyPr/>
                    <a:lstStyle/>
                    <a:p>
                      <a:pPr marL="0" algn="r" defTabSz="914400" rtl="0" eaLnBrk="1" latinLnBrk="0" hangingPunct="1">
                        <a:lnSpc>
                          <a:spcPct val="150000"/>
                        </a:lnSpc>
                        <a:spcBef>
                          <a:spcPts val="50"/>
                        </a:spcBef>
                        <a:buNone/>
                      </a:pPr>
                      <a:r>
                        <a:rPr lang="en-GB" sz="1600" b="0" smtClean="0">
                          <a:solidFill>
                            <a:srgbClr val="00BDF2"/>
                          </a:solidFill>
                          <a:latin typeface="Arial"/>
                        </a:rPr>
                        <a:t> </a:t>
                      </a:r>
                      <a:endParaRPr lang="en-GB" sz="1600" b="0">
                        <a:solidFill>
                          <a:srgbClr val="00BDF2"/>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20000"/>
                        <a:alpha val="0"/>
                      </a:schemeClr>
                    </a:solidFill>
                  </a:tcPr>
                </a:tc>
                <a:tc>
                  <a:txBody>
                    <a:bodyPr/>
                    <a:lstStyle/>
                    <a:p>
                      <a:pPr marL="0" algn="l" defTabSz="914400" rtl="0" eaLnBrk="1" latinLnBrk="0" hangingPunct="1">
                        <a:lnSpc>
                          <a:spcPct val="150000"/>
                        </a:lnSpc>
                        <a:spcBef>
                          <a:spcPts val="50"/>
                        </a:spcBef>
                        <a:buNone/>
                      </a:pPr>
                      <a:r>
                        <a:rPr lang="en-GB" sz="1600" b="0" dirty="0" smtClean="0">
                          <a:solidFill>
                            <a:srgbClr val="00BDF2"/>
                          </a:solidFill>
                          <a:latin typeface="Arial"/>
                        </a:rPr>
                        <a:t>A.</a:t>
                      </a:r>
                      <a:r>
                        <a:rPr lang="en-GB" sz="1600" b="0" dirty="0" smtClean="0">
                          <a:solidFill>
                            <a:srgbClr val="53565A"/>
                          </a:solidFill>
                          <a:latin typeface="Arial"/>
                        </a:rPr>
                        <a:t>  </a:t>
                      </a:r>
                      <a:r>
                        <a:rPr lang="en-GB" sz="1600" b="0" dirty="0" smtClean="0">
                          <a:solidFill>
                            <a:srgbClr val="53565A"/>
                          </a:solidFill>
                          <a:latin typeface="Arial"/>
                        </a:rPr>
                        <a:t>Overall</a:t>
                      </a:r>
                      <a:endParaRPr lang="en-GB" sz="1600" b="0" dirty="0">
                        <a:solidFill>
                          <a:srgbClr val="53565A"/>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20000"/>
                        <a:alpha val="0"/>
                      </a:schemeClr>
                    </a:solidFill>
                  </a:tcPr>
                </a:tc>
                <a:tc>
                  <a:txBody>
                    <a:bodyPr/>
                    <a:lstStyle/>
                    <a:p>
                      <a:pPr marL="0" algn="r" defTabSz="914400" rtl="0" eaLnBrk="1" latinLnBrk="0" hangingPunct="1">
                        <a:spcBef>
                          <a:spcPts val="50"/>
                        </a:spcBef>
                        <a:buNone/>
                      </a:pPr>
                      <a:endParaRPr lang="en-GB" sz="1600" b="0" dirty="0">
                        <a:solidFill>
                          <a:srgbClr val="97999B"/>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20000"/>
                        <a:alpha val="0"/>
                      </a:schemeClr>
                    </a:solidFill>
                  </a:tcPr>
                </a:tc>
                <a:extLst>
                  <a:ext uri="{0D108BD9-81ED-4DB2-BD59-A6C34878D82A}">
                    <a16:rowId xmlns:a16="http://schemas.microsoft.com/office/drawing/2014/main" val="10002"/>
                  </a:ext>
                </a:extLst>
              </a:tr>
              <a:tr h="304801">
                <a:tc>
                  <a:txBody>
                    <a:bodyPr/>
                    <a:lstStyle/>
                    <a:p>
                      <a:pPr marL="0" algn="r" defTabSz="914400" rtl="0" eaLnBrk="1" latinLnBrk="0" hangingPunct="1">
                        <a:lnSpc>
                          <a:spcPct val="150000"/>
                        </a:lnSpc>
                        <a:spcBef>
                          <a:spcPts val="50"/>
                        </a:spcBef>
                        <a:buNone/>
                      </a:pPr>
                      <a:r>
                        <a:rPr lang="en-GB" sz="1600" b="0" dirty="0" smtClean="0">
                          <a:solidFill>
                            <a:srgbClr val="00BDF2"/>
                          </a:solidFill>
                          <a:latin typeface="Arial"/>
                        </a:rPr>
                        <a:t> </a:t>
                      </a:r>
                      <a:endParaRPr lang="en-GB" sz="1600" b="0" dirty="0">
                        <a:solidFill>
                          <a:srgbClr val="00BDF2"/>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tc>
                  <a:txBody>
                    <a:bodyPr/>
                    <a:lstStyle/>
                    <a:p>
                      <a:pPr marL="0" algn="l" defTabSz="914400" rtl="0" eaLnBrk="1" latinLnBrk="0" hangingPunct="1">
                        <a:lnSpc>
                          <a:spcPct val="150000"/>
                        </a:lnSpc>
                        <a:spcBef>
                          <a:spcPts val="50"/>
                        </a:spcBef>
                        <a:buNone/>
                      </a:pPr>
                      <a:r>
                        <a:rPr lang="en-GB" sz="1600" b="0" dirty="0" smtClean="0">
                          <a:solidFill>
                            <a:srgbClr val="00BDF2"/>
                          </a:solidFill>
                          <a:latin typeface="Arial"/>
                        </a:rPr>
                        <a:t>B.</a:t>
                      </a:r>
                      <a:r>
                        <a:rPr lang="en-GB" sz="1600" b="0" dirty="0" smtClean="0">
                          <a:solidFill>
                            <a:srgbClr val="53565A"/>
                          </a:solidFill>
                          <a:latin typeface="Arial"/>
                        </a:rPr>
                        <a:t>  Runner</a:t>
                      </a:r>
                      <a:endParaRPr lang="en-GB" sz="1600" b="0" dirty="0">
                        <a:solidFill>
                          <a:srgbClr val="53565A"/>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tc>
                  <a:txBody>
                    <a:bodyPr/>
                    <a:lstStyle/>
                    <a:p>
                      <a:pPr marL="0" algn="r" defTabSz="914400" rtl="0" eaLnBrk="1" latinLnBrk="0" hangingPunct="1">
                        <a:spcBef>
                          <a:spcPts val="50"/>
                        </a:spcBef>
                        <a:buNone/>
                      </a:pPr>
                      <a:endParaRPr lang="en-GB" sz="1600" b="0" dirty="0">
                        <a:solidFill>
                          <a:srgbClr val="97999B"/>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extLst>
                  <a:ext uri="{0D108BD9-81ED-4DB2-BD59-A6C34878D82A}">
                    <a16:rowId xmlns:a16="http://schemas.microsoft.com/office/drawing/2014/main" val="10003"/>
                  </a:ext>
                </a:extLst>
              </a:tr>
              <a:tr h="722121">
                <a:tc>
                  <a:txBody>
                    <a:bodyPr/>
                    <a:lstStyle/>
                    <a:p>
                      <a:pPr marL="0" algn="r" defTabSz="914400" rtl="0" eaLnBrk="1" latinLnBrk="0" hangingPunct="1">
                        <a:lnSpc>
                          <a:spcPct val="150000"/>
                        </a:lnSpc>
                        <a:spcBef>
                          <a:spcPts val="50"/>
                        </a:spcBef>
                        <a:buNone/>
                      </a:pPr>
                      <a:r>
                        <a:rPr lang="en-GB" sz="1600" b="0" dirty="0" smtClean="0">
                          <a:solidFill>
                            <a:srgbClr val="00BDF2"/>
                          </a:solidFill>
                          <a:latin typeface="Arial"/>
                        </a:rPr>
                        <a:t> </a:t>
                      </a:r>
                      <a:endParaRPr lang="en-GB" sz="1600" b="0" dirty="0">
                        <a:solidFill>
                          <a:srgbClr val="00BDF2"/>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20000"/>
                        <a:alpha val="0"/>
                      </a:schemeClr>
                    </a:solidFill>
                  </a:tcPr>
                </a:tc>
                <a:tc>
                  <a:txBody>
                    <a:bodyPr/>
                    <a:lstStyle/>
                    <a:p>
                      <a:pPr marL="0" algn="l" defTabSz="914400" rtl="0" eaLnBrk="1" latinLnBrk="0" hangingPunct="1">
                        <a:lnSpc>
                          <a:spcPct val="150000"/>
                        </a:lnSpc>
                        <a:spcBef>
                          <a:spcPts val="50"/>
                        </a:spcBef>
                        <a:buNone/>
                      </a:pPr>
                      <a:r>
                        <a:rPr lang="en-GB" sz="1600" b="0" dirty="0" smtClean="0">
                          <a:solidFill>
                            <a:srgbClr val="00BDF2"/>
                          </a:solidFill>
                          <a:latin typeface="Arial"/>
                        </a:rPr>
                        <a:t>C.</a:t>
                      </a:r>
                      <a:r>
                        <a:rPr lang="en-GB" sz="1600" b="0" dirty="0" smtClean="0">
                          <a:solidFill>
                            <a:srgbClr val="53565A"/>
                          </a:solidFill>
                          <a:latin typeface="Arial"/>
                        </a:rPr>
                        <a:t>  Web User Interface</a:t>
                      </a:r>
                    </a:p>
                    <a:p>
                      <a:pPr marL="0" marR="0" lvl="0" indent="0" algn="l" defTabSz="914400" rtl="0" eaLnBrk="1" fontAlgn="auto" latinLnBrk="0" hangingPunct="1">
                        <a:lnSpc>
                          <a:spcPct val="150000"/>
                        </a:lnSpc>
                        <a:spcBef>
                          <a:spcPts val="50"/>
                        </a:spcBef>
                        <a:spcAft>
                          <a:spcPts val="0"/>
                        </a:spcAft>
                        <a:buClrTx/>
                        <a:buSzTx/>
                        <a:buFontTx/>
                        <a:buNone/>
                        <a:tabLst/>
                        <a:defRPr/>
                      </a:pPr>
                      <a:r>
                        <a:rPr lang="en-GB" sz="1600" b="0" dirty="0" smtClean="0">
                          <a:solidFill>
                            <a:srgbClr val="00BDF2"/>
                          </a:solidFill>
                          <a:latin typeface="+mn-lt"/>
                        </a:rPr>
                        <a:t>D.</a:t>
                      </a:r>
                      <a:r>
                        <a:rPr lang="en-GB" sz="1600" b="0" dirty="0" smtClean="0">
                          <a:solidFill>
                            <a:srgbClr val="53565A"/>
                          </a:solidFill>
                          <a:latin typeface="+mn-lt"/>
                        </a:rPr>
                        <a:t>  Database</a:t>
                      </a: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20000"/>
                        <a:alpha val="0"/>
                      </a:schemeClr>
                    </a:solidFill>
                  </a:tcPr>
                </a:tc>
                <a:tc>
                  <a:txBody>
                    <a:bodyPr/>
                    <a:lstStyle/>
                    <a:p>
                      <a:pPr marL="0" algn="r" defTabSz="914400" rtl="0" eaLnBrk="1" latinLnBrk="0" hangingPunct="1">
                        <a:spcBef>
                          <a:spcPts val="50"/>
                        </a:spcBef>
                        <a:buNone/>
                      </a:pPr>
                      <a:endParaRPr lang="en-GB" sz="1600" b="0" dirty="0">
                        <a:solidFill>
                          <a:srgbClr val="97999B"/>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20000"/>
                        <a:alpha val="0"/>
                      </a:schemeClr>
                    </a:solidFill>
                  </a:tcPr>
                </a:tc>
                <a:extLst>
                  <a:ext uri="{0D108BD9-81ED-4DB2-BD59-A6C34878D82A}">
                    <a16:rowId xmlns:a16="http://schemas.microsoft.com/office/drawing/2014/main" val="10004"/>
                  </a:ext>
                </a:extLst>
              </a:tr>
              <a:tr h="368300">
                <a:tc>
                  <a:txBody>
                    <a:bodyPr/>
                    <a:lstStyle/>
                    <a:p>
                      <a:pPr marL="0" algn="r" defTabSz="914400" rtl="0" eaLnBrk="1" latinLnBrk="0" hangingPunct="1">
                        <a:lnSpc>
                          <a:spcPct val="150000"/>
                        </a:lnSpc>
                        <a:spcBef>
                          <a:spcPts val="50"/>
                        </a:spcBef>
                        <a:buNone/>
                      </a:pPr>
                      <a:r>
                        <a:rPr lang="en-GB" sz="1600" b="0" dirty="0" smtClean="0">
                          <a:solidFill>
                            <a:srgbClr val="00BDF2"/>
                          </a:solidFill>
                          <a:latin typeface="Arial"/>
                        </a:rPr>
                        <a:t>3. </a:t>
                      </a:r>
                    </a:p>
                    <a:p>
                      <a:pPr marL="0" algn="r" defTabSz="914400" rtl="0" eaLnBrk="1" latinLnBrk="0" hangingPunct="1">
                        <a:lnSpc>
                          <a:spcPct val="150000"/>
                        </a:lnSpc>
                        <a:spcBef>
                          <a:spcPts val="50"/>
                        </a:spcBef>
                        <a:buNone/>
                      </a:pPr>
                      <a:r>
                        <a:rPr lang="en-GB" sz="1600" b="0" dirty="0" smtClean="0">
                          <a:solidFill>
                            <a:srgbClr val="00BDF2"/>
                          </a:solidFill>
                          <a:latin typeface="Arial"/>
                        </a:rPr>
                        <a:t>4.</a:t>
                      </a:r>
                      <a:endParaRPr lang="en-GB" sz="1600" b="0" dirty="0">
                        <a:solidFill>
                          <a:srgbClr val="00BDF2"/>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tc>
                  <a:txBody>
                    <a:bodyPr/>
                    <a:lstStyle/>
                    <a:p>
                      <a:pPr marL="0" algn="l" defTabSz="914400" rtl="0" eaLnBrk="1" latinLnBrk="0" hangingPunct="1">
                        <a:lnSpc>
                          <a:spcPct val="150000"/>
                        </a:lnSpc>
                        <a:spcBef>
                          <a:spcPts val="50"/>
                        </a:spcBef>
                        <a:buNone/>
                      </a:pPr>
                      <a:r>
                        <a:rPr lang="en-GB" sz="1600" b="0" dirty="0" smtClean="0">
                          <a:solidFill>
                            <a:srgbClr val="53565A"/>
                          </a:solidFill>
                          <a:latin typeface="Arial"/>
                        </a:rPr>
                        <a:t>Further</a:t>
                      </a:r>
                      <a:r>
                        <a:rPr lang="en-GB" sz="1600" b="0" baseline="0" dirty="0" smtClean="0">
                          <a:solidFill>
                            <a:srgbClr val="53565A"/>
                          </a:solidFill>
                          <a:latin typeface="Arial"/>
                        </a:rPr>
                        <a:t> Improvements</a:t>
                      </a:r>
                      <a:endParaRPr lang="en-GB" sz="1600" b="0" dirty="0" smtClean="0">
                        <a:solidFill>
                          <a:srgbClr val="53565A"/>
                        </a:solidFill>
                        <a:latin typeface="Arial"/>
                      </a:endParaRPr>
                    </a:p>
                    <a:p>
                      <a:pPr marL="0" algn="l" defTabSz="914400" rtl="0" eaLnBrk="1" latinLnBrk="0" hangingPunct="1">
                        <a:lnSpc>
                          <a:spcPct val="150000"/>
                        </a:lnSpc>
                        <a:spcBef>
                          <a:spcPts val="50"/>
                        </a:spcBef>
                        <a:buNone/>
                      </a:pPr>
                      <a:r>
                        <a:rPr lang="en-GB" sz="1600" b="0" dirty="0" smtClean="0">
                          <a:solidFill>
                            <a:srgbClr val="53565A"/>
                          </a:solidFill>
                          <a:latin typeface="Arial"/>
                        </a:rPr>
                        <a:t>Demonstration and Code</a:t>
                      </a:r>
                    </a:p>
                    <a:p>
                      <a:pPr marL="0" algn="l" defTabSz="914400" rtl="0" eaLnBrk="1" latinLnBrk="0" hangingPunct="1">
                        <a:lnSpc>
                          <a:spcPct val="150000"/>
                        </a:lnSpc>
                        <a:spcBef>
                          <a:spcPts val="50"/>
                        </a:spcBef>
                        <a:buNone/>
                      </a:pPr>
                      <a:endParaRPr lang="en-GB" sz="1600" b="0" dirty="0" smtClean="0">
                        <a:solidFill>
                          <a:srgbClr val="53565A"/>
                        </a:solidFill>
                        <a:latin typeface="Arial"/>
                      </a:endParaRPr>
                    </a:p>
                    <a:p>
                      <a:pPr marL="0" algn="l" defTabSz="914400" rtl="0" eaLnBrk="1" latinLnBrk="0" hangingPunct="1">
                        <a:lnSpc>
                          <a:spcPct val="150000"/>
                        </a:lnSpc>
                        <a:spcBef>
                          <a:spcPts val="50"/>
                        </a:spcBef>
                        <a:buNone/>
                      </a:pPr>
                      <a:endParaRPr lang="en-GB" sz="1600" b="0" dirty="0">
                        <a:solidFill>
                          <a:srgbClr val="53565A"/>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tc>
                  <a:txBody>
                    <a:bodyPr/>
                    <a:lstStyle/>
                    <a:p>
                      <a:pPr marL="0" algn="r" defTabSz="914400" rtl="0" eaLnBrk="1" latinLnBrk="0" hangingPunct="1">
                        <a:spcBef>
                          <a:spcPts val="50"/>
                        </a:spcBef>
                        <a:buNone/>
                      </a:pPr>
                      <a:endParaRPr lang="en-GB" sz="1600" b="0" dirty="0">
                        <a:solidFill>
                          <a:srgbClr val="97999B"/>
                        </a:solidFill>
                        <a:latin typeface="Arial"/>
                      </a:endParaRPr>
                    </a:p>
                  </a:txBody>
                  <a:tcPr marL="45720" marR="45720">
                    <a:lnL w="12700" cap="flat" cmpd="sng" algn="ctr">
                      <a:solidFill>
                        <a:schemeClr val="lt1">
                          <a:alpha val="0"/>
                        </a:schemeClr>
                      </a:solidFill>
                      <a:prstDash val="solid"/>
                      <a:round/>
                      <a:headEnd type="none" w="med" len="med"/>
                      <a:tailEnd type="none" w="med" len="med"/>
                    </a:lnL>
                    <a:lnR w="12700" cap="flat" cmpd="sng" algn="ctr">
                      <a:solidFill>
                        <a:schemeClr val="lt1">
                          <a:alpha val="0"/>
                        </a:schemeClr>
                      </a:solidFill>
                      <a:prstDash val="solid"/>
                      <a:round/>
                      <a:headEnd type="none" w="med" len="med"/>
                      <a:tailEnd type="none" w="med" len="med"/>
                    </a:lnR>
                    <a:lnT w="12700" cap="flat" cmpd="sng" algn="ctr">
                      <a:solidFill>
                        <a:schemeClr val="lt1">
                          <a:alpha val="0"/>
                        </a:schemeClr>
                      </a:solidFill>
                      <a:prstDash val="solid"/>
                      <a:round/>
                      <a:headEnd type="none" w="med" len="med"/>
                      <a:tailEnd type="none" w="med" len="med"/>
                    </a:lnT>
                    <a:lnB w="12700" cap="flat" cmpd="sng" algn="ctr">
                      <a:solidFill>
                        <a:schemeClr val="lt1">
                          <a:alpha val="0"/>
                        </a:schemeClr>
                      </a:solidFill>
                      <a:prstDash val="solid"/>
                      <a:round/>
                      <a:headEnd type="none" w="med" len="med"/>
                      <a:tailEnd type="none" w="med" len="med"/>
                    </a:lnB>
                    <a:solidFill>
                      <a:schemeClr val="accent1">
                        <a:tint val="40000"/>
                        <a:alpha val="0"/>
                      </a:schemeClr>
                    </a:solidFill>
                  </a:tcPr>
                </a:tc>
                <a:extLst>
                  <a:ext uri="{0D108BD9-81ED-4DB2-BD59-A6C34878D82A}">
                    <a16:rowId xmlns:a16="http://schemas.microsoft.com/office/drawing/2014/main" val="10005"/>
                  </a:ext>
                </a:extLst>
              </a:tr>
            </a:tbl>
          </a:graphicData>
        </a:graphic>
      </p:graphicFrame>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ctrTitle"/>
          </p:nvPr>
        </p:nvSpPr>
        <p:spPr bwMode="gray">
          <a:xfrm>
            <a:off x="152400" y="2632075"/>
            <a:ext cx="9601200" cy="492125"/>
          </a:xfrm>
          <a:ln w="12700"/>
        </p:spPr>
        <p:txBody>
          <a:bodyPr/>
          <a:lstStyle/>
          <a:p>
            <a:r>
              <a:rPr lang="en-US" dirty="0" smtClean="0"/>
              <a:t>1. </a:t>
            </a:r>
            <a:r>
              <a:rPr lang="en-US" dirty="0" smtClean="0"/>
              <a:t>Introduction</a:t>
            </a:r>
            <a:endParaRPr lang="en-US" dirty="0" smtClean="0"/>
          </a:p>
        </p:txBody>
      </p:sp>
      <p:sp>
        <p:nvSpPr>
          <p:cNvPr id="5123" name="Rectangle 19"/>
          <p:cNvSpPr>
            <a:spLocks noGrp="1" noChangeArrowheads="1"/>
          </p:cNvSpPr>
          <p:nvPr>
            <p:ph type="subTitle" idx="1"/>
          </p:nvPr>
        </p:nvSpPr>
        <p:spPr bwMode="gray"/>
        <p:txBody>
          <a:bodyPr/>
          <a:lstStyle/>
          <a:p>
            <a:r>
              <a:rPr lang="en-US" dirty="0" smtClean="0"/>
              <a:t>Motivations and Strategy</a:t>
            </a:r>
            <a:endParaRPr lang="en-US" dirty="0" smtClean="0"/>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9601200" cy="5562600"/>
          </a:xfrm>
        </p:spPr>
        <p:txBody>
          <a:bodyPr/>
          <a:lstStyle/>
          <a:p>
            <a:pPr>
              <a:lnSpc>
                <a:spcPct val="150000"/>
              </a:lnSpc>
            </a:pPr>
            <a:r>
              <a:rPr lang="en-US" dirty="0" smtClean="0"/>
              <a:t>Goals</a:t>
            </a:r>
          </a:p>
          <a:p>
            <a:pPr lvl="1">
              <a:lnSpc>
                <a:spcPct val="150000"/>
              </a:lnSpc>
            </a:pPr>
            <a:r>
              <a:rPr lang="en-US" dirty="0" smtClean="0"/>
              <a:t>Monitor live market data</a:t>
            </a:r>
          </a:p>
          <a:p>
            <a:pPr lvl="1">
              <a:lnSpc>
                <a:spcPct val="150000"/>
              </a:lnSpc>
            </a:pPr>
            <a:r>
              <a:rPr lang="en-US" dirty="0" smtClean="0"/>
              <a:t>Create automated trading </a:t>
            </a:r>
            <a:r>
              <a:rPr lang="en-US" b="1" dirty="0" smtClean="0"/>
              <a:t>strategies</a:t>
            </a:r>
            <a:r>
              <a:rPr lang="en-US" dirty="0" smtClean="0"/>
              <a:t>, edit, update, delete these strategies</a:t>
            </a:r>
          </a:p>
          <a:p>
            <a:pPr lvl="1">
              <a:lnSpc>
                <a:spcPct val="150000"/>
              </a:lnSpc>
            </a:pPr>
            <a:r>
              <a:rPr lang="en-US" dirty="0" smtClean="0"/>
              <a:t>Monitor </a:t>
            </a:r>
            <a:r>
              <a:rPr lang="en-US" b="1" dirty="0" smtClean="0"/>
              <a:t>trades</a:t>
            </a:r>
            <a:r>
              <a:rPr lang="en-US" dirty="0" smtClean="0"/>
              <a:t> performed, analyze performance, profits</a:t>
            </a:r>
          </a:p>
          <a:p>
            <a:pPr>
              <a:lnSpc>
                <a:spcPct val="150000"/>
              </a:lnSpc>
            </a:pPr>
            <a:r>
              <a:rPr lang="en-US" dirty="0" smtClean="0"/>
              <a:t>Trades based on Bollinger Bands Strategy</a:t>
            </a:r>
            <a:endParaRPr lang="en-US" i="1" dirty="0" smtClean="0"/>
          </a:p>
          <a:p>
            <a:pPr marL="342900" lvl="2" indent="0">
              <a:lnSpc>
                <a:spcPct val="150000"/>
              </a:lnSpc>
              <a:buNone/>
            </a:pPr>
            <a:r>
              <a:rPr lang="en-US" i="1" dirty="0" smtClean="0"/>
              <a:t>“This strategy seeks to take advantage of volatility in a stock, expecting it to return to its established pattern. Take a moving average over some period and calculate the standard deviation for that period. If the price then hits some multiple of the standard deviation go long or short it. Exit at a position at a percentage-based profit or loss threshold.”</a:t>
            </a:r>
          </a:p>
          <a:p>
            <a:pPr>
              <a:lnSpc>
                <a:spcPct val="150000"/>
              </a:lnSpc>
            </a:pP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pic>
        <p:nvPicPr>
          <p:cNvPr id="1030" name="Picture 6" descr="Image result for bollinger ban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657600"/>
            <a:ext cx="3581400" cy="286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66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31SD6">
    <p:spTree>
      <p:nvGrpSpPr>
        <p:cNvPr id="1" name=""/>
        <p:cNvGrpSpPr/>
        <p:nvPr/>
      </p:nvGrpSpPr>
      <p:grpSpPr>
        <a:xfrm>
          <a:off x="0" y="0"/>
          <a:ext cx="0" cy="0"/>
          <a:chOff x="0" y="0"/>
          <a:chExt cx="0" cy="0"/>
        </a:xfrm>
      </p:grpSpPr>
      <p:sp>
        <p:nvSpPr>
          <p:cNvPr id="8194" name="Rectangle 8"/>
          <p:cNvSpPr>
            <a:spLocks noGrp="1" noChangeArrowheads="1"/>
          </p:cNvSpPr>
          <p:nvPr>
            <p:ph type="ctrTitle"/>
          </p:nvPr>
        </p:nvSpPr>
        <p:spPr bwMode="gray">
          <a:xfrm>
            <a:off x="152400" y="2631758"/>
            <a:ext cx="9601200" cy="492443"/>
          </a:xfrm>
          <a:ln w="12700"/>
        </p:spPr>
        <p:txBody>
          <a:bodyPr/>
          <a:lstStyle/>
          <a:p>
            <a:r>
              <a:rPr lang="en-GB" dirty="0" smtClean="0"/>
              <a:t>2. </a:t>
            </a:r>
            <a:r>
              <a:rPr lang="en-GB" dirty="0" smtClean="0"/>
              <a:t>System Architecture</a:t>
            </a:r>
            <a:endParaRPr lang="en-US" dirty="0" smtClean="0"/>
          </a:p>
        </p:txBody>
      </p:sp>
      <p:sp>
        <p:nvSpPr>
          <p:cNvPr id="8195" name="Rectangle 9"/>
          <p:cNvSpPr>
            <a:spLocks noGrp="1" noChangeArrowheads="1"/>
          </p:cNvSpPr>
          <p:nvPr>
            <p:ph type="subTitle" idx="1"/>
          </p:nvPr>
        </p:nvSpPr>
        <p:spPr bwMode="gray"/>
        <p:txBody>
          <a:bodyPr/>
          <a:lstStyle/>
          <a:p>
            <a:endParaRPr lang="en-US" dirty="0" smtClean="0"/>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3" y="533400"/>
            <a:ext cx="9777557" cy="6907845"/>
          </a:xfrm>
          <a:prstGeom prst="rect">
            <a:avLst/>
          </a:prstGeom>
        </p:spPr>
      </p:pic>
      <p:sp>
        <p:nvSpPr>
          <p:cNvPr id="2" name="Title 1"/>
          <p:cNvSpPr>
            <a:spLocks noGrp="1"/>
          </p:cNvSpPr>
          <p:nvPr>
            <p:ph type="title"/>
          </p:nvPr>
        </p:nvSpPr>
        <p:spPr/>
        <p:txBody>
          <a:bodyPr/>
          <a:lstStyle/>
          <a:p>
            <a:r>
              <a:rPr lang="en-US" dirty="0" smtClean="0"/>
              <a:t>Overall</a:t>
            </a:r>
            <a:endParaRPr lang="en-US" dirty="0"/>
          </a:p>
        </p:txBody>
      </p:sp>
    </p:spTree>
    <p:extLst>
      <p:ext uri="{BB962C8B-B14F-4D97-AF65-F5344CB8AC3E}">
        <p14:creationId xmlns:p14="http://schemas.microsoft.com/office/powerpoint/2010/main" val="120901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35048"/>
            <a:ext cx="9738360" cy="6880152"/>
          </a:xfrm>
          <a:prstGeom prst="rect">
            <a:avLst/>
          </a:prstGeom>
        </p:spPr>
      </p:pic>
    </p:spTree>
    <p:extLst>
      <p:ext uri="{BB962C8B-B14F-4D97-AF65-F5344CB8AC3E}">
        <p14:creationId xmlns:p14="http://schemas.microsoft.com/office/powerpoint/2010/main" val="3265589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User Interface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9" y="609600"/>
            <a:ext cx="9707006" cy="6858000"/>
          </a:xfrm>
          <a:prstGeom prst="rect">
            <a:avLst/>
          </a:prstGeom>
        </p:spPr>
      </p:pic>
    </p:spTree>
    <p:extLst>
      <p:ext uri="{BB962C8B-B14F-4D97-AF65-F5344CB8AC3E}">
        <p14:creationId xmlns:p14="http://schemas.microsoft.com/office/powerpoint/2010/main" val="2270830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4098" name="Picture 2" descr="Database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609600"/>
            <a:ext cx="5067300" cy="541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3474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ppLayoutTitle"/>
</p:tagLst>
</file>

<file path=ppt/tags/tag2.xml><?xml version="1.0" encoding="utf-8"?>
<p:tagLst xmlns:a="http://schemas.openxmlformats.org/drawingml/2006/main" xmlns:r="http://schemas.openxmlformats.org/officeDocument/2006/relationships" xmlns:p="http://schemas.openxmlformats.org/presentationml/2006/main">
  <p:tag name="SSB" val="TOC"/>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SSB" val="TOCHeader"/>
</p:tagLst>
</file>

<file path=ppt/tags/tag4.xml><?xml version="1.0" encoding="utf-8"?>
<p:tagLst xmlns:a="http://schemas.openxmlformats.org/drawingml/2006/main" xmlns:r="http://schemas.openxmlformats.org/officeDocument/2006/relationships" xmlns:p="http://schemas.openxmlformats.org/presentationml/2006/main">
  <p:tag name="SSB" val="TOCTable"/>
</p:tagLst>
</file>

<file path=ppt/tags/tag5.xml><?xml version="1.0" encoding="utf-8"?>
<p:tagLst xmlns:a="http://schemas.openxmlformats.org/drawingml/2006/main" xmlns:r="http://schemas.openxmlformats.org/officeDocument/2006/relationships" xmlns:p="http://schemas.openxmlformats.org/presentationml/2006/main">
  <p:tag name="LAYOUT" val="ppLayoutTitle"/>
</p:tagLst>
</file>

<file path=ppt/tags/tag6.xml><?xml version="1.0" encoding="utf-8"?>
<p:tagLst xmlns:a="http://schemas.openxmlformats.org/drawingml/2006/main" xmlns:r="http://schemas.openxmlformats.org/officeDocument/2006/relationships" xmlns:p="http://schemas.openxmlformats.org/presentationml/2006/main">
  <p:tag name="LAYOUT" val="ppLayoutTitle"/>
</p:tagLst>
</file>

<file path=ppt/tags/tag7.xml><?xml version="1.0" encoding="utf-8"?>
<p:tagLst xmlns:a="http://schemas.openxmlformats.org/drawingml/2006/main" xmlns:r="http://schemas.openxmlformats.org/officeDocument/2006/relationships" xmlns:p="http://schemas.openxmlformats.org/presentationml/2006/main">
  <p:tag name="LAYOUT" val="ppLayoutTitle"/>
</p:tagLst>
</file>

<file path=ppt/tags/tag8.xml><?xml version="1.0" encoding="utf-8"?>
<p:tagLst xmlns:a="http://schemas.openxmlformats.org/drawingml/2006/main" xmlns:r="http://schemas.openxmlformats.org/officeDocument/2006/relationships" xmlns:p="http://schemas.openxmlformats.org/presentationml/2006/main">
  <p:tag name="LAYOUT" val="ppLayoutTitle"/>
</p:tagLst>
</file>

<file path=ppt/theme/theme1.xml><?xml version="1.0" encoding="utf-8"?>
<a:theme xmlns:a="http://schemas.openxmlformats.org/drawingml/2006/main" name="ICG_Pres(A4)">
  <a:themeElements>
    <a:clrScheme name="ICG">
      <a:dk1>
        <a:srgbClr val="53565A"/>
      </a:dk1>
      <a:lt1>
        <a:srgbClr val="FFFFFF"/>
      </a:lt1>
      <a:dk2>
        <a:srgbClr val="99DFE3"/>
      </a:dk2>
      <a:lt2>
        <a:srgbClr val="00B0B9"/>
      </a:lt2>
      <a:accent1>
        <a:srgbClr val="002D72"/>
      </a:accent1>
      <a:accent2>
        <a:srgbClr val="99ABC7"/>
      </a:accent2>
      <a:accent3>
        <a:srgbClr val="00BDF2"/>
      </a:accent3>
      <a:accent4>
        <a:srgbClr val="99E4FA"/>
      </a:accent4>
      <a:accent5>
        <a:srgbClr val="53565A"/>
      </a:accent5>
      <a:accent6>
        <a:srgbClr val="97999B"/>
      </a:accent6>
      <a:hlink>
        <a:srgbClr val="00BDF2"/>
      </a:hlink>
      <a:folHlink>
        <a:srgbClr val="99DFE3"/>
      </a:folHlink>
    </a:clrScheme>
    <a:fontScheme name="ICG_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solidFill>
          <a:schemeClr val="folHlink"/>
        </a:solidFill>
        <a:ln w="6350" cap="flat" cmpd="sng" algn="ctr">
          <a:solidFill>
            <a:schemeClr val="accent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baseline="0" dirty="0">
            <a:ea typeface="+mj-ea"/>
          </a:defRPr>
        </a:defPPr>
      </a:lstStyle>
    </a:txDef>
  </a:objectDefaults>
  <a:extraClrSchemeLst/>
  <a:custClrLst>
    <a:custClr name="Goldenrod">
      <a:srgbClr val="C99700"/>
    </a:custClr>
    <a:custClr name="Goldenrod Tint">
      <a:srgbClr val="E9D599"/>
    </a:custClr>
    <a:custClr name="Forest">
      <a:srgbClr val="00843D"/>
    </a:custClr>
    <a:custClr name="Forest Tint">
      <a:srgbClr val="99CEB1"/>
    </a:custClr>
    <a:custClr name="Plum">
      <a:srgbClr val="890C58"/>
    </a:custClr>
    <a:custClr name="Plum Tint">
      <a:srgbClr val="D09EBC"/>
    </a:custClr>
    <a:custClr name="Olive">
      <a:srgbClr val="949300"/>
    </a:custClr>
    <a:custClr name="Olive Tint">
      <a:srgbClr val="D4D499"/>
    </a:custClr>
    <a:custClr name="White">
      <a:srgbClr val="FFFFFF"/>
    </a:custClr>
    <a:custClr name="White">
      <a:srgbClr val="FFFFFF"/>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_dlc_DocId xmlns="7eaf79ea-dfed-403e-a941-4f673a24b94d">IPRODTECH-1269576426-5</_dlc_DocId>
    <_dlc_DocIdUrl xmlns="7eaf79ea-dfed-403e-a941-4f673a24b94d">
      <Url>https://chieftechnologyoffice.home.citi.net/sites/iprodtech/_layouts/15/DocIdRedir.aspx?ID=IPRODTECH-1269576426-5</Url>
      <Description>IPRODTECH-1269576426-5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F8BB48373686D4281782DB71496FE50" ma:contentTypeVersion="0" ma:contentTypeDescription="Create a new document." ma:contentTypeScope="" ma:versionID="e2e26dfa662dcb3def3a3da1e251fb34">
  <xsd:schema xmlns:xsd="http://www.w3.org/2001/XMLSchema" xmlns:xs="http://www.w3.org/2001/XMLSchema" xmlns:p="http://schemas.microsoft.com/office/2006/metadata/properties" xmlns:ns2="7eaf79ea-dfed-403e-a941-4f673a24b94d" targetNamespace="http://schemas.microsoft.com/office/2006/metadata/properties" ma:root="true" ma:fieldsID="6e7ce9fae7b5e85a2e08a35008417a7c" ns2:_="">
    <xsd:import namespace="7eaf79ea-dfed-403e-a941-4f673a24b9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af79ea-dfed-403e-a941-4f673a24b9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22E7DD-656A-456D-ABAF-DEAF1C6A1E64}">
  <ds:schemaRefs>
    <ds:schemaRef ds:uri="http://schemas.microsoft.com/sharepoint/events"/>
  </ds:schemaRefs>
</ds:datastoreItem>
</file>

<file path=customXml/itemProps2.xml><?xml version="1.0" encoding="utf-8"?>
<ds:datastoreItem xmlns:ds="http://schemas.openxmlformats.org/officeDocument/2006/customXml" ds:itemID="{D4ECFC81-07E9-4AA1-B0A1-D3E5048D24FA}">
  <ds:schemaRefs>
    <ds:schemaRef ds:uri="http://schemas.microsoft.com/sharepoint/v3/contenttype/forms"/>
  </ds:schemaRefs>
</ds:datastoreItem>
</file>

<file path=customXml/itemProps3.xml><?xml version="1.0" encoding="utf-8"?>
<ds:datastoreItem xmlns:ds="http://schemas.openxmlformats.org/officeDocument/2006/customXml" ds:itemID="{EB160343-857B-421C-B78C-26DAF858986D}">
  <ds:schemaRefs>
    <ds:schemaRef ds:uri="7eaf79ea-dfed-403e-a941-4f673a24b94d"/>
    <ds:schemaRef ds:uri="http://www.w3.org/XML/1998/namespace"/>
    <ds:schemaRef ds:uri="http://purl.org/dc/dcmitype/"/>
    <ds:schemaRef ds:uri="http://schemas.microsoft.com/office/2006/documentManagement/types"/>
    <ds:schemaRef ds:uri="http://purl.org/dc/elements/1.1/"/>
    <ds:schemaRef ds:uri="http://purl.org/dc/terms/"/>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49E4BC37-41D6-45EF-BBDD-AA92E0058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af79ea-dfed-403e-a941-4f673a24b9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ICG_Pres(A4)</Template>
  <TotalTime>85</TotalTime>
  <Words>235</Words>
  <Application>Microsoft Office PowerPoint</Application>
  <PresentationFormat>A4 Paper (210x297 mm)</PresentationFormat>
  <Paragraphs>49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Geneva</vt:lpstr>
      <vt:lpstr>STKaiti</vt:lpstr>
      <vt:lpstr>Symbol</vt:lpstr>
      <vt:lpstr>Wingdings</vt:lpstr>
      <vt:lpstr>ヒラギノ角ゴ Pro W3</vt:lpstr>
      <vt:lpstr>ICG_Pres(A4)</vt:lpstr>
      <vt:lpstr>Apollo Trading Platform</vt:lpstr>
      <vt:lpstr>Table of Contents</vt:lpstr>
      <vt:lpstr>1. Introduction</vt:lpstr>
      <vt:lpstr>Introduction</vt:lpstr>
      <vt:lpstr>2. System Architecture</vt:lpstr>
      <vt:lpstr>Overall</vt:lpstr>
      <vt:lpstr>Runner</vt:lpstr>
      <vt:lpstr>Web User Interface</vt:lpstr>
      <vt:lpstr>Database</vt:lpstr>
      <vt:lpstr>3. Further Improvements</vt:lpstr>
      <vt:lpstr>Further Improvements</vt:lpstr>
      <vt:lpstr>4. Demonstration</vt:lpstr>
      <vt:lpstr>Questions?</vt:lpstr>
    </vt:vector>
  </TitlesOfParts>
  <Company>Citigroup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Apollo Trading Platform</dc:title>
  <dc:creator>Grippo, Zoe [ICG-IT]</dc:creator>
  <cp:lastModifiedBy>Grippo, Zoe [ICG-IT]</cp:lastModifiedBy>
  <cp:revision>9</cp:revision>
  <cp:lastPrinted>2007-05-14T17:20:06Z</cp:lastPrinted>
  <dcterms:created xsi:type="dcterms:W3CDTF">2018-08-02T20:10:54Z</dcterms:created>
  <dcterms:modified xsi:type="dcterms:W3CDTF">2018-08-02T21:35:59Z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OCOpt">
    <vt:lpwstr>1</vt:lpwstr>
  </property>
  <property fmtid="{D5CDD505-2E9C-101B-9397-08002B2CF9AE}" pid="3" name="PNSOpt">
    <vt:lpwstr>1s</vt:lpwstr>
  </property>
  <property fmtid="{D5CDD505-2E9C-101B-9397-08002B2CF9AE}" pid="4" name="PB_DisclaimerDB">
    <vt:bool>true</vt:bool>
  </property>
  <property fmtid="{D5CDD505-2E9C-101B-9397-08002B2CF9AE}" pid="5" name="ICGToolkitIsDisclaimer">
    <vt:bool>true</vt:bool>
  </property>
  <property fmtid="{D5CDD505-2E9C-101B-9397-08002B2CF9AE}" pid="6" name="Pitchbook Compatible">
    <vt:lpwstr>Yes</vt:lpwstr>
  </property>
  <property fmtid="{D5CDD505-2E9C-101B-9397-08002B2CF9AE}" pid="7" name="ContentTypeId">
    <vt:lpwstr>0x010100CF8BB48373686D4281782DB71496FE50</vt:lpwstr>
  </property>
  <property fmtid="{D5CDD505-2E9C-101B-9397-08002B2CF9AE}" pid="8" name="_dlc_DocIdItemGuid">
    <vt:lpwstr>90eb455f-1d83-43d2-9bf5-01fe26150b23</vt:lpwstr>
  </property>
</Properties>
</file>