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9" r:id="rId3"/>
  </p:sldIdLst>
  <p:sldSz cx="35999738" cy="28803600"/>
  <p:notesSz cx="6858000" cy="9144000"/>
  <p:defaultTextStyle>
    <a:defPPr>
      <a:defRPr lang="en-US"/>
    </a:defPPr>
    <a:lvl1pPr marL="0" algn="l" defTabSz="185127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51275" algn="l" defTabSz="185127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02551" algn="l" defTabSz="185127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553826" algn="l" defTabSz="185127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405099" algn="l" defTabSz="185127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256373" algn="l" defTabSz="185127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107650" algn="l" defTabSz="185127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2958925" algn="l" defTabSz="185127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4810199" algn="l" defTabSz="185127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>
          <p15:clr>
            <a:srgbClr val="A4A3A4"/>
          </p15:clr>
        </p15:guide>
        <p15:guide id="2" pos="113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611"/>
  </p:normalViewPr>
  <p:slideViewPr>
    <p:cSldViewPr snapToGrid="0" snapToObjects="1">
      <p:cViewPr varScale="1">
        <p:scale>
          <a:sx n="26" d="100"/>
          <a:sy n="26" d="100"/>
        </p:scale>
        <p:origin x="904" y="264"/>
      </p:cViewPr>
      <p:guideLst>
        <p:guide orient="horz" pos="9071"/>
        <p:guide pos="113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3" y="8947789"/>
            <a:ext cx="30599779" cy="6174104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62" y="16322043"/>
            <a:ext cx="25199817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2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3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5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6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5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0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99811" y="1153483"/>
            <a:ext cx="8099942" cy="24576406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88" y="1153483"/>
            <a:ext cx="23699828" cy="24576406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32" y="18508983"/>
            <a:ext cx="30599779" cy="5720714"/>
          </a:xfrm>
        </p:spPr>
        <p:txBody>
          <a:bodyPr anchor="t"/>
          <a:lstStyle>
            <a:lvl1pPr algn="l">
              <a:defRPr sz="162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32" y="12208199"/>
            <a:ext cx="30599779" cy="6300785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51275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0255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5553826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4pPr>
            <a:lvl5pPr marL="740509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5pPr>
            <a:lvl6pPr marL="9256373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6pPr>
            <a:lvl7pPr marL="1110765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7pPr>
            <a:lvl8pPr marL="12958925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8pPr>
            <a:lvl9pPr marL="1481019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88" y="6720844"/>
            <a:ext cx="15899884" cy="19009043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9868" y="6720844"/>
            <a:ext cx="15899884" cy="19009043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6447476"/>
            <a:ext cx="15906137" cy="2687001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51275" indent="0">
              <a:buNone/>
              <a:defRPr sz="8200" b="1"/>
            </a:lvl2pPr>
            <a:lvl3pPr marL="3702551" indent="0">
              <a:buNone/>
              <a:defRPr sz="7400" b="1"/>
            </a:lvl3pPr>
            <a:lvl4pPr marL="5553826" indent="0">
              <a:buNone/>
              <a:defRPr sz="6300" b="1"/>
            </a:lvl4pPr>
            <a:lvl5pPr marL="7405099" indent="0">
              <a:buNone/>
              <a:defRPr sz="6300" b="1"/>
            </a:lvl5pPr>
            <a:lvl6pPr marL="9256373" indent="0">
              <a:buNone/>
              <a:defRPr sz="6300" b="1"/>
            </a:lvl6pPr>
            <a:lvl7pPr marL="11107650" indent="0">
              <a:buNone/>
              <a:defRPr sz="6300" b="1"/>
            </a:lvl7pPr>
            <a:lvl8pPr marL="12958925" indent="0">
              <a:buNone/>
              <a:defRPr sz="6300" b="1"/>
            </a:lvl8pPr>
            <a:lvl9pPr marL="14810199" indent="0">
              <a:buNone/>
              <a:defRPr sz="63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87" y="9134476"/>
            <a:ext cx="15906137" cy="1659540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371" y="6447476"/>
            <a:ext cx="15912385" cy="2687001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51275" indent="0">
              <a:buNone/>
              <a:defRPr sz="8200" b="1"/>
            </a:lvl2pPr>
            <a:lvl3pPr marL="3702551" indent="0">
              <a:buNone/>
              <a:defRPr sz="7400" b="1"/>
            </a:lvl3pPr>
            <a:lvl4pPr marL="5553826" indent="0">
              <a:buNone/>
              <a:defRPr sz="6300" b="1"/>
            </a:lvl4pPr>
            <a:lvl5pPr marL="7405099" indent="0">
              <a:buNone/>
              <a:defRPr sz="6300" b="1"/>
            </a:lvl5pPr>
            <a:lvl6pPr marL="9256373" indent="0">
              <a:buNone/>
              <a:defRPr sz="6300" b="1"/>
            </a:lvl6pPr>
            <a:lvl7pPr marL="11107650" indent="0">
              <a:buNone/>
              <a:defRPr sz="6300" b="1"/>
            </a:lvl7pPr>
            <a:lvl8pPr marL="12958925" indent="0">
              <a:buNone/>
              <a:defRPr sz="6300" b="1"/>
            </a:lvl8pPr>
            <a:lvl9pPr marL="14810199" indent="0">
              <a:buNone/>
              <a:defRPr sz="63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371" y="9134476"/>
            <a:ext cx="15912385" cy="1659540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989" y="1146811"/>
            <a:ext cx="11843664" cy="4880609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899" y="1146812"/>
            <a:ext cx="20124854" cy="24583077"/>
          </a:xfrm>
        </p:spPr>
        <p:txBody>
          <a:bodyPr/>
          <a:lstStyle>
            <a:lvl1pPr>
              <a:defRPr sz="12900"/>
            </a:lvl1pPr>
            <a:lvl2pPr>
              <a:defRPr sz="11500"/>
            </a:lvl2pPr>
            <a:lvl3pPr>
              <a:defRPr sz="98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989" y="6027424"/>
            <a:ext cx="11843664" cy="19702465"/>
          </a:xfrm>
        </p:spPr>
        <p:txBody>
          <a:bodyPr/>
          <a:lstStyle>
            <a:lvl1pPr marL="0" indent="0">
              <a:buNone/>
              <a:defRPr sz="5500"/>
            </a:lvl1pPr>
            <a:lvl2pPr marL="1851275" indent="0">
              <a:buNone/>
              <a:defRPr sz="4700"/>
            </a:lvl2pPr>
            <a:lvl3pPr marL="3702551" indent="0">
              <a:buNone/>
              <a:defRPr sz="3900"/>
            </a:lvl3pPr>
            <a:lvl4pPr marL="5553826" indent="0">
              <a:buNone/>
              <a:defRPr sz="3700"/>
            </a:lvl4pPr>
            <a:lvl5pPr marL="7405099" indent="0">
              <a:buNone/>
              <a:defRPr sz="3700"/>
            </a:lvl5pPr>
            <a:lvl6pPr marL="9256373" indent="0">
              <a:buNone/>
              <a:defRPr sz="3700"/>
            </a:lvl6pPr>
            <a:lvl7pPr marL="11107650" indent="0">
              <a:buNone/>
              <a:defRPr sz="3700"/>
            </a:lvl7pPr>
            <a:lvl8pPr marL="12958925" indent="0">
              <a:buNone/>
              <a:defRPr sz="3700"/>
            </a:lvl8pPr>
            <a:lvl9pPr marL="14810199" indent="0">
              <a:buNone/>
              <a:defRPr sz="37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201" y="20162521"/>
            <a:ext cx="21599843" cy="2380298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201" y="2573657"/>
            <a:ext cx="21599843" cy="17282160"/>
          </a:xfrm>
        </p:spPr>
        <p:txBody>
          <a:bodyPr/>
          <a:lstStyle>
            <a:lvl1pPr marL="0" indent="0">
              <a:buNone/>
              <a:defRPr sz="12900"/>
            </a:lvl1pPr>
            <a:lvl2pPr marL="1851275" indent="0">
              <a:buNone/>
              <a:defRPr sz="11500"/>
            </a:lvl2pPr>
            <a:lvl3pPr marL="3702551" indent="0">
              <a:buNone/>
              <a:defRPr sz="9800"/>
            </a:lvl3pPr>
            <a:lvl4pPr marL="5553826" indent="0">
              <a:buNone/>
              <a:defRPr sz="8200"/>
            </a:lvl4pPr>
            <a:lvl5pPr marL="7405099" indent="0">
              <a:buNone/>
              <a:defRPr sz="8200"/>
            </a:lvl5pPr>
            <a:lvl6pPr marL="9256373" indent="0">
              <a:buNone/>
              <a:defRPr sz="8200"/>
            </a:lvl6pPr>
            <a:lvl7pPr marL="11107650" indent="0">
              <a:buNone/>
              <a:defRPr sz="8200"/>
            </a:lvl7pPr>
            <a:lvl8pPr marL="12958925" indent="0">
              <a:buNone/>
              <a:defRPr sz="8200"/>
            </a:lvl8pPr>
            <a:lvl9pPr marL="14810199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201" y="22542823"/>
            <a:ext cx="21599843" cy="3380418"/>
          </a:xfrm>
        </p:spPr>
        <p:txBody>
          <a:bodyPr/>
          <a:lstStyle>
            <a:lvl1pPr marL="0" indent="0">
              <a:buNone/>
              <a:defRPr sz="5500"/>
            </a:lvl1pPr>
            <a:lvl2pPr marL="1851275" indent="0">
              <a:buNone/>
              <a:defRPr sz="4700"/>
            </a:lvl2pPr>
            <a:lvl3pPr marL="3702551" indent="0">
              <a:buNone/>
              <a:defRPr sz="3900"/>
            </a:lvl3pPr>
            <a:lvl4pPr marL="5553826" indent="0">
              <a:buNone/>
              <a:defRPr sz="3700"/>
            </a:lvl4pPr>
            <a:lvl5pPr marL="7405099" indent="0">
              <a:buNone/>
              <a:defRPr sz="3700"/>
            </a:lvl5pPr>
            <a:lvl6pPr marL="9256373" indent="0">
              <a:buNone/>
              <a:defRPr sz="3700"/>
            </a:lvl6pPr>
            <a:lvl7pPr marL="11107650" indent="0">
              <a:buNone/>
              <a:defRPr sz="3700"/>
            </a:lvl7pPr>
            <a:lvl8pPr marL="12958925" indent="0">
              <a:buNone/>
              <a:defRPr sz="3700"/>
            </a:lvl8pPr>
            <a:lvl9pPr marL="14810199" indent="0">
              <a:buNone/>
              <a:defRPr sz="37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9989" y="1153481"/>
            <a:ext cx="32399764" cy="4800601"/>
          </a:xfrm>
          <a:prstGeom prst="rect">
            <a:avLst/>
          </a:prstGeom>
        </p:spPr>
        <p:txBody>
          <a:bodyPr vert="horz" lIns="370257" tIns="185128" rIns="370257" bIns="1851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9" y="6720844"/>
            <a:ext cx="32399764" cy="19009043"/>
          </a:xfrm>
          <a:prstGeom prst="rect">
            <a:avLst/>
          </a:prstGeom>
        </p:spPr>
        <p:txBody>
          <a:bodyPr vert="horz" lIns="370257" tIns="185128" rIns="370257" bIns="1851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87" y="26696672"/>
            <a:ext cx="8399940" cy="1533525"/>
          </a:xfrm>
          <a:prstGeom prst="rect">
            <a:avLst/>
          </a:prstGeom>
        </p:spPr>
        <p:txBody>
          <a:bodyPr vert="horz" lIns="370257" tIns="185128" rIns="370257" bIns="185128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396D-AF77-3D48-8EEF-2A6BBDBF3739}" type="datetimeFigureOut">
              <a:rPr lang="en-US" smtClean="0"/>
              <a:pPr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99910" y="26696672"/>
            <a:ext cx="11399918" cy="1533525"/>
          </a:xfrm>
          <a:prstGeom prst="rect">
            <a:avLst/>
          </a:prstGeom>
        </p:spPr>
        <p:txBody>
          <a:bodyPr vert="horz" lIns="370257" tIns="185128" rIns="370257" bIns="185128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99813" y="26696672"/>
            <a:ext cx="8399940" cy="1533525"/>
          </a:xfrm>
          <a:prstGeom prst="rect">
            <a:avLst/>
          </a:prstGeom>
        </p:spPr>
        <p:txBody>
          <a:bodyPr vert="horz" lIns="370257" tIns="185128" rIns="370257" bIns="185128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869D-7A9C-8D4F-8EE4-985141071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275" rtl="0" eaLnBrk="1" latinLnBrk="0" hangingPunct="1">
        <a:spcBef>
          <a:spcPct val="0"/>
        </a:spcBef>
        <a:buNone/>
        <a:defRPr sz="1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8456" indent="-1388456" algn="l" defTabSz="1851275" rtl="0" eaLnBrk="1" latinLnBrk="0" hangingPunct="1">
        <a:spcBef>
          <a:spcPct val="20000"/>
        </a:spcBef>
        <a:buFont typeface="Arial"/>
        <a:buChar char="•"/>
        <a:defRPr sz="12900" kern="1200">
          <a:solidFill>
            <a:schemeClr val="tx1"/>
          </a:solidFill>
          <a:latin typeface="+mn-lt"/>
          <a:ea typeface="+mn-ea"/>
          <a:cs typeface="+mn-cs"/>
        </a:defRPr>
      </a:lvl1pPr>
      <a:lvl2pPr marL="3008323" indent="-1157047" algn="l" defTabSz="1851275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28187" indent="-925637" algn="l" defTabSz="1851275" rtl="0" eaLnBrk="1" latinLnBrk="0" hangingPunct="1">
        <a:spcBef>
          <a:spcPct val="20000"/>
        </a:spcBef>
        <a:buFont typeface="Arial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61" indent="-925637" algn="l" defTabSz="1851275" rtl="0" eaLnBrk="1" latinLnBrk="0" hangingPunct="1">
        <a:spcBef>
          <a:spcPct val="20000"/>
        </a:spcBef>
        <a:buFont typeface="Arial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30738" indent="-925637" algn="l" defTabSz="1851275" rtl="0" eaLnBrk="1" latinLnBrk="0" hangingPunct="1">
        <a:spcBef>
          <a:spcPct val="20000"/>
        </a:spcBef>
        <a:buFont typeface="Arial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2013" indent="-925637" algn="l" defTabSz="1851275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3285" indent="-925637" algn="l" defTabSz="1851275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3884560" indent="-925637" algn="l" defTabSz="1851275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735837" indent="-925637" algn="l" defTabSz="1851275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127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51275" algn="l" defTabSz="185127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02551" algn="l" defTabSz="185127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553826" algn="l" defTabSz="185127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05099" algn="l" defTabSz="185127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256373" algn="l" defTabSz="185127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107650" algn="l" defTabSz="185127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2958925" algn="l" defTabSz="185127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0199" algn="l" defTabSz="185127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DBFD8D-89BD-1C48-A725-87AB8396D3D7}"/>
              </a:ext>
            </a:extLst>
          </p:cNvPr>
          <p:cNvSpPr txBox="1"/>
          <p:nvPr/>
        </p:nvSpPr>
        <p:spPr>
          <a:xfrm>
            <a:off x="12968791" y="7886640"/>
            <a:ext cx="6760207" cy="1389534"/>
          </a:xfrm>
          <a:prstGeom prst="rect">
            <a:avLst/>
          </a:prstGeom>
          <a:noFill/>
        </p:spPr>
        <p:txBody>
          <a:bodyPr wrap="square" lIns="370257" tIns="185128" rIns="370257" bIns="185128" rtlCol="0">
            <a:spAutoFit/>
          </a:bodyPr>
          <a:lstStyle/>
          <a:p>
            <a:pPr algn="ctr"/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actual pedigree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81809-FC90-C940-995E-5F7E96EF2A3D}"/>
              </a:ext>
            </a:extLst>
          </p:cNvPr>
          <p:cNvSpPr txBox="1"/>
          <p:nvPr/>
        </p:nvSpPr>
        <p:spPr>
          <a:xfrm>
            <a:off x="11036392" y="17590281"/>
            <a:ext cx="9966008" cy="1389534"/>
          </a:xfrm>
          <a:prstGeom prst="rect">
            <a:avLst/>
          </a:prstGeom>
          <a:noFill/>
        </p:spPr>
        <p:txBody>
          <a:bodyPr wrap="square" lIns="370257" tIns="185128" rIns="370257" bIns="185128" rtlCol="0">
            <a:spAutoFit/>
          </a:bodyPr>
          <a:lstStyle/>
          <a:p>
            <a:pPr algn="ctr"/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standardized pedigree H’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5B74-6083-3C48-A02C-8472909F8B54}"/>
              </a:ext>
            </a:extLst>
          </p:cNvPr>
          <p:cNvSpPr txBox="1"/>
          <p:nvPr/>
        </p:nvSpPr>
        <p:spPr>
          <a:xfrm>
            <a:off x="12345206" y="23583151"/>
            <a:ext cx="8102487" cy="1389534"/>
          </a:xfrm>
          <a:prstGeom prst="rect">
            <a:avLst/>
          </a:prstGeom>
          <a:noFill/>
        </p:spPr>
        <p:txBody>
          <a:bodyPr wrap="square" lIns="370257" tIns="185128" rIns="370257" bIns="185128" rtlCol="0">
            <a:spAutoFit/>
          </a:bodyPr>
          <a:lstStyle/>
          <a:p>
            <a:pPr algn="ctr"/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flattened pedigree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3C22C-8186-AF4B-AC28-00B0A6FDBF6A}"/>
              </a:ext>
            </a:extLst>
          </p:cNvPr>
          <p:cNvSpPr txBox="1"/>
          <p:nvPr/>
        </p:nvSpPr>
        <p:spPr>
          <a:xfrm>
            <a:off x="2915721" y="3887541"/>
            <a:ext cx="15199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DBE86-CAE1-DF4D-A7C4-0BB77A8A1A33}"/>
              </a:ext>
            </a:extLst>
          </p:cNvPr>
          <p:cNvSpPr txBox="1"/>
          <p:nvPr/>
        </p:nvSpPr>
        <p:spPr>
          <a:xfrm>
            <a:off x="2954193" y="13624233"/>
            <a:ext cx="14814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3063D-49DC-B54E-96A2-1C9C6F670BFC}"/>
              </a:ext>
            </a:extLst>
          </p:cNvPr>
          <p:cNvSpPr txBox="1"/>
          <p:nvPr/>
        </p:nvSpPr>
        <p:spPr>
          <a:xfrm>
            <a:off x="2941369" y="21914375"/>
            <a:ext cx="14686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(C)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220A4-D2EE-124B-91D7-D8ED803B1F86}"/>
              </a:ext>
            </a:extLst>
          </p:cNvPr>
          <p:cNvCxnSpPr/>
          <p:nvPr/>
        </p:nvCxnSpPr>
        <p:spPr>
          <a:xfrm rot="5400000">
            <a:off x="14963847" y="20040002"/>
            <a:ext cx="1572479" cy="16376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6FC93A-BFFF-3244-976F-F655FFA28672}"/>
              </a:ext>
            </a:extLst>
          </p:cNvPr>
          <p:cNvCxnSpPr/>
          <p:nvPr/>
        </p:nvCxnSpPr>
        <p:spPr>
          <a:xfrm rot="5400000">
            <a:off x="14947470" y="10345192"/>
            <a:ext cx="1572479" cy="16376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93C518-0613-7746-8BE9-C4976899E4CD}"/>
              </a:ext>
            </a:extLst>
          </p:cNvPr>
          <p:cNvSpPr txBox="1"/>
          <p:nvPr/>
        </p:nvSpPr>
        <p:spPr>
          <a:xfrm>
            <a:off x="28022828" y="10075808"/>
            <a:ext cx="6063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male relative in actual pedigree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C4ED4-38EE-A748-AD64-7E110609B34F}"/>
              </a:ext>
            </a:extLst>
          </p:cNvPr>
          <p:cNvSpPr txBox="1"/>
          <p:nvPr/>
        </p:nvSpPr>
        <p:spPr>
          <a:xfrm>
            <a:off x="28022827" y="12058589"/>
            <a:ext cx="5639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female relative in actual pedigree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FC05D-510E-B34A-9420-411C8DE5D713}"/>
              </a:ext>
            </a:extLst>
          </p:cNvPr>
          <p:cNvSpPr txBox="1"/>
          <p:nvPr/>
        </p:nvSpPr>
        <p:spPr>
          <a:xfrm>
            <a:off x="28022828" y="15744187"/>
            <a:ext cx="6788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male relative absent from actual pedigree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D0285-9866-9D4C-A49C-4C3FA4BFB5D8}"/>
              </a:ext>
            </a:extLst>
          </p:cNvPr>
          <p:cNvSpPr txBox="1"/>
          <p:nvPr/>
        </p:nvSpPr>
        <p:spPr>
          <a:xfrm>
            <a:off x="28022828" y="17733932"/>
            <a:ext cx="721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female relative absent from actual pedigree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C71E9B-B9E3-354A-99A5-A2C19318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0" y="1673582"/>
            <a:ext cx="12141200" cy="6384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DADC6B-3390-6A49-A019-1404305D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847" y="11428640"/>
            <a:ext cx="13305810" cy="6495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05DADE-902D-F043-8590-342687367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158" y="21830473"/>
            <a:ext cx="22688267" cy="16205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789853-38EC-9F4F-9A68-B3251B61AD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89" b="76133"/>
          <a:stretch/>
        </p:blipFill>
        <p:spPr>
          <a:xfrm>
            <a:off x="25298400" y="9976605"/>
            <a:ext cx="2529589" cy="20819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DE0452-4D2F-E74D-BC1A-906A7677D27B}"/>
              </a:ext>
            </a:extLst>
          </p:cNvPr>
          <p:cNvSpPr txBox="1"/>
          <p:nvPr/>
        </p:nvSpPr>
        <p:spPr>
          <a:xfrm>
            <a:off x="28022827" y="14338195"/>
            <a:ext cx="563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proband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29B2296-2E9C-2A40-86E0-234EE4EFA5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248" b="61097"/>
          <a:stretch/>
        </p:blipFill>
        <p:spPr>
          <a:xfrm>
            <a:off x="25223150" y="12122234"/>
            <a:ext cx="2604839" cy="15400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F2CA6A-D149-7249-A806-E13450AC62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6990" b="40871"/>
          <a:stretch/>
        </p:blipFill>
        <p:spPr>
          <a:xfrm>
            <a:off x="25223150" y="13812915"/>
            <a:ext cx="2604839" cy="19312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1C88B1-7DF8-F444-A76A-4B55DE17C8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8235" b="22579"/>
          <a:stretch/>
        </p:blipFill>
        <p:spPr>
          <a:xfrm>
            <a:off x="25223150" y="15894769"/>
            <a:ext cx="2604839" cy="16736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64D0C6-DB92-EF4E-A835-B03CFFEDD0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5825"/>
          <a:stretch/>
        </p:blipFill>
        <p:spPr>
          <a:xfrm>
            <a:off x="25223150" y="17733931"/>
            <a:ext cx="2604839" cy="210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8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02105C-3285-5445-91AF-2C1E0A4F5FFB}"/>
              </a:ext>
            </a:extLst>
          </p:cNvPr>
          <p:cNvSpPr txBox="1"/>
          <p:nvPr/>
        </p:nvSpPr>
        <p:spPr>
          <a:xfrm>
            <a:off x="10673064" y="11047523"/>
            <a:ext cx="1837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/>
              <a:t> . .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24A44-F622-EA4F-A8BC-328A3B4CD45F}"/>
              </a:ext>
            </a:extLst>
          </p:cNvPr>
          <p:cNvSpPr txBox="1"/>
          <p:nvPr/>
        </p:nvSpPr>
        <p:spPr>
          <a:xfrm>
            <a:off x="1015276" y="14520603"/>
            <a:ext cx="962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neighborhood centered at r=0 in standardized pedigree H’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728C2C-D628-2C47-832A-4425A86D8DAE}"/>
              </a:ext>
            </a:extLst>
          </p:cNvPr>
          <p:cNvSpPr txBox="1"/>
          <p:nvPr/>
        </p:nvSpPr>
        <p:spPr>
          <a:xfrm>
            <a:off x="22351535" y="11047523"/>
            <a:ext cx="1837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/>
              <a:t> . . 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3DE26E-F89F-9846-9B01-B867F852067C}"/>
              </a:ext>
            </a:extLst>
          </p:cNvPr>
          <p:cNvSpPr txBox="1"/>
          <p:nvPr/>
        </p:nvSpPr>
        <p:spPr>
          <a:xfrm>
            <a:off x="34106623" y="10940041"/>
            <a:ext cx="1837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/>
              <a:t> . . 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77EB4AD-0218-1344-8D91-9C7DD56E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64" y="8721419"/>
            <a:ext cx="10068122" cy="568871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F51593-4E8E-2A47-9F24-A3122290E1F1}"/>
              </a:ext>
            </a:extLst>
          </p:cNvPr>
          <p:cNvCxnSpPr>
            <a:cxnSpLocks/>
          </p:cNvCxnSpPr>
          <p:nvPr/>
        </p:nvCxnSpPr>
        <p:spPr>
          <a:xfrm flipH="1">
            <a:off x="5561139" y="16627554"/>
            <a:ext cx="4409" cy="11490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754D08-C8C2-C34D-B547-89F63975E42D}"/>
              </a:ext>
            </a:extLst>
          </p:cNvPr>
          <p:cNvCxnSpPr>
            <a:cxnSpLocks/>
          </p:cNvCxnSpPr>
          <p:nvPr/>
        </p:nvCxnSpPr>
        <p:spPr>
          <a:xfrm flipH="1">
            <a:off x="5561139" y="7610723"/>
            <a:ext cx="4409" cy="11490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F1E4546-A61B-A64A-A3EE-5E10A1544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716" y="2686073"/>
            <a:ext cx="7180846" cy="40034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0A121AF-1B13-4A4E-9DF3-D2600BFFA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30" y="18167203"/>
            <a:ext cx="10937839" cy="77208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303BAB0-4341-F043-B90B-85FFEBE9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068" y="8721419"/>
            <a:ext cx="10068122" cy="5688715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1F39D5-034B-1E4D-A9CD-148B89AF4218}"/>
              </a:ext>
            </a:extLst>
          </p:cNvPr>
          <p:cNvCxnSpPr>
            <a:cxnSpLocks/>
          </p:cNvCxnSpPr>
          <p:nvPr/>
        </p:nvCxnSpPr>
        <p:spPr>
          <a:xfrm flipH="1">
            <a:off x="17089143" y="16627554"/>
            <a:ext cx="4409" cy="11490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C535E4-486F-AB42-B6B6-0173CD21D2C8}"/>
              </a:ext>
            </a:extLst>
          </p:cNvPr>
          <p:cNvCxnSpPr>
            <a:cxnSpLocks/>
          </p:cNvCxnSpPr>
          <p:nvPr/>
        </p:nvCxnSpPr>
        <p:spPr>
          <a:xfrm flipH="1">
            <a:off x="17089143" y="7610723"/>
            <a:ext cx="4409" cy="11490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24108EB4-B680-AF46-A74F-C5140A7E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720" y="2686073"/>
            <a:ext cx="7180846" cy="400348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712B5B6-EA4B-9D4E-8173-B9BEDA73F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1254" y="18167203"/>
            <a:ext cx="10937839" cy="77208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062E156-B53D-824A-B347-62238B6E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512" y="8721419"/>
            <a:ext cx="10068122" cy="568871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2B83CC-898A-3B45-B61F-E4FF4BAC1A7C}"/>
              </a:ext>
            </a:extLst>
          </p:cNvPr>
          <p:cNvCxnSpPr>
            <a:cxnSpLocks/>
          </p:cNvCxnSpPr>
          <p:nvPr/>
        </p:nvCxnSpPr>
        <p:spPr>
          <a:xfrm flipH="1">
            <a:off x="28822587" y="16627554"/>
            <a:ext cx="4409" cy="11490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118FF7-E106-DF4E-B8F1-0CE71987F57C}"/>
              </a:ext>
            </a:extLst>
          </p:cNvPr>
          <p:cNvCxnSpPr>
            <a:cxnSpLocks/>
          </p:cNvCxnSpPr>
          <p:nvPr/>
        </p:nvCxnSpPr>
        <p:spPr>
          <a:xfrm flipH="1">
            <a:off x="28822587" y="7610723"/>
            <a:ext cx="4409" cy="11490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1DDC5BE8-CB4C-F04C-8456-ECB3EE4E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2164" y="2686073"/>
            <a:ext cx="7180846" cy="400348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3C9F09B-8165-B442-BFF2-DB3EE3EFC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3258" y="18167203"/>
            <a:ext cx="10937839" cy="772083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6FAAE54-0D88-F946-AD02-34E2008175F1}"/>
              </a:ext>
            </a:extLst>
          </p:cNvPr>
          <p:cNvSpPr/>
          <p:nvPr/>
        </p:nvSpPr>
        <p:spPr>
          <a:xfrm>
            <a:off x="5849014" y="12477936"/>
            <a:ext cx="1160632" cy="1924151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D9F358-F33E-C54E-AB90-92BD0DC99512}"/>
              </a:ext>
            </a:extLst>
          </p:cNvPr>
          <p:cNvSpPr/>
          <p:nvPr/>
        </p:nvSpPr>
        <p:spPr>
          <a:xfrm>
            <a:off x="5849014" y="10576609"/>
            <a:ext cx="1160632" cy="1924151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B3165C3-74E1-BB46-8D38-4691D0ACBF3D}"/>
              </a:ext>
            </a:extLst>
          </p:cNvPr>
          <p:cNvSpPr/>
          <p:nvPr/>
        </p:nvSpPr>
        <p:spPr>
          <a:xfrm>
            <a:off x="4697579" y="10576608"/>
            <a:ext cx="1160632" cy="1924151"/>
          </a:xfrm>
          <a:prstGeom prst="rect">
            <a:avLst/>
          </a:prstGeom>
          <a:solidFill>
            <a:schemeClr val="tx2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1EB1DA-C106-AF4B-AE14-C2A8661C8979}"/>
              </a:ext>
            </a:extLst>
          </p:cNvPr>
          <p:cNvSpPr/>
          <p:nvPr/>
        </p:nvSpPr>
        <p:spPr>
          <a:xfrm>
            <a:off x="7009646" y="12477935"/>
            <a:ext cx="1160632" cy="1924151"/>
          </a:xfrm>
          <a:prstGeom prst="rect">
            <a:avLst/>
          </a:prstGeom>
          <a:solidFill>
            <a:schemeClr val="accent6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8A318D-CA76-A945-BB84-C72347F011E1}"/>
              </a:ext>
            </a:extLst>
          </p:cNvPr>
          <p:cNvSpPr/>
          <p:nvPr/>
        </p:nvSpPr>
        <p:spPr>
          <a:xfrm>
            <a:off x="4697493" y="12455559"/>
            <a:ext cx="1160632" cy="1924151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ABE108-3CB1-F243-9EEF-363609FC6D69}"/>
              </a:ext>
            </a:extLst>
          </p:cNvPr>
          <p:cNvSpPr/>
          <p:nvPr/>
        </p:nvSpPr>
        <p:spPr>
          <a:xfrm>
            <a:off x="3545972" y="12485983"/>
            <a:ext cx="1160632" cy="1924151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9C0103-AD40-804F-8B37-826BDA1B43D5}"/>
              </a:ext>
            </a:extLst>
          </p:cNvPr>
          <p:cNvSpPr/>
          <p:nvPr/>
        </p:nvSpPr>
        <p:spPr>
          <a:xfrm>
            <a:off x="3911599" y="18054320"/>
            <a:ext cx="648733" cy="925606"/>
          </a:xfrm>
          <a:prstGeom prst="rect">
            <a:avLst/>
          </a:prstGeom>
          <a:solidFill>
            <a:schemeClr val="tx2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00F6C11-B578-E744-9138-DD530C0F5523}"/>
              </a:ext>
            </a:extLst>
          </p:cNvPr>
          <p:cNvSpPr/>
          <p:nvPr/>
        </p:nvSpPr>
        <p:spPr>
          <a:xfrm>
            <a:off x="6568439" y="18059726"/>
            <a:ext cx="648733" cy="925606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78E7F3-6A5D-CF4A-9FEC-1A475468896C}"/>
              </a:ext>
            </a:extLst>
          </p:cNvPr>
          <p:cNvSpPr/>
          <p:nvPr/>
        </p:nvSpPr>
        <p:spPr>
          <a:xfrm>
            <a:off x="645509" y="18091304"/>
            <a:ext cx="648733" cy="92560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3CA45B-9AA5-1E4D-B7F3-A25B217C59EC}"/>
              </a:ext>
            </a:extLst>
          </p:cNvPr>
          <p:cNvSpPr/>
          <p:nvPr/>
        </p:nvSpPr>
        <p:spPr>
          <a:xfrm>
            <a:off x="9250911" y="18091304"/>
            <a:ext cx="648733" cy="92560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3CD270-26F7-B74E-8EA7-F885F2DF3965}"/>
              </a:ext>
            </a:extLst>
          </p:cNvPr>
          <p:cNvSpPr/>
          <p:nvPr/>
        </p:nvSpPr>
        <p:spPr>
          <a:xfrm>
            <a:off x="9924923" y="18090441"/>
            <a:ext cx="648733" cy="925606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0B487DB-3523-6F45-A65B-B93877D1101A}"/>
              </a:ext>
            </a:extLst>
          </p:cNvPr>
          <p:cNvSpPr/>
          <p:nvPr/>
        </p:nvSpPr>
        <p:spPr>
          <a:xfrm>
            <a:off x="10604632" y="18090441"/>
            <a:ext cx="648733" cy="925606"/>
          </a:xfrm>
          <a:prstGeom prst="rect">
            <a:avLst/>
          </a:prstGeom>
          <a:solidFill>
            <a:schemeClr val="accent6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3AE77DD-5260-3749-A25C-677D7F51A481}"/>
              </a:ext>
            </a:extLst>
          </p:cNvPr>
          <p:cNvSpPr/>
          <p:nvPr/>
        </p:nvSpPr>
        <p:spPr>
          <a:xfrm>
            <a:off x="27887013" y="10472332"/>
            <a:ext cx="1160632" cy="2016631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64BD7D-7D51-FB4B-8AE4-5D229B47D7BA}"/>
              </a:ext>
            </a:extLst>
          </p:cNvPr>
          <p:cNvSpPr/>
          <p:nvPr/>
        </p:nvSpPr>
        <p:spPr>
          <a:xfrm>
            <a:off x="26741923" y="8504837"/>
            <a:ext cx="1160632" cy="1924151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FBF21A4-2A28-3E41-9AD2-BA894049598F}"/>
              </a:ext>
            </a:extLst>
          </p:cNvPr>
          <p:cNvSpPr/>
          <p:nvPr/>
        </p:nvSpPr>
        <p:spPr>
          <a:xfrm>
            <a:off x="25574446" y="8504836"/>
            <a:ext cx="1160632" cy="1924151"/>
          </a:xfrm>
          <a:prstGeom prst="rect">
            <a:avLst/>
          </a:prstGeom>
          <a:solidFill>
            <a:schemeClr val="tx2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7FFE6D-B849-0841-BA2F-AE3E39F030CA}"/>
              </a:ext>
            </a:extLst>
          </p:cNvPr>
          <p:cNvSpPr/>
          <p:nvPr/>
        </p:nvSpPr>
        <p:spPr>
          <a:xfrm>
            <a:off x="25574446" y="10448206"/>
            <a:ext cx="1160632" cy="2063581"/>
          </a:xfrm>
          <a:prstGeom prst="rect">
            <a:avLst/>
          </a:prstGeom>
          <a:solidFill>
            <a:schemeClr val="accent6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A3304D-1B62-8841-9520-21B384E6E0FB}"/>
              </a:ext>
            </a:extLst>
          </p:cNvPr>
          <p:cNvSpPr/>
          <p:nvPr/>
        </p:nvSpPr>
        <p:spPr>
          <a:xfrm>
            <a:off x="26730159" y="10462533"/>
            <a:ext cx="1160632" cy="2045648"/>
          </a:xfrm>
          <a:prstGeom prst="rect">
            <a:avLst/>
          </a:prstGeom>
          <a:solidFill>
            <a:schemeClr val="accent6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F68A1FA-CBF5-A342-BA81-07EF903C9338}"/>
              </a:ext>
            </a:extLst>
          </p:cNvPr>
          <p:cNvSpPr/>
          <p:nvPr/>
        </p:nvSpPr>
        <p:spPr>
          <a:xfrm>
            <a:off x="24416468" y="10475027"/>
            <a:ext cx="1160632" cy="203676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EE5B483-6966-4245-8A31-D351884D3E35}"/>
              </a:ext>
            </a:extLst>
          </p:cNvPr>
          <p:cNvSpPr/>
          <p:nvPr/>
        </p:nvSpPr>
        <p:spPr>
          <a:xfrm>
            <a:off x="26758465" y="12501266"/>
            <a:ext cx="1160632" cy="1717285"/>
          </a:xfrm>
          <a:prstGeom prst="rect">
            <a:avLst/>
          </a:prstGeom>
          <a:solidFill>
            <a:schemeClr val="accent3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DDF05-85E8-A84D-B592-F602807D56A8}"/>
              </a:ext>
            </a:extLst>
          </p:cNvPr>
          <p:cNvSpPr/>
          <p:nvPr/>
        </p:nvSpPr>
        <p:spPr>
          <a:xfrm>
            <a:off x="27916443" y="12488963"/>
            <a:ext cx="1160632" cy="1717285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8C94DD-C036-FE48-B6C4-5FDCD2BC7D48}"/>
              </a:ext>
            </a:extLst>
          </p:cNvPr>
          <p:cNvSpPr/>
          <p:nvPr/>
        </p:nvSpPr>
        <p:spPr>
          <a:xfrm>
            <a:off x="29084420" y="12508181"/>
            <a:ext cx="1160632" cy="1717285"/>
          </a:xfrm>
          <a:prstGeom prst="rect">
            <a:avLst/>
          </a:prstGeom>
          <a:solidFill>
            <a:schemeClr val="accent4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A7E87FE-4736-634E-AF01-EF282BDBBD9D}"/>
              </a:ext>
            </a:extLst>
          </p:cNvPr>
          <p:cNvSpPr/>
          <p:nvPr/>
        </p:nvSpPr>
        <p:spPr>
          <a:xfrm>
            <a:off x="30242398" y="12495878"/>
            <a:ext cx="1160632" cy="1717285"/>
          </a:xfrm>
          <a:prstGeom prst="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FB0265F-103B-824A-AE45-238EDE9B742F}"/>
              </a:ext>
            </a:extLst>
          </p:cNvPr>
          <p:cNvSpPr/>
          <p:nvPr/>
        </p:nvSpPr>
        <p:spPr>
          <a:xfrm>
            <a:off x="15003238" y="8504836"/>
            <a:ext cx="1160632" cy="1924151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B518BC-A3A0-8A40-9A61-A261ECAD4A20}"/>
              </a:ext>
            </a:extLst>
          </p:cNvPr>
          <p:cNvSpPr/>
          <p:nvPr/>
        </p:nvSpPr>
        <p:spPr>
          <a:xfrm>
            <a:off x="12680857" y="10451657"/>
            <a:ext cx="1160632" cy="1717285"/>
          </a:xfrm>
          <a:prstGeom prst="rect">
            <a:avLst/>
          </a:prstGeom>
          <a:solidFill>
            <a:schemeClr val="accent3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A84EF8E-C2DB-CF4C-88ED-9217D98822AC}"/>
              </a:ext>
            </a:extLst>
          </p:cNvPr>
          <p:cNvSpPr/>
          <p:nvPr/>
        </p:nvSpPr>
        <p:spPr>
          <a:xfrm>
            <a:off x="16142310" y="10448886"/>
            <a:ext cx="1160632" cy="1717285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8D8D74-8829-484D-BA7C-774863E76470}"/>
              </a:ext>
            </a:extLst>
          </p:cNvPr>
          <p:cNvSpPr/>
          <p:nvPr/>
        </p:nvSpPr>
        <p:spPr>
          <a:xfrm>
            <a:off x="13834980" y="10452433"/>
            <a:ext cx="1160632" cy="1717285"/>
          </a:xfrm>
          <a:prstGeom prst="rect">
            <a:avLst/>
          </a:prstGeom>
          <a:solidFill>
            <a:schemeClr val="accent4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902E54-BD22-B344-8BBF-D1DE8C4DE525}"/>
              </a:ext>
            </a:extLst>
          </p:cNvPr>
          <p:cNvSpPr/>
          <p:nvPr/>
        </p:nvSpPr>
        <p:spPr>
          <a:xfrm>
            <a:off x="14992958" y="10440130"/>
            <a:ext cx="1160632" cy="1717285"/>
          </a:xfrm>
          <a:prstGeom prst="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AB9C58-5A3A-9043-B725-B2373034335D}"/>
              </a:ext>
            </a:extLst>
          </p:cNvPr>
          <p:cNvSpPr/>
          <p:nvPr/>
        </p:nvSpPr>
        <p:spPr>
          <a:xfrm>
            <a:off x="13497858" y="18090441"/>
            <a:ext cx="648733" cy="92560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A5786CA-5C10-A743-863E-B0607ABB7A8E}"/>
              </a:ext>
            </a:extLst>
          </p:cNvPr>
          <p:cNvSpPr/>
          <p:nvPr/>
        </p:nvSpPr>
        <p:spPr>
          <a:xfrm>
            <a:off x="16135316" y="18090441"/>
            <a:ext cx="648733" cy="925606"/>
          </a:xfrm>
          <a:prstGeom prst="rect">
            <a:avLst/>
          </a:prstGeom>
          <a:solidFill>
            <a:schemeClr val="accent3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DB5E584-A0E9-8541-8799-7B4B0DA5AE3B}"/>
              </a:ext>
            </a:extLst>
          </p:cNvPr>
          <p:cNvSpPr/>
          <p:nvPr/>
        </p:nvSpPr>
        <p:spPr>
          <a:xfrm>
            <a:off x="16792688" y="18090441"/>
            <a:ext cx="648733" cy="925606"/>
          </a:xfrm>
          <a:prstGeom prst="rect">
            <a:avLst/>
          </a:prstGeom>
          <a:solidFill>
            <a:schemeClr val="accent4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AA069E7-D547-4549-A372-D58F8C986F4D}"/>
              </a:ext>
            </a:extLst>
          </p:cNvPr>
          <p:cNvSpPr/>
          <p:nvPr/>
        </p:nvSpPr>
        <p:spPr>
          <a:xfrm>
            <a:off x="15481834" y="18090441"/>
            <a:ext cx="648733" cy="925606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D06A7D-9AC9-F34C-BD1B-4C57AD87789C}"/>
              </a:ext>
            </a:extLst>
          </p:cNvPr>
          <p:cNvSpPr/>
          <p:nvPr/>
        </p:nvSpPr>
        <p:spPr>
          <a:xfrm>
            <a:off x="17465810" y="18090441"/>
            <a:ext cx="648733" cy="925606"/>
          </a:xfrm>
          <a:prstGeom prst="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B101AE1-C227-AC48-9FD1-C8C5D1D09666}"/>
              </a:ext>
            </a:extLst>
          </p:cNvPr>
          <p:cNvSpPr/>
          <p:nvPr/>
        </p:nvSpPr>
        <p:spPr>
          <a:xfrm>
            <a:off x="27131476" y="18054320"/>
            <a:ext cx="648733" cy="92560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E60F713-8243-AC45-A7B5-78CBA1ED11FB}"/>
              </a:ext>
            </a:extLst>
          </p:cNvPr>
          <p:cNvSpPr/>
          <p:nvPr/>
        </p:nvSpPr>
        <p:spPr>
          <a:xfrm>
            <a:off x="28440032" y="18054320"/>
            <a:ext cx="648733" cy="925606"/>
          </a:xfrm>
          <a:prstGeom prst="rect">
            <a:avLst/>
          </a:prstGeom>
          <a:solidFill>
            <a:schemeClr val="accent6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EB8E403-6BCC-CE44-BD11-398482C4E1EA}"/>
              </a:ext>
            </a:extLst>
          </p:cNvPr>
          <p:cNvSpPr/>
          <p:nvPr/>
        </p:nvSpPr>
        <p:spPr>
          <a:xfrm>
            <a:off x="29097404" y="18054320"/>
            <a:ext cx="648733" cy="925606"/>
          </a:xfrm>
          <a:prstGeom prst="rect">
            <a:avLst/>
          </a:prstGeom>
          <a:solidFill>
            <a:schemeClr val="accent6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6AA31C9-FC44-404B-A82B-7C89A45C54C3}"/>
              </a:ext>
            </a:extLst>
          </p:cNvPr>
          <p:cNvSpPr/>
          <p:nvPr/>
        </p:nvSpPr>
        <p:spPr>
          <a:xfrm>
            <a:off x="27786550" y="18054320"/>
            <a:ext cx="648733" cy="92560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0C567A-C67C-FB4C-A0C5-3FD6F5021524}"/>
              </a:ext>
            </a:extLst>
          </p:cNvPr>
          <p:cNvSpPr/>
          <p:nvPr/>
        </p:nvSpPr>
        <p:spPr>
          <a:xfrm>
            <a:off x="23836646" y="18054320"/>
            <a:ext cx="648733" cy="925606"/>
          </a:xfrm>
          <a:prstGeom prst="rect">
            <a:avLst/>
          </a:prstGeom>
          <a:solidFill>
            <a:schemeClr val="accent4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BA4234A-C7D1-A84F-95B7-B3C4F4CEA7AC}"/>
              </a:ext>
            </a:extLst>
          </p:cNvPr>
          <p:cNvSpPr/>
          <p:nvPr/>
        </p:nvSpPr>
        <p:spPr>
          <a:xfrm>
            <a:off x="33144800" y="18020245"/>
            <a:ext cx="648733" cy="925606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B3E52F5-92BF-2042-964C-D98FDFA87D8D}"/>
              </a:ext>
            </a:extLst>
          </p:cNvPr>
          <p:cNvSpPr/>
          <p:nvPr/>
        </p:nvSpPr>
        <p:spPr>
          <a:xfrm>
            <a:off x="33813877" y="18020245"/>
            <a:ext cx="648733" cy="925606"/>
          </a:xfrm>
          <a:prstGeom prst="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20D915C-E251-EA40-95DC-4F6136FE5AFC}"/>
              </a:ext>
            </a:extLst>
          </p:cNvPr>
          <p:cNvSpPr/>
          <p:nvPr/>
        </p:nvSpPr>
        <p:spPr>
          <a:xfrm>
            <a:off x="32453421" y="18020245"/>
            <a:ext cx="648733" cy="925606"/>
          </a:xfrm>
          <a:prstGeom prst="rect">
            <a:avLst/>
          </a:prstGeom>
          <a:solidFill>
            <a:schemeClr val="accent3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DAF46A2-FDE0-FB46-B655-F9FE5F1CA0CC}"/>
              </a:ext>
            </a:extLst>
          </p:cNvPr>
          <p:cNvSpPr/>
          <p:nvPr/>
        </p:nvSpPr>
        <p:spPr>
          <a:xfrm>
            <a:off x="24522639" y="18054320"/>
            <a:ext cx="648733" cy="925606"/>
          </a:xfrm>
          <a:prstGeom prst="rect">
            <a:avLst/>
          </a:prstGeom>
          <a:solidFill>
            <a:schemeClr val="tx2">
              <a:lumMod val="75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A232CCA-95E4-4844-9C88-AAD3E9A1C304}"/>
              </a:ext>
            </a:extLst>
          </p:cNvPr>
          <p:cNvSpPr/>
          <p:nvPr/>
        </p:nvSpPr>
        <p:spPr>
          <a:xfrm>
            <a:off x="25192262" y="18052055"/>
            <a:ext cx="648733" cy="925606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B9DF375-CBE1-F440-8FF0-284C912E9C93}"/>
              </a:ext>
            </a:extLst>
          </p:cNvPr>
          <p:cNvSpPr txBox="1"/>
          <p:nvPr/>
        </p:nvSpPr>
        <p:spPr>
          <a:xfrm>
            <a:off x="11522529" y="22978347"/>
            <a:ext cx="6063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male relative in actual pedigree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33EFDE-A4F1-7441-945A-B42091F4B664}"/>
              </a:ext>
            </a:extLst>
          </p:cNvPr>
          <p:cNvSpPr txBox="1"/>
          <p:nvPr/>
        </p:nvSpPr>
        <p:spPr>
          <a:xfrm>
            <a:off x="11522528" y="24961128"/>
            <a:ext cx="5639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female relative in actual pedigree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F578ACF-9779-A44D-B66F-4AF0296A278B}"/>
              </a:ext>
            </a:extLst>
          </p:cNvPr>
          <p:cNvSpPr txBox="1"/>
          <p:nvPr/>
        </p:nvSpPr>
        <p:spPr>
          <a:xfrm>
            <a:off x="21169449" y="22961490"/>
            <a:ext cx="6788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male relative absent from actual pedigree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1A6EE89-0AD3-3146-B8E1-B958F7E0EB0E}"/>
              </a:ext>
            </a:extLst>
          </p:cNvPr>
          <p:cNvSpPr txBox="1"/>
          <p:nvPr/>
        </p:nvSpPr>
        <p:spPr>
          <a:xfrm>
            <a:off x="21169449" y="24951235"/>
            <a:ext cx="721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female relative absent from actual pedigree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B23D6537-EFC4-3E4A-892D-827E3E90B3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89" b="76133"/>
          <a:stretch/>
        </p:blipFill>
        <p:spPr>
          <a:xfrm>
            <a:off x="8798101" y="22879144"/>
            <a:ext cx="2529589" cy="2081984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B5215A0-9F18-0848-9785-673D3F2EDD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248" b="61097"/>
          <a:stretch/>
        </p:blipFill>
        <p:spPr>
          <a:xfrm>
            <a:off x="8722851" y="25024773"/>
            <a:ext cx="2604839" cy="1540099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5B4D2E54-F2AF-0E40-A3B6-3C1B4FF3B6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8235" b="22579"/>
          <a:stretch/>
        </p:blipFill>
        <p:spPr>
          <a:xfrm>
            <a:off x="18369771" y="23112072"/>
            <a:ext cx="2604839" cy="1673647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D40EDEF7-7D4C-5749-A773-67E44CCEB7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5825"/>
          <a:stretch/>
        </p:blipFill>
        <p:spPr>
          <a:xfrm>
            <a:off x="18369771" y="24951234"/>
            <a:ext cx="2604839" cy="2108853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9D6CA97B-637B-AF48-9091-A8F8EA44310B}"/>
              </a:ext>
            </a:extLst>
          </p:cNvPr>
          <p:cNvSpPr txBox="1"/>
          <p:nvPr/>
        </p:nvSpPr>
        <p:spPr>
          <a:xfrm>
            <a:off x="1931136" y="6254594"/>
            <a:ext cx="7357586" cy="1297201"/>
          </a:xfrm>
          <a:prstGeom prst="rect">
            <a:avLst/>
          </a:prstGeom>
          <a:noFill/>
        </p:spPr>
        <p:txBody>
          <a:bodyPr wrap="square" lIns="370257" tIns="185128" rIns="370257" bIns="185128" rtlCol="0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actual pedigree 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1F7D249-8025-214B-8F85-9AD3791EEF9E}"/>
              </a:ext>
            </a:extLst>
          </p:cNvPr>
          <p:cNvSpPr txBox="1"/>
          <p:nvPr/>
        </p:nvSpPr>
        <p:spPr>
          <a:xfrm>
            <a:off x="13557837" y="6266084"/>
            <a:ext cx="7357586" cy="1297201"/>
          </a:xfrm>
          <a:prstGeom prst="rect">
            <a:avLst/>
          </a:prstGeom>
          <a:noFill/>
        </p:spPr>
        <p:txBody>
          <a:bodyPr wrap="square" lIns="370257" tIns="185128" rIns="370257" bIns="185128" rtlCol="0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actual pedigree 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56CB315-B681-9E46-9822-250F3922761B}"/>
              </a:ext>
            </a:extLst>
          </p:cNvPr>
          <p:cNvSpPr txBox="1"/>
          <p:nvPr/>
        </p:nvSpPr>
        <p:spPr>
          <a:xfrm>
            <a:off x="25143794" y="6254594"/>
            <a:ext cx="7357586" cy="1297201"/>
          </a:xfrm>
          <a:prstGeom prst="rect">
            <a:avLst/>
          </a:prstGeom>
          <a:noFill/>
        </p:spPr>
        <p:txBody>
          <a:bodyPr wrap="square" lIns="370257" tIns="185128" rIns="370257" bIns="185128" rtlCol="0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actual pedigree H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57AACCC-0CEE-ED40-9A1D-CA33DD3DC41B}"/>
              </a:ext>
            </a:extLst>
          </p:cNvPr>
          <p:cNvSpPr txBox="1"/>
          <p:nvPr/>
        </p:nvSpPr>
        <p:spPr>
          <a:xfrm>
            <a:off x="12426145" y="14489956"/>
            <a:ext cx="9847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neighborhood centered at r=2 in standardized pedigree H’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8C9FF76-E61B-8049-A49F-C6C8CB757C46}"/>
              </a:ext>
            </a:extLst>
          </p:cNvPr>
          <p:cNvSpPr txBox="1"/>
          <p:nvPr/>
        </p:nvSpPr>
        <p:spPr>
          <a:xfrm>
            <a:off x="23962148" y="14489956"/>
            <a:ext cx="10191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neighborhood centered at r=7 in standardized pedigree H’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908B672-2D95-3C4A-A875-5FD435F4B828}"/>
              </a:ext>
            </a:extLst>
          </p:cNvPr>
          <p:cNvSpPr txBox="1"/>
          <p:nvPr/>
        </p:nvSpPr>
        <p:spPr>
          <a:xfrm>
            <a:off x="1015276" y="19241711"/>
            <a:ext cx="9951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neighborhood centered at r=0 in flattened pedigree 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DB0613-28AF-114A-AFA0-46403012F9AE}"/>
              </a:ext>
            </a:extLst>
          </p:cNvPr>
          <p:cNvSpPr txBox="1"/>
          <p:nvPr/>
        </p:nvSpPr>
        <p:spPr>
          <a:xfrm>
            <a:off x="12680857" y="19251466"/>
            <a:ext cx="9951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neighborhood centered at r=2 in flattened pedigree 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192A4A8-A7F9-DF48-8073-412D698EB3C5}"/>
              </a:ext>
            </a:extLst>
          </p:cNvPr>
          <p:cNvSpPr txBox="1"/>
          <p:nvPr/>
        </p:nvSpPr>
        <p:spPr>
          <a:xfrm>
            <a:off x="24155332" y="19251466"/>
            <a:ext cx="9951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neighborhood centered at r=7 in flattened pedigree X</a:t>
            </a:r>
          </a:p>
        </p:txBody>
      </p:sp>
    </p:spTree>
    <p:extLst>
      <p:ext uri="{BB962C8B-B14F-4D97-AF65-F5344CB8AC3E}">
        <p14:creationId xmlns:p14="http://schemas.microsoft.com/office/powerpoint/2010/main" val="72041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148</Words>
  <Application>Microsoft Macintosh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Mcgill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Zoe Guan</dc:creator>
  <cp:lastModifiedBy>Guan, Zoe</cp:lastModifiedBy>
  <cp:revision>47</cp:revision>
  <cp:lastPrinted>2020-02-17T16:47:11Z</cp:lastPrinted>
  <dcterms:created xsi:type="dcterms:W3CDTF">2018-10-11T00:54:13Z</dcterms:created>
  <dcterms:modified xsi:type="dcterms:W3CDTF">2020-04-28T21:29:26Z</dcterms:modified>
</cp:coreProperties>
</file>