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810" r:id="rId2"/>
  </p:sldMasterIdLst>
  <p:notesMasterIdLst>
    <p:notesMasterId r:id="rId55"/>
  </p:notesMasterIdLst>
  <p:sldIdLst>
    <p:sldId id="256" r:id="rId3"/>
    <p:sldId id="257" r:id="rId4"/>
    <p:sldId id="258" r:id="rId5"/>
    <p:sldId id="310" r:id="rId6"/>
    <p:sldId id="260" r:id="rId7"/>
    <p:sldId id="308" r:id="rId8"/>
    <p:sldId id="309" r:id="rId9"/>
    <p:sldId id="303" r:id="rId10"/>
    <p:sldId id="304" r:id="rId11"/>
    <p:sldId id="305" r:id="rId12"/>
    <p:sldId id="306" r:id="rId13"/>
    <p:sldId id="307"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5143500" type="screen16x9"/>
  <p:notesSz cx="6858000" cy="9144000"/>
  <p:embeddedFontLst>
    <p:embeddedFont>
      <p:font typeface="Calibri" panose="020F0502020204030204" pitchFamily="34" charset="0"/>
      <p:regular r:id="rId56"/>
      <p:bold r:id="rId57"/>
      <p:italic r:id="rId58"/>
      <p:boldItalic r:id="rId59"/>
    </p:embeddedFont>
    <p:embeddedFont>
      <p:font typeface="Fira Sans Extra Condensed" panose="020B0503050000020004" pitchFamily="34" charset="0"/>
      <p:regular r:id="rId60"/>
      <p:bold r:id="rId61"/>
      <p:italic r:id="rId62"/>
      <p:boldItalic r:id="rId63"/>
    </p:embeddedFont>
    <p:embeddedFont>
      <p:font typeface="Fira Sans Extra Condensed Light" panose="020B0403050000020004" pitchFamily="34" charset="0"/>
      <p:regular r:id="rId64"/>
      <p:bold r:id="rId65"/>
      <p:italic r:id="rId66"/>
      <p:boldItalic r:id="rId67"/>
    </p:embeddedFont>
    <p:embeddedFont>
      <p:font typeface="Fira Sans Extra Condensed Medium" panose="020B0604020202020204" charset="0"/>
      <p:regular r:id="rId68"/>
      <p:bold r:id="rId69"/>
      <p:italic r:id="rId70"/>
      <p:boldItalic r:id="rId71"/>
    </p:embeddedFont>
    <p:embeddedFont>
      <p:font typeface="Poppins" panose="00000500000000000000" pitchFamily="2" charset="0"/>
      <p:regular r:id="rId72"/>
      <p:bold r:id="rId73"/>
      <p:italic r:id="rId74"/>
      <p:boldItalic r:id="rId75"/>
    </p:embeddedFont>
    <p:embeddedFont>
      <p:font typeface="Proxima Nova" panose="020B0604020202020204" charset="0"/>
      <p:regular r:id="rId76"/>
      <p:bold r:id="rId77"/>
      <p:italic r:id="rId78"/>
      <p:boldItalic r:id="rId79"/>
    </p:embeddedFont>
    <p:embeddedFont>
      <p:font typeface="Proxima Nova Semibold" panose="020B0604020202020204" charset="0"/>
      <p:regular r:id="rId80"/>
      <p:bold r:id="rId81"/>
      <p:boldItalic r:id="rId82"/>
    </p:embeddedFont>
    <p:embeddedFont>
      <p:font typeface="Roboto" panose="02000000000000000000" pitchFamily="2" charset="0"/>
      <p:regular r:id="rId83"/>
      <p:bold r:id="rId84"/>
      <p:italic r:id="rId85"/>
      <p:boldItalic r:id="rId86"/>
    </p:embeddedFont>
    <p:embeddedFont>
      <p:font typeface="Roboto Medium" panose="02000000000000000000" pitchFamily="2" charset="0"/>
      <p:regular r:id="rId87"/>
      <p:bold r:id="rId88"/>
      <p:italic r:id="rId89"/>
      <p:boldItalic r:id="rId90"/>
    </p:embeddedFont>
    <p:embeddedFont>
      <p:font typeface="Trebuchet MS" panose="020B0603020202020204" pitchFamily="34" charset="0"/>
      <p:regular r:id="rId91"/>
      <p:bold r:id="rId92"/>
      <p:italic r:id="rId93"/>
      <p:boldItalic r:id="rId94"/>
    </p:embeddedFont>
    <p:embeddedFont>
      <p:font typeface="Wingdings 3" panose="05040102010807070707" pitchFamily="18" charset="2"/>
      <p:regular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font" Target="fonts/font29.fntdata"/><Relationship Id="rId89" Type="http://schemas.openxmlformats.org/officeDocument/2006/relationships/font" Target="fonts/font34.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3.xml"/><Relationship Id="rId90" Type="http://schemas.openxmlformats.org/officeDocument/2006/relationships/font" Target="fonts/font35.fntdata"/><Relationship Id="rId95" Type="http://schemas.openxmlformats.org/officeDocument/2006/relationships/font" Target="fonts/font40.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font" Target="fonts/font9.fntdata"/><Relationship Id="rId69" Type="http://schemas.openxmlformats.org/officeDocument/2006/relationships/font" Target="fonts/font14.fntdata"/><Relationship Id="rId80" Type="http://schemas.openxmlformats.org/officeDocument/2006/relationships/font" Target="fonts/font25.fntdata"/><Relationship Id="rId85" Type="http://schemas.openxmlformats.org/officeDocument/2006/relationships/font" Target="fonts/font3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font" Target="fonts/font28.fntdata"/><Relationship Id="rId88" Type="http://schemas.openxmlformats.org/officeDocument/2006/relationships/font" Target="fonts/font33.fntdata"/><Relationship Id="rId91" Type="http://schemas.openxmlformats.org/officeDocument/2006/relationships/font" Target="fonts/font3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font" Target="fonts/font26.fntdata"/><Relationship Id="rId86" Type="http://schemas.openxmlformats.org/officeDocument/2006/relationships/font" Target="fonts/font31.fntdata"/><Relationship Id="rId94" Type="http://schemas.openxmlformats.org/officeDocument/2006/relationships/font" Target="fonts/font39.fntdata"/><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6.fntdata"/><Relationship Id="rId92" Type="http://schemas.openxmlformats.org/officeDocument/2006/relationships/font" Target="fonts/font37.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 Id="rId87" Type="http://schemas.openxmlformats.org/officeDocument/2006/relationships/font" Target="fonts/font32.fntdata"/><Relationship Id="rId61" Type="http://schemas.openxmlformats.org/officeDocument/2006/relationships/font" Target="fonts/font6.fntdata"/><Relationship Id="rId82" Type="http://schemas.openxmlformats.org/officeDocument/2006/relationships/font" Target="fonts/font27.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font" Target="fonts/font1.fntdata"/><Relationship Id="rId77"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93" Type="http://schemas.openxmlformats.org/officeDocument/2006/relationships/font" Target="fonts/font38.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322b9e62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b322b9e62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322b9e6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b322b9e6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8a22a4a535_2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8a22a4a535_2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a22a4a535_2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a22a4a535_2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a22a4a535_2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a22a4a535_2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bb4d846c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bb4d846c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8ab8bef9c2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8ab8bef9c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8a22a4a535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8a22a4a535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8ab8bef9c2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8ab8bef9c2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8ab8bef9c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8ab8bef9c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a22a4a535_2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a22a4a535_2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8a22a4a535_2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8a22a4a535_2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8a22a4a535_2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8a22a4a535_2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8ab8bef9c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8ab8bef9c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a22a4a535_2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a22a4a535_2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8ab8bef9c2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8ab8bef9c2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b5e294cb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b5e294cb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322b9e620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322b9e62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8a22a4a535_2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8a22a4a535_2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8a22a4a535_2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8a22a4a535_2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8cb5e294cb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8cb5e294cb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8cb5e294cb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8cb5e294cb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8a22a4a535_2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8a22a4a535_2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8a22a4a535_2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8a22a4a535_2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8bb4d846c5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8bb4d846c5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8cb5e294cb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8cb5e294cb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8a22a4a535_2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8a22a4a535_2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8a22a4a535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8a22a4a535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g8a22a4a535_2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0" name="Google Shape;1770;g8a22a4a535_2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8a22a4a535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8a22a4a535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SLIDES_API16194667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SLIDES_API16194667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SLIDES_API161946673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SLIDES_API161946673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8e719bf37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8e719bf37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3"/>
        <p:cNvGrpSpPr/>
        <p:nvPr/>
      </p:nvGrpSpPr>
      <p:grpSpPr>
        <a:xfrm>
          <a:off x="0" y="0"/>
          <a:ext cx="0" cy="0"/>
          <a:chOff x="0" y="0"/>
          <a:chExt cx="0" cy="0"/>
        </a:xfrm>
      </p:grpSpPr>
      <p:sp>
        <p:nvSpPr>
          <p:cNvPr id="54" name="Google Shape;5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1/28/2024</a:t>
            </a:fld>
            <a:endParaRPr lang="en-US" dirty="0"/>
          </a:p>
        </p:txBody>
      </p:sp>
    </p:spTree>
    <p:extLst>
      <p:ext uri="{BB962C8B-B14F-4D97-AF65-F5344CB8AC3E}">
        <p14:creationId xmlns:p14="http://schemas.microsoft.com/office/powerpoint/2010/main" val="24016154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35D74"/>
                </a:solidFill>
                <a:latin typeface="Proxima Nova"/>
                <a:ea typeface="Proxima Nova"/>
                <a:cs typeface="Proxima Nova"/>
                <a:sym typeface="Proxima Nova"/>
              </a:defRPr>
            </a:lvl1pPr>
            <a:lvl2pPr lvl="1" algn="r">
              <a:buNone/>
              <a:defRPr sz="1300">
                <a:solidFill>
                  <a:srgbClr val="435D74"/>
                </a:solidFill>
                <a:latin typeface="Proxima Nova"/>
                <a:ea typeface="Proxima Nova"/>
                <a:cs typeface="Proxima Nova"/>
                <a:sym typeface="Proxima Nova"/>
              </a:defRPr>
            </a:lvl2pPr>
            <a:lvl3pPr lvl="2" algn="r">
              <a:buNone/>
              <a:defRPr sz="1300">
                <a:solidFill>
                  <a:srgbClr val="435D74"/>
                </a:solidFill>
                <a:latin typeface="Proxima Nova"/>
                <a:ea typeface="Proxima Nova"/>
                <a:cs typeface="Proxima Nova"/>
                <a:sym typeface="Proxima Nova"/>
              </a:defRPr>
            </a:lvl3pPr>
            <a:lvl4pPr lvl="3" algn="r">
              <a:buNone/>
              <a:defRPr sz="1300">
                <a:solidFill>
                  <a:srgbClr val="435D74"/>
                </a:solidFill>
                <a:latin typeface="Proxima Nova"/>
                <a:ea typeface="Proxima Nova"/>
                <a:cs typeface="Proxima Nova"/>
                <a:sym typeface="Proxima Nova"/>
              </a:defRPr>
            </a:lvl4pPr>
            <a:lvl5pPr lvl="4" algn="r">
              <a:buNone/>
              <a:defRPr sz="1300">
                <a:solidFill>
                  <a:srgbClr val="435D74"/>
                </a:solidFill>
                <a:latin typeface="Proxima Nova"/>
                <a:ea typeface="Proxima Nova"/>
                <a:cs typeface="Proxima Nova"/>
                <a:sym typeface="Proxima Nova"/>
              </a:defRPr>
            </a:lvl5pPr>
            <a:lvl6pPr lvl="5" algn="r">
              <a:buNone/>
              <a:defRPr sz="1300">
                <a:solidFill>
                  <a:srgbClr val="435D74"/>
                </a:solidFill>
                <a:latin typeface="Proxima Nova"/>
                <a:ea typeface="Proxima Nova"/>
                <a:cs typeface="Proxima Nova"/>
                <a:sym typeface="Proxima Nova"/>
              </a:defRPr>
            </a:lvl6pPr>
            <a:lvl7pPr lvl="6" algn="r">
              <a:buNone/>
              <a:defRPr sz="1300">
                <a:solidFill>
                  <a:srgbClr val="435D74"/>
                </a:solidFill>
                <a:latin typeface="Proxima Nova"/>
                <a:ea typeface="Proxima Nova"/>
                <a:cs typeface="Proxima Nova"/>
                <a:sym typeface="Proxima Nova"/>
              </a:defRPr>
            </a:lvl7pPr>
            <a:lvl8pPr lvl="7" algn="r">
              <a:buNone/>
              <a:defRPr sz="1300">
                <a:solidFill>
                  <a:srgbClr val="435D74"/>
                </a:solidFill>
                <a:latin typeface="Proxima Nova"/>
                <a:ea typeface="Proxima Nova"/>
                <a:cs typeface="Proxima Nova"/>
                <a:sym typeface="Proxima Nova"/>
              </a:defRPr>
            </a:lvl8pPr>
            <a:lvl9pPr lvl="8" algn="r">
              <a:buNone/>
              <a:defRPr sz="1300">
                <a:solidFill>
                  <a:srgbClr val="435D74"/>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00FF"/>
                </a:solidFill>
              </a:rPr>
              <a:t>Wine Data Set</a:t>
            </a:r>
            <a:endParaRPr>
              <a:solidFill>
                <a:srgbClr val="9900FF"/>
              </a:solidFill>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rPr>
              <a:t>Κελεπίρη Ζωή (78)</a:t>
            </a:r>
            <a:endParaRPr sz="1700">
              <a:solidFill>
                <a:schemeClr val="accent1"/>
              </a:solidFill>
            </a:endParaRPr>
          </a:p>
          <a:p>
            <a:pPr marL="0" lvl="0" indent="0" algn="ctr" rtl="0">
              <a:spcBef>
                <a:spcPts val="0"/>
              </a:spcBef>
              <a:spcAft>
                <a:spcPts val="0"/>
              </a:spcAft>
              <a:buNone/>
            </a:pPr>
            <a:r>
              <a:rPr lang="en" sz="1700">
                <a:solidFill>
                  <a:schemeClr val="accent1"/>
                </a:solidFill>
              </a:rPr>
              <a:t>Βασιλόγαμβρος Ευάγγελος (100)</a:t>
            </a:r>
            <a:endParaRPr sz="170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287538" y="3292188"/>
              <a:ext cx="71400" cy="71400"/>
            </a:xfrm>
            <a:prstGeom prst="ellipse">
              <a:avLst/>
            </a:prstGeom>
            <a:solidFill>
              <a:schemeClr val="accent3"/>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4675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90981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0307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Accuracy</a:t>
            </a:r>
            <a:endParaRP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72" name="Google Shape;172;p22"/>
          <p:cNvGrpSpPr/>
          <p:nvPr/>
        </p:nvGrpSpPr>
        <p:grpSpPr>
          <a:xfrm>
            <a:off x="5906830" y="1416092"/>
            <a:ext cx="628500" cy="3200140"/>
            <a:chOff x="5777747" y="1199512"/>
            <a:chExt cx="628500" cy="3200140"/>
          </a:xfrm>
        </p:grpSpPr>
        <p:grpSp>
          <p:nvGrpSpPr>
            <p:cNvPr id="173" name="Google Shape;173;p22"/>
            <p:cNvGrpSpPr/>
            <p:nvPr/>
          </p:nvGrpSpPr>
          <p:grpSpPr>
            <a:xfrm>
              <a:off x="5938292" y="1199512"/>
              <a:ext cx="307149" cy="2525539"/>
              <a:chOff x="3433298" y="1590200"/>
              <a:chExt cx="270902"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8" y="1933918"/>
                <a:ext cx="270900" cy="1883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accent5"/>
                  </a:solidFill>
                  <a:latin typeface="Fira Sans Extra Condensed Medium"/>
                  <a:ea typeface="Fira Sans Extra Condensed Medium"/>
                  <a:cs typeface="Fira Sans Extra Condensed Medium"/>
                  <a:sym typeface="Fira Sans Extra Condensed Medium"/>
                </a:rPr>
                <a:t>83</a:t>
              </a:r>
              <a:r>
                <a:rPr lang="en" sz="1200">
                  <a:solidFill>
                    <a:schemeClr val="accent5"/>
                  </a:solidFill>
                  <a:latin typeface="Fira Sans Extra Condensed Medium"/>
                  <a:ea typeface="Fira Sans Extra Condensed Medium"/>
                  <a:cs typeface="Fira Sans Extra Condensed Medium"/>
                  <a:sym typeface="Fira Sans Extra Condensed Medium"/>
                </a:rPr>
                <a:t>%</a:t>
              </a:r>
              <a:endParaRPr sz="12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77" name="Google Shape;177;p22"/>
            <p:cNvSpPr txBox="1"/>
            <p:nvPr/>
          </p:nvSpPr>
          <p:spPr>
            <a:xfrm>
              <a:off x="577774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SVM</a:t>
              </a:r>
              <a:endParaRPr>
                <a:solidFill>
                  <a:srgbClr val="434343"/>
                </a:solidFill>
                <a:latin typeface="Roboto"/>
                <a:ea typeface="Roboto"/>
                <a:cs typeface="Roboto"/>
                <a:sym typeface="Roboto"/>
              </a:endParaRPr>
            </a:p>
          </p:txBody>
        </p:sp>
      </p:grpSp>
      <p:grpSp>
        <p:nvGrpSpPr>
          <p:cNvPr id="178" name="Google Shape;178;p22"/>
          <p:cNvGrpSpPr/>
          <p:nvPr/>
        </p:nvGrpSpPr>
        <p:grpSpPr>
          <a:xfrm>
            <a:off x="3530450" y="1415524"/>
            <a:ext cx="978900" cy="3200701"/>
            <a:chOff x="3573477" y="1198944"/>
            <a:chExt cx="978900" cy="3200701"/>
          </a:xfrm>
        </p:grpSpPr>
        <p:grpSp>
          <p:nvGrpSpPr>
            <p:cNvPr id="179" name="Google Shape;179;p22"/>
            <p:cNvGrpSpPr/>
            <p:nvPr/>
          </p:nvGrpSpPr>
          <p:grpSpPr>
            <a:xfrm>
              <a:off x="3911640" y="1198944"/>
              <a:ext cx="307159" cy="2526107"/>
              <a:chOff x="3433300" y="1589699"/>
              <a:chExt cx="270911" cy="2228001"/>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311" y="1589699"/>
                <a:ext cx="270900" cy="2227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100%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83" name="Google Shape;183;p22"/>
            <p:cNvSpPr txBox="1"/>
            <p:nvPr/>
          </p:nvSpPr>
          <p:spPr>
            <a:xfrm>
              <a:off x="3573477" y="4094545"/>
              <a:ext cx="9789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AdaBoost</a:t>
              </a:r>
              <a:endParaRPr>
                <a:solidFill>
                  <a:srgbClr val="434343"/>
                </a:solidFill>
                <a:latin typeface="Roboto"/>
                <a:ea typeface="Roboto"/>
                <a:cs typeface="Roboto"/>
                <a:sym typeface="Roboto"/>
              </a:endParaRPr>
            </a:p>
          </p:txBody>
        </p:sp>
      </p:grpSp>
      <p:grpSp>
        <p:nvGrpSpPr>
          <p:cNvPr id="184" name="Google Shape;184;p22"/>
          <p:cNvGrpSpPr/>
          <p:nvPr/>
        </p:nvGrpSpPr>
        <p:grpSpPr>
          <a:xfrm>
            <a:off x="4807447" y="1416092"/>
            <a:ext cx="628500" cy="3200140"/>
            <a:chOff x="4764420" y="1199512"/>
            <a:chExt cx="628500" cy="3200140"/>
          </a:xfrm>
        </p:grpSpPr>
        <p:grpSp>
          <p:nvGrpSpPr>
            <p:cNvPr id="185" name="Google Shape;185;p22"/>
            <p:cNvGrpSpPr/>
            <p:nvPr/>
          </p:nvGrpSpPr>
          <p:grpSpPr>
            <a:xfrm>
              <a:off x="4924967" y="1199512"/>
              <a:ext cx="307152" cy="2525539"/>
              <a:chOff x="3433300" y="1590200"/>
              <a:chExt cx="270905"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5" y="1929442"/>
                <a:ext cx="270900" cy="188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83</a:t>
              </a:r>
              <a:r>
                <a:rPr lang="en" sz="1200">
                  <a:solidFill>
                    <a:schemeClr val="accent4"/>
                  </a:solidFill>
                  <a:latin typeface="Fira Sans Extra Condensed Medium"/>
                  <a:ea typeface="Fira Sans Extra Condensed Medium"/>
                  <a:cs typeface="Fira Sans Extra Condensed Medium"/>
                  <a:sym typeface="Fira Sans Extra Condensed Medium"/>
                </a:rPr>
                <a:t>%</a:t>
              </a:r>
              <a:endParaRPr sz="12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89" name="Google Shape;189;p22"/>
            <p:cNvSpPr txBox="1"/>
            <p:nvPr/>
          </p:nvSpPr>
          <p:spPr>
            <a:xfrm>
              <a:off x="4764420"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SGD</a:t>
              </a:r>
              <a:endParaRPr>
                <a:solidFill>
                  <a:srgbClr val="434343"/>
                </a:solidFill>
                <a:latin typeface="Roboto"/>
                <a:ea typeface="Roboto"/>
                <a:cs typeface="Roboto"/>
                <a:sym typeface="Roboto"/>
              </a:endParaRPr>
            </a:p>
          </p:txBody>
        </p:sp>
      </p:grpSp>
      <p:grpSp>
        <p:nvGrpSpPr>
          <p:cNvPr id="190" name="Google Shape;190;p22"/>
          <p:cNvGrpSpPr/>
          <p:nvPr/>
        </p:nvGrpSpPr>
        <p:grpSpPr>
          <a:xfrm>
            <a:off x="1509300" y="1416092"/>
            <a:ext cx="628500" cy="3200140"/>
            <a:chOff x="1724437" y="1199512"/>
            <a:chExt cx="628500" cy="3200140"/>
          </a:xfrm>
        </p:grpSpPr>
        <p:grpSp>
          <p:nvGrpSpPr>
            <p:cNvPr id="191" name="Google Shape;191;p22"/>
            <p:cNvGrpSpPr/>
            <p:nvPr/>
          </p:nvGrpSpPr>
          <p:grpSpPr>
            <a:xfrm>
              <a:off x="1884985" y="1199512"/>
              <a:ext cx="307149" cy="2525539"/>
              <a:chOff x="3433300" y="1590200"/>
              <a:chExt cx="270903"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3" y="1929443"/>
                <a:ext cx="270900" cy="188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83</a:t>
              </a:r>
              <a:r>
                <a:rPr lang="en" sz="1200">
                  <a:solidFill>
                    <a:schemeClr val="accent1"/>
                  </a:solidFill>
                  <a:latin typeface="Fira Sans Extra Condensed Medium"/>
                  <a:ea typeface="Fira Sans Extra Condensed Medium"/>
                  <a:cs typeface="Fira Sans Extra Condensed Medium"/>
                  <a:sym typeface="Fira Sans Extra Condensed Medium"/>
                </a:rPr>
                <a:t>%</a:t>
              </a:r>
              <a:endParaRPr sz="12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95" name="Google Shape;195;p22"/>
            <p:cNvSpPr txBox="1"/>
            <p:nvPr/>
          </p:nvSpPr>
          <p:spPr>
            <a:xfrm>
              <a:off x="172443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RF</a:t>
              </a:r>
              <a:endParaRPr>
                <a:solidFill>
                  <a:srgbClr val="434343"/>
                </a:solidFill>
                <a:latin typeface="Roboto"/>
                <a:ea typeface="Roboto"/>
                <a:cs typeface="Roboto"/>
                <a:sym typeface="Roboto"/>
              </a:endParaRPr>
            </a:p>
          </p:txBody>
        </p:sp>
      </p:grpSp>
      <p:grpSp>
        <p:nvGrpSpPr>
          <p:cNvPr id="196" name="Google Shape;196;p22"/>
          <p:cNvGrpSpPr/>
          <p:nvPr/>
        </p:nvGrpSpPr>
        <p:grpSpPr>
          <a:xfrm>
            <a:off x="2608682" y="1416092"/>
            <a:ext cx="628500" cy="3200140"/>
            <a:chOff x="2737765" y="1199512"/>
            <a:chExt cx="628500" cy="3200140"/>
          </a:xfrm>
        </p:grpSpPr>
        <p:grpSp>
          <p:nvGrpSpPr>
            <p:cNvPr id="197" name="Google Shape;197;p22"/>
            <p:cNvGrpSpPr/>
            <p:nvPr/>
          </p:nvGrpSpPr>
          <p:grpSpPr>
            <a:xfrm>
              <a:off x="2898307" y="1199512"/>
              <a:ext cx="307151" cy="2525539"/>
              <a:chOff x="3433296" y="1590200"/>
              <a:chExt cx="27090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6" y="2833173"/>
                <a:ext cx="270900" cy="984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33</a:t>
              </a:r>
              <a:r>
                <a:rPr lang="en" sz="1200">
                  <a:solidFill>
                    <a:schemeClr val="accent2"/>
                  </a:solidFill>
                  <a:latin typeface="Fira Sans Extra Condensed Medium"/>
                  <a:ea typeface="Fira Sans Extra Condensed Medium"/>
                  <a:cs typeface="Fira Sans Extra Condensed Medium"/>
                  <a:sym typeface="Fira Sans Extra Condensed Medium"/>
                </a:rPr>
                <a:t>%</a:t>
              </a:r>
              <a:endParaRPr sz="12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01" name="Google Shape;201;p22"/>
            <p:cNvSpPr txBox="1"/>
            <p:nvPr/>
          </p:nvSpPr>
          <p:spPr>
            <a:xfrm>
              <a:off x="273776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GNB</a:t>
              </a:r>
              <a:endParaRPr>
                <a:solidFill>
                  <a:srgbClr val="434343"/>
                </a:solidFill>
                <a:latin typeface="Roboto"/>
                <a:ea typeface="Roboto"/>
                <a:cs typeface="Roboto"/>
                <a:sym typeface="Roboto"/>
              </a:endParaRPr>
            </a:p>
          </p:txBody>
        </p:sp>
      </p:grpSp>
      <p:cxnSp>
        <p:nvCxnSpPr>
          <p:cNvPr id="202" name="Google Shape;202;p22"/>
          <p:cNvCxnSpPr/>
          <p:nvPr/>
        </p:nvCxnSpPr>
        <p:spPr>
          <a:xfrm>
            <a:off x="1297950" y="4311130"/>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7006212" y="1416092"/>
            <a:ext cx="628500" cy="3200140"/>
            <a:chOff x="6791075" y="1199512"/>
            <a:chExt cx="628500" cy="3200140"/>
          </a:xfrm>
        </p:grpSpPr>
        <p:grpSp>
          <p:nvGrpSpPr>
            <p:cNvPr id="204" name="Google Shape;204;p22"/>
            <p:cNvGrpSpPr/>
            <p:nvPr/>
          </p:nvGrpSpPr>
          <p:grpSpPr>
            <a:xfrm>
              <a:off x="6951612" y="1199512"/>
              <a:ext cx="307156" cy="2525539"/>
              <a:chOff x="3433292" y="1590200"/>
              <a:chExt cx="270908"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292" y="1933924"/>
                <a:ext cx="270900" cy="1883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6"/>
                  </a:solidFill>
                  <a:latin typeface="Fira Sans Extra Condensed Medium"/>
                  <a:ea typeface="Fira Sans Extra Condensed Medium"/>
                  <a:cs typeface="Fira Sans Extra Condensed Medium"/>
                  <a:sym typeface="Fira Sans Extra Condensed Medium"/>
                </a:rPr>
                <a:t>83</a:t>
              </a:r>
              <a:r>
                <a:rPr lang="en" sz="1200">
                  <a:solidFill>
                    <a:schemeClr val="accent6"/>
                  </a:solidFill>
                  <a:latin typeface="Fira Sans Extra Condensed Medium"/>
                  <a:ea typeface="Fira Sans Extra Condensed Medium"/>
                  <a:cs typeface="Fira Sans Extra Condensed Medium"/>
                  <a:sym typeface="Fira Sans Extra Condensed Medium"/>
                </a:rPr>
                <a:t>%</a:t>
              </a:r>
              <a:endParaRPr sz="1200">
                <a:solidFill>
                  <a:schemeClr val="accent6"/>
                </a:solidFill>
                <a:latin typeface="Fira Sans Extra Condensed Medium"/>
                <a:ea typeface="Fira Sans Extra Condensed Medium"/>
                <a:cs typeface="Fira Sans Extra Condensed Medium"/>
                <a:sym typeface="Fira Sans Extra Condensed Medium"/>
              </a:endParaRPr>
            </a:p>
          </p:txBody>
        </p:sp>
        <p:sp>
          <p:nvSpPr>
            <p:cNvPr id="208" name="Google Shape;208;p22"/>
            <p:cNvSpPr txBox="1"/>
            <p:nvPr/>
          </p:nvSpPr>
          <p:spPr>
            <a:xfrm>
              <a:off x="679107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KNN</a:t>
              </a:r>
              <a:endParaRPr>
                <a:solidFill>
                  <a:srgbClr val="43434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Ανάλυση Δεδομένων στο wine data set</a:t>
            </a:r>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15" name="Google Shape;215;p23"/>
          <p:cNvGrpSpPr/>
          <p:nvPr/>
        </p:nvGrpSpPr>
        <p:grpSpPr>
          <a:xfrm>
            <a:off x="470400" y="1495275"/>
            <a:ext cx="8203194" cy="3161275"/>
            <a:chOff x="707452" y="1261650"/>
            <a:chExt cx="1772705" cy="3161275"/>
          </a:xfrm>
        </p:grpSpPr>
        <p:sp>
          <p:nvSpPr>
            <p:cNvPr id="216" name="Google Shape;216;p23"/>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Τύποι δεδομένων</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17" name="Google Shape;217;p23"/>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name     role         type  demographic</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                          class   Target  Categorical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                        Alcohol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                      Malicacid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                            Ash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4              Alcalinity_of_ash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5                      Magnesium  Feature      Integer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6                  Total_phenols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7                     Flavanoids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8           Nonflavanoid_phenols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9                Proanthocyanins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10               Color_intensity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11                           Hue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12  0D280_0D315_of_diluted_wines  Feature   Continuous        None   </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13                       Proline  Feature      Integer        None   </a:t>
              </a:r>
              <a:endParaRPr sz="1200">
                <a:solidFill>
                  <a:srgbClr val="434343"/>
                </a:solidFill>
                <a:latin typeface="Roboto"/>
                <a:ea typeface="Roboto"/>
                <a:cs typeface="Roboto"/>
                <a:sym typeface="Roboto"/>
              </a:endParaRPr>
            </a:p>
          </p:txBody>
        </p:sp>
      </p:grpSp>
      <p:pic>
        <p:nvPicPr>
          <p:cNvPr id="219" name="Google Shape;219;p23"/>
          <p:cNvPicPr preferRelativeResize="0"/>
          <p:nvPr/>
        </p:nvPicPr>
        <p:blipFill>
          <a:blip r:embed="rId3">
            <a:alphaModFix/>
          </a:blip>
          <a:stretch>
            <a:fillRect/>
          </a:stretch>
        </p:blipFill>
        <p:spPr>
          <a:xfrm>
            <a:off x="6639525" y="1216500"/>
            <a:ext cx="2034075" cy="51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Ανάλυση Δεδομένων στο wine data set</a:t>
            </a:r>
            <a:endParaRPr/>
          </a:p>
        </p:txBody>
      </p:sp>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25" name="Google Shape;225;p24"/>
          <p:cNvGrpSpPr/>
          <p:nvPr/>
        </p:nvGrpSpPr>
        <p:grpSpPr>
          <a:xfrm>
            <a:off x="470400" y="1495275"/>
            <a:ext cx="8203194" cy="3161275"/>
            <a:chOff x="707452" y="1261650"/>
            <a:chExt cx="1772705" cy="3161275"/>
          </a:xfrm>
        </p:grpSpPr>
        <p:sp>
          <p:nvSpPr>
            <p:cNvPr id="226" name="Google Shape;226;p24"/>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Describe</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27" name="Google Shape;227;p24"/>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29" name="Google Shape;229;p24"/>
          <p:cNvPicPr preferRelativeResize="0"/>
          <p:nvPr/>
        </p:nvPicPr>
        <p:blipFill>
          <a:blip r:embed="rId3">
            <a:alphaModFix/>
          </a:blip>
          <a:stretch>
            <a:fillRect/>
          </a:stretch>
        </p:blipFill>
        <p:spPr>
          <a:xfrm>
            <a:off x="5351700" y="1273450"/>
            <a:ext cx="934718" cy="182150"/>
          </a:xfrm>
          <a:prstGeom prst="rect">
            <a:avLst/>
          </a:prstGeom>
          <a:noFill/>
          <a:ln>
            <a:noFill/>
          </a:ln>
        </p:spPr>
      </p:pic>
      <p:pic>
        <p:nvPicPr>
          <p:cNvPr id="230" name="Google Shape;230;p24"/>
          <p:cNvPicPr preferRelativeResize="0"/>
          <p:nvPr/>
        </p:nvPicPr>
        <p:blipFill>
          <a:blip r:embed="rId4">
            <a:alphaModFix/>
          </a:blip>
          <a:stretch>
            <a:fillRect/>
          </a:stretch>
        </p:blipFill>
        <p:spPr>
          <a:xfrm>
            <a:off x="154288" y="1969275"/>
            <a:ext cx="8835424" cy="148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Ανάλυση Δεδομένων στο wine data set</a:t>
            </a:r>
            <a:endParaRPr/>
          </a:p>
        </p:txBody>
      </p:sp>
      <p:sp>
        <p:nvSpPr>
          <p:cNvPr id="239" name="Google Shape;239;p2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6" name="Google Shape;236;p25"/>
          <p:cNvGrpSpPr/>
          <p:nvPr/>
        </p:nvGrpSpPr>
        <p:grpSpPr>
          <a:xfrm>
            <a:off x="470400" y="1495275"/>
            <a:ext cx="8203194" cy="3161275"/>
            <a:chOff x="707452" y="1261650"/>
            <a:chExt cx="1772705" cy="3161275"/>
          </a:xfrm>
        </p:grpSpPr>
        <p:sp>
          <p:nvSpPr>
            <p:cNvPr id="237" name="Google Shape;237;p25"/>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Describe</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8" name="Google Shape;238;p25"/>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40" name="Google Shape;240;p25"/>
          <p:cNvPicPr preferRelativeResize="0"/>
          <p:nvPr/>
        </p:nvPicPr>
        <p:blipFill>
          <a:blip r:embed="rId3">
            <a:alphaModFix/>
          </a:blip>
          <a:stretch>
            <a:fillRect/>
          </a:stretch>
        </p:blipFill>
        <p:spPr>
          <a:xfrm>
            <a:off x="5351700" y="1273450"/>
            <a:ext cx="934718" cy="182150"/>
          </a:xfrm>
          <a:prstGeom prst="rect">
            <a:avLst/>
          </a:prstGeom>
          <a:noFill/>
          <a:ln>
            <a:noFill/>
          </a:ln>
        </p:spPr>
      </p:pic>
      <p:pic>
        <p:nvPicPr>
          <p:cNvPr id="241" name="Google Shape;241;p25"/>
          <p:cNvPicPr preferRelativeResize="0"/>
          <p:nvPr/>
        </p:nvPicPr>
        <p:blipFill>
          <a:blip r:embed="rId4">
            <a:alphaModFix/>
          </a:blip>
          <a:stretch>
            <a:fillRect/>
          </a:stretch>
        </p:blipFill>
        <p:spPr>
          <a:xfrm>
            <a:off x="1430325" y="1902172"/>
            <a:ext cx="4684350" cy="314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Ανάλυση Δεδομένων στο wine data set</a:t>
            </a:r>
            <a:endParaRP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47" name="Google Shape;247;p26"/>
          <p:cNvGrpSpPr/>
          <p:nvPr/>
        </p:nvGrpSpPr>
        <p:grpSpPr>
          <a:xfrm>
            <a:off x="470400" y="1495275"/>
            <a:ext cx="8203194" cy="3161275"/>
            <a:chOff x="707452" y="1261650"/>
            <a:chExt cx="1772705" cy="3161275"/>
          </a:xfrm>
        </p:grpSpPr>
        <p:sp>
          <p:nvSpPr>
            <p:cNvPr id="248" name="Google Shape;248;p26"/>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Correlation Analysis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49" name="Google Shape;249;p26"/>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51" name="Google Shape;251;p26"/>
          <p:cNvPicPr preferRelativeResize="0"/>
          <p:nvPr/>
        </p:nvPicPr>
        <p:blipFill>
          <a:blip r:embed="rId3">
            <a:alphaModFix/>
          </a:blip>
          <a:stretch>
            <a:fillRect/>
          </a:stretch>
        </p:blipFill>
        <p:spPr>
          <a:xfrm>
            <a:off x="2559753" y="1237950"/>
            <a:ext cx="4285254" cy="384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Data Charts </a:t>
            </a:r>
            <a:r>
              <a:rPr lang="en"/>
              <a:t>I</a:t>
            </a:r>
            <a:r>
              <a:rPr lang="en">
                <a:solidFill>
                  <a:srgbClr val="000000"/>
                </a:solidFill>
              </a:rPr>
              <a:t>nfographics</a:t>
            </a:r>
            <a:endParaRPr>
              <a:solidFill>
                <a:srgbClr val="000000"/>
              </a:solidFill>
            </a:endParaRPr>
          </a:p>
        </p:txBody>
      </p:sp>
      <p:sp>
        <p:nvSpPr>
          <p:cNvPr id="289" name="Google Shape;289;p2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57" name="Google Shape;257;p27"/>
          <p:cNvGrpSpPr/>
          <p:nvPr/>
        </p:nvGrpSpPr>
        <p:grpSpPr>
          <a:xfrm>
            <a:off x="2725225" y="1316558"/>
            <a:ext cx="3693550" cy="254400"/>
            <a:chOff x="2725225" y="1197657"/>
            <a:chExt cx="3693550" cy="254400"/>
          </a:xfrm>
        </p:grpSpPr>
        <p:sp>
          <p:nvSpPr>
            <p:cNvPr id="258" name="Google Shape;258;p27"/>
            <p:cNvSpPr/>
            <p:nvPr/>
          </p:nvSpPr>
          <p:spPr>
            <a:xfrm>
              <a:off x="2725225" y="1197657"/>
              <a:ext cx="1109100" cy="2544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latin typeface="Fira Sans Extra Condensed Medium"/>
                  <a:ea typeface="Fira Sans Extra Condensed Medium"/>
                  <a:cs typeface="Fira Sans Extra Condensed Medium"/>
                  <a:sym typeface="Fira Sans Extra Condensed Medium"/>
                </a:rPr>
                <a:t>Venus</a:t>
              </a:r>
              <a:endParaRPr sz="1200">
                <a:solidFill>
                  <a:schemeClr val="lt1"/>
                </a:solidFill>
              </a:endParaRPr>
            </a:p>
          </p:txBody>
        </p:sp>
        <p:sp>
          <p:nvSpPr>
            <p:cNvPr id="259" name="Google Shape;259;p27"/>
            <p:cNvSpPr/>
            <p:nvPr/>
          </p:nvSpPr>
          <p:spPr>
            <a:xfrm>
              <a:off x="4017450" y="1197657"/>
              <a:ext cx="1109100" cy="2544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Mars</a:t>
              </a:r>
              <a:endParaRPr sz="1200">
                <a:solidFill>
                  <a:schemeClr val="lt1"/>
                </a:solidFill>
              </a:endParaRPr>
            </a:p>
          </p:txBody>
        </p:sp>
        <p:sp>
          <p:nvSpPr>
            <p:cNvPr id="260" name="Google Shape;260;p27"/>
            <p:cNvSpPr/>
            <p:nvPr/>
          </p:nvSpPr>
          <p:spPr>
            <a:xfrm>
              <a:off x="5309675" y="1197657"/>
              <a:ext cx="1109100" cy="2544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Saturn</a:t>
              </a:r>
              <a:endParaRPr sz="1200">
                <a:solidFill>
                  <a:schemeClr val="lt1"/>
                </a:solidFill>
              </a:endParaRPr>
            </a:p>
          </p:txBody>
        </p:sp>
      </p:grpSp>
      <p:grpSp>
        <p:nvGrpSpPr>
          <p:cNvPr id="261" name="Google Shape;261;p27"/>
          <p:cNvGrpSpPr/>
          <p:nvPr/>
        </p:nvGrpSpPr>
        <p:grpSpPr>
          <a:xfrm>
            <a:off x="1533900" y="1691457"/>
            <a:ext cx="1627200" cy="2930669"/>
            <a:chOff x="1533900" y="1628244"/>
            <a:chExt cx="1627200" cy="2930669"/>
          </a:xfrm>
        </p:grpSpPr>
        <p:sp>
          <p:nvSpPr>
            <p:cNvPr id="262" name="Google Shape;262;p27"/>
            <p:cNvSpPr/>
            <p:nvPr/>
          </p:nvSpPr>
          <p:spPr>
            <a:xfrm>
              <a:off x="2098353" y="2099731"/>
              <a:ext cx="498600" cy="1607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63" name="Google Shape;263;p27"/>
            <p:cNvSpPr/>
            <p:nvPr/>
          </p:nvSpPr>
          <p:spPr>
            <a:xfrm>
              <a:off x="2596798" y="2853585"/>
              <a:ext cx="498600" cy="853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64" name="Google Shape;264;p27"/>
            <p:cNvSpPr/>
            <p:nvPr/>
          </p:nvSpPr>
          <p:spPr>
            <a:xfrm>
              <a:off x="1599888" y="1628244"/>
              <a:ext cx="498600" cy="2079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65" name="Google Shape;265;p27"/>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90</a:t>
              </a:r>
              <a:r>
                <a:rPr lang="en" sz="1500">
                  <a:solidFill>
                    <a:srgbClr val="FFFFFF"/>
                  </a:solidFill>
                  <a:latin typeface="Fira Sans Extra Condensed Light"/>
                  <a:ea typeface="Fira Sans Extra Condensed Light"/>
                  <a:cs typeface="Fira Sans Extra Condensed Light"/>
                  <a:sym typeface="Fira Sans Extra Condensed Light"/>
                </a:rPr>
                <a:t>%</a:t>
              </a:r>
              <a:endParaRPr sz="1500">
                <a:solidFill>
                  <a:srgbClr val="FFFFFF"/>
                </a:solidFill>
                <a:latin typeface="Fira Sans Extra Condensed Light"/>
                <a:ea typeface="Fira Sans Extra Condensed Light"/>
                <a:cs typeface="Fira Sans Extra Condensed Light"/>
                <a:sym typeface="Fira Sans Extra Condensed Light"/>
              </a:endParaRPr>
            </a:p>
          </p:txBody>
        </p:sp>
        <p:sp>
          <p:nvSpPr>
            <p:cNvPr id="266" name="Google Shape;266;p27"/>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70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67" name="Google Shape;267;p27"/>
            <p:cNvSpPr txBox="1"/>
            <p:nvPr/>
          </p:nvSpPr>
          <p:spPr>
            <a:xfrm rot="-5400000">
              <a:off x="2320194"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40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68" name="Google Shape;268;p27"/>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2020</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69" name="Google Shape;269;p27"/>
            <p:cNvSpPr txBox="1"/>
            <p:nvPr/>
          </p:nvSpPr>
          <p:spPr>
            <a:xfrm>
              <a:off x="15339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 is the second planet from Sun</a:t>
              </a:r>
              <a:endParaRPr sz="1200">
                <a:solidFill>
                  <a:srgbClr val="434343"/>
                </a:solidFill>
                <a:latin typeface="Roboto"/>
                <a:ea typeface="Roboto"/>
                <a:cs typeface="Roboto"/>
                <a:sym typeface="Roboto"/>
              </a:endParaRPr>
            </a:p>
          </p:txBody>
        </p:sp>
      </p:grpSp>
      <p:grpSp>
        <p:nvGrpSpPr>
          <p:cNvPr id="270" name="Google Shape;270;p27"/>
          <p:cNvGrpSpPr/>
          <p:nvPr/>
        </p:nvGrpSpPr>
        <p:grpSpPr>
          <a:xfrm>
            <a:off x="3752150" y="1962513"/>
            <a:ext cx="1627200" cy="2659613"/>
            <a:chOff x="3752150" y="1899300"/>
            <a:chExt cx="1627200" cy="2659613"/>
          </a:xfrm>
        </p:grpSpPr>
        <p:sp>
          <p:nvSpPr>
            <p:cNvPr id="271" name="Google Shape;271;p27"/>
            <p:cNvSpPr/>
            <p:nvPr/>
          </p:nvSpPr>
          <p:spPr>
            <a:xfrm>
              <a:off x="4316595" y="1899300"/>
              <a:ext cx="498600" cy="18081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72" name="Google Shape;272;p27"/>
            <p:cNvSpPr/>
            <p:nvPr/>
          </p:nvSpPr>
          <p:spPr>
            <a:xfrm>
              <a:off x="4815060" y="2449018"/>
              <a:ext cx="498600" cy="12585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73" name="Google Shape;273;p27"/>
            <p:cNvSpPr/>
            <p:nvPr/>
          </p:nvSpPr>
          <p:spPr>
            <a:xfrm>
              <a:off x="3818129" y="2203688"/>
              <a:ext cx="498600" cy="15036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74" name="Google Shape;274;p27"/>
            <p:cNvSpPr txBox="1"/>
            <p:nvPr/>
          </p:nvSpPr>
          <p:spPr>
            <a:xfrm rot="-5400000">
              <a:off x="3541525" y="3056853"/>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75</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75" name="Google Shape;275;p27"/>
            <p:cNvSpPr txBox="1"/>
            <p:nvPr/>
          </p:nvSpPr>
          <p:spPr>
            <a:xfrm rot="-5400000">
              <a:off x="4039990" y="3057087"/>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80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76" name="Google Shape;276;p27"/>
            <p:cNvSpPr txBox="1"/>
            <p:nvPr/>
          </p:nvSpPr>
          <p:spPr>
            <a:xfrm rot="-5400000">
              <a:off x="4538456" y="3057087"/>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60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77" name="Google Shape;277;p27"/>
            <p:cNvSpPr txBox="1"/>
            <p:nvPr/>
          </p:nvSpPr>
          <p:spPr>
            <a:xfrm>
              <a:off x="3805850" y="3839325"/>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2021</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78" name="Google Shape;278;p27"/>
            <p:cNvSpPr txBox="1"/>
            <p:nvPr/>
          </p:nvSpPr>
          <p:spPr>
            <a:xfrm>
              <a:off x="375215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 is a cold place full of iron oxide dust</a:t>
              </a:r>
              <a:endParaRPr sz="1200">
                <a:solidFill>
                  <a:srgbClr val="434343"/>
                </a:solidFill>
                <a:latin typeface="Roboto"/>
                <a:ea typeface="Roboto"/>
                <a:cs typeface="Roboto"/>
                <a:sym typeface="Roboto"/>
              </a:endParaRPr>
            </a:p>
          </p:txBody>
        </p:sp>
      </p:grpSp>
      <p:grpSp>
        <p:nvGrpSpPr>
          <p:cNvPr id="279" name="Google Shape;279;p27"/>
          <p:cNvGrpSpPr/>
          <p:nvPr/>
        </p:nvGrpSpPr>
        <p:grpSpPr>
          <a:xfrm>
            <a:off x="5982800" y="1484813"/>
            <a:ext cx="1627200" cy="3137312"/>
            <a:chOff x="5982800" y="1421600"/>
            <a:chExt cx="1627200" cy="3137312"/>
          </a:xfrm>
        </p:grpSpPr>
        <p:sp>
          <p:nvSpPr>
            <p:cNvPr id="280" name="Google Shape;280;p27"/>
            <p:cNvSpPr/>
            <p:nvPr/>
          </p:nvSpPr>
          <p:spPr>
            <a:xfrm>
              <a:off x="6547101" y="1798023"/>
              <a:ext cx="498600" cy="1909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81" name="Google Shape;281;p27"/>
            <p:cNvSpPr/>
            <p:nvPr/>
          </p:nvSpPr>
          <p:spPr>
            <a:xfrm>
              <a:off x="7045566" y="1421600"/>
              <a:ext cx="498600" cy="22860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82" name="Google Shape;282;p27"/>
            <p:cNvSpPr/>
            <p:nvPr/>
          </p:nvSpPr>
          <p:spPr>
            <a:xfrm>
              <a:off x="6048636" y="2448737"/>
              <a:ext cx="498600" cy="12585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283" name="Google Shape;283;p27"/>
            <p:cNvSpPr txBox="1"/>
            <p:nvPr/>
          </p:nvSpPr>
          <p:spPr>
            <a:xfrm rot="-5400000">
              <a:off x="5772048"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60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84" name="Google Shape;284;p27"/>
            <p:cNvSpPr txBox="1"/>
            <p:nvPr/>
          </p:nvSpPr>
          <p:spPr>
            <a:xfrm rot="-5400000">
              <a:off x="6270517"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85</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85" name="Google Shape;285;p27"/>
            <p:cNvSpPr txBox="1"/>
            <p:nvPr/>
          </p:nvSpPr>
          <p:spPr>
            <a:xfrm rot="-5400000">
              <a:off x="6768962"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100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86" name="Google Shape;286;p27"/>
            <p:cNvSpPr txBox="1"/>
            <p:nvPr/>
          </p:nvSpPr>
          <p:spPr>
            <a:xfrm>
              <a:off x="6036500" y="3839325"/>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2022</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87" name="Google Shape;287;p27"/>
            <p:cNvSpPr txBox="1"/>
            <p:nvPr/>
          </p:nvSpPr>
          <p:spPr>
            <a:xfrm>
              <a:off x="59828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 is a gas giant and has several rings</a:t>
              </a:r>
              <a:endParaRPr sz="1200">
                <a:solidFill>
                  <a:srgbClr val="434343"/>
                </a:solidFill>
                <a:latin typeface="Roboto"/>
                <a:ea typeface="Roboto"/>
                <a:cs typeface="Roboto"/>
                <a:sym typeface="Roboto"/>
              </a:endParaRPr>
            </a:p>
          </p:txBody>
        </p:sp>
      </p:grpSp>
      <p:cxnSp>
        <p:nvCxnSpPr>
          <p:cNvPr id="288" name="Google Shape;288;p27"/>
          <p:cNvCxnSpPr/>
          <p:nvPr/>
        </p:nvCxnSpPr>
        <p:spPr>
          <a:xfrm>
            <a:off x="1364250" y="3765488"/>
            <a:ext cx="64155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aphicFrame>
        <p:nvGraphicFramePr>
          <p:cNvPr id="295" name="Google Shape;295;p28"/>
          <p:cNvGraphicFramePr/>
          <p:nvPr>
            <p:extLst>
              <p:ext uri="{D42A27DB-BD31-4B8C-83A1-F6EECF244321}">
                <p14:modId xmlns:p14="http://schemas.microsoft.com/office/powerpoint/2010/main" val="4169892512"/>
              </p:ext>
            </p:extLst>
          </p:nvPr>
        </p:nvGraphicFramePr>
        <p:xfrm>
          <a:off x="952500" y="1238250"/>
          <a:ext cx="7239000" cy="2773470"/>
        </p:xfrm>
        <a:graphic>
          <a:graphicData uri="http://schemas.openxmlformats.org/drawingml/2006/table">
            <a:tbl>
              <a:tblPr>
                <a:tableStyleId>{BDBED569-4797-4DF1-A0F4-6AAB3CD982D8}</a:tableStyleId>
              </a:tblPr>
              <a:tblGrid>
                <a:gridCol w="2017277">
                  <a:extLst>
                    <a:ext uri="{9D8B030D-6E8A-4147-A177-3AD203B41FA5}">
                      <a16:colId xmlns:a16="http://schemas.microsoft.com/office/drawing/2014/main" val="20000"/>
                    </a:ext>
                  </a:extLst>
                </a:gridCol>
                <a:gridCol w="1602223">
                  <a:extLst>
                    <a:ext uri="{9D8B030D-6E8A-4147-A177-3AD203B41FA5}">
                      <a16:colId xmlns:a16="http://schemas.microsoft.com/office/drawing/2014/main" val="20001"/>
                    </a:ext>
                  </a:extLst>
                </a:gridCol>
                <a:gridCol w="1796432">
                  <a:extLst>
                    <a:ext uri="{9D8B030D-6E8A-4147-A177-3AD203B41FA5}">
                      <a16:colId xmlns:a16="http://schemas.microsoft.com/office/drawing/2014/main" val="20002"/>
                    </a:ext>
                  </a:extLst>
                </a:gridCol>
                <a:gridCol w="1823068">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dirty="0"/>
                        <a:t>Algorithms</a:t>
                      </a:r>
                      <a:endParaRPr b="1" dirty="0"/>
                    </a:p>
                  </a:txBody>
                  <a:tcPr marL="91425" marR="91425" marT="91425" marB="91425"/>
                </a:tc>
                <a:tc>
                  <a:txBody>
                    <a:bodyPr/>
                    <a:lstStyle/>
                    <a:p>
                      <a:pPr marL="0" lvl="0" indent="0" algn="ctr" rtl="0">
                        <a:spcBef>
                          <a:spcPts val="0"/>
                        </a:spcBef>
                        <a:spcAft>
                          <a:spcPts val="0"/>
                        </a:spcAft>
                        <a:buNone/>
                      </a:pPr>
                      <a:r>
                        <a:rPr lang="en-US" b="1" dirty="0"/>
                        <a:t>Df</a:t>
                      </a:r>
                      <a:endParaRPr b="1" dirty="0"/>
                    </a:p>
                  </a:txBody>
                  <a:tcPr marL="91425" marR="91425" marT="91425" marB="91425"/>
                </a:tc>
                <a:tc>
                  <a:txBody>
                    <a:bodyPr/>
                    <a:lstStyle/>
                    <a:p>
                      <a:pPr marL="0" lvl="0" indent="0" algn="ctr" rtl="0">
                        <a:spcBef>
                          <a:spcPts val="0"/>
                        </a:spcBef>
                        <a:spcAft>
                          <a:spcPts val="0"/>
                        </a:spcAft>
                        <a:buNone/>
                      </a:pPr>
                      <a:r>
                        <a:rPr lang="en-US" b="1" dirty="0"/>
                        <a:t>Df ( cor &gt; 0.7)</a:t>
                      </a:r>
                      <a:endParaRPr b="1" dirty="0"/>
                    </a:p>
                  </a:txBody>
                  <a:tcPr marL="91425" marR="91425" marT="91425" marB="91425"/>
                </a:tc>
                <a:tc>
                  <a:txBody>
                    <a:bodyPr/>
                    <a:lstStyle/>
                    <a:p>
                      <a:pPr marL="0" lvl="0" indent="0" algn="ctr" rtl="0">
                        <a:spcBef>
                          <a:spcPts val="0"/>
                        </a:spcBef>
                        <a:spcAft>
                          <a:spcPts val="0"/>
                        </a:spcAft>
                        <a:buNone/>
                      </a:pPr>
                      <a:r>
                        <a:rPr lang="en-US" b="1" dirty="0"/>
                        <a:t>Df (cor &gt; 0.5)</a:t>
                      </a:r>
                      <a:endParaRPr b="1"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a:t>Logistic Regression</a:t>
                      </a:r>
                      <a:endParaRPr b="1" dirty="0"/>
                    </a:p>
                  </a:txBody>
                  <a:tcPr marL="91425" marR="91425" marT="91425" marB="91425"/>
                </a:tc>
                <a:tc>
                  <a:txBody>
                    <a:bodyPr/>
                    <a:lstStyle/>
                    <a:p>
                      <a:pPr marL="0" lvl="0" indent="0" algn="ctr" rtl="0">
                        <a:spcBef>
                          <a:spcPts val="0"/>
                        </a:spcBef>
                        <a:spcAft>
                          <a:spcPts val="0"/>
                        </a:spcAft>
                        <a:buNone/>
                      </a:pPr>
                      <a:r>
                        <a:rPr lang="en-US" dirty="0"/>
                        <a:t>0.9778</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0.9778</a:t>
                      </a:r>
                    </a:p>
                  </a:txBody>
                  <a:tcPr marL="91425" marR="91425" marT="91425" marB="91425"/>
                </a:tc>
                <a:tc>
                  <a:txBody>
                    <a:bodyPr/>
                    <a:lstStyle/>
                    <a:p>
                      <a:pPr marL="0" lvl="0" indent="0" algn="ctr" rtl="0">
                        <a:spcBef>
                          <a:spcPts val="0"/>
                        </a:spcBef>
                        <a:spcAft>
                          <a:spcPts val="0"/>
                        </a:spcAft>
                        <a:buNone/>
                      </a:pPr>
                      <a:r>
                        <a:rPr lang="en-US" dirty="0"/>
                        <a:t>0.890</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dirty="0"/>
                        <a:t>Random Forest</a:t>
                      </a:r>
                      <a:endParaRPr b="1" dirty="0"/>
                    </a:p>
                  </a:txBody>
                  <a:tcPr marL="91425" marR="91425" marT="91425" marB="91425"/>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marL="91425" marR="91425" marT="91425" marB="91425"/>
                </a:tc>
                <a:tc>
                  <a:txBody>
                    <a:bodyPr/>
                    <a:lstStyle/>
                    <a:p>
                      <a:pPr marL="0" lvl="0" indent="0" algn="ctr" rtl="0">
                        <a:spcBef>
                          <a:spcPts val="0"/>
                        </a:spcBef>
                        <a:spcAft>
                          <a:spcPts val="0"/>
                        </a:spcAft>
                        <a:buNone/>
                      </a:pPr>
                      <a:r>
                        <a:rPr lang="en-US" dirty="0"/>
                        <a:t>0.933</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dirty="0"/>
                        <a:t>KNN</a:t>
                      </a:r>
                      <a:endParaRPr b="1" dirty="0"/>
                    </a:p>
                  </a:txBody>
                  <a:tcPr marL="91425" marR="91425" marT="91425" marB="91425"/>
                </a:tc>
                <a:tc>
                  <a:txBody>
                    <a:bodyPr/>
                    <a:lstStyle/>
                    <a:p>
                      <a:pPr marL="0" lvl="0" indent="0" algn="ctr" rtl="0">
                        <a:spcBef>
                          <a:spcPts val="0"/>
                        </a:spcBef>
                        <a:spcAft>
                          <a:spcPts val="0"/>
                        </a:spcAft>
                        <a:buNone/>
                      </a:pPr>
                      <a:r>
                        <a:rPr lang="en-US" dirty="0"/>
                        <a:t>0.94</a:t>
                      </a:r>
                      <a:endParaRPr dirty="0"/>
                    </a:p>
                  </a:txBody>
                  <a:tcPr marL="91425" marR="91425" marT="91425" marB="91425"/>
                </a:tc>
                <a:tc>
                  <a:txBody>
                    <a:bodyPr/>
                    <a:lstStyle/>
                    <a:p>
                      <a:pPr marL="0" lvl="0" indent="0" algn="ctr" rtl="0">
                        <a:spcBef>
                          <a:spcPts val="0"/>
                        </a:spcBef>
                        <a:spcAft>
                          <a:spcPts val="0"/>
                        </a:spcAft>
                        <a:buNone/>
                      </a:pPr>
                      <a:r>
                        <a:rPr lang="en-US" dirty="0"/>
                        <a:t>0.97</a:t>
                      </a:r>
                      <a:endParaRPr dirty="0"/>
                    </a:p>
                  </a:txBody>
                  <a:tcPr marL="91425" marR="91425" marT="91425" marB="91425"/>
                </a:tc>
                <a:tc>
                  <a:txBody>
                    <a:bodyPr/>
                    <a:lstStyle/>
                    <a:p>
                      <a:pPr marL="0" lvl="0" indent="0" algn="ctr" rtl="0">
                        <a:spcBef>
                          <a:spcPts val="0"/>
                        </a:spcBef>
                        <a:spcAft>
                          <a:spcPts val="0"/>
                        </a:spcAft>
                        <a:buNone/>
                      </a:pPr>
                      <a:r>
                        <a:rPr lang="en-US" dirty="0"/>
                        <a:t>0.89</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dirty="0"/>
                        <a:t>Decision Trees </a:t>
                      </a:r>
                      <a:endParaRPr b="1" dirty="0"/>
                    </a:p>
                  </a:txBody>
                  <a:tcPr marL="91425" marR="91425" marT="91425" marB="91425"/>
                </a:tc>
                <a:tc>
                  <a:txBody>
                    <a:bodyPr/>
                    <a:lstStyle/>
                    <a:p>
                      <a:pPr marL="0" lvl="0" indent="0" algn="ctr" rtl="0">
                        <a:spcBef>
                          <a:spcPts val="0"/>
                        </a:spcBef>
                        <a:spcAft>
                          <a:spcPts val="0"/>
                        </a:spcAft>
                        <a:buNone/>
                      </a:pPr>
                      <a:r>
                        <a:rPr lang="en-US" dirty="0"/>
                        <a:t>0.916</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tc>
                  <a:txBody>
                    <a:bodyPr/>
                    <a:lstStyle/>
                    <a:p>
                      <a:pPr marL="0" lvl="0" indent="0" algn="ctr" rtl="0">
                        <a:spcBef>
                          <a:spcPts val="0"/>
                        </a:spcBef>
                        <a:spcAft>
                          <a:spcPts val="0"/>
                        </a:spcAft>
                        <a:buNone/>
                      </a:pPr>
                      <a:r>
                        <a:rPr lang="en-US" dirty="0"/>
                        <a:t>0.888</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dirty="0"/>
                        <a:t>Gradient Boosting</a:t>
                      </a:r>
                      <a:endParaRPr b="1" dirty="0"/>
                    </a:p>
                  </a:txBody>
                  <a:tcPr marL="91425" marR="91425" marT="91425" marB="91425"/>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dirty="0"/>
                        <a:t>AdaBoost</a:t>
                      </a:r>
                      <a:endParaRPr b="1" dirty="0"/>
                    </a:p>
                  </a:txBody>
                  <a:tcPr marL="91425" marR="91425" marT="91425" marB="91425"/>
                </a:tc>
                <a:tc>
                  <a:txBody>
                    <a:bodyPr/>
                    <a:lstStyle/>
                    <a:p>
                      <a:pPr marL="0" lvl="0" indent="0" algn="ctr" rtl="0">
                        <a:spcBef>
                          <a:spcPts val="0"/>
                        </a:spcBef>
                        <a:spcAft>
                          <a:spcPts val="0"/>
                        </a:spcAft>
                        <a:buNone/>
                      </a:pPr>
                      <a:r>
                        <a:rPr lang="en-US" dirty="0"/>
                        <a:t>0.944</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Data Charts </a:t>
            </a:r>
            <a:r>
              <a:rPr lang="en"/>
              <a:t>I</a:t>
            </a:r>
            <a:r>
              <a:rPr lang="en">
                <a:solidFill>
                  <a:srgbClr val="000000"/>
                </a:solidFill>
              </a:rPr>
              <a:t>nfographics</a:t>
            </a:r>
            <a:endParaRPr>
              <a:solidFill>
                <a:srgbClr val="000000"/>
              </a:solidFill>
            </a:endParaRPr>
          </a:p>
        </p:txBody>
      </p:sp>
      <p:sp>
        <p:nvSpPr>
          <p:cNvPr id="333" name="Google Shape;333;p2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301" name="Google Shape;301;p29"/>
          <p:cNvGrpSpPr/>
          <p:nvPr/>
        </p:nvGrpSpPr>
        <p:grpSpPr>
          <a:xfrm>
            <a:off x="2725225" y="1316558"/>
            <a:ext cx="3693550" cy="254495"/>
            <a:chOff x="2725225" y="1197657"/>
            <a:chExt cx="3693550" cy="254495"/>
          </a:xfrm>
        </p:grpSpPr>
        <p:sp>
          <p:nvSpPr>
            <p:cNvPr id="302" name="Google Shape;302;p29"/>
            <p:cNvSpPr/>
            <p:nvPr/>
          </p:nvSpPr>
          <p:spPr>
            <a:xfrm>
              <a:off x="2725225" y="1197657"/>
              <a:ext cx="1109100" cy="254495"/>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latin typeface="Fira Sans Extra Condensed Medium"/>
                  <a:ea typeface="Fira Sans Extra Condensed Medium"/>
                  <a:cs typeface="Fira Sans Extra Condensed Medium"/>
                  <a:sym typeface="Fira Sans Extra Condensed Medium"/>
                </a:rPr>
                <a:t>Venus</a:t>
              </a:r>
              <a:endParaRPr sz="1200">
                <a:solidFill>
                  <a:schemeClr val="lt1"/>
                </a:solidFill>
              </a:endParaRPr>
            </a:p>
          </p:txBody>
        </p:sp>
        <p:sp>
          <p:nvSpPr>
            <p:cNvPr id="303" name="Google Shape;303;p29"/>
            <p:cNvSpPr/>
            <p:nvPr/>
          </p:nvSpPr>
          <p:spPr>
            <a:xfrm>
              <a:off x="4017450" y="1197657"/>
              <a:ext cx="1109100" cy="254495"/>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Mars</a:t>
              </a:r>
              <a:endParaRPr sz="1200">
                <a:solidFill>
                  <a:schemeClr val="lt1"/>
                </a:solidFill>
              </a:endParaRPr>
            </a:p>
          </p:txBody>
        </p:sp>
        <p:sp>
          <p:nvSpPr>
            <p:cNvPr id="304" name="Google Shape;304;p29"/>
            <p:cNvSpPr/>
            <p:nvPr/>
          </p:nvSpPr>
          <p:spPr>
            <a:xfrm>
              <a:off x="5309675" y="1197657"/>
              <a:ext cx="1109100" cy="254495"/>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Saturn</a:t>
              </a:r>
              <a:endParaRPr sz="1200">
                <a:solidFill>
                  <a:schemeClr val="lt1"/>
                </a:solidFill>
              </a:endParaRPr>
            </a:p>
          </p:txBody>
        </p:sp>
      </p:grpSp>
      <p:grpSp>
        <p:nvGrpSpPr>
          <p:cNvPr id="305" name="Google Shape;305;p29"/>
          <p:cNvGrpSpPr/>
          <p:nvPr/>
        </p:nvGrpSpPr>
        <p:grpSpPr>
          <a:xfrm>
            <a:off x="1533900" y="1691457"/>
            <a:ext cx="1627200" cy="2930669"/>
            <a:chOff x="1533900" y="1628244"/>
            <a:chExt cx="1627200" cy="2930669"/>
          </a:xfrm>
        </p:grpSpPr>
        <p:sp>
          <p:nvSpPr>
            <p:cNvPr id="306" name="Google Shape;306;p29"/>
            <p:cNvSpPr/>
            <p:nvPr/>
          </p:nvSpPr>
          <p:spPr>
            <a:xfrm>
              <a:off x="2098353" y="2099731"/>
              <a:ext cx="498600" cy="1607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07" name="Google Shape;307;p29"/>
            <p:cNvSpPr/>
            <p:nvPr/>
          </p:nvSpPr>
          <p:spPr>
            <a:xfrm>
              <a:off x="2596798" y="2853585"/>
              <a:ext cx="498600" cy="853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08" name="Google Shape;308;p29"/>
            <p:cNvSpPr/>
            <p:nvPr/>
          </p:nvSpPr>
          <p:spPr>
            <a:xfrm>
              <a:off x="1599888" y="1628244"/>
              <a:ext cx="498600" cy="2079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09" name="Google Shape;309;p29"/>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90</a:t>
              </a:r>
              <a:r>
                <a:rPr lang="en" sz="1500">
                  <a:solidFill>
                    <a:srgbClr val="FFFFFF"/>
                  </a:solidFill>
                  <a:latin typeface="Fira Sans Extra Condensed Light"/>
                  <a:ea typeface="Fira Sans Extra Condensed Light"/>
                  <a:cs typeface="Fira Sans Extra Condensed Light"/>
                  <a:sym typeface="Fira Sans Extra Condensed Light"/>
                </a:rPr>
                <a:t>%</a:t>
              </a:r>
              <a:endParaRPr sz="1500">
                <a:solidFill>
                  <a:srgbClr val="FFFFFF"/>
                </a:solidFill>
                <a:latin typeface="Fira Sans Extra Condensed Light"/>
                <a:ea typeface="Fira Sans Extra Condensed Light"/>
                <a:cs typeface="Fira Sans Extra Condensed Light"/>
                <a:sym typeface="Fira Sans Extra Condensed Light"/>
              </a:endParaRPr>
            </a:p>
          </p:txBody>
        </p:sp>
        <p:sp>
          <p:nvSpPr>
            <p:cNvPr id="310" name="Google Shape;310;p29"/>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70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11" name="Google Shape;311;p29"/>
            <p:cNvSpPr txBox="1"/>
            <p:nvPr/>
          </p:nvSpPr>
          <p:spPr>
            <a:xfrm rot="-5400000">
              <a:off x="2320194"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40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12" name="Google Shape;312;p29"/>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2020</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313" name="Google Shape;313;p29"/>
            <p:cNvSpPr txBox="1"/>
            <p:nvPr/>
          </p:nvSpPr>
          <p:spPr>
            <a:xfrm>
              <a:off x="15339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 is the second planet from Sun</a:t>
              </a:r>
              <a:endParaRPr sz="1200">
                <a:solidFill>
                  <a:srgbClr val="434343"/>
                </a:solidFill>
                <a:latin typeface="Roboto"/>
                <a:ea typeface="Roboto"/>
                <a:cs typeface="Roboto"/>
                <a:sym typeface="Roboto"/>
              </a:endParaRPr>
            </a:p>
          </p:txBody>
        </p:sp>
      </p:grpSp>
      <p:grpSp>
        <p:nvGrpSpPr>
          <p:cNvPr id="314" name="Google Shape;314;p29"/>
          <p:cNvGrpSpPr/>
          <p:nvPr/>
        </p:nvGrpSpPr>
        <p:grpSpPr>
          <a:xfrm>
            <a:off x="3752150" y="1962513"/>
            <a:ext cx="1627200" cy="2659613"/>
            <a:chOff x="3752150" y="1899300"/>
            <a:chExt cx="1627200" cy="2659613"/>
          </a:xfrm>
        </p:grpSpPr>
        <p:sp>
          <p:nvSpPr>
            <p:cNvPr id="315" name="Google Shape;315;p29"/>
            <p:cNvSpPr/>
            <p:nvPr/>
          </p:nvSpPr>
          <p:spPr>
            <a:xfrm>
              <a:off x="4316595" y="1899300"/>
              <a:ext cx="498600" cy="18081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16" name="Google Shape;316;p29"/>
            <p:cNvSpPr/>
            <p:nvPr/>
          </p:nvSpPr>
          <p:spPr>
            <a:xfrm>
              <a:off x="4815060" y="2449018"/>
              <a:ext cx="498600" cy="12585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17" name="Google Shape;317;p29"/>
            <p:cNvSpPr/>
            <p:nvPr/>
          </p:nvSpPr>
          <p:spPr>
            <a:xfrm>
              <a:off x="3818129" y="2203688"/>
              <a:ext cx="498600" cy="15036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18" name="Google Shape;318;p29"/>
            <p:cNvSpPr txBox="1"/>
            <p:nvPr/>
          </p:nvSpPr>
          <p:spPr>
            <a:xfrm rot="-5400000">
              <a:off x="3541525" y="3056853"/>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75</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19" name="Google Shape;319;p29"/>
            <p:cNvSpPr txBox="1"/>
            <p:nvPr/>
          </p:nvSpPr>
          <p:spPr>
            <a:xfrm rot="-5400000">
              <a:off x="4039990" y="3057087"/>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80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20" name="Google Shape;320;p29"/>
            <p:cNvSpPr txBox="1"/>
            <p:nvPr/>
          </p:nvSpPr>
          <p:spPr>
            <a:xfrm rot="-5400000">
              <a:off x="4538456" y="3057087"/>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60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21" name="Google Shape;321;p29"/>
            <p:cNvSpPr txBox="1"/>
            <p:nvPr/>
          </p:nvSpPr>
          <p:spPr>
            <a:xfrm>
              <a:off x="3805850" y="3839325"/>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2021</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322" name="Google Shape;322;p29"/>
            <p:cNvSpPr txBox="1"/>
            <p:nvPr/>
          </p:nvSpPr>
          <p:spPr>
            <a:xfrm>
              <a:off x="375215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 is a cold place full of iron oxide dust</a:t>
              </a:r>
              <a:endParaRPr sz="1200">
                <a:solidFill>
                  <a:srgbClr val="434343"/>
                </a:solidFill>
                <a:latin typeface="Roboto"/>
                <a:ea typeface="Roboto"/>
                <a:cs typeface="Roboto"/>
                <a:sym typeface="Roboto"/>
              </a:endParaRPr>
            </a:p>
          </p:txBody>
        </p:sp>
      </p:grpSp>
      <p:grpSp>
        <p:nvGrpSpPr>
          <p:cNvPr id="323" name="Google Shape;323;p29"/>
          <p:cNvGrpSpPr/>
          <p:nvPr/>
        </p:nvGrpSpPr>
        <p:grpSpPr>
          <a:xfrm>
            <a:off x="5982800" y="1484813"/>
            <a:ext cx="1627200" cy="3137312"/>
            <a:chOff x="5982800" y="1421600"/>
            <a:chExt cx="1627200" cy="3137312"/>
          </a:xfrm>
        </p:grpSpPr>
        <p:sp>
          <p:nvSpPr>
            <p:cNvPr id="324" name="Google Shape;324;p29"/>
            <p:cNvSpPr/>
            <p:nvPr/>
          </p:nvSpPr>
          <p:spPr>
            <a:xfrm>
              <a:off x="6547101" y="1798023"/>
              <a:ext cx="498600" cy="1909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25" name="Google Shape;325;p29"/>
            <p:cNvSpPr/>
            <p:nvPr/>
          </p:nvSpPr>
          <p:spPr>
            <a:xfrm>
              <a:off x="7045566" y="1421600"/>
              <a:ext cx="498600" cy="22860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26" name="Google Shape;326;p29"/>
            <p:cNvSpPr/>
            <p:nvPr/>
          </p:nvSpPr>
          <p:spPr>
            <a:xfrm>
              <a:off x="6048636" y="2448737"/>
              <a:ext cx="498600" cy="12585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Fira Sans Extra Condensed Medium"/>
                <a:ea typeface="Fira Sans Extra Condensed Medium"/>
                <a:cs typeface="Fira Sans Extra Condensed Medium"/>
                <a:sym typeface="Fira Sans Extra Condensed Medium"/>
              </a:endParaRPr>
            </a:p>
          </p:txBody>
        </p:sp>
        <p:sp>
          <p:nvSpPr>
            <p:cNvPr id="327" name="Google Shape;327;p29"/>
            <p:cNvSpPr txBox="1"/>
            <p:nvPr/>
          </p:nvSpPr>
          <p:spPr>
            <a:xfrm rot="-5400000">
              <a:off x="5772048"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60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28" name="Google Shape;328;p29"/>
            <p:cNvSpPr txBox="1"/>
            <p:nvPr/>
          </p:nvSpPr>
          <p:spPr>
            <a:xfrm rot="-5400000">
              <a:off x="6270517"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85</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29" name="Google Shape;329;p29"/>
            <p:cNvSpPr txBox="1"/>
            <p:nvPr/>
          </p:nvSpPr>
          <p:spPr>
            <a:xfrm rot="-5400000">
              <a:off x="6768962"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100</a:t>
              </a:r>
              <a:r>
                <a:rPr lang="en" sz="1500">
                  <a:solidFill>
                    <a:schemeClr val="lt1"/>
                  </a:solidFill>
                  <a:latin typeface="Fira Sans Extra Condensed Light"/>
                  <a:ea typeface="Fira Sans Extra Condensed Light"/>
                  <a:cs typeface="Fira Sans Extra Condensed Light"/>
                  <a:sym typeface="Fira Sans Extra Condensed Light"/>
                </a:rPr>
                <a: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330" name="Google Shape;330;p29"/>
            <p:cNvSpPr txBox="1"/>
            <p:nvPr/>
          </p:nvSpPr>
          <p:spPr>
            <a:xfrm>
              <a:off x="6036500" y="3839325"/>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2022</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331" name="Google Shape;331;p29"/>
            <p:cNvSpPr txBox="1"/>
            <p:nvPr/>
          </p:nvSpPr>
          <p:spPr>
            <a:xfrm>
              <a:off x="59828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 is a gas giant and has several rings</a:t>
              </a:r>
              <a:endParaRPr sz="1200">
                <a:solidFill>
                  <a:srgbClr val="434343"/>
                </a:solidFill>
                <a:latin typeface="Roboto"/>
                <a:ea typeface="Roboto"/>
                <a:cs typeface="Roboto"/>
                <a:sym typeface="Roboto"/>
              </a:endParaRPr>
            </a:p>
          </p:txBody>
        </p:sp>
      </p:grpSp>
      <p:cxnSp>
        <p:nvCxnSpPr>
          <p:cNvPr id="332" name="Google Shape;332;p29"/>
          <p:cNvCxnSpPr/>
          <p:nvPr/>
        </p:nvCxnSpPr>
        <p:spPr>
          <a:xfrm>
            <a:off x="1364250" y="3765488"/>
            <a:ext cx="64155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30"/>
          <p:cNvGrpSpPr/>
          <p:nvPr/>
        </p:nvGrpSpPr>
        <p:grpSpPr>
          <a:xfrm>
            <a:off x="2726250" y="1304848"/>
            <a:ext cx="5707475" cy="2881402"/>
            <a:chOff x="2726250" y="1094425"/>
            <a:chExt cx="5707475" cy="2881402"/>
          </a:xfrm>
        </p:grpSpPr>
        <p:cxnSp>
          <p:nvCxnSpPr>
            <p:cNvPr id="339" name="Google Shape;339;p30"/>
            <p:cNvCxnSpPr/>
            <p:nvPr/>
          </p:nvCxnSpPr>
          <p:spPr>
            <a:xfrm>
              <a:off x="3364625" y="1219625"/>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0" name="Google Shape;340;p30"/>
            <p:cNvCxnSpPr/>
            <p:nvPr/>
          </p:nvCxnSpPr>
          <p:spPr>
            <a:xfrm>
              <a:off x="3364625" y="1511967"/>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1" name="Google Shape;341;p30"/>
            <p:cNvCxnSpPr/>
            <p:nvPr/>
          </p:nvCxnSpPr>
          <p:spPr>
            <a:xfrm>
              <a:off x="3364625" y="1804310"/>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2" name="Google Shape;342;p30"/>
            <p:cNvCxnSpPr/>
            <p:nvPr/>
          </p:nvCxnSpPr>
          <p:spPr>
            <a:xfrm>
              <a:off x="3364625" y="2096652"/>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3" name="Google Shape;343;p30"/>
            <p:cNvCxnSpPr/>
            <p:nvPr/>
          </p:nvCxnSpPr>
          <p:spPr>
            <a:xfrm>
              <a:off x="3364625" y="2388994"/>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4" name="Google Shape;344;p30"/>
            <p:cNvCxnSpPr/>
            <p:nvPr/>
          </p:nvCxnSpPr>
          <p:spPr>
            <a:xfrm>
              <a:off x="3364625" y="2681337"/>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5" name="Google Shape;345;p30"/>
            <p:cNvCxnSpPr/>
            <p:nvPr/>
          </p:nvCxnSpPr>
          <p:spPr>
            <a:xfrm>
              <a:off x="3364625" y="2973679"/>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6" name="Google Shape;346;p30"/>
            <p:cNvCxnSpPr/>
            <p:nvPr/>
          </p:nvCxnSpPr>
          <p:spPr>
            <a:xfrm>
              <a:off x="3364625" y="3266021"/>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7" name="Google Shape;347;p30"/>
            <p:cNvCxnSpPr/>
            <p:nvPr/>
          </p:nvCxnSpPr>
          <p:spPr>
            <a:xfrm>
              <a:off x="3364625" y="3558364"/>
              <a:ext cx="5069100" cy="0"/>
            </a:xfrm>
            <a:prstGeom prst="straightConnector1">
              <a:avLst/>
            </a:prstGeom>
            <a:noFill/>
            <a:ln w="9525" cap="flat" cmpd="sng">
              <a:solidFill>
                <a:schemeClr val="lt2"/>
              </a:solidFill>
              <a:prstDash val="solid"/>
              <a:round/>
              <a:headEnd type="none" w="med" len="med"/>
              <a:tailEnd type="none" w="med" len="med"/>
            </a:ln>
          </p:spPr>
        </p:cxnSp>
        <p:cxnSp>
          <p:nvCxnSpPr>
            <p:cNvPr id="348" name="Google Shape;348;p30"/>
            <p:cNvCxnSpPr/>
            <p:nvPr/>
          </p:nvCxnSpPr>
          <p:spPr>
            <a:xfrm>
              <a:off x="3364625" y="3850706"/>
              <a:ext cx="5069100" cy="0"/>
            </a:xfrm>
            <a:prstGeom prst="straightConnector1">
              <a:avLst/>
            </a:prstGeom>
            <a:noFill/>
            <a:ln w="9525" cap="flat" cmpd="sng">
              <a:solidFill>
                <a:schemeClr val="lt2"/>
              </a:solidFill>
              <a:prstDash val="solid"/>
              <a:round/>
              <a:headEnd type="none" w="med" len="med"/>
              <a:tailEnd type="none" w="med" len="med"/>
            </a:ln>
          </p:spPr>
        </p:cxnSp>
        <p:sp>
          <p:nvSpPr>
            <p:cNvPr id="349" name="Google Shape;349;p30"/>
            <p:cNvSpPr txBox="1"/>
            <p:nvPr/>
          </p:nvSpPr>
          <p:spPr>
            <a:xfrm>
              <a:off x="2726250" y="3725327"/>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350" name="Google Shape;350;p30"/>
            <p:cNvSpPr txBox="1"/>
            <p:nvPr/>
          </p:nvSpPr>
          <p:spPr>
            <a:xfrm>
              <a:off x="2726250" y="3433005"/>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351" name="Google Shape;351;p30"/>
            <p:cNvSpPr txBox="1"/>
            <p:nvPr/>
          </p:nvSpPr>
          <p:spPr>
            <a:xfrm>
              <a:off x="2726250" y="3140682"/>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352" name="Google Shape;352;p30"/>
            <p:cNvSpPr txBox="1"/>
            <p:nvPr/>
          </p:nvSpPr>
          <p:spPr>
            <a:xfrm>
              <a:off x="2726250" y="2848360"/>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353" name="Google Shape;353;p30"/>
            <p:cNvSpPr txBox="1"/>
            <p:nvPr/>
          </p:nvSpPr>
          <p:spPr>
            <a:xfrm>
              <a:off x="2726250" y="2556037"/>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354" name="Google Shape;354;p30"/>
            <p:cNvSpPr txBox="1"/>
            <p:nvPr/>
          </p:nvSpPr>
          <p:spPr>
            <a:xfrm>
              <a:off x="2726250" y="2263715"/>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355" name="Google Shape;355;p30"/>
            <p:cNvSpPr txBox="1"/>
            <p:nvPr/>
          </p:nvSpPr>
          <p:spPr>
            <a:xfrm>
              <a:off x="2726250" y="1971393"/>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356" name="Google Shape;356;p30"/>
            <p:cNvSpPr txBox="1"/>
            <p:nvPr/>
          </p:nvSpPr>
          <p:spPr>
            <a:xfrm>
              <a:off x="2726250" y="1679070"/>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357" name="Google Shape;357;p30"/>
            <p:cNvSpPr txBox="1"/>
            <p:nvPr/>
          </p:nvSpPr>
          <p:spPr>
            <a:xfrm>
              <a:off x="2726250" y="1386748"/>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358" name="Google Shape;358;p30"/>
            <p:cNvSpPr txBox="1"/>
            <p:nvPr/>
          </p:nvSpPr>
          <p:spPr>
            <a:xfrm>
              <a:off x="2726250" y="1094425"/>
              <a:ext cx="557400" cy="25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359" name="Google Shape;359;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389" name="Google Shape;389;p3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360" name="Google Shape;360;p30"/>
          <p:cNvGrpSpPr/>
          <p:nvPr/>
        </p:nvGrpSpPr>
        <p:grpSpPr>
          <a:xfrm>
            <a:off x="710275" y="1797510"/>
            <a:ext cx="1772700" cy="967362"/>
            <a:chOff x="710275" y="1563888"/>
            <a:chExt cx="1772700" cy="967362"/>
          </a:xfrm>
        </p:grpSpPr>
        <p:sp>
          <p:nvSpPr>
            <p:cNvPr id="361" name="Google Shape;361;p30"/>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Product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62" name="Google Shape;362;p30"/>
            <p:cNvSpPr txBox="1"/>
            <p:nvPr/>
          </p:nvSpPr>
          <p:spPr>
            <a:xfrm>
              <a:off x="710275" y="19828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sp>
          <p:nvSpPr>
            <p:cNvPr id="363" name="Google Shape;363;p30"/>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0"/>
          <p:cNvGrpSpPr/>
          <p:nvPr/>
        </p:nvGrpSpPr>
        <p:grpSpPr>
          <a:xfrm>
            <a:off x="710275" y="3163435"/>
            <a:ext cx="1772700" cy="967362"/>
            <a:chOff x="710275" y="2929813"/>
            <a:chExt cx="1772700" cy="967362"/>
          </a:xfrm>
        </p:grpSpPr>
        <p:sp>
          <p:nvSpPr>
            <p:cNvPr id="365" name="Google Shape;365;p30"/>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Product 2</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366" name="Google Shape;366;p30"/>
            <p:cNvSpPr txBox="1"/>
            <p:nvPr/>
          </p:nvSpPr>
          <p:spPr>
            <a:xfrm>
              <a:off x="710275" y="3348775"/>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Saturn is composed of hydrogen and helium</a:t>
              </a:r>
              <a:endParaRPr sz="1200">
                <a:solidFill>
                  <a:srgbClr val="434343"/>
                </a:solidFill>
                <a:latin typeface="Roboto"/>
                <a:ea typeface="Roboto"/>
                <a:cs typeface="Roboto"/>
                <a:sym typeface="Roboto"/>
              </a:endParaRPr>
            </a:p>
          </p:txBody>
        </p:sp>
        <p:sp>
          <p:nvSpPr>
            <p:cNvPr id="367" name="Google Shape;367;p30"/>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0"/>
          <p:cNvGrpSpPr/>
          <p:nvPr/>
        </p:nvGrpSpPr>
        <p:grpSpPr>
          <a:xfrm>
            <a:off x="3663544" y="1719895"/>
            <a:ext cx="557385" cy="2903549"/>
            <a:chOff x="4321749" y="1509472"/>
            <a:chExt cx="557385" cy="2903549"/>
          </a:xfrm>
        </p:grpSpPr>
        <p:sp>
          <p:nvSpPr>
            <p:cNvPr id="369" name="Google Shape;369;p30"/>
            <p:cNvSpPr/>
            <p:nvPr/>
          </p:nvSpPr>
          <p:spPr>
            <a:xfrm>
              <a:off x="4368942" y="1509472"/>
              <a:ext cx="231500" cy="260890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600441" y="2089198"/>
              <a:ext cx="231500" cy="202902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txBox="1"/>
            <p:nvPr/>
          </p:nvSpPr>
          <p:spPr>
            <a:xfrm>
              <a:off x="4321749" y="4199377"/>
              <a:ext cx="557385" cy="2136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2020</a:t>
              </a:r>
              <a:endParaRPr sz="1100">
                <a:solidFill>
                  <a:srgbClr val="434343"/>
                </a:solidFill>
                <a:latin typeface="Roboto"/>
                <a:ea typeface="Roboto"/>
                <a:cs typeface="Roboto"/>
                <a:sym typeface="Roboto"/>
              </a:endParaRPr>
            </a:p>
          </p:txBody>
        </p:sp>
      </p:grpSp>
      <p:grpSp>
        <p:nvGrpSpPr>
          <p:cNvPr id="372" name="Google Shape;372;p30"/>
          <p:cNvGrpSpPr/>
          <p:nvPr/>
        </p:nvGrpSpPr>
        <p:grpSpPr>
          <a:xfrm>
            <a:off x="4642009" y="1430016"/>
            <a:ext cx="557385" cy="3193427"/>
            <a:chOff x="5376411" y="1219593"/>
            <a:chExt cx="557385" cy="3193427"/>
          </a:xfrm>
        </p:grpSpPr>
        <p:sp>
          <p:nvSpPr>
            <p:cNvPr id="373" name="Google Shape;373;p30"/>
            <p:cNvSpPr/>
            <p:nvPr/>
          </p:nvSpPr>
          <p:spPr>
            <a:xfrm>
              <a:off x="5423604" y="1219593"/>
              <a:ext cx="231500" cy="289866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5655104" y="2668956"/>
              <a:ext cx="231500" cy="1449146"/>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txBox="1"/>
            <p:nvPr/>
          </p:nvSpPr>
          <p:spPr>
            <a:xfrm>
              <a:off x="5376411" y="4199377"/>
              <a:ext cx="557385" cy="2136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2021</a:t>
              </a:r>
              <a:endParaRPr sz="1100">
                <a:solidFill>
                  <a:srgbClr val="434343"/>
                </a:solidFill>
                <a:latin typeface="Roboto"/>
                <a:ea typeface="Roboto"/>
                <a:cs typeface="Roboto"/>
                <a:sym typeface="Roboto"/>
              </a:endParaRPr>
            </a:p>
          </p:txBody>
        </p:sp>
      </p:grpSp>
      <p:grpSp>
        <p:nvGrpSpPr>
          <p:cNvPr id="376" name="Google Shape;376;p30"/>
          <p:cNvGrpSpPr/>
          <p:nvPr/>
        </p:nvGrpSpPr>
        <p:grpSpPr>
          <a:xfrm>
            <a:off x="5620475" y="2299498"/>
            <a:ext cx="557385" cy="2323946"/>
            <a:chOff x="6431074" y="2089075"/>
            <a:chExt cx="557385" cy="2323946"/>
          </a:xfrm>
        </p:grpSpPr>
        <p:sp>
          <p:nvSpPr>
            <p:cNvPr id="377" name="Google Shape;377;p30"/>
            <p:cNvSpPr/>
            <p:nvPr/>
          </p:nvSpPr>
          <p:spPr>
            <a:xfrm>
              <a:off x="6478267" y="2958804"/>
              <a:ext cx="231500" cy="1159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6709766" y="2089075"/>
              <a:ext cx="231500" cy="202902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txBox="1"/>
            <p:nvPr/>
          </p:nvSpPr>
          <p:spPr>
            <a:xfrm>
              <a:off x="6431074" y="4199377"/>
              <a:ext cx="557385" cy="2136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2022</a:t>
              </a:r>
              <a:endParaRPr sz="1100">
                <a:solidFill>
                  <a:srgbClr val="434343"/>
                </a:solidFill>
                <a:latin typeface="Roboto"/>
                <a:ea typeface="Roboto"/>
                <a:cs typeface="Roboto"/>
                <a:sym typeface="Roboto"/>
              </a:endParaRPr>
            </a:p>
          </p:txBody>
        </p:sp>
      </p:grpSp>
      <p:grpSp>
        <p:nvGrpSpPr>
          <p:cNvPr id="380" name="Google Shape;380;p30"/>
          <p:cNvGrpSpPr/>
          <p:nvPr/>
        </p:nvGrpSpPr>
        <p:grpSpPr>
          <a:xfrm>
            <a:off x="6598941" y="2009774"/>
            <a:ext cx="557385" cy="2613669"/>
            <a:chOff x="7485737" y="1799351"/>
            <a:chExt cx="557385" cy="2613669"/>
          </a:xfrm>
        </p:grpSpPr>
        <p:sp>
          <p:nvSpPr>
            <p:cNvPr id="381" name="Google Shape;381;p30"/>
            <p:cNvSpPr/>
            <p:nvPr/>
          </p:nvSpPr>
          <p:spPr>
            <a:xfrm>
              <a:off x="7532929" y="3248733"/>
              <a:ext cx="231500" cy="86964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7764429" y="1799351"/>
              <a:ext cx="231500" cy="23188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txBox="1"/>
            <p:nvPr/>
          </p:nvSpPr>
          <p:spPr>
            <a:xfrm>
              <a:off x="7485737" y="4199377"/>
              <a:ext cx="557385" cy="2136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2023</a:t>
              </a:r>
              <a:endParaRPr sz="1100">
                <a:solidFill>
                  <a:srgbClr val="434343"/>
                </a:solidFill>
                <a:latin typeface="Roboto"/>
                <a:ea typeface="Roboto"/>
                <a:cs typeface="Roboto"/>
                <a:sym typeface="Roboto"/>
              </a:endParaRPr>
            </a:p>
          </p:txBody>
        </p:sp>
      </p:grpSp>
      <p:grpSp>
        <p:nvGrpSpPr>
          <p:cNvPr id="384" name="Google Shape;384;p30"/>
          <p:cNvGrpSpPr/>
          <p:nvPr/>
        </p:nvGrpSpPr>
        <p:grpSpPr>
          <a:xfrm>
            <a:off x="7577406" y="1722398"/>
            <a:ext cx="557400" cy="2901003"/>
            <a:chOff x="7485737" y="1511975"/>
            <a:chExt cx="557400" cy="2901003"/>
          </a:xfrm>
        </p:grpSpPr>
        <p:sp>
          <p:nvSpPr>
            <p:cNvPr id="385" name="Google Shape;385;p30"/>
            <p:cNvSpPr/>
            <p:nvPr/>
          </p:nvSpPr>
          <p:spPr>
            <a:xfrm>
              <a:off x="7532925" y="3558378"/>
              <a:ext cx="231600" cy="5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7764425" y="1511975"/>
              <a:ext cx="231600" cy="260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txBox="1"/>
            <p:nvPr/>
          </p:nvSpPr>
          <p:spPr>
            <a:xfrm>
              <a:off x="7485737" y="4199377"/>
              <a:ext cx="557400" cy="21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2024</a:t>
              </a:r>
              <a:endParaRPr sz="1100">
                <a:solidFill>
                  <a:srgbClr val="434343"/>
                </a:solidFill>
                <a:latin typeface="Roboto"/>
                <a:ea typeface="Roboto"/>
                <a:cs typeface="Roboto"/>
                <a:sym typeface="Roboto"/>
              </a:endParaRPr>
            </a:p>
          </p:txBody>
        </p:sp>
      </p:grpSp>
      <p:cxnSp>
        <p:nvCxnSpPr>
          <p:cNvPr id="388" name="Google Shape;388;p30"/>
          <p:cNvCxnSpPr/>
          <p:nvPr/>
        </p:nvCxnSpPr>
        <p:spPr>
          <a:xfrm>
            <a:off x="3364625" y="4323948"/>
            <a:ext cx="50691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pSp>
        <p:nvGrpSpPr>
          <p:cNvPr id="394" name="Google Shape;394;p31"/>
          <p:cNvGrpSpPr/>
          <p:nvPr/>
        </p:nvGrpSpPr>
        <p:grpSpPr>
          <a:xfrm>
            <a:off x="710283" y="1408187"/>
            <a:ext cx="5568666" cy="2343870"/>
            <a:chOff x="1774813" y="1357225"/>
            <a:chExt cx="5594400" cy="2343870"/>
          </a:xfrm>
        </p:grpSpPr>
        <p:cxnSp>
          <p:nvCxnSpPr>
            <p:cNvPr id="395" name="Google Shape;395;p31"/>
            <p:cNvCxnSpPr/>
            <p:nvPr/>
          </p:nvCxnSpPr>
          <p:spPr>
            <a:xfrm>
              <a:off x="1774813" y="135722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31"/>
            <p:cNvCxnSpPr/>
            <p:nvPr/>
          </p:nvCxnSpPr>
          <p:spPr>
            <a:xfrm>
              <a:off x="1774813" y="161765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31"/>
            <p:cNvCxnSpPr/>
            <p:nvPr/>
          </p:nvCxnSpPr>
          <p:spPr>
            <a:xfrm>
              <a:off x="1774813" y="187808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31"/>
            <p:cNvCxnSpPr/>
            <p:nvPr/>
          </p:nvCxnSpPr>
          <p:spPr>
            <a:xfrm>
              <a:off x="1774813" y="213851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31"/>
            <p:cNvCxnSpPr/>
            <p:nvPr/>
          </p:nvCxnSpPr>
          <p:spPr>
            <a:xfrm>
              <a:off x="1774813" y="239894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400" name="Google Shape;400;p31"/>
            <p:cNvCxnSpPr/>
            <p:nvPr/>
          </p:nvCxnSpPr>
          <p:spPr>
            <a:xfrm>
              <a:off x="1774813" y="265937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401" name="Google Shape;401;p31"/>
            <p:cNvCxnSpPr/>
            <p:nvPr/>
          </p:nvCxnSpPr>
          <p:spPr>
            <a:xfrm>
              <a:off x="1774813" y="291980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402" name="Google Shape;402;p31"/>
            <p:cNvCxnSpPr/>
            <p:nvPr/>
          </p:nvCxnSpPr>
          <p:spPr>
            <a:xfrm>
              <a:off x="1774813" y="318023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403" name="Google Shape;403;p31"/>
            <p:cNvCxnSpPr/>
            <p:nvPr/>
          </p:nvCxnSpPr>
          <p:spPr>
            <a:xfrm>
              <a:off x="1774813" y="344066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404" name="Google Shape;404;p31"/>
            <p:cNvCxnSpPr/>
            <p:nvPr/>
          </p:nvCxnSpPr>
          <p:spPr>
            <a:xfrm>
              <a:off x="1774813" y="3701095"/>
              <a:ext cx="5594400" cy="0"/>
            </a:xfrm>
            <a:prstGeom prst="straightConnector1">
              <a:avLst/>
            </a:prstGeom>
            <a:noFill/>
            <a:ln w="9525" cap="flat" cmpd="sng">
              <a:solidFill>
                <a:schemeClr val="lt2"/>
              </a:solidFill>
              <a:prstDash val="solid"/>
              <a:round/>
              <a:headEnd type="none" w="med" len="med"/>
              <a:tailEnd type="none" w="med" len="med"/>
            </a:ln>
          </p:spPr>
        </p:cxnSp>
      </p:grpSp>
      <p:sp>
        <p:nvSpPr>
          <p:cNvPr id="405" name="Google Shape;405;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456" name="Google Shape;456;p3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406" name="Google Shape;406;p31"/>
          <p:cNvGrpSpPr/>
          <p:nvPr/>
        </p:nvGrpSpPr>
        <p:grpSpPr>
          <a:xfrm>
            <a:off x="1263624" y="4191137"/>
            <a:ext cx="314343" cy="314343"/>
            <a:chOff x="3271200" y="1435075"/>
            <a:chExt cx="481825" cy="481825"/>
          </a:xfrm>
        </p:grpSpPr>
        <p:sp>
          <p:nvSpPr>
            <p:cNvPr id="407" name="Google Shape;407;p31"/>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8" name="Google Shape;408;p31"/>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9" name="Google Shape;409;p31"/>
          <p:cNvGrpSpPr/>
          <p:nvPr/>
        </p:nvGrpSpPr>
        <p:grpSpPr>
          <a:xfrm>
            <a:off x="1036025" y="2479612"/>
            <a:ext cx="758400" cy="1533013"/>
            <a:chOff x="1526500" y="2276500"/>
            <a:chExt cx="758400" cy="1533013"/>
          </a:xfrm>
        </p:grpSpPr>
        <p:sp>
          <p:nvSpPr>
            <p:cNvPr id="410" name="Google Shape;410;p31"/>
            <p:cNvSpPr/>
            <p:nvPr/>
          </p:nvSpPr>
          <p:spPr>
            <a:xfrm>
              <a:off x="1607652" y="2507213"/>
              <a:ext cx="596100" cy="1302300"/>
            </a:xfrm>
            <a:prstGeom prst="snip2SameRect">
              <a:avLst>
                <a:gd name="adj1" fmla="val 50000"/>
                <a:gd name="adj2" fmla="val 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+50</a:t>
              </a:r>
              <a:endParaRPr sz="1700">
                <a:solidFill>
                  <a:schemeClr val="dk1"/>
                </a:solidFill>
                <a:latin typeface="Fira Sans Extra Condensed"/>
                <a:ea typeface="Fira Sans Extra Condensed"/>
                <a:cs typeface="Fira Sans Extra Condensed"/>
                <a:sym typeface="Fira Sans Extra Condensed"/>
              </a:endParaRPr>
            </a:p>
          </p:txBody>
        </p:sp>
        <p:sp>
          <p:nvSpPr>
            <p:cNvPr id="411" name="Google Shape;411;p31"/>
            <p:cNvSpPr txBox="1"/>
            <p:nvPr/>
          </p:nvSpPr>
          <p:spPr>
            <a:xfrm>
              <a:off x="1526500" y="22765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a:t>
              </a:r>
              <a:endParaRPr sz="1200">
                <a:solidFill>
                  <a:srgbClr val="434343"/>
                </a:solidFill>
                <a:latin typeface="Roboto"/>
                <a:ea typeface="Roboto"/>
                <a:cs typeface="Roboto"/>
                <a:sym typeface="Roboto"/>
              </a:endParaRPr>
            </a:p>
          </p:txBody>
        </p:sp>
      </p:grpSp>
      <p:grpSp>
        <p:nvGrpSpPr>
          <p:cNvPr id="412" name="Google Shape;412;p31"/>
          <p:cNvGrpSpPr/>
          <p:nvPr/>
        </p:nvGrpSpPr>
        <p:grpSpPr>
          <a:xfrm>
            <a:off x="2308337" y="4191129"/>
            <a:ext cx="314294" cy="314359"/>
            <a:chOff x="5049725" y="2027900"/>
            <a:chExt cx="481750" cy="481850"/>
          </a:xfrm>
        </p:grpSpPr>
        <p:sp>
          <p:nvSpPr>
            <p:cNvPr id="413" name="Google Shape;413;p31"/>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31"/>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31"/>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6" name="Google Shape;416;p31"/>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7" name="Google Shape;417;p31"/>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31"/>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31"/>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31"/>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1" name="Google Shape;421;p31"/>
          <p:cNvGrpSpPr/>
          <p:nvPr/>
        </p:nvGrpSpPr>
        <p:grpSpPr>
          <a:xfrm>
            <a:off x="2075775" y="2216662"/>
            <a:ext cx="758400" cy="1795938"/>
            <a:chOff x="2566250" y="2013550"/>
            <a:chExt cx="758400" cy="1795938"/>
          </a:xfrm>
        </p:grpSpPr>
        <p:sp>
          <p:nvSpPr>
            <p:cNvPr id="422" name="Google Shape;422;p31"/>
            <p:cNvSpPr/>
            <p:nvPr/>
          </p:nvSpPr>
          <p:spPr>
            <a:xfrm>
              <a:off x="2647402" y="2246788"/>
              <a:ext cx="596100" cy="1562700"/>
            </a:xfrm>
            <a:prstGeom prst="snip2SameRect">
              <a:avLst>
                <a:gd name="adj1" fmla="val 50000"/>
                <a:gd name="adj2" fmla="val 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+60</a:t>
              </a:r>
              <a:endParaRPr sz="1700">
                <a:solidFill>
                  <a:schemeClr val="dk1"/>
                </a:solidFill>
                <a:latin typeface="Fira Sans Extra Condensed"/>
                <a:ea typeface="Fira Sans Extra Condensed"/>
                <a:cs typeface="Fira Sans Extra Condensed"/>
                <a:sym typeface="Fira Sans Extra Condensed"/>
              </a:endParaRPr>
            </a:p>
          </p:txBody>
        </p:sp>
        <p:sp>
          <p:nvSpPr>
            <p:cNvPr id="423" name="Google Shape;423;p31"/>
            <p:cNvSpPr txBox="1"/>
            <p:nvPr/>
          </p:nvSpPr>
          <p:spPr>
            <a:xfrm>
              <a:off x="2566250" y="20135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Earth</a:t>
              </a:r>
              <a:endParaRPr sz="1200">
                <a:solidFill>
                  <a:srgbClr val="434343"/>
                </a:solidFill>
                <a:latin typeface="Roboto"/>
                <a:ea typeface="Roboto"/>
                <a:cs typeface="Roboto"/>
                <a:sym typeface="Roboto"/>
              </a:endParaRPr>
            </a:p>
          </p:txBody>
        </p:sp>
      </p:grpSp>
      <p:grpSp>
        <p:nvGrpSpPr>
          <p:cNvPr id="424" name="Google Shape;424;p31"/>
          <p:cNvGrpSpPr/>
          <p:nvPr/>
        </p:nvGrpSpPr>
        <p:grpSpPr>
          <a:xfrm>
            <a:off x="3353001" y="4191137"/>
            <a:ext cx="314440" cy="314343"/>
            <a:chOff x="5642475" y="1435075"/>
            <a:chExt cx="481975" cy="481825"/>
          </a:xfrm>
        </p:grpSpPr>
        <p:sp>
          <p:nvSpPr>
            <p:cNvPr id="425" name="Google Shape;425;p31"/>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6" name="Google Shape;426;p31"/>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31"/>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31"/>
          <p:cNvGrpSpPr/>
          <p:nvPr/>
        </p:nvGrpSpPr>
        <p:grpSpPr>
          <a:xfrm>
            <a:off x="3115525" y="1953712"/>
            <a:ext cx="758400" cy="2058863"/>
            <a:chOff x="3606000" y="1750600"/>
            <a:chExt cx="758400" cy="2058863"/>
          </a:xfrm>
        </p:grpSpPr>
        <p:sp>
          <p:nvSpPr>
            <p:cNvPr id="429" name="Google Shape;429;p31"/>
            <p:cNvSpPr/>
            <p:nvPr/>
          </p:nvSpPr>
          <p:spPr>
            <a:xfrm>
              <a:off x="3687152" y="1986363"/>
              <a:ext cx="596100" cy="1823100"/>
            </a:xfrm>
            <a:prstGeom prst="snip2SameRect">
              <a:avLst>
                <a:gd name="adj1" fmla="val 50000"/>
                <a:gd name="adj2" fmla="val 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+70</a:t>
              </a:r>
              <a:endParaRPr sz="1700">
                <a:solidFill>
                  <a:schemeClr val="dk1"/>
                </a:solidFill>
                <a:latin typeface="Fira Sans Extra Condensed"/>
                <a:ea typeface="Fira Sans Extra Condensed"/>
                <a:cs typeface="Fira Sans Extra Condensed"/>
                <a:sym typeface="Fira Sans Extra Condensed"/>
              </a:endParaRPr>
            </a:p>
          </p:txBody>
        </p:sp>
        <p:sp>
          <p:nvSpPr>
            <p:cNvPr id="430" name="Google Shape;430;p31"/>
            <p:cNvSpPr txBox="1"/>
            <p:nvPr/>
          </p:nvSpPr>
          <p:spPr>
            <a:xfrm>
              <a:off x="3606000" y="17506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a:t>
              </a:r>
              <a:endParaRPr sz="1200">
                <a:solidFill>
                  <a:srgbClr val="434343"/>
                </a:solidFill>
                <a:latin typeface="Roboto"/>
                <a:ea typeface="Roboto"/>
                <a:cs typeface="Roboto"/>
                <a:sym typeface="Roboto"/>
              </a:endParaRPr>
            </a:p>
          </p:txBody>
        </p:sp>
      </p:grpSp>
      <p:grpSp>
        <p:nvGrpSpPr>
          <p:cNvPr id="431" name="Google Shape;431;p31"/>
          <p:cNvGrpSpPr/>
          <p:nvPr/>
        </p:nvGrpSpPr>
        <p:grpSpPr>
          <a:xfrm>
            <a:off x="4397787" y="4191129"/>
            <a:ext cx="328728" cy="314359"/>
            <a:chOff x="5045500" y="842250"/>
            <a:chExt cx="503875" cy="481850"/>
          </a:xfrm>
        </p:grpSpPr>
        <p:sp>
          <p:nvSpPr>
            <p:cNvPr id="432" name="Google Shape;432;p31"/>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31"/>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31"/>
          <p:cNvGrpSpPr/>
          <p:nvPr/>
        </p:nvGrpSpPr>
        <p:grpSpPr>
          <a:xfrm>
            <a:off x="4155275" y="1695787"/>
            <a:ext cx="758400" cy="2316738"/>
            <a:chOff x="4645750" y="1492675"/>
            <a:chExt cx="758400" cy="2316738"/>
          </a:xfrm>
        </p:grpSpPr>
        <p:sp>
          <p:nvSpPr>
            <p:cNvPr id="435" name="Google Shape;435;p31"/>
            <p:cNvSpPr/>
            <p:nvPr/>
          </p:nvSpPr>
          <p:spPr>
            <a:xfrm>
              <a:off x="4726902" y="1725913"/>
              <a:ext cx="596100" cy="2083500"/>
            </a:xfrm>
            <a:prstGeom prst="snip2SameRect">
              <a:avLst>
                <a:gd name="adj1" fmla="val 50000"/>
                <a:gd name="adj2" fmla="val 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+80</a:t>
              </a:r>
              <a:endParaRPr sz="1700">
                <a:solidFill>
                  <a:schemeClr val="dk1"/>
                </a:solidFill>
                <a:latin typeface="Fira Sans Extra Condensed"/>
                <a:ea typeface="Fira Sans Extra Condensed"/>
                <a:cs typeface="Fira Sans Extra Condensed"/>
                <a:sym typeface="Fira Sans Extra Condensed"/>
              </a:endParaRPr>
            </a:p>
          </p:txBody>
        </p:sp>
        <p:sp>
          <p:nvSpPr>
            <p:cNvPr id="436" name="Google Shape;436;p31"/>
            <p:cNvSpPr txBox="1"/>
            <p:nvPr/>
          </p:nvSpPr>
          <p:spPr>
            <a:xfrm>
              <a:off x="4645750" y="1492675"/>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Jupiter</a:t>
              </a:r>
              <a:endParaRPr sz="1200">
                <a:solidFill>
                  <a:srgbClr val="434343"/>
                </a:solidFill>
                <a:latin typeface="Roboto"/>
                <a:ea typeface="Roboto"/>
                <a:cs typeface="Roboto"/>
                <a:sym typeface="Roboto"/>
              </a:endParaRPr>
            </a:p>
          </p:txBody>
        </p:sp>
      </p:grpSp>
      <p:grpSp>
        <p:nvGrpSpPr>
          <p:cNvPr id="437" name="Google Shape;437;p31"/>
          <p:cNvGrpSpPr/>
          <p:nvPr/>
        </p:nvGrpSpPr>
        <p:grpSpPr>
          <a:xfrm>
            <a:off x="5456886" y="4191137"/>
            <a:ext cx="234668" cy="314343"/>
            <a:chOff x="3938800" y="4399275"/>
            <a:chExt cx="359700" cy="481825"/>
          </a:xfrm>
        </p:grpSpPr>
        <p:sp>
          <p:nvSpPr>
            <p:cNvPr id="438" name="Google Shape;438;p31"/>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31"/>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0" name="Google Shape;440;p31"/>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1" name="Google Shape;441;p31"/>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31"/>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3" name="Google Shape;443;p31"/>
          <p:cNvGrpSpPr/>
          <p:nvPr/>
        </p:nvGrpSpPr>
        <p:grpSpPr>
          <a:xfrm>
            <a:off x="5195025" y="1440362"/>
            <a:ext cx="758400" cy="2572138"/>
            <a:chOff x="5685500" y="1237250"/>
            <a:chExt cx="758400" cy="2572138"/>
          </a:xfrm>
        </p:grpSpPr>
        <p:sp>
          <p:nvSpPr>
            <p:cNvPr id="444" name="Google Shape;444;p31"/>
            <p:cNvSpPr/>
            <p:nvPr/>
          </p:nvSpPr>
          <p:spPr>
            <a:xfrm>
              <a:off x="5766652" y="1465488"/>
              <a:ext cx="596100" cy="2343900"/>
            </a:xfrm>
            <a:prstGeom prst="snip2SameRect">
              <a:avLst>
                <a:gd name="adj1" fmla="val 50000"/>
                <a:gd name="adj2" fmla="val 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+90</a:t>
              </a:r>
              <a:endParaRPr sz="1700">
                <a:solidFill>
                  <a:schemeClr val="dk1"/>
                </a:solidFill>
                <a:latin typeface="Fira Sans Extra Condensed"/>
                <a:ea typeface="Fira Sans Extra Condensed"/>
                <a:cs typeface="Fira Sans Extra Condensed"/>
                <a:sym typeface="Fira Sans Extra Condensed"/>
              </a:endParaRPr>
            </a:p>
          </p:txBody>
        </p:sp>
        <p:sp>
          <p:nvSpPr>
            <p:cNvPr id="445" name="Google Shape;445;p31"/>
            <p:cNvSpPr txBox="1"/>
            <p:nvPr/>
          </p:nvSpPr>
          <p:spPr>
            <a:xfrm>
              <a:off x="5685500" y="12372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a:t>
              </a:r>
              <a:endParaRPr sz="1200">
                <a:solidFill>
                  <a:srgbClr val="434343"/>
                </a:solidFill>
                <a:latin typeface="Roboto"/>
                <a:ea typeface="Roboto"/>
                <a:cs typeface="Roboto"/>
                <a:sym typeface="Roboto"/>
              </a:endParaRPr>
            </a:p>
          </p:txBody>
        </p:sp>
      </p:grpSp>
      <p:cxnSp>
        <p:nvCxnSpPr>
          <p:cNvPr id="446" name="Google Shape;446;p31"/>
          <p:cNvCxnSpPr/>
          <p:nvPr/>
        </p:nvCxnSpPr>
        <p:spPr>
          <a:xfrm>
            <a:off x="710336" y="4012487"/>
            <a:ext cx="5568600" cy="0"/>
          </a:xfrm>
          <a:prstGeom prst="straightConnector1">
            <a:avLst/>
          </a:prstGeom>
          <a:noFill/>
          <a:ln w="19050" cap="flat" cmpd="sng">
            <a:solidFill>
              <a:schemeClr val="accent6"/>
            </a:solidFill>
            <a:prstDash val="solid"/>
            <a:round/>
            <a:headEnd type="none" w="med" len="med"/>
            <a:tailEnd type="none" w="med" len="med"/>
          </a:ln>
        </p:spPr>
      </p:cxnSp>
      <p:grpSp>
        <p:nvGrpSpPr>
          <p:cNvPr id="447" name="Google Shape;447;p31"/>
          <p:cNvGrpSpPr/>
          <p:nvPr/>
        </p:nvGrpSpPr>
        <p:grpSpPr>
          <a:xfrm>
            <a:off x="6661075" y="1355606"/>
            <a:ext cx="1772700" cy="959883"/>
            <a:chOff x="6661075" y="1152494"/>
            <a:chExt cx="1772700" cy="959883"/>
          </a:xfrm>
        </p:grpSpPr>
        <p:sp>
          <p:nvSpPr>
            <p:cNvPr id="448" name="Google Shape;448;p31"/>
            <p:cNvSpPr txBox="1"/>
            <p:nvPr/>
          </p:nvSpPr>
          <p:spPr>
            <a:xfrm>
              <a:off x="6661075" y="1152494"/>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Venus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49" name="Google Shape;449;p31"/>
            <p:cNvSpPr txBox="1"/>
            <p:nvPr/>
          </p:nvSpPr>
          <p:spPr>
            <a:xfrm>
              <a:off x="6661075" y="1406477"/>
              <a:ext cx="1772700" cy="70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nice name and is the second planet from the Sun</a:t>
              </a:r>
              <a:endParaRPr sz="1200">
                <a:solidFill>
                  <a:srgbClr val="434343"/>
                </a:solidFill>
                <a:latin typeface="Roboto"/>
                <a:ea typeface="Roboto"/>
                <a:cs typeface="Roboto"/>
                <a:sym typeface="Roboto"/>
              </a:endParaRPr>
            </a:p>
          </p:txBody>
        </p:sp>
      </p:grpSp>
      <p:grpSp>
        <p:nvGrpSpPr>
          <p:cNvPr id="450" name="Google Shape;450;p31"/>
          <p:cNvGrpSpPr/>
          <p:nvPr/>
        </p:nvGrpSpPr>
        <p:grpSpPr>
          <a:xfrm>
            <a:off x="6661075" y="2510206"/>
            <a:ext cx="1772700" cy="959883"/>
            <a:chOff x="6661075" y="2307094"/>
            <a:chExt cx="1772700" cy="959883"/>
          </a:xfrm>
        </p:grpSpPr>
        <p:sp>
          <p:nvSpPr>
            <p:cNvPr id="451" name="Google Shape;451;p31"/>
            <p:cNvSpPr txBox="1"/>
            <p:nvPr/>
          </p:nvSpPr>
          <p:spPr>
            <a:xfrm>
              <a:off x="6661075" y="2307094"/>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Saturn</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52" name="Google Shape;452;p31"/>
            <p:cNvSpPr txBox="1"/>
            <p:nvPr/>
          </p:nvSpPr>
          <p:spPr>
            <a:xfrm>
              <a:off x="6661075" y="2561077"/>
              <a:ext cx="1772700" cy="70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Saturn is the ringed planet, composed of hydrogen and helium</a:t>
              </a:r>
              <a:endParaRPr sz="1200">
                <a:solidFill>
                  <a:srgbClr val="434343"/>
                </a:solidFill>
                <a:latin typeface="Roboto"/>
                <a:ea typeface="Roboto"/>
                <a:cs typeface="Roboto"/>
                <a:sym typeface="Roboto"/>
              </a:endParaRPr>
            </a:p>
          </p:txBody>
        </p:sp>
      </p:grpSp>
      <p:grpSp>
        <p:nvGrpSpPr>
          <p:cNvPr id="453" name="Google Shape;453;p31"/>
          <p:cNvGrpSpPr/>
          <p:nvPr/>
        </p:nvGrpSpPr>
        <p:grpSpPr>
          <a:xfrm>
            <a:off x="6661075" y="3664818"/>
            <a:ext cx="1772700" cy="959883"/>
            <a:chOff x="6661075" y="3461706"/>
            <a:chExt cx="1772700" cy="959883"/>
          </a:xfrm>
        </p:grpSpPr>
        <p:sp>
          <p:nvSpPr>
            <p:cNvPr id="454" name="Google Shape;454;p31"/>
            <p:cNvSpPr txBox="1"/>
            <p:nvPr/>
          </p:nvSpPr>
          <p:spPr>
            <a:xfrm>
              <a:off x="6661075" y="3461706"/>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Mars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455" name="Google Shape;455;p31"/>
            <p:cNvSpPr txBox="1"/>
            <p:nvPr/>
          </p:nvSpPr>
          <p:spPr>
            <a:xfrm>
              <a:off x="6661075" y="3715689"/>
              <a:ext cx="1772700" cy="70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planet full of iron oxide dust</a:t>
              </a:r>
              <a:endParaRPr sz="1200">
                <a:solidFill>
                  <a:srgbClr val="434343"/>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499" name="Google Shape;499;p3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462" name="Google Shape;462;p32"/>
          <p:cNvGrpSpPr/>
          <p:nvPr/>
        </p:nvGrpSpPr>
        <p:grpSpPr>
          <a:xfrm>
            <a:off x="5906830" y="1416092"/>
            <a:ext cx="628500" cy="3200140"/>
            <a:chOff x="5777747" y="1199512"/>
            <a:chExt cx="628500" cy="3200140"/>
          </a:xfrm>
        </p:grpSpPr>
        <p:grpSp>
          <p:nvGrpSpPr>
            <p:cNvPr id="463" name="Google Shape;463;p32"/>
            <p:cNvGrpSpPr/>
            <p:nvPr/>
          </p:nvGrpSpPr>
          <p:grpSpPr>
            <a:xfrm>
              <a:off x="5938295" y="1199512"/>
              <a:ext cx="307152" cy="2525539"/>
              <a:chOff x="3433300" y="1590200"/>
              <a:chExt cx="270905" cy="2227500"/>
            </a:xfrm>
          </p:grpSpPr>
          <p:sp>
            <p:nvSpPr>
              <p:cNvPr id="464" name="Google Shape;464;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433305" y="2108424"/>
                <a:ext cx="270900" cy="1709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accent5"/>
                  </a:solidFill>
                  <a:latin typeface="Fira Sans Extra Condensed Medium"/>
                  <a:ea typeface="Fira Sans Extra Condensed Medium"/>
                  <a:cs typeface="Fira Sans Extra Condensed Medium"/>
                  <a:sym typeface="Fira Sans Extra Condensed Medium"/>
                </a:rPr>
                <a:t>70</a:t>
              </a:r>
              <a:r>
                <a:rPr lang="en" sz="1200">
                  <a:solidFill>
                    <a:schemeClr val="accent5"/>
                  </a:solidFill>
                  <a:latin typeface="Fira Sans Extra Condensed Medium"/>
                  <a:ea typeface="Fira Sans Extra Condensed Medium"/>
                  <a:cs typeface="Fira Sans Extra Condensed Medium"/>
                  <a:sym typeface="Fira Sans Extra Condensed Medium"/>
                </a:rPr>
                <a:t>%</a:t>
              </a:r>
              <a:endParaRPr sz="1200">
                <a:solidFill>
                  <a:schemeClr val="accent5"/>
                </a:solidFill>
                <a:latin typeface="Fira Sans Extra Condensed Medium"/>
                <a:ea typeface="Fira Sans Extra Condensed Medium"/>
                <a:cs typeface="Fira Sans Extra Condensed Medium"/>
                <a:sym typeface="Fira Sans Extra Condensed Medium"/>
              </a:endParaRPr>
            </a:p>
          </p:txBody>
        </p:sp>
        <p:sp>
          <p:nvSpPr>
            <p:cNvPr id="467" name="Google Shape;467;p32"/>
            <p:cNvSpPr txBox="1"/>
            <p:nvPr/>
          </p:nvSpPr>
          <p:spPr>
            <a:xfrm>
              <a:off x="577774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2024</a:t>
              </a:r>
              <a:endParaRPr>
                <a:solidFill>
                  <a:srgbClr val="434343"/>
                </a:solidFill>
                <a:latin typeface="Roboto"/>
                <a:ea typeface="Roboto"/>
                <a:cs typeface="Roboto"/>
                <a:sym typeface="Roboto"/>
              </a:endParaRPr>
            </a:p>
          </p:txBody>
        </p:sp>
      </p:grpSp>
      <p:grpSp>
        <p:nvGrpSpPr>
          <p:cNvPr id="468" name="Google Shape;468;p32"/>
          <p:cNvGrpSpPr/>
          <p:nvPr/>
        </p:nvGrpSpPr>
        <p:grpSpPr>
          <a:xfrm>
            <a:off x="3708065" y="1416092"/>
            <a:ext cx="628500" cy="3200140"/>
            <a:chOff x="3751092" y="1199512"/>
            <a:chExt cx="628500" cy="3200140"/>
          </a:xfrm>
        </p:grpSpPr>
        <p:grpSp>
          <p:nvGrpSpPr>
            <p:cNvPr id="469" name="Google Shape;469;p32"/>
            <p:cNvGrpSpPr/>
            <p:nvPr/>
          </p:nvGrpSpPr>
          <p:grpSpPr>
            <a:xfrm>
              <a:off x="3911640" y="1199512"/>
              <a:ext cx="307157" cy="2525539"/>
              <a:chOff x="3433300" y="1590200"/>
              <a:chExt cx="270909" cy="2227500"/>
            </a:xfrm>
          </p:grpSpPr>
          <p:sp>
            <p:nvSpPr>
              <p:cNvPr id="470" name="Google Shape;470;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3433309" y="3144319"/>
                <a:ext cx="270900" cy="672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10</a:t>
              </a:r>
              <a:r>
                <a:rPr lang="en" sz="1200">
                  <a:solidFill>
                    <a:schemeClr val="accent3"/>
                  </a:solidFill>
                  <a:latin typeface="Fira Sans Extra Condensed Medium"/>
                  <a:ea typeface="Fira Sans Extra Condensed Medium"/>
                  <a:cs typeface="Fira Sans Extra Condensed Medium"/>
                  <a:sym typeface="Fira Sans Extra Condensed Medium"/>
                </a:rPr>
                <a:t>%</a:t>
              </a:r>
              <a:endParaRPr sz="12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73" name="Google Shape;473;p32"/>
            <p:cNvSpPr txBox="1"/>
            <p:nvPr/>
          </p:nvSpPr>
          <p:spPr>
            <a:xfrm>
              <a:off x="3751092"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2022</a:t>
              </a:r>
              <a:endParaRPr>
                <a:solidFill>
                  <a:srgbClr val="434343"/>
                </a:solidFill>
                <a:latin typeface="Roboto"/>
                <a:ea typeface="Roboto"/>
                <a:cs typeface="Roboto"/>
                <a:sym typeface="Roboto"/>
              </a:endParaRPr>
            </a:p>
          </p:txBody>
        </p:sp>
      </p:grpSp>
      <p:grpSp>
        <p:nvGrpSpPr>
          <p:cNvPr id="474" name="Google Shape;474;p32"/>
          <p:cNvGrpSpPr/>
          <p:nvPr/>
        </p:nvGrpSpPr>
        <p:grpSpPr>
          <a:xfrm>
            <a:off x="4807447" y="1416092"/>
            <a:ext cx="628500" cy="3200140"/>
            <a:chOff x="4764420" y="1199512"/>
            <a:chExt cx="628500" cy="3200140"/>
          </a:xfrm>
        </p:grpSpPr>
        <p:grpSp>
          <p:nvGrpSpPr>
            <p:cNvPr id="475" name="Google Shape;475;p32"/>
            <p:cNvGrpSpPr/>
            <p:nvPr/>
          </p:nvGrpSpPr>
          <p:grpSpPr>
            <a:xfrm>
              <a:off x="4924967" y="1199512"/>
              <a:ext cx="307154" cy="2525539"/>
              <a:chOff x="3433300" y="1590200"/>
              <a:chExt cx="270907" cy="2227500"/>
            </a:xfrm>
          </p:grpSpPr>
          <p:sp>
            <p:nvSpPr>
              <p:cNvPr id="476" name="Google Shape;476;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33307" y="2398642"/>
                <a:ext cx="270900" cy="1418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3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60</a:t>
              </a:r>
              <a:r>
                <a:rPr lang="en" sz="1200">
                  <a:solidFill>
                    <a:schemeClr val="accent4"/>
                  </a:solidFill>
                  <a:latin typeface="Fira Sans Extra Condensed Medium"/>
                  <a:ea typeface="Fira Sans Extra Condensed Medium"/>
                  <a:cs typeface="Fira Sans Extra Condensed Medium"/>
                  <a:sym typeface="Fira Sans Extra Condensed Medium"/>
                </a:rPr>
                <a:t>%</a:t>
              </a:r>
              <a:endParaRPr sz="1200">
                <a:solidFill>
                  <a:schemeClr val="accent4"/>
                </a:solidFill>
                <a:latin typeface="Fira Sans Extra Condensed Medium"/>
                <a:ea typeface="Fira Sans Extra Condensed Medium"/>
                <a:cs typeface="Fira Sans Extra Condensed Medium"/>
                <a:sym typeface="Fira Sans Extra Condensed Medium"/>
              </a:endParaRPr>
            </a:p>
          </p:txBody>
        </p:sp>
        <p:sp>
          <p:nvSpPr>
            <p:cNvPr id="479" name="Google Shape;479;p32"/>
            <p:cNvSpPr txBox="1"/>
            <p:nvPr/>
          </p:nvSpPr>
          <p:spPr>
            <a:xfrm>
              <a:off x="4764420"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2023</a:t>
              </a:r>
              <a:endParaRPr>
                <a:solidFill>
                  <a:srgbClr val="434343"/>
                </a:solidFill>
                <a:latin typeface="Roboto"/>
                <a:ea typeface="Roboto"/>
                <a:cs typeface="Roboto"/>
                <a:sym typeface="Roboto"/>
              </a:endParaRPr>
            </a:p>
          </p:txBody>
        </p:sp>
      </p:grpSp>
      <p:grpSp>
        <p:nvGrpSpPr>
          <p:cNvPr id="480" name="Google Shape;480;p32"/>
          <p:cNvGrpSpPr/>
          <p:nvPr/>
        </p:nvGrpSpPr>
        <p:grpSpPr>
          <a:xfrm>
            <a:off x="1509300" y="1416092"/>
            <a:ext cx="628500" cy="3200140"/>
            <a:chOff x="1724437" y="1199512"/>
            <a:chExt cx="628500" cy="3200140"/>
          </a:xfrm>
        </p:grpSpPr>
        <p:grpSp>
          <p:nvGrpSpPr>
            <p:cNvPr id="481" name="Google Shape;481;p32"/>
            <p:cNvGrpSpPr/>
            <p:nvPr/>
          </p:nvGrpSpPr>
          <p:grpSpPr>
            <a:xfrm>
              <a:off x="1884985" y="1199512"/>
              <a:ext cx="307146" cy="2525539"/>
              <a:chOff x="3433300" y="1590200"/>
              <a:chExt cx="270900" cy="2227500"/>
            </a:xfrm>
          </p:grpSpPr>
          <p:sp>
            <p:nvSpPr>
              <p:cNvPr id="482" name="Google Shape;482;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3433300" y="1967650"/>
                <a:ext cx="270900" cy="1849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80</a:t>
              </a:r>
              <a:r>
                <a:rPr lang="en" sz="1200">
                  <a:solidFill>
                    <a:schemeClr val="accent1"/>
                  </a:solidFill>
                  <a:latin typeface="Fira Sans Extra Condensed Medium"/>
                  <a:ea typeface="Fira Sans Extra Condensed Medium"/>
                  <a:cs typeface="Fira Sans Extra Condensed Medium"/>
                  <a:sym typeface="Fira Sans Extra Condensed Medium"/>
                </a:rPr>
                <a:t>%</a:t>
              </a:r>
              <a:endParaRPr sz="1200">
                <a:solidFill>
                  <a:schemeClr val="accent1"/>
                </a:solidFill>
                <a:latin typeface="Fira Sans Extra Condensed Medium"/>
                <a:ea typeface="Fira Sans Extra Condensed Medium"/>
                <a:cs typeface="Fira Sans Extra Condensed Medium"/>
                <a:sym typeface="Fira Sans Extra Condensed Medium"/>
              </a:endParaRPr>
            </a:p>
          </p:txBody>
        </p:sp>
        <p:sp>
          <p:nvSpPr>
            <p:cNvPr id="485" name="Google Shape;485;p32"/>
            <p:cNvSpPr txBox="1"/>
            <p:nvPr/>
          </p:nvSpPr>
          <p:spPr>
            <a:xfrm>
              <a:off x="172443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2020</a:t>
              </a:r>
              <a:endParaRPr>
                <a:solidFill>
                  <a:srgbClr val="434343"/>
                </a:solidFill>
                <a:latin typeface="Roboto"/>
                <a:ea typeface="Roboto"/>
                <a:cs typeface="Roboto"/>
                <a:sym typeface="Roboto"/>
              </a:endParaRPr>
            </a:p>
          </p:txBody>
        </p:sp>
      </p:grpSp>
      <p:grpSp>
        <p:nvGrpSpPr>
          <p:cNvPr id="486" name="Google Shape;486;p32"/>
          <p:cNvGrpSpPr/>
          <p:nvPr/>
        </p:nvGrpSpPr>
        <p:grpSpPr>
          <a:xfrm>
            <a:off x="2608682" y="1416092"/>
            <a:ext cx="628500" cy="3200140"/>
            <a:chOff x="2737765" y="1199512"/>
            <a:chExt cx="628500" cy="3200140"/>
          </a:xfrm>
        </p:grpSpPr>
        <p:grpSp>
          <p:nvGrpSpPr>
            <p:cNvPr id="487" name="Google Shape;487;p32"/>
            <p:cNvGrpSpPr/>
            <p:nvPr/>
          </p:nvGrpSpPr>
          <p:grpSpPr>
            <a:xfrm>
              <a:off x="2898300" y="1199512"/>
              <a:ext cx="307159" cy="2525539"/>
              <a:chOff x="3433289" y="1590200"/>
              <a:chExt cx="270911" cy="2227500"/>
            </a:xfrm>
          </p:grpSpPr>
          <p:sp>
            <p:nvSpPr>
              <p:cNvPr id="488" name="Google Shape;488;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3433289" y="1764604"/>
                <a:ext cx="270900" cy="2052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90</a:t>
              </a:r>
              <a:r>
                <a:rPr lang="en" sz="1200">
                  <a:solidFill>
                    <a:schemeClr val="accent2"/>
                  </a:solidFill>
                  <a:latin typeface="Fira Sans Extra Condensed Medium"/>
                  <a:ea typeface="Fira Sans Extra Condensed Medium"/>
                  <a:cs typeface="Fira Sans Extra Condensed Medium"/>
                  <a:sym typeface="Fira Sans Extra Condensed Medium"/>
                </a:rPr>
                <a:t>%</a:t>
              </a:r>
              <a:endParaRPr sz="1200">
                <a:solidFill>
                  <a:schemeClr val="accent2"/>
                </a:solidFill>
                <a:latin typeface="Fira Sans Extra Condensed Medium"/>
                <a:ea typeface="Fira Sans Extra Condensed Medium"/>
                <a:cs typeface="Fira Sans Extra Condensed Medium"/>
                <a:sym typeface="Fira Sans Extra Condensed Medium"/>
              </a:endParaRPr>
            </a:p>
          </p:txBody>
        </p:sp>
        <p:sp>
          <p:nvSpPr>
            <p:cNvPr id="491" name="Google Shape;491;p32"/>
            <p:cNvSpPr txBox="1"/>
            <p:nvPr/>
          </p:nvSpPr>
          <p:spPr>
            <a:xfrm>
              <a:off x="273776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2021</a:t>
              </a:r>
              <a:endParaRPr>
                <a:solidFill>
                  <a:srgbClr val="434343"/>
                </a:solidFill>
                <a:latin typeface="Roboto"/>
                <a:ea typeface="Roboto"/>
                <a:cs typeface="Roboto"/>
                <a:sym typeface="Roboto"/>
              </a:endParaRPr>
            </a:p>
          </p:txBody>
        </p:sp>
      </p:grpSp>
      <p:cxnSp>
        <p:nvCxnSpPr>
          <p:cNvPr id="492" name="Google Shape;492;p32"/>
          <p:cNvCxnSpPr/>
          <p:nvPr/>
        </p:nvCxnSpPr>
        <p:spPr>
          <a:xfrm>
            <a:off x="1297950" y="4311130"/>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493" name="Google Shape;493;p32"/>
          <p:cNvGrpSpPr/>
          <p:nvPr/>
        </p:nvGrpSpPr>
        <p:grpSpPr>
          <a:xfrm>
            <a:off x="7006212" y="1416092"/>
            <a:ext cx="628500" cy="3200140"/>
            <a:chOff x="6791075" y="1199512"/>
            <a:chExt cx="628500" cy="3200140"/>
          </a:xfrm>
        </p:grpSpPr>
        <p:grpSp>
          <p:nvGrpSpPr>
            <p:cNvPr id="494" name="Google Shape;494;p32"/>
            <p:cNvGrpSpPr/>
            <p:nvPr/>
          </p:nvGrpSpPr>
          <p:grpSpPr>
            <a:xfrm>
              <a:off x="6951622" y="1199512"/>
              <a:ext cx="307149" cy="2525539"/>
              <a:chOff x="3433300" y="1590200"/>
              <a:chExt cx="270903" cy="2227500"/>
            </a:xfrm>
          </p:grpSpPr>
          <p:sp>
            <p:nvSpPr>
              <p:cNvPr id="495" name="Google Shape;495;p3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3433303" y="2644231"/>
                <a:ext cx="270900" cy="1173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accent6"/>
                  </a:solidFill>
                  <a:latin typeface="Fira Sans Extra Condensed Medium"/>
                  <a:ea typeface="Fira Sans Extra Condensed Medium"/>
                  <a:cs typeface="Fira Sans Extra Condensed Medium"/>
                  <a:sym typeface="Fira Sans Extra Condensed Medium"/>
                </a:rPr>
                <a:t>50</a:t>
              </a:r>
              <a:r>
                <a:rPr lang="en" sz="1200">
                  <a:solidFill>
                    <a:schemeClr val="accent6"/>
                  </a:solidFill>
                  <a:latin typeface="Fira Sans Extra Condensed Medium"/>
                  <a:ea typeface="Fira Sans Extra Condensed Medium"/>
                  <a:cs typeface="Fira Sans Extra Condensed Medium"/>
                  <a:sym typeface="Fira Sans Extra Condensed Medium"/>
                </a:rPr>
                <a:t>%</a:t>
              </a:r>
              <a:endParaRPr sz="1200">
                <a:solidFill>
                  <a:schemeClr val="accent6"/>
                </a:solidFill>
                <a:latin typeface="Fira Sans Extra Condensed Medium"/>
                <a:ea typeface="Fira Sans Extra Condensed Medium"/>
                <a:cs typeface="Fira Sans Extra Condensed Medium"/>
                <a:sym typeface="Fira Sans Extra Condensed Medium"/>
              </a:endParaRPr>
            </a:p>
          </p:txBody>
        </p:sp>
        <p:sp>
          <p:nvSpPr>
            <p:cNvPr id="498" name="Google Shape;498;p32"/>
            <p:cNvSpPr txBox="1"/>
            <p:nvPr/>
          </p:nvSpPr>
          <p:spPr>
            <a:xfrm>
              <a:off x="679107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2025</a:t>
              </a:r>
              <a:endParaRPr>
                <a:solidFill>
                  <a:srgbClr val="43434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grpSp>
        <p:nvGrpSpPr>
          <p:cNvPr id="504" name="Google Shape;504;p33"/>
          <p:cNvGrpSpPr/>
          <p:nvPr/>
        </p:nvGrpSpPr>
        <p:grpSpPr>
          <a:xfrm>
            <a:off x="1239350" y="1874599"/>
            <a:ext cx="6665325" cy="1948809"/>
            <a:chOff x="1239350" y="1845829"/>
            <a:chExt cx="6665325" cy="1948809"/>
          </a:xfrm>
        </p:grpSpPr>
        <p:sp>
          <p:nvSpPr>
            <p:cNvPr id="505" name="Google Shape;505;p33"/>
            <p:cNvSpPr/>
            <p:nvPr/>
          </p:nvSpPr>
          <p:spPr>
            <a:xfrm rot="10800000">
              <a:off x="1239350" y="2723329"/>
              <a:ext cx="175200" cy="1071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800000">
              <a:off x="1738588" y="2507329"/>
              <a:ext cx="175200" cy="128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800000">
              <a:off x="2737067" y="1986829"/>
              <a:ext cx="175200" cy="1807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rot="10800000">
              <a:off x="3236306" y="1845829"/>
              <a:ext cx="175200" cy="1948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rot="10800000">
              <a:off x="4234788" y="1969429"/>
              <a:ext cx="175200" cy="1825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rot="10800000">
              <a:off x="4734026" y="2238529"/>
              <a:ext cx="175200" cy="1556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rot="10800000">
              <a:off x="5732511" y="2529529"/>
              <a:ext cx="175200" cy="1265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rot="10800000">
              <a:off x="6231749" y="2630629"/>
              <a:ext cx="175200" cy="1164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rot="10800000">
              <a:off x="7230237" y="3031437"/>
              <a:ext cx="175200" cy="763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rot="10800000">
              <a:off x="7729475" y="3221035"/>
              <a:ext cx="175200" cy="57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549" name="Google Shape;549;p3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516" name="Google Shape;516;p33"/>
          <p:cNvGrpSpPr/>
          <p:nvPr/>
        </p:nvGrpSpPr>
        <p:grpSpPr>
          <a:xfrm>
            <a:off x="1967224" y="1707220"/>
            <a:ext cx="716400" cy="2116179"/>
            <a:chOff x="1967224" y="1678450"/>
            <a:chExt cx="716400" cy="2116179"/>
          </a:xfrm>
        </p:grpSpPr>
        <p:sp>
          <p:nvSpPr>
            <p:cNvPr id="517" name="Google Shape;517;p33"/>
            <p:cNvSpPr txBox="1"/>
            <p:nvPr/>
          </p:nvSpPr>
          <p:spPr>
            <a:xfrm>
              <a:off x="1967224" y="1678450"/>
              <a:ext cx="716400" cy="3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100</a:t>
              </a:r>
              <a:r>
                <a:rPr lang="en" sz="1700">
                  <a:solidFill>
                    <a:schemeClr val="accent1"/>
                  </a:solidFill>
                  <a:latin typeface="Fira Sans Extra Condensed Light"/>
                  <a:ea typeface="Fira Sans Extra Condensed Light"/>
                  <a:cs typeface="Fira Sans Extra Condensed Light"/>
                  <a:sym typeface="Fira Sans Extra Condensed Light"/>
                </a:rPr>
                <a:t>€</a:t>
              </a:r>
              <a:endParaRPr sz="1700">
                <a:solidFill>
                  <a:schemeClr val="accent1"/>
                </a:solidFill>
                <a:latin typeface="Fira Sans Extra Condensed Light"/>
                <a:ea typeface="Fira Sans Extra Condensed Light"/>
                <a:cs typeface="Fira Sans Extra Condensed Light"/>
                <a:sym typeface="Fira Sans Extra Condensed Light"/>
              </a:endParaRPr>
            </a:p>
          </p:txBody>
        </p:sp>
        <p:grpSp>
          <p:nvGrpSpPr>
            <p:cNvPr id="518" name="Google Shape;518;p33"/>
            <p:cNvGrpSpPr/>
            <p:nvPr/>
          </p:nvGrpSpPr>
          <p:grpSpPr>
            <a:xfrm>
              <a:off x="2237827" y="2004525"/>
              <a:ext cx="175202" cy="1790104"/>
              <a:chOff x="2406272" y="2004525"/>
              <a:chExt cx="175202" cy="1790104"/>
            </a:xfrm>
          </p:grpSpPr>
          <p:sp>
            <p:nvSpPr>
              <p:cNvPr id="519" name="Google Shape;519;p33"/>
              <p:cNvSpPr/>
              <p:nvPr/>
            </p:nvSpPr>
            <p:spPr>
              <a:xfrm rot="10800000">
                <a:off x="2406274" y="2255929"/>
                <a:ext cx="175200" cy="1538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406272" y="2004525"/>
                <a:ext cx="175200" cy="17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3"/>
          <p:cNvGrpSpPr/>
          <p:nvPr/>
        </p:nvGrpSpPr>
        <p:grpSpPr>
          <a:xfrm>
            <a:off x="3479798" y="1122820"/>
            <a:ext cx="686700" cy="2700579"/>
            <a:chOff x="3479798" y="1094050"/>
            <a:chExt cx="686700" cy="2700579"/>
          </a:xfrm>
        </p:grpSpPr>
        <p:sp>
          <p:nvSpPr>
            <p:cNvPr id="522" name="Google Shape;522;p33"/>
            <p:cNvSpPr txBox="1"/>
            <p:nvPr/>
          </p:nvSpPr>
          <p:spPr>
            <a:xfrm>
              <a:off x="3479798" y="1094050"/>
              <a:ext cx="686700" cy="3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150</a:t>
              </a:r>
              <a:r>
                <a:rPr lang="en" sz="1700">
                  <a:solidFill>
                    <a:schemeClr val="accent2"/>
                  </a:solidFill>
                  <a:latin typeface="Fira Sans Extra Condensed Light"/>
                  <a:ea typeface="Fira Sans Extra Condensed Light"/>
                  <a:cs typeface="Fira Sans Extra Condensed Light"/>
                  <a:sym typeface="Fira Sans Extra Condensed Light"/>
                </a:rPr>
                <a:t>€</a:t>
              </a:r>
              <a:endParaRPr sz="1700">
                <a:solidFill>
                  <a:schemeClr val="accent2"/>
                </a:solidFill>
                <a:latin typeface="Fira Sans Extra Condensed Light"/>
                <a:ea typeface="Fira Sans Extra Condensed Light"/>
                <a:cs typeface="Fira Sans Extra Condensed Light"/>
                <a:sym typeface="Fira Sans Extra Condensed Light"/>
              </a:endParaRPr>
            </a:p>
          </p:txBody>
        </p:sp>
        <p:grpSp>
          <p:nvGrpSpPr>
            <p:cNvPr id="523" name="Google Shape;523;p33"/>
            <p:cNvGrpSpPr/>
            <p:nvPr/>
          </p:nvGrpSpPr>
          <p:grpSpPr>
            <a:xfrm>
              <a:off x="3735544" y="1427025"/>
              <a:ext cx="175205" cy="2367604"/>
              <a:chOff x="3953274" y="1427025"/>
              <a:chExt cx="175205" cy="2367604"/>
            </a:xfrm>
          </p:grpSpPr>
          <p:sp>
            <p:nvSpPr>
              <p:cNvPr id="524" name="Google Shape;524;p33"/>
              <p:cNvSpPr/>
              <p:nvPr/>
            </p:nvSpPr>
            <p:spPr>
              <a:xfrm rot="10800000">
                <a:off x="3953279" y="1678429"/>
                <a:ext cx="175200" cy="211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953274" y="1427025"/>
                <a:ext cx="175200" cy="17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6" name="Google Shape;526;p33"/>
          <p:cNvGrpSpPr/>
          <p:nvPr/>
        </p:nvGrpSpPr>
        <p:grpSpPr>
          <a:xfrm>
            <a:off x="4977527" y="1707220"/>
            <a:ext cx="686700" cy="2116179"/>
            <a:chOff x="4977527" y="1678450"/>
            <a:chExt cx="686700" cy="2116179"/>
          </a:xfrm>
        </p:grpSpPr>
        <p:sp>
          <p:nvSpPr>
            <p:cNvPr id="527" name="Google Shape;527;p33"/>
            <p:cNvSpPr txBox="1"/>
            <p:nvPr/>
          </p:nvSpPr>
          <p:spPr>
            <a:xfrm>
              <a:off x="4977527" y="1678450"/>
              <a:ext cx="686700" cy="3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100</a:t>
              </a:r>
              <a:r>
                <a:rPr lang="en" sz="1700">
                  <a:solidFill>
                    <a:schemeClr val="accent3"/>
                  </a:solidFill>
                  <a:latin typeface="Fira Sans Extra Condensed Light"/>
                  <a:ea typeface="Fira Sans Extra Condensed Light"/>
                  <a:cs typeface="Fira Sans Extra Condensed Light"/>
                  <a:sym typeface="Fira Sans Extra Condensed Light"/>
                </a:rPr>
                <a: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grpSp>
          <p:nvGrpSpPr>
            <p:cNvPr id="528" name="Google Shape;528;p33"/>
            <p:cNvGrpSpPr/>
            <p:nvPr/>
          </p:nvGrpSpPr>
          <p:grpSpPr>
            <a:xfrm>
              <a:off x="5233264" y="2004525"/>
              <a:ext cx="175208" cy="1790104"/>
              <a:chOff x="5467145" y="2004525"/>
              <a:chExt cx="175208" cy="1790104"/>
            </a:xfrm>
          </p:grpSpPr>
          <p:sp>
            <p:nvSpPr>
              <p:cNvPr id="529" name="Google Shape;529;p33"/>
              <p:cNvSpPr/>
              <p:nvPr/>
            </p:nvSpPr>
            <p:spPr>
              <a:xfrm rot="10800000">
                <a:off x="5467153" y="2255929"/>
                <a:ext cx="175200" cy="1538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5467145" y="2004525"/>
                <a:ext cx="175200" cy="17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1" name="Google Shape;531;p33"/>
          <p:cNvGrpSpPr/>
          <p:nvPr/>
        </p:nvGrpSpPr>
        <p:grpSpPr>
          <a:xfrm>
            <a:off x="6526690" y="2284708"/>
            <a:ext cx="583800" cy="1538691"/>
            <a:chOff x="6526690" y="2255938"/>
            <a:chExt cx="583800" cy="1538691"/>
          </a:xfrm>
        </p:grpSpPr>
        <p:grpSp>
          <p:nvGrpSpPr>
            <p:cNvPr id="532" name="Google Shape;532;p33"/>
            <p:cNvGrpSpPr/>
            <p:nvPr/>
          </p:nvGrpSpPr>
          <p:grpSpPr>
            <a:xfrm>
              <a:off x="6730988" y="2586225"/>
              <a:ext cx="175211" cy="1208404"/>
              <a:chOff x="6980991" y="2586225"/>
              <a:chExt cx="175211" cy="1208404"/>
            </a:xfrm>
          </p:grpSpPr>
          <p:sp>
            <p:nvSpPr>
              <p:cNvPr id="533" name="Google Shape;533;p33"/>
              <p:cNvSpPr/>
              <p:nvPr/>
            </p:nvSpPr>
            <p:spPr>
              <a:xfrm rot="10800000">
                <a:off x="6981001" y="2837629"/>
                <a:ext cx="175200" cy="957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6980991" y="2586225"/>
                <a:ext cx="175200" cy="17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3"/>
            <p:cNvSpPr txBox="1"/>
            <p:nvPr/>
          </p:nvSpPr>
          <p:spPr>
            <a:xfrm>
              <a:off x="6526690" y="2255938"/>
              <a:ext cx="583800" cy="3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70</a:t>
              </a:r>
              <a:r>
                <a:rPr lang="en" sz="1700">
                  <a:solidFill>
                    <a:schemeClr val="accent4"/>
                  </a:solidFill>
                  <a:latin typeface="Fira Sans Extra Condensed Light"/>
                  <a:ea typeface="Fira Sans Extra Condensed Light"/>
                  <a:cs typeface="Fira Sans Extra Condensed Light"/>
                  <a:sym typeface="Fira Sans Extra Condensed Light"/>
                </a:rPr>
                <a:t>€</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grpSp>
      <p:cxnSp>
        <p:nvCxnSpPr>
          <p:cNvPr id="536" name="Google Shape;536;p33"/>
          <p:cNvCxnSpPr/>
          <p:nvPr/>
        </p:nvCxnSpPr>
        <p:spPr>
          <a:xfrm>
            <a:off x="985350" y="3897470"/>
            <a:ext cx="7173300" cy="0"/>
          </a:xfrm>
          <a:prstGeom prst="straightConnector1">
            <a:avLst/>
          </a:prstGeom>
          <a:noFill/>
          <a:ln w="9525" cap="flat" cmpd="sng">
            <a:solidFill>
              <a:srgbClr val="434343"/>
            </a:solidFill>
            <a:prstDash val="solid"/>
            <a:round/>
            <a:headEnd type="none" w="med" len="med"/>
            <a:tailEnd type="none" w="med" len="med"/>
          </a:ln>
        </p:spPr>
      </p:cxnSp>
      <p:grpSp>
        <p:nvGrpSpPr>
          <p:cNvPr id="537" name="Google Shape;537;p33"/>
          <p:cNvGrpSpPr/>
          <p:nvPr/>
        </p:nvGrpSpPr>
        <p:grpSpPr>
          <a:xfrm>
            <a:off x="1704113" y="3973683"/>
            <a:ext cx="1242600" cy="658525"/>
            <a:chOff x="1837513" y="3944913"/>
            <a:chExt cx="1242600" cy="658525"/>
          </a:xfrm>
        </p:grpSpPr>
        <p:sp>
          <p:nvSpPr>
            <p:cNvPr id="538" name="Google Shape;538;p33"/>
            <p:cNvSpPr txBox="1"/>
            <p:nvPr/>
          </p:nvSpPr>
          <p:spPr>
            <a:xfrm>
              <a:off x="1837513"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Quarter 1</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sp>
          <p:nvSpPr>
            <p:cNvPr id="539" name="Google Shape;539;p33"/>
            <p:cNvSpPr txBox="1"/>
            <p:nvPr/>
          </p:nvSpPr>
          <p:spPr>
            <a:xfrm>
              <a:off x="1837513"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 has a nice name</a:t>
              </a:r>
              <a:endParaRPr sz="1200">
                <a:solidFill>
                  <a:srgbClr val="434343"/>
                </a:solidFill>
                <a:latin typeface="Roboto"/>
                <a:ea typeface="Roboto"/>
                <a:cs typeface="Roboto"/>
                <a:sym typeface="Roboto"/>
              </a:endParaRPr>
            </a:p>
          </p:txBody>
        </p:sp>
      </p:grpSp>
      <p:grpSp>
        <p:nvGrpSpPr>
          <p:cNvPr id="540" name="Google Shape;540;p33"/>
          <p:cNvGrpSpPr/>
          <p:nvPr/>
        </p:nvGrpSpPr>
        <p:grpSpPr>
          <a:xfrm>
            <a:off x="3201838" y="3973683"/>
            <a:ext cx="1242604" cy="658525"/>
            <a:chOff x="3246313" y="3944913"/>
            <a:chExt cx="1242604" cy="658525"/>
          </a:xfrm>
        </p:grpSpPr>
        <p:sp>
          <p:nvSpPr>
            <p:cNvPr id="541" name="Google Shape;541;p33"/>
            <p:cNvSpPr txBox="1"/>
            <p:nvPr/>
          </p:nvSpPr>
          <p:spPr>
            <a:xfrm>
              <a:off x="3246313"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2"/>
                  </a:solidFill>
                  <a:latin typeface="Fira Sans Extra Condensed Medium"/>
                  <a:ea typeface="Fira Sans Extra Condensed Medium"/>
                  <a:cs typeface="Fira Sans Extra Condensed Medium"/>
                  <a:sym typeface="Fira Sans Extra Condensed Medium"/>
                </a:rPr>
                <a:t>Quarter 2</a:t>
              </a:r>
              <a:endParaRPr sz="1500">
                <a:solidFill>
                  <a:schemeClr val="accent2"/>
                </a:solidFill>
                <a:latin typeface="Fira Sans Extra Condensed Medium"/>
                <a:ea typeface="Fira Sans Extra Condensed Medium"/>
                <a:cs typeface="Fira Sans Extra Condensed Medium"/>
                <a:sym typeface="Fira Sans Extra Condensed Medium"/>
              </a:endParaRPr>
            </a:p>
          </p:txBody>
        </p:sp>
        <p:sp>
          <p:nvSpPr>
            <p:cNvPr id="542" name="Google Shape;542;p33"/>
            <p:cNvSpPr txBox="1"/>
            <p:nvPr/>
          </p:nvSpPr>
          <p:spPr>
            <a:xfrm>
              <a:off x="3246316"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 is a cold place</a:t>
              </a:r>
              <a:endParaRPr sz="1200">
                <a:solidFill>
                  <a:srgbClr val="434343"/>
                </a:solidFill>
                <a:latin typeface="Roboto"/>
                <a:ea typeface="Roboto"/>
                <a:cs typeface="Roboto"/>
                <a:sym typeface="Roboto"/>
              </a:endParaRPr>
            </a:p>
          </p:txBody>
        </p:sp>
      </p:grpSp>
      <p:grpSp>
        <p:nvGrpSpPr>
          <p:cNvPr id="543" name="Google Shape;543;p33"/>
          <p:cNvGrpSpPr/>
          <p:nvPr/>
        </p:nvGrpSpPr>
        <p:grpSpPr>
          <a:xfrm>
            <a:off x="6197300" y="3973683"/>
            <a:ext cx="1242611" cy="658525"/>
            <a:chOff x="6063950" y="3944913"/>
            <a:chExt cx="1242611" cy="658525"/>
          </a:xfrm>
        </p:grpSpPr>
        <p:sp>
          <p:nvSpPr>
            <p:cNvPr id="544" name="Google Shape;544;p33"/>
            <p:cNvSpPr txBox="1"/>
            <p:nvPr/>
          </p:nvSpPr>
          <p:spPr>
            <a:xfrm>
              <a:off x="6063950"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4"/>
                  </a:solidFill>
                  <a:latin typeface="Fira Sans Extra Condensed Medium"/>
                  <a:ea typeface="Fira Sans Extra Condensed Medium"/>
                  <a:cs typeface="Fira Sans Extra Condensed Medium"/>
                  <a:sym typeface="Fira Sans Extra Condensed Medium"/>
                </a:rPr>
                <a:t>Quarter 4</a:t>
              </a:r>
              <a:endParaRPr sz="1500">
                <a:solidFill>
                  <a:schemeClr val="accent4"/>
                </a:solidFill>
                <a:latin typeface="Fira Sans Extra Condensed Medium"/>
                <a:ea typeface="Fira Sans Extra Condensed Medium"/>
                <a:cs typeface="Fira Sans Extra Condensed Medium"/>
                <a:sym typeface="Fira Sans Extra Condensed Medium"/>
              </a:endParaRPr>
            </a:p>
          </p:txBody>
        </p:sp>
        <p:sp>
          <p:nvSpPr>
            <p:cNvPr id="545" name="Google Shape;545;p33"/>
            <p:cNvSpPr txBox="1"/>
            <p:nvPr/>
          </p:nvSpPr>
          <p:spPr>
            <a:xfrm>
              <a:off x="6063962"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 has several rings</a:t>
              </a:r>
              <a:endParaRPr sz="1200">
                <a:solidFill>
                  <a:srgbClr val="434343"/>
                </a:solidFill>
                <a:latin typeface="Roboto"/>
                <a:ea typeface="Roboto"/>
                <a:cs typeface="Roboto"/>
                <a:sym typeface="Roboto"/>
              </a:endParaRPr>
            </a:p>
          </p:txBody>
        </p:sp>
      </p:grpSp>
      <p:grpSp>
        <p:nvGrpSpPr>
          <p:cNvPr id="546" name="Google Shape;546;p33"/>
          <p:cNvGrpSpPr/>
          <p:nvPr/>
        </p:nvGrpSpPr>
        <p:grpSpPr>
          <a:xfrm>
            <a:off x="4699569" y="3973683"/>
            <a:ext cx="1242608" cy="658525"/>
            <a:chOff x="4655132" y="3944913"/>
            <a:chExt cx="1242608" cy="658525"/>
          </a:xfrm>
        </p:grpSpPr>
        <p:sp>
          <p:nvSpPr>
            <p:cNvPr id="547" name="Google Shape;547;p33"/>
            <p:cNvSpPr txBox="1"/>
            <p:nvPr/>
          </p:nvSpPr>
          <p:spPr>
            <a:xfrm>
              <a:off x="4655132"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Quarter 3</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sp>
          <p:nvSpPr>
            <p:cNvPr id="548" name="Google Shape;548;p33"/>
            <p:cNvSpPr txBox="1"/>
            <p:nvPr/>
          </p:nvSpPr>
          <p:spPr>
            <a:xfrm>
              <a:off x="4655139"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Jupiter is the biggest planet</a:t>
              </a:r>
              <a:endParaRPr sz="1200">
                <a:solidFill>
                  <a:srgbClr val="434343"/>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598" name="Google Shape;598;p3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55" name="Google Shape;555;p34"/>
          <p:cNvSpPr/>
          <p:nvPr/>
        </p:nvSpPr>
        <p:spPr>
          <a:xfrm>
            <a:off x="714157" y="1482934"/>
            <a:ext cx="287764" cy="101799"/>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711849" y="1400275"/>
            <a:ext cx="287011" cy="121717"/>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766963" y="1556387"/>
            <a:ext cx="181373" cy="95678"/>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728890" y="2859310"/>
            <a:ext cx="256381" cy="227306"/>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728113" y="2799605"/>
            <a:ext cx="153853" cy="118657"/>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710250" y="3507428"/>
            <a:ext cx="290824" cy="288614"/>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729391" y="2091267"/>
            <a:ext cx="252543" cy="287011"/>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745837" y="4216724"/>
            <a:ext cx="219654" cy="287011"/>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563" name="Google Shape;563;p34"/>
          <p:cNvGrpSpPr/>
          <p:nvPr/>
        </p:nvGrpSpPr>
        <p:grpSpPr>
          <a:xfrm>
            <a:off x="1271658" y="3377595"/>
            <a:ext cx="7162092" cy="548400"/>
            <a:chOff x="1271658" y="3111788"/>
            <a:chExt cx="7162092" cy="548400"/>
          </a:xfrm>
        </p:grpSpPr>
        <p:sp>
          <p:nvSpPr>
            <p:cNvPr id="564" name="Google Shape;564;p34"/>
            <p:cNvSpPr/>
            <p:nvPr/>
          </p:nvSpPr>
          <p:spPr>
            <a:xfrm>
              <a:off x="2401549" y="328564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2401549" y="3285647"/>
              <a:ext cx="677400" cy="20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834953" y="3207102"/>
              <a:ext cx="357600" cy="357600"/>
            </a:xfrm>
            <a:prstGeom prst="ellipse">
              <a:avLst/>
            </a:prstGeom>
            <a:solidFill>
              <a:schemeClr val="accent4"/>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txBox="1"/>
            <p:nvPr/>
          </p:nvSpPr>
          <p:spPr>
            <a:xfrm>
              <a:off x="1271658" y="3221870"/>
              <a:ext cx="959100" cy="3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Mars</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568" name="Google Shape;568;p34"/>
            <p:cNvSpPr txBox="1"/>
            <p:nvPr/>
          </p:nvSpPr>
          <p:spPr>
            <a:xfrm>
              <a:off x="5953361" y="3221870"/>
              <a:ext cx="959100" cy="3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Roboto Medium"/>
                  <a:ea typeface="Roboto Medium"/>
                  <a:cs typeface="Roboto Medium"/>
                  <a:sym typeface="Roboto Medium"/>
                </a:rPr>
                <a:t>30</a:t>
              </a:r>
              <a:r>
                <a:rPr lang="en" sz="1500">
                  <a:solidFill>
                    <a:schemeClr val="accent4"/>
                  </a:solidFill>
                  <a:latin typeface="Roboto"/>
                  <a:ea typeface="Roboto"/>
                  <a:cs typeface="Roboto"/>
                  <a:sym typeface="Roboto"/>
                </a:rPr>
                <a:t>%</a:t>
              </a:r>
              <a:endParaRPr sz="2000">
                <a:solidFill>
                  <a:schemeClr val="accent4"/>
                </a:solidFill>
                <a:latin typeface="Roboto Medium"/>
                <a:ea typeface="Roboto Medium"/>
                <a:cs typeface="Roboto Medium"/>
                <a:sym typeface="Roboto Medium"/>
              </a:endParaRPr>
            </a:p>
          </p:txBody>
        </p:sp>
        <p:sp>
          <p:nvSpPr>
            <p:cNvPr id="569" name="Google Shape;569;p34"/>
            <p:cNvSpPr txBox="1"/>
            <p:nvPr/>
          </p:nvSpPr>
          <p:spPr>
            <a:xfrm>
              <a:off x="6912450" y="3111788"/>
              <a:ext cx="15213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Mars is actually</a:t>
              </a:r>
              <a:br>
                <a:rPr lang="en" sz="1200">
                  <a:solidFill>
                    <a:srgbClr val="434343"/>
                  </a:solidFill>
                  <a:latin typeface="Roboto"/>
                  <a:ea typeface="Roboto"/>
                  <a:cs typeface="Roboto"/>
                  <a:sym typeface="Roboto"/>
                </a:rPr>
              </a:br>
              <a:r>
                <a:rPr lang="en" sz="1200">
                  <a:solidFill>
                    <a:srgbClr val="434343"/>
                  </a:solidFill>
                  <a:latin typeface="Roboto"/>
                  <a:ea typeface="Roboto"/>
                  <a:cs typeface="Roboto"/>
                  <a:sym typeface="Roboto"/>
                </a:rPr>
                <a:t>a cold place</a:t>
              </a:r>
              <a:endParaRPr sz="1200">
                <a:solidFill>
                  <a:srgbClr val="434343"/>
                </a:solidFill>
                <a:latin typeface="Roboto"/>
                <a:ea typeface="Roboto"/>
                <a:cs typeface="Roboto"/>
                <a:sym typeface="Roboto"/>
              </a:endParaRPr>
            </a:p>
          </p:txBody>
        </p:sp>
      </p:grpSp>
      <p:grpSp>
        <p:nvGrpSpPr>
          <p:cNvPr id="570" name="Google Shape;570;p34"/>
          <p:cNvGrpSpPr/>
          <p:nvPr/>
        </p:nvGrpSpPr>
        <p:grpSpPr>
          <a:xfrm>
            <a:off x="1271658" y="2698770"/>
            <a:ext cx="7162091" cy="548400"/>
            <a:chOff x="1271658" y="2509163"/>
            <a:chExt cx="7162091" cy="548400"/>
          </a:xfrm>
        </p:grpSpPr>
        <p:sp>
          <p:nvSpPr>
            <p:cNvPr id="571" name="Google Shape;571;p34"/>
            <p:cNvSpPr/>
            <p:nvPr/>
          </p:nvSpPr>
          <p:spPr>
            <a:xfrm>
              <a:off x="2401549" y="265336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2401549" y="2653367"/>
              <a:ext cx="2162100" cy="20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4406313" y="2574822"/>
              <a:ext cx="357600" cy="357600"/>
            </a:xfrm>
            <a:prstGeom prst="ellipse">
              <a:avLst/>
            </a:prstGeom>
            <a:solidFill>
              <a:schemeClr val="accent3"/>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txBox="1"/>
            <p:nvPr/>
          </p:nvSpPr>
          <p:spPr>
            <a:xfrm>
              <a:off x="1271658" y="2589590"/>
              <a:ext cx="959100" cy="3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Earth</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575" name="Google Shape;575;p34"/>
            <p:cNvSpPr txBox="1"/>
            <p:nvPr/>
          </p:nvSpPr>
          <p:spPr>
            <a:xfrm>
              <a:off x="5953361" y="2589590"/>
              <a:ext cx="959100" cy="3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Roboto Medium"/>
                  <a:ea typeface="Roboto Medium"/>
                  <a:cs typeface="Roboto Medium"/>
                  <a:sym typeface="Roboto Medium"/>
                </a:rPr>
                <a:t>60</a:t>
              </a:r>
              <a:r>
                <a:rPr lang="en" sz="1500">
                  <a:solidFill>
                    <a:schemeClr val="accent3"/>
                  </a:solidFill>
                  <a:latin typeface="Roboto"/>
                  <a:ea typeface="Roboto"/>
                  <a:cs typeface="Roboto"/>
                  <a:sym typeface="Roboto"/>
                </a:rPr>
                <a:t>%</a:t>
              </a:r>
              <a:endParaRPr sz="2000">
                <a:solidFill>
                  <a:schemeClr val="accent3"/>
                </a:solidFill>
                <a:latin typeface="Roboto Medium"/>
                <a:ea typeface="Roboto Medium"/>
                <a:cs typeface="Roboto Medium"/>
                <a:sym typeface="Roboto Medium"/>
              </a:endParaRPr>
            </a:p>
          </p:txBody>
        </p:sp>
        <p:sp>
          <p:nvSpPr>
            <p:cNvPr id="576" name="Google Shape;576;p34"/>
            <p:cNvSpPr txBox="1"/>
            <p:nvPr/>
          </p:nvSpPr>
          <p:spPr>
            <a:xfrm>
              <a:off x="6912450" y="2509163"/>
              <a:ext cx="15213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Earth in the only planet with life</a:t>
              </a:r>
              <a:endParaRPr sz="1200">
                <a:solidFill>
                  <a:srgbClr val="434343"/>
                </a:solidFill>
                <a:latin typeface="Roboto"/>
                <a:ea typeface="Roboto"/>
                <a:cs typeface="Roboto"/>
                <a:sym typeface="Roboto"/>
              </a:endParaRPr>
            </a:p>
          </p:txBody>
        </p:sp>
      </p:grpSp>
      <p:grpSp>
        <p:nvGrpSpPr>
          <p:cNvPr id="577" name="Google Shape;577;p34"/>
          <p:cNvGrpSpPr/>
          <p:nvPr/>
        </p:nvGrpSpPr>
        <p:grpSpPr>
          <a:xfrm>
            <a:off x="1271658" y="1960645"/>
            <a:ext cx="7162091" cy="548400"/>
            <a:chOff x="1271658" y="1847238"/>
            <a:chExt cx="7162091" cy="548400"/>
          </a:xfrm>
        </p:grpSpPr>
        <p:sp>
          <p:nvSpPr>
            <p:cNvPr id="578" name="Google Shape;578;p34"/>
            <p:cNvSpPr/>
            <p:nvPr/>
          </p:nvSpPr>
          <p:spPr>
            <a:xfrm>
              <a:off x="2401549" y="202108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2401549" y="2021087"/>
              <a:ext cx="1701300" cy="20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913216" y="1942542"/>
              <a:ext cx="357600" cy="357600"/>
            </a:xfrm>
            <a:prstGeom prst="ellipse">
              <a:avLst/>
            </a:prstGeom>
            <a:solidFill>
              <a:schemeClr val="accen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txBox="1"/>
            <p:nvPr/>
          </p:nvSpPr>
          <p:spPr>
            <a:xfrm>
              <a:off x="1271658" y="1957310"/>
              <a:ext cx="959100" cy="3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Venus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582" name="Google Shape;582;p34"/>
            <p:cNvSpPr txBox="1"/>
            <p:nvPr/>
          </p:nvSpPr>
          <p:spPr>
            <a:xfrm>
              <a:off x="5953361" y="1957310"/>
              <a:ext cx="959100" cy="3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2"/>
                  </a:solidFill>
                  <a:latin typeface="Roboto Medium"/>
                  <a:ea typeface="Roboto Medium"/>
                  <a:cs typeface="Roboto Medium"/>
                  <a:sym typeface="Roboto Medium"/>
                </a:rPr>
                <a:t>50</a:t>
              </a:r>
              <a:r>
                <a:rPr lang="en" sz="1500">
                  <a:solidFill>
                    <a:schemeClr val="accent2"/>
                  </a:solidFill>
                  <a:latin typeface="Roboto"/>
                  <a:ea typeface="Roboto"/>
                  <a:cs typeface="Roboto"/>
                  <a:sym typeface="Roboto"/>
                </a:rPr>
                <a:t>%</a:t>
              </a:r>
              <a:endParaRPr sz="2000">
                <a:solidFill>
                  <a:schemeClr val="accent2"/>
                </a:solidFill>
                <a:latin typeface="Roboto Medium"/>
                <a:ea typeface="Roboto Medium"/>
                <a:cs typeface="Roboto Medium"/>
                <a:sym typeface="Roboto Medium"/>
              </a:endParaRPr>
            </a:p>
          </p:txBody>
        </p:sp>
        <p:sp>
          <p:nvSpPr>
            <p:cNvPr id="583" name="Google Shape;583;p34"/>
            <p:cNvSpPr txBox="1"/>
            <p:nvPr/>
          </p:nvSpPr>
          <p:spPr>
            <a:xfrm>
              <a:off x="6912450" y="1847238"/>
              <a:ext cx="15213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a:t>
              </a:r>
              <a:endParaRPr sz="1200">
                <a:solidFill>
                  <a:srgbClr val="434343"/>
                </a:solidFill>
                <a:latin typeface="Roboto"/>
                <a:ea typeface="Roboto"/>
                <a:cs typeface="Roboto"/>
                <a:sym typeface="Roboto"/>
              </a:endParaRPr>
            </a:p>
          </p:txBody>
        </p:sp>
      </p:grpSp>
      <p:grpSp>
        <p:nvGrpSpPr>
          <p:cNvPr id="584" name="Google Shape;584;p34"/>
          <p:cNvGrpSpPr/>
          <p:nvPr/>
        </p:nvGrpSpPr>
        <p:grpSpPr>
          <a:xfrm>
            <a:off x="1271658" y="1252170"/>
            <a:ext cx="7162091" cy="548400"/>
            <a:chOff x="1271658" y="1214963"/>
            <a:chExt cx="7162091" cy="548400"/>
          </a:xfrm>
        </p:grpSpPr>
        <p:sp>
          <p:nvSpPr>
            <p:cNvPr id="585" name="Google Shape;585;p34"/>
            <p:cNvSpPr/>
            <p:nvPr/>
          </p:nvSpPr>
          <p:spPr>
            <a:xfrm>
              <a:off x="2401549" y="138880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2401549" y="1388807"/>
              <a:ext cx="3223800" cy="20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5424883" y="1310262"/>
              <a:ext cx="357600" cy="357600"/>
            </a:xfrm>
            <a:prstGeom prst="ellipse">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txBox="1"/>
            <p:nvPr/>
          </p:nvSpPr>
          <p:spPr>
            <a:xfrm>
              <a:off x="1271658" y="1325030"/>
              <a:ext cx="959100" cy="3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Mercury</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589" name="Google Shape;589;p34"/>
            <p:cNvSpPr txBox="1"/>
            <p:nvPr/>
          </p:nvSpPr>
          <p:spPr>
            <a:xfrm>
              <a:off x="5953361" y="1325030"/>
              <a:ext cx="959100" cy="3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1"/>
                  </a:solidFill>
                  <a:latin typeface="Roboto Medium"/>
                  <a:ea typeface="Roboto Medium"/>
                  <a:cs typeface="Roboto Medium"/>
                  <a:sym typeface="Roboto Medium"/>
                </a:rPr>
                <a:t>100</a:t>
              </a:r>
              <a:r>
                <a:rPr lang="en" sz="1500">
                  <a:solidFill>
                    <a:schemeClr val="accent1"/>
                  </a:solidFill>
                  <a:latin typeface="Roboto"/>
                  <a:ea typeface="Roboto"/>
                  <a:cs typeface="Roboto"/>
                  <a:sym typeface="Roboto"/>
                </a:rPr>
                <a:t>%</a:t>
              </a:r>
              <a:endParaRPr sz="1500">
                <a:solidFill>
                  <a:schemeClr val="accent1"/>
                </a:solidFill>
                <a:latin typeface="Roboto"/>
                <a:ea typeface="Roboto"/>
                <a:cs typeface="Roboto"/>
                <a:sym typeface="Roboto"/>
              </a:endParaRPr>
            </a:p>
          </p:txBody>
        </p:sp>
        <p:sp>
          <p:nvSpPr>
            <p:cNvPr id="590" name="Google Shape;590;p34"/>
            <p:cNvSpPr txBox="1"/>
            <p:nvPr/>
          </p:nvSpPr>
          <p:spPr>
            <a:xfrm>
              <a:off x="6912449" y="1214963"/>
              <a:ext cx="15213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smallest planet</a:t>
              </a:r>
              <a:endParaRPr sz="1200">
                <a:solidFill>
                  <a:srgbClr val="434343"/>
                </a:solidFill>
                <a:latin typeface="Roboto"/>
                <a:ea typeface="Roboto"/>
                <a:cs typeface="Roboto"/>
                <a:sym typeface="Roboto"/>
              </a:endParaRPr>
            </a:p>
          </p:txBody>
        </p:sp>
      </p:grpSp>
      <p:grpSp>
        <p:nvGrpSpPr>
          <p:cNvPr id="591" name="Google Shape;591;p34"/>
          <p:cNvGrpSpPr/>
          <p:nvPr/>
        </p:nvGrpSpPr>
        <p:grpSpPr>
          <a:xfrm>
            <a:off x="1271658" y="4086095"/>
            <a:ext cx="7162092" cy="548400"/>
            <a:chOff x="1271658" y="3744088"/>
            <a:chExt cx="7162092" cy="548400"/>
          </a:xfrm>
        </p:grpSpPr>
        <p:sp>
          <p:nvSpPr>
            <p:cNvPr id="592" name="Google Shape;592;p34"/>
            <p:cNvSpPr/>
            <p:nvPr/>
          </p:nvSpPr>
          <p:spPr>
            <a:xfrm>
              <a:off x="2401549" y="3917927"/>
              <a:ext cx="3381000" cy="20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2401549" y="3917927"/>
              <a:ext cx="2850000" cy="20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4" name="Google Shape;594;p34"/>
            <p:cNvSpPr/>
            <p:nvPr/>
          </p:nvSpPr>
          <p:spPr>
            <a:xfrm>
              <a:off x="4974628" y="3839382"/>
              <a:ext cx="357600" cy="357600"/>
            </a:xfrm>
            <a:prstGeom prst="ellipse">
              <a:avLst/>
            </a:prstGeom>
            <a:solidFill>
              <a:schemeClr val="accent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5" name="Google Shape;595;p34"/>
            <p:cNvSpPr txBox="1"/>
            <p:nvPr/>
          </p:nvSpPr>
          <p:spPr>
            <a:xfrm>
              <a:off x="1271658" y="3854150"/>
              <a:ext cx="959100" cy="3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Saturn</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596" name="Google Shape;596;p34"/>
            <p:cNvSpPr txBox="1"/>
            <p:nvPr/>
          </p:nvSpPr>
          <p:spPr>
            <a:xfrm>
              <a:off x="5953361" y="3854150"/>
              <a:ext cx="959100" cy="3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5"/>
                  </a:solidFill>
                  <a:latin typeface="Roboto Medium"/>
                  <a:ea typeface="Roboto Medium"/>
                  <a:cs typeface="Roboto Medium"/>
                  <a:sym typeface="Roboto Medium"/>
                </a:rPr>
                <a:t>80</a:t>
              </a:r>
              <a:r>
                <a:rPr lang="en" sz="1500">
                  <a:solidFill>
                    <a:schemeClr val="accent5"/>
                  </a:solidFill>
                  <a:latin typeface="Roboto"/>
                  <a:ea typeface="Roboto"/>
                  <a:cs typeface="Roboto"/>
                  <a:sym typeface="Roboto"/>
                </a:rPr>
                <a:t>%</a:t>
              </a:r>
              <a:endParaRPr sz="2000">
                <a:solidFill>
                  <a:schemeClr val="accent5"/>
                </a:solidFill>
                <a:latin typeface="Roboto Medium"/>
                <a:ea typeface="Roboto Medium"/>
                <a:cs typeface="Roboto Medium"/>
                <a:sym typeface="Roboto Medium"/>
              </a:endParaRPr>
            </a:p>
          </p:txBody>
        </p:sp>
        <p:sp>
          <p:nvSpPr>
            <p:cNvPr id="597" name="Google Shape;597;p34"/>
            <p:cNvSpPr txBox="1"/>
            <p:nvPr/>
          </p:nvSpPr>
          <p:spPr>
            <a:xfrm>
              <a:off x="6912450" y="3744088"/>
              <a:ext cx="15213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Saturn is a gas giant and has rings</a:t>
              </a:r>
              <a:endParaRPr sz="1200">
                <a:solidFill>
                  <a:srgbClr val="434343"/>
                </a:solidFill>
                <a:latin typeface="Roboto"/>
                <a:ea typeface="Roboto"/>
                <a:cs typeface="Roboto"/>
                <a:sym typeface="Robo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619" name="Google Shape;619;p3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604" name="Google Shape;604;p35"/>
          <p:cNvGrpSpPr/>
          <p:nvPr/>
        </p:nvGrpSpPr>
        <p:grpSpPr>
          <a:xfrm>
            <a:off x="710275" y="2404050"/>
            <a:ext cx="7723500" cy="846600"/>
            <a:chOff x="710275" y="2330425"/>
            <a:chExt cx="7723500" cy="846600"/>
          </a:xfrm>
        </p:grpSpPr>
        <p:sp>
          <p:nvSpPr>
            <p:cNvPr id="605" name="Google Shape;605;p35"/>
            <p:cNvSpPr/>
            <p:nvPr/>
          </p:nvSpPr>
          <p:spPr>
            <a:xfrm>
              <a:off x="7262875" y="2452375"/>
              <a:ext cx="1170900" cy="6027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80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sp>
          <p:nvSpPr>
            <p:cNvPr id="606" name="Google Shape;606;p35"/>
            <p:cNvSpPr txBox="1"/>
            <p:nvPr/>
          </p:nvSpPr>
          <p:spPr>
            <a:xfrm>
              <a:off x="710325" y="2330425"/>
              <a:ext cx="28206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Venus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607" name="Google Shape;607;p35"/>
            <p:cNvSpPr txBox="1"/>
            <p:nvPr/>
          </p:nvSpPr>
          <p:spPr>
            <a:xfrm>
              <a:off x="710275" y="2656225"/>
              <a:ext cx="28206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but it’s terribly hot, even hotter than Mercury</a:t>
              </a:r>
              <a:endParaRPr sz="1200">
                <a:solidFill>
                  <a:srgbClr val="434343"/>
                </a:solidFill>
                <a:latin typeface="Roboto"/>
                <a:ea typeface="Roboto"/>
                <a:cs typeface="Roboto"/>
                <a:sym typeface="Roboto"/>
              </a:endParaRPr>
            </a:p>
          </p:txBody>
        </p:sp>
        <p:sp>
          <p:nvSpPr>
            <p:cNvPr id="608" name="Google Shape;608;p35"/>
            <p:cNvSpPr/>
            <p:nvPr/>
          </p:nvSpPr>
          <p:spPr>
            <a:xfrm rot="5400000">
              <a:off x="5031400" y="1235425"/>
              <a:ext cx="439800" cy="3036600"/>
            </a:xfrm>
            <a:prstGeom prst="cube">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5"/>
          <p:cNvGrpSpPr/>
          <p:nvPr/>
        </p:nvGrpSpPr>
        <p:grpSpPr>
          <a:xfrm>
            <a:off x="710275" y="3519550"/>
            <a:ext cx="7723500" cy="846600"/>
            <a:chOff x="710275" y="3445925"/>
            <a:chExt cx="7723500" cy="846600"/>
          </a:xfrm>
        </p:grpSpPr>
        <p:sp>
          <p:nvSpPr>
            <p:cNvPr id="610" name="Google Shape;610;p35"/>
            <p:cNvSpPr/>
            <p:nvPr/>
          </p:nvSpPr>
          <p:spPr>
            <a:xfrm>
              <a:off x="7262875" y="3567875"/>
              <a:ext cx="1170900" cy="6027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50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sp>
          <p:nvSpPr>
            <p:cNvPr id="611" name="Google Shape;611;p35"/>
            <p:cNvSpPr txBox="1"/>
            <p:nvPr/>
          </p:nvSpPr>
          <p:spPr>
            <a:xfrm>
              <a:off x="710325" y="3445925"/>
              <a:ext cx="28206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Neptune</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612" name="Google Shape;612;p35"/>
            <p:cNvSpPr txBox="1"/>
            <p:nvPr/>
          </p:nvSpPr>
          <p:spPr>
            <a:xfrm>
              <a:off x="710275" y="3771725"/>
              <a:ext cx="28206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Neptune is the fourth-largest planet by diameter in the Solar System</a:t>
              </a:r>
              <a:endParaRPr sz="1200">
                <a:solidFill>
                  <a:srgbClr val="434343"/>
                </a:solidFill>
                <a:latin typeface="Roboto"/>
                <a:ea typeface="Roboto"/>
                <a:cs typeface="Roboto"/>
                <a:sym typeface="Roboto"/>
              </a:endParaRPr>
            </a:p>
          </p:txBody>
        </p:sp>
        <p:sp>
          <p:nvSpPr>
            <p:cNvPr id="613" name="Google Shape;613;p35"/>
            <p:cNvSpPr/>
            <p:nvPr/>
          </p:nvSpPr>
          <p:spPr>
            <a:xfrm rot="5400000">
              <a:off x="4354605" y="3027425"/>
              <a:ext cx="439800" cy="1683600"/>
            </a:xfrm>
            <a:prstGeom prst="cube">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5"/>
          <p:cNvGrpSpPr/>
          <p:nvPr/>
        </p:nvGrpSpPr>
        <p:grpSpPr>
          <a:xfrm>
            <a:off x="710275" y="1288550"/>
            <a:ext cx="7723500" cy="846600"/>
            <a:chOff x="710275" y="1214925"/>
            <a:chExt cx="7723500" cy="846600"/>
          </a:xfrm>
        </p:grpSpPr>
        <p:sp>
          <p:nvSpPr>
            <p:cNvPr id="615" name="Google Shape;615;p35"/>
            <p:cNvSpPr/>
            <p:nvPr/>
          </p:nvSpPr>
          <p:spPr>
            <a:xfrm rot="5400000">
              <a:off x="4580924" y="570075"/>
              <a:ext cx="439800" cy="2136300"/>
            </a:xfrm>
            <a:prstGeom prst="cube">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Mars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17" name="Google Shape;617;p35"/>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actually a cold place full of iron oxide dust</a:t>
              </a:r>
              <a:endParaRPr sz="1200">
                <a:solidFill>
                  <a:srgbClr val="434343"/>
                </a:solidFill>
                <a:latin typeface="Roboto"/>
                <a:ea typeface="Roboto"/>
                <a:cs typeface="Roboto"/>
                <a:sym typeface="Roboto"/>
              </a:endParaRPr>
            </a:p>
          </p:txBody>
        </p:sp>
        <p:sp>
          <p:nvSpPr>
            <p:cNvPr id="618" name="Google Shape;618;p35"/>
            <p:cNvSpPr/>
            <p:nvPr/>
          </p:nvSpPr>
          <p:spPr>
            <a:xfrm>
              <a:off x="7262875" y="1336875"/>
              <a:ext cx="1170900" cy="602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60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grpSp>
        <p:nvGrpSpPr>
          <p:cNvPr id="624" name="Google Shape;624;p36"/>
          <p:cNvGrpSpPr/>
          <p:nvPr/>
        </p:nvGrpSpPr>
        <p:grpSpPr>
          <a:xfrm>
            <a:off x="1211400" y="1601271"/>
            <a:ext cx="6721200" cy="2085341"/>
            <a:chOff x="1289038" y="1622496"/>
            <a:chExt cx="6721200" cy="2085341"/>
          </a:xfrm>
        </p:grpSpPr>
        <p:cxnSp>
          <p:nvCxnSpPr>
            <p:cNvPr id="625" name="Google Shape;625;p36"/>
            <p:cNvCxnSpPr/>
            <p:nvPr/>
          </p:nvCxnSpPr>
          <p:spPr>
            <a:xfrm>
              <a:off x="1289038" y="1622496"/>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36"/>
            <p:cNvCxnSpPr/>
            <p:nvPr/>
          </p:nvCxnSpPr>
          <p:spPr>
            <a:xfrm>
              <a:off x="1289038" y="1831030"/>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36"/>
            <p:cNvCxnSpPr/>
            <p:nvPr/>
          </p:nvCxnSpPr>
          <p:spPr>
            <a:xfrm>
              <a:off x="1289038" y="2039564"/>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36"/>
            <p:cNvCxnSpPr/>
            <p:nvPr/>
          </p:nvCxnSpPr>
          <p:spPr>
            <a:xfrm>
              <a:off x="1289038" y="2248098"/>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36"/>
            <p:cNvCxnSpPr/>
            <p:nvPr/>
          </p:nvCxnSpPr>
          <p:spPr>
            <a:xfrm>
              <a:off x="1289038" y="2456632"/>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36"/>
            <p:cNvCxnSpPr/>
            <p:nvPr/>
          </p:nvCxnSpPr>
          <p:spPr>
            <a:xfrm>
              <a:off x="1289038" y="2665166"/>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36"/>
            <p:cNvCxnSpPr/>
            <p:nvPr/>
          </p:nvCxnSpPr>
          <p:spPr>
            <a:xfrm>
              <a:off x="1289038" y="2873700"/>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36"/>
            <p:cNvCxnSpPr/>
            <p:nvPr/>
          </p:nvCxnSpPr>
          <p:spPr>
            <a:xfrm>
              <a:off x="1289038" y="3082235"/>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36"/>
            <p:cNvCxnSpPr/>
            <p:nvPr/>
          </p:nvCxnSpPr>
          <p:spPr>
            <a:xfrm>
              <a:off x="1289038" y="3290769"/>
              <a:ext cx="6721200" cy="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36"/>
            <p:cNvCxnSpPr/>
            <p:nvPr/>
          </p:nvCxnSpPr>
          <p:spPr>
            <a:xfrm>
              <a:off x="1289038" y="3707837"/>
              <a:ext cx="6721200" cy="0"/>
            </a:xfrm>
            <a:prstGeom prst="straightConnector1">
              <a:avLst/>
            </a:prstGeom>
            <a:noFill/>
            <a:ln w="9525" cap="flat" cmpd="sng">
              <a:solidFill>
                <a:schemeClr val="dk2"/>
              </a:solidFill>
              <a:prstDash val="dash"/>
              <a:round/>
              <a:headEnd type="none" w="med" len="med"/>
              <a:tailEnd type="none" w="med" len="med"/>
            </a:ln>
          </p:spPr>
        </p:cxnSp>
        <p:cxnSp>
          <p:nvCxnSpPr>
            <p:cNvPr id="635" name="Google Shape;635;p36"/>
            <p:cNvCxnSpPr/>
            <p:nvPr/>
          </p:nvCxnSpPr>
          <p:spPr>
            <a:xfrm>
              <a:off x="1289038" y="3499303"/>
              <a:ext cx="6721200" cy="0"/>
            </a:xfrm>
            <a:prstGeom prst="straightConnector1">
              <a:avLst/>
            </a:prstGeom>
            <a:noFill/>
            <a:ln w="9525" cap="flat" cmpd="sng">
              <a:solidFill>
                <a:schemeClr val="lt2"/>
              </a:solidFill>
              <a:prstDash val="solid"/>
              <a:round/>
              <a:headEnd type="none" w="med" len="med"/>
              <a:tailEnd type="none" w="med" len="med"/>
            </a:ln>
          </p:spPr>
        </p:cxnSp>
      </p:grpSp>
      <p:sp>
        <p:nvSpPr>
          <p:cNvPr id="636" name="Google Shape;6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657" name="Google Shape;657;p3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637" name="Google Shape;637;p36"/>
          <p:cNvGrpSpPr/>
          <p:nvPr/>
        </p:nvGrpSpPr>
        <p:grpSpPr>
          <a:xfrm>
            <a:off x="1157250" y="1165575"/>
            <a:ext cx="1521300" cy="3475925"/>
            <a:chOff x="1157250" y="1186800"/>
            <a:chExt cx="1521300" cy="3475925"/>
          </a:xfrm>
        </p:grpSpPr>
        <p:sp>
          <p:nvSpPr>
            <p:cNvPr id="638" name="Google Shape;638;p36"/>
            <p:cNvSpPr txBox="1"/>
            <p:nvPr/>
          </p:nvSpPr>
          <p:spPr>
            <a:xfrm>
              <a:off x="1289100" y="3860350"/>
              <a:ext cx="12576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39" name="Google Shape;639;p36"/>
            <p:cNvSpPr txBox="1"/>
            <p:nvPr/>
          </p:nvSpPr>
          <p:spPr>
            <a:xfrm>
              <a:off x="1477500" y="1186800"/>
              <a:ext cx="8808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Fira Sans Extra Condensed Medium"/>
                  <a:ea typeface="Fira Sans Extra Condensed Medium"/>
                  <a:cs typeface="Fira Sans Extra Condensed Medium"/>
                  <a:sym typeface="Fira Sans Extra Condensed Medium"/>
                </a:rPr>
                <a:t>100</a:t>
              </a:r>
              <a:r>
                <a:rPr lang="en" sz="2000">
                  <a:solidFill>
                    <a:schemeClr val="accent1"/>
                  </a:solidFill>
                  <a:latin typeface="Fira Sans Extra Condensed"/>
                  <a:ea typeface="Fira Sans Extra Condensed"/>
                  <a:cs typeface="Fira Sans Extra Condensed"/>
                  <a:sym typeface="Fira Sans Extra Condensed"/>
                </a:rPr>
                <a:t>%</a:t>
              </a:r>
              <a:endParaRPr sz="2000">
                <a:solidFill>
                  <a:schemeClr val="accent1"/>
                </a:solidFill>
                <a:latin typeface="Poppins"/>
                <a:ea typeface="Poppins"/>
                <a:cs typeface="Poppins"/>
                <a:sym typeface="Poppins"/>
              </a:endParaRPr>
            </a:p>
          </p:txBody>
        </p:sp>
        <p:sp>
          <p:nvSpPr>
            <p:cNvPr id="640" name="Google Shape;640;p36"/>
            <p:cNvSpPr/>
            <p:nvPr/>
          </p:nvSpPr>
          <p:spPr>
            <a:xfrm>
              <a:off x="1718850" y="1622524"/>
              <a:ext cx="398100" cy="2085300"/>
            </a:xfrm>
            <a:prstGeom prst="can">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txBox="1"/>
            <p:nvPr/>
          </p:nvSpPr>
          <p:spPr>
            <a:xfrm>
              <a:off x="1157250" y="4114325"/>
              <a:ext cx="15213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 has a beautiful name</a:t>
              </a:r>
              <a:endParaRPr sz="1200">
                <a:solidFill>
                  <a:srgbClr val="434343"/>
                </a:solidFill>
                <a:latin typeface="Roboto"/>
                <a:ea typeface="Roboto"/>
                <a:cs typeface="Roboto"/>
                <a:sym typeface="Roboto"/>
              </a:endParaRPr>
            </a:p>
          </p:txBody>
        </p:sp>
      </p:grpSp>
      <p:grpSp>
        <p:nvGrpSpPr>
          <p:cNvPr id="642" name="Google Shape;642;p36"/>
          <p:cNvGrpSpPr/>
          <p:nvPr/>
        </p:nvGrpSpPr>
        <p:grpSpPr>
          <a:xfrm>
            <a:off x="2926650" y="1165575"/>
            <a:ext cx="1521300" cy="3475925"/>
            <a:chOff x="2926650" y="1186800"/>
            <a:chExt cx="1521300" cy="3475925"/>
          </a:xfrm>
        </p:grpSpPr>
        <p:sp>
          <p:nvSpPr>
            <p:cNvPr id="643" name="Google Shape;643;p36"/>
            <p:cNvSpPr/>
            <p:nvPr/>
          </p:nvSpPr>
          <p:spPr>
            <a:xfrm>
              <a:off x="3488250" y="2456625"/>
              <a:ext cx="398100" cy="1251300"/>
            </a:xfrm>
            <a:prstGeom prst="can">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txBox="1"/>
            <p:nvPr/>
          </p:nvSpPr>
          <p:spPr>
            <a:xfrm>
              <a:off x="3058500" y="3860350"/>
              <a:ext cx="12576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645" name="Google Shape;645;p36"/>
            <p:cNvSpPr txBox="1"/>
            <p:nvPr/>
          </p:nvSpPr>
          <p:spPr>
            <a:xfrm>
              <a:off x="3246900" y="1186800"/>
              <a:ext cx="8808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2"/>
                  </a:solidFill>
                  <a:latin typeface="Fira Sans Extra Condensed Medium"/>
                  <a:ea typeface="Fira Sans Extra Condensed Medium"/>
                  <a:cs typeface="Fira Sans Extra Condensed Medium"/>
                  <a:sym typeface="Fira Sans Extra Condensed Medium"/>
                </a:rPr>
                <a:t>60</a:t>
              </a:r>
              <a:r>
                <a:rPr lang="en" sz="2000">
                  <a:solidFill>
                    <a:schemeClr val="accent2"/>
                  </a:solidFill>
                  <a:latin typeface="Fira Sans Extra Condensed"/>
                  <a:ea typeface="Fira Sans Extra Condensed"/>
                  <a:cs typeface="Fira Sans Extra Condensed"/>
                  <a:sym typeface="Fira Sans Extra Condensed"/>
                </a:rPr>
                <a:t>%</a:t>
              </a:r>
              <a:endParaRPr sz="2000">
                <a:solidFill>
                  <a:schemeClr val="accent2"/>
                </a:solidFill>
                <a:latin typeface="Poppins"/>
                <a:ea typeface="Poppins"/>
                <a:cs typeface="Poppins"/>
                <a:sym typeface="Poppins"/>
              </a:endParaRPr>
            </a:p>
          </p:txBody>
        </p:sp>
        <p:sp>
          <p:nvSpPr>
            <p:cNvPr id="646" name="Google Shape;646;p36"/>
            <p:cNvSpPr txBox="1"/>
            <p:nvPr/>
          </p:nvSpPr>
          <p:spPr>
            <a:xfrm>
              <a:off x="2926650" y="4114325"/>
              <a:ext cx="15213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 is actually a cold place</a:t>
              </a:r>
              <a:endParaRPr sz="1200">
                <a:solidFill>
                  <a:srgbClr val="434343"/>
                </a:solidFill>
                <a:latin typeface="Roboto"/>
                <a:ea typeface="Roboto"/>
                <a:cs typeface="Roboto"/>
                <a:sym typeface="Roboto"/>
              </a:endParaRPr>
            </a:p>
          </p:txBody>
        </p:sp>
      </p:grpSp>
      <p:grpSp>
        <p:nvGrpSpPr>
          <p:cNvPr id="647" name="Google Shape;647;p36"/>
          <p:cNvGrpSpPr/>
          <p:nvPr/>
        </p:nvGrpSpPr>
        <p:grpSpPr>
          <a:xfrm>
            <a:off x="4696050" y="1165575"/>
            <a:ext cx="1521300" cy="3475925"/>
            <a:chOff x="4696050" y="1186800"/>
            <a:chExt cx="1521300" cy="3475925"/>
          </a:xfrm>
        </p:grpSpPr>
        <p:sp>
          <p:nvSpPr>
            <p:cNvPr id="648" name="Google Shape;648;p36"/>
            <p:cNvSpPr txBox="1"/>
            <p:nvPr/>
          </p:nvSpPr>
          <p:spPr>
            <a:xfrm>
              <a:off x="4827900" y="3860347"/>
              <a:ext cx="12576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Mercury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649" name="Google Shape;649;p36"/>
            <p:cNvSpPr txBox="1"/>
            <p:nvPr/>
          </p:nvSpPr>
          <p:spPr>
            <a:xfrm>
              <a:off x="5016300" y="1186800"/>
              <a:ext cx="8808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3"/>
                  </a:solidFill>
                  <a:latin typeface="Fira Sans Extra Condensed Medium"/>
                  <a:ea typeface="Fira Sans Extra Condensed Medium"/>
                  <a:cs typeface="Fira Sans Extra Condensed Medium"/>
                  <a:sym typeface="Fira Sans Extra Condensed Medium"/>
                </a:rPr>
                <a:t>90</a:t>
              </a:r>
              <a:r>
                <a:rPr lang="en" sz="2000">
                  <a:solidFill>
                    <a:schemeClr val="accent3"/>
                  </a:solidFill>
                  <a:latin typeface="Fira Sans Extra Condensed"/>
                  <a:ea typeface="Fira Sans Extra Condensed"/>
                  <a:cs typeface="Fira Sans Extra Condensed"/>
                  <a:sym typeface="Fira Sans Extra Condensed"/>
                </a:rPr>
                <a:t>%</a:t>
              </a:r>
              <a:endParaRPr sz="2000">
                <a:solidFill>
                  <a:schemeClr val="accent3"/>
                </a:solidFill>
                <a:latin typeface="Poppins"/>
                <a:ea typeface="Poppins"/>
                <a:cs typeface="Poppins"/>
                <a:sym typeface="Poppins"/>
              </a:endParaRPr>
            </a:p>
          </p:txBody>
        </p:sp>
        <p:sp>
          <p:nvSpPr>
            <p:cNvPr id="650" name="Google Shape;650;p36"/>
            <p:cNvSpPr/>
            <p:nvPr/>
          </p:nvSpPr>
          <p:spPr>
            <a:xfrm>
              <a:off x="5257650" y="1831025"/>
              <a:ext cx="398100" cy="1877100"/>
            </a:xfrm>
            <a:prstGeom prst="can">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txBox="1"/>
            <p:nvPr/>
          </p:nvSpPr>
          <p:spPr>
            <a:xfrm>
              <a:off x="4696050" y="4114325"/>
              <a:ext cx="15213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Mercury is the smallest planet</a:t>
              </a:r>
              <a:endParaRPr sz="1200">
                <a:solidFill>
                  <a:srgbClr val="434343"/>
                </a:solidFill>
                <a:latin typeface="Roboto"/>
                <a:ea typeface="Roboto"/>
                <a:cs typeface="Roboto"/>
                <a:sym typeface="Roboto"/>
              </a:endParaRPr>
            </a:p>
          </p:txBody>
        </p:sp>
      </p:grpSp>
      <p:grpSp>
        <p:nvGrpSpPr>
          <p:cNvPr id="652" name="Google Shape;652;p36"/>
          <p:cNvGrpSpPr/>
          <p:nvPr/>
        </p:nvGrpSpPr>
        <p:grpSpPr>
          <a:xfrm>
            <a:off x="6465449" y="1165575"/>
            <a:ext cx="1521300" cy="3475925"/>
            <a:chOff x="6465449" y="1186800"/>
            <a:chExt cx="1521300" cy="3475925"/>
          </a:xfrm>
        </p:grpSpPr>
        <p:sp>
          <p:nvSpPr>
            <p:cNvPr id="653" name="Google Shape;653;p36"/>
            <p:cNvSpPr txBox="1"/>
            <p:nvPr/>
          </p:nvSpPr>
          <p:spPr>
            <a:xfrm>
              <a:off x="6597299" y="3860350"/>
              <a:ext cx="12576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Saturn</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654" name="Google Shape;654;p36"/>
            <p:cNvSpPr/>
            <p:nvPr/>
          </p:nvSpPr>
          <p:spPr>
            <a:xfrm>
              <a:off x="7027049" y="2039575"/>
              <a:ext cx="398100" cy="1668300"/>
            </a:xfrm>
            <a:prstGeom prst="can">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txBox="1"/>
            <p:nvPr/>
          </p:nvSpPr>
          <p:spPr>
            <a:xfrm>
              <a:off x="6465449" y="4114325"/>
              <a:ext cx="1521300" cy="54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 is a gas giant and has rings</a:t>
              </a:r>
              <a:endParaRPr sz="1200">
                <a:solidFill>
                  <a:srgbClr val="434343"/>
                </a:solidFill>
                <a:latin typeface="Roboto"/>
                <a:ea typeface="Roboto"/>
                <a:cs typeface="Roboto"/>
                <a:sym typeface="Roboto"/>
              </a:endParaRPr>
            </a:p>
          </p:txBody>
        </p:sp>
        <p:sp>
          <p:nvSpPr>
            <p:cNvPr id="656" name="Google Shape;656;p36"/>
            <p:cNvSpPr txBox="1"/>
            <p:nvPr/>
          </p:nvSpPr>
          <p:spPr>
            <a:xfrm>
              <a:off x="6785699" y="1186800"/>
              <a:ext cx="8808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4"/>
                  </a:solidFill>
                  <a:latin typeface="Fira Sans Extra Condensed Medium"/>
                  <a:ea typeface="Fira Sans Extra Condensed Medium"/>
                  <a:cs typeface="Fira Sans Extra Condensed Medium"/>
                  <a:sym typeface="Fira Sans Extra Condensed Medium"/>
                </a:rPr>
                <a:t>80</a:t>
              </a:r>
              <a:r>
                <a:rPr lang="en" sz="2000">
                  <a:solidFill>
                    <a:schemeClr val="accent4"/>
                  </a:solidFill>
                  <a:latin typeface="Fira Sans Extra Condensed"/>
                  <a:ea typeface="Fira Sans Extra Condensed"/>
                  <a:cs typeface="Fira Sans Extra Condensed"/>
                  <a:sym typeface="Fira Sans Extra Condensed"/>
                </a:rPr>
                <a:t>%</a:t>
              </a:r>
              <a:endParaRPr sz="2000">
                <a:solidFill>
                  <a:schemeClr val="accent4"/>
                </a:solidFill>
                <a:latin typeface="Poppins"/>
                <a:ea typeface="Poppins"/>
                <a:cs typeface="Poppins"/>
                <a:sym typeface="Poppi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704" name="Google Shape;704;p3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663" name="Google Shape;663;p37"/>
          <p:cNvGrpSpPr/>
          <p:nvPr/>
        </p:nvGrpSpPr>
        <p:grpSpPr>
          <a:xfrm>
            <a:off x="851762" y="1416052"/>
            <a:ext cx="1244039" cy="1244039"/>
            <a:chOff x="851762" y="1342427"/>
            <a:chExt cx="1244039" cy="1244039"/>
          </a:xfrm>
        </p:grpSpPr>
        <p:sp>
          <p:nvSpPr>
            <p:cNvPr id="664" name="Google Shape;664;p37"/>
            <p:cNvSpPr/>
            <p:nvPr/>
          </p:nvSpPr>
          <p:spPr>
            <a:xfrm>
              <a:off x="851762" y="1342427"/>
              <a:ext cx="1244039" cy="1244039"/>
            </a:xfrm>
            <a:prstGeom prst="donut">
              <a:avLst>
                <a:gd name="adj" fmla="val 15028"/>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895152" y="1385620"/>
              <a:ext cx="1157203" cy="1157571"/>
            </a:xfrm>
            <a:prstGeom prst="blockArc">
              <a:avLst>
                <a:gd name="adj1" fmla="val 10812714"/>
                <a:gd name="adj2" fmla="val 21599774"/>
                <a:gd name="adj3" fmla="val 84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37"/>
          <p:cNvSpPr/>
          <p:nvPr/>
        </p:nvSpPr>
        <p:spPr>
          <a:xfrm>
            <a:off x="1232707" y="1797873"/>
            <a:ext cx="482078" cy="480326"/>
          </a:xfrm>
          <a:custGeom>
            <a:avLst/>
            <a:gdLst/>
            <a:ahLst/>
            <a:cxnLst/>
            <a:rect l="l" t="t" r="r" b="b"/>
            <a:pathLst>
              <a:path w="11562" h="11520" extrusionOk="0">
                <a:moveTo>
                  <a:pt x="9204" y="402"/>
                </a:moveTo>
                <a:lnTo>
                  <a:pt x="11145" y="2343"/>
                </a:lnTo>
                <a:lnTo>
                  <a:pt x="11073" y="2414"/>
                </a:lnTo>
                <a:lnTo>
                  <a:pt x="9132" y="474"/>
                </a:lnTo>
                <a:lnTo>
                  <a:pt x="9204" y="402"/>
                </a:lnTo>
                <a:close/>
                <a:moveTo>
                  <a:pt x="7049" y="1712"/>
                </a:moveTo>
                <a:lnTo>
                  <a:pt x="9823" y="4486"/>
                </a:lnTo>
                <a:lnTo>
                  <a:pt x="9668" y="4629"/>
                </a:lnTo>
                <a:lnTo>
                  <a:pt x="6906" y="1855"/>
                </a:lnTo>
                <a:lnTo>
                  <a:pt x="7049" y="1712"/>
                </a:lnTo>
                <a:close/>
                <a:moveTo>
                  <a:pt x="5025" y="4927"/>
                </a:moveTo>
                <a:lnTo>
                  <a:pt x="5025" y="4927"/>
                </a:lnTo>
                <a:cubicBezTo>
                  <a:pt x="5192" y="5022"/>
                  <a:pt x="5465" y="5224"/>
                  <a:pt x="5703" y="5760"/>
                </a:cubicBezTo>
                <a:cubicBezTo>
                  <a:pt x="5965" y="6367"/>
                  <a:pt x="6323" y="6629"/>
                  <a:pt x="6596" y="6724"/>
                </a:cubicBezTo>
                <a:lnTo>
                  <a:pt x="5489" y="7832"/>
                </a:lnTo>
                <a:cubicBezTo>
                  <a:pt x="5048" y="8272"/>
                  <a:pt x="4462" y="8519"/>
                  <a:pt x="3836" y="8519"/>
                </a:cubicBezTo>
                <a:cubicBezTo>
                  <a:pt x="3768" y="8519"/>
                  <a:pt x="3700" y="8516"/>
                  <a:pt x="3632" y="8510"/>
                </a:cubicBezTo>
                <a:cubicBezTo>
                  <a:pt x="3298" y="8487"/>
                  <a:pt x="3048" y="8237"/>
                  <a:pt x="3025" y="7903"/>
                </a:cubicBezTo>
                <a:cubicBezTo>
                  <a:pt x="2977" y="7308"/>
                  <a:pt x="3156" y="6713"/>
                  <a:pt x="3525" y="6248"/>
                </a:cubicBezTo>
                <a:cubicBezTo>
                  <a:pt x="4358" y="7058"/>
                  <a:pt x="4334" y="7117"/>
                  <a:pt x="4465" y="7117"/>
                </a:cubicBezTo>
                <a:cubicBezTo>
                  <a:pt x="4608" y="7117"/>
                  <a:pt x="4691" y="6939"/>
                  <a:pt x="4584" y="6832"/>
                </a:cubicBezTo>
                <a:lnTo>
                  <a:pt x="3763" y="6010"/>
                </a:lnTo>
                <a:lnTo>
                  <a:pt x="4120" y="5653"/>
                </a:lnTo>
                <a:cubicBezTo>
                  <a:pt x="4477" y="5998"/>
                  <a:pt x="4489" y="6093"/>
                  <a:pt x="4608" y="6093"/>
                </a:cubicBezTo>
                <a:cubicBezTo>
                  <a:pt x="4763" y="6093"/>
                  <a:pt x="4834" y="5915"/>
                  <a:pt x="4727" y="5808"/>
                </a:cubicBezTo>
                <a:lnTo>
                  <a:pt x="4358" y="5439"/>
                </a:lnTo>
                <a:lnTo>
                  <a:pt x="4715" y="5081"/>
                </a:lnTo>
                <a:cubicBezTo>
                  <a:pt x="5072" y="5415"/>
                  <a:pt x="5084" y="5510"/>
                  <a:pt x="5203" y="5510"/>
                </a:cubicBezTo>
                <a:cubicBezTo>
                  <a:pt x="5358" y="5510"/>
                  <a:pt x="5430" y="5331"/>
                  <a:pt x="5322" y="5224"/>
                </a:cubicBezTo>
                <a:lnTo>
                  <a:pt x="5025" y="4927"/>
                </a:lnTo>
                <a:close/>
                <a:moveTo>
                  <a:pt x="2751" y="8248"/>
                </a:moveTo>
                <a:cubicBezTo>
                  <a:pt x="2858" y="8487"/>
                  <a:pt x="3048" y="8677"/>
                  <a:pt x="3287" y="8784"/>
                </a:cubicBezTo>
                <a:cubicBezTo>
                  <a:pt x="3036" y="9022"/>
                  <a:pt x="3001" y="9106"/>
                  <a:pt x="2882" y="9106"/>
                </a:cubicBezTo>
                <a:cubicBezTo>
                  <a:pt x="2763" y="9106"/>
                  <a:pt x="2727" y="9010"/>
                  <a:pt x="2477" y="8784"/>
                </a:cubicBezTo>
                <a:cubicBezTo>
                  <a:pt x="2405" y="8713"/>
                  <a:pt x="2405" y="8594"/>
                  <a:pt x="2477" y="8510"/>
                </a:cubicBezTo>
                <a:lnTo>
                  <a:pt x="2751" y="8248"/>
                </a:lnTo>
                <a:close/>
                <a:moveTo>
                  <a:pt x="9216" y="0"/>
                </a:moveTo>
                <a:cubicBezTo>
                  <a:pt x="9171" y="0"/>
                  <a:pt x="9127" y="15"/>
                  <a:pt x="9097" y="45"/>
                </a:cubicBezTo>
                <a:lnTo>
                  <a:pt x="8775" y="355"/>
                </a:lnTo>
                <a:cubicBezTo>
                  <a:pt x="8716" y="414"/>
                  <a:pt x="8716" y="533"/>
                  <a:pt x="8775" y="593"/>
                </a:cubicBezTo>
                <a:lnTo>
                  <a:pt x="9037" y="855"/>
                </a:lnTo>
                <a:lnTo>
                  <a:pt x="8775" y="1105"/>
                </a:lnTo>
                <a:cubicBezTo>
                  <a:pt x="8716" y="1164"/>
                  <a:pt x="8716" y="1283"/>
                  <a:pt x="8775" y="1343"/>
                </a:cubicBezTo>
                <a:cubicBezTo>
                  <a:pt x="8805" y="1373"/>
                  <a:pt x="8850" y="1387"/>
                  <a:pt x="8894" y="1387"/>
                </a:cubicBezTo>
                <a:cubicBezTo>
                  <a:pt x="8939" y="1387"/>
                  <a:pt x="8984" y="1373"/>
                  <a:pt x="9013" y="1343"/>
                </a:cubicBezTo>
                <a:lnTo>
                  <a:pt x="9275" y="1093"/>
                </a:lnTo>
                <a:lnTo>
                  <a:pt x="10466" y="2283"/>
                </a:lnTo>
                <a:lnTo>
                  <a:pt x="9275" y="3474"/>
                </a:lnTo>
                <a:lnTo>
                  <a:pt x="8085" y="2283"/>
                </a:lnTo>
                <a:lnTo>
                  <a:pt x="8406" y="1950"/>
                </a:lnTo>
                <a:cubicBezTo>
                  <a:pt x="8466" y="1890"/>
                  <a:pt x="8466" y="1771"/>
                  <a:pt x="8406" y="1712"/>
                </a:cubicBezTo>
                <a:cubicBezTo>
                  <a:pt x="8376" y="1682"/>
                  <a:pt x="8332" y="1667"/>
                  <a:pt x="8287" y="1667"/>
                </a:cubicBezTo>
                <a:cubicBezTo>
                  <a:pt x="8242" y="1667"/>
                  <a:pt x="8198" y="1682"/>
                  <a:pt x="8168" y="1712"/>
                </a:cubicBezTo>
                <a:lnTo>
                  <a:pt x="7847" y="2045"/>
                </a:lnTo>
                <a:cubicBezTo>
                  <a:pt x="7168" y="1390"/>
                  <a:pt x="7168" y="1331"/>
                  <a:pt x="7049" y="1331"/>
                </a:cubicBezTo>
                <a:cubicBezTo>
                  <a:pt x="6930" y="1331"/>
                  <a:pt x="6906" y="1414"/>
                  <a:pt x="6549" y="1760"/>
                </a:cubicBezTo>
                <a:cubicBezTo>
                  <a:pt x="6489" y="1819"/>
                  <a:pt x="6489" y="1938"/>
                  <a:pt x="6549" y="1998"/>
                </a:cubicBezTo>
                <a:lnTo>
                  <a:pt x="6918" y="2367"/>
                </a:lnTo>
                <a:lnTo>
                  <a:pt x="3346" y="5939"/>
                </a:lnTo>
                <a:cubicBezTo>
                  <a:pt x="2870" y="6462"/>
                  <a:pt x="2620" y="7165"/>
                  <a:pt x="2644" y="7879"/>
                </a:cubicBezTo>
                <a:lnTo>
                  <a:pt x="2215" y="8308"/>
                </a:lnTo>
                <a:cubicBezTo>
                  <a:pt x="2108" y="8403"/>
                  <a:pt x="2072" y="8534"/>
                  <a:pt x="2072" y="8677"/>
                </a:cubicBezTo>
                <a:cubicBezTo>
                  <a:pt x="2072" y="8915"/>
                  <a:pt x="2227" y="9070"/>
                  <a:pt x="2227" y="9070"/>
                </a:cubicBezTo>
                <a:lnTo>
                  <a:pt x="60" y="11237"/>
                </a:lnTo>
                <a:cubicBezTo>
                  <a:pt x="0" y="11296"/>
                  <a:pt x="0" y="11415"/>
                  <a:pt x="60" y="11475"/>
                </a:cubicBezTo>
                <a:cubicBezTo>
                  <a:pt x="90" y="11505"/>
                  <a:pt x="134" y="11520"/>
                  <a:pt x="179" y="11520"/>
                </a:cubicBezTo>
                <a:cubicBezTo>
                  <a:pt x="224" y="11520"/>
                  <a:pt x="268" y="11505"/>
                  <a:pt x="298" y="11475"/>
                </a:cubicBezTo>
                <a:lnTo>
                  <a:pt x="2465" y="9296"/>
                </a:lnTo>
                <a:lnTo>
                  <a:pt x="2477" y="9320"/>
                </a:lnTo>
                <a:cubicBezTo>
                  <a:pt x="2584" y="9421"/>
                  <a:pt x="2718" y="9472"/>
                  <a:pt x="2852" y="9472"/>
                </a:cubicBezTo>
                <a:cubicBezTo>
                  <a:pt x="2986" y="9472"/>
                  <a:pt x="3120" y="9421"/>
                  <a:pt x="3227" y="9320"/>
                </a:cubicBezTo>
                <a:lnTo>
                  <a:pt x="3656" y="8891"/>
                </a:lnTo>
                <a:cubicBezTo>
                  <a:pt x="3685" y="8892"/>
                  <a:pt x="3715" y="8893"/>
                  <a:pt x="3745" y="8893"/>
                </a:cubicBezTo>
                <a:cubicBezTo>
                  <a:pt x="4485" y="8893"/>
                  <a:pt x="5176" y="8609"/>
                  <a:pt x="5680" y="8094"/>
                </a:cubicBezTo>
                <a:lnTo>
                  <a:pt x="7835" y="5939"/>
                </a:lnTo>
                <a:cubicBezTo>
                  <a:pt x="7906" y="5879"/>
                  <a:pt x="7906" y="5760"/>
                  <a:pt x="7835" y="5700"/>
                </a:cubicBezTo>
                <a:cubicBezTo>
                  <a:pt x="7805" y="5671"/>
                  <a:pt x="7760" y="5656"/>
                  <a:pt x="7717" y="5656"/>
                </a:cubicBezTo>
                <a:cubicBezTo>
                  <a:pt x="7674" y="5656"/>
                  <a:pt x="7632" y="5671"/>
                  <a:pt x="7608" y="5700"/>
                </a:cubicBezTo>
                <a:lnTo>
                  <a:pt x="6811" y="6486"/>
                </a:lnTo>
                <a:cubicBezTo>
                  <a:pt x="6668" y="6462"/>
                  <a:pt x="6275" y="6343"/>
                  <a:pt x="5965" y="5641"/>
                </a:cubicBezTo>
                <a:cubicBezTo>
                  <a:pt x="5680" y="5022"/>
                  <a:pt x="5358" y="4748"/>
                  <a:pt x="5120" y="4629"/>
                </a:cubicBezTo>
                <a:lnTo>
                  <a:pt x="5251" y="4498"/>
                </a:lnTo>
                <a:lnTo>
                  <a:pt x="6073" y="5319"/>
                </a:lnTo>
                <a:cubicBezTo>
                  <a:pt x="6102" y="5349"/>
                  <a:pt x="6147" y="5364"/>
                  <a:pt x="6192" y="5364"/>
                </a:cubicBezTo>
                <a:cubicBezTo>
                  <a:pt x="6236" y="5364"/>
                  <a:pt x="6281" y="5349"/>
                  <a:pt x="6311" y="5319"/>
                </a:cubicBezTo>
                <a:cubicBezTo>
                  <a:pt x="6370" y="5260"/>
                  <a:pt x="6370" y="5141"/>
                  <a:pt x="6311" y="5081"/>
                </a:cubicBezTo>
                <a:lnTo>
                  <a:pt x="5489" y="4260"/>
                </a:lnTo>
                <a:lnTo>
                  <a:pt x="5846" y="3903"/>
                </a:lnTo>
                <a:lnTo>
                  <a:pt x="6215" y="4272"/>
                </a:lnTo>
                <a:cubicBezTo>
                  <a:pt x="6245" y="4301"/>
                  <a:pt x="6290" y="4316"/>
                  <a:pt x="6335" y="4316"/>
                </a:cubicBezTo>
                <a:cubicBezTo>
                  <a:pt x="6379" y="4316"/>
                  <a:pt x="6424" y="4301"/>
                  <a:pt x="6454" y="4272"/>
                </a:cubicBezTo>
                <a:cubicBezTo>
                  <a:pt x="6513" y="4212"/>
                  <a:pt x="6513" y="4093"/>
                  <a:pt x="6454" y="4034"/>
                </a:cubicBezTo>
                <a:lnTo>
                  <a:pt x="6084" y="3665"/>
                </a:lnTo>
                <a:lnTo>
                  <a:pt x="6442" y="3307"/>
                </a:lnTo>
                <a:lnTo>
                  <a:pt x="6811" y="3676"/>
                </a:lnTo>
                <a:cubicBezTo>
                  <a:pt x="6841" y="3706"/>
                  <a:pt x="6885" y="3721"/>
                  <a:pt x="6930" y="3721"/>
                </a:cubicBezTo>
                <a:cubicBezTo>
                  <a:pt x="6974" y="3721"/>
                  <a:pt x="7019" y="3706"/>
                  <a:pt x="7049" y="3676"/>
                </a:cubicBezTo>
                <a:cubicBezTo>
                  <a:pt x="7108" y="3617"/>
                  <a:pt x="7108" y="3498"/>
                  <a:pt x="7049" y="3438"/>
                </a:cubicBezTo>
                <a:lnTo>
                  <a:pt x="6680" y="3069"/>
                </a:lnTo>
                <a:lnTo>
                  <a:pt x="7144" y="2605"/>
                </a:lnTo>
                <a:lnTo>
                  <a:pt x="8906" y="4379"/>
                </a:lnTo>
                <a:lnTo>
                  <a:pt x="8287" y="4998"/>
                </a:lnTo>
                <a:cubicBezTo>
                  <a:pt x="8228" y="5058"/>
                  <a:pt x="8228" y="5177"/>
                  <a:pt x="8287" y="5236"/>
                </a:cubicBezTo>
                <a:cubicBezTo>
                  <a:pt x="8317" y="5266"/>
                  <a:pt x="8362" y="5281"/>
                  <a:pt x="8406" y="5281"/>
                </a:cubicBezTo>
                <a:cubicBezTo>
                  <a:pt x="8451" y="5281"/>
                  <a:pt x="8495" y="5266"/>
                  <a:pt x="8525" y="5236"/>
                </a:cubicBezTo>
                <a:lnTo>
                  <a:pt x="9144" y="4617"/>
                </a:lnTo>
                <a:cubicBezTo>
                  <a:pt x="9502" y="4962"/>
                  <a:pt x="9525" y="5034"/>
                  <a:pt x="9644" y="5034"/>
                </a:cubicBezTo>
                <a:cubicBezTo>
                  <a:pt x="9680" y="5034"/>
                  <a:pt x="9728" y="5010"/>
                  <a:pt x="9764" y="4986"/>
                </a:cubicBezTo>
                <a:cubicBezTo>
                  <a:pt x="10121" y="4617"/>
                  <a:pt x="10192" y="4593"/>
                  <a:pt x="10192" y="4486"/>
                </a:cubicBezTo>
                <a:cubicBezTo>
                  <a:pt x="10192" y="4367"/>
                  <a:pt x="10133" y="4379"/>
                  <a:pt x="9478" y="3688"/>
                </a:cubicBezTo>
                <a:lnTo>
                  <a:pt x="10668" y="2498"/>
                </a:lnTo>
                <a:cubicBezTo>
                  <a:pt x="10907" y="2724"/>
                  <a:pt x="10930" y="2819"/>
                  <a:pt x="11037" y="2819"/>
                </a:cubicBezTo>
                <a:cubicBezTo>
                  <a:pt x="11085" y="2819"/>
                  <a:pt x="11133" y="2795"/>
                  <a:pt x="11157" y="2772"/>
                </a:cubicBezTo>
                <a:lnTo>
                  <a:pt x="11502" y="2462"/>
                </a:lnTo>
                <a:cubicBezTo>
                  <a:pt x="11561" y="2402"/>
                  <a:pt x="11561" y="2283"/>
                  <a:pt x="11502" y="2224"/>
                </a:cubicBezTo>
                <a:lnTo>
                  <a:pt x="9335" y="45"/>
                </a:lnTo>
                <a:cubicBezTo>
                  <a:pt x="9305" y="15"/>
                  <a:pt x="9260" y="0"/>
                  <a:pt x="9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7"/>
          <p:cNvGrpSpPr/>
          <p:nvPr/>
        </p:nvGrpSpPr>
        <p:grpSpPr>
          <a:xfrm>
            <a:off x="4935067" y="3223204"/>
            <a:ext cx="1244039" cy="1244039"/>
            <a:chOff x="4935067" y="3073379"/>
            <a:chExt cx="1244039" cy="1244039"/>
          </a:xfrm>
        </p:grpSpPr>
        <p:sp>
          <p:nvSpPr>
            <p:cNvPr id="668" name="Google Shape;668;p37"/>
            <p:cNvSpPr/>
            <p:nvPr/>
          </p:nvSpPr>
          <p:spPr>
            <a:xfrm>
              <a:off x="4935067" y="3073379"/>
              <a:ext cx="1244039" cy="1244039"/>
            </a:xfrm>
            <a:prstGeom prst="donut">
              <a:avLst>
                <a:gd name="adj" fmla="val 1502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4978457" y="3116572"/>
              <a:ext cx="1157203" cy="1157571"/>
            </a:xfrm>
            <a:prstGeom prst="blockArc">
              <a:avLst>
                <a:gd name="adj1" fmla="val 2738786"/>
                <a:gd name="adj2" fmla="val 21599774"/>
                <a:gd name="adj3" fmla="val 849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7"/>
          <p:cNvGrpSpPr/>
          <p:nvPr/>
        </p:nvGrpSpPr>
        <p:grpSpPr>
          <a:xfrm>
            <a:off x="5352904" y="3637451"/>
            <a:ext cx="451729" cy="415472"/>
            <a:chOff x="6195998" y="1983102"/>
            <a:chExt cx="368308" cy="338746"/>
          </a:xfrm>
        </p:grpSpPr>
        <p:sp>
          <p:nvSpPr>
            <p:cNvPr id="671" name="Google Shape;671;p37"/>
            <p:cNvSpPr/>
            <p:nvPr/>
          </p:nvSpPr>
          <p:spPr>
            <a:xfrm>
              <a:off x="6267289" y="2161012"/>
              <a:ext cx="67533" cy="67150"/>
            </a:xfrm>
            <a:custGeom>
              <a:avLst/>
              <a:gdLst/>
              <a:ahLst/>
              <a:cxnLst/>
              <a:rect l="l" t="t" r="r" b="b"/>
              <a:pathLst>
                <a:path w="2120" h="2108" extrusionOk="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235052" y="2128393"/>
              <a:ext cx="132007" cy="131625"/>
            </a:xfrm>
            <a:custGeom>
              <a:avLst/>
              <a:gdLst/>
              <a:ahLst/>
              <a:cxnLst/>
              <a:rect l="l" t="t" r="r" b="b"/>
              <a:pathLst>
                <a:path w="4144" h="4132" extrusionOk="0">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6195998" y="1983102"/>
              <a:ext cx="368308" cy="338746"/>
            </a:xfrm>
            <a:custGeom>
              <a:avLst/>
              <a:gdLst/>
              <a:ahLst/>
              <a:cxnLst/>
              <a:rect l="l" t="t" r="r" b="b"/>
              <a:pathLst>
                <a:path w="11562" h="10634" extrusionOk="0">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7"/>
          <p:cNvGrpSpPr/>
          <p:nvPr/>
        </p:nvGrpSpPr>
        <p:grpSpPr>
          <a:xfrm>
            <a:off x="4935067" y="1416052"/>
            <a:ext cx="1244039" cy="1244039"/>
            <a:chOff x="4935067" y="1342427"/>
            <a:chExt cx="1244039" cy="1244039"/>
          </a:xfrm>
        </p:grpSpPr>
        <p:sp>
          <p:nvSpPr>
            <p:cNvPr id="675" name="Google Shape;675;p37"/>
            <p:cNvSpPr/>
            <p:nvPr/>
          </p:nvSpPr>
          <p:spPr>
            <a:xfrm>
              <a:off x="4935067" y="1342427"/>
              <a:ext cx="1244039" cy="1244039"/>
            </a:xfrm>
            <a:prstGeom prst="donut">
              <a:avLst>
                <a:gd name="adj" fmla="val 15028"/>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4978457" y="1385620"/>
              <a:ext cx="1157203" cy="1157571"/>
            </a:xfrm>
            <a:prstGeom prst="blockArc">
              <a:avLst>
                <a:gd name="adj1" fmla="val 7014339"/>
                <a:gd name="adj2" fmla="val 21599774"/>
                <a:gd name="adj3" fmla="val 849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7"/>
          <p:cNvGrpSpPr/>
          <p:nvPr/>
        </p:nvGrpSpPr>
        <p:grpSpPr>
          <a:xfrm>
            <a:off x="5400562" y="1807131"/>
            <a:ext cx="312796" cy="461731"/>
            <a:chOff x="4942472" y="3809318"/>
            <a:chExt cx="238976" cy="352762"/>
          </a:xfrm>
        </p:grpSpPr>
        <p:sp>
          <p:nvSpPr>
            <p:cNvPr id="678" name="Google Shape;678;p37"/>
            <p:cNvSpPr/>
            <p:nvPr/>
          </p:nvSpPr>
          <p:spPr>
            <a:xfrm>
              <a:off x="4975473" y="3837159"/>
              <a:ext cx="77790" cy="77790"/>
            </a:xfrm>
            <a:custGeom>
              <a:avLst/>
              <a:gdLst/>
              <a:ahLst/>
              <a:cxnLst/>
              <a:rect l="l" t="t" r="r" b="b"/>
              <a:pathLst>
                <a:path w="2442" h="2442" extrusionOk="0">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5056640" y="3837000"/>
              <a:ext cx="90691" cy="77949"/>
            </a:xfrm>
            <a:custGeom>
              <a:avLst/>
              <a:gdLst/>
              <a:ahLst/>
              <a:cxnLst/>
              <a:rect l="l" t="t" r="r" b="b"/>
              <a:pathLst>
                <a:path w="2847" h="2447" extrusionOk="0">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4962572" y="3943969"/>
              <a:ext cx="90691" cy="77662"/>
            </a:xfrm>
            <a:custGeom>
              <a:avLst/>
              <a:gdLst/>
              <a:ahLst/>
              <a:cxnLst/>
              <a:rect l="l" t="t" r="r" b="b"/>
              <a:pathLst>
                <a:path w="2847" h="2438" extrusionOk="0">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5056640" y="3943969"/>
              <a:ext cx="90691" cy="77949"/>
            </a:xfrm>
            <a:custGeom>
              <a:avLst/>
              <a:gdLst/>
              <a:ahLst/>
              <a:cxnLst/>
              <a:rect l="l" t="t" r="r" b="b"/>
              <a:pathLst>
                <a:path w="2847" h="2447" extrusionOk="0">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4975473" y="4050492"/>
              <a:ext cx="77790" cy="78300"/>
            </a:xfrm>
            <a:custGeom>
              <a:avLst/>
              <a:gdLst/>
              <a:ahLst/>
              <a:cxnLst/>
              <a:rect l="l" t="t" r="r" b="b"/>
              <a:pathLst>
                <a:path w="2442" h="2458" extrusionOk="0">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5056640" y="4051288"/>
              <a:ext cx="90691" cy="77949"/>
            </a:xfrm>
            <a:custGeom>
              <a:avLst/>
              <a:gdLst/>
              <a:ahLst/>
              <a:cxnLst/>
              <a:rect l="l" t="t" r="r" b="b"/>
              <a:pathLst>
                <a:path w="2847" h="2447" extrusionOk="0">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4942472" y="3809318"/>
              <a:ext cx="238976" cy="352762"/>
            </a:xfrm>
            <a:custGeom>
              <a:avLst/>
              <a:gdLst/>
              <a:ahLst/>
              <a:cxnLst/>
              <a:rect l="l" t="t" r="r" b="b"/>
              <a:pathLst>
                <a:path w="7502" h="11074" extrusionOk="0">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37"/>
          <p:cNvGrpSpPr/>
          <p:nvPr/>
        </p:nvGrpSpPr>
        <p:grpSpPr>
          <a:xfrm>
            <a:off x="851762" y="3223204"/>
            <a:ext cx="1244039" cy="1244039"/>
            <a:chOff x="851762" y="3073379"/>
            <a:chExt cx="1244039" cy="1244039"/>
          </a:xfrm>
        </p:grpSpPr>
        <p:sp>
          <p:nvSpPr>
            <p:cNvPr id="686" name="Google Shape;686;p37"/>
            <p:cNvSpPr/>
            <p:nvPr/>
          </p:nvSpPr>
          <p:spPr>
            <a:xfrm>
              <a:off x="851762" y="3073379"/>
              <a:ext cx="1244039" cy="1244039"/>
            </a:xfrm>
            <a:prstGeom prst="donut">
              <a:avLst>
                <a:gd name="adj" fmla="val 15028"/>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95152" y="3116572"/>
              <a:ext cx="1157203" cy="1157571"/>
            </a:xfrm>
            <a:prstGeom prst="blockArc">
              <a:avLst>
                <a:gd name="adj1" fmla="val 5431384"/>
                <a:gd name="adj2" fmla="val 21599774"/>
                <a:gd name="adj3" fmla="val 84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7"/>
          <p:cNvGrpSpPr/>
          <p:nvPr/>
        </p:nvGrpSpPr>
        <p:grpSpPr>
          <a:xfrm>
            <a:off x="1243499" y="3619570"/>
            <a:ext cx="460559" cy="451260"/>
            <a:chOff x="6657194" y="2434073"/>
            <a:chExt cx="375507" cy="367925"/>
          </a:xfrm>
        </p:grpSpPr>
        <p:sp>
          <p:nvSpPr>
            <p:cNvPr id="689" name="Google Shape;689;p37"/>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7"/>
          <p:cNvGrpSpPr/>
          <p:nvPr/>
        </p:nvGrpSpPr>
        <p:grpSpPr>
          <a:xfrm>
            <a:off x="2324400" y="3350310"/>
            <a:ext cx="1884600" cy="989826"/>
            <a:chOff x="2273150" y="3489923"/>
            <a:chExt cx="1884600" cy="989826"/>
          </a:xfrm>
        </p:grpSpPr>
        <p:sp>
          <p:nvSpPr>
            <p:cNvPr id="693" name="Google Shape;693;p37"/>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694" name="Google Shape;694;p37"/>
            <p:cNvSpPr/>
            <p:nvPr/>
          </p:nvSpPr>
          <p:spPr>
            <a:xfrm>
              <a:off x="2273150" y="3489923"/>
              <a:ext cx="1884600" cy="27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Product 3</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95" name="Google Shape;695;p37"/>
          <p:cNvGrpSpPr/>
          <p:nvPr/>
        </p:nvGrpSpPr>
        <p:grpSpPr>
          <a:xfrm>
            <a:off x="2324400" y="1543158"/>
            <a:ext cx="1884600" cy="989826"/>
            <a:chOff x="2273150" y="3489925"/>
            <a:chExt cx="1884600" cy="989826"/>
          </a:xfrm>
        </p:grpSpPr>
        <p:sp>
          <p:nvSpPr>
            <p:cNvPr id="696" name="Google Shape;696;p37"/>
            <p:cNvSpPr txBox="1"/>
            <p:nvPr/>
          </p:nvSpPr>
          <p:spPr>
            <a:xfrm>
              <a:off x="2273150" y="3782551"/>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697" name="Google Shape;697;p37"/>
            <p:cNvSpPr/>
            <p:nvPr/>
          </p:nvSpPr>
          <p:spPr>
            <a:xfrm>
              <a:off x="2273150" y="3489925"/>
              <a:ext cx="1884600" cy="27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Product 1</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98" name="Google Shape;698;p37"/>
          <p:cNvGrpSpPr/>
          <p:nvPr/>
        </p:nvGrpSpPr>
        <p:grpSpPr>
          <a:xfrm>
            <a:off x="6407700" y="3350310"/>
            <a:ext cx="1884600" cy="989826"/>
            <a:chOff x="2273150" y="3489923"/>
            <a:chExt cx="1884600" cy="989826"/>
          </a:xfrm>
        </p:grpSpPr>
        <p:sp>
          <p:nvSpPr>
            <p:cNvPr id="699" name="Google Shape;699;p37"/>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700" name="Google Shape;700;p37"/>
            <p:cNvSpPr/>
            <p:nvPr/>
          </p:nvSpPr>
          <p:spPr>
            <a:xfrm>
              <a:off x="2273150" y="3489923"/>
              <a:ext cx="1884600" cy="273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Product 4</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01" name="Google Shape;701;p37"/>
          <p:cNvGrpSpPr/>
          <p:nvPr/>
        </p:nvGrpSpPr>
        <p:grpSpPr>
          <a:xfrm>
            <a:off x="6407700" y="1543158"/>
            <a:ext cx="1884600" cy="989826"/>
            <a:chOff x="2273150" y="3489925"/>
            <a:chExt cx="1884600" cy="989826"/>
          </a:xfrm>
        </p:grpSpPr>
        <p:sp>
          <p:nvSpPr>
            <p:cNvPr id="702" name="Google Shape;702;p37"/>
            <p:cNvSpPr txBox="1"/>
            <p:nvPr/>
          </p:nvSpPr>
          <p:spPr>
            <a:xfrm>
              <a:off x="2273150" y="3782551"/>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sp>
          <p:nvSpPr>
            <p:cNvPr id="703" name="Google Shape;703;p37"/>
            <p:cNvSpPr/>
            <p:nvPr/>
          </p:nvSpPr>
          <p:spPr>
            <a:xfrm>
              <a:off x="2273150" y="3489925"/>
              <a:ext cx="1884600" cy="273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Product 2</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Data Charts Infographics</a:t>
            </a:r>
            <a:endParaRPr/>
          </a:p>
        </p:txBody>
      </p:sp>
      <p:sp>
        <p:nvSpPr>
          <p:cNvPr id="770" name="Google Shape;770;p3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710" name="Google Shape;710;p38"/>
          <p:cNvGrpSpPr/>
          <p:nvPr/>
        </p:nvGrpSpPr>
        <p:grpSpPr>
          <a:xfrm>
            <a:off x="710263" y="2088600"/>
            <a:ext cx="1702500" cy="2532562"/>
            <a:chOff x="1652925" y="1726763"/>
            <a:chExt cx="1702500" cy="2532562"/>
          </a:xfrm>
        </p:grpSpPr>
        <p:grpSp>
          <p:nvGrpSpPr>
            <p:cNvPr id="711" name="Google Shape;711;p38"/>
            <p:cNvGrpSpPr/>
            <p:nvPr/>
          </p:nvGrpSpPr>
          <p:grpSpPr>
            <a:xfrm>
              <a:off x="1711447" y="1726763"/>
              <a:ext cx="1585067" cy="1585067"/>
              <a:chOff x="6868325" y="1240250"/>
              <a:chExt cx="1423500" cy="1423500"/>
            </a:xfrm>
          </p:grpSpPr>
          <p:sp>
            <p:nvSpPr>
              <p:cNvPr id="712" name="Google Shape;712;p38"/>
              <p:cNvSpPr/>
              <p:nvPr/>
            </p:nvSpPr>
            <p:spPr>
              <a:xfrm>
                <a:off x="6868325" y="1240250"/>
                <a:ext cx="1423500" cy="1423500"/>
              </a:xfrm>
              <a:prstGeom prst="donut">
                <a:avLst>
                  <a:gd name="adj" fmla="val 1621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6869962" y="1241900"/>
                <a:ext cx="1420200" cy="1420200"/>
              </a:xfrm>
              <a:prstGeom prst="blockArc">
                <a:avLst>
                  <a:gd name="adj1" fmla="val 21538366"/>
                  <a:gd name="adj2" fmla="val 16198046"/>
                  <a:gd name="adj3" fmla="val 1613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8"/>
            <p:cNvSpPr txBox="1"/>
            <p:nvPr/>
          </p:nvSpPr>
          <p:spPr>
            <a:xfrm>
              <a:off x="1652925" y="3446950"/>
              <a:ext cx="1702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Saturn</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715" name="Google Shape;715;p38"/>
            <p:cNvSpPr txBox="1"/>
            <p:nvPr/>
          </p:nvSpPr>
          <p:spPr>
            <a:xfrm>
              <a:off x="1652925" y="3778125"/>
              <a:ext cx="1702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It’s composed of hydrogen and helium</a:t>
              </a:r>
              <a:endParaRPr sz="1200">
                <a:solidFill>
                  <a:srgbClr val="434343"/>
                </a:solidFill>
                <a:latin typeface="Roboto"/>
                <a:ea typeface="Roboto"/>
                <a:cs typeface="Roboto"/>
                <a:sym typeface="Roboto"/>
              </a:endParaRPr>
            </a:p>
          </p:txBody>
        </p:sp>
        <p:sp>
          <p:nvSpPr>
            <p:cNvPr id="716" name="Google Shape;716;p38"/>
            <p:cNvSpPr txBox="1"/>
            <p:nvPr/>
          </p:nvSpPr>
          <p:spPr>
            <a:xfrm>
              <a:off x="2096738" y="2343050"/>
              <a:ext cx="814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75</a:t>
              </a:r>
              <a:r>
                <a:rPr lang="en" sz="2000">
                  <a:solidFill>
                    <a:schemeClr val="accent1"/>
                  </a:solidFill>
                  <a:latin typeface="Fira Sans Extra Condensed"/>
                  <a:ea typeface="Fira Sans Extra Condensed"/>
                  <a:cs typeface="Fira Sans Extra Condensed"/>
                  <a:sym typeface="Fira Sans Extra Condensed"/>
                </a:rPr>
                <a:t>%</a:t>
              </a:r>
              <a:endParaRPr sz="2000">
                <a:solidFill>
                  <a:schemeClr val="accent1"/>
                </a:solidFill>
                <a:latin typeface="Fira Sans Extra Condensed"/>
                <a:ea typeface="Fira Sans Extra Condensed"/>
                <a:cs typeface="Fira Sans Extra Condensed"/>
                <a:sym typeface="Fira Sans Extra Condensed"/>
              </a:endParaRPr>
            </a:p>
          </p:txBody>
        </p:sp>
      </p:grpSp>
      <p:grpSp>
        <p:nvGrpSpPr>
          <p:cNvPr id="717" name="Google Shape;717;p38"/>
          <p:cNvGrpSpPr/>
          <p:nvPr/>
        </p:nvGrpSpPr>
        <p:grpSpPr>
          <a:xfrm>
            <a:off x="2717267" y="2088600"/>
            <a:ext cx="1702500" cy="2532562"/>
            <a:chOff x="3940675" y="1726763"/>
            <a:chExt cx="1702500" cy="2532562"/>
          </a:xfrm>
        </p:grpSpPr>
        <p:grpSp>
          <p:nvGrpSpPr>
            <p:cNvPr id="718" name="Google Shape;718;p38"/>
            <p:cNvGrpSpPr/>
            <p:nvPr/>
          </p:nvGrpSpPr>
          <p:grpSpPr>
            <a:xfrm>
              <a:off x="3999197" y="1726763"/>
              <a:ext cx="1585067" cy="1585067"/>
              <a:chOff x="6868325" y="1240250"/>
              <a:chExt cx="1423500" cy="1423500"/>
            </a:xfrm>
          </p:grpSpPr>
          <p:sp>
            <p:nvSpPr>
              <p:cNvPr id="719" name="Google Shape;719;p38"/>
              <p:cNvSpPr/>
              <p:nvPr/>
            </p:nvSpPr>
            <p:spPr>
              <a:xfrm>
                <a:off x="6868325" y="1240250"/>
                <a:ext cx="1423500" cy="1423500"/>
              </a:xfrm>
              <a:prstGeom prst="donut">
                <a:avLst>
                  <a:gd name="adj" fmla="val 16212"/>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6869962" y="1241900"/>
                <a:ext cx="1420200" cy="1420200"/>
              </a:xfrm>
              <a:prstGeom prst="blockArc">
                <a:avLst>
                  <a:gd name="adj1" fmla="val 5415375"/>
                  <a:gd name="adj2" fmla="val 16198046"/>
                  <a:gd name="adj3" fmla="val 1613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38"/>
            <p:cNvSpPr txBox="1"/>
            <p:nvPr/>
          </p:nvSpPr>
          <p:spPr>
            <a:xfrm>
              <a:off x="3940675" y="3446950"/>
              <a:ext cx="1702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Mercury</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722" name="Google Shape;722;p38"/>
            <p:cNvSpPr txBox="1"/>
            <p:nvPr/>
          </p:nvSpPr>
          <p:spPr>
            <a:xfrm>
              <a:off x="3940675" y="3778125"/>
              <a:ext cx="1702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Mercury is the closest planet to the Sun</a:t>
              </a:r>
              <a:endParaRPr sz="1200">
                <a:solidFill>
                  <a:srgbClr val="434343"/>
                </a:solidFill>
                <a:latin typeface="Roboto"/>
                <a:ea typeface="Roboto"/>
                <a:cs typeface="Roboto"/>
                <a:sym typeface="Roboto"/>
              </a:endParaRPr>
            </a:p>
          </p:txBody>
        </p:sp>
        <p:sp>
          <p:nvSpPr>
            <p:cNvPr id="723" name="Google Shape;723;p38"/>
            <p:cNvSpPr txBox="1"/>
            <p:nvPr/>
          </p:nvSpPr>
          <p:spPr>
            <a:xfrm>
              <a:off x="4384488" y="2343050"/>
              <a:ext cx="814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2"/>
                  </a:solidFill>
                  <a:latin typeface="Fira Sans Extra Condensed Medium"/>
                  <a:ea typeface="Fira Sans Extra Condensed Medium"/>
                  <a:cs typeface="Fira Sans Extra Condensed Medium"/>
                  <a:sym typeface="Fira Sans Extra Condensed Medium"/>
                </a:rPr>
                <a:t>50</a:t>
              </a:r>
              <a:r>
                <a:rPr lang="en" sz="2000">
                  <a:solidFill>
                    <a:schemeClr val="accent2"/>
                  </a:solidFill>
                  <a:latin typeface="Fira Sans Extra Condensed"/>
                  <a:ea typeface="Fira Sans Extra Condensed"/>
                  <a:cs typeface="Fira Sans Extra Condensed"/>
                  <a:sym typeface="Fira Sans Extra Condensed"/>
                </a:rPr>
                <a:t>%</a:t>
              </a:r>
              <a:endParaRPr sz="2000">
                <a:solidFill>
                  <a:schemeClr val="accent2"/>
                </a:solidFill>
                <a:latin typeface="Fira Sans Extra Condensed"/>
                <a:ea typeface="Fira Sans Extra Condensed"/>
                <a:cs typeface="Fira Sans Extra Condensed"/>
                <a:sym typeface="Fira Sans Extra Condensed"/>
              </a:endParaRPr>
            </a:p>
          </p:txBody>
        </p:sp>
      </p:grpSp>
      <p:grpSp>
        <p:nvGrpSpPr>
          <p:cNvPr id="724" name="Google Shape;724;p38"/>
          <p:cNvGrpSpPr/>
          <p:nvPr/>
        </p:nvGrpSpPr>
        <p:grpSpPr>
          <a:xfrm>
            <a:off x="4724271" y="2088600"/>
            <a:ext cx="1702500" cy="2532562"/>
            <a:chOff x="6287325" y="1726763"/>
            <a:chExt cx="1702500" cy="2532562"/>
          </a:xfrm>
        </p:grpSpPr>
        <p:grpSp>
          <p:nvGrpSpPr>
            <p:cNvPr id="725" name="Google Shape;725;p38"/>
            <p:cNvGrpSpPr/>
            <p:nvPr/>
          </p:nvGrpSpPr>
          <p:grpSpPr>
            <a:xfrm>
              <a:off x="6345847" y="1726763"/>
              <a:ext cx="1585067" cy="1585067"/>
              <a:chOff x="6868325" y="1240250"/>
              <a:chExt cx="1423500" cy="1423500"/>
            </a:xfrm>
          </p:grpSpPr>
          <p:sp>
            <p:nvSpPr>
              <p:cNvPr id="726" name="Google Shape;726;p38"/>
              <p:cNvSpPr/>
              <p:nvPr/>
            </p:nvSpPr>
            <p:spPr>
              <a:xfrm>
                <a:off x="6868325" y="1240250"/>
                <a:ext cx="1423500" cy="1423500"/>
              </a:xfrm>
              <a:prstGeom prst="donut">
                <a:avLst>
                  <a:gd name="adj" fmla="val 1621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6869962" y="1241900"/>
                <a:ext cx="1420200" cy="1420200"/>
              </a:xfrm>
              <a:prstGeom prst="blockArc">
                <a:avLst>
                  <a:gd name="adj1" fmla="val 9289951"/>
                  <a:gd name="adj2" fmla="val 16198046"/>
                  <a:gd name="adj3" fmla="val 1613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38"/>
            <p:cNvSpPr txBox="1"/>
            <p:nvPr/>
          </p:nvSpPr>
          <p:spPr>
            <a:xfrm>
              <a:off x="6287325" y="3446950"/>
              <a:ext cx="1702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Mars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729" name="Google Shape;729;p38"/>
            <p:cNvSpPr txBox="1"/>
            <p:nvPr/>
          </p:nvSpPr>
          <p:spPr>
            <a:xfrm>
              <a:off x="6287325" y="3778125"/>
              <a:ext cx="1702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Despite being red, Mars is a cold place</a:t>
              </a:r>
              <a:endParaRPr sz="1200">
                <a:solidFill>
                  <a:srgbClr val="434343"/>
                </a:solidFill>
                <a:latin typeface="Roboto"/>
                <a:ea typeface="Roboto"/>
                <a:cs typeface="Roboto"/>
                <a:sym typeface="Roboto"/>
              </a:endParaRPr>
            </a:p>
          </p:txBody>
        </p:sp>
        <p:sp>
          <p:nvSpPr>
            <p:cNvPr id="730" name="Google Shape;730;p38"/>
            <p:cNvSpPr txBox="1"/>
            <p:nvPr/>
          </p:nvSpPr>
          <p:spPr>
            <a:xfrm>
              <a:off x="6731138" y="2343050"/>
              <a:ext cx="814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3"/>
                  </a:solidFill>
                  <a:latin typeface="Fira Sans Extra Condensed Medium"/>
                  <a:ea typeface="Fira Sans Extra Condensed Medium"/>
                  <a:cs typeface="Fira Sans Extra Condensed Medium"/>
                  <a:sym typeface="Fira Sans Extra Condensed Medium"/>
                </a:rPr>
                <a:t>30</a:t>
              </a:r>
              <a:r>
                <a:rPr lang="en" sz="2000">
                  <a:solidFill>
                    <a:schemeClr val="accent3"/>
                  </a:solidFill>
                  <a:latin typeface="Fira Sans Extra Condensed"/>
                  <a:ea typeface="Fira Sans Extra Condensed"/>
                  <a:cs typeface="Fira Sans Extra Condensed"/>
                  <a:sym typeface="Fira Sans Extra Condensed"/>
                </a:rPr>
                <a:t>%</a:t>
              </a:r>
              <a:endParaRPr sz="2000">
                <a:solidFill>
                  <a:schemeClr val="accent3"/>
                </a:solidFill>
                <a:latin typeface="Fira Sans Extra Condensed"/>
                <a:ea typeface="Fira Sans Extra Condensed"/>
                <a:cs typeface="Fira Sans Extra Condensed"/>
                <a:sym typeface="Fira Sans Extra Condensed"/>
              </a:endParaRPr>
            </a:p>
          </p:txBody>
        </p:sp>
      </p:grpSp>
      <p:grpSp>
        <p:nvGrpSpPr>
          <p:cNvPr id="731" name="Google Shape;731;p38"/>
          <p:cNvGrpSpPr/>
          <p:nvPr/>
        </p:nvGrpSpPr>
        <p:grpSpPr>
          <a:xfrm>
            <a:off x="6731275" y="2088600"/>
            <a:ext cx="1702500" cy="2532562"/>
            <a:chOff x="6287325" y="1726763"/>
            <a:chExt cx="1702500" cy="2532562"/>
          </a:xfrm>
        </p:grpSpPr>
        <p:grpSp>
          <p:nvGrpSpPr>
            <p:cNvPr id="732" name="Google Shape;732;p38"/>
            <p:cNvGrpSpPr/>
            <p:nvPr/>
          </p:nvGrpSpPr>
          <p:grpSpPr>
            <a:xfrm>
              <a:off x="6345847" y="1726763"/>
              <a:ext cx="1585067" cy="1585067"/>
              <a:chOff x="6868325" y="1240250"/>
              <a:chExt cx="1423500" cy="1423500"/>
            </a:xfrm>
          </p:grpSpPr>
          <p:sp>
            <p:nvSpPr>
              <p:cNvPr id="733" name="Google Shape;733;p38"/>
              <p:cNvSpPr/>
              <p:nvPr/>
            </p:nvSpPr>
            <p:spPr>
              <a:xfrm>
                <a:off x="6868325" y="1240250"/>
                <a:ext cx="1423500" cy="1423500"/>
              </a:xfrm>
              <a:prstGeom prst="donut">
                <a:avLst>
                  <a:gd name="adj" fmla="val 16212"/>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6869962" y="1241900"/>
                <a:ext cx="1420200" cy="1420200"/>
              </a:xfrm>
              <a:prstGeom prst="blockArc">
                <a:avLst>
                  <a:gd name="adj1" fmla="val 18563123"/>
                  <a:gd name="adj2" fmla="val 16198046"/>
                  <a:gd name="adj3" fmla="val 1613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38"/>
            <p:cNvSpPr txBox="1"/>
            <p:nvPr/>
          </p:nvSpPr>
          <p:spPr>
            <a:xfrm>
              <a:off x="6287325" y="3446950"/>
              <a:ext cx="1702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Jupiter</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736" name="Google Shape;736;p38"/>
            <p:cNvSpPr txBox="1"/>
            <p:nvPr/>
          </p:nvSpPr>
          <p:spPr>
            <a:xfrm>
              <a:off x="6287325" y="3778125"/>
              <a:ext cx="1702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Jupiter is a gas giant and the biggest planet</a:t>
              </a:r>
              <a:endParaRPr sz="1200">
                <a:solidFill>
                  <a:srgbClr val="434343"/>
                </a:solidFill>
                <a:latin typeface="Roboto"/>
                <a:ea typeface="Roboto"/>
                <a:cs typeface="Roboto"/>
                <a:sym typeface="Roboto"/>
              </a:endParaRPr>
            </a:p>
          </p:txBody>
        </p:sp>
        <p:sp>
          <p:nvSpPr>
            <p:cNvPr id="737" name="Google Shape;737;p38"/>
            <p:cNvSpPr txBox="1"/>
            <p:nvPr/>
          </p:nvSpPr>
          <p:spPr>
            <a:xfrm>
              <a:off x="6731138" y="2343050"/>
              <a:ext cx="8145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latin typeface="Fira Sans Extra Condensed Medium"/>
                  <a:ea typeface="Fira Sans Extra Condensed Medium"/>
                  <a:cs typeface="Fira Sans Extra Condensed Medium"/>
                  <a:sym typeface="Fira Sans Extra Condensed Medium"/>
                </a:rPr>
                <a:t>80</a:t>
              </a:r>
              <a:r>
                <a:rPr lang="en" sz="2000">
                  <a:solidFill>
                    <a:schemeClr val="accent5"/>
                  </a:solidFill>
                  <a:latin typeface="Fira Sans Extra Condensed"/>
                  <a:ea typeface="Fira Sans Extra Condensed"/>
                  <a:cs typeface="Fira Sans Extra Condensed"/>
                  <a:sym typeface="Fira Sans Extra Condensed"/>
                </a:rPr>
                <a:t>%</a:t>
              </a:r>
              <a:endParaRPr sz="2000">
                <a:solidFill>
                  <a:schemeClr val="accent5"/>
                </a:solidFill>
                <a:latin typeface="Fira Sans Extra Condensed"/>
                <a:ea typeface="Fira Sans Extra Condensed"/>
                <a:cs typeface="Fira Sans Extra Condensed"/>
                <a:sym typeface="Fira Sans Extra Condensed"/>
              </a:endParaRPr>
            </a:p>
          </p:txBody>
        </p:sp>
      </p:grpSp>
      <p:sp>
        <p:nvSpPr>
          <p:cNvPr id="738" name="Google Shape;738;p38"/>
          <p:cNvSpPr/>
          <p:nvPr/>
        </p:nvSpPr>
        <p:spPr>
          <a:xfrm>
            <a:off x="1375649" y="1490736"/>
            <a:ext cx="371760" cy="370160"/>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8"/>
          <p:cNvGrpSpPr/>
          <p:nvPr/>
        </p:nvGrpSpPr>
        <p:grpSpPr>
          <a:xfrm>
            <a:off x="3376208" y="1499117"/>
            <a:ext cx="384617" cy="353398"/>
            <a:chOff x="1952836" y="2774422"/>
            <a:chExt cx="372835" cy="342573"/>
          </a:xfrm>
        </p:grpSpPr>
        <p:sp>
          <p:nvSpPr>
            <p:cNvPr id="740" name="Google Shape;740;p38"/>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8"/>
          <p:cNvGrpSpPr/>
          <p:nvPr/>
        </p:nvGrpSpPr>
        <p:grpSpPr>
          <a:xfrm>
            <a:off x="5383039" y="1519804"/>
            <a:ext cx="384977" cy="312024"/>
            <a:chOff x="5220616" y="2791061"/>
            <a:chExt cx="373185" cy="302466"/>
          </a:xfrm>
        </p:grpSpPr>
        <p:sp>
          <p:nvSpPr>
            <p:cNvPr id="744" name="Google Shape;744;p38"/>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8"/>
          <p:cNvGrpSpPr/>
          <p:nvPr/>
        </p:nvGrpSpPr>
        <p:grpSpPr>
          <a:xfrm>
            <a:off x="7415956" y="1496382"/>
            <a:ext cx="333121" cy="358869"/>
            <a:chOff x="6896644" y="3216007"/>
            <a:chExt cx="322917" cy="347876"/>
          </a:xfrm>
        </p:grpSpPr>
        <p:sp>
          <p:nvSpPr>
            <p:cNvPr id="763" name="Google Shape;763;p38"/>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Title 3">
            <a:extLst>
              <a:ext uri="{FF2B5EF4-FFF2-40B4-BE49-F238E27FC236}">
                <a16:creationId xmlns:a16="http://schemas.microsoft.com/office/drawing/2014/main" id="{B2F4AA30-7415-1239-3441-E64EADC0668B}"/>
              </a:ext>
            </a:extLst>
          </p:cNvPr>
          <p:cNvSpPr>
            <a:spLocks noGrp="1"/>
          </p:cNvSpPr>
          <p:nvPr>
            <p:ph type="title"/>
          </p:nvPr>
        </p:nvSpPr>
        <p:spPr>
          <a:xfrm>
            <a:off x="493615" y="457200"/>
            <a:ext cx="6461888" cy="586673"/>
          </a:xfrm>
        </p:spPr>
        <p:txBody>
          <a:bodyPr/>
          <a:lstStyle/>
          <a:p>
            <a:r>
              <a:rPr lang="en-US" dirty="0">
                <a:latin typeface="Times New Roman" panose="02020603050405020304" pitchFamily="18" charset="0"/>
                <a:cs typeface="Times New Roman" panose="02020603050405020304" pitchFamily="18" charset="0"/>
              </a:rPr>
              <a:t>Purpose of Research</a:t>
            </a:r>
          </a:p>
        </p:txBody>
      </p:sp>
      <p:sp>
        <p:nvSpPr>
          <p:cNvPr id="5" name="Content Placeholder 4">
            <a:extLst>
              <a:ext uri="{FF2B5EF4-FFF2-40B4-BE49-F238E27FC236}">
                <a16:creationId xmlns:a16="http://schemas.microsoft.com/office/drawing/2014/main" id="{3E0ABDEA-A0FD-87CE-B035-D40491F414C7}"/>
              </a:ext>
            </a:extLst>
          </p:cNvPr>
          <p:cNvSpPr>
            <a:spLocks noGrp="1"/>
          </p:cNvSpPr>
          <p:nvPr>
            <p:ph idx="1"/>
          </p:nvPr>
        </p:nvSpPr>
        <p:spPr>
          <a:xfrm>
            <a:off x="244984" y="1410048"/>
            <a:ext cx="6959150" cy="256898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p:txBody>
      </p:sp>
      <p:sp>
        <p:nvSpPr>
          <p:cNvPr id="120" name="Google Shape;120;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19" name="Google Shape;119;p17"/>
          <p:cNvPicPr preferRelativeResize="0"/>
          <p:nvPr/>
        </p:nvPicPr>
        <p:blipFill>
          <a:blip r:embed="rId3">
            <a:alphaModFix/>
          </a:blip>
          <a:stretch>
            <a:fillRect/>
          </a:stretch>
        </p:blipFill>
        <p:spPr>
          <a:xfrm>
            <a:off x="35500" y="4189425"/>
            <a:ext cx="923423" cy="9234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grpSp>
        <p:nvGrpSpPr>
          <p:cNvPr id="775" name="Google Shape;775;p39"/>
          <p:cNvGrpSpPr/>
          <p:nvPr/>
        </p:nvGrpSpPr>
        <p:grpSpPr>
          <a:xfrm>
            <a:off x="3045775" y="1453488"/>
            <a:ext cx="3052500" cy="3052500"/>
            <a:chOff x="4389375" y="1045500"/>
            <a:chExt cx="3052500" cy="3052500"/>
          </a:xfrm>
        </p:grpSpPr>
        <p:sp>
          <p:nvSpPr>
            <p:cNvPr id="776" name="Google Shape;776;p39"/>
            <p:cNvSpPr/>
            <p:nvPr/>
          </p:nvSpPr>
          <p:spPr>
            <a:xfrm>
              <a:off x="4389375" y="1045500"/>
              <a:ext cx="3052500" cy="3052500"/>
            </a:xfrm>
            <a:prstGeom prst="pie">
              <a:avLst>
                <a:gd name="adj1" fmla="val 2991682"/>
                <a:gd name="adj2" fmla="val 11353025"/>
              </a:avLst>
            </a:prstGeom>
            <a:solidFill>
              <a:schemeClr val="accent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4389375" y="1045500"/>
              <a:ext cx="3052500" cy="3052500"/>
            </a:xfrm>
            <a:prstGeom prst="pie">
              <a:avLst>
                <a:gd name="adj1" fmla="val 18630211"/>
                <a:gd name="adj2" fmla="val 2992373"/>
              </a:avLst>
            </a:prstGeom>
            <a:solidFill>
              <a:schemeClr val="accent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4389375" y="1045500"/>
              <a:ext cx="3052500" cy="3052500"/>
            </a:xfrm>
            <a:prstGeom prst="pie">
              <a:avLst>
                <a:gd name="adj1" fmla="val 15043696"/>
                <a:gd name="adj2" fmla="val 18626570"/>
              </a:avLst>
            </a:prstGeom>
            <a:solidFill>
              <a:schemeClr val="accent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4389375" y="1045500"/>
              <a:ext cx="3052500" cy="3052500"/>
            </a:xfrm>
            <a:prstGeom prst="pie">
              <a:avLst>
                <a:gd name="adj1" fmla="val 11361736"/>
                <a:gd name="adj2" fmla="val 15052745"/>
              </a:avLst>
            </a:prstGeom>
            <a:solidFill>
              <a:schemeClr val="accent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txBox="1"/>
            <p:nvPr/>
          </p:nvSpPr>
          <p:spPr>
            <a:xfrm>
              <a:off x="5040364" y="3054724"/>
              <a:ext cx="9153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35</a:t>
              </a:r>
              <a:r>
                <a:rPr lang="en" sz="1800">
                  <a:solidFill>
                    <a:srgbClr val="FFFFFF"/>
                  </a:solidFill>
                  <a:latin typeface="Fira Sans Extra Condensed"/>
                  <a:ea typeface="Fira Sans Extra Condensed"/>
                  <a:cs typeface="Fira Sans Extra Condensed"/>
                  <a:sym typeface="Fira Sans Extra Condensed"/>
                </a:rPr>
                <a:t>%</a:t>
              </a:r>
              <a:endParaRPr sz="1800">
                <a:solidFill>
                  <a:srgbClr val="FFFFFF"/>
                </a:solidFill>
                <a:latin typeface="Fira Sans Extra Condensed"/>
                <a:ea typeface="Fira Sans Extra Condensed"/>
                <a:cs typeface="Fira Sans Extra Condensed"/>
                <a:sym typeface="Fira Sans Extra Condensed"/>
              </a:endParaRPr>
            </a:p>
          </p:txBody>
        </p:sp>
        <p:sp>
          <p:nvSpPr>
            <p:cNvPr id="781" name="Google Shape;781;p39"/>
            <p:cNvSpPr txBox="1"/>
            <p:nvPr/>
          </p:nvSpPr>
          <p:spPr>
            <a:xfrm>
              <a:off x="6351589" y="2349374"/>
              <a:ext cx="9153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25</a:t>
              </a:r>
              <a:r>
                <a:rPr lang="en" sz="1800">
                  <a:solidFill>
                    <a:srgbClr val="FFFFFF"/>
                  </a:solidFill>
                  <a:latin typeface="Fira Sans Extra Condensed"/>
                  <a:ea typeface="Fira Sans Extra Condensed"/>
                  <a:cs typeface="Fira Sans Extra Condensed"/>
                  <a:sym typeface="Fira Sans Extra Condensed"/>
                </a:rPr>
                <a:t>%</a:t>
              </a:r>
              <a:endParaRPr sz="1800">
                <a:solidFill>
                  <a:srgbClr val="FFFFFF"/>
                </a:solidFill>
                <a:latin typeface="Fira Sans Extra Condensed"/>
                <a:ea typeface="Fira Sans Extra Condensed"/>
                <a:cs typeface="Fira Sans Extra Condensed"/>
                <a:sym typeface="Fira Sans Extra Condensed"/>
              </a:endParaRPr>
            </a:p>
          </p:txBody>
        </p:sp>
        <p:sp>
          <p:nvSpPr>
            <p:cNvPr id="782" name="Google Shape;782;p39"/>
            <p:cNvSpPr txBox="1"/>
            <p:nvPr/>
          </p:nvSpPr>
          <p:spPr>
            <a:xfrm>
              <a:off x="5658014" y="1471924"/>
              <a:ext cx="9153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15</a:t>
              </a:r>
              <a:r>
                <a:rPr lang="en" sz="1800">
                  <a:solidFill>
                    <a:srgbClr val="FFFFFF"/>
                  </a:solidFill>
                  <a:latin typeface="Fira Sans Extra Condensed"/>
                  <a:ea typeface="Fira Sans Extra Condensed"/>
                  <a:cs typeface="Fira Sans Extra Condensed"/>
                  <a:sym typeface="Fira Sans Extra Condensed"/>
                </a:rPr>
                <a:t>%</a:t>
              </a:r>
              <a:endParaRPr sz="1800">
                <a:solidFill>
                  <a:srgbClr val="FFFFFF"/>
                </a:solidFill>
                <a:latin typeface="Fira Sans Extra Condensed"/>
                <a:ea typeface="Fira Sans Extra Condensed"/>
                <a:cs typeface="Fira Sans Extra Condensed"/>
                <a:sym typeface="Fira Sans Extra Condensed"/>
              </a:endParaRPr>
            </a:p>
          </p:txBody>
        </p:sp>
        <p:sp>
          <p:nvSpPr>
            <p:cNvPr id="783" name="Google Shape;783;p39"/>
            <p:cNvSpPr txBox="1"/>
            <p:nvPr/>
          </p:nvSpPr>
          <p:spPr>
            <a:xfrm>
              <a:off x="4651564" y="1792349"/>
              <a:ext cx="9153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15</a:t>
              </a:r>
              <a:r>
                <a:rPr lang="en" sz="1800">
                  <a:solidFill>
                    <a:srgbClr val="FFFFFF"/>
                  </a:solidFill>
                  <a:latin typeface="Fira Sans Extra Condensed"/>
                  <a:ea typeface="Fira Sans Extra Condensed"/>
                  <a:cs typeface="Fira Sans Extra Condensed"/>
                  <a:sym typeface="Fira Sans Extra Condensed"/>
                </a:rPr>
                <a:t>%</a:t>
              </a:r>
              <a:endParaRPr sz="1800">
                <a:solidFill>
                  <a:srgbClr val="FFFFFF"/>
                </a:solidFill>
                <a:latin typeface="Fira Sans Extra Condensed"/>
                <a:ea typeface="Fira Sans Extra Condensed"/>
                <a:cs typeface="Fira Sans Extra Condensed"/>
                <a:sym typeface="Fira Sans Extra Condensed"/>
              </a:endParaRPr>
            </a:p>
          </p:txBody>
        </p:sp>
      </p:grpSp>
      <p:sp>
        <p:nvSpPr>
          <p:cNvPr id="784" name="Google Shape;784;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805" name="Google Shape;805;p3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785" name="Google Shape;785;p39"/>
          <p:cNvGrpSpPr/>
          <p:nvPr/>
        </p:nvGrpSpPr>
        <p:grpSpPr>
          <a:xfrm>
            <a:off x="710275" y="1592600"/>
            <a:ext cx="2851100" cy="1179763"/>
            <a:chOff x="710275" y="1442775"/>
            <a:chExt cx="2851100" cy="1179763"/>
          </a:xfrm>
        </p:grpSpPr>
        <p:sp>
          <p:nvSpPr>
            <p:cNvPr id="786" name="Google Shape;786;p39"/>
            <p:cNvSpPr txBox="1"/>
            <p:nvPr/>
          </p:nvSpPr>
          <p:spPr>
            <a:xfrm>
              <a:off x="710275" y="1607763"/>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Quarter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787" name="Google Shape;787;p39"/>
            <p:cNvSpPr txBox="1"/>
            <p:nvPr/>
          </p:nvSpPr>
          <p:spPr>
            <a:xfrm>
              <a:off x="710275" y="1861738"/>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788" name="Google Shape;788;p39"/>
            <p:cNvSpPr/>
            <p:nvPr/>
          </p:nvSpPr>
          <p:spPr>
            <a:xfrm>
              <a:off x="815175" y="1442775"/>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9" name="Google Shape;789;p39"/>
            <p:cNvCxnSpPr/>
            <p:nvPr/>
          </p:nvCxnSpPr>
          <p:spPr>
            <a:xfrm>
              <a:off x="1575075" y="1488825"/>
              <a:ext cx="1986300" cy="0"/>
            </a:xfrm>
            <a:prstGeom prst="straightConnector1">
              <a:avLst/>
            </a:prstGeom>
            <a:noFill/>
            <a:ln w="9525" cap="flat" cmpd="sng">
              <a:solidFill>
                <a:schemeClr val="accent1"/>
              </a:solidFill>
              <a:prstDash val="solid"/>
              <a:round/>
              <a:headEnd type="none" w="med" len="med"/>
              <a:tailEnd type="none" w="med" len="med"/>
            </a:ln>
          </p:spPr>
        </p:cxnSp>
      </p:grpSp>
      <p:grpSp>
        <p:nvGrpSpPr>
          <p:cNvPr id="790" name="Google Shape;790;p39"/>
          <p:cNvGrpSpPr/>
          <p:nvPr/>
        </p:nvGrpSpPr>
        <p:grpSpPr>
          <a:xfrm>
            <a:off x="710275" y="3187125"/>
            <a:ext cx="2171600" cy="1179763"/>
            <a:chOff x="710275" y="3037300"/>
            <a:chExt cx="2171600" cy="1179763"/>
          </a:xfrm>
        </p:grpSpPr>
        <p:sp>
          <p:nvSpPr>
            <p:cNvPr id="791" name="Google Shape;791;p39"/>
            <p:cNvSpPr txBox="1"/>
            <p:nvPr/>
          </p:nvSpPr>
          <p:spPr>
            <a:xfrm>
              <a:off x="710275" y="3202288"/>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Quarter 3</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792" name="Google Shape;792;p39"/>
            <p:cNvSpPr txBox="1"/>
            <p:nvPr/>
          </p:nvSpPr>
          <p:spPr>
            <a:xfrm>
              <a:off x="710275" y="3456263"/>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793" name="Google Shape;793;p39"/>
            <p:cNvSpPr/>
            <p:nvPr/>
          </p:nvSpPr>
          <p:spPr>
            <a:xfrm>
              <a:off x="815175" y="3037300"/>
              <a:ext cx="607500" cy="9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39"/>
            <p:cNvCxnSpPr/>
            <p:nvPr/>
          </p:nvCxnSpPr>
          <p:spPr>
            <a:xfrm>
              <a:off x="1575075" y="3083350"/>
              <a:ext cx="1306800" cy="0"/>
            </a:xfrm>
            <a:prstGeom prst="straightConnector1">
              <a:avLst/>
            </a:prstGeom>
            <a:noFill/>
            <a:ln w="9525" cap="flat" cmpd="sng">
              <a:solidFill>
                <a:schemeClr val="accent2"/>
              </a:solidFill>
              <a:prstDash val="solid"/>
              <a:round/>
              <a:headEnd type="none" w="med" len="med"/>
              <a:tailEnd type="none" w="med" len="med"/>
            </a:ln>
          </p:spPr>
        </p:cxnSp>
      </p:grpSp>
      <p:grpSp>
        <p:nvGrpSpPr>
          <p:cNvPr id="795" name="Google Shape;795;p39"/>
          <p:cNvGrpSpPr/>
          <p:nvPr/>
        </p:nvGrpSpPr>
        <p:grpSpPr>
          <a:xfrm>
            <a:off x="5582675" y="1592600"/>
            <a:ext cx="2851100" cy="1179763"/>
            <a:chOff x="5582675" y="1442775"/>
            <a:chExt cx="2851100" cy="1179763"/>
          </a:xfrm>
        </p:grpSpPr>
        <p:sp>
          <p:nvSpPr>
            <p:cNvPr id="796" name="Google Shape;796;p39"/>
            <p:cNvSpPr txBox="1"/>
            <p:nvPr/>
          </p:nvSpPr>
          <p:spPr>
            <a:xfrm>
              <a:off x="6549175" y="1607763"/>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Quarter 2</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797" name="Google Shape;797;p39"/>
            <p:cNvSpPr txBox="1"/>
            <p:nvPr/>
          </p:nvSpPr>
          <p:spPr>
            <a:xfrm>
              <a:off x="6549175" y="1861738"/>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sp>
          <p:nvSpPr>
            <p:cNvPr id="798" name="Google Shape;798;p39"/>
            <p:cNvSpPr/>
            <p:nvPr/>
          </p:nvSpPr>
          <p:spPr>
            <a:xfrm>
              <a:off x="7721375" y="1442775"/>
              <a:ext cx="607500" cy="92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cxnSp>
          <p:nvCxnSpPr>
            <p:cNvPr id="799" name="Google Shape;799;p39"/>
            <p:cNvCxnSpPr/>
            <p:nvPr/>
          </p:nvCxnSpPr>
          <p:spPr>
            <a:xfrm>
              <a:off x="5582675" y="1488825"/>
              <a:ext cx="1986300" cy="0"/>
            </a:xfrm>
            <a:prstGeom prst="straightConnector1">
              <a:avLst/>
            </a:prstGeom>
            <a:noFill/>
            <a:ln w="9525" cap="flat" cmpd="sng">
              <a:solidFill>
                <a:schemeClr val="accent2"/>
              </a:solidFill>
              <a:prstDash val="solid"/>
              <a:round/>
              <a:headEnd type="none" w="med" len="med"/>
              <a:tailEnd type="none" w="med" len="med"/>
            </a:ln>
          </p:spPr>
        </p:cxnSp>
      </p:grpSp>
      <p:grpSp>
        <p:nvGrpSpPr>
          <p:cNvPr id="800" name="Google Shape;800;p39"/>
          <p:cNvGrpSpPr/>
          <p:nvPr/>
        </p:nvGrpSpPr>
        <p:grpSpPr>
          <a:xfrm>
            <a:off x="6262175" y="3187125"/>
            <a:ext cx="2171600" cy="1179763"/>
            <a:chOff x="6262175" y="3037300"/>
            <a:chExt cx="2171600" cy="1179763"/>
          </a:xfrm>
        </p:grpSpPr>
        <p:sp>
          <p:nvSpPr>
            <p:cNvPr id="801" name="Google Shape;801;p39"/>
            <p:cNvSpPr txBox="1"/>
            <p:nvPr/>
          </p:nvSpPr>
          <p:spPr>
            <a:xfrm>
              <a:off x="6549175" y="3202288"/>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Quarter 4</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02" name="Google Shape;802;p39"/>
            <p:cNvSpPr txBox="1"/>
            <p:nvPr/>
          </p:nvSpPr>
          <p:spPr>
            <a:xfrm>
              <a:off x="6549175" y="3456263"/>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803" name="Google Shape;803;p39"/>
            <p:cNvSpPr/>
            <p:nvPr/>
          </p:nvSpPr>
          <p:spPr>
            <a:xfrm>
              <a:off x="7721375" y="3037300"/>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cxnSp>
          <p:nvCxnSpPr>
            <p:cNvPr id="804" name="Google Shape;804;p39"/>
            <p:cNvCxnSpPr/>
            <p:nvPr/>
          </p:nvCxnSpPr>
          <p:spPr>
            <a:xfrm>
              <a:off x="6262175" y="3083350"/>
              <a:ext cx="1306800" cy="0"/>
            </a:xfrm>
            <a:prstGeom prst="straightConnector1">
              <a:avLst/>
            </a:prstGeom>
            <a:noFill/>
            <a:ln w="9525" cap="flat" cmpd="sng">
              <a:solidFill>
                <a:schemeClr val="accent3"/>
              </a:solidFill>
              <a:prstDash val="solid"/>
              <a:round/>
              <a:headEnd type="none" w="med" len="med"/>
              <a:tailEnd type="none" w="med" len="med"/>
            </a:ln>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Data Charts Infographics</a:t>
            </a:r>
            <a:endParaRPr/>
          </a:p>
        </p:txBody>
      </p:sp>
      <p:sp>
        <p:nvSpPr>
          <p:cNvPr id="837" name="Google Shape;837;p4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811" name="Google Shape;811;p40"/>
          <p:cNvGrpSpPr/>
          <p:nvPr/>
        </p:nvGrpSpPr>
        <p:grpSpPr>
          <a:xfrm>
            <a:off x="2888625" y="1296450"/>
            <a:ext cx="3366600" cy="3366600"/>
            <a:chOff x="2888625" y="1279825"/>
            <a:chExt cx="3366600" cy="3366600"/>
          </a:xfrm>
        </p:grpSpPr>
        <p:grpSp>
          <p:nvGrpSpPr>
            <p:cNvPr id="812" name="Google Shape;812;p40"/>
            <p:cNvGrpSpPr/>
            <p:nvPr/>
          </p:nvGrpSpPr>
          <p:grpSpPr>
            <a:xfrm>
              <a:off x="3504625" y="1895825"/>
              <a:ext cx="2164750" cy="2134800"/>
              <a:chOff x="3504625" y="1743425"/>
              <a:chExt cx="2164750" cy="2134800"/>
            </a:xfrm>
          </p:grpSpPr>
          <p:sp>
            <p:nvSpPr>
              <p:cNvPr id="813" name="Google Shape;813;p40"/>
              <p:cNvSpPr/>
              <p:nvPr/>
            </p:nvSpPr>
            <p:spPr>
              <a:xfrm>
                <a:off x="3504625" y="1743425"/>
                <a:ext cx="2134800" cy="2134800"/>
              </a:xfrm>
              <a:prstGeom prst="pie">
                <a:avLst>
                  <a:gd name="adj1" fmla="val 19001718"/>
                  <a:gd name="adj2" fmla="val 290166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txBox="1"/>
              <p:nvPr/>
            </p:nvSpPr>
            <p:spPr>
              <a:xfrm>
                <a:off x="4788575" y="2550300"/>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10</a:t>
                </a:r>
                <a:r>
                  <a:rPr lang="en" sz="1600">
                    <a:solidFill>
                      <a:schemeClr val="lt1"/>
                    </a:solidFill>
                    <a:latin typeface="Fira Sans Extra Condensed Light"/>
                    <a:ea typeface="Fira Sans Extra Condensed Light"/>
                    <a:cs typeface="Fira Sans Extra Condensed Light"/>
                    <a:sym typeface="Fira Sans Extra Condensed Light"/>
                  </a:rPr>
                  <a:t>%</a:t>
                </a:r>
                <a:endParaRPr sz="1600">
                  <a:solidFill>
                    <a:srgbClr val="FFFFFF"/>
                  </a:solidFill>
                  <a:latin typeface="Poppins"/>
                  <a:ea typeface="Poppins"/>
                  <a:cs typeface="Poppins"/>
                  <a:sym typeface="Poppins"/>
                </a:endParaRPr>
              </a:p>
            </p:txBody>
          </p:sp>
        </p:grpSp>
        <p:grpSp>
          <p:nvGrpSpPr>
            <p:cNvPr id="815" name="Google Shape;815;p40"/>
            <p:cNvGrpSpPr/>
            <p:nvPr/>
          </p:nvGrpSpPr>
          <p:grpSpPr>
            <a:xfrm>
              <a:off x="3261050" y="1652250"/>
              <a:ext cx="2622000" cy="2622000"/>
              <a:chOff x="3261050" y="1499850"/>
              <a:chExt cx="2622000" cy="2622000"/>
            </a:xfrm>
          </p:grpSpPr>
          <p:sp>
            <p:nvSpPr>
              <p:cNvPr id="816" name="Google Shape;816;p40"/>
              <p:cNvSpPr/>
              <p:nvPr/>
            </p:nvSpPr>
            <p:spPr>
              <a:xfrm>
                <a:off x="3261050" y="1499850"/>
                <a:ext cx="2622000" cy="2622000"/>
              </a:xfrm>
              <a:prstGeom prst="pie">
                <a:avLst>
                  <a:gd name="adj1" fmla="val 2863663"/>
                  <a:gd name="adj2" fmla="val 803740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txBox="1"/>
              <p:nvPr/>
            </p:nvSpPr>
            <p:spPr>
              <a:xfrm>
                <a:off x="4131500" y="3357425"/>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15</a:t>
                </a:r>
                <a:r>
                  <a:rPr lang="en" sz="1600">
                    <a:solidFill>
                      <a:schemeClr val="lt1"/>
                    </a:solidFill>
                    <a:latin typeface="Fira Sans Extra Condensed Light"/>
                    <a:ea typeface="Fira Sans Extra Condensed Light"/>
                    <a:cs typeface="Fira Sans Extra Condensed Light"/>
                    <a:sym typeface="Fira Sans Extra Condensed Light"/>
                  </a:rPr>
                  <a:t>%</a:t>
                </a:r>
                <a:endParaRPr sz="1600">
                  <a:solidFill>
                    <a:srgbClr val="FFFFFF"/>
                  </a:solidFill>
                  <a:latin typeface="Poppins"/>
                  <a:ea typeface="Poppins"/>
                  <a:cs typeface="Poppins"/>
                  <a:sym typeface="Poppins"/>
                </a:endParaRPr>
              </a:p>
            </p:txBody>
          </p:sp>
        </p:grpSp>
        <p:grpSp>
          <p:nvGrpSpPr>
            <p:cNvPr id="818" name="Google Shape;818;p40"/>
            <p:cNvGrpSpPr/>
            <p:nvPr/>
          </p:nvGrpSpPr>
          <p:grpSpPr>
            <a:xfrm>
              <a:off x="3123960" y="1515160"/>
              <a:ext cx="2895900" cy="2895900"/>
              <a:chOff x="3123960" y="1362760"/>
              <a:chExt cx="2895900" cy="2895900"/>
            </a:xfrm>
          </p:grpSpPr>
          <p:sp>
            <p:nvSpPr>
              <p:cNvPr id="819" name="Google Shape;819;p40"/>
              <p:cNvSpPr/>
              <p:nvPr/>
            </p:nvSpPr>
            <p:spPr>
              <a:xfrm>
                <a:off x="3123960" y="1362760"/>
                <a:ext cx="2895900" cy="2895900"/>
              </a:xfrm>
              <a:prstGeom prst="pie">
                <a:avLst>
                  <a:gd name="adj1" fmla="val 7942849"/>
                  <a:gd name="adj2" fmla="val 135001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txBox="1"/>
              <p:nvPr/>
            </p:nvSpPr>
            <p:spPr>
              <a:xfrm>
                <a:off x="3261050" y="2550300"/>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35</a:t>
                </a:r>
                <a:r>
                  <a:rPr lang="en" sz="1600">
                    <a:solidFill>
                      <a:schemeClr val="lt1"/>
                    </a:solidFill>
                    <a:latin typeface="Fira Sans Extra Condensed Light"/>
                    <a:ea typeface="Fira Sans Extra Condensed Light"/>
                    <a:cs typeface="Fira Sans Extra Condensed Light"/>
                    <a:sym typeface="Fira Sans Extra Condensed Light"/>
                  </a:rPr>
                  <a:t>%</a:t>
                </a:r>
                <a:endParaRPr sz="1600">
                  <a:solidFill>
                    <a:srgbClr val="FFFFFF"/>
                  </a:solidFill>
                  <a:latin typeface="Poppins"/>
                  <a:ea typeface="Poppins"/>
                  <a:cs typeface="Poppins"/>
                  <a:sym typeface="Poppins"/>
                </a:endParaRPr>
              </a:p>
            </p:txBody>
          </p:sp>
        </p:grpSp>
        <p:grpSp>
          <p:nvGrpSpPr>
            <p:cNvPr id="821" name="Google Shape;821;p40"/>
            <p:cNvGrpSpPr/>
            <p:nvPr/>
          </p:nvGrpSpPr>
          <p:grpSpPr>
            <a:xfrm>
              <a:off x="2888625" y="1279825"/>
              <a:ext cx="3366600" cy="3366600"/>
              <a:chOff x="2888625" y="1127425"/>
              <a:chExt cx="3366600" cy="3366600"/>
            </a:xfrm>
          </p:grpSpPr>
          <p:sp>
            <p:nvSpPr>
              <p:cNvPr id="822" name="Google Shape;822;p40"/>
              <p:cNvSpPr/>
              <p:nvPr/>
            </p:nvSpPr>
            <p:spPr>
              <a:xfrm>
                <a:off x="2888625" y="1127425"/>
                <a:ext cx="3366600" cy="3366600"/>
              </a:xfrm>
              <a:prstGeom prst="pie">
                <a:avLst>
                  <a:gd name="adj1" fmla="val 13421822"/>
                  <a:gd name="adj2" fmla="val 1906799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txBox="1"/>
              <p:nvPr/>
            </p:nvSpPr>
            <p:spPr>
              <a:xfrm>
                <a:off x="4131500" y="1510025"/>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50</a:t>
                </a:r>
                <a:r>
                  <a:rPr lang="en" sz="1600">
                    <a:solidFill>
                      <a:srgbClr val="FFFFFF"/>
                    </a:solidFill>
                    <a:latin typeface="Fira Sans Extra Condensed Light"/>
                    <a:ea typeface="Fira Sans Extra Condensed Light"/>
                    <a:cs typeface="Fira Sans Extra Condensed Light"/>
                    <a:sym typeface="Fira Sans Extra Condensed Light"/>
                  </a:rPr>
                  <a:t>%</a:t>
                </a:r>
                <a:endParaRPr sz="1600">
                  <a:solidFill>
                    <a:srgbClr val="FFFFFF"/>
                  </a:solidFill>
                  <a:latin typeface="Fira Sans Extra Condensed Light"/>
                  <a:ea typeface="Fira Sans Extra Condensed Light"/>
                  <a:cs typeface="Fira Sans Extra Condensed Light"/>
                  <a:sym typeface="Fira Sans Extra Condensed Light"/>
                </a:endParaRPr>
              </a:p>
            </p:txBody>
          </p:sp>
        </p:grpSp>
        <p:sp>
          <p:nvSpPr>
            <p:cNvPr id="824" name="Google Shape;824;p40"/>
            <p:cNvSpPr/>
            <p:nvPr/>
          </p:nvSpPr>
          <p:spPr>
            <a:xfrm>
              <a:off x="4260450" y="2651650"/>
              <a:ext cx="622800" cy="622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0"/>
          <p:cNvGrpSpPr/>
          <p:nvPr/>
        </p:nvGrpSpPr>
        <p:grpSpPr>
          <a:xfrm>
            <a:off x="6549175" y="1624388"/>
            <a:ext cx="1884600" cy="1014775"/>
            <a:chOff x="6549175" y="1626963"/>
            <a:chExt cx="1884600" cy="1014775"/>
          </a:xfrm>
        </p:grpSpPr>
        <p:sp>
          <p:nvSpPr>
            <p:cNvPr id="826" name="Google Shape;826;p40"/>
            <p:cNvSpPr txBox="1"/>
            <p:nvPr/>
          </p:nvSpPr>
          <p:spPr>
            <a:xfrm>
              <a:off x="6549175" y="1626963"/>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Mars</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827" name="Google Shape;827;p40"/>
            <p:cNvSpPr txBox="1"/>
            <p:nvPr/>
          </p:nvSpPr>
          <p:spPr>
            <a:xfrm>
              <a:off x="6549175" y="1880938"/>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grpSp>
      <p:grpSp>
        <p:nvGrpSpPr>
          <p:cNvPr id="828" name="Google Shape;828;p40"/>
          <p:cNvGrpSpPr/>
          <p:nvPr/>
        </p:nvGrpSpPr>
        <p:grpSpPr>
          <a:xfrm>
            <a:off x="710275" y="3218913"/>
            <a:ext cx="1884600" cy="1014775"/>
            <a:chOff x="710275" y="3221488"/>
            <a:chExt cx="1884600" cy="1014775"/>
          </a:xfrm>
        </p:grpSpPr>
        <p:sp>
          <p:nvSpPr>
            <p:cNvPr id="829" name="Google Shape;829;p40"/>
            <p:cNvSpPr txBox="1"/>
            <p:nvPr/>
          </p:nvSpPr>
          <p:spPr>
            <a:xfrm>
              <a:off x="710275" y="3221488"/>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Mercury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30" name="Google Shape;830;p40"/>
            <p:cNvSpPr txBox="1"/>
            <p:nvPr/>
          </p:nvSpPr>
          <p:spPr>
            <a:xfrm>
              <a:off x="710275" y="3475463"/>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grpSp>
      <p:grpSp>
        <p:nvGrpSpPr>
          <p:cNvPr id="831" name="Google Shape;831;p40"/>
          <p:cNvGrpSpPr/>
          <p:nvPr/>
        </p:nvGrpSpPr>
        <p:grpSpPr>
          <a:xfrm>
            <a:off x="710275" y="1624388"/>
            <a:ext cx="1884600" cy="1014775"/>
            <a:chOff x="710275" y="1626963"/>
            <a:chExt cx="1884600" cy="1014775"/>
          </a:xfrm>
        </p:grpSpPr>
        <p:sp>
          <p:nvSpPr>
            <p:cNvPr id="832" name="Google Shape;832;p40"/>
            <p:cNvSpPr txBox="1"/>
            <p:nvPr/>
          </p:nvSpPr>
          <p:spPr>
            <a:xfrm>
              <a:off x="710275" y="1626963"/>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Venus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833" name="Google Shape;833;p40"/>
            <p:cNvSpPr txBox="1"/>
            <p:nvPr/>
          </p:nvSpPr>
          <p:spPr>
            <a:xfrm>
              <a:off x="710275" y="1880938"/>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grpSp>
      <p:grpSp>
        <p:nvGrpSpPr>
          <p:cNvPr id="834" name="Google Shape;834;p40"/>
          <p:cNvGrpSpPr/>
          <p:nvPr/>
        </p:nvGrpSpPr>
        <p:grpSpPr>
          <a:xfrm>
            <a:off x="6549175" y="3218913"/>
            <a:ext cx="1884600" cy="1014775"/>
            <a:chOff x="6549175" y="3221488"/>
            <a:chExt cx="1884600" cy="1014775"/>
          </a:xfrm>
        </p:grpSpPr>
        <p:sp>
          <p:nvSpPr>
            <p:cNvPr id="835" name="Google Shape;835;p40"/>
            <p:cNvSpPr txBox="1"/>
            <p:nvPr/>
          </p:nvSpPr>
          <p:spPr>
            <a:xfrm>
              <a:off x="6549175" y="3221488"/>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Jupiter</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836" name="Google Shape;836;p40"/>
            <p:cNvSpPr txBox="1"/>
            <p:nvPr/>
          </p:nvSpPr>
          <p:spPr>
            <a:xfrm>
              <a:off x="6549175" y="3475463"/>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867" name="Google Shape;867;p4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843" name="Google Shape;843;p41"/>
          <p:cNvGrpSpPr/>
          <p:nvPr/>
        </p:nvGrpSpPr>
        <p:grpSpPr>
          <a:xfrm>
            <a:off x="5520225" y="3652574"/>
            <a:ext cx="2673900" cy="856326"/>
            <a:chOff x="5520225" y="3502762"/>
            <a:chExt cx="2673900" cy="856326"/>
          </a:xfrm>
        </p:grpSpPr>
        <p:sp>
          <p:nvSpPr>
            <p:cNvPr id="844" name="Google Shape;844;p41"/>
            <p:cNvSpPr txBox="1"/>
            <p:nvPr/>
          </p:nvSpPr>
          <p:spPr>
            <a:xfrm>
              <a:off x="5520225" y="3795388"/>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of them all</a:t>
              </a:r>
              <a:endParaRPr sz="1200">
                <a:solidFill>
                  <a:srgbClr val="434343"/>
                </a:solidFill>
                <a:latin typeface="Roboto"/>
                <a:ea typeface="Roboto"/>
                <a:cs typeface="Roboto"/>
                <a:sym typeface="Roboto"/>
              </a:endParaRPr>
            </a:p>
          </p:txBody>
        </p:sp>
        <p:sp>
          <p:nvSpPr>
            <p:cNvPr id="845" name="Google Shape;845;p41"/>
            <p:cNvSpPr/>
            <p:nvPr/>
          </p:nvSpPr>
          <p:spPr>
            <a:xfrm>
              <a:off x="5520225" y="3502762"/>
              <a:ext cx="2673900" cy="2739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Mercury</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846" name="Google Shape;846;p41"/>
          <p:cNvGrpSpPr/>
          <p:nvPr/>
        </p:nvGrpSpPr>
        <p:grpSpPr>
          <a:xfrm>
            <a:off x="5520225" y="1450575"/>
            <a:ext cx="2673900" cy="856325"/>
            <a:chOff x="5520225" y="1300763"/>
            <a:chExt cx="2673900" cy="856325"/>
          </a:xfrm>
        </p:grpSpPr>
        <p:sp>
          <p:nvSpPr>
            <p:cNvPr id="847" name="Google Shape;847;p41"/>
            <p:cNvSpPr txBox="1"/>
            <p:nvPr/>
          </p:nvSpPr>
          <p:spPr>
            <a:xfrm>
              <a:off x="5520225" y="1593388"/>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848" name="Google Shape;848;p41"/>
            <p:cNvSpPr/>
            <p:nvPr/>
          </p:nvSpPr>
          <p:spPr>
            <a:xfrm>
              <a:off x="5520225" y="1300763"/>
              <a:ext cx="2673900" cy="2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Venus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849" name="Google Shape;849;p41"/>
          <p:cNvGrpSpPr/>
          <p:nvPr/>
        </p:nvGrpSpPr>
        <p:grpSpPr>
          <a:xfrm>
            <a:off x="5520225" y="2551576"/>
            <a:ext cx="2673900" cy="856325"/>
            <a:chOff x="5520225" y="2401763"/>
            <a:chExt cx="2673900" cy="856325"/>
          </a:xfrm>
        </p:grpSpPr>
        <p:sp>
          <p:nvSpPr>
            <p:cNvPr id="850" name="Google Shape;850;p41"/>
            <p:cNvSpPr txBox="1"/>
            <p:nvPr/>
          </p:nvSpPr>
          <p:spPr>
            <a:xfrm>
              <a:off x="5520225" y="2694388"/>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851" name="Google Shape;851;p41"/>
            <p:cNvSpPr/>
            <p:nvPr/>
          </p:nvSpPr>
          <p:spPr>
            <a:xfrm>
              <a:off x="5520225" y="2401763"/>
              <a:ext cx="2673900" cy="273900"/>
            </a:xfrm>
            <a:prstGeom prst="rect">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Jupiter</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852" name="Google Shape;852;p41"/>
          <p:cNvGrpSpPr/>
          <p:nvPr/>
        </p:nvGrpSpPr>
        <p:grpSpPr>
          <a:xfrm>
            <a:off x="949925" y="1553960"/>
            <a:ext cx="3933296" cy="2851555"/>
            <a:chOff x="949925" y="1404147"/>
            <a:chExt cx="3933296" cy="2851555"/>
          </a:xfrm>
        </p:grpSpPr>
        <p:grpSp>
          <p:nvGrpSpPr>
            <p:cNvPr id="853" name="Google Shape;853;p41"/>
            <p:cNvGrpSpPr/>
            <p:nvPr/>
          </p:nvGrpSpPr>
          <p:grpSpPr>
            <a:xfrm>
              <a:off x="2031665" y="1404147"/>
              <a:ext cx="2851555" cy="2851555"/>
              <a:chOff x="6868325" y="1240250"/>
              <a:chExt cx="1423500" cy="1423500"/>
            </a:xfrm>
          </p:grpSpPr>
          <p:sp>
            <p:nvSpPr>
              <p:cNvPr id="854" name="Google Shape;854;p41"/>
              <p:cNvSpPr/>
              <p:nvPr/>
            </p:nvSpPr>
            <p:spPr>
              <a:xfrm>
                <a:off x="6868325" y="1240250"/>
                <a:ext cx="1423500" cy="1423500"/>
              </a:xfrm>
              <a:prstGeom prst="donut">
                <a:avLst>
                  <a:gd name="adj" fmla="val 8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6869962" y="1240253"/>
                <a:ext cx="1420200" cy="1420200"/>
              </a:xfrm>
              <a:prstGeom prst="blockArc">
                <a:avLst>
                  <a:gd name="adj1" fmla="val 21597691"/>
                  <a:gd name="adj2" fmla="val 16212183"/>
                  <a:gd name="adj3" fmla="val 827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41"/>
            <p:cNvSpPr/>
            <p:nvPr/>
          </p:nvSpPr>
          <p:spPr>
            <a:xfrm>
              <a:off x="2335593" y="1708075"/>
              <a:ext cx="2243700" cy="2243700"/>
            </a:xfrm>
            <a:prstGeom prst="donut">
              <a:avLst>
                <a:gd name="adj" fmla="val 1062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2338143" y="1710625"/>
              <a:ext cx="2238600" cy="2238600"/>
            </a:xfrm>
            <a:prstGeom prst="blockArc">
              <a:avLst>
                <a:gd name="adj1" fmla="val 2077565"/>
                <a:gd name="adj2" fmla="val 16217890"/>
                <a:gd name="adj3" fmla="val 1052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41"/>
            <p:cNvGrpSpPr/>
            <p:nvPr/>
          </p:nvGrpSpPr>
          <p:grpSpPr>
            <a:xfrm>
              <a:off x="2668966" y="2041000"/>
              <a:ext cx="1576953" cy="1577850"/>
              <a:chOff x="6868325" y="1239440"/>
              <a:chExt cx="1423500" cy="1424310"/>
            </a:xfrm>
          </p:grpSpPr>
          <p:sp>
            <p:nvSpPr>
              <p:cNvPr id="859" name="Google Shape;859;p41"/>
              <p:cNvSpPr/>
              <p:nvPr/>
            </p:nvSpPr>
            <p:spPr>
              <a:xfrm>
                <a:off x="6868325" y="1240250"/>
                <a:ext cx="1423500" cy="1423500"/>
              </a:xfrm>
              <a:prstGeom prst="donut">
                <a:avLst>
                  <a:gd name="adj" fmla="val 1507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6869962" y="1239440"/>
                <a:ext cx="1420200" cy="1420200"/>
              </a:xfrm>
              <a:prstGeom prst="blockArc">
                <a:avLst>
                  <a:gd name="adj1" fmla="val 5423556"/>
                  <a:gd name="adj2" fmla="val 16203475"/>
                  <a:gd name="adj3" fmla="val 1498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41"/>
            <p:cNvSpPr/>
            <p:nvPr/>
          </p:nvSpPr>
          <p:spPr>
            <a:xfrm>
              <a:off x="949925" y="1404152"/>
              <a:ext cx="660600" cy="374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75</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sp>
          <p:nvSpPr>
            <p:cNvPr id="862" name="Google Shape;862;p41"/>
            <p:cNvSpPr/>
            <p:nvPr/>
          </p:nvSpPr>
          <p:spPr>
            <a:xfrm>
              <a:off x="949925" y="1902664"/>
              <a:ext cx="660600" cy="374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65</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sp>
          <p:nvSpPr>
            <p:cNvPr id="863" name="Google Shape;863;p41"/>
            <p:cNvSpPr/>
            <p:nvPr/>
          </p:nvSpPr>
          <p:spPr>
            <a:xfrm>
              <a:off x="949925" y="2401177"/>
              <a:ext cx="660600" cy="37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50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cxnSp>
          <p:nvCxnSpPr>
            <p:cNvPr id="864" name="Google Shape;864;p41"/>
            <p:cNvCxnSpPr>
              <a:stCxn id="861" idx="3"/>
            </p:cNvCxnSpPr>
            <p:nvPr/>
          </p:nvCxnSpPr>
          <p:spPr>
            <a:xfrm>
              <a:off x="1610525" y="1591202"/>
              <a:ext cx="1477200" cy="0"/>
            </a:xfrm>
            <a:prstGeom prst="straightConnector1">
              <a:avLst/>
            </a:prstGeom>
            <a:noFill/>
            <a:ln w="9525" cap="flat" cmpd="sng">
              <a:solidFill>
                <a:schemeClr val="accent6"/>
              </a:solidFill>
              <a:prstDash val="solid"/>
              <a:round/>
              <a:headEnd type="none" w="med" len="med"/>
              <a:tailEnd type="oval" w="med" len="med"/>
            </a:ln>
          </p:spPr>
        </p:cxnSp>
        <p:cxnSp>
          <p:nvCxnSpPr>
            <p:cNvPr id="865" name="Google Shape;865;p41"/>
            <p:cNvCxnSpPr>
              <a:stCxn id="862" idx="3"/>
            </p:cNvCxnSpPr>
            <p:nvPr/>
          </p:nvCxnSpPr>
          <p:spPr>
            <a:xfrm>
              <a:off x="1610525" y="2089714"/>
              <a:ext cx="1171800" cy="0"/>
            </a:xfrm>
            <a:prstGeom prst="straightConnector1">
              <a:avLst/>
            </a:prstGeom>
            <a:noFill/>
            <a:ln w="9525" cap="flat" cmpd="sng">
              <a:solidFill>
                <a:schemeClr val="accent6"/>
              </a:solidFill>
              <a:prstDash val="solid"/>
              <a:round/>
              <a:headEnd type="none" w="med" len="med"/>
              <a:tailEnd type="oval" w="med" len="med"/>
            </a:ln>
          </p:spPr>
        </p:cxnSp>
        <p:cxnSp>
          <p:nvCxnSpPr>
            <p:cNvPr id="866" name="Google Shape;866;p41"/>
            <p:cNvCxnSpPr>
              <a:stCxn id="863" idx="3"/>
            </p:cNvCxnSpPr>
            <p:nvPr/>
          </p:nvCxnSpPr>
          <p:spPr>
            <a:xfrm>
              <a:off x="1610525" y="2588227"/>
              <a:ext cx="1242000" cy="0"/>
            </a:xfrm>
            <a:prstGeom prst="straightConnector1">
              <a:avLst/>
            </a:prstGeom>
            <a:noFill/>
            <a:ln w="9525" cap="flat" cmpd="sng">
              <a:solidFill>
                <a:schemeClr val="accent6"/>
              </a:solidFill>
              <a:prstDash val="solid"/>
              <a:round/>
              <a:headEnd type="none" w="med" len="med"/>
              <a:tailEnd type="oval" w="med" len="med"/>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grpSp>
        <p:nvGrpSpPr>
          <p:cNvPr id="872" name="Google Shape;872;p42"/>
          <p:cNvGrpSpPr/>
          <p:nvPr/>
        </p:nvGrpSpPr>
        <p:grpSpPr>
          <a:xfrm>
            <a:off x="792375" y="1312800"/>
            <a:ext cx="3064800" cy="3064800"/>
            <a:chOff x="792375" y="1239425"/>
            <a:chExt cx="3064800" cy="3064800"/>
          </a:xfrm>
        </p:grpSpPr>
        <p:sp>
          <p:nvSpPr>
            <p:cNvPr id="873" name="Google Shape;873;p42"/>
            <p:cNvSpPr/>
            <p:nvPr/>
          </p:nvSpPr>
          <p:spPr>
            <a:xfrm>
              <a:off x="923625" y="1370675"/>
              <a:ext cx="2802300" cy="2802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rot="10800000" flipH="1">
              <a:off x="792375" y="1239425"/>
              <a:ext cx="3064800" cy="3064800"/>
            </a:xfrm>
            <a:prstGeom prst="blockArc">
              <a:avLst>
                <a:gd name="adj1" fmla="val 5383899"/>
                <a:gd name="adj2" fmla="val 16197592"/>
                <a:gd name="adj3" fmla="val 8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2"/>
          <p:cNvGrpSpPr/>
          <p:nvPr/>
        </p:nvGrpSpPr>
        <p:grpSpPr>
          <a:xfrm>
            <a:off x="1038675" y="1559250"/>
            <a:ext cx="2572200" cy="2571900"/>
            <a:chOff x="1038675" y="1485875"/>
            <a:chExt cx="2572200" cy="2571900"/>
          </a:xfrm>
        </p:grpSpPr>
        <p:sp>
          <p:nvSpPr>
            <p:cNvPr id="876" name="Google Shape;876;p42"/>
            <p:cNvSpPr/>
            <p:nvPr/>
          </p:nvSpPr>
          <p:spPr>
            <a:xfrm>
              <a:off x="1159025" y="1606050"/>
              <a:ext cx="2331600" cy="2331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rot="10800000" flipH="1">
              <a:off x="1038675" y="1485875"/>
              <a:ext cx="2572200" cy="2571900"/>
            </a:xfrm>
            <a:prstGeom prst="blockArc">
              <a:avLst>
                <a:gd name="adj1" fmla="val 3698438"/>
                <a:gd name="adj2" fmla="val 16196780"/>
                <a:gd name="adj3" fmla="val 953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2"/>
          <p:cNvGrpSpPr/>
          <p:nvPr/>
        </p:nvGrpSpPr>
        <p:grpSpPr>
          <a:xfrm>
            <a:off x="1283325" y="1803750"/>
            <a:ext cx="2082900" cy="2082900"/>
            <a:chOff x="1283325" y="1730375"/>
            <a:chExt cx="2082900" cy="2082900"/>
          </a:xfrm>
        </p:grpSpPr>
        <p:sp>
          <p:nvSpPr>
            <p:cNvPr id="879" name="Google Shape;879;p42"/>
            <p:cNvSpPr/>
            <p:nvPr/>
          </p:nvSpPr>
          <p:spPr>
            <a:xfrm>
              <a:off x="1399175" y="1846200"/>
              <a:ext cx="1851300" cy="1851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rot="10800000" flipH="1">
              <a:off x="1283325" y="1730375"/>
              <a:ext cx="2082900" cy="2082900"/>
            </a:xfrm>
            <a:prstGeom prst="blockArc">
              <a:avLst>
                <a:gd name="adj1" fmla="val 1545075"/>
                <a:gd name="adj2" fmla="val 16195235"/>
                <a:gd name="adj3" fmla="val 119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2"/>
          <p:cNvGrpSpPr/>
          <p:nvPr/>
        </p:nvGrpSpPr>
        <p:grpSpPr>
          <a:xfrm>
            <a:off x="1528575" y="2049000"/>
            <a:ext cx="1592400" cy="1592400"/>
            <a:chOff x="1528575" y="1975625"/>
            <a:chExt cx="1592400" cy="1592400"/>
          </a:xfrm>
        </p:grpSpPr>
        <p:sp>
          <p:nvSpPr>
            <p:cNvPr id="882" name="Google Shape;882;p42"/>
            <p:cNvSpPr/>
            <p:nvPr/>
          </p:nvSpPr>
          <p:spPr>
            <a:xfrm>
              <a:off x="1644350" y="2091375"/>
              <a:ext cx="1360800" cy="13608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rot="10800000" flipH="1">
              <a:off x="1528575" y="1975625"/>
              <a:ext cx="1592400" cy="1592400"/>
            </a:xfrm>
            <a:prstGeom prst="blockArc">
              <a:avLst>
                <a:gd name="adj1" fmla="val 19723798"/>
                <a:gd name="adj2" fmla="val 16192946"/>
                <a:gd name="adj3" fmla="val 1556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901" name="Google Shape;901;p4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885" name="Google Shape;885;p42"/>
          <p:cNvGrpSpPr/>
          <p:nvPr/>
        </p:nvGrpSpPr>
        <p:grpSpPr>
          <a:xfrm>
            <a:off x="4122675" y="3026752"/>
            <a:ext cx="1884600" cy="1467559"/>
            <a:chOff x="4122675" y="2953377"/>
            <a:chExt cx="1884600" cy="1467559"/>
          </a:xfrm>
        </p:grpSpPr>
        <p:sp>
          <p:nvSpPr>
            <p:cNvPr id="886" name="Google Shape;886;p42"/>
            <p:cNvSpPr txBox="1"/>
            <p:nvPr/>
          </p:nvSpPr>
          <p:spPr>
            <a:xfrm>
              <a:off x="4122675" y="3723736"/>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887" name="Google Shape;887;p42"/>
            <p:cNvSpPr/>
            <p:nvPr/>
          </p:nvSpPr>
          <p:spPr>
            <a:xfrm>
              <a:off x="4122675" y="3431110"/>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Mercury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88" name="Google Shape;888;p42"/>
            <p:cNvSpPr/>
            <p:nvPr/>
          </p:nvSpPr>
          <p:spPr>
            <a:xfrm>
              <a:off x="5245713" y="2953377"/>
              <a:ext cx="660600" cy="374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70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889" name="Google Shape;889;p42"/>
          <p:cNvGrpSpPr/>
          <p:nvPr/>
        </p:nvGrpSpPr>
        <p:grpSpPr>
          <a:xfrm>
            <a:off x="6467075" y="3026752"/>
            <a:ext cx="1884600" cy="1467559"/>
            <a:chOff x="6467075" y="2953377"/>
            <a:chExt cx="1884600" cy="1467559"/>
          </a:xfrm>
        </p:grpSpPr>
        <p:sp>
          <p:nvSpPr>
            <p:cNvPr id="890" name="Google Shape;890;p42"/>
            <p:cNvSpPr txBox="1"/>
            <p:nvPr/>
          </p:nvSpPr>
          <p:spPr>
            <a:xfrm>
              <a:off x="6467075" y="3723736"/>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891" name="Google Shape;891;p42"/>
            <p:cNvSpPr/>
            <p:nvPr/>
          </p:nvSpPr>
          <p:spPr>
            <a:xfrm>
              <a:off x="6467075" y="3431110"/>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892" name="Google Shape;892;p42"/>
            <p:cNvSpPr/>
            <p:nvPr/>
          </p:nvSpPr>
          <p:spPr>
            <a:xfrm>
              <a:off x="7586475" y="2953377"/>
              <a:ext cx="660600" cy="37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80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893" name="Google Shape;893;p42"/>
          <p:cNvGrpSpPr/>
          <p:nvPr/>
        </p:nvGrpSpPr>
        <p:grpSpPr>
          <a:xfrm>
            <a:off x="4122675" y="1312789"/>
            <a:ext cx="1884600" cy="1458857"/>
            <a:chOff x="4122675" y="1239414"/>
            <a:chExt cx="1884600" cy="1458857"/>
          </a:xfrm>
        </p:grpSpPr>
        <p:sp>
          <p:nvSpPr>
            <p:cNvPr id="894" name="Google Shape;894;p42"/>
            <p:cNvSpPr txBox="1"/>
            <p:nvPr/>
          </p:nvSpPr>
          <p:spPr>
            <a:xfrm>
              <a:off x="4122675" y="2001071"/>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895" name="Google Shape;895;p42"/>
            <p:cNvSpPr/>
            <p:nvPr/>
          </p:nvSpPr>
          <p:spPr>
            <a:xfrm>
              <a:off x="4122675" y="1708446"/>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96" name="Google Shape;896;p42"/>
            <p:cNvSpPr/>
            <p:nvPr/>
          </p:nvSpPr>
          <p:spPr>
            <a:xfrm>
              <a:off x="5245713" y="1239414"/>
              <a:ext cx="660600" cy="37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50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897" name="Google Shape;897;p42"/>
          <p:cNvGrpSpPr/>
          <p:nvPr/>
        </p:nvGrpSpPr>
        <p:grpSpPr>
          <a:xfrm>
            <a:off x="6467075" y="1312789"/>
            <a:ext cx="1884600" cy="1458857"/>
            <a:chOff x="6467075" y="1239414"/>
            <a:chExt cx="1884600" cy="1458857"/>
          </a:xfrm>
        </p:grpSpPr>
        <p:sp>
          <p:nvSpPr>
            <p:cNvPr id="898" name="Google Shape;898;p42"/>
            <p:cNvSpPr txBox="1"/>
            <p:nvPr/>
          </p:nvSpPr>
          <p:spPr>
            <a:xfrm>
              <a:off x="6467075" y="2001071"/>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sp>
          <p:nvSpPr>
            <p:cNvPr id="899" name="Google Shape;899;p42"/>
            <p:cNvSpPr/>
            <p:nvPr/>
          </p:nvSpPr>
          <p:spPr>
            <a:xfrm>
              <a:off x="6467075" y="1708446"/>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00" name="Google Shape;900;p42"/>
            <p:cNvSpPr/>
            <p:nvPr/>
          </p:nvSpPr>
          <p:spPr>
            <a:xfrm>
              <a:off x="7586475" y="1239414"/>
              <a:ext cx="660600" cy="374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60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grpSp>
        <p:nvGrpSpPr>
          <p:cNvPr id="906" name="Google Shape;906;p43"/>
          <p:cNvGrpSpPr/>
          <p:nvPr/>
        </p:nvGrpSpPr>
        <p:grpSpPr>
          <a:xfrm>
            <a:off x="1171229" y="1317004"/>
            <a:ext cx="3881808" cy="2917470"/>
            <a:chOff x="2805784" y="1248756"/>
            <a:chExt cx="3996096" cy="3003367"/>
          </a:xfrm>
        </p:grpSpPr>
        <p:cxnSp>
          <p:nvCxnSpPr>
            <p:cNvPr id="907" name="Google Shape;907;p43"/>
            <p:cNvCxnSpPr/>
            <p:nvPr/>
          </p:nvCxnSpPr>
          <p:spPr>
            <a:xfrm>
              <a:off x="2810490" y="4212206"/>
              <a:ext cx="2175000" cy="0"/>
            </a:xfrm>
            <a:prstGeom prst="straightConnector1">
              <a:avLst/>
            </a:prstGeom>
            <a:noFill/>
            <a:ln w="9525" cap="flat" cmpd="sng">
              <a:solidFill>
                <a:schemeClr val="accent6"/>
              </a:solidFill>
              <a:prstDash val="solid"/>
              <a:round/>
              <a:headEnd type="none" w="med" len="med"/>
              <a:tailEnd type="oval" w="med" len="med"/>
            </a:ln>
          </p:spPr>
        </p:cxnSp>
        <p:sp>
          <p:nvSpPr>
            <p:cNvPr id="908" name="Google Shape;908;p43"/>
            <p:cNvSpPr/>
            <p:nvPr/>
          </p:nvSpPr>
          <p:spPr>
            <a:xfrm>
              <a:off x="3798514" y="1248756"/>
              <a:ext cx="3003367" cy="3003367"/>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txBox="1"/>
            <p:nvPr/>
          </p:nvSpPr>
          <p:spPr>
            <a:xfrm>
              <a:off x="2805784" y="3788996"/>
              <a:ext cx="1347335" cy="3396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Fira Sans Extra Condensed Medium"/>
                  <a:ea typeface="Fira Sans Extra Condensed Medium"/>
                  <a:cs typeface="Fira Sans Extra Condensed Medium"/>
                  <a:sym typeface="Fira Sans Extra Condensed Medium"/>
                </a:rPr>
                <a:t>55</a:t>
              </a:r>
              <a:r>
                <a:rPr lang="en" sz="2000">
                  <a:solidFill>
                    <a:schemeClr val="accent1"/>
                  </a:solidFill>
                  <a:latin typeface="Fira Sans Extra Condensed Light"/>
                  <a:ea typeface="Fira Sans Extra Condensed Light"/>
                  <a:cs typeface="Fira Sans Extra Condensed Light"/>
                  <a:sym typeface="Fira Sans Extra Condensed Light"/>
                </a:rPr>
                <a:t>%</a:t>
              </a:r>
              <a:endParaRPr sz="2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910" name="Google Shape;910;p43"/>
          <p:cNvGrpSpPr/>
          <p:nvPr/>
        </p:nvGrpSpPr>
        <p:grpSpPr>
          <a:xfrm>
            <a:off x="1171229" y="1595532"/>
            <a:ext cx="3603439" cy="2360574"/>
            <a:chOff x="2805784" y="1535483"/>
            <a:chExt cx="3709532" cy="2430074"/>
          </a:xfrm>
        </p:grpSpPr>
        <p:sp>
          <p:nvSpPr>
            <p:cNvPr id="911" name="Google Shape;911;p43"/>
            <p:cNvSpPr/>
            <p:nvPr/>
          </p:nvSpPr>
          <p:spPr>
            <a:xfrm>
              <a:off x="4085242" y="1535483"/>
              <a:ext cx="2430074" cy="2430074"/>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2" name="Google Shape;912;p43"/>
            <p:cNvCxnSpPr/>
            <p:nvPr/>
          </p:nvCxnSpPr>
          <p:spPr>
            <a:xfrm>
              <a:off x="2806030" y="3323525"/>
              <a:ext cx="1438825" cy="0"/>
            </a:xfrm>
            <a:prstGeom prst="straightConnector1">
              <a:avLst/>
            </a:prstGeom>
            <a:noFill/>
            <a:ln w="9525" cap="flat" cmpd="sng">
              <a:solidFill>
                <a:schemeClr val="accent6"/>
              </a:solidFill>
              <a:prstDash val="solid"/>
              <a:round/>
              <a:headEnd type="none" w="med" len="med"/>
              <a:tailEnd type="oval" w="med" len="med"/>
            </a:ln>
          </p:spPr>
        </p:cxnSp>
        <p:sp>
          <p:nvSpPr>
            <p:cNvPr id="913" name="Google Shape;913;p43"/>
            <p:cNvSpPr txBox="1"/>
            <p:nvPr/>
          </p:nvSpPr>
          <p:spPr>
            <a:xfrm>
              <a:off x="2805784" y="2900317"/>
              <a:ext cx="1347335" cy="3396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Fira Sans Extra Condensed Medium"/>
                  <a:ea typeface="Fira Sans Extra Condensed Medium"/>
                  <a:cs typeface="Fira Sans Extra Condensed Medium"/>
                  <a:sym typeface="Fira Sans Extra Condensed Medium"/>
                </a:rPr>
                <a:t>70</a:t>
              </a:r>
              <a:r>
                <a:rPr lang="en" sz="2000">
                  <a:solidFill>
                    <a:schemeClr val="accent2"/>
                  </a:solidFill>
                  <a:latin typeface="Fira Sans Extra Condensed Light"/>
                  <a:ea typeface="Fira Sans Extra Condensed Light"/>
                  <a:cs typeface="Fira Sans Extra Condensed Light"/>
                  <a:sym typeface="Fira Sans Extra Condensed Light"/>
                </a:rPr>
                <a:t>%</a:t>
              </a:r>
              <a:endParaRPr sz="25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914" name="Google Shape;914;p43"/>
          <p:cNvGrpSpPr/>
          <p:nvPr/>
        </p:nvGrpSpPr>
        <p:grpSpPr>
          <a:xfrm>
            <a:off x="1171229" y="1868712"/>
            <a:ext cx="3329954" cy="1813908"/>
            <a:chOff x="2805784" y="1816707"/>
            <a:chExt cx="3427994" cy="1867313"/>
          </a:xfrm>
        </p:grpSpPr>
        <p:sp>
          <p:nvSpPr>
            <p:cNvPr id="915" name="Google Shape;915;p43"/>
            <p:cNvSpPr/>
            <p:nvPr/>
          </p:nvSpPr>
          <p:spPr>
            <a:xfrm>
              <a:off x="4366465" y="1816707"/>
              <a:ext cx="1867313" cy="1867313"/>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6" name="Google Shape;916;p43"/>
            <p:cNvCxnSpPr/>
            <p:nvPr/>
          </p:nvCxnSpPr>
          <p:spPr>
            <a:xfrm>
              <a:off x="2806030" y="2434613"/>
              <a:ext cx="1616539" cy="0"/>
            </a:xfrm>
            <a:prstGeom prst="straightConnector1">
              <a:avLst/>
            </a:prstGeom>
            <a:noFill/>
            <a:ln w="9525" cap="flat" cmpd="sng">
              <a:solidFill>
                <a:schemeClr val="accent6"/>
              </a:solidFill>
              <a:prstDash val="solid"/>
              <a:round/>
              <a:headEnd type="none" w="med" len="med"/>
              <a:tailEnd type="oval" w="med" len="med"/>
            </a:ln>
          </p:spPr>
        </p:cxnSp>
        <p:sp>
          <p:nvSpPr>
            <p:cNvPr id="917" name="Google Shape;917;p43"/>
            <p:cNvSpPr txBox="1"/>
            <p:nvPr/>
          </p:nvSpPr>
          <p:spPr>
            <a:xfrm>
              <a:off x="2805784" y="2011637"/>
              <a:ext cx="1347335" cy="3396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Fira Sans Extra Condensed Medium"/>
                  <a:ea typeface="Fira Sans Extra Condensed Medium"/>
                  <a:cs typeface="Fira Sans Extra Condensed Medium"/>
                  <a:sym typeface="Fira Sans Extra Condensed Medium"/>
                </a:rPr>
                <a:t>80</a:t>
              </a:r>
              <a:r>
                <a:rPr lang="en" sz="2000">
                  <a:solidFill>
                    <a:schemeClr val="accent3"/>
                  </a:solidFill>
                  <a:latin typeface="Fira Sans Extra Condensed Light"/>
                  <a:ea typeface="Fira Sans Extra Condensed Light"/>
                  <a:cs typeface="Fira Sans Extra Condensed Light"/>
                  <a:sym typeface="Fira Sans Extra Condensed Light"/>
                </a:rPr>
                <a:t>%</a:t>
              </a:r>
              <a:endParaRPr sz="2000">
                <a:solidFill>
                  <a:schemeClr val="accent3"/>
                </a:solidFill>
                <a:latin typeface="Fira Sans Extra Condensed Light"/>
                <a:ea typeface="Fira Sans Extra Condensed Light"/>
                <a:cs typeface="Fira Sans Extra Condensed Light"/>
                <a:sym typeface="Fira Sans Extra Condensed Light"/>
              </a:endParaRPr>
            </a:p>
          </p:txBody>
        </p:sp>
      </p:grpSp>
      <p:sp>
        <p:nvSpPr>
          <p:cNvPr id="918" name="Google Shape;918;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938" name="Google Shape;938;p4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919" name="Google Shape;919;p43"/>
          <p:cNvGrpSpPr/>
          <p:nvPr/>
        </p:nvGrpSpPr>
        <p:grpSpPr>
          <a:xfrm>
            <a:off x="5759825" y="3666399"/>
            <a:ext cx="2673900" cy="806276"/>
            <a:chOff x="5759825" y="3413487"/>
            <a:chExt cx="2673900" cy="806276"/>
          </a:xfrm>
        </p:grpSpPr>
        <p:sp>
          <p:nvSpPr>
            <p:cNvPr id="920" name="Google Shape;920;p43"/>
            <p:cNvSpPr txBox="1"/>
            <p:nvPr/>
          </p:nvSpPr>
          <p:spPr>
            <a:xfrm>
              <a:off x="5759825" y="3656063"/>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of them all</a:t>
              </a:r>
              <a:endParaRPr sz="1200">
                <a:solidFill>
                  <a:srgbClr val="434343"/>
                </a:solidFill>
                <a:latin typeface="Roboto"/>
                <a:ea typeface="Roboto"/>
                <a:cs typeface="Roboto"/>
                <a:sym typeface="Roboto"/>
              </a:endParaRPr>
            </a:p>
          </p:txBody>
        </p:sp>
        <p:sp>
          <p:nvSpPr>
            <p:cNvPr id="921" name="Google Shape;921;p43"/>
            <p:cNvSpPr/>
            <p:nvPr/>
          </p:nvSpPr>
          <p:spPr>
            <a:xfrm>
              <a:off x="5759825" y="3413487"/>
              <a:ext cx="26739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Mercury</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922" name="Google Shape;922;p43"/>
          <p:cNvGrpSpPr/>
          <p:nvPr/>
        </p:nvGrpSpPr>
        <p:grpSpPr>
          <a:xfrm>
            <a:off x="5759825" y="1145808"/>
            <a:ext cx="2673900" cy="806275"/>
            <a:chOff x="5759825" y="1287688"/>
            <a:chExt cx="2673900" cy="806275"/>
          </a:xfrm>
        </p:grpSpPr>
        <p:sp>
          <p:nvSpPr>
            <p:cNvPr id="923" name="Google Shape;923;p43"/>
            <p:cNvSpPr txBox="1"/>
            <p:nvPr/>
          </p:nvSpPr>
          <p:spPr>
            <a:xfrm>
              <a:off x="5759825" y="1530263"/>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924" name="Google Shape;924;p43"/>
            <p:cNvSpPr/>
            <p:nvPr/>
          </p:nvSpPr>
          <p:spPr>
            <a:xfrm>
              <a:off x="5759825" y="1287688"/>
              <a:ext cx="26739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Venus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925" name="Google Shape;925;p43"/>
          <p:cNvGrpSpPr/>
          <p:nvPr/>
        </p:nvGrpSpPr>
        <p:grpSpPr>
          <a:xfrm>
            <a:off x="5759825" y="2406104"/>
            <a:ext cx="2673900" cy="806275"/>
            <a:chOff x="5759825" y="2350588"/>
            <a:chExt cx="2673900" cy="806275"/>
          </a:xfrm>
        </p:grpSpPr>
        <p:sp>
          <p:nvSpPr>
            <p:cNvPr id="926" name="Google Shape;926;p43"/>
            <p:cNvSpPr txBox="1"/>
            <p:nvPr/>
          </p:nvSpPr>
          <p:spPr>
            <a:xfrm>
              <a:off x="5759825" y="2593163"/>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927" name="Google Shape;927;p43"/>
            <p:cNvSpPr/>
            <p:nvPr/>
          </p:nvSpPr>
          <p:spPr>
            <a:xfrm>
              <a:off x="5759825" y="2350588"/>
              <a:ext cx="26739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Jupiter</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928" name="Google Shape;928;p43"/>
          <p:cNvGrpSpPr/>
          <p:nvPr/>
        </p:nvGrpSpPr>
        <p:grpSpPr>
          <a:xfrm>
            <a:off x="710278" y="4046303"/>
            <a:ext cx="291388" cy="291388"/>
            <a:chOff x="4933458" y="1687279"/>
            <a:chExt cx="397907" cy="397907"/>
          </a:xfrm>
        </p:grpSpPr>
        <p:sp>
          <p:nvSpPr>
            <p:cNvPr id="929" name="Google Shape;929;p43"/>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43"/>
          <p:cNvGrpSpPr/>
          <p:nvPr/>
        </p:nvGrpSpPr>
        <p:grpSpPr>
          <a:xfrm>
            <a:off x="710278" y="3193926"/>
            <a:ext cx="291388" cy="291372"/>
            <a:chOff x="266768" y="1721375"/>
            <a:chExt cx="397907" cy="397887"/>
          </a:xfrm>
        </p:grpSpPr>
        <p:sp>
          <p:nvSpPr>
            <p:cNvPr id="932" name="Google Shape;932;p4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3"/>
          <p:cNvGrpSpPr/>
          <p:nvPr/>
        </p:nvGrpSpPr>
        <p:grpSpPr>
          <a:xfrm>
            <a:off x="710294" y="2313326"/>
            <a:ext cx="291357" cy="291372"/>
            <a:chOff x="864491" y="1723250"/>
            <a:chExt cx="397866" cy="397887"/>
          </a:xfrm>
        </p:grpSpPr>
        <p:sp>
          <p:nvSpPr>
            <p:cNvPr id="935" name="Google Shape;935;p4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965" name="Google Shape;965;p4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944" name="Google Shape;944;p44"/>
          <p:cNvGrpSpPr/>
          <p:nvPr/>
        </p:nvGrpSpPr>
        <p:grpSpPr>
          <a:xfrm>
            <a:off x="3094875" y="1426500"/>
            <a:ext cx="2954100" cy="2954100"/>
            <a:chOff x="3094875" y="1352875"/>
            <a:chExt cx="2954100" cy="2954100"/>
          </a:xfrm>
        </p:grpSpPr>
        <p:sp>
          <p:nvSpPr>
            <p:cNvPr id="945" name="Google Shape;945;p44"/>
            <p:cNvSpPr/>
            <p:nvPr/>
          </p:nvSpPr>
          <p:spPr>
            <a:xfrm>
              <a:off x="3203650" y="1461650"/>
              <a:ext cx="2736900" cy="2736900"/>
            </a:xfrm>
            <a:prstGeom prst="blockArc">
              <a:avLst>
                <a:gd name="adj1" fmla="val 16201471"/>
                <a:gd name="adj2" fmla="val 19872"/>
                <a:gd name="adj3" fmla="val 76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158738" y="1416738"/>
              <a:ext cx="2826600" cy="2826600"/>
            </a:xfrm>
            <a:prstGeom prst="blockArc">
              <a:avLst>
                <a:gd name="adj1" fmla="val 776"/>
                <a:gd name="adj2" fmla="val 5437771"/>
                <a:gd name="adj3" fmla="val 125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158813" y="1416813"/>
              <a:ext cx="2826600" cy="2826600"/>
            </a:xfrm>
            <a:prstGeom prst="blockArc">
              <a:avLst>
                <a:gd name="adj1" fmla="val 10699420"/>
                <a:gd name="adj2" fmla="val 16203760"/>
                <a:gd name="adj3" fmla="val 140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94875" y="1352875"/>
              <a:ext cx="2954100" cy="2954100"/>
            </a:xfrm>
            <a:prstGeom prst="blockArc">
              <a:avLst>
                <a:gd name="adj1" fmla="val 5397164"/>
                <a:gd name="adj2" fmla="val 10804491"/>
                <a:gd name="adj3" fmla="val 1782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4"/>
          <p:cNvGrpSpPr/>
          <p:nvPr/>
        </p:nvGrpSpPr>
        <p:grpSpPr>
          <a:xfrm>
            <a:off x="710275" y="1598888"/>
            <a:ext cx="2722100" cy="1014775"/>
            <a:chOff x="710275" y="1525263"/>
            <a:chExt cx="2722100" cy="1014775"/>
          </a:xfrm>
        </p:grpSpPr>
        <p:sp>
          <p:nvSpPr>
            <p:cNvPr id="950" name="Google Shape;950;p44"/>
            <p:cNvSpPr txBox="1"/>
            <p:nvPr/>
          </p:nvSpPr>
          <p:spPr>
            <a:xfrm>
              <a:off x="710275" y="1525263"/>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51" name="Google Shape;951;p44"/>
            <p:cNvSpPr txBox="1"/>
            <p:nvPr/>
          </p:nvSpPr>
          <p:spPr>
            <a:xfrm>
              <a:off x="710275" y="1779238"/>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cxnSp>
          <p:nvCxnSpPr>
            <p:cNvPr id="952" name="Google Shape;952;p44"/>
            <p:cNvCxnSpPr/>
            <p:nvPr/>
          </p:nvCxnSpPr>
          <p:spPr>
            <a:xfrm>
              <a:off x="1575075" y="1656525"/>
              <a:ext cx="1857300" cy="0"/>
            </a:xfrm>
            <a:prstGeom prst="straightConnector1">
              <a:avLst/>
            </a:prstGeom>
            <a:noFill/>
            <a:ln w="9525" cap="flat" cmpd="sng">
              <a:solidFill>
                <a:schemeClr val="accent1"/>
              </a:solidFill>
              <a:prstDash val="dash"/>
              <a:round/>
              <a:headEnd type="none" w="med" len="med"/>
              <a:tailEnd type="none" w="med" len="med"/>
            </a:ln>
          </p:spPr>
        </p:cxnSp>
      </p:grpSp>
      <p:grpSp>
        <p:nvGrpSpPr>
          <p:cNvPr id="953" name="Google Shape;953;p44"/>
          <p:cNvGrpSpPr/>
          <p:nvPr/>
        </p:nvGrpSpPr>
        <p:grpSpPr>
          <a:xfrm>
            <a:off x="710275" y="3193413"/>
            <a:ext cx="2171600" cy="1014775"/>
            <a:chOff x="710275" y="3119788"/>
            <a:chExt cx="2171600" cy="1014775"/>
          </a:xfrm>
        </p:grpSpPr>
        <p:sp>
          <p:nvSpPr>
            <p:cNvPr id="954" name="Google Shape;954;p44"/>
            <p:cNvSpPr txBox="1"/>
            <p:nvPr/>
          </p:nvSpPr>
          <p:spPr>
            <a:xfrm>
              <a:off x="710275" y="3119788"/>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Mercury</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55" name="Google Shape;955;p44"/>
            <p:cNvSpPr txBox="1"/>
            <p:nvPr/>
          </p:nvSpPr>
          <p:spPr>
            <a:xfrm>
              <a:off x="710275" y="3373763"/>
              <a:ext cx="1884600" cy="7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cxnSp>
          <p:nvCxnSpPr>
            <p:cNvPr id="956" name="Google Shape;956;p44"/>
            <p:cNvCxnSpPr/>
            <p:nvPr/>
          </p:nvCxnSpPr>
          <p:spPr>
            <a:xfrm>
              <a:off x="1575075" y="3251050"/>
              <a:ext cx="1306800" cy="0"/>
            </a:xfrm>
            <a:prstGeom prst="straightConnector1">
              <a:avLst/>
            </a:prstGeom>
            <a:noFill/>
            <a:ln w="9525" cap="flat" cmpd="sng">
              <a:solidFill>
                <a:schemeClr val="accent2"/>
              </a:solidFill>
              <a:prstDash val="dash"/>
              <a:round/>
              <a:headEnd type="none" w="med" len="med"/>
              <a:tailEnd type="none" w="med" len="med"/>
            </a:ln>
          </p:spPr>
        </p:cxnSp>
      </p:grpSp>
      <p:grpSp>
        <p:nvGrpSpPr>
          <p:cNvPr id="957" name="Google Shape;957;p44"/>
          <p:cNvGrpSpPr/>
          <p:nvPr/>
        </p:nvGrpSpPr>
        <p:grpSpPr>
          <a:xfrm>
            <a:off x="6262175" y="3193413"/>
            <a:ext cx="2171600" cy="1014775"/>
            <a:chOff x="6262175" y="3119788"/>
            <a:chExt cx="2171600" cy="1014775"/>
          </a:xfrm>
        </p:grpSpPr>
        <p:sp>
          <p:nvSpPr>
            <p:cNvPr id="958" name="Google Shape;958;p44"/>
            <p:cNvSpPr txBox="1"/>
            <p:nvPr/>
          </p:nvSpPr>
          <p:spPr>
            <a:xfrm>
              <a:off x="6549175" y="3119788"/>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Jupiter</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959" name="Google Shape;959;p44"/>
            <p:cNvSpPr txBox="1"/>
            <p:nvPr/>
          </p:nvSpPr>
          <p:spPr>
            <a:xfrm>
              <a:off x="6549175" y="3373763"/>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cxnSp>
          <p:nvCxnSpPr>
            <p:cNvPr id="960" name="Google Shape;960;p44"/>
            <p:cNvCxnSpPr/>
            <p:nvPr/>
          </p:nvCxnSpPr>
          <p:spPr>
            <a:xfrm>
              <a:off x="6262175" y="3251050"/>
              <a:ext cx="1306800" cy="0"/>
            </a:xfrm>
            <a:prstGeom prst="straightConnector1">
              <a:avLst/>
            </a:prstGeom>
            <a:noFill/>
            <a:ln w="9525" cap="flat" cmpd="sng">
              <a:solidFill>
                <a:schemeClr val="accent3"/>
              </a:solidFill>
              <a:prstDash val="dash"/>
              <a:round/>
              <a:headEnd type="none" w="med" len="med"/>
              <a:tailEnd type="none" w="med" len="med"/>
            </a:ln>
          </p:spPr>
        </p:cxnSp>
      </p:grpSp>
      <p:grpSp>
        <p:nvGrpSpPr>
          <p:cNvPr id="961" name="Google Shape;961;p44"/>
          <p:cNvGrpSpPr/>
          <p:nvPr/>
        </p:nvGrpSpPr>
        <p:grpSpPr>
          <a:xfrm>
            <a:off x="5625075" y="1598888"/>
            <a:ext cx="2808700" cy="1014775"/>
            <a:chOff x="5625075" y="1525263"/>
            <a:chExt cx="2808700" cy="1014775"/>
          </a:xfrm>
        </p:grpSpPr>
        <p:sp>
          <p:nvSpPr>
            <p:cNvPr id="962" name="Google Shape;962;p44"/>
            <p:cNvSpPr txBox="1"/>
            <p:nvPr/>
          </p:nvSpPr>
          <p:spPr>
            <a:xfrm>
              <a:off x="6549175" y="1525263"/>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63" name="Google Shape;963;p44"/>
            <p:cNvSpPr txBox="1"/>
            <p:nvPr/>
          </p:nvSpPr>
          <p:spPr>
            <a:xfrm>
              <a:off x="6549175" y="1779238"/>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cxnSp>
          <p:nvCxnSpPr>
            <p:cNvPr id="964" name="Google Shape;964;p44"/>
            <p:cNvCxnSpPr/>
            <p:nvPr/>
          </p:nvCxnSpPr>
          <p:spPr>
            <a:xfrm>
              <a:off x="5625075" y="1656525"/>
              <a:ext cx="1857300" cy="0"/>
            </a:xfrm>
            <a:prstGeom prst="straightConnector1">
              <a:avLst/>
            </a:prstGeom>
            <a:noFill/>
            <a:ln w="9525" cap="flat" cmpd="sng">
              <a:solidFill>
                <a:schemeClr val="accent2"/>
              </a:solidFill>
              <a:prstDash val="dash"/>
              <a:round/>
              <a:headEnd type="none" w="med" len="med"/>
              <a:tailEnd type="none"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031" name="Google Shape;1031;p4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971" name="Google Shape;971;p45"/>
          <p:cNvGrpSpPr/>
          <p:nvPr/>
        </p:nvGrpSpPr>
        <p:grpSpPr>
          <a:xfrm>
            <a:off x="710275" y="1445175"/>
            <a:ext cx="7723325" cy="548400"/>
            <a:chOff x="710275" y="1371563"/>
            <a:chExt cx="7723325" cy="548400"/>
          </a:xfrm>
        </p:grpSpPr>
        <p:sp>
          <p:nvSpPr>
            <p:cNvPr id="972" name="Google Shape;972;p45"/>
            <p:cNvSpPr txBox="1"/>
            <p:nvPr/>
          </p:nvSpPr>
          <p:spPr>
            <a:xfrm>
              <a:off x="710275" y="1422863"/>
              <a:ext cx="9360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Mercury</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73" name="Google Shape;973;p45"/>
            <p:cNvSpPr/>
            <p:nvPr/>
          </p:nvSpPr>
          <p:spPr>
            <a:xfrm>
              <a:off x="2676476" y="1377250"/>
              <a:ext cx="173700" cy="5370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3004607" y="1377250"/>
              <a:ext cx="173700" cy="5370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3332739" y="1377250"/>
              <a:ext cx="173700" cy="5370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3660870" y="1377250"/>
              <a:ext cx="173700" cy="5370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3989001" y="1377250"/>
              <a:ext cx="173700" cy="5370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4317133" y="1377250"/>
              <a:ext cx="173700" cy="5370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4645264" y="1377250"/>
              <a:ext cx="173700" cy="5370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4973395" y="1377250"/>
              <a:ext cx="173700" cy="5370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5301526" y="1377250"/>
              <a:ext cx="173700" cy="5370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5629658" y="1377250"/>
              <a:ext cx="173700" cy="5370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txBox="1"/>
            <p:nvPr/>
          </p:nvSpPr>
          <p:spPr>
            <a:xfrm>
              <a:off x="6043438" y="1430950"/>
              <a:ext cx="6639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1"/>
                  </a:solidFill>
                  <a:latin typeface="Fira Sans Extra Condensed Medium"/>
                  <a:ea typeface="Fira Sans Extra Condensed Medium"/>
                  <a:cs typeface="Fira Sans Extra Condensed Medium"/>
                  <a:sym typeface="Fira Sans Extra Condensed Medium"/>
                </a:rPr>
                <a:t>5</a:t>
              </a:r>
              <a:r>
                <a:rPr lang="en" sz="1800">
                  <a:solidFill>
                    <a:schemeClr val="accent1"/>
                  </a:solidFill>
                  <a:latin typeface="Fira Sans Extra Condensed"/>
                  <a:ea typeface="Fira Sans Extra Condensed"/>
                  <a:cs typeface="Fira Sans Extra Condensed"/>
                  <a:sym typeface="Fira Sans Extra Condensed"/>
                </a:rPr>
                <a:t>/10</a:t>
              </a:r>
              <a:endParaRPr sz="1800">
                <a:solidFill>
                  <a:schemeClr val="accent1"/>
                </a:solidFill>
                <a:latin typeface="Fira Sans Extra Condensed"/>
                <a:ea typeface="Fira Sans Extra Condensed"/>
                <a:cs typeface="Fira Sans Extra Condensed"/>
                <a:sym typeface="Fira Sans Extra Condensed"/>
              </a:endParaRPr>
            </a:p>
          </p:txBody>
        </p:sp>
        <p:sp>
          <p:nvSpPr>
            <p:cNvPr id="984" name="Google Shape;984;p45"/>
            <p:cNvSpPr txBox="1"/>
            <p:nvPr/>
          </p:nvSpPr>
          <p:spPr>
            <a:xfrm>
              <a:off x="6774600" y="1371563"/>
              <a:ext cx="16590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to the Sun</a:t>
              </a:r>
              <a:endParaRPr sz="1200">
                <a:solidFill>
                  <a:srgbClr val="434343"/>
                </a:solidFill>
                <a:latin typeface="Roboto"/>
                <a:ea typeface="Roboto"/>
                <a:cs typeface="Roboto"/>
                <a:sym typeface="Roboto"/>
              </a:endParaRPr>
            </a:p>
          </p:txBody>
        </p:sp>
        <p:cxnSp>
          <p:nvCxnSpPr>
            <p:cNvPr id="985" name="Google Shape;985;p45"/>
            <p:cNvCxnSpPr>
              <a:stCxn id="972" idx="3"/>
            </p:cNvCxnSpPr>
            <p:nvPr/>
          </p:nvCxnSpPr>
          <p:spPr>
            <a:xfrm>
              <a:off x="1646275" y="1645763"/>
              <a:ext cx="780300" cy="0"/>
            </a:xfrm>
            <a:prstGeom prst="straightConnector1">
              <a:avLst/>
            </a:prstGeom>
            <a:noFill/>
            <a:ln w="9525" cap="flat" cmpd="sng">
              <a:solidFill>
                <a:schemeClr val="accent1"/>
              </a:solidFill>
              <a:prstDash val="solid"/>
              <a:round/>
              <a:headEnd type="none" w="med" len="med"/>
              <a:tailEnd type="none" w="med" len="med"/>
            </a:ln>
          </p:spPr>
        </p:cxnSp>
      </p:grpSp>
      <p:grpSp>
        <p:nvGrpSpPr>
          <p:cNvPr id="986" name="Google Shape;986;p45"/>
          <p:cNvGrpSpPr/>
          <p:nvPr/>
        </p:nvGrpSpPr>
        <p:grpSpPr>
          <a:xfrm>
            <a:off x="710275" y="2271022"/>
            <a:ext cx="7723325" cy="548400"/>
            <a:chOff x="710275" y="2161004"/>
            <a:chExt cx="7723325" cy="548400"/>
          </a:xfrm>
        </p:grpSpPr>
        <p:sp>
          <p:nvSpPr>
            <p:cNvPr id="987" name="Google Shape;987;p45"/>
            <p:cNvSpPr txBox="1"/>
            <p:nvPr/>
          </p:nvSpPr>
          <p:spPr>
            <a:xfrm>
              <a:off x="710275" y="2212304"/>
              <a:ext cx="9360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Venus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88" name="Google Shape;988;p45"/>
            <p:cNvSpPr/>
            <p:nvPr/>
          </p:nvSpPr>
          <p:spPr>
            <a:xfrm>
              <a:off x="2676476"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3004607"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3332739"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3660870"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3989001"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4317133"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4645264"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4973395" y="2166692"/>
              <a:ext cx="173700" cy="5370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5301526" y="2166692"/>
              <a:ext cx="173700" cy="537000"/>
            </a:xfrm>
            <a:prstGeom prst="roundRect">
              <a:avLst>
                <a:gd name="adj" fmla="val 50000"/>
              </a:avLst>
            </a:prstGeom>
            <a:solidFill>
              <a:srgbClr val="FFFFFF"/>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5629658" y="2166692"/>
              <a:ext cx="173700" cy="537000"/>
            </a:xfrm>
            <a:prstGeom prst="roundRect">
              <a:avLst>
                <a:gd name="adj" fmla="val 50000"/>
              </a:avLst>
            </a:prstGeom>
            <a:solidFill>
              <a:srgbClr val="FFFFFF"/>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txBox="1"/>
            <p:nvPr/>
          </p:nvSpPr>
          <p:spPr>
            <a:xfrm>
              <a:off x="6043438" y="2220392"/>
              <a:ext cx="6639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2"/>
                  </a:solidFill>
                  <a:latin typeface="Fira Sans Extra Condensed Medium"/>
                  <a:ea typeface="Fira Sans Extra Condensed Medium"/>
                  <a:cs typeface="Fira Sans Extra Condensed Medium"/>
                  <a:sym typeface="Fira Sans Extra Condensed Medium"/>
                </a:rPr>
                <a:t>8</a:t>
              </a:r>
              <a:r>
                <a:rPr lang="en" sz="1800">
                  <a:solidFill>
                    <a:schemeClr val="accent2"/>
                  </a:solidFill>
                  <a:latin typeface="Fira Sans Extra Condensed"/>
                  <a:ea typeface="Fira Sans Extra Condensed"/>
                  <a:cs typeface="Fira Sans Extra Condensed"/>
                  <a:sym typeface="Fira Sans Extra Condensed"/>
                </a:rPr>
                <a:t>/10</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99" name="Google Shape;999;p45"/>
            <p:cNvSpPr txBox="1"/>
            <p:nvPr/>
          </p:nvSpPr>
          <p:spPr>
            <a:xfrm>
              <a:off x="6774600" y="2161004"/>
              <a:ext cx="16590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cxnSp>
          <p:nvCxnSpPr>
            <p:cNvPr id="1000" name="Google Shape;1000;p45"/>
            <p:cNvCxnSpPr/>
            <p:nvPr/>
          </p:nvCxnSpPr>
          <p:spPr>
            <a:xfrm>
              <a:off x="1646275" y="2435188"/>
              <a:ext cx="78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1001" name="Google Shape;1001;p45"/>
          <p:cNvGrpSpPr/>
          <p:nvPr/>
        </p:nvGrpSpPr>
        <p:grpSpPr>
          <a:xfrm>
            <a:off x="710275" y="3096868"/>
            <a:ext cx="7723325" cy="548400"/>
            <a:chOff x="710275" y="2950446"/>
            <a:chExt cx="7723325" cy="548400"/>
          </a:xfrm>
        </p:grpSpPr>
        <p:sp>
          <p:nvSpPr>
            <p:cNvPr id="1002" name="Google Shape;1002;p45"/>
            <p:cNvSpPr txBox="1"/>
            <p:nvPr/>
          </p:nvSpPr>
          <p:spPr>
            <a:xfrm>
              <a:off x="710275" y="3001746"/>
              <a:ext cx="9360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Earth</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003" name="Google Shape;1003;p45"/>
            <p:cNvSpPr/>
            <p:nvPr/>
          </p:nvSpPr>
          <p:spPr>
            <a:xfrm>
              <a:off x="2676476" y="2956133"/>
              <a:ext cx="173700" cy="5370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3004607" y="2956133"/>
              <a:ext cx="173700" cy="5370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3332739" y="2956133"/>
              <a:ext cx="173700" cy="5370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3660870" y="2956133"/>
              <a:ext cx="173700" cy="5370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3989001"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4317133"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4645264"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4973395"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5301526"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5629658" y="2956133"/>
              <a:ext cx="173700" cy="5370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txBox="1"/>
            <p:nvPr/>
          </p:nvSpPr>
          <p:spPr>
            <a:xfrm>
              <a:off x="6043438" y="3009833"/>
              <a:ext cx="6639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3"/>
                  </a:solidFill>
                  <a:latin typeface="Fira Sans Extra Condensed Medium"/>
                  <a:ea typeface="Fira Sans Extra Condensed Medium"/>
                  <a:cs typeface="Fira Sans Extra Condensed Medium"/>
                  <a:sym typeface="Fira Sans Extra Condensed Medium"/>
                </a:rPr>
                <a:t>4</a:t>
              </a:r>
              <a:r>
                <a:rPr lang="en" sz="1800">
                  <a:solidFill>
                    <a:schemeClr val="accent3"/>
                  </a:solidFill>
                  <a:latin typeface="Fira Sans Extra Condensed"/>
                  <a:ea typeface="Fira Sans Extra Condensed"/>
                  <a:cs typeface="Fira Sans Extra Condensed"/>
                  <a:sym typeface="Fira Sans Extra Condensed"/>
                </a:rPr>
                <a:t>/10</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014" name="Google Shape;1014;p45"/>
            <p:cNvSpPr txBox="1"/>
            <p:nvPr/>
          </p:nvSpPr>
          <p:spPr>
            <a:xfrm>
              <a:off x="6774600" y="2950446"/>
              <a:ext cx="16590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Planet Earth is the only one with life</a:t>
              </a:r>
              <a:endParaRPr sz="1200">
                <a:solidFill>
                  <a:srgbClr val="434343"/>
                </a:solidFill>
                <a:latin typeface="Roboto"/>
                <a:ea typeface="Roboto"/>
                <a:cs typeface="Roboto"/>
                <a:sym typeface="Roboto"/>
              </a:endParaRPr>
            </a:p>
          </p:txBody>
        </p:sp>
        <p:cxnSp>
          <p:nvCxnSpPr>
            <p:cNvPr id="1015" name="Google Shape;1015;p45"/>
            <p:cNvCxnSpPr/>
            <p:nvPr/>
          </p:nvCxnSpPr>
          <p:spPr>
            <a:xfrm>
              <a:off x="1646275" y="3224638"/>
              <a:ext cx="780300" cy="0"/>
            </a:xfrm>
            <a:prstGeom prst="straightConnector1">
              <a:avLst/>
            </a:prstGeom>
            <a:noFill/>
            <a:ln w="9525" cap="flat" cmpd="sng">
              <a:solidFill>
                <a:schemeClr val="accent3"/>
              </a:solidFill>
              <a:prstDash val="solid"/>
              <a:round/>
              <a:headEnd type="none" w="med" len="med"/>
              <a:tailEnd type="none" w="med" len="med"/>
            </a:ln>
          </p:spPr>
        </p:cxnSp>
      </p:grpSp>
      <p:grpSp>
        <p:nvGrpSpPr>
          <p:cNvPr id="1016" name="Google Shape;1016;p45"/>
          <p:cNvGrpSpPr/>
          <p:nvPr/>
        </p:nvGrpSpPr>
        <p:grpSpPr>
          <a:xfrm>
            <a:off x="710275" y="3922715"/>
            <a:ext cx="7723326" cy="548400"/>
            <a:chOff x="710275" y="3739888"/>
            <a:chExt cx="7723326" cy="548400"/>
          </a:xfrm>
        </p:grpSpPr>
        <p:sp>
          <p:nvSpPr>
            <p:cNvPr id="1017" name="Google Shape;1017;p45"/>
            <p:cNvSpPr txBox="1"/>
            <p:nvPr/>
          </p:nvSpPr>
          <p:spPr>
            <a:xfrm>
              <a:off x="710275" y="3791188"/>
              <a:ext cx="936000" cy="44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Mars</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018" name="Google Shape;1018;p45"/>
            <p:cNvSpPr/>
            <p:nvPr/>
          </p:nvSpPr>
          <p:spPr>
            <a:xfrm>
              <a:off x="2676476"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3004607"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3332739"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3660870"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3989001"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4317133"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4645264" y="3745575"/>
              <a:ext cx="173700" cy="537000"/>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4973395" y="3745575"/>
              <a:ext cx="173700" cy="5370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5301526" y="3745575"/>
              <a:ext cx="173700" cy="5370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5629658" y="3745575"/>
              <a:ext cx="173700" cy="537000"/>
            </a:xfrm>
            <a:prstGeom prst="roundRect">
              <a:avLst>
                <a:gd name="adj" fmla="val 50000"/>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txBox="1"/>
            <p:nvPr/>
          </p:nvSpPr>
          <p:spPr>
            <a:xfrm>
              <a:off x="6043438" y="3799275"/>
              <a:ext cx="6639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5"/>
                  </a:solidFill>
                  <a:latin typeface="Fira Sans Extra Condensed Medium"/>
                  <a:ea typeface="Fira Sans Extra Condensed Medium"/>
                  <a:cs typeface="Fira Sans Extra Condensed Medium"/>
                  <a:sym typeface="Fira Sans Extra Condensed Medium"/>
                </a:rPr>
                <a:t>7</a:t>
              </a:r>
              <a:r>
                <a:rPr lang="en" sz="1800">
                  <a:solidFill>
                    <a:schemeClr val="accent5"/>
                  </a:solidFill>
                  <a:latin typeface="Fira Sans Extra Condensed"/>
                  <a:ea typeface="Fira Sans Extra Condensed"/>
                  <a:cs typeface="Fira Sans Extra Condensed"/>
                  <a:sym typeface="Fira Sans Extra Condensed"/>
                </a:rPr>
                <a:t>/10</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029" name="Google Shape;1029;p45"/>
            <p:cNvSpPr txBox="1"/>
            <p:nvPr/>
          </p:nvSpPr>
          <p:spPr>
            <a:xfrm>
              <a:off x="6774601" y="3739888"/>
              <a:ext cx="16590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Mars is a cold place full of iron oxide dust</a:t>
              </a:r>
              <a:endParaRPr sz="1200">
                <a:solidFill>
                  <a:srgbClr val="434343"/>
                </a:solidFill>
                <a:latin typeface="Roboto"/>
                <a:ea typeface="Roboto"/>
                <a:cs typeface="Roboto"/>
                <a:sym typeface="Roboto"/>
              </a:endParaRPr>
            </a:p>
          </p:txBody>
        </p:sp>
        <p:cxnSp>
          <p:nvCxnSpPr>
            <p:cNvPr id="1030" name="Google Shape;1030;p45"/>
            <p:cNvCxnSpPr/>
            <p:nvPr/>
          </p:nvCxnSpPr>
          <p:spPr>
            <a:xfrm>
              <a:off x="1646275" y="4014088"/>
              <a:ext cx="780300" cy="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grpSp>
        <p:nvGrpSpPr>
          <p:cNvPr id="1036" name="Google Shape;1036;p46"/>
          <p:cNvGrpSpPr/>
          <p:nvPr/>
        </p:nvGrpSpPr>
        <p:grpSpPr>
          <a:xfrm>
            <a:off x="1253489" y="1529425"/>
            <a:ext cx="4751575" cy="3086052"/>
            <a:chOff x="1761914" y="1300550"/>
            <a:chExt cx="4751575" cy="3086052"/>
          </a:xfrm>
        </p:grpSpPr>
        <p:cxnSp>
          <p:nvCxnSpPr>
            <p:cNvPr id="1037" name="Google Shape;1037;p46"/>
            <p:cNvCxnSpPr/>
            <p:nvPr/>
          </p:nvCxnSpPr>
          <p:spPr>
            <a:xfrm>
              <a:off x="2119400" y="1300550"/>
              <a:ext cx="0" cy="2772600"/>
            </a:xfrm>
            <a:prstGeom prst="straightConnector1">
              <a:avLst/>
            </a:prstGeom>
            <a:noFill/>
            <a:ln w="9525" cap="flat" cmpd="sng">
              <a:solidFill>
                <a:srgbClr val="D9D9D9"/>
              </a:solidFill>
              <a:prstDash val="dash"/>
              <a:round/>
              <a:headEnd type="none" w="med" len="med"/>
              <a:tailEnd type="none" w="med" len="med"/>
            </a:ln>
          </p:spPr>
        </p:cxnSp>
        <p:cxnSp>
          <p:nvCxnSpPr>
            <p:cNvPr id="1038" name="Google Shape;1038;p46"/>
            <p:cNvCxnSpPr/>
            <p:nvPr/>
          </p:nvCxnSpPr>
          <p:spPr>
            <a:xfrm>
              <a:off x="2922738" y="1300550"/>
              <a:ext cx="0" cy="2772600"/>
            </a:xfrm>
            <a:prstGeom prst="straightConnector1">
              <a:avLst/>
            </a:prstGeom>
            <a:noFill/>
            <a:ln w="9525" cap="flat" cmpd="sng">
              <a:solidFill>
                <a:srgbClr val="D9D9D9"/>
              </a:solidFill>
              <a:prstDash val="dash"/>
              <a:round/>
              <a:headEnd type="none" w="med" len="med"/>
              <a:tailEnd type="none" w="med" len="med"/>
            </a:ln>
          </p:spPr>
        </p:cxnSp>
        <p:cxnSp>
          <p:nvCxnSpPr>
            <p:cNvPr id="1039" name="Google Shape;1039;p46"/>
            <p:cNvCxnSpPr/>
            <p:nvPr/>
          </p:nvCxnSpPr>
          <p:spPr>
            <a:xfrm>
              <a:off x="3734378" y="1300550"/>
              <a:ext cx="0" cy="2772600"/>
            </a:xfrm>
            <a:prstGeom prst="straightConnector1">
              <a:avLst/>
            </a:prstGeom>
            <a:noFill/>
            <a:ln w="9525" cap="flat" cmpd="sng">
              <a:solidFill>
                <a:srgbClr val="D9D9D9"/>
              </a:solidFill>
              <a:prstDash val="dash"/>
              <a:round/>
              <a:headEnd type="none" w="med" len="med"/>
              <a:tailEnd type="none" w="med" len="med"/>
            </a:ln>
          </p:spPr>
        </p:cxnSp>
        <p:cxnSp>
          <p:nvCxnSpPr>
            <p:cNvPr id="1040" name="Google Shape;1040;p46"/>
            <p:cNvCxnSpPr/>
            <p:nvPr/>
          </p:nvCxnSpPr>
          <p:spPr>
            <a:xfrm>
              <a:off x="4546019" y="1300550"/>
              <a:ext cx="0" cy="2772600"/>
            </a:xfrm>
            <a:prstGeom prst="straightConnector1">
              <a:avLst/>
            </a:prstGeom>
            <a:noFill/>
            <a:ln w="9525" cap="flat" cmpd="sng">
              <a:solidFill>
                <a:srgbClr val="D9D9D9"/>
              </a:solidFill>
              <a:prstDash val="dash"/>
              <a:round/>
              <a:headEnd type="none" w="med" len="med"/>
              <a:tailEnd type="none" w="med" len="med"/>
            </a:ln>
          </p:spPr>
        </p:cxnSp>
        <p:cxnSp>
          <p:nvCxnSpPr>
            <p:cNvPr id="1041" name="Google Shape;1041;p46"/>
            <p:cNvCxnSpPr/>
            <p:nvPr/>
          </p:nvCxnSpPr>
          <p:spPr>
            <a:xfrm>
              <a:off x="5357660" y="1300550"/>
              <a:ext cx="0" cy="2772600"/>
            </a:xfrm>
            <a:prstGeom prst="straightConnector1">
              <a:avLst/>
            </a:prstGeom>
            <a:noFill/>
            <a:ln w="9525" cap="flat" cmpd="sng">
              <a:solidFill>
                <a:srgbClr val="D9D9D9"/>
              </a:solidFill>
              <a:prstDash val="dash"/>
              <a:round/>
              <a:headEnd type="none" w="med" len="med"/>
              <a:tailEnd type="none" w="med" len="med"/>
            </a:ln>
          </p:spPr>
        </p:cxnSp>
        <p:cxnSp>
          <p:nvCxnSpPr>
            <p:cNvPr id="1042" name="Google Shape;1042;p46"/>
            <p:cNvCxnSpPr/>
            <p:nvPr/>
          </p:nvCxnSpPr>
          <p:spPr>
            <a:xfrm>
              <a:off x="6169300" y="1300550"/>
              <a:ext cx="0" cy="2772600"/>
            </a:xfrm>
            <a:prstGeom prst="straightConnector1">
              <a:avLst/>
            </a:prstGeom>
            <a:noFill/>
            <a:ln w="9525" cap="flat" cmpd="sng">
              <a:solidFill>
                <a:srgbClr val="D9D9D9"/>
              </a:solidFill>
              <a:prstDash val="dash"/>
              <a:round/>
              <a:headEnd type="none" w="med" len="med"/>
              <a:tailEnd type="none" w="med" len="med"/>
            </a:ln>
          </p:spPr>
        </p:cxnSp>
        <p:sp>
          <p:nvSpPr>
            <p:cNvPr id="1043" name="Google Shape;1043;p46"/>
            <p:cNvSpPr txBox="1"/>
            <p:nvPr/>
          </p:nvSpPr>
          <p:spPr>
            <a:xfrm>
              <a:off x="2571889"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10</a:t>
              </a:r>
              <a:endParaRPr sz="1200">
                <a:solidFill>
                  <a:srgbClr val="434343"/>
                </a:solidFill>
                <a:latin typeface="Roboto"/>
                <a:ea typeface="Roboto"/>
                <a:cs typeface="Roboto"/>
                <a:sym typeface="Roboto"/>
              </a:endParaRPr>
            </a:p>
          </p:txBody>
        </p:sp>
        <p:sp>
          <p:nvSpPr>
            <p:cNvPr id="1044" name="Google Shape;1044;p46"/>
            <p:cNvSpPr txBox="1"/>
            <p:nvPr/>
          </p:nvSpPr>
          <p:spPr>
            <a:xfrm>
              <a:off x="3381864"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15</a:t>
              </a:r>
              <a:endParaRPr sz="1200">
                <a:solidFill>
                  <a:srgbClr val="434343"/>
                </a:solidFill>
                <a:latin typeface="Roboto"/>
                <a:ea typeface="Roboto"/>
                <a:cs typeface="Roboto"/>
                <a:sym typeface="Roboto"/>
              </a:endParaRPr>
            </a:p>
          </p:txBody>
        </p:sp>
        <p:sp>
          <p:nvSpPr>
            <p:cNvPr id="1045" name="Google Shape;1045;p46"/>
            <p:cNvSpPr txBox="1"/>
            <p:nvPr/>
          </p:nvSpPr>
          <p:spPr>
            <a:xfrm>
              <a:off x="4191839"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20</a:t>
              </a:r>
              <a:endParaRPr sz="1200">
                <a:solidFill>
                  <a:srgbClr val="434343"/>
                </a:solidFill>
                <a:latin typeface="Roboto"/>
                <a:ea typeface="Roboto"/>
                <a:cs typeface="Roboto"/>
                <a:sym typeface="Roboto"/>
              </a:endParaRPr>
            </a:p>
          </p:txBody>
        </p:sp>
        <p:sp>
          <p:nvSpPr>
            <p:cNvPr id="1046" name="Google Shape;1046;p46"/>
            <p:cNvSpPr txBox="1"/>
            <p:nvPr/>
          </p:nvSpPr>
          <p:spPr>
            <a:xfrm>
              <a:off x="5001814"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25</a:t>
              </a:r>
              <a:endParaRPr sz="1200">
                <a:solidFill>
                  <a:srgbClr val="434343"/>
                </a:solidFill>
                <a:latin typeface="Roboto"/>
                <a:ea typeface="Roboto"/>
                <a:cs typeface="Roboto"/>
                <a:sym typeface="Roboto"/>
              </a:endParaRPr>
            </a:p>
          </p:txBody>
        </p:sp>
        <p:sp>
          <p:nvSpPr>
            <p:cNvPr id="1047" name="Google Shape;1047;p46"/>
            <p:cNvSpPr txBox="1"/>
            <p:nvPr/>
          </p:nvSpPr>
          <p:spPr>
            <a:xfrm>
              <a:off x="5811789"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30</a:t>
              </a:r>
              <a:endParaRPr sz="1200">
                <a:solidFill>
                  <a:srgbClr val="434343"/>
                </a:solidFill>
                <a:latin typeface="Roboto"/>
                <a:ea typeface="Roboto"/>
                <a:cs typeface="Roboto"/>
                <a:sym typeface="Roboto"/>
              </a:endParaRPr>
            </a:p>
          </p:txBody>
        </p:sp>
        <p:sp>
          <p:nvSpPr>
            <p:cNvPr id="1048" name="Google Shape;1048;p46"/>
            <p:cNvSpPr txBox="1"/>
            <p:nvPr/>
          </p:nvSpPr>
          <p:spPr>
            <a:xfrm>
              <a:off x="1761914" y="4149302"/>
              <a:ext cx="7017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0</a:t>
              </a:r>
              <a:endParaRPr sz="1200">
                <a:solidFill>
                  <a:srgbClr val="434343"/>
                </a:solidFill>
                <a:latin typeface="Roboto"/>
                <a:ea typeface="Roboto"/>
                <a:cs typeface="Roboto"/>
                <a:sym typeface="Roboto"/>
              </a:endParaRPr>
            </a:p>
          </p:txBody>
        </p:sp>
      </p:grpSp>
      <p:sp>
        <p:nvSpPr>
          <p:cNvPr id="1049" name="Google Shape;1049;p4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087" name="Google Shape;1087;p4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1050" name="Google Shape;1050;p46"/>
          <p:cNvGrpSpPr/>
          <p:nvPr/>
        </p:nvGrpSpPr>
        <p:grpSpPr>
          <a:xfrm>
            <a:off x="710275" y="1435775"/>
            <a:ext cx="4950604" cy="2714850"/>
            <a:chOff x="710275" y="1240075"/>
            <a:chExt cx="4950604" cy="2714850"/>
          </a:xfrm>
        </p:grpSpPr>
        <p:sp>
          <p:nvSpPr>
            <p:cNvPr id="1051" name="Google Shape;1051;p46"/>
            <p:cNvSpPr/>
            <p:nvPr/>
          </p:nvSpPr>
          <p:spPr>
            <a:xfrm>
              <a:off x="1605778" y="1240075"/>
              <a:ext cx="1873800" cy="20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3595948" y="1240075"/>
              <a:ext cx="2064900" cy="20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txBox="1"/>
            <p:nvPr/>
          </p:nvSpPr>
          <p:spPr>
            <a:xfrm>
              <a:off x="710275" y="124337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January</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1054" name="Google Shape;1054;p46"/>
            <p:cNvSpPr/>
            <p:nvPr/>
          </p:nvSpPr>
          <p:spPr>
            <a:xfrm>
              <a:off x="1605783" y="1741525"/>
              <a:ext cx="2528100" cy="20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250275" y="1741525"/>
              <a:ext cx="1410600" cy="20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txBox="1"/>
            <p:nvPr/>
          </p:nvSpPr>
          <p:spPr>
            <a:xfrm>
              <a:off x="710275" y="174482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February</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1057" name="Google Shape;1057;p46"/>
            <p:cNvSpPr/>
            <p:nvPr/>
          </p:nvSpPr>
          <p:spPr>
            <a:xfrm>
              <a:off x="1605775" y="2242975"/>
              <a:ext cx="756300" cy="20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2478479" y="2242975"/>
              <a:ext cx="3182400" cy="20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txBox="1"/>
            <p:nvPr/>
          </p:nvSpPr>
          <p:spPr>
            <a:xfrm>
              <a:off x="710275" y="224627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March</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1060" name="Google Shape;1060;p46"/>
            <p:cNvSpPr/>
            <p:nvPr/>
          </p:nvSpPr>
          <p:spPr>
            <a:xfrm>
              <a:off x="1605778" y="2744425"/>
              <a:ext cx="1911000" cy="207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3633273" y="2744425"/>
              <a:ext cx="2027400" cy="20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10275" y="274772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April</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1063" name="Google Shape;1063;p46"/>
            <p:cNvSpPr/>
            <p:nvPr/>
          </p:nvSpPr>
          <p:spPr>
            <a:xfrm>
              <a:off x="1605800" y="3245875"/>
              <a:ext cx="3353400" cy="207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5075499" y="3245875"/>
              <a:ext cx="585300" cy="20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txBox="1"/>
            <p:nvPr/>
          </p:nvSpPr>
          <p:spPr>
            <a:xfrm>
              <a:off x="710275" y="324917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May</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1066" name="Google Shape;1066;p46"/>
            <p:cNvSpPr/>
            <p:nvPr/>
          </p:nvSpPr>
          <p:spPr>
            <a:xfrm>
              <a:off x="1605800" y="3747325"/>
              <a:ext cx="1739700" cy="207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3461850" y="3747325"/>
              <a:ext cx="2199000" cy="20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txBox="1"/>
            <p:nvPr/>
          </p:nvSpPr>
          <p:spPr>
            <a:xfrm>
              <a:off x="710275" y="3750625"/>
              <a:ext cx="8955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434343"/>
                  </a:solidFill>
                  <a:latin typeface="Fira Sans Extra Condensed Medium"/>
                  <a:ea typeface="Fira Sans Extra Condensed Medium"/>
                  <a:cs typeface="Fira Sans Extra Condensed Medium"/>
                  <a:sym typeface="Fira Sans Extra Condensed Medium"/>
                </a:rPr>
                <a:t>June</a:t>
              </a:r>
              <a:endParaRPr sz="15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069" name="Google Shape;1069;p46"/>
          <p:cNvGrpSpPr/>
          <p:nvPr/>
        </p:nvGrpSpPr>
        <p:grpSpPr>
          <a:xfrm>
            <a:off x="6659525" y="1435775"/>
            <a:ext cx="1774200" cy="1281900"/>
            <a:chOff x="6659525" y="1316275"/>
            <a:chExt cx="1774200" cy="1281900"/>
          </a:xfrm>
        </p:grpSpPr>
        <p:sp>
          <p:nvSpPr>
            <p:cNvPr id="1070" name="Google Shape;1070;p46"/>
            <p:cNvSpPr/>
            <p:nvPr/>
          </p:nvSpPr>
          <p:spPr>
            <a:xfrm>
              <a:off x="6659525" y="1316275"/>
              <a:ext cx="1774200" cy="1281900"/>
            </a:xfrm>
            <a:prstGeom prst="roundRect">
              <a:avLst>
                <a:gd name="adj" fmla="val 8392"/>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46"/>
            <p:cNvGrpSpPr/>
            <p:nvPr/>
          </p:nvGrpSpPr>
          <p:grpSpPr>
            <a:xfrm>
              <a:off x="6938292" y="1417275"/>
              <a:ext cx="1216667" cy="1079925"/>
              <a:chOff x="5891088" y="1693700"/>
              <a:chExt cx="1216667" cy="1079925"/>
            </a:xfrm>
          </p:grpSpPr>
          <p:grpSp>
            <p:nvGrpSpPr>
              <p:cNvPr id="1072" name="Google Shape;1072;p46"/>
              <p:cNvGrpSpPr/>
              <p:nvPr/>
            </p:nvGrpSpPr>
            <p:grpSpPr>
              <a:xfrm>
                <a:off x="5891088" y="1693700"/>
                <a:ext cx="1216667" cy="208200"/>
                <a:chOff x="6984588" y="2183138"/>
                <a:chExt cx="1216667" cy="208200"/>
              </a:xfrm>
            </p:grpSpPr>
            <p:sp>
              <p:nvSpPr>
                <p:cNvPr id="1073" name="Google Shape;1073;p46"/>
                <p:cNvSpPr txBox="1"/>
                <p:nvPr/>
              </p:nvSpPr>
              <p:spPr>
                <a:xfrm>
                  <a:off x="7229254" y="2183138"/>
                  <a:ext cx="972000" cy="2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1"/>
                      </a:solidFill>
                      <a:latin typeface="Roboto"/>
                      <a:ea typeface="Roboto"/>
                      <a:cs typeface="Roboto"/>
                      <a:sym typeface="Roboto"/>
                    </a:rPr>
                    <a:t>Project 1</a:t>
                  </a:r>
                  <a:endParaRPr sz="1200">
                    <a:solidFill>
                      <a:schemeClr val="accent1"/>
                    </a:solidFill>
                    <a:latin typeface="Roboto"/>
                    <a:ea typeface="Roboto"/>
                    <a:cs typeface="Roboto"/>
                    <a:sym typeface="Roboto"/>
                  </a:endParaRPr>
                </a:p>
              </p:txBody>
            </p:sp>
            <p:sp>
              <p:nvSpPr>
                <p:cNvPr id="1074" name="Google Shape;1074;p46"/>
                <p:cNvSpPr/>
                <p:nvPr/>
              </p:nvSpPr>
              <p:spPr>
                <a:xfrm>
                  <a:off x="6984588" y="2230375"/>
                  <a:ext cx="352200" cy="113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1075" name="Google Shape;1075;p46"/>
              <p:cNvGrpSpPr/>
              <p:nvPr/>
            </p:nvGrpSpPr>
            <p:grpSpPr>
              <a:xfrm>
                <a:off x="5891088" y="1984275"/>
                <a:ext cx="1216667" cy="208200"/>
                <a:chOff x="6984588" y="2442213"/>
                <a:chExt cx="1216667" cy="208200"/>
              </a:xfrm>
            </p:grpSpPr>
            <p:sp>
              <p:nvSpPr>
                <p:cNvPr id="1076" name="Google Shape;1076;p46"/>
                <p:cNvSpPr txBox="1"/>
                <p:nvPr/>
              </p:nvSpPr>
              <p:spPr>
                <a:xfrm>
                  <a:off x="7229254" y="2442213"/>
                  <a:ext cx="972000" cy="2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2"/>
                      </a:solidFill>
                      <a:latin typeface="Roboto"/>
                      <a:ea typeface="Roboto"/>
                      <a:cs typeface="Roboto"/>
                      <a:sym typeface="Roboto"/>
                    </a:rPr>
                    <a:t>Project 2</a:t>
                  </a:r>
                  <a:endParaRPr sz="1200">
                    <a:solidFill>
                      <a:schemeClr val="accent2"/>
                    </a:solidFill>
                    <a:latin typeface="Roboto"/>
                    <a:ea typeface="Roboto"/>
                    <a:cs typeface="Roboto"/>
                    <a:sym typeface="Roboto"/>
                  </a:endParaRPr>
                </a:p>
              </p:txBody>
            </p:sp>
            <p:sp>
              <p:nvSpPr>
                <p:cNvPr id="1077" name="Google Shape;1077;p46"/>
                <p:cNvSpPr/>
                <p:nvPr/>
              </p:nvSpPr>
              <p:spPr>
                <a:xfrm>
                  <a:off x="6984588" y="2489450"/>
                  <a:ext cx="352200" cy="113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1078" name="Google Shape;1078;p46"/>
              <p:cNvGrpSpPr/>
              <p:nvPr/>
            </p:nvGrpSpPr>
            <p:grpSpPr>
              <a:xfrm>
                <a:off x="5891088" y="2274850"/>
                <a:ext cx="1216667" cy="208200"/>
                <a:chOff x="6984588" y="2748538"/>
                <a:chExt cx="1216667" cy="208200"/>
              </a:xfrm>
            </p:grpSpPr>
            <p:sp>
              <p:nvSpPr>
                <p:cNvPr id="1079" name="Google Shape;1079;p46"/>
                <p:cNvSpPr txBox="1"/>
                <p:nvPr/>
              </p:nvSpPr>
              <p:spPr>
                <a:xfrm>
                  <a:off x="7229254" y="2748538"/>
                  <a:ext cx="972000" cy="2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3"/>
                      </a:solidFill>
                      <a:latin typeface="Roboto"/>
                      <a:ea typeface="Roboto"/>
                      <a:cs typeface="Roboto"/>
                      <a:sym typeface="Roboto"/>
                    </a:rPr>
                    <a:t>Project 3</a:t>
                  </a:r>
                  <a:endParaRPr sz="1200">
                    <a:solidFill>
                      <a:schemeClr val="accent3"/>
                    </a:solidFill>
                    <a:latin typeface="Roboto"/>
                    <a:ea typeface="Roboto"/>
                    <a:cs typeface="Roboto"/>
                    <a:sym typeface="Roboto"/>
                  </a:endParaRPr>
                </a:p>
              </p:txBody>
            </p:sp>
            <p:sp>
              <p:nvSpPr>
                <p:cNvPr id="1080" name="Google Shape;1080;p46"/>
                <p:cNvSpPr/>
                <p:nvPr/>
              </p:nvSpPr>
              <p:spPr>
                <a:xfrm>
                  <a:off x="6984588" y="2795775"/>
                  <a:ext cx="352200" cy="113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1081" name="Google Shape;1081;p46"/>
              <p:cNvGrpSpPr/>
              <p:nvPr/>
            </p:nvGrpSpPr>
            <p:grpSpPr>
              <a:xfrm>
                <a:off x="5891088" y="2565425"/>
                <a:ext cx="1216667" cy="208200"/>
                <a:chOff x="6984588" y="3054863"/>
                <a:chExt cx="1216667" cy="208200"/>
              </a:xfrm>
            </p:grpSpPr>
            <p:sp>
              <p:nvSpPr>
                <p:cNvPr id="1082" name="Google Shape;1082;p46"/>
                <p:cNvSpPr txBox="1"/>
                <p:nvPr/>
              </p:nvSpPr>
              <p:spPr>
                <a:xfrm>
                  <a:off x="7229254" y="3054863"/>
                  <a:ext cx="972000" cy="2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6"/>
                      </a:solidFill>
                      <a:latin typeface="Roboto"/>
                      <a:ea typeface="Roboto"/>
                      <a:cs typeface="Roboto"/>
                      <a:sym typeface="Roboto"/>
                    </a:rPr>
                    <a:t>Project 4</a:t>
                  </a:r>
                  <a:endParaRPr sz="1200">
                    <a:solidFill>
                      <a:schemeClr val="accent6"/>
                    </a:solidFill>
                    <a:latin typeface="Roboto"/>
                    <a:ea typeface="Roboto"/>
                    <a:cs typeface="Roboto"/>
                    <a:sym typeface="Roboto"/>
                  </a:endParaRPr>
                </a:p>
              </p:txBody>
            </p:sp>
            <p:sp>
              <p:nvSpPr>
                <p:cNvPr id="1083" name="Google Shape;1083;p46"/>
                <p:cNvSpPr/>
                <p:nvPr/>
              </p:nvSpPr>
              <p:spPr>
                <a:xfrm>
                  <a:off x="6984588" y="3102100"/>
                  <a:ext cx="352200" cy="113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grpSp>
      <p:grpSp>
        <p:nvGrpSpPr>
          <p:cNvPr id="1084" name="Google Shape;1084;p46"/>
          <p:cNvGrpSpPr/>
          <p:nvPr/>
        </p:nvGrpSpPr>
        <p:grpSpPr>
          <a:xfrm>
            <a:off x="6244250" y="3523375"/>
            <a:ext cx="2189475" cy="1152750"/>
            <a:chOff x="6244300" y="1152500"/>
            <a:chExt cx="2189475" cy="1152750"/>
          </a:xfrm>
        </p:grpSpPr>
        <p:sp>
          <p:nvSpPr>
            <p:cNvPr id="1085" name="Google Shape;1085;p46"/>
            <p:cNvSpPr txBox="1"/>
            <p:nvPr/>
          </p:nvSpPr>
          <p:spPr>
            <a:xfrm>
              <a:off x="6244375" y="1152500"/>
              <a:ext cx="21894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Planet Venus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086" name="Google Shape;1086;p46"/>
            <p:cNvSpPr txBox="1"/>
            <p:nvPr/>
          </p:nvSpPr>
          <p:spPr>
            <a:xfrm>
              <a:off x="6244300" y="1408250"/>
              <a:ext cx="2189400" cy="89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 It is terribly hot, even hotter than Mercury</a:t>
              </a:r>
              <a:endParaRPr sz="1200">
                <a:solidFill>
                  <a:srgbClr val="434343"/>
                </a:solidFill>
                <a:latin typeface="Roboto"/>
                <a:ea typeface="Roboto"/>
                <a:cs typeface="Roboto"/>
                <a:sym typeface="Roboto"/>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140" name="Google Shape;1140;p4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1093" name="Google Shape;1093;p47"/>
          <p:cNvGrpSpPr/>
          <p:nvPr/>
        </p:nvGrpSpPr>
        <p:grpSpPr>
          <a:xfrm>
            <a:off x="4567317" y="1606460"/>
            <a:ext cx="2635560" cy="1974893"/>
            <a:chOff x="4746100" y="1831369"/>
            <a:chExt cx="2854500" cy="2138950"/>
          </a:xfrm>
        </p:grpSpPr>
        <p:sp>
          <p:nvSpPr>
            <p:cNvPr id="1094" name="Google Shape;1094;p47"/>
            <p:cNvSpPr/>
            <p:nvPr/>
          </p:nvSpPr>
          <p:spPr>
            <a:xfrm>
              <a:off x="4746100" y="1831369"/>
              <a:ext cx="4152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746100" y="2151569"/>
              <a:ext cx="9339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4746100" y="2471744"/>
              <a:ext cx="11769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746100" y="2791944"/>
              <a:ext cx="20847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4746100" y="3112144"/>
              <a:ext cx="28545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4746100" y="3432319"/>
              <a:ext cx="25134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4746100" y="3752519"/>
              <a:ext cx="1885800" cy="21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7"/>
          <p:cNvGrpSpPr/>
          <p:nvPr/>
        </p:nvGrpSpPr>
        <p:grpSpPr>
          <a:xfrm>
            <a:off x="2171976" y="1606460"/>
            <a:ext cx="2395433" cy="1974893"/>
            <a:chOff x="2151775" y="1831369"/>
            <a:chExt cx="2594425" cy="2138950"/>
          </a:xfrm>
        </p:grpSpPr>
        <p:sp>
          <p:nvSpPr>
            <p:cNvPr id="1102" name="Google Shape;1102;p47"/>
            <p:cNvSpPr/>
            <p:nvPr/>
          </p:nvSpPr>
          <p:spPr>
            <a:xfrm>
              <a:off x="4414500" y="1831369"/>
              <a:ext cx="3315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4110750" y="2151569"/>
              <a:ext cx="6354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3569225" y="2471744"/>
              <a:ext cx="11769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2921900" y="2791944"/>
              <a:ext cx="18243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2151775" y="3112144"/>
              <a:ext cx="25944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2661425" y="3432319"/>
              <a:ext cx="20847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2860200" y="3752519"/>
              <a:ext cx="1885800" cy="21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47"/>
          <p:cNvGrpSpPr/>
          <p:nvPr/>
        </p:nvGrpSpPr>
        <p:grpSpPr>
          <a:xfrm>
            <a:off x="1057992" y="1359898"/>
            <a:ext cx="6615710" cy="2739223"/>
            <a:chOff x="945250" y="1564325"/>
            <a:chExt cx="7165288" cy="2966775"/>
          </a:xfrm>
        </p:grpSpPr>
        <p:cxnSp>
          <p:nvCxnSpPr>
            <p:cNvPr id="1110" name="Google Shape;1110;p47"/>
            <p:cNvCxnSpPr/>
            <p:nvPr/>
          </p:nvCxnSpPr>
          <p:spPr>
            <a:xfrm>
              <a:off x="2435706"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1" name="Google Shape;1111;p47"/>
            <p:cNvCxnSpPr/>
            <p:nvPr/>
          </p:nvCxnSpPr>
          <p:spPr>
            <a:xfrm>
              <a:off x="3205838"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2" name="Google Shape;1112;p47"/>
            <p:cNvCxnSpPr/>
            <p:nvPr/>
          </p:nvCxnSpPr>
          <p:spPr>
            <a:xfrm>
              <a:off x="3975969"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3" name="Google Shape;1113;p47"/>
            <p:cNvCxnSpPr/>
            <p:nvPr/>
          </p:nvCxnSpPr>
          <p:spPr>
            <a:xfrm>
              <a:off x="4746100"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4" name="Google Shape;1114;p47"/>
            <p:cNvCxnSpPr/>
            <p:nvPr/>
          </p:nvCxnSpPr>
          <p:spPr>
            <a:xfrm>
              <a:off x="5516231"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5" name="Google Shape;1115;p47"/>
            <p:cNvCxnSpPr/>
            <p:nvPr/>
          </p:nvCxnSpPr>
          <p:spPr>
            <a:xfrm>
              <a:off x="6286363"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16" name="Google Shape;1116;p47"/>
            <p:cNvCxnSpPr/>
            <p:nvPr/>
          </p:nvCxnSpPr>
          <p:spPr>
            <a:xfrm>
              <a:off x="7056494" y="1564325"/>
              <a:ext cx="0" cy="2673000"/>
            </a:xfrm>
            <a:prstGeom prst="straightConnector1">
              <a:avLst/>
            </a:prstGeom>
            <a:noFill/>
            <a:ln w="9525" cap="flat" cmpd="sng">
              <a:solidFill>
                <a:schemeClr val="lt2"/>
              </a:solidFill>
              <a:prstDash val="solid"/>
              <a:round/>
              <a:headEnd type="none" w="med" len="med"/>
              <a:tailEnd type="none" w="med" len="med"/>
            </a:ln>
          </p:spPr>
        </p:cxnSp>
        <p:sp>
          <p:nvSpPr>
            <p:cNvPr id="1117" name="Google Shape;1117;p47"/>
            <p:cNvSpPr txBox="1"/>
            <p:nvPr/>
          </p:nvSpPr>
          <p:spPr>
            <a:xfrm>
              <a:off x="4462150"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0%</a:t>
              </a:r>
              <a:endParaRPr sz="1100">
                <a:solidFill>
                  <a:srgbClr val="434343"/>
                </a:solidFill>
                <a:latin typeface="Roboto"/>
                <a:ea typeface="Roboto"/>
                <a:cs typeface="Roboto"/>
                <a:sym typeface="Roboto"/>
              </a:endParaRPr>
            </a:p>
          </p:txBody>
        </p:sp>
        <p:sp>
          <p:nvSpPr>
            <p:cNvPr id="1118" name="Google Shape;1118;p47"/>
            <p:cNvSpPr txBox="1"/>
            <p:nvPr/>
          </p:nvSpPr>
          <p:spPr>
            <a:xfrm>
              <a:off x="3692025"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25%</a:t>
              </a:r>
              <a:endParaRPr sz="1100">
                <a:solidFill>
                  <a:srgbClr val="434343"/>
                </a:solidFill>
                <a:latin typeface="Roboto"/>
                <a:ea typeface="Roboto"/>
                <a:cs typeface="Roboto"/>
                <a:sym typeface="Roboto"/>
              </a:endParaRPr>
            </a:p>
          </p:txBody>
        </p:sp>
        <p:sp>
          <p:nvSpPr>
            <p:cNvPr id="1119" name="Google Shape;1119;p47"/>
            <p:cNvSpPr txBox="1"/>
            <p:nvPr/>
          </p:nvSpPr>
          <p:spPr>
            <a:xfrm>
              <a:off x="2921900"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50%</a:t>
              </a:r>
              <a:endParaRPr sz="1100">
                <a:solidFill>
                  <a:srgbClr val="434343"/>
                </a:solidFill>
                <a:latin typeface="Roboto"/>
                <a:ea typeface="Roboto"/>
                <a:cs typeface="Roboto"/>
                <a:sym typeface="Roboto"/>
              </a:endParaRPr>
            </a:p>
          </p:txBody>
        </p:sp>
        <p:sp>
          <p:nvSpPr>
            <p:cNvPr id="1120" name="Google Shape;1120;p47"/>
            <p:cNvSpPr txBox="1"/>
            <p:nvPr/>
          </p:nvSpPr>
          <p:spPr>
            <a:xfrm>
              <a:off x="1381650"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p:txBody>
        </p:sp>
        <p:sp>
          <p:nvSpPr>
            <p:cNvPr id="1121" name="Google Shape;1121;p47"/>
            <p:cNvSpPr txBox="1"/>
            <p:nvPr/>
          </p:nvSpPr>
          <p:spPr>
            <a:xfrm>
              <a:off x="6772513"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75%</a:t>
              </a:r>
              <a:endParaRPr sz="1100">
                <a:solidFill>
                  <a:srgbClr val="434343"/>
                </a:solidFill>
                <a:latin typeface="Roboto"/>
                <a:ea typeface="Roboto"/>
                <a:cs typeface="Roboto"/>
                <a:sym typeface="Roboto"/>
              </a:endParaRPr>
            </a:p>
          </p:txBody>
        </p:sp>
        <p:sp>
          <p:nvSpPr>
            <p:cNvPr id="1122" name="Google Shape;1122;p47"/>
            <p:cNvSpPr txBox="1"/>
            <p:nvPr/>
          </p:nvSpPr>
          <p:spPr>
            <a:xfrm>
              <a:off x="6002388"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50%</a:t>
              </a:r>
              <a:endParaRPr sz="1100">
                <a:solidFill>
                  <a:srgbClr val="434343"/>
                </a:solidFill>
                <a:latin typeface="Roboto"/>
                <a:ea typeface="Roboto"/>
                <a:cs typeface="Roboto"/>
                <a:sym typeface="Roboto"/>
              </a:endParaRPr>
            </a:p>
          </p:txBody>
        </p:sp>
        <p:sp>
          <p:nvSpPr>
            <p:cNvPr id="1123" name="Google Shape;1123;p47"/>
            <p:cNvSpPr txBox="1"/>
            <p:nvPr/>
          </p:nvSpPr>
          <p:spPr>
            <a:xfrm>
              <a:off x="5232263"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25%</a:t>
              </a:r>
              <a:endParaRPr sz="1100">
                <a:solidFill>
                  <a:srgbClr val="434343"/>
                </a:solidFill>
                <a:latin typeface="Roboto"/>
                <a:ea typeface="Roboto"/>
                <a:cs typeface="Roboto"/>
                <a:sym typeface="Roboto"/>
              </a:endParaRPr>
            </a:p>
          </p:txBody>
        </p:sp>
        <p:cxnSp>
          <p:nvCxnSpPr>
            <p:cNvPr id="1124" name="Google Shape;1124;p47"/>
            <p:cNvCxnSpPr/>
            <p:nvPr/>
          </p:nvCxnSpPr>
          <p:spPr>
            <a:xfrm>
              <a:off x="1665575" y="1564325"/>
              <a:ext cx="0" cy="2673000"/>
            </a:xfrm>
            <a:prstGeom prst="straightConnector1">
              <a:avLst/>
            </a:prstGeom>
            <a:noFill/>
            <a:ln w="9525" cap="flat" cmpd="sng">
              <a:solidFill>
                <a:schemeClr val="lt2"/>
              </a:solidFill>
              <a:prstDash val="solid"/>
              <a:round/>
              <a:headEnd type="none" w="med" len="med"/>
              <a:tailEnd type="none" w="med" len="med"/>
            </a:ln>
          </p:spPr>
        </p:cxnSp>
        <p:cxnSp>
          <p:nvCxnSpPr>
            <p:cNvPr id="1125" name="Google Shape;1125;p47"/>
            <p:cNvCxnSpPr/>
            <p:nvPr/>
          </p:nvCxnSpPr>
          <p:spPr>
            <a:xfrm>
              <a:off x="7826625" y="1564325"/>
              <a:ext cx="0" cy="2673000"/>
            </a:xfrm>
            <a:prstGeom prst="straightConnector1">
              <a:avLst/>
            </a:prstGeom>
            <a:noFill/>
            <a:ln w="9525" cap="flat" cmpd="sng">
              <a:solidFill>
                <a:schemeClr val="lt2"/>
              </a:solidFill>
              <a:prstDash val="solid"/>
              <a:round/>
              <a:headEnd type="none" w="med" len="med"/>
              <a:tailEnd type="none" w="med" len="med"/>
            </a:ln>
          </p:spPr>
        </p:cxnSp>
        <p:sp>
          <p:nvSpPr>
            <p:cNvPr id="1126" name="Google Shape;1126;p47"/>
            <p:cNvSpPr txBox="1"/>
            <p:nvPr/>
          </p:nvSpPr>
          <p:spPr>
            <a:xfrm>
              <a:off x="2151775"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75%</a:t>
              </a:r>
              <a:endParaRPr sz="1100">
                <a:solidFill>
                  <a:srgbClr val="434343"/>
                </a:solidFill>
                <a:latin typeface="Roboto"/>
                <a:ea typeface="Roboto"/>
                <a:cs typeface="Roboto"/>
                <a:sym typeface="Roboto"/>
              </a:endParaRPr>
            </a:p>
          </p:txBody>
        </p:sp>
        <p:sp>
          <p:nvSpPr>
            <p:cNvPr id="1127" name="Google Shape;1127;p47"/>
            <p:cNvSpPr txBox="1"/>
            <p:nvPr/>
          </p:nvSpPr>
          <p:spPr>
            <a:xfrm>
              <a:off x="7542638" y="4313300"/>
              <a:ext cx="5679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p:txBody>
        </p:sp>
        <p:sp>
          <p:nvSpPr>
            <p:cNvPr id="1128" name="Google Shape;1128;p47"/>
            <p:cNvSpPr txBox="1"/>
            <p:nvPr/>
          </p:nvSpPr>
          <p:spPr>
            <a:xfrm>
              <a:off x="945250" y="3752494"/>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20</a:t>
              </a:r>
              <a:endParaRPr sz="1100">
                <a:solidFill>
                  <a:srgbClr val="434343"/>
                </a:solidFill>
                <a:latin typeface="Roboto"/>
                <a:ea typeface="Roboto"/>
                <a:cs typeface="Roboto"/>
                <a:sym typeface="Roboto"/>
              </a:endParaRPr>
            </a:p>
          </p:txBody>
        </p:sp>
        <p:sp>
          <p:nvSpPr>
            <p:cNvPr id="1129" name="Google Shape;1129;p47"/>
            <p:cNvSpPr txBox="1"/>
            <p:nvPr/>
          </p:nvSpPr>
          <p:spPr>
            <a:xfrm>
              <a:off x="945250" y="34323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30</a:t>
              </a:r>
              <a:endParaRPr sz="1100">
                <a:solidFill>
                  <a:srgbClr val="434343"/>
                </a:solidFill>
                <a:latin typeface="Roboto"/>
                <a:ea typeface="Roboto"/>
                <a:cs typeface="Roboto"/>
                <a:sym typeface="Roboto"/>
              </a:endParaRPr>
            </a:p>
          </p:txBody>
        </p:sp>
        <p:sp>
          <p:nvSpPr>
            <p:cNvPr id="1130" name="Google Shape;1130;p47"/>
            <p:cNvSpPr txBox="1"/>
            <p:nvPr/>
          </p:nvSpPr>
          <p:spPr>
            <a:xfrm>
              <a:off x="945250" y="31121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40</a:t>
              </a:r>
              <a:endParaRPr sz="1100">
                <a:solidFill>
                  <a:srgbClr val="434343"/>
                </a:solidFill>
                <a:latin typeface="Roboto"/>
                <a:ea typeface="Roboto"/>
                <a:cs typeface="Roboto"/>
                <a:sym typeface="Roboto"/>
              </a:endParaRPr>
            </a:p>
          </p:txBody>
        </p:sp>
        <p:sp>
          <p:nvSpPr>
            <p:cNvPr id="1131" name="Google Shape;1131;p47"/>
            <p:cNvSpPr txBox="1"/>
            <p:nvPr/>
          </p:nvSpPr>
          <p:spPr>
            <a:xfrm>
              <a:off x="945250" y="27919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50</a:t>
              </a:r>
              <a:endParaRPr sz="1100">
                <a:solidFill>
                  <a:srgbClr val="434343"/>
                </a:solidFill>
                <a:latin typeface="Roboto"/>
                <a:ea typeface="Roboto"/>
                <a:cs typeface="Roboto"/>
                <a:sym typeface="Roboto"/>
              </a:endParaRPr>
            </a:p>
          </p:txBody>
        </p:sp>
        <p:sp>
          <p:nvSpPr>
            <p:cNvPr id="1132" name="Google Shape;1132;p47"/>
            <p:cNvSpPr txBox="1"/>
            <p:nvPr/>
          </p:nvSpPr>
          <p:spPr>
            <a:xfrm>
              <a:off x="945250" y="24717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60</a:t>
              </a:r>
              <a:endParaRPr sz="1100">
                <a:solidFill>
                  <a:srgbClr val="434343"/>
                </a:solidFill>
                <a:latin typeface="Roboto"/>
                <a:ea typeface="Roboto"/>
                <a:cs typeface="Roboto"/>
                <a:sym typeface="Roboto"/>
              </a:endParaRPr>
            </a:p>
          </p:txBody>
        </p:sp>
        <p:sp>
          <p:nvSpPr>
            <p:cNvPr id="1133" name="Google Shape;1133;p47"/>
            <p:cNvSpPr txBox="1"/>
            <p:nvPr/>
          </p:nvSpPr>
          <p:spPr>
            <a:xfrm>
              <a:off x="945250" y="21515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70</a:t>
              </a:r>
              <a:endParaRPr sz="1100">
                <a:solidFill>
                  <a:srgbClr val="434343"/>
                </a:solidFill>
                <a:latin typeface="Roboto"/>
                <a:ea typeface="Roboto"/>
                <a:cs typeface="Roboto"/>
                <a:sym typeface="Roboto"/>
              </a:endParaRPr>
            </a:p>
          </p:txBody>
        </p:sp>
        <p:sp>
          <p:nvSpPr>
            <p:cNvPr id="1134" name="Google Shape;1134;p47"/>
            <p:cNvSpPr txBox="1"/>
            <p:nvPr/>
          </p:nvSpPr>
          <p:spPr>
            <a:xfrm>
              <a:off x="945250" y="1831331"/>
              <a:ext cx="567900" cy="21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71+</a:t>
              </a:r>
              <a:endParaRPr sz="1100">
                <a:solidFill>
                  <a:srgbClr val="434343"/>
                </a:solidFill>
                <a:latin typeface="Roboto"/>
                <a:ea typeface="Roboto"/>
                <a:cs typeface="Roboto"/>
                <a:sym typeface="Roboto"/>
              </a:endParaRPr>
            </a:p>
          </p:txBody>
        </p:sp>
      </p:grpSp>
      <p:grpSp>
        <p:nvGrpSpPr>
          <p:cNvPr id="1135" name="Google Shape;1135;p47"/>
          <p:cNvGrpSpPr/>
          <p:nvPr/>
        </p:nvGrpSpPr>
        <p:grpSpPr>
          <a:xfrm>
            <a:off x="3111298" y="4247100"/>
            <a:ext cx="2933600" cy="352500"/>
            <a:chOff x="3111298" y="4254338"/>
            <a:chExt cx="2933600" cy="352500"/>
          </a:xfrm>
        </p:grpSpPr>
        <p:sp>
          <p:nvSpPr>
            <p:cNvPr id="1136" name="Google Shape;1136;p47"/>
            <p:cNvSpPr/>
            <p:nvPr/>
          </p:nvSpPr>
          <p:spPr>
            <a:xfrm>
              <a:off x="4267802" y="4354688"/>
              <a:ext cx="151800" cy="15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txBox="1"/>
            <p:nvPr/>
          </p:nvSpPr>
          <p:spPr>
            <a:xfrm>
              <a:off x="3111298" y="4254338"/>
              <a:ext cx="1080300" cy="35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Male</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38" name="Google Shape;1138;p47"/>
            <p:cNvSpPr/>
            <p:nvPr/>
          </p:nvSpPr>
          <p:spPr>
            <a:xfrm>
              <a:off x="4736602" y="4354688"/>
              <a:ext cx="151800" cy="15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txBox="1"/>
            <p:nvPr/>
          </p:nvSpPr>
          <p:spPr>
            <a:xfrm>
              <a:off x="4964598" y="4254338"/>
              <a:ext cx="1080300" cy="35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Female</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297" name="Google Shape;1297;p4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1146" name="Google Shape;1146;p48"/>
          <p:cNvGrpSpPr/>
          <p:nvPr/>
        </p:nvGrpSpPr>
        <p:grpSpPr>
          <a:xfrm>
            <a:off x="995987" y="1374405"/>
            <a:ext cx="557703" cy="3512299"/>
            <a:chOff x="1767600" y="1330266"/>
            <a:chExt cx="557703" cy="3512299"/>
          </a:xfrm>
        </p:grpSpPr>
        <p:sp>
          <p:nvSpPr>
            <p:cNvPr id="1147" name="Google Shape;1147;p48"/>
            <p:cNvSpPr/>
            <p:nvPr/>
          </p:nvSpPr>
          <p:spPr>
            <a:xfrm>
              <a:off x="2086880" y="3757547"/>
              <a:ext cx="238423" cy="2384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2086880" y="3487849"/>
              <a:ext cx="238423" cy="2384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086880" y="3218151"/>
              <a:ext cx="238423" cy="2384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2086880" y="2948453"/>
              <a:ext cx="238423" cy="2384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2086880" y="2678756"/>
              <a:ext cx="238423" cy="23842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2086880"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2086880"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2086880"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2086880"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2086880"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txBox="1"/>
            <p:nvPr/>
          </p:nvSpPr>
          <p:spPr>
            <a:xfrm rot="-3599935">
              <a:off x="1663662" y="4359506"/>
              <a:ext cx="765575"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JAN</a:t>
              </a:r>
              <a:endParaRPr sz="1200">
                <a:solidFill>
                  <a:srgbClr val="434343"/>
                </a:solidFill>
                <a:latin typeface="Roboto"/>
                <a:ea typeface="Roboto"/>
                <a:cs typeface="Roboto"/>
                <a:sym typeface="Roboto"/>
              </a:endParaRPr>
            </a:p>
          </p:txBody>
        </p:sp>
      </p:grpSp>
      <p:grpSp>
        <p:nvGrpSpPr>
          <p:cNvPr id="1158" name="Google Shape;1158;p48"/>
          <p:cNvGrpSpPr/>
          <p:nvPr/>
        </p:nvGrpSpPr>
        <p:grpSpPr>
          <a:xfrm>
            <a:off x="1472067" y="1374405"/>
            <a:ext cx="511865" cy="3426498"/>
            <a:chOff x="2243680" y="1330266"/>
            <a:chExt cx="511865" cy="3426498"/>
          </a:xfrm>
        </p:grpSpPr>
        <p:sp>
          <p:nvSpPr>
            <p:cNvPr id="1159" name="Google Shape;1159;p48"/>
            <p:cNvSpPr/>
            <p:nvPr/>
          </p:nvSpPr>
          <p:spPr>
            <a:xfrm>
              <a:off x="2517044" y="3757547"/>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2517044" y="3487849"/>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2517044" y="3218151"/>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2517044" y="2948453"/>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2517044" y="2678756"/>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2517044" y="2409058"/>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2517044" y="2139360"/>
              <a:ext cx="2385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2517044" y="1869662"/>
              <a:ext cx="238500" cy="23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517044" y="1599964"/>
              <a:ext cx="238500" cy="23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517044"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txBox="1"/>
            <p:nvPr/>
          </p:nvSpPr>
          <p:spPr>
            <a:xfrm rot="-3599929">
              <a:off x="2162692"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FEB</a:t>
              </a:r>
              <a:endParaRPr sz="1200">
                <a:solidFill>
                  <a:srgbClr val="434343"/>
                </a:solidFill>
                <a:latin typeface="Roboto"/>
                <a:ea typeface="Roboto"/>
                <a:cs typeface="Roboto"/>
                <a:sym typeface="Roboto"/>
              </a:endParaRPr>
            </a:p>
          </p:txBody>
        </p:sp>
      </p:grpSp>
      <p:grpSp>
        <p:nvGrpSpPr>
          <p:cNvPr id="1170" name="Google Shape;1170;p48"/>
          <p:cNvGrpSpPr/>
          <p:nvPr/>
        </p:nvGrpSpPr>
        <p:grpSpPr>
          <a:xfrm>
            <a:off x="1902225" y="1374405"/>
            <a:ext cx="511800" cy="3426498"/>
            <a:chOff x="2673837" y="1330266"/>
            <a:chExt cx="511800" cy="3426498"/>
          </a:xfrm>
        </p:grpSpPr>
        <p:sp>
          <p:nvSpPr>
            <p:cNvPr id="1171" name="Google Shape;1171;p48"/>
            <p:cNvSpPr/>
            <p:nvPr/>
          </p:nvSpPr>
          <p:spPr>
            <a:xfrm>
              <a:off x="2947208" y="3757547"/>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2947208" y="3487849"/>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2947208" y="3218151"/>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947208" y="2948453"/>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947208" y="267875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947208"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947208"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947208"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947208"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947208"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txBox="1"/>
            <p:nvPr/>
          </p:nvSpPr>
          <p:spPr>
            <a:xfrm rot="-3599929">
              <a:off x="2592849"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MAR</a:t>
              </a:r>
              <a:endParaRPr sz="1200">
                <a:solidFill>
                  <a:srgbClr val="434343"/>
                </a:solidFill>
                <a:latin typeface="Roboto"/>
                <a:ea typeface="Roboto"/>
                <a:cs typeface="Roboto"/>
                <a:sym typeface="Roboto"/>
              </a:endParaRPr>
            </a:p>
          </p:txBody>
        </p:sp>
      </p:grpSp>
      <p:grpSp>
        <p:nvGrpSpPr>
          <p:cNvPr id="1182" name="Google Shape;1182;p48"/>
          <p:cNvGrpSpPr/>
          <p:nvPr/>
        </p:nvGrpSpPr>
        <p:grpSpPr>
          <a:xfrm>
            <a:off x="2332400" y="1374405"/>
            <a:ext cx="511800" cy="3426498"/>
            <a:chOff x="3104012" y="1330266"/>
            <a:chExt cx="511800" cy="3426498"/>
          </a:xfrm>
        </p:grpSpPr>
        <p:sp>
          <p:nvSpPr>
            <p:cNvPr id="1183" name="Google Shape;1183;p48"/>
            <p:cNvSpPr/>
            <p:nvPr/>
          </p:nvSpPr>
          <p:spPr>
            <a:xfrm>
              <a:off x="3377373" y="3757547"/>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377373" y="3487849"/>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3377373" y="3218151"/>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3377373" y="2948453"/>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3377373" y="2678756"/>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377373" y="2409058"/>
              <a:ext cx="238423" cy="23842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3377373"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377373"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3377373"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3377373"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txBox="1"/>
            <p:nvPr/>
          </p:nvSpPr>
          <p:spPr>
            <a:xfrm rot="-3599929">
              <a:off x="3023024"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APR</a:t>
              </a:r>
              <a:endParaRPr sz="1200">
                <a:solidFill>
                  <a:srgbClr val="434343"/>
                </a:solidFill>
                <a:latin typeface="Roboto"/>
                <a:ea typeface="Roboto"/>
                <a:cs typeface="Roboto"/>
                <a:sym typeface="Roboto"/>
              </a:endParaRPr>
            </a:p>
          </p:txBody>
        </p:sp>
      </p:grpSp>
      <p:grpSp>
        <p:nvGrpSpPr>
          <p:cNvPr id="1194" name="Google Shape;1194;p48"/>
          <p:cNvGrpSpPr/>
          <p:nvPr/>
        </p:nvGrpSpPr>
        <p:grpSpPr>
          <a:xfrm>
            <a:off x="4913375" y="1374405"/>
            <a:ext cx="511800" cy="3426498"/>
            <a:chOff x="5684987" y="1330266"/>
            <a:chExt cx="511800" cy="3426498"/>
          </a:xfrm>
        </p:grpSpPr>
        <p:sp>
          <p:nvSpPr>
            <p:cNvPr id="1195" name="Google Shape;1195;p48"/>
            <p:cNvSpPr/>
            <p:nvPr/>
          </p:nvSpPr>
          <p:spPr>
            <a:xfrm>
              <a:off x="5958359" y="3757547"/>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5958359" y="3487849"/>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958359" y="3218151"/>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5958359" y="2948453"/>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5958359" y="2678756"/>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5958359" y="2409058"/>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958359" y="2139360"/>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5958359" y="1869662"/>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5958359"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958359"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txBox="1"/>
            <p:nvPr/>
          </p:nvSpPr>
          <p:spPr>
            <a:xfrm rot="-3599929">
              <a:off x="5603999"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OCT</a:t>
              </a:r>
              <a:endParaRPr sz="1200">
                <a:solidFill>
                  <a:srgbClr val="434343"/>
                </a:solidFill>
                <a:latin typeface="Roboto"/>
                <a:ea typeface="Roboto"/>
                <a:cs typeface="Roboto"/>
                <a:sym typeface="Roboto"/>
              </a:endParaRPr>
            </a:p>
          </p:txBody>
        </p:sp>
      </p:grpSp>
      <p:grpSp>
        <p:nvGrpSpPr>
          <p:cNvPr id="1206" name="Google Shape;1206;p48"/>
          <p:cNvGrpSpPr/>
          <p:nvPr/>
        </p:nvGrpSpPr>
        <p:grpSpPr>
          <a:xfrm>
            <a:off x="4483225" y="1374405"/>
            <a:ext cx="511800" cy="3426498"/>
            <a:chOff x="5254837" y="1330266"/>
            <a:chExt cx="511800" cy="3426498"/>
          </a:xfrm>
        </p:grpSpPr>
        <p:sp>
          <p:nvSpPr>
            <p:cNvPr id="1207" name="Google Shape;1207;p48"/>
            <p:cNvSpPr/>
            <p:nvPr/>
          </p:nvSpPr>
          <p:spPr>
            <a:xfrm>
              <a:off x="5528194" y="3757547"/>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528194" y="3487849"/>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528194" y="3218151"/>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528194" y="2948453"/>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5528194" y="2678756"/>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5528194" y="2409058"/>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5528194" y="2139360"/>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5528194" y="1869662"/>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528194" y="1599964"/>
              <a:ext cx="238423" cy="23842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528194"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txBox="1"/>
            <p:nvPr/>
          </p:nvSpPr>
          <p:spPr>
            <a:xfrm rot="-3599929">
              <a:off x="5173849"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SEP</a:t>
              </a:r>
              <a:endParaRPr sz="1200">
                <a:solidFill>
                  <a:srgbClr val="434343"/>
                </a:solidFill>
                <a:latin typeface="Roboto"/>
                <a:ea typeface="Roboto"/>
                <a:cs typeface="Roboto"/>
                <a:sym typeface="Roboto"/>
              </a:endParaRPr>
            </a:p>
          </p:txBody>
        </p:sp>
      </p:grpSp>
      <p:grpSp>
        <p:nvGrpSpPr>
          <p:cNvPr id="1218" name="Google Shape;1218;p48"/>
          <p:cNvGrpSpPr/>
          <p:nvPr/>
        </p:nvGrpSpPr>
        <p:grpSpPr>
          <a:xfrm>
            <a:off x="4053050" y="1374405"/>
            <a:ext cx="511800" cy="3426498"/>
            <a:chOff x="4824662" y="1330266"/>
            <a:chExt cx="511800" cy="3426498"/>
          </a:xfrm>
        </p:grpSpPr>
        <p:sp>
          <p:nvSpPr>
            <p:cNvPr id="1219" name="Google Shape;1219;p48"/>
            <p:cNvSpPr/>
            <p:nvPr/>
          </p:nvSpPr>
          <p:spPr>
            <a:xfrm>
              <a:off x="5098030" y="3757547"/>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098030" y="3487849"/>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5098030" y="3218151"/>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5098030" y="2948453"/>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5098030" y="2678756"/>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5098030"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5098030"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5098030"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5098030"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098030"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txBox="1"/>
            <p:nvPr/>
          </p:nvSpPr>
          <p:spPr>
            <a:xfrm rot="-3599929">
              <a:off x="4743674"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AUG</a:t>
              </a:r>
              <a:endParaRPr sz="1200">
                <a:solidFill>
                  <a:srgbClr val="434343"/>
                </a:solidFill>
                <a:latin typeface="Roboto"/>
                <a:ea typeface="Roboto"/>
                <a:cs typeface="Roboto"/>
                <a:sym typeface="Roboto"/>
              </a:endParaRPr>
            </a:p>
          </p:txBody>
        </p:sp>
      </p:grpSp>
      <p:grpSp>
        <p:nvGrpSpPr>
          <p:cNvPr id="1230" name="Google Shape;1230;p48"/>
          <p:cNvGrpSpPr/>
          <p:nvPr/>
        </p:nvGrpSpPr>
        <p:grpSpPr>
          <a:xfrm>
            <a:off x="3622887" y="1374405"/>
            <a:ext cx="511800" cy="3426498"/>
            <a:chOff x="4394500" y="1330266"/>
            <a:chExt cx="511800" cy="3426498"/>
          </a:xfrm>
        </p:grpSpPr>
        <p:sp>
          <p:nvSpPr>
            <p:cNvPr id="1231" name="Google Shape;1231;p48"/>
            <p:cNvSpPr/>
            <p:nvPr/>
          </p:nvSpPr>
          <p:spPr>
            <a:xfrm>
              <a:off x="4667866" y="3757547"/>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4667866" y="3487849"/>
              <a:ext cx="238423" cy="23842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4667866" y="3218151"/>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4667866" y="2948453"/>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4667866" y="267875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4667866"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4667866"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4667866"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4667866"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4667866"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txBox="1"/>
            <p:nvPr/>
          </p:nvSpPr>
          <p:spPr>
            <a:xfrm rot="-3599929">
              <a:off x="4313512"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JUL</a:t>
              </a:r>
              <a:endParaRPr sz="1200">
                <a:solidFill>
                  <a:srgbClr val="434343"/>
                </a:solidFill>
                <a:latin typeface="Roboto"/>
                <a:ea typeface="Roboto"/>
                <a:cs typeface="Roboto"/>
                <a:sym typeface="Roboto"/>
              </a:endParaRPr>
            </a:p>
          </p:txBody>
        </p:sp>
      </p:grpSp>
      <p:grpSp>
        <p:nvGrpSpPr>
          <p:cNvPr id="1242" name="Google Shape;1242;p48"/>
          <p:cNvGrpSpPr/>
          <p:nvPr/>
        </p:nvGrpSpPr>
        <p:grpSpPr>
          <a:xfrm>
            <a:off x="3192712" y="1374405"/>
            <a:ext cx="511800" cy="3426498"/>
            <a:chOff x="3964325" y="1330266"/>
            <a:chExt cx="511800" cy="3426498"/>
          </a:xfrm>
        </p:grpSpPr>
        <p:sp>
          <p:nvSpPr>
            <p:cNvPr id="1243" name="Google Shape;1243;p48"/>
            <p:cNvSpPr/>
            <p:nvPr/>
          </p:nvSpPr>
          <p:spPr>
            <a:xfrm>
              <a:off x="4237701" y="3757547"/>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4237701" y="3487849"/>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4237701" y="3218151"/>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4237701" y="2948453"/>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4237701" y="2678756"/>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4237701" y="2409058"/>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4237701" y="2139360"/>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4237701" y="1869662"/>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4237701"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4237701"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txBox="1"/>
            <p:nvPr/>
          </p:nvSpPr>
          <p:spPr>
            <a:xfrm rot="-3599929">
              <a:off x="3883337"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JUN</a:t>
              </a:r>
              <a:endParaRPr sz="1200">
                <a:solidFill>
                  <a:srgbClr val="434343"/>
                </a:solidFill>
                <a:latin typeface="Roboto"/>
                <a:ea typeface="Roboto"/>
                <a:cs typeface="Roboto"/>
                <a:sym typeface="Roboto"/>
              </a:endParaRPr>
            </a:p>
          </p:txBody>
        </p:sp>
      </p:grpSp>
      <p:grpSp>
        <p:nvGrpSpPr>
          <p:cNvPr id="1254" name="Google Shape;1254;p48"/>
          <p:cNvGrpSpPr/>
          <p:nvPr/>
        </p:nvGrpSpPr>
        <p:grpSpPr>
          <a:xfrm>
            <a:off x="2762550" y="1374405"/>
            <a:ext cx="511800" cy="3426498"/>
            <a:chOff x="3534162" y="1330266"/>
            <a:chExt cx="511800" cy="3426498"/>
          </a:xfrm>
        </p:grpSpPr>
        <p:sp>
          <p:nvSpPr>
            <p:cNvPr id="1255" name="Google Shape;1255;p48"/>
            <p:cNvSpPr/>
            <p:nvPr/>
          </p:nvSpPr>
          <p:spPr>
            <a:xfrm>
              <a:off x="3807537" y="3757547"/>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3807537" y="3487849"/>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3807537" y="3218151"/>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3807537" y="2948453"/>
              <a:ext cx="238423" cy="23842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3807537" y="267875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3807537"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3807537"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3807537"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3807537"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3807537"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txBox="1"/>
            <p:nvPr/>
          </p:nvSpPr>
          <p:spPr>
            <a:xfrm rot="-3599929">
              <a:off x="3453174"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MAY</a:t>
              </a:r>
              <a:endParaRPr sz="1200">
                <a:solidFill>
                  <a:srgbClr val="434343"/>
                </a:solidFill>
                <a:latin typeface="Roboto"/>
                <a:ea typeface="Roboto"/>
                <a:cs typeface="Roboto"/>
                <a:sym typeface="Roboto"/>
              </a:endParaRPr>
            </a:p>
          </p:txBody>
        </p:sp>
      </p:grpSp>
      <p:grpSp>
        <p:nvGrpSpPr>
          <p:cNvPr id="1266" name="Google Shape;1266;p48"/>
          <p:cNvGrpSpPr/>
          <p:nvPr/>
        </p:nvGrpSpPr>
        <p:grpSpPr>
          <a:xfrm>
            <a:off x="5343037" y="1374405"/>
            <a:ext cx="512296" cy="3426498"/>
            <a:chOff x="6114650" y="1330266"/>
            <a:chExt cx="512296" cy="3426498"/>
          </a:xfrm>
        </p:grpSpPr>
        <p:sp>
          <p:nvSpPr>
            <p:cNvPr id="1267" name="Google Shape;1267;p48"/>
            <p:cNvSpPr/>
            <p:nvPr/>
          </p:nvSpPr>
          <p:spPr>
            <a:xfrm>
              <a:off x="6388523" y="3757547"/>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6388523" y="3487849"/>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6388523" y="3218151"/>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6388523" y="2948453"/>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6388523" y="267875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6388523" y="2409058"/>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6388523"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6388523"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6388523"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6388523"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txBox="1"/>
            <p:nvPr/>
          </p:nvSpPr>
          <p:spPr>
            <a:xfrm rot="-3599929">
              <a:off x="6033662"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NOV</a:t>
              </a:r>
              <a:endParaRPr sz="1200">
                <a:solidFill>
                  <a:srgbClr val="434343"/>
                </a:solidFill>
                <a:latin typeface="Roboto"/>
                <a:ea typeface="Roboto"/>
                <a:cs typeface="Roboto"/>
                <a:sym typeface="Roboto"/>
              </a:endParaRPr>
            </a:p>
          </p:txBody>
        </p:sp>
      </p:grpSp>
      <p:grpSp>
        <p:nvGrpSpPr>
          <p:cNvPr id="1278" name="Google Shape;1278;p48"/>
          <p:cNvGrpSpPr/>
          <p:nvPr/>
        </p:nvGrpSpPr>
        <p:grpSpPr>
          <a:xfrm>
            <a:off x="5773187" y="1374405"/>
            <a:ext cx="512310" cy="3426498"/>
            <a:chOff x="5487475" y="1330266"/>
            <a:chExt cx="512310" cy="3426498"/>
          </a:xfrm>
        </p:grpSpPr>
        <p:sp>
          <p:nvSpPr>
            <p:cNvPr id="1279" name="Google Shape;1279;p48"/>
            <p:cNvSpPr/>
            <p:nvPr/>
          </p:nvSpPr>
          <p:spPr>
            <a:xfrm>
              <a:off x="5761362" y="3757547"/>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5761362" y="3487849"/>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5761362" y="3218151"/>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5761362" y="2948453"/>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5761362" y="2678756"/>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5761362" y="2409058"/>
              <a:ext cx="238423" cy="23842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5761362" y="2139360"/>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5761362" y="1869662"/>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5761362" y="1599964"/>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5761362" y="1330266"/>
              <a:ext cx="238423" cy="23842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txBox="1"/>
            <p:nvPr/>
          </p:nvSpPr>
          <p:spPr>
            <a:xfrm rot="-3599929">
              <a:off x="5406487" y="4313455"/>
              <a:ext cx="673776" cy="20201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DEC</a:t>
              </a:r>
              <a:endParaRPr sz="1200">
                <a:solidFill>
                  <a:srgbClr val="434343"/>
                </a:solidFill>
                <a:latin typeface="Roboto"/>
                <a:ea typeface="Roboto"/>
                <a:cs typeface="Roboto"/>
                <a:sym typeface="Roboto"/>
              </a:endParaRPr>
            </a:p>
          </p:txBody>
        </p:sp>
      </p:grpSp>
      <p:grpSp>
        <p:nvGrpSpPr>
          <p:cNvPr id="1290" name="Google Shape;1290;p48"/>
          <p:cNvGrpSpPr/>
          <p:nvPr/>
        </p:nvGrpSpPr>
        <p:grpSpPr>
          <a:xfrm>
            <a:off x="6791163" y="1374414"/>
            <a:ext cx="1052100" cy="1586975"/>
            <a:chOff x="6505450" y="1330275"/>
            <a:chExt cx="1052100" cy="1586975"/>
          </a:xfrm>
        </p:grpSpPr>
        <p:sp>
          <p:nvSpPr>
            <p:cNvPr id="1291" name="Google Shape;1291;p48"/>
            <p:cNvSpPr/>
            <p:nvPr/>
          </p:nvSpPr>
          <p:spPr>
            <a:xfrm>
              <a:off x="6505450" y="2678750"/>
              <a:ext cx="1052100" cy="238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Saturn</a:t>
              </a:r>
              <a:endParaRPr sz="1200">
                <a:solidFill>
                  <a:srgbClr val="FFFFFF"/>
                </a:solidFill>
                <a:latin typeface="Roboto"/>
                <a:ea typeface="Roboto"/>
                <a:cs typeface="Roboto"/>
                <a:sym typeface="Roboto"/>
              </a:endParaRPr>
            </a:p>
          </p:txBody>
        </p:sp>
        <p:sp>
          <p:nvSpPr>
            <p:cNvPr id="1292" name="Google Shape;1292;p48"/>
            <p:cNvSpPr/>
            <p:nvPr/>
          </p:nvSpPr>
          <p:spPr>
            <a:xfrm>
              <a:off x="6505450" y="2409055"/>
              <a:ext cx="1052100" cy="238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Jupiter</a:t>
              </a:r>
              <a:endParaRPr sz="1200">
                <a:solidFill>
                  <a:srgbClr val="FFFFFF"/>
                </a:solidFill>
                <a:latin typeface="Roboto"/>
                <a:ea typeface="Roboto"/>
                <a:cs typeface="Roboto"/>
                <a:sym typeface="Roboto"/>
              </a:endParaRPr>
            </a:p>
          </p:txBody>
        </p:sp>
        <p:sp>
          <p:nvSpPr>
            <p:cNvPr id="1293" name="Google Shape;1293;p48"/>
            <p:cNvSpPr/>
            <p:nvPr/>
          </p:nvSpPr>
          <p:spPr>
            <a:xfrm>
              <a:off x="6505450" y="2139360"/>
              <a:ext cx="1052100" cy="238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Mars</a:t>
              </a:r>
              <a:endParaRPr sz="1200">
                <a:solidFill>
                  <a:srgbClr val="FFFFFF"/>
                </a:solidFill>
                <a:latin typeface="Roboto"/>
                <a:ea typeface="Roboto"/>
                <a:cs typeface="Roboto"/>
                <a:sym typeface="Roboto"/>
              </a:endParaRPr>
            </a:p>
          </p:txBody>
        </p:sp>
        <p:sp>
          <p:nvSpPr>
            <p:cNvPr id="1294" name="Google Shape;1294;p48"/>
            <p:cNvSpPr/>
            <p:nvPr/>
          </p:nvSpPr>
          <p:spPr>
            <a:xfrm>
              <a:off x="6505450" y="1869665"/>
              <a:ext cx="1052100" cy="238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Earth</a:t>
              </a:r>
              <a:endParaRPr sz="1200">
                <a:solidFill>
                  <a:srgbClr val="FFFFFF"/>
                </a:solidFill>
                <a:latin typeface="Roboto"/>
                <a:ea typeface="Roboto"/>
                <a:cs typeface="Roboto"/>
                <a:sym typeface="Roboto"/>
              </a:endParaRPr>
            </a:p>
          </p:txBody>
        </p:sp>
        <p:sp>
          <p:nvSpPr>
            <p:cNvPr id="1295" name="Google Shape;1295;p48"/>
            <p:cNvSpPr/>
            <p:nvPr/>
          </p:nvSpPr>
          <p:spPr>
            <a:xfrm>
              <a:off x="6505450" y="1599970"/>
              <a:ext cx="1052100" cy="238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Venus</a:t>
              </a:r>
              <a:endParaRPr sz="1200">
                <a:solidFill>
                  <a:srgbClr val="FFFFFF"/>
                </a:solidFill>
                <a:latin typeface="Roboto"/>
                <a:ea typeface="Roboto"/>
                <a:cs typeface="Roboto"/>
                <a:sym typeface="Roboto"/>
              </a:endParaRPr>
            </a:p>
          </p:txBody>
        </p:sp>
        <p:sp>
          <p:nvSpPr>
            <p:cNvPr id="1296" name="Google Shape;1296;p48"/>
            <p:cNvSpPr/>
            <p:nvPr/>
          </p:nvSpPr>
          <p:spPr>
            <a:xfrm>
              <a:off x="6505450" y="1330275"/>
              <a:ext cx="1052100" cy="238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Mercury</a:t>
              </a:r>
              <a:endParaRPr sz="12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761704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339" name="Google Shape;1339;p4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1303" name="Google Shape;1303;p49"/>
          <p:cNvGrpSpPr/>
          <p:nvPr/>
        </p:nvGrpSpPr>
        <p:grpSpPr>
          <a:xfrm>
            <a:off x="710275" y="1117363"/>
            <a:ext cx="7723500" cy="772350"/>
            <a:chOff x="710275" y="1110463"/>
            <a:chExt cx="7723500" cy="772350"/>
          </a:xfrm>
        </p:grpSpPr>
        <p:sp>
          <p:nvSpPr>
            <p:cNvPr id="1304" name="Google Shape;1304;p49"/>
            <p:cNvSpPr/>
            <p:nvPr/>
          </p:nvSpPr>
          <p:spPr>
            <a:xfrm>
              <a:off x="3626425" y="1269550"/>
              <a:ext cx="3760500" cy="454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49"/>
            <p:cNvGrpSpPr/>
            <p:nvPr/>
          </p:nvGrpSpPr>
          <p:grpSpPr>
            <a:xfrm>
              <a:off x="3672419" y="1303628"/>
              <a:ext cx="3099913" cy="386037"/>
              <a:chOff x="2150376" y="1298150"/>
              <a:chExt cx="3165761" cy="404100"/>
            </a:xfrm>
          </p:grpSpPr>
          <p:sp>
            <p:nvSpPr>
              <p:cNvPr id="1306" name="Google Shape;1306;p49"/>
              <p:cNvSpPr/>
              <p:nvPr/>
            </p:nvSpPr>
            <p:spPr>
              <a:xfrm>
                <a:off x="2571137" y="1298150"/>
                <a:ext cx="2745000" cy="40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rot="-5400000">
                <a:off x="2163126" y="1285400"/>
                <a:ext cx="404100" cy="4296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49"/>
            <p:cNvSpPr txBox="1"/>
            <p:nvPr/>
          </p:nvSpPr>
          <p:spPr>
            <a:xfrm>
              <a:off x="7501075" y="1341850"/>
              <a:ext cx="932700" cy="30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9,000</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grpSp>
          <p:nvGrpSpPr>
            <p:cNvPr id="1309" name="Google Shape;1309;p49"/>
            <p:cNvGrpSpPr/>
            <p:nvPr/>
          </p:nvGrpSpPr>
          <p:grpSpPr>
            <a:xfrm>
              <a:off x="710275" y="1110463"/>
              <a:ext cx="2649600" cy="772350"/>
              <a:chOff x="710275" y="1186663"/>
              <a:chExt cx="2649600" cy="772350"/>
            </a:xfrm>
          </p:grpSpPr>
          <p:sp>
            <p:nvSpPr>
              <p:cNvPr id="1310" name="Google Shape;1310;p49"/>
              <p:cNvSpPr txBox="1"/>
              <p:nvPr/>
            </p:nvSpPr>
            <p:spPr>
              <a:xfrm>
                <a:off x="710275" y="1186663"/>
                <a:ext cx="2649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311" name="Google Shape;1311;p49"/>
              <p:cNvSpPr txBox="1"/>
              <p:nvPr/>
            </p:nvSpPr>
            <p:spPr>
              <a:xfrm>
                <a:off x="710275" y="1410613"/>
                <a:ext cx="26496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grpSp>
      </p:grpSp>
      <p:grpSp>
        <p:nvGrpSpPr>
          <p:cNvPr id="1312" name="Google Shape;1312;p49"/>
          <p:cNvGrpSpPr/>
          <p:nvPr/>
        </p:nvGrpSpPr>
        <p:grpSpPr>
          <a:xfrm>
            <a:off x="710275" y="1999896"/>
            <a:ext cx="7723500" cy="772350"/>
            <a:chOff x="710275" y="1992996"/>
            <a:chExt cx="7723500" cy="772350"/>
          </a:xfrm>
        </p:grpSpPr>
        <p:sp>
          <p:nvSpPr>
            <p:cNvPr id="1313" name="Google Shape;1313;p49"/>
            <p:cNvSpPr/>
            <p:nvPr/>
          </p:nvSpPr>
          <p:spPr>
            <a:xfrm>
              <a:off x="3626425" y="2152069"/>
              <a:ext cx="3760500" cy="454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49"/>
            <p:cNvGrpSpPr/>
            <p:nvPr/>
          </p:nvGrpSpPr>
          <p:grpSpPr>
            <a:xfrm>
              <a:off x="3672419" y="2186145"/>
              <a:ext cx="1928986" cy="386037"/>
              <a:chOff x="2150376" y="1955331"/>
              <a:chExt cx="1969961" cy="404100"/>
            </a:xfrm>
          </p:grpSpPr>
          <p:sp>
            <p:nvSpPr>
              <p:cNvPr id="1315" name="Google Shape;1315;p49"/>
              <p:cNvSpPr/>
              <p:nvPr/>
            </p:nvSpPr>
            <p:spPr>
              <a:xfrm>
                <a:off x="2571137" y="1955331"/>
                <a:ext cx="1549200" cy="40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rot="-5400000">
                <a:off x="2163126" y="1942581"/>
                <a:ext cx="404100" cy="429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49"/>
            <p:cNvSpPr txBox="1"/>
            <p:nvPr/>
          </p:nvSpPr>
          <p:spPr>
            <a:xfrm>
              <a:off x="7501075" y="2224369"/>
              <a:ext cx="932700" cy="30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5,000</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1318" name="Google Shape;1318;p49"/>
            <p:cNvGrpSpPr/>
            <p:nvPr/>
          </p:nvGrpSpPr>
          <p:grpSpPr>
            <a:xfrm>
              <a:off x="710275" y="1992996"/>
              <a:ext cx="2649600" cy="772350"/>
              <a:chOff x="710275" y="2043796"/>
              <a:chExt cx="2649600" cy="772350"/>
            </a:xfrm>
          </p:grpSpPr>
          <p:sp>
            <p:nvSpPr>
              <p:cNvPr id="1319" name="Google Shape;1319;p49"/>
              <p:cNvSpPr txBox="1"/>
              <p:nvPr/>
            </p:nvSpPr>
            <p:spPr>
              <a:xfrm>
                <a:off x="710275" y="2043796"/>
                <a:ext cx="2649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Mercury</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20" name="Google Shape;1320;p49"/>
              <p:cNvSpPr txBox="1"/>
              <p:nvPr/>
            </p:nvSpPr>
            <p:spPr>
              <a:xfrm>
                <a:off x="710275" y="2267746"/>
                <a:ext cx="26496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grpSp>
      </p:grpSp>
      <p:grpSp>
        <p:nvGrpSpPr>
          <p:cNvPr id="1321" name="Google Shape;1321;p49"/>
          <p:cNvGrpSpPr/>
          <p:nvPr/>
        </p:nvGrpSpPr>
        <p:grpSpPr>
          <a:xfrm>
            <a:off x="710275" y="2882429"/>
            <a:ext cx="7723500" cy="772350"/>
            <a:chOff x="710275" y="2875529"/>
            <a:chExt cx="7723500" cy="772350"/>
          </a:xfrm>
        </p:grpSpPr>
        <p:sp>
          <p:nvSpPr>
            <p:cNvPr id="1322" name="Google Shape;1322;p49"/>
            <p:cNvSpPr/>
            <p:nvPr/>
          </p:nvSpPr>
          <p:spPr>
            <a:xfrm>
              <a:off x="3626425" y="3034601"/>
              <a:ext cx="3760500" cy="454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49"/>
            <p:cNvGrpSpPr/>
            <p:nvPr/>
          </p:nvGrpSpPr>
          <p:grpSpPr>
            <a:xfrm>
              <a:off x="3672419" y="3068675"/>
              <a:ext cx="1439582" cy="386037"/>
              <a:chOff x="2150376" y="2612513"/>
              <a:chExt cx="1470161" cy="404100"/>
            </a:xfrm>
          </p:grpSpPr>
          <p:sp>
            <p:nvSpPr>
              <p:cNvPr id="1324" name="Google Shape;1324;p49"/>
              <p:cNvSpPr/>
              <p:nvPr/>
            </p:nvSpPr>
            <p:spPr>
              <a:xfrm>
                <a:off x="2571137" y="2612513"/>
                <a:ext cx="1049400" cy="40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rot="-5400000">
                <a:off x="2163126" y="2599763"/>
                <a:ext cx="404100" cy="429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49"/>
            <p:cNvSpPr txBox="1"/>
            <p:nvPr/>
          </p:nvSpPr>
          <p:spPr>
            <a:xfrm>
              <a:off x="7501075" y="3106909"/>
              <a:ext cx="932700" cy="30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4,000</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nvGrpSpPr>
            <p:cNvPr id="1327" name="Google Shape;1327;p49"/>
            <p:cNvGrpSpPr/>
            <p:nvPr/>
          </p:nvGrpSpPr>
          <p:grpSpPr>
            <a:xfrm>
              <a:off x="710275" y="2875529"/>
              <a:ext cx="2649600" cy="772350"/>
              <a:chOff x="710275" y="2900929"/>
              <a:chExt cx="2649600" cy="772350"/>
            </a:xfrm>
          </p:grpSpPr>
          <p:sp>
            <p:nvSpPr>
              <p:cNvPr id="1328" name="Google Shape;1328;p49"/>
              <p:cNvSpPr txBox="1"/>
              <p:nvPr/>
            </p:nvSpPr>
            <p:spPr>
              <a:xfrm>
                <a:off x="710275" y="2900929"/>
                <a:ext cx="2649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Mars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29" name="Google Shape;1329;p49"/>
              <p:cNvSpPr txBox="1"/>
              <p:nvPr/>
            </p:nvSpPr>
            <p:spPr>
              <a:xfrm>
                <a:off x="710275" y="3124879"/>
                <a:ext cx="26496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grpSp>
      </p:grpSp>
      <p:grpSp>
        <p:nvGrpSpPr>
          <p:cNvPr id="1330" name="Google Shape;1330;p49"/>
          <p:cNvGrpSpPr/>
          <p:nvPr/>
        </p:nvGrpSpPr>
        <p:grpSpPr>
          <a:xfrm>
            <a:off x="710275" y="3764963"/>
            <a:ext cx="7723500" cy="772350"/>
            <a:chOff x="710275" y="3758063"/>
            <a:chExt cx="7723500" cy="772350"/>
          </a:xfrm>
        </p:grpSpPr>
        <p:sp>
          <p:nvSpPr>
            <p:cNvPr id="1331" name="Google Shape;1331;p49"/>
            <p:cNvSpPr/>
            <p:nvPr/>
          </p:nvSpPr>
          <p:spPr>
            <a:xfrm>
              <a:off x="3626425" y="3917150"/>
              <a:ext cx="3760500" cy="454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49"/>
            <p:cNvGrpSpPr/>
            <p:nvPr/>
          </p:nvGrpSpPr>
          <p:grpSpPr>
            <a:xfrm>
              <a:off x="3672419" y="3951222"/>
              <a:ext cx="2729482" cy="386037"/>
              <a:chOff x="2150376" y="3269694"/>
              <a:chExt cx="2787461" cy="404100"/>
            </a:xfrm>
          </p:grpSpPr>
          <p:sp>
            <p:nvSpPr>
              <p:cNvPr id="1333" name="Google Shape;1333;p49"/>
              <p:cNvSpPr/>
              <p:nvPr/>
            </p:nvSpPr>
            <p:spPr>
              <a:xfrm>
                <a:off x="2571137" y="3269694"/>
                <a:ext cx="2366700" cy="40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rot="-5400000">
                <a:off x="2163126" y="3256944"/>
                <a:ext cx="404100" cy="4296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5" name="Google Shape;1335;p49"/>
            <p:cNvSpPr txBox="1"/>
            <p:nvPr/>
          </p:nvSpPr>
          <p:spPr>
            <a:xfrm>
              <a:off x="7501075" y="3989425"/>
              <a:ext cx="932700" cy="30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8,000</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1336" name="Google Shape;1336;p49"/>
            <p:cNvGrpSpPr/>
            <p:nvPr/>
          </p:nvGrpSpPr>
          <p:grpSpPr>
            <a:xfrm>
              <a:off x="710275" y="3758063"/>
              <a:ext cx="2649600" cy="772350"/>
              <a:chOff x="710275" y="3758063"/>
              <a:chExt cx="2649600" cy="772350"/>
            </a:xfrm>
          </p:grpSpPr>
          <p:sp>
            <p:nvSpPr>
              <p:cNvPr id="1337" name="Google Shape;1337;p49"/>
              <p:cNvSpPr txBox="1"/>
              <p:nvPr/>
            </p:nvSpPr>
            <p:spPr>
              <a:xfrm>
                <a:off x="710275" y="3758063"/>
                <a:ext cx="2649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338" name="Google Shape;1338;p49"/>
              <p:cNvSpPr txBox="1"/>
              <p:nvPr/>
            </p:nvSpPr>
            <p:spPr>
              <a:xfrm>
                <a:off x="710275" y="3982013"/>
                <a:ext cx="26496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400" name="Google Shape;1400;p5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1345" name="Google Shape;1345;p50"/>
          <p:cNvGrpSpPr/>
          <p:nvPr/>
        </p:nvGrpSpPr>
        <p:grpSpPr>
          <a:xfrm>
            <a:off x="1605573" y="1383600"/>
            <a:ext cx="5012303" cy="2774870"/>
            <a:chOff x="2344323" y="1476375"/>
            <a:chExt cx="5012303" cy="2505300"/>
          </a:xfrm>
        </p:grpSpPr>
        <p:cxnSp>
          <p:nvCxnSpPr>
            <p:cNvPr id="1346" name="Google Shape;1346;p50"/>
            <p:cNvCxnSpPr/>
            <p:nvPr/>
          </p:nvCxnSpPr>
          <p:spPr>
            <a:xfrm>
              <a:off x="2344323"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47" name="Google Shape;1347;p50"/>
            <p:cNvCxnSpPr/>
            <p:nvPr/>
          </p:nvCxnSpPr>
          <p:spPr>
            <a:xfrm>
              <a:off x="2901245"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48" name="Google Shape;1348;p50"/>
            <p:cNvCxnSpPr/>
            <p:nvPr/>
          </p:nvCxnSpPr>
          <p:spPr>
            <a:xfrm>
              <a:off x="3458168"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49" name="Google Shape;1349;p50"/>
            <p:cNvCxnSpPr/>
            <p:nvPr/>
          </p:nvCxnSpPr>
          <p:spPr>
            <a:xfrm>
              <a:off x="4015090"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0" name="Google Shape;1350;p50"/>
            <p:cNvCxnSpPr/>
            <p:nvPr/>
          </p:nvCxnSpPr>
          <p:spPr>
            <a:xfrm>
              <a:off x="4572013"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1" name="Google Shape;1351;p50"/>
            <p:cNvCxnSpPr/>
            <p:nvPr/>
          </p:nvCxnSpPr>
          <p:spPr>
            <a:xfrm>
              <a:off x="5128935"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2" name="Google Shape;1352;p50"/>
            <p:cNvCxnSpPr/>
            <p:nvPr/>
          </p:nvCxnSpPr>
          <p:spPr>
            <a:xfrm>
              <a:off x="5685858"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3" name="Google Shape;1353;p50"/>
            <p:cNvCxnSpPr/>
            <p:nvPr/>
          </p:nvCxnSpPr>
          <p:spPr>
            <a:xfrm>
              <a:off x="6242780"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4" name="Google Shape;1354;p50"/>
            <p:cNvCxnSpPr/>
            <p:nvPr/>
          </p:nvCxnSpPr>
          <p:spPr>
            <a:xfrm>
              <a:off x="6799702" y="1476375"/>
              <a:ext cx="0" cy="2505300"/>
            </a:xfrm>
            <a:prstGeom prst="straightConnector1">
              <a:avLst/>
            </a:prstGeom>
            <a:noFill/>
            <a:ln w="9525" cap="flat" cmpd="sng">
              <a:solidFill>
                <a:schemeClr val="lt2"/>
              </a:solidFill>
              <a:prstDash val="solid"/>
              <a:round/>
              <a:headEnd type="none" w="med" len="med"/>
              <a:tailEnd type="none" w="med" len="med"/>
            </a:ln>
          </p:spPr>
        </p:cxnSp>
        <p:cxnSp>
          <p:nvCxnSpPr>
            <p:cNvPr id="1355" name="Google Shape;1355;p50"/>
            <p:cNvCxnSpPr/>
            <p:nvPr/>
          </p:nvCxnSpPr>
          <p:spPr>
            <a:xfrm>
              <a:off x="7356625" y="1476375"/>
              <a:ext cx="0" cy="2505300"/>
            </a:xfrm>
            <a:prstGeom prst="straightConnector1">
              <a:avLst/>
            </a:prstGeom>
            <a:noFill/>
            <a:ln w="9525" cap="flat" cmpd="sng">
              <a:solidFill>
                <a:schemeClr val="lt2"/>
              </a:solidFill>
              <a:prstDash val="solid"/>
              <a:round/>
              <a:headEnd type="none" w="med" len="med"/>
              <a:tailEnd type="none" w="med" len="med"/>
            </a:ln>
          </p:spPr>
        </p:cxnSp>
      </p:grpSp>
      <p:sp>
        <p:nvSpPr>
          <p:cNvPr id="1356" name="Google Shape;1356;p50"/>
          <p:cNvSpPr txBox="1"/>
          <p:nvPr/>
        </p:nvSpPr>
        <p:spPr>
          <a:xfrm>
            <a:off x="5010750" y="2118025"/>
            <a:ext cx="360600" cy="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nvGrpSpPr>
          <p:cNvPr id="1357" name="Google Shape;1357;p50"/>
          <p:cNvGrpSpPr/>
          <p:nvPr/>
        </p:nvGrpSpPr>
        <p:grpSpPr>
          <a:xfrm>
            <a:off x="1390775" y="4265175"/>
            <a:ext cx="4885000" cy="201000"/>
            <a:chOff x="1390775" y="4264175"/>
            <a:chExt cx="4885000" cy="201000"/>
          </a:xfrm>
        </p:grpSpPr>
        <p:sp>
          <p:nvSpPr>
            <p:cNvPr id="1358" name="Google Shape;1358;p50"/>
            <p:cNvSpPr txBox="1"/>
            <p:nvPr/>
          </p:nvSpPr>
          <p:spPr>
            <a:xfrm>
              <a:off x="1390775" y="4264175"/>
              <a:ext cx="4296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p:txBody>
        </p:sp>
        <p:sp>
          <p:nvSpPr>
            <p:cNvPr id="1359" name="Google Shape;1359;p50"/>
            <p:cNvSpPr txBox="1"/>
            <p:nvPr/>
          </p:nvSpPr>
          <p:spPr>
            <a:xfrm>
              <a:off x="2504625" y="4264175"/>
              <a:ext cx="4296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300</a:t>
              </a:r>
              <a:endParaRPr sz="1100">
                <a:solidFill>
                  <a:srgbClr val="434343"/>
                </a:solidFill>
                <a:latin typeface="Roboto"/>
                <a:ea typeface="Roboto"/>
                <a:cs typeface="Roboto"/>
                <a:sym typeface="Roboto"/>
              </a:endParaRPr>
            </a:p>
          </p:txBody>
        </p:sp>
        <p:sp>
          <p:nvSpPr>
            <p:cNvPr id="1360" name="Google Shape;1360;p50"/>
            <p:cNvSpPr txBox="1"/>
            <p:nvPr/>
          </p:nvSpPr>
          <p:spPr>
            <a:xfrm>
              <a:off x="3618475" y="4264175"/>
              <a:ext cx="4296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500</a:t>
              </a:r>
              <a:endParaRPr sz="1100">
                <a:solidFill>
                  <a:srgbClr val="434343"/>
                </a:solidFill>
                <a:latin typeface="Roboto"/>
                <a:ea typeface="Roboto"/>
                <a:cs typeface="Roboto"/>
                <a:sym typeface="Roboto"/>
              </a:endParaRPr>
            </a:p>
          </p:txBody>
        </p:sp>
        <p:sp>
          <p:nvSpPr>
            <p:cNvPr id="1361" name="Google Shape;1361;p50"/>
            <p:cNvSpPr txBox="1"/>
            <p:nvPr/>
          </p:nvSpPr>
          <p:spPr>
            <a:xfrm>
              <a:off x="4732325" y="4264175"/>
              <a:ext cx="4296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700</a:t>
              </a:r>
              <a:endParaRPr sz="1100">
                <a:solidFill>
                  <a:srgbClr val="434343"/>
                </a:solidFill>
                <a:latin typeface="Roboto"/>
                <a:ea typeface="Roboto"/>
                <a:cs typeface="Roboto"/>
                <a:sym typeface="Roboto"/>
              </a:endParaRPr>
            </a:p>
          </p:txBody>
        </p:sp>
        <p:sp>
          <p:nvSpPr>
            <p:cNvPr id="1362" name="Google Shape;1362;p50"/>
            <p:cNvSpPr txBox="1"/>
            <p:nvPr/>
          </p:nvSpPr>
          <p:spPr>
            <a:xfrm>
              <a:off x="5846175" y="4264175"/>
              <a:ext cx="4296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900</a:t>
              </a:r>
              <a:endParaRPr sz="1100">
                <a:solidFill>
                  <a:srgbClr val="434343"/>
                </a:solidFill>
                <a:latin typeface="Roboto"/>
                <a:ea typeface="Roboto"/>
                <a:cs typeface="Roboto"/>
                <a:sym typeface="Roboto"/>
              </a:endParaRPr>
            </a:p>
          </p:txBody>
        </p:sp>
      </p:grpSp>
      <p:cxnSp>
        <p:nvCxnSpPr>
          <p:cNvPr id="1363" name="Google Shape;1363;p50"/>
          <p:cNvCxnSpPr/>
          <p:nvPr/>
        </p:nvCxnSpPr>
        <p:spPr>
          <a:xfrm>
            <a:off x="1048650" y="1458942"/>
            <a:ext cx="0" cy="2774700"/>
          </a:xfrm>
          <a:prstGeom prst="straightConnector1">
            <a:avLst/>
          </a:prstGeom>
          <a:noFill/>
          <a:ln w="9525" cap="flat" cmpd="sng">
            <a:solidFill>
              <a:schemeClr val="dk1"/>
            </a:solidFill>
            <a:prstDash val="solid"/>
            <a:round/>
            <a:headEnd type="none" w="med" len="med"/>
            <a:tailEnd type="none" w="med" len="med"/>
          </a:ln>
        </p:spPr>
      </p:cxnSp>
      <p:grpSp>
        <p:nvGrpSpPr>
          <p:cNvPr id="1364" name="Google Shape;1364;p50"/>
          <p:cNvGrpSpPr/>
          <p:nvPr/>
        </p:nvGrpSpPr>
        <p:grpSpPr>
          <a:xfrm>
            <a:off x="710275" y="1378875"/>
            <a:ext cx="5911925" cy="440700"/>
            <a:chOff x="710275" y="1377875"/>
            <a:chExt cx="5911925" cy="440700"/>
          </a:xfrm>
        </p:grpSpPr>
        <p:grpSp>
          <p:nvGrpSpPr>
            <p:cNvPr id="1365" name="Google Shape;1365;p50"/>
            <p:cNvGrpSpPr/>
            <p:nvPr/>
          </p:nvGrpSpPr>
          <p:grpSpPr>
            <a:xfrm>
              <a:off x="1051625" y="1377875"/>
              <a:ext cx="5570575" cy="440700"/>
              <a:chOff x="1790375" y="1476375"/>
              <a:chExt cx="5570575" cy="440700"/>
            </a:xfrm>
          </p:grpSpPr>
          <p:sp>
            <p:nvSpPr>
              <p:cNvPr id="1366" name="Google Shape;1366;p50"/>
              <p:cNvSpPr/>
              <p:nvPr/>
            </p:nvSpPr>
            <p:spPr>
              <a:xfrm>
                <a:off x="1790375" y="1476375"/>
                <a:ext cx="2226000" cy="44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400</a:t>
                </a:r>
                <a:endParaRPr sz="1200">
                  <a:solidFill>
                    <a:srgbClr val="FFFFFF"/>
                  </a:solidFill>
                  <a:latin typeface="Roboto"/>
                  <a:ea typeface="Roboto"/>
                  <a:cs typeface="Roboto"/>
                  <a:sym typeface="Roboto"/>
                </a:endParaRPr>
              </a:p>
            </p:txBody>
          </p:sp>
          <p:sp>
            <p:nvSpPr>
              <p:cNvPr id="1367" name="Google Shape;1367;p50"/>
              <p:cNvSpPr/>
              <p:nvPr/>
            </p:nvSpPr>
            <p:spPr>
              <a:xfrm>
                <a:off x="4016525" y="1476375"/>
                <a:ext cx="2226000" cy="440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400</a:t>
                </a:r>
                <a:endParaRPr sz="1200">
                  <a:solidFill>
                    <a:srgbClr val="FFFFFF"/>
                  </a:solidFill>
                  <a:latin typeface="Roboto"/>
                  <a:ea typeface="Roboto"/>
                  <a:cs typeface="Roboto"/>
                  <a:sym typeface="Roboto"/>
                </a:endParaRPr>
              </a:p>
            </p:txBody>
          </p:sp>
          <p:sp>
            <p:nvSpPr>
              <p:cNvPr id="1368" name="Google Shape;1368;p50"/>
              <p:cNvSpPr/>
              <p:nvPr/>
            </p:nvSpPr>
            <p:spPr>
              <a:xfrm>
                <a:off x="6242850" y="1476375"/>
                <a:ext cx="1118100" cy="440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200</a:t>
                </a:r>
                <a:endParaRPr sz="1200">
                  <a:solidFill>
                    <a:srgbClr val="FFFFFF"/>
                  </a:solidFill>
                  <a:latin typeface="Roboto"/>
                  <a:ea typeface="Roboto"/>
                  <a:cs typeface="Roboto"/>
                  <a:sym typeface="Roboto"/>
                </a:endParaRPr>
              </a:p>
            </p:txBody>
          </p:sp>
        </p:grpSp>
        <p:sp>
          <p:nvSpPr>
            <p:cNvPr id="1369" name="Google Shape;1369;p50"/>
            <p:cNvSpPr txBox="1"/>
            <p:nvPr/>
          </p:nvSpPr>
          <p:spPr>
            <a:xfrm>
              <a:off x="710275" y="1497725"/>
              <a:ext cx="335400" cy="2010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a:solidFill>
                    <a:srgbClr val="434343"/>
                  </a:solidFill>
                  <a:latin typeface="Roboto"/>
                  <a:ea typeface="Roboto"/>
                  <a:cs typeface="Roboto"/>
                  <a:sym typeface="Roboto"/>
                </a:rPr>
                <a:t>Q4</a:t>
              </a:r>
              <a:endParaRPr>
                <a:solidFill>
                  <a:srgbClr val="434343"/>
                </a:solidFill>
                <a:latin typeface="Roboto"/>
                <a:ea typeface="Roboto"/>
                <a:cs typeface="Roboto"/>
                <a:sym typeface="Roboto"/>
              </a:endParaRPr>
            </a:p>
          </p:txBody>
        </p:sp>
      </p:grpSp>
      <p:grpSp>
        <p:nvGrpSpPr>
          <p:cNvPr id="1370" name="Google Shape;1370;p50"/>
          <p:cNvGrpSpPr/>
          <p:nvPr/>
        </p:nvGrpSpPr>
        <p:grpSpPr>
          <a:xfrm>
            <a:off x="710275" y="2117875"/>
            <a:ext cx="5911925" cy="440700"/>
            <a:chOff x="710275" y="2116875"/>
            <a:chExt cx="5911925" cy="440700"/>
          </a:xfrm>
        </p:grpSpPr>
        <p:grpSp>
          <p:nvGrpSpPr>
            <p:cNvPr id="1371" name="Google Shape;1371;p50"/>
            <p:cNvGrpSpPr/>
            <p:nvPr/>
          </p:nvGrpSpPr>
          <p:grpSpPr>
            <a:xfrm>
              <a:off x="1051627" y="2116875"/>
              <a:ext cx="5570573" cy="440700"/>
              <a:chOff x="1790377" y="2139175"/>
              <a:chExt cx="5570573" cy="440700"/>
            </a:xfrm>
          </p:grpSpPr>
          <p:sp>
            <p:nvSpPr>
              <p:cNvPr id="1372" name="Google Shape;1372;p50"/>
              <p:cNvSpPr/>
              <p:nvPr/>
            </p:nvSpPr>
            <p:spPr>
              <a:xfrm>
                <a:off x="1790377" y="2139175"/>
                <a:ext cx="3338700" cy="44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600</a:t>
                </a:r>
                <a:endParaRPr sz="1200">
                  <a:solidFill>
                    <a:srgbClr val="FFFFFF"/>
                  </a:solidFill>
                  <a:latin typeface="Roboto"/>
                  <a:ea typeface="Roboto"/>
                  <a:cs typeface="Roboto"/>
                  <a:sym typeface="Roboto"/>
                </a:endParaRPr>
              </a:p>
            </p:txBody>
          </p:sp>
          <p:sp>
            <p:nvSpPr>
              <p:cNvPr id="1373" name="Google Shape;1373;p50"/>
              <p:cNvSpPr/>
              <p:nvPr/>
            </p:nvSpPr>
            <p:spPr>
              <a:xfrm>
                <a:off x="5130350" y="2139175"/>
                <a:ext cx="556800" cy="440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100</a:t>
                </a:r>
                <a:endParaRPr sz="1200">
                  <a:solidFill>
                    <a:srgbClr val="FFFFFF"/>
                  </a:solidFill>
                  <a:latin typeface="Roboto"/>
                  <a:ea typeface="Roboto"/>
                  <a:cs typeface="Roboto"/>
                  <a:sym typeface="Roboto"/>
                </a:endParaRPr>
              </a:p>
            </p:txBody>
          </p:sp>
          <p:sp>
            <p:nvSpPr>
              <p:cNvPr id="1374" name="Google Shape;1374;p50"/>
              <p:cNvSpPr/>
              <p:nvPr/>
            </p:nvSpPr>
            <p:spPr>
              <a:xfrm>
                <a:off x="5687250" y="2139175"/>
                <a:ext cx="1673700" cy="440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300</a:t>
                </a:r>
                <a:endParaRPr sz="1200">
                  <a:solidFill>
                    <a:srgbClr val="FFFFFF"/>
                  </a:solidFill>
                  <a:latin typeface="Roboto"/>
                  <a:ea typeface="Roboto"/>
                  <a:cs typeface="Roboto"/>
                  <a:sym typeface="Roboto"/>
                </a:endParaRPr>
              </a:p>
            </p:txBody>
          </p:sp>
        </p:grpSp>
        <p:sp>
          <p:nvSpPr>
            <p:cNvPr id="1375" name="Google Shape;1375;p50"/>
            <p:cNvSpPr txBox="1"/>
            <p:nvPr/>
          </p:nvSpPr>
          <p:spPr>
            <a:xfrm>
              <a:off x="710275" y="2236725"/>
              <a:ext cx="335400" cy="2010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a:solidFill>
                    <a:srgbClr val="434343"/>
                  </a:solidFill>
                  <a:latin typeface="Roboto"/>
                  <a:ea typeface="Roboto"/>
                  <a:cs typeface="Roboto"/>
                  <a:sym typeface="Roboto"/>
                </a:rPr>
                <a:t>Q3</a:t>
              </a:r>
              <a:endParaRPr>
                <a:solidFill>
                  <a:srgbClr val="434343"/>
                </a:solidFill>
                <a:latin typeface="Roboto"/>
                <a:ea typeface="Roboto"/>
                <a:cs typeface="Roboto"/>
                <a:sym typeface="Roboto"/>
              </a:endParaRPr>
            </a:p>
          </p:txBody>
        </p:sp>
      </p:grpSp>
      <p:grpSp>
        <p:nvGrpSpPr>
          <p:cNvPr id="1376" name="Google Shape;1376;p50"/>
          <p:cNvGrpSpPr/>
          <p:nvPr/>
        </p:nvGrpSpPr>
        <p:grpSpPr>
          <a:xfrm>
            <a:off x="710275" y="2856875"/>
            <a:ext cx="5911825" cy="440700"/>
            <a:chOff x="710275" y="2855875"/>
            <a:chExt cx="5911825" cy="440700"/>
          </a:xfrm>
        </p:grpSpPr>
        <p:grpSp>
          <p:nvGrpSpPr>
            <p:cNvPr id="1377" name="Google Shape;1377;p50"/>
            <p:cNvGrpSpPr/>
            <p:nvPr/>
          </p:nvGrpSpPr>
          <p:grpSpPr>
            <a:xfrm>
              <a:off x="1051625" y="2855875"/>
              <a:ext cx="5570475" cy="440700"/>
              <a:chOff x="1790375" y="2801975"/>
              <a:chExt cx="5570475" cy="440700"/>
            </a:xfrm>
          </p:grpSpPr>
          <p:sp>
            <p:nvSpPr>
              <p:cNvPr id="1378" name="Google Shape;1378;p50"/>
              <p:cNvSpPr/>
              <p:nvPr/>
            </p:nvSpPr>
            <p:spPr>
              <a:xfrm>
                <a:off x="1790375" y="2801975"/>
                <a:ext cx="1112400" cy="44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200</a:t>
                </a:r>
                <a:endParaRPr sz="1200">
                  <a:solidFill>
                    <a:srgbClr val="FFFFFF"/>
                  </a:solidFill>
                  <a:latin typeface="Roboto"/>
                  <a:ea typeface="Roboto"/>
                  <a:cs typeface="Roboto"/>
                  <a:sym typeface="Roboto"/>
                </a:endParaRPr>
              </a:p>
            </p:txBody>
          </p:sp>
          <p:sp>
            <p:nvSpPr>
              <p:cNvPr id="1379" name="Google Shape;1379;p50"/>
              <p:cNvSpPr/>
              <p:nvPr/>
            </p:nvSpPr>
            <p:spPr>
              <a:xfrm>
                <a:off x="2902725" y="2801975"/>
                <a:ext cx="1669500" cy="440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300</a:t>
                </a:r>
                <a:endParaRPr sz="1200">
                  <a:solidFill>
                    <a:srgbClr val="FFFFFF"/>
                  </a:solidFill>
                  <a:latin typeface="Roboto"/>
                  <a:ea typeface="Roboto"/>
                  <a:cs typeface="Roboto"/>
                  <a:sym typeface="Roboto"/>
                </a:endParaRPr>
              </a:p>
            </p:txBody>
          </p:sp>
          <p:sp>
            <p:nvSpPr>
              <p:cNvPr id="1380" name="Google Shape;1380;p50"/>
              <p:cNvSpPr/>
              <p:nvPr/>
            </p:nvSpPr>
            <p:spPr>
              <a:xfrm>
                <a:off x="4572650" y="2801975"/>
                <a:ext cx="2788200" cy="440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500</a:t>
                </a:r>
                <a:endParaRPr sz="1200">
                  <a:solidFill>
                    <a:srgbClr val="FFFFFF"/>
                  </a:solidFill>
                  <a:latin typeface="Roboto"/>
                  <a:ea typeface="Roboto"/>
                  <a:cs typeface="Roboto"/>
                  <a:sym typeface="Roboto"/>
                </a:endParaRPr>
              </a:p>
            </p:txBody>
          </p:sp>
        </p:grpSp>
        <p:sp>
          <p:nvSpPr>
            <p:cNvPr id="1381" name="Google Shape;1381;p50"/>
            <p:cNvSpPr txBox="1"/>
            <p:nvPr/>
          </p:nvSpPr>
          <p:spPr>
            <a:xfrm>
              <a:off x="710275" y="2975725"/>
              <a:ext cx="335400" cy="2010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a:solidFill>
                    <a:srgbClr val="434343"/>
                  </a:solidFill>
                  <a:latin typeface="Roboto"/>
                  <a:ea typeface="Roboto"/>
                  <a:cs typeface="Roboto"/>
                  <a:sym typeface="Roboto"/>
                </a:rPr>
                <a:t>Q2</a:t>
              </a:r>
              <a:endParaRPr>
                <a:solidFill>
                  <a:srgbClr val="434343"/>
                </a:solidFill>
                <a:latin typeface="Roboto"/>
                <a:ea typeface="Roboto"/>
                <a:cs typeface="Roboto"/>
                <a:sym typeface="Roboto"/>
              </a:endParaRPr>
            </a:p>
          </p:txBody>
        </p:sp>
      </p:grpSp>
      <p:grpSp>
        <p:nvGrpSpPr>
          <p:cNvPr id="1382" name="Google Shape;1382;p50"/>
          <p:cNvGrpSpPr/>
          <p:nvPr/>
        </p:nvGrpSpPr>
        <p:grpSpPr>
          <a:xfrm>
            <a:off x="710275" y="3595875"/>
            <a:ext cx="5912475" cy="440700"/>
            <a:chOff x="710275" y="3594875"/>
            <a:chExt cx="5912475" cy="440700"/>
          </a:xfrm>
        </p:grpSpPr>
        <p:grpSp>
          <p:nvGrpSpPr>
            <p:cNvPr id="1383" name="Google Shape;1383;p50"/>
            <p:cNvGrpSpPr/>
            <p:nvPr/>
          </p:nvGrpSpPr>
          <p:grpSpPr>
            <a:xfrm>
              <a:off x="1051625" y="3594875"/>
              <a:ext cx="5571125" cy="440700"/>
              <a:chOff x="1790375" y="3464775"/>
              <a:chExt cx="5571125" cy="440700"/>
            </a:xfrm>
          </p:grpSpPr>
          <p:sp>
            <p:nvSpPr>
              <p:cNvPr id="1384" name="Google Shape;1384;p50"/>
              <p:cNvSpPr/>
              <p:nvPr/>
            </p:nvSpPr>
            <p:spPr>
              <a:xfrm>
                <a:off x="1790375" y="3464775"/>
                <a:ext cx="1669500" cy="44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300</a:t>
                </a:r>
                <a:endParaRPr sz="1200">
                  <a:solidFill>
                    <a:srgbClr val="FFFFFF"/>
                  </a:solidFill>
                  <a:latin typeface="Roboto"/>
                  <a:ea typeface="Roboto"/>
                  <a:cs typeface="Roboto"/>
                  <a:sym typeface="Roboto"/>
                </a:endParaRPr>
              </a:p>
            </p:txBody>
          </p:sp>
          <p:sp>
            <p:nvSpPr>
              <p:cNvPr id="1385" name="Google Shape;1385;p50"/>
              <p:cNvSpPr/>
              <p:nvPr/>
            </p:nvSpPr>
            <p:spPr>
              <a:xfrm>
                <a:off x="3458800" y="3464775"/>
                <a:ext cx="2784600" cy="440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500</a:t>
                </a:r>
                <a:endParaRPr sz="1200">
                  <a:solidFill>
                    <a:srgbClr val="FFFFFF"/>
                  </a:solidFill>
                  <a:latin typeface="Roboto"/>
                  <a:ea typeface="Roboto"/>
                  <a:cs typeface="Roboto"/>
                  <a:sym typeface="Roboto"/>
                </a:endParaRPr>
              </a:p>
            </p:txBody>
          </p:sp>
          <p:sp>
            <p:nvSpPr>
              <p:cNvPr id="1386" name="Google Shape;1386;p50"/>
              <p:cNvSpPr/>
              <p:nvPr/>
            </p:nvSpPr>
            <p:spPr>
              <a:xfrm>
                <a:off x="6243400" y="3464775"/>
                <a:ext cx="1118100" cy="440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200</a:t>
                </a:r>
                <a:endParaRPr sz="1200">
                  <a:solidFill>
                    <a:srgbClr val="FFFFFF"/>
                  </a:solidFill>
                  <a:latin typeface="Roboto"/>
                  <a:ea typeface="Roboto"/>
                  <a:cs typeface="Roboto"/>
                  <a:sym typeface="Roboto"/>
                </a:endParaRPr>
              </a:p>
            </p:txBody>
          </p:sp>
        </p:grpSp>
        <p:sp>
          <p:nvSpPr>
            <p:cNvPr id="1387" name="Google Shape;1387;p50"/>
            <p:cNvSpPr txBox="1"/>
            <p:nvPr/>
          </p:nvSpPr>
          <p:spPr>
            <a:xfrm>
              <a:off x="710275" y="3714725"/>
              <a:ext cx="335400" cy="2010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a:solidFill>
                    <a:srgbClr val="434343"/>
                  </a:solidFill>
                  <a:latin typeface="Roboto"/>
                  <a:ea typeface="Roboto"/>
                  <a:cs typeface="Roboto"/>
                  <a:sym typeface="Roboto"/>
                </a:rPr>
                <a:t>Q1</a:t>
              </a:r>
              <a:endParaRPr>
                <a:solidFill>
                  <a:srgbClr val="434343"/>
                </a:solidFill>
                <a:latin typeface="Roboto"/>
                <a:ea typeface="Roboto"/>
                <a:cs typeface="Roboto"/>
                <a:sym typeface="Roboto"/>
              </a:endParaRPr>
            </a:p>
          </p:txBody>
        </p:sp>
      </p:grpSp>
      <p:grpSp>
        <p:nvGrpSpPr>
          <p:cNvPr id="1388" name="Google Shape;1388;p50"/>
          <p:cNvGrpSpPr/>
          <p:nvPr/>
        </p:nvGrpSpPr>
        <p:grpSpPr>
          <a:xfrm>
            <a:off x="6832700" y="1378830"/>
            <a:ext cx="1601100" cy="738945"/>
            <a:chOff x="6832700" y="1377830"/>
            <a:chExt cx="1601100" cy="738945"/>
          </a:xfrm>
        </p:grpSpPr>
        <p:sp>
          <p:nvSpPr>
            <p:cNvPr id="1389" name="Google Shape;1389;p50"/>
            <p:cNvSpPr txBox="1"/>
            <p:nvPr/>
          </p:nvSpPr>
          <p:spPr>
            <a:xfrm>
              <a:off x="7063652" y="1382625"/>
              <a:ext cx="1128000" cy="20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accent1"/>
                  </a:solidFill>
                  <a:latin typeface="Fira Sans Extra Condensed Medium"/>
                  <a:ea typeface="Fira Sans Extra Condensed Medium"/>
                  <a:cs typeface="Fira Sans Extra Condensed Medium"/>
                  <a:sym typeface="Fira Sans Extra Condensed Medium"/>
                </a:rPr>
                <a:t>Mercury</a:t>
              </a:r>
              <a:endParaRPr sz="16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390" name="Google Shape;1390;p50"/>
            <p:cNvSpPr/>
            <p:nvPr/>
          </p:nvSpPr>
          <p:spPr>
            <a:xfrm>
              <a:off x="8219234" y="1377830"/>
              <a:ext cx="214500" cy="214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391" name="Google Shape;1391;p50"/>
            <p:cNvSpPr txBox="1"/>
            <p:nvPr/>
          </p:nvSpPr>
          <p:spPr>
            <a:xfrm>
              <a:off x="6832700" y="1592375"/>
              <a:ext cx="1601100" cy="5244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smallest planet</a:t>
              </a:r>
              <a:endParaRPr sz="1200">
                <a:solidFill>
                  <a:srgbClr val="434343"/>
                </a:solidFill>
                <a:latin typeface="Roboto"/>
                <a:ea typeface="Roboto"/>
                <a:cs typeface="Roboto"/>
                <a:sym typeface="Roboto"/>
              </a:endParaRPr>
            </a:p>
          </p:txBody>
        </p:sp>
      </p:grpSp>
      <p:grpSp>
        <p:nvGrpSpPr>
          <p:cNvPr id="1392" name="Google Shape;1392;p50"/>
          <p:cNvGrpSpPr/>
          <p:nvPr/>
        </p:nvGrpSpPr>
        <p:grpSpPr>
          <a:xfrm>
            <a:off x="6832700" y="2595677"/>
            <a:ext cx="1601100" cy="738940"/>
            <a:chOff x="6832700" y="2400630"/>
            <a:chExt cx="1601100" cy="738940"/>
          </a:xfrm>
        </p:grpSpPr>
        <p:sp>
          <p:nvSpPr>
            <p:cNvPr id="1393" name="Google Shape;1393;p50"/>
            <p:cNvSpPr txBox="1"/>
            <p:nvPr/>
          </p:nvSpPr>
          <p:spPr>
            <a:xfrm>
              <a:off x="7063652" y="2405425"/>
              <a:ext cx="1128000" cy="20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accent2"/>
                  </a:solidFill>
                  <a:latin typeface="Fira Sans Extra Condensed Medium"/>
                  <a:ea typeface="Fira Sans Extra Condensed Medium"/>
                  <a:cs typeface="Fira Sans Extra Condensed Medium"/>
                  <a:sym typeface="Fira Sans Extra Condensed Medium"/>
                </a:rPr>
                <a:t>Venus</a:t>
              </a:r>
              <a:endParaRPr sz="16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94" name="Google Shape;1394;p50"/>
            <p:cNvSpPr/>
            <p:nvPr/>
          </p:nvSpPr>
          <p:spPr>
            <a:xfrm>
              <a:off x="8219234" y="2400630"/>
              <a:ext cx="214500" cy="214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395" name="Google Shape;1395;p50"/>
            <p:cNvSpPr txBox="1"/>
            <p:nvPr/>
          </p:nvSpPr>
          <p:spPr>
            <a:xfrm>
              <a:off x="6832700" y="2615170"/>
              <a:ext cx="1601100" cy="5244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grpSp>
      <p:grpSp>
        <p:nvGrpSpPr>
          <p:cNvPr id="1396" name="Google Shape;1396;p50"/>
          <p:cNvGrpSpPr/>
          <p:nvPr/>
        </p:nvGrpSpPr>
        <p:grpSpPr>
          <a:xfrm>
            <a:off x="6832700" y="3787588"/>
            <a:ext cx="1601100" cy="738936"/>
            <a:chOff x="6832700" y="3398492"/>
            <a:chExt cx="1601100" cy="738936"/>
          </a:xfrm>
        </p:grpSpPr>
        <p:sp>
          <p:nvSpPr>
            <p:cNvPr id="1397" name="Google Shape;1397;p50"/>
            <p:cNvSpPr txBox="1"/>
            <p:nvPr/>
          </p:nvSpPr>
          <p:spPr>
            <a:xfrm>
              <a:off x="7063652" y="3403288"/>
              <a:ext cx="1128000" cy="20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accent3"/>
                  </a:solidFill>
                  <a:latin typeface="Fira Sans Extra Condensed Medium"/>
                  <a:ea typeface="Fira Sans Extra Condensed Medium"/>
                  <a:cs typeface="Fira Sans Extra Condensed Medium"/>
                  <a:sym typeface="Fira Sans Extra Condensed Medium"/>
                </a:rPr>
                <a:t>Earth</a:t>
              </a:r>
              <a:endParaRPr sz="16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98" name="Google Shape;1398;p50"/>
            <p:cNvSpPr/>
            <p:nvPr/>
          </p:nvSpPr>
          <p:spPr>
            <a:xfrm>
              <a:off x="8219234" y="3398492"/>
              <a:ext cx="214500" cy="214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399" name="Google Shape;1399;p50"/>
            <p:cNvSpPr txBox="1"/>
            <p:nvPr/>
          </p:nvSpPr>
          <p:spPr>
            <a:xfrm>
              <a:off x="6832700" y="3613028"/>
              <a:ext cx="1601100" cy="5244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Earth is the only planet with life</a:t>
              </a:r>
              <a:endParaRPr sz="1200">
                <a:solidFill>
                  <a:srgbClr val="434343"/>
                </a:solidFill>
                <a:latin typeface="Roboto"/>
                <a:ea typeface="Roboto"/>
                <a:cs typeface="Roboto"/>
                <a:sym typeface="Roboto"/>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5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Data Charts Infographics</a:t>
            </a:r>
            <a:endParaRPr/>
          </a:p>
        </p:txBody>
      </p:sp>
      <p:sp>
        <p:nvSpPr>
          <p:cNvPr id="1487" name="Google Shape;1487;p5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1406" name="Google Shape;1406;p51"/>
          <p:cNvGrpSpPr/>
          <p:nvPr/>
        </p:nvGrpSpPr>
        <p:grpSpPr>
          <a:xfrm>
            <a:off x="7753350" y="2895075"/>
            <a:ext cx="475200" cy="1703700"/>
            <a:chOff x="7067550" y="2874875"/>
            <a:chExt cx="475200" cy="1703700"/>
          </a:xfrm>
        </p:grpSpPr>
        <p:sp>
          <p:nvSpPr>
            <p:cNvPr id="1407" name="Google Shape;1407;p51"/>
            <p:cNvSpPr/>
            <p:nvPr/>
          </p:nvSpPr>
          <p:spPr>
            <a:xfrm rot="10800000">
              <a:off x="7124250" y="2874875"/>
              <a:ext cx="361800" cy="13521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txBox="1"/>
            <p:nvPr/>
          </p:nvSpPr>
          <p:spPr>
            <a:xfrm>
              <a:off x="7067550" y="4303175"/>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-50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409" name="Google Shape;1409;p51"/>
          <p:cNvGrpSpPr/>
          <p:nvPr/>
        </p:nvGrpSpPr>
        <p:grpSpPr>
          <a:xfrm>
            <a:off x="1648919" y="1727000"/>
            <a:ext cx="475200" cy="1167900"/>
            <a:chOff x="2163263" y="1706800"/>
            <a:chExt cx="475200" cy="1167900"/>
          </a:xfrm>
        </p:grpSpPr>
        <p:sp>
          <p:nvSpPr>
            <p:cNvPr id="1410" name="Google Shape;1410;p51"/>
            <p:cNvSpPr/>
            <p:nvPr/>
          </p:nvSpPr>
          <p:spPr>
            <a:xfrm>
              <a:off x="2219663" y="2058400"/>
              <a:ext cx="362400" cy="816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txBox="1"/>
            <p:nvPr/>
          </p:nvSpPr>
          <p:spPr>
            <a:xfrm>
              <a:off x="2163263" y="170680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+20</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12" name="Google Shape;1412;p51"/>
          <p:cNvGrpSpPr/>
          <p:nvPr/>
        </p:nvGrpSpPr>
        <p:grpSpPr>
          <a:xfrm>
            <a:off x="7020375" y="2895050"/>
            <a:ext cx="475200" cy="1495400"/>
            <a:chOff x="6508250" y="2874850"/>
            <a:chExt cx="475200" cy="1495400"/>
          </a:xfrm>
        </p:grpSpPr>
        <p:sp>
          <p:nvSpPr>
            <p:cNvPr id="1413" name="Google Shape;1413;p51"/>
            <p:cNvSpPr/>
            <p:nvPr/>
          </p:nvSpPr>
          <p:spPr>
            <a:xfrm rot="10800000">
              <a:off x="6563300" y="2874850"/>
              <a:ext cx="365100" cy="11418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1"/>
            <p:cNvSpPr txBox="1"/>
            <p:nvPr/>
          </p:nvSpPr>
          <p:spPr>
            <a:xfrm>
              <a:off x="6508250" y="409485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-40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415" name="Google Shape;1415;p51"/>
          <p:cNvGrpSpPr/>
          <p:nvPr/>
        </p:nvGrpSpPr>
        <p:grpSpPr>
          <a:xfrm>
            <a:off x="915750" y="1938750"/>
            <a:ext cx="475200" cy="956150"/>
            <a:chOff x="1601550" y="1918550"/>
            <a:chExt cx="475200" cy="956150"/>
          </a:xfrm>
        </p:grpSpPr>
        <p:sp>
          <p:nvSpPr>
            <p:cNvPr id="1416" name="Google Shape;1416;p51"/>
            <p:cNvSpPr/>
            <p:nvPr/>
          </p:nvSpPr>
          <p:spPr>
            <a:xfrm>
              <a:off x="1657950" y="2270200"/>
              <a:ext cx="362400" cy="604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txBox="1"/>
            <p:nvPr/>
          </p:nvSpPr>
          <p:spPr>
            <a:xfrm>
              <a:off x="1601550" y="191855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+10</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18" name="Google Shape;1418;p51"/>
          <p:cNvGrpSpPr/>
          <p:nvPr/>
        </p:nvGrpSpPr>
        <p:grpSpPr>
          <a:xfrm>
            <a:off x="5554425" y="2895075"/>
            <a:ext cx="475200" cy="1147800"/>
            <a:chOff x="5382638" y="2874875"/>
            <a:chExt cx="475200" cy="1147800"/>
          </a:xfrm>
        </p:grpSpPr>
        <p:sp>
          <p:nvSpPr>
            <p:cNvPr id="1419" name="Google Shape;1419;p51"/>
            <p:cNvSpPr/>
            <p:nvPr/>
          </p:nvSpPr>
          <p:spPr>
            <a:xfrm rot="10800000">
              <a:off x="5438588" y="2874875"/>
              <a:ext cx="363300" cy="7962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1"/>
            <p:cNvSpPr txBox="1"/>
            <p:nvPr/>
          </p:nvSpPr>
          <p:spPr>
            <a:xfrm>
              <a:off x="5382638" y="3747275"/>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-20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421" name="Google Shape;1421;p51"/>
          <p:cNvGrpSpPr/>
          <p:nvPr/>
        </p:nvGrpSpPr>
        <p:grpSpPr>
          <a:xfrm>
            <a:off x="6287400" y="2894800"/>
            <a:ext cx="475200" cy="1343400"/>
            <a:chOff x="5948938" y="2874600"/>
            <a:chExt cx="475200" cy="1343400"/>
          </a:xfrm>
        </p:grpSpPr>
        <p:sp>
          <p:nvSpPr>
            <p:cNvPr id="1422" name="Google Shape;1422;p51"/>
            <p:cNvSpPr/>
            <p:nvPr/>
          </p:nvSpPr>
          <p:spPr>
            <a:xfrm rot="10800000">
              <a:off x="6004738" y="2874600"/>
              <a:ext cx="363600" cy="9918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1"/>
            <p:cNvSpPr txBox="1"/>
            <p:nvPr/>
          </p:nvSpPr>
          <p:spPr>
            <a:xfrm>
              <a:off x="5948938" y="394260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-30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424" name="Google Shape;1424;p51"/>
          <p:cNvGrpSpPr/>
          <p:nvPr/>
        </p:nvGrpSpPr>
        <p:grpSpPr>
          <a:xfrm>
            <a:off x="2382088" y="1481600"/>
            <a:ext cx="475200" cy="1413300"/>
            <a:chOff x="2724975" y="1461400"/>
            <a:chExt cx="475200" cy="1413300"/>
          </a:xfrm>
        </p:grpSpPr>
        <p:sp>
          <p:nvSpPr>
            <p:cNvPr id="1425" name="Google Shape;1425;p51"/>
            <p:cNvSpPr/>
            <p:nvPr/>
          </p:nvSpPr>
          <p:spPr>
            <a:xfrm>
              <a:off x="2781375" y="1813000"/>
              <a:ext cx="362400" cy="1061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1"/>
            <p:cNvSpPr txBox="1"/>
            <p:nvPr/>
          </p:nvSpPr>
          <p:spPr>
            <a:xfrm>
              <a:off x="2724975" y="146140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+30</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27" name="Google Shape;1427;p51"/>
          <p:cNvGrpSpPr/>
          <p:nvPr/>
        </p:nvGrpSpPr>
        <p:grpSpPr>
          <a:xfrm>
            <a:off x="3115256" y="1291275"/>
            <a:ext cx="475200" cy="1603800"/>
            <a:chOff x="3286688" y="1271075"/>
            <a:chExt cx="475200" cy="1603800"/>
          </a:xfrm>
        </p:grpSpPr>
        <p:sp>
          <p:nvSpPr>
            <p:cNvPr id="1428" name="Google Shape;1428;p51"/>
            <p:cNvSpPr/>
            <p:nvPr/>
          </p:nvSpPr>
          <p:spPr>
            <a:xfrm>
              <a:off x="3343088" y="1622675"/>
              <a:ext cx="362400" cy="1252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txBox="1"/>
            <p:nvPr/>
          </p:nvSpPr>
          <p:spPr>
            <a:xfrm>
              <a:off x="3286688" y="1271075"/>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+40</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30" name="Google Shape;1430;p51"/>
          <p:cNvGrpSpPr/>
          <p:nvPr/>
        </p:nvGrpSpPr>
        <p:grpSpPr>
          <a:xfrm>
            <a:off x="3848425" y="1055900"/>
            <a:ext cx="475200" cy="1839000"/>
            <a:chOff x="3848425" y="1035700"/>
            <a:chExt cx="475200" cy="1839000"/>
          </a:xfrm>
        </p:grpSpPr>
        <p:sp>
          <p:nvSpPr>
            <p:cNvPr id="1431" name="Google Shape;1431;p51"/>
            <p:cNvSpPr/>
            <p:nvPr/>
          </p:nvSpPr>
          <p:spPr>
            <a:xfrm>
              <a:off x="3904825" y="1387300"/>
              <a:ext cx="362400" cy="148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txBox="1"/>
            <p:nvPr/>
          </p:nvSpPr>
          <p:spPr>
            <a:xfrm>
              <a:off x="3848425" y="103570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+50</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33" name="Google Shape;1433;p51"/>
          <p:cNvGrpSpPr/>
          <p:nvPr/>
        </p:nvGrpSpPr>
        <p:grpSpPr>
          <a:xfrm>
            <a:off x="4821450" y="2895000"/>
            <a:ext cx="475200" cy="922550"/>
            <a:chOff x="4821450" y="2874800"/>
            <a:chExt cx="475200" cy="922550"/>
          </a:xfrm>
        </p:grpSpPr>
        <p:sp>
          <p:nvSpPr>
            <p:cNvPr id="1434" name="Google Shape;1434;p51"/>
            <p:cNvSpPr/>
            <p:nvPr/>
          </p:nvSpPr>
          <p:spPr>
            <a:xfrm rot="10800000">
              <a:off x="4876950" y="2874800"/>
              <a:ext cx="364200" cy="5709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txBox="1"/>
            <p:nvPr/>
          </p:nvSpPr>
          <p:spPr>
            <a:xfrm>
              <a:off x="4821450" y="3521950"/>
              <a:ext cx="475200" cy="2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-10</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grpSp>
      <p:cxnSp>
        <p:nvCxnSpPr>
          <p:cNvPr id="1436" name="Google Shape;1436;p51"/>
          <p:cNvCxnSpPr/>
          <p:nvPr/>
        </p:nvCxnSpPr>
        <p:spPr>
          <a:xfrm>
            <a:off x="706950" y="2894963"/>
            <a:ext cx="7730100" cy="0"/>
          </a:xfrm>
          <a:prstGeom prst="straightConnector1">
            <a:avLst/>
          </a:prstGeom>
          <a:noFill/>
          <a:ln w="19050" cap="flat" cmpd="sng">
            <a:solidFill>
              <a:schemeClr val="dk1"/>
            </a:solidFill>
            <a:prstDash val="solid"/>
            <a:round/>
            <a:headEnd type="none" w="med" len="med"/>
            <a:tailEnd type="none" w="med" len="med"/>
          </a:ln>
        </p:spPr>
      </p:cxnSp>
      <p:grpSp>
        <p:nvGrpSpPr>
          <p:cNvPr id="1437" name="Google Shape;1437;p51"/>
          <p:cNvGrpSpPr/>
          <p:nvPr/>
        </p:nvGrpSpPr>
        <p:grpSpPr>
          <a:xfrm>
            <a:off x="6552405" y="1143098"/>
            <a:ext cx="1884600" cy="989826"/>
            <a:chOff x="2273150" y="3489923"/>
            <a:chExt cx="1884600" cy="989826"/>
          </a:xfrm>
        </p:grpSpPr>
        <p:sp>
          <p:nvSpPr>
            <p:cNvPr id="1438" name="Google Shape;1438;p51"/>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1439" name="Google Shape;1439;p51"/>
            <p:cNvSpPr/>
            <p:nvPr/>
          </p:nvSpPr>
          <p:spPr>
            <a:xfrm>
              <a:off x="2273150" y="3489923"/>
              <a:ext cx="1884600" cy="27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Losses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40" name="Google Shape;1440;p51"/>
          <p:cNvGrpSpPr/>
          <p:nvPr/>
        </p:nvGrpSpPr>
        <p:grpSpPr>
          <a:xfrm>
            <a:off x="707446" y="3643164"/>
            <a:ext cx="1884600" cy="989826"/>
            <a:chOff x="2273150" y="3489925"/>
            <a:chExt cx="1884600" cy="989826"/>
          </a:xfrm>
        </p:grpSpPr>
        <p:sp>
          <p:nvSpPr>
            <p:cNvPr id="1441" name="Google Shape;1441;p51"/>
            <p:cNvSpPr txBox="1"/>
            <p:nvPr/>
          </p:nvSpPr>
          <p:spPr>
            <a:xfrm>
              <a:off x="2273150" y="3782551"/>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1442" name="Google Shape;1442;p51"/>
            <p:cNvSpPr/>
            <p:nvPr/>
          </p:nvSpPr>
          <p:spPr>
            <a:xfrm>
              <a:off x="2273150" y="3489925"/>
              <a:ext cx="1884600" cy="27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Profits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43" name="Google Shape;1443;p51"/>
          <p:cNvGrpSpPr/>
          <p:nvPr/>
        </p:nvGrpSpPr>
        <p:grpSpPr>
          <a:xfrm>
            <a:off x="3969953" y="2510471"/>
            <a:ext cx="232143" cy="232095"/>
            <a:chOff x="5660400" y="238125"/>
            <a:chExt cx="481825" cy="481825"/>
          </a:xfrm>
        </p:grpSpPr>
        <p:sp>
          <p:nvSpPr>
            <p:cNvPr id="1444" name="Google Shape;1444;p5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5" name="Google Shape;1445;p5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46" name="Google Shape;1446;p51"/>
          <p:cNvSpPr/>
          <p:nvPr/>
        </p:nvSpPr>
        <p:spPr>
          <a:xfrm>
            <a:off x="1783124" y="2510471"/>
            <a:ext cx="206789" cy="232095"/>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447" name="Google Shape;1447;p51"/>
          <p:cNvGrpSpPr/>
          <p:nvPr/>
        </p:nvGrpSpPr>
        <p:grpSpPr>
          <a:xfrm>
            <a:off x="4942527" y="3047288"/>
            <a:ext cx="233047" cy="232107"/>
            <a:chOff x="2085450" y="842250"/>
            <a:chExt cx="483700" cy="481850"/>
          </a:xfrm>
        </p:grpSpPr>
        <p:sp>
          <p:nvSpPr>
            <p:cNvPr id="1448" name="Google Shape;1448;p51"/>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9" name="Google Shape;1449;p51"/>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0" name="Google Shape;1450;p51"/>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51" name="Google Shape;1451;p51"/>
          <p:cNvGrpSpPr/>
          <p:nvPr/>
        </p:nvGrpSpPr>
        <p:grpSpPr>
          <a:xfrm>
            <a:off x="1037260" y="2510471"/>
            <a:ext cx="232179" cy="232095"/>
            <a:chOff x="2685825" y="840375"/>
            <a:chExt cx="481900" cy="481825"/>
          </a:xfrm>
        </p:grpSpPr>
        <p:sp>
          <p:nvSpPr>
            <p:cNvPr id="1452" name="Google Shape;1452;p51"/>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3" name="Google Shape;1453;p51"/>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54" name="Google Shape;1454;p51"/>
          <p:cNvGrpSpPr/>
          <p:nvPr/>
        </p:nvGrpSpPr>
        <p:grpSpPr>
          <a:xfrm>
            <a:off x="5670642" y="3047288"/>
            <a:ext cx="242767" cy="232107"/>
            <a:chOff x="5045500" y="842250"/>
            <a:chExt cx="503875" cy="481850"/>
          </a:xfrm>
        </p:grpSpPr>
        <p:sp>
          <p:nvSpPr>
            <p:cNvPr id="1455" name="Google Shape;1455;p51"/>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6" name="Google Shape;1456;p51"/>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57" name="Google Shape;1457;p51"/>
          <p:cNvGrpSpPr/>
          <p:nvPr/>
        </p:nvGrpSpPr>
        <p:grpSpPr>
          <a:xfrm>
            <a:off x="2503616" y="2510471"/>
            <a:ext cx="232143" cy="232095"/>
            <a:chOff x="900750" y="1436075"/>
            <a:chExt cx="481825" cy="481825"/>
          </a:xfrm>
        </p:grpSpPr>
        <p:sp>
          <p:nvSpPr>
            <p:cNvPr id="1458" name="Google Shape;1458;p51"/>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9" name="Google Shape;1459;p51"/>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0" name="Google Shape;1460;p51"/>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1" name="Google Shape;1461;p51"/>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62" name="Google Shape;1462;p51"/>
          <p:cNvGrpSpPr/>
          <p:nvPr/>
        </p:nvGrpSpPr>
        <p:grpSpPr>
          <a:xfrm>
            <a:off x="3235646" y="2510465"/>
            <a:ext cx="234420" cy="232107"/>
            <a:chOff x="5049725" y="1435050"/>
            <a:chExt cx="486550" cy="481850"/>
          </a:xfrm>
        </p:grpSpPr>
        <p:sp>
          <p:nvSpPr>
            <p:cNvPr id="1463" name="Google Shape;1463;p5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4" name="Google Shape;1464;p5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5" name="Google Shape;1465;p5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6" name="Google Shape;1466;p5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67" name="Google Shape;1467;p51"/>
          <p:cNvGrpSpPr/>
          <p:nvPr/>
        </p:nvGrpSpPr>
        <p:grpSpPr>
          <a:xfrm>
            <a:off x="7893349" y="3062217"/>
            <a:ext cx="195202" cy="202250"/>
            <a:chOff x="3357325" y="2093500"/>
            <a:chExt cx="311525" cy="322825"/>
          </a:xfrm>
        </p:grpSpPr>
        <p:sp>
          <p:nvSpPr>
            <p:cNvPr id="1468" name="Google Shape;1468;p51"/>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9" name="Google Shape;1469;p51"/>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0" name="Google Shape;1470;p51"/>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71" name="Google Shape;1471;p51"/>
          <p:cNvGrpSpPr/>
          <p:nvPr/>
        </p:nvGrpSpPr>
        <p:grpSpPr>
          <a:xfrm>
            <a:off x="7141921" y="3047288"/>
            <a:ext cx="232107" cy="232107"/>
            <a:chOff x="5049725" y="2027900"/>
            <a:chExt cx="481750" cy="481850"/>
          </a:xfrm>
        </p:grpSpPr>
        <p:sp>
          <p:nvSpPr>
            <p:cNvPr id="1472" name="Google Shape;1472;p51"/>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3" name="Google Shape;1473;p51"/>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4" name="Google Shape;1474;p51"/>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5" name="Google Shape;1475;p51"/>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6" name="Google Shape;1476;p51"/>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7" name="Google Shape;1477;p51"/>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8" name="Google Shape;1478;p51"/>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9" name="Google Shape;1479;p51"/>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80" name="Google Shape;1480;p51"/>
          <p:cNvGrpSpPr/>
          <p:nvPr/>
        </p:nvGrpSpPr>
        <p:grpSpPr>
          <a:xfrm>
            <a:off x="6408928" y="3054550"/>
            <a:ext cx="232143" cy="217584"/>
            <a:chOff x="4456875" y="2635825"/>
            <a:chExt cx="481825" cy="451700"/>
          </a:xfrm>
        </p:grpSpPr>
        <p:sp>
          <p:nvSpPr>
            <p:cNvPr id="1481" name="Google Shape;1481;p51"/>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2" name="Google Shape;1482;p51"/>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3" name="Google Shape;1483;p51"/>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4" name="Google Shape;1484;p51"/>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5" name="Google Shape;1485;p51"/>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6" name="Google Shape;1486;p51"/>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542" name="Google Shape;1542;p5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1493" name="Google Shape;1493;p52"/>
          <p:cNvGrpSpPr/>
          <p:nvPr/>
        </p:nvGrpSpPr>
        <p:grpSpPr>
          <a:xfrm>
            <a:off x="1328147" y="1272138"/>
            <a:ext cx="7046276" cy="2604300"/>
            <a:chOff x="1392366" y="1291075"/>
            <a:chExt cx="7088096" cy="2604300"/>
          </a:xfrm>
        </p:grpSpPr>
        <p:cxnSp>
          <p:nvCxnSpPr>
            <p:cNvPr id="1494" name="Google Shape;1494;p52"/>
            <p:cNvCxnSpPr/>
            <p:nvPr/>
          </p:nvCxnSpPr>
          <p:spPr>
            <a:xfrm>
              <a:off x="1392366" y="129107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495" name="Google Shape;1495;p52"/>
            <p:cNvCxnSpPr/>
            <p:nvPr/>
          </p:nvCxnSpPr>
          <p:spPr>
            <a:xfrm>
              <a:off x="1392366" y="155150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496" name="Google Shape;1496;p52"/>
            <p:cNvCxnSpPr/>
            <p:nvPr/>
          </p:nvCxnSpPr>
          <p:spPr>
            <a:xfrm>
              <a:off x="1392366" y="181193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497" name="Google Shape;1497;p52"/>
            <p:cNvCxnSpPr/>
            <p:nvPr/>
          </p:nvCxnSpPr>
          <p:spPr>
            <a:xfrm>
              <a:off x="1392366" y="207236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498" name="Google Shape;1498;p52"/>
            <p:cNvCxnSpPr/>
            <p:nvPr/>
          </p:nvCxnSpPr>
          <p:spPr>
            <a:xfrm>
              <a:off x="1392366" y="233279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499" name="Google Shape;1499;p52"/>
            <p:cNvCxnSpPr/>
            <p:nvPr/>
          </p:nvCxnSpPr>
          <p:spPr>
            <a:xfrm>
              <a:off x="1392366" y="259322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500" name="Google Shape;1500;p52"/>
            <p:cNvCxnSpPr/>
            <p:nvPr/>
          </p:nvCxnSpPr>
          <p:spPr>
            <a:xfrm>
              <a:off x="1392366" y="285365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501" name="Google Shape;1501;p52"/>
            <p:cNvCxnSpPr/>
            <p:nvPr/>
          </p:nvCxnSpPr>
          <p:spPr>
            <a:xfrm>
              <a:off x="1392366" y="311408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502" name="Google Shape;1502;p52"/>
            <p:cNvCxnSpPr/>
            <p:nvPr/>
          </p:nvCxnSpPr>
          <p:spPr>
            <a:xfrm>
              <a:off x="1392366" y="337451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503" name="Google Shape;1503;p52"/>
            <p:cNvCxnSpPr/>
            <p:nvPr/>
          </p:nvCxnSpPr>
          <p:spPr>
            <a:xfrm>
              <a:off x="1392366" y="3634945"/>
              <a:ext cx="7088096" cy="0"/>
            </a:xfrm>
            <a:prstGeom prst="straightConnector1">
              <a:avLst/>
            </a:prstGeom>
            <a:noFill/>
            <a:ln w="9525" cap="flat" cmpd="sng">
              <a:solidFill>
                <a:srgbClr val="D9D9D9"/>
              </a:solidFill>
              <a:prstDash val="solid"/>
              <a:round/>
              <a:headEnd type="none" w="med" len="med"/>
              <a:tailEnd type="none" w="med" len="med"/>
            </a:ln>
          </p:spPr>
        </p:cxnSp>
        <p:cxnSp>
          <p:nvCxnSpPr>
            <p:cNvPr id="1504" name="Google Shape;1504;p52"/>
            <p:cNvCxnSpPr/>
            <p:nvPr/>
          </p:nvCxnSpPr>
          <p:spPr>
            <a:xfrm>
              <a:off x="1392366" y="3895375"/>
              <a:ext cx="7088096" cy="0"/>
            </a:xfrm>
            <a:prstGeom prst="straightConnector1">
              <a:avLst/>
            </a:prstGeom>
            <a:noFill/>
            <a:ln w="9525" cap="flat" cmpd="sng">
              <a:solidFill>
                <a:srgbClr val="D9D9D9"/>
              </a:solidFill>
              <a:prstDash val="solid"/>
              <a:round/>
              <a:headEnd type="none" w="med" len="med"/>
              <a:tailEnd type="none" w="med" len="med"/>
            </a:ln>
          </p:spPr>
        </p:cxnSp>
      </p:grpSp>
      <p:grpSp>
        <p:nvGrpSpPr>
          <p:cNvPr id="1505" name="Google Shape;1505;p52"/>
          <p:cNvGrpSpPr/>
          <p:nvPr/>
        </p:nvGrpSpPr>
        <p:grpSpPr>
          <a:xfrm>
            <a:off x="733688" y="1171638"/>
            <a:ext cx="523200" cy="2805300"/>
            <a:chOff x="792975" y="1190575"/>
            <a:chExt cx="523200" cy="2805300"/>
          </a:xfrm>
        </p:grpSpPr>
        <p:sp>
          <p:nvSpPr>
            <p:cNvPr id="1506" name="Google Shape;1506;p52"/>
            <p:cNvSpPr txBox="1"/>
            <p:nvPr/>
          </p:nvSpPr>
          <p:spPr>
            <a:xfrm>
              <a:off x="792975" y="379487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0</a:t>
              </a:r>
              <a:endParaRPr sz="1000">
                <a:solidFill>
                  <a:srgbClr val="434343"/>
                </a:solidFill>
                <a:latin typeface="Roboto"/>
                <a:ea typeface="Roboto"/>
                <a:cs typeface="Roboto"/>
                <a:sym typeface="Roboto"/>
              </a:endParaRPr>
            </a:p>
          </p:txBody>
        </p:sp>
        <p:sp>
          <p:nvSpPr>
            <p:cNvPr id="1507" name="Google Shape;1507;p52"/>
            <p:cNvSpPr txBox="1"/>
            <p:nvPr/>
          </p:nvSpPr>
          <p:spPr>
            <a:xfrm>
              <a:off x="792975" y="353444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1508" name="Google Shape;1508;p52"/>
            <p:cNvSpPr txBox="1"/>
            <p:nvPr/>
          </p:nvSpPr>
          <p:spPr>
            <a:xfrm>
              <a:off x="792975" y="327401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1509" name="Google Shape;1509;p52"/>
            <p:cNvSpPr txBox="1"/>
            <p:nvPr/>
          </p:nvSpPr>
          <p:spPr>
            <a:xfrm>
              <a:off x="792975" y="301358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1510" name="Google Shape;1510;p52"/>
            <p:cNvSpPr txBox="1"/>
            <p:nvPr/>
          </p:nvSpPr>
          <p:spPr>
            <a:xfrm>
              <a:off x="792975" y="275315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1511" name="Google Shape;1511;p52"/>
            <p:cNvSpPr txBox="1"/>
            <p:nvPr/>
          </p:nvSpPr>
          <p:spPr>
            <a:xfrm>
              <a:off x="792975" y="249272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1512" name="Google Shape;1512;p52"/>
            <p:cNvSpPr txBox="1"/>
            <p:nvPr/>
          </p:nvSpPr>
          <p:spPr>
            <a:xfrm>
              <a:off x="792975" y="223229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1513" name="Google Shape;1513;p52"/>
            <p:cNvSpPr txBox="1"/>
            <p:nvPr/>
          </p:nvSpPr>
          <p:spPr>
            <a:xfrm>
              <a:off x="792975" y="197186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1514" name="Google Shape;1514;p52"/>
            <p:cNvSpPr txBox="1"/>
            <p:nvPr/>
          </p:nvSpPr>
          <p:spPr>
            <a:xfrm>
              <a:off x="792975" y="171143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1515" name="Google Shape;1515;p52"/>
            <p:cNvSpPr txBox="1"/>
            <p:nvPr/>
          </p:nvSpPr>
          <p:spPr>
            <a:xfrm>
              <a:off x="792975" y="145100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1516" name="Google Shape;1516;p52"/>
            <p:cNvSpPr txBox="1"/>
            <p:nvPr/>
          </p:nvSpPr>
          <p:spPr>
            <a:xfrm>
              <a:off x="792975" y="1190575"/>
              <a:ext cx="523200" cy="2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grpSp>
        <p:nvGrpSpPr>
          <p:cNvPr id="1517" name="Google Shape;1517;p52"/>
          <p:cNvGrpSpPr/>
          <p:nvPr/>
        </p:nvGrpSpPr>
        <p:grpSpPr>
          <a:xfrm>
            <a:off x="1284602" y="3095138"/>
            <a:ext cx="1242600" cy="1540313"/>
            <a:chOff x="1447813" y="3114075"/>
            <a:chExt cx="1242600" cy="1540313"/>
          </a:xfrm>
        </p:grpSpPr>
        <p:sp>
          <p:nvSpPr>
            <p:cNvPr id="1518" name="Google Shape;1518;p52"/>
            <p:cNvSpPr/>
            <p:nvPr/>
          </p:nvSpPr>
          <p:spPr>
            <a:xfrm>
              <a:off x="1716313" y="3114075"/>
              <a:ext cx="7056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300</a:t>
              </a:r>
              <a:endParaRPr sz="1200">
                <a:solidFill>
                  <a:srgbClr val="FFFFFF"/>
                </a:solidFill>
                <a:latin typeface="Roboto"/>
                <a:ea typeface="Roboto"/>
                <a:cs typeface="Roboto"/>
                <a:sym typeface="Roboto"/>
              </a:endParaRPr>
            </a:p>
          </p:txBody>
        </p:sp>
        <p:grpSp>
          <p:nvGrpSpPr>
            <p:cNvPr id="1519" name="Google Shape;1519;p52"/>
            <p:cNvGrpSpPr/>
            <p:nvPr/>
          </p:nvGrpSpPr>
          <p:grpSpPr>
            <a:xfrm>
              <a:off x="1447813" y="3995863"/>
              <a:ext cx="1242600" cy="658525"/>
              <a:chOff x="1837513" y="3944913"/>
              <a:chExt cx="1242600" cy="658525"/>
            </a:xfrm>
          </p:grpSpPr>
          <p:sp>
            <p:nvSpPr>
              <p:cNvPr id="1520" name="Google Shape;1520;p52"/>
              <p:cNvSpPr txBox="1"/>
              <p:nvPr/>
            </p:nvSpPr>
            <p:spPr>
              <a:xfrm>
                <a:off x="1837513"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Venus</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21" name="Google Shape;1521;p52"/>
              <p:cNvSpPr txBox="1"/>
              <p:nvPr/>
            </p:nvSpPr>
            <p:spPr>
              <a:xfrm>
                <a:off x="1837513"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Venus has a beautiful name</a:t>
                </a:r>
                <a:endParaRPr sz="1200">
                  <a:solidFill>
                    <a:srgbClr val="434343"/>
                  </a:solidFill>
                  <a:latin typeface="Roboto"/>
                  <a:ea typeface="Roboto"/>
                  <a:cs typeface="Roboto"/>
                  <a:sym typeface="Roboto"/>
                </a:endParaRPr>
              </a:p>
            </p:txBody>
          </p:sp>
        </p:grpSp>
      </p:grpSp>
      <p:grpSp>
        <p:nvGrpSpPr>
          <p:cNvPr id="1522" name="Google Shape;1522;p52"/>
          <p:cNvGrpSpPr/>
          <p:nvPr/>
        </p:nvGrpSpPr>
        <p:grpSpPr>
          <a:xfrm>
            <a:off x="2755381" y="2834713"/>
            <a:ext cx="1242604" cy="1800738"/>
            <a:chOff x="2918591" y="2853650"/>
            <a:chExt cx="1242604" cy="1800738"/>
          </a:xfrm>
        </p:grpSpPr>
        <p:sp>
          <p:nvSpPr>
            <p:cNvPr id="1523" name="Google Shape;1523;p52"/>
            <p:cNvSpPr/>
            <p:nvPr/>
          </p:nvSpPr>
          <p:spPr>
            <a:xfrm>
              <a:off x="3187100" y="2853650"/>
              <a:ext cx="705600" cy="260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100</a:t>
              </a:r>
              <a:endParaRPr sz="1200">
                <a:solidFill>
                  <a:srgbClr val="FFFFFF"/>
                </a:solidFill>
                <a:latin typeface="Roboto"/>
                <a:ea typeface="Roboto"/>
                <a:cs typeface="Roboto"/>
                <a:sym typeface="Roboto"/>
              </a:endParaRPr>
            </a:p>
          </p:txBody>
        </p:sp>
        <p:grpSp>
          <p:nvGrpSpPr>
            <p:cNvPr id="1524" name="Google Shape;1524;p52"/>
            <p:cNvGrpSpPr/>
            <p:nvPr/>
          </p:nvGrpSpPr>
          <p:grpSpPr>
            <a:xfrm>
              <a:off x="2918591" y="3995863"/>
              <a:ext cx="1242604" cy="658525"/>
              <a:chOff x="3246313" y="3944913"/>
              <a:chExt cx="1242604" cy="658525"/>
            </a:xfrm>
          </p:grpSpPr>
          <p:sp>
            <p:nvSpPr>
              <p:cNvPr id="1525" name="Google Shape;1525;p52"/>
              <p:cNvSpPr txBox="1"/>
              <p:nvPr/>
            </p:nvSpPr>
            <p:spPr>
              <a:xfrm>
                <a:off x="3246313"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2"/>
                    </a:solidFill>
                    <a:latin typeface="Fira Sans Extra Condensed Medium"/>
                    <a:ea typeface="Fira Sans Extra Condensed Medium"/>
                    <a:cs typeface="Fira Sans Extra Condensed Medium"/>
                    <a:sym typeface="Fira Sans Extra Condensed Medium"/>
                  </a:rPr>
                  <a:t>Mars</a:t>
                </a:r>
                <a:endParaRPr sz="15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26" name="Google Shape;1526;p52"/>
              <p:cNvSpPr txBox="1"/>
              <p:nvPr/>
            </p:nvSpPr>
            <p:spPr>
              <a:xfrm>
                <a:off x="3246316"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Mars is a cold place</a:t>
                </a:r>
                <a:endParaRPr sz="1200">
                  <a:solidFill>
                    <a:srgbClr val="434343"/>
                  </a:solidFill>
                  <a:latin typeface="Roboto"/>
                  <a:ea typeface="Roboto"/>
                  <a:cs typeface="Roboto"/>
                  <a:sym typeface="Roboto"/>
                </a:endParaRPr>
              </a:p>
            </p:txBody>
          </p:sp>
        </p:grpSp>
      </p:grpSp>
      <p:grpSp>
        <p:nvGrpSpPr>
          <p:cNvPr id="1527" name="Google Shape;1527;p52"/>
          <p:cNvGrpSpPr/>
          <p:nvPr/>
        </p:nvGrpSpPr>
        <p:grpSpPr>
          <a:xfrm>
            <a:off x="5696950" y="1272138"/>
            <a:ext cx="1242611" cy="3363313"/>
            <a:chOff x="5860160" y="1291075"/>
            <a:chExt cx="1242611" cy="3363313"/>
          </a:xfrm>
        </p:grpSpPr>
        <p:sp>
          <p:nvSpPr>
            <p:cNvPr id="1528" name="Google Shape;1528;p52"/>
            <p:cNvSpPr/>
            <p:nvPr/>
          </p:nvSpPr>
          <p:spPr>
            <a:xfrm>
              <a:off x="6128663" y="1291075"/>
              <a:ext cx="705600" cy="52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200</a:t>
              </a:r>
              <a:endParaRPr sz="1200">
                <a:solidFill>
                  <a:srgbClr val="FFFFFF"/>
                </a:solidFill>
                <a:latin typeface="Roboto"/>
                <a:ea typeface="Roboto"/>
                <a:cs typeface="Roboto"/>
                <a:sym typeface="Roboto"/>
              </a:endParaRPr>
            </a:p>
          </p:txBody>
        </p:sp>
        <p:grpSp>
          <p:nvGrpSpPr>
            <p:cNvPr id="1529" name="Google Shape;1529;p52"/>
            <p:cNvGrpSpPr/>
            <p:nvPr/>
          </p:nvGrpSpPr>
          <p:grpSpPr>
            <a:xfrm>
              <a:off x="5860160" y="3995863"/>
              <a:ext cx="1242611" cy="658525"/>
              <a:chOff x="6063950" y="3944913"/>
              <a:chExt cx="1242611" cy="658525"/>
            </a:xfrm>
          </p:grpSpPr>
          <p:sp>
            <p:nvSpPr>
              <p:cNvPr id="1530" name="Google Shape;1530;p52"/>
              <p:cNvSpPr txBox="1"/>
              <p:nvPr/>
            </p:nvSpPr>
            <p:spPr>
              <a:xfrm>
                <a:off x="6063950"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4"/>
                    </a:solidFill>
                    <a:latin typeface="Fira Sans Extra Condensed Medium"/>
                    <a:ea typeface="Fira Sans Extra Condensed Medium"/>
                    <a:cs typeface="Fira Sans Extra Condensed Medium"/>
                    <a:sym typeface="Fira Sans Extra Condensed Medium"/>
                  </a:rPr>
                  <a:t>Saturn</a:t>
                </a:r>
                <a:endParaRPr sz="15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531" name="Google Shape;1531;p52"/>
              <p:cNvSpPr txBox="1"/>
              <p:nvPr/>
            </p:nvSpPr>
            <p:spPr>
              <a:xfrm>
                <a:off x="6063962"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Saturn has several rings</a:t>
                </a:r>
                <a:endParaRPr sz="1200">
                  <a:solidFill>
                    <a:srgbClr val="434343"/>
                  </a:solidFill>
                  <a:latin typeface="Roboto"/>
                  <a:ea typeface="Roboto"/>
                  <a:cs typeface="Roboto"/>
                  <a:sym typeface="Roboto"/>
                </a:endParaRPr>
              </a:p>
            </p:txBody>
          </p:sp>
        </p:grpSp>
      </p:grpSp>
      <p:grpSp>
        <p:nvGrpSpPr>
          <p:cNvPr id="1532" name="Google Shape;1532;p52"/>
          <p:cNvGrpSpPr/>
          <p:nvPr/>
        </p:nvGrpSpPr>
        <p:grpSpPr>
          <a:xfrm>
            <a:off x="4226163" y="1792988"/>
            <a:ext cx="1242608" cy="2842463"/>
            <a:chOff x="4389374" y="1811925"/>
            <a:chExt cx="1242608" cy="2842463"/>
          </a:xfrm>
        </p:grpSpPr>
        <p:sp>
          <p:nvSpPr>
            <p:cNvPr id="1533" name="Google Shape;1533;p52"/>
            <p:cNvSpPr/>
            <p:nvPr/>
          </p:nvSpPr>
          <p:spPr>
            <a:xfrm>
              <a:off x="4657875" y="1811925"/>
              <a:ext cx="705600" cy="1041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400</a:t>
              </a:r>
              <a:endParaRPr sz="1200">
                <a:solidFill>
                  <a:srgbClr val="FFFFFF"/>
                </a:solidFill>
                <a:latin typeface="Roboto"/>
                <a:ea typeface="Roboto"/>
                <a:cs typeface="Roboto"/>
                <a:sym typeface="Roboto"/>
              </a:endParaRPr>
            </a:p>
          </p:txBody>
        </p:sp>
        <p:grpSp>
          <p:nvGrpSpPr>
            <p:cNvPr id="1534" name="Google Shape;1534;p52"/>
            <p:cNvGrpSpPr/>
            <p:nvPr/>
          </p:nvGrpSpPr>
          <p:grpSpPr>
            <a:xfrm>
              <a:off x="4389374" y="3995863"/>
              <a:ext cx="1242608" cy="658525"/>
              <a:chOff x="4655132" y="3944913"/>
              <a:chExt cx="1242608" cy="658525"/>
            </a:xfrm>
          </p:grpSpPr>
          <p:sp>
            <p:nvSpPr>
              <p:cNvPr id="1535" name="Google Shape;1535;p52"/>
              <p:cNvSpPr txBox="1"/>
              <p:nvPr/>
            </p:nvSpPr>
            <p:spPr>
              <a:xfrm>
                <a:off x="4655132"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Jupiter</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36" name="Google Shape;1536;p52"/>
              <p:cNvSpPr txBox="1"/>
              <p:nvPr/>
            </p:nvSpPr>
            <p:spPr>
              <a:xfrm>
                <a:off x="4655139"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Jupiter is the biggest planet</a:t>
                </a:r>
                <a:endParaRPr sz="1200">
                  <a:solidFill>
                    <a:srgbClr val="434343"/>
                  </a:solidFill>
                  <a:latin typeface="Roboto"/>
                  <a:ea typeface="Roboto"/>
                  <a:cs typeface="Roboto"/>
                  <a:sym typeface="Roboto"/>
                </a:endParaRPr>
              </a:p>
            </p:txBody>
          </p:sp>
        </p:grpSp>
      </p:grpSp>
      <p:grpSp>
        <p:nvGrpSpPr>
          <p:cNvPr id="1537" name="Google Shape;1537;p52"/>
          <p:cNvGrpSpPr/>
          <p:nvPr/>
        </p:nvGrpSpPr>
        <p:grpSpPr>
          <a:xfrm>
            <a:off x="7167740" y="1272138"/>
            <a:ext cx="1242611" cy="3363313"/>
            <a:chOff x="7330950" y="1291075"/>
            <a:chExt cx="1242611" cy="3363313"/>
          </a:xfrm>
        </p:grpSpPr>
        <p:sp>
          <p:nvSpPr>
            <p:cNvPr id="1538" name="Google Shape;1538;p52"/>
            <p:cNvSpPr/>
            <p:nvPr/>
          </p:nvSpPr>
          <p:spPr>
            <a:xfrm>
              <a:off x="7599450" y="1291075"/>
              <a:ext cx="705600" cy="2604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1000</a:t>
              </a:r>
              <a:endParaRPr sz="1200">
                <a:solidFill>
                  <a:srgbClr val="FFFFFF"/>
                </a:solidFill>
                <a:latin typeface="Roboto"/>
                <a:ea typeface="Roboto"/>
                <a:cs typeface="Roboto"/>
                <a:sym typeface="Roboto"/>
              </a:endParaRPr>
            </a:p>
          </p:txBody>
        </p:sp>
        <p:grpSp>
          <p:nvGrpSpPr>
            <p:cNvPr id="1539" name="Google Shape;1539;p52"/>
            <p:cNvGrpSpPr/>
            <p:nvPr/>
          </p:nvGrpSpPr>
          <p:grpSpPr>
            <a:xfrm>
              <a:off x="7330950" y="3995863"/>
              <a:ext cx="1242611" cy="658525"/>
              <a:chOff x="6063950" y="3944913"/>
              <a:chExt cx="1242611" cy="658525"/>
            </a:xfrm>
          </p:grpSpPr>
          <p:sp>
            <p:nvSpPr>
              <p:cNvPr id="1540" name="Google Shape;1540;p52"/>
              <p:cNvSpPr txBox="1"/>
              <p:nvPr/>
            </p:nvSpPr>
            <p:spPr>
              <a:xfrm>
                <a:off x="6063950"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5"/>
                    </a:solidFill>
                    <a:latin typeface="Fira Sans Extra Condensed Medium"/>
                    <a:ea typeface="Fira Sans Extra Condensed Medium"/>
                    <a:cs typeface="Fira Sans Extra Condensed Medium"/>
                    <a:sym typeface="Fira Sans Extra Condensed Medium"/>
                  </a:rPr>
                  <a:t>Earth</a:t>
                </a:r>
                <a:endParaRPr sz="15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541" name="Google Shape;1541;p52"/>
              <p:cNvSpPr txBox="1"/>
              <p:nvPr/>
            </p:nvSpPr>
            <p:spPr>
              <a:xfrm>
                <a:off x="6063962" y="4226038"/>
                <a:ext cx="12426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Earth is the planet with life</a:t>
                </a:r>
                <a:endParaRPr sz="1200">
                  <a:solidFill>
                    <a:srgbClr val="434343"/>
                  </a:solidFill>
                  <a:latin typeface="Roboto"/>
                  <a:ea typeface="Roboto"/>
                  <a:cs typeface="Roboto"/>
                  <a:sym typeface="Roboto"/>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604" name="Google Shape;1604;p5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1548" name="Google Shape;1548;p53"/>
          <p:cNvGrpSpPr/>
          <p:nvPr/>
        </p:nvGrpSpPr>
        <p:grpSpPr>
          <a:xfrm>
            <a:off x="1693075" y="1984175"/>
            <a:ext cx="6358500" cy="2109532"/>
            <a:chOff x="1693075" y="1767450"/>
            <a:chExt cx="6358500" cy="2109532"/>
          </a:xfrm>
        </p:grpSpPr>
        <p:cxnSp>
          <p:nvCxnSpPr>
            <p:cNvPr id="1549" name="Google Shape;1549;p53"/>
            <p:cNvCxnSpPr/>
            <p:nvPr/>
          </p:nvCxnSpPr>
          <p:spPr>
            <a:xfrm>
              <a:off x="1693075" y="176745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0" name="Google Shape;1550;p53"/>
            <p:cNvCxnSpPr/>
            <p:nvPr/>
          </p:nvCxnSpPr>
          <p:spPr>
            <a:xfrm>
              <a:off x="1693075" y="2001843"/>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1" name="Google Shape;1551;p53"/>
            <p:cNvCxnSpPr/>
            <p:nvPr/>
          </p:nvCxnSpPr>
          <p:spPr>
            <a:xfrm>
              <a:off x="1693075" y="2236235"/>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2" name="Google Shape;1552;p53"/>
            <p:cNvCxnSpPr/>
            <p:nvPr/>
          </p:nvCxnSpPr>
          <p:spPr>
            <a:xfrm>
              <a:off x="1693075" y="2470628"/>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3" name="Google Shape;1553;p53"/>
            <p:cNvCxnSpPr/>
            <p:nvPr/>
          </p:nvCxnSpPr>
          <p:spPr>
            <a:xfrm>
              <a:off x="1693075" y="270502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4" name="Google Shape;1554;p53"/>
            <p:cNvCxnSpPr/>
            <p:nvPr/>
          </p:nvCxnSpPr>
          <p:spPr>
            <a:xfrm>
              <a:off x="1693075" y="2939413"/>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5" name="Google Shape;1555;p53"/>
            <p:cNvCxnSpPr/>
            <p:nvPr/>
          </p:nvCxnSpPr>
          <p:spPr>
            <a:xfrm>
              <a:off x="1693075" y="3173805"/>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6" name="Google Shape;1556;p53"/>
            <p:cNvCxnSpPr/>
            <p:nvPr/>
          </p:nvCxnSpPr>
          <p:spPr>
            <a:xfrm>
              <a:off x="1693075" y="3408198"/>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7" name="Google Shape;1557;p53"/>
            <p:cNvCxnSpPr/>
            <p:nvPr/>
          </p:nvCxnSpPr>
          <p:spPr>
            <a:xfrm>
              <a:off x="1693075" y="364259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558" name="Google Shape;1558;p53"/>
            <p:cNvCxnSpPr/>
            <p:nvPr/>
          </p:nvCxnSpPr>
          <p:spPr>
            <a:xfrm>
              <a:off x="1693075" y="3876983"/>
              <a:ext cx="6358500" cy="0"/>
            </a:xfrm>
            <a:prstGeom prst="straightConnector1">
              <a:avLst/>
            </a:prstGeom>
            <a:noFill/>
            <a:ln w="9525" cap="flat" cmpd="sng">
              <a:solidFill>
                <a:schemeClr val="lt2"/>
              </a:solidFill>
              <a:prstDash val="solid"/>
              <a:round/>
              <a:headEnd type="none" w="med" len="med"/>
              <a:tailEnd type="none" w="med" len="med"/>
            </a:ln>
          </p:spPr>
        </p:cxnSp>
      </p:grpSp>
      <p:grpSp>
        <p:nvGrpSpPr>
          <p:cNvPr id="1559" name="Google Shape;1559;p53"/>
          <p:cNvGrpSpPr/>
          <p:nvPr/>
        </p:nvGrpSpPr>
        <p:grpSpPr>
          <a:xfrm>
            <a:off x="2017000" y="2218575"/>
            <a:ext cx="5812525" cy="2109650"/>
            <a:chOff x="2017000" y="2001850"/>
            <a:chExt cx="5812525" cy="2109650"/>
          </a:xfrm>
        </p:grpSpPr>
        <p:sp>
          <p:nvSpPr>
            <p:cNvPr id="1560" name="Google Shape;1560;p53"/>
            <p:cNvSpPr/>
            <p:nvPr/>
          </p:nvSpPr>
          <p:spPr>
            <a:xfrm>
              <a:off x="2017000" y="2705025"/>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a:off x="2525611" y="2470625"/>
              <a:ext cx="217800" cy="164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3"/>
            <p:cNvSpPr/>
            <p:nvPr/>
          </p:nvSpPr>
          <p:spPr>
            <a:xfrm>
              <a:off x="3034223" y="2704950"/>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3"/>
            <p:cNvSpPr/>
            <p:nvPr/>
          </p:nvSpPr>
          <p:spPr>
            <a:xfrm>
              <a:off x="3542834" y="2939350"/>
              <a:ext cx="217800" cy="117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3"/>
            <p:cNvSpPr/>
            <p:nvPr/>
          </p:nvSpPr>
          <p:spPr>
            <a:xfrm>
              <a:off x="4051445" y="3173800"/>
              <a:ext cx="217800" cy="937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3"/>
            <p:cNvSpPr/>
            <p:nvPr/>
          </p:nvSpPr>
          <p:spPr>
            <a:xfrm>
              <a:off x="4560057" y="3408025"/>
              <a:ext cx="217800" cy="70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3"/>
            <p:cNvSpPr/>
            <p:nvPr/>
          </p:nvSpPr>
          <p:spPr>
            <a:xfrm>
              <a:off x="5068668" y="3173900"/>
              <a:ext cx="217800" cy="937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3"/>
            <p:cNvSpPr/>
            <p:nvPr/>
          </p:nvSpPr>
          <p:spPr>
            <a:xfrm>
              <a:off x="5577280" y="2939425"/>
              <a:ext cx="217800" cy="117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3"/>
            <p:cNvSpPr/>
            <p:nvPr/>
          </p:nvSpPr>
          <p:spPr>
            <a:xfrm>
              <a:off x="6085891" y="2705100"/>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3"/>
            <p:cNvSpPr/>
            <p:nvPr/>
          </p:nvSpPr>
          <p:spPr>
            <a:xfrm>
              <a:off x="6594502" y="2470525"/>
              <a:ext cx="217800" cy="164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3"/>
            <p:cNvSpPr/>
            <p:nvPr/>
          </p:nvSpPr>
          <p:spPr>
            <a:xfrm>
              <a:off x="7103114" y="2236500"/>
              <a:ext cx="217800" cy="187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3"/>
            <p:cNvSpPr/>
            <p:nvPr/>
          </p:nvSpPr>
          <p:spPr>
            <a:xfrm>
              <a:off x="7611725" y="2001850"/>
              <a:ext cx="217800" cy="210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53"/>
          <p:cNvGrpSpPr/>
          <p:nvPr/>
        </p:nvGrpSpPr>
        <p:grpSpPr>
          <a:xfrm>
            <a:off x="1092470" y="1883815"/>
            <a:ext cx="6959105" cy="2721450"/>
            <a:chOff x="1092470" y="1667090"/>
            <a:chExt cx="6959105" cy="2721450"/>
          </a:xfrm>
        </p:grpSpPr>
        <p:sp>
          <p:nvSpPr>
            <p:cNvPr id="1573" name="Google Shape;1573;p53"/>
            <p:cNvSpPr txBox="1"/>
            <p:nvPr/>
          </p:nvSpPr>
          <p:spPr>
            <a:xfrm>
              <a:off x="1092470" y="3776465"/>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1574" name="Google Shape;1574;p53"/>
            <p:cNvSpPr txBox="1"/>
            <p:nvPr/>
          </p:nvSpPr>
          <p:spPr>
            <a:xfrm>
              <a:off x="1092470" y="3542090"/>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1575" name="Google Shape;1575;p53"/>
            <p:cNvSpPr txBox="1"/>
            <p:nvPr/>
          </p:nvSpPr>
          <p:spPr>
            <a:xfrm>
              <a:off x="1092470" y="3307715"/>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1576" name="Google Shape;1576;p53"/>
            <p:cNvSpPr txBox="1"/>
            <p:nvPr/>
          </p:nvSpPr>
          <p:spPr>
            <a:xfrm>
              <a:off x="1092470" y="3073340"/>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1577" name="Google Shape;1577;p53"/>
            <p:cNvSpPr txBox="1"/>
            <p:nvPr/>
          </p:nvSpPr>
          <p:spPr>
            <a:xfrm>
              <a:off x="1092470" y="2838965"/>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1578" name="Google Shape;1578;p53"/>
            <p:cNvSpPr txBox="1"/>
            <p:nvPr/>
          </p:nvSpPr>
          <p:spPr>
            <a:xfrm>
              <a:off x="1092470" y="2604590"/>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1579" name="Google Shape;1579;p53"/>
            <p:cNvSpPr txBox="1"/>
            <p:nvPr/>
          </p:nvSpPr>
          <p:spPr>
            <a:xfrm>
              <a:off x="1092470" y="2370215"/>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1580" name="Google Shape;1580;p53"/>
            <p:cNvSpPr txBox="1"/>
            <p:nvPr/>
          </p:nvSpPr>
          <p:spPr>
            <a:xfrm>
              <a:off x="1092470" y="2135840"/>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1581" name="Google Shape;1581;p53"/>
            <p:cNvSpPr txBox="1"/>
            <p:nvPr/>
          </p:nvSpPr>
          <p:spPr>
            <a:xfrm>
              <a:off x="1092470" y="1901465"/>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1582" name="Google Shape;1582;p53"/>
            <p:cNvSpPr txBox="1"/>
            <p:nvPr/>
          </p:nvSpPr>
          <p:spPr>
            <a:xfrm>
              <a:off x="1092470" y="1667090"/>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sp>
          <p:nvSpPr>
            <p:cNvPr id="1583" name="Google Shape;1583;p53"/>
            <p:cNvSpPr txBox="1"/>
            <p:nvPr/>
          </p:nvSpPr>
          <p:spPr>
            <a:xfrm>
              <a:off x="1863695"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Jan</a:t>
              </a:r>
              <a:endParaRPr sz="1100">
                <a:solidFill>
                  <a:srgbClr val="434343"/>
                </a:solidFill>
                <a:latin typeface="Roboto"/>
                <a:ea typeface="Roboto"/>
                <a:cs typeface="Roboto"/>
                <a:sym typeface="Roboto"/>
              </a:endParaRPr>
            </a:p>
          </p:txBody>
        </p:sp>
        <p:cxnSp>
          <p:nvCxnSpPr>
            <p:cNvPr id="1584" name="Google Shape;1584;p53"/>
            <p:cNvCxnSpPr/>
            <p:nvPr/>
          </p:nvCxnSpPr>
          <p:spPr>
            <a:xfrm>
              <a:off x="1693075" y="4106825"/>
              <a:ext cx="6358500" cy="0"/>
            </a:xfrm>
            <a:prstGeom prst="straightConnector1">
              <a:avLst/>
            </a:prstGeom>
            <a:noFill/>
            <a:ln w="9525" cap="flat" cmpd="sng">
              <a:solidFill>
                <a:srgbClr val="000000"/>
              </a:solidFill>
              <a:prstDash val="solid"/>
              <a:round/>
              <a:headEnd type="none" w="med" len="med"/>
              <a:tailEnd type="none" w="med" len="med"/>
            </a:ln>
          </p:spPr>
        </p:cxnSp>
        <p:sp>
          <p:nvSpPr>
            <p:cNvPr id="1585" name="Google Shape;1585;p53"/>
            <p:cNvSpPr txBox="1"/>
            <p:nvPr/>
          </p:nvSpPr>
          <p:spPr>
            <a:xfrm>
              <a:off x="2372306"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Feb</a:t>
              </a:r>
              <a:endParaRPr sz="1100">
                <a:solidFill>
                  <a:srgbClr val="434343"/>
                </a:solidFill>
                <a:latin typeface="Roboto"/>
                <a:ea typeface="Roboto"/>
                <a:cs typeface="Roboto"/>
                <a:sym typeface="Roboto"/>
              </a:endParaRPr>
            </a:p>
          </p:txBody>
        </p:sp>
        <p:sp>
          <p:nvSpPr>
            <p:cNvPr id="1586" name="Google Shape;1586;p53"/>
            <p:cNvSpPr txBox="1"/>
            <p:nvPr/>
          </p:nvSpPr>
          <p:spPr>
            <a:xfrm>
              <a:off x="2880918"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Mar</a:t>
              </a:r>
              <a:endParaRPr sz="1100">
                <a:solidFill>
                  <a:srgbClr val="434343"/>
                </a:solidFill>
                <a:latin typeface="Roboto"/>
                <a:ea typeface="Roboto"/>
                <a:cs typeface="Roboto"/>
                <a:sym typeface="Roboto"/>
              </a:endParaRPr>
            </a:p>
          </p:txBody>
        </p:sp>
        <p:sp>
          <p:nvSpPr>
            <p:cNvPr id="1587" name="Google Shape;1587;p53"/>
            <p:cNvSpPr txBox="1"/>
            <p:nvPr/>
          </p:nvSpPr>
          <p:spPr>
            <a:xfrm>
              <a:off x="3389529"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Apr</a:t>
              </a:r>
              <a:endParaRPr sz="1100">
                <a:solidFill>
                  <a:srgbClr val="434343"/>
                </a:solidFill>
                <a:latin typeface="Roboto"/>
                <a:ea typeface="Roboto"/>
                <a:cs typeface="Roboto"/>
                <a:sym typeface="Roboto"/>
              </a:endParaRPr>
            </a:p>
          </p:txBody>
        </p:sp>
        <p:sp>
          <p:nvSpPr>
            <p:cNvPr id="1588" name="Google Shape;1588;p53"/>
            <p:cNvSpPr txBox="1"/>
            <p:nvPr/>
          </p:nvSpPr>
          <p:spPr>
            <a:xfrm>
              <a:off x="3898140"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May</a:t>
              </a:r>
              <a:endParaRPr sz="1100">
                <a:solidFill>
                  <a:srgbClr val="434343"/>
                </a:solidFill>
                <a:latin typeface="Roboto"/>
                <a:ea typeface="Roboto"/>
                <a:cs typeface="Roboto"/>
                <a:sym typeface="Roboto"/>
              </a:endParaRPr>
            </a:p>
          </p:txBody>
        </p:sp>
        <p:sp>
          <p:nvSpPr>
            <p:cNvPr id="1589" name="Google Shape;1589;p53"/>
            <p:cNvSpPr txBox="1"/>
            <p:nvPr/>
          </p:nvSpPr>
          <p:spPr>
            <a:xfrm>
              <a:off x="4406752"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Jun</a:t>
              </a:r>
              <a:endParaRPr sz="1100">
                <a:solidFill>
                  <a:srgbClr val="434343"/>
                </a:solidFill>
                <a:latin typeface="Roboto"/>
                <a:ea typeface="Roboto"/>
                <a:cs typeface="Roboto"/>
                <a:sym typeface="Roboto"/>
              </a:endParaRPr>
            </a:p>
          </p:txBody>
        </p:sp>
        <p:sp>
          <p:nvSpPr>
            <p:cNvPr id="1590" name="Google Shape;1590;p53"/>
            <p:cNvSpPr txBox="1"/>
            <p:nvPr/>
          </p:nvSpPr>
          <p:spPr>
            <a:xfrm>
              <a:off x="4915363"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Jul</a:t>
              </a:r>
              <a:endParaRPr sz="1100">
                <a:solidFill>
                  <a:srgbClr val="434343"/>
                </a:solidFill>
                <a:latin typeface="Roboto"/>
                <a:ea typeface="Roboto"/>
                <a:cs typeface="Roboto"/>
                <a:sym typeface="Roboto"/>
              </a:endParaRPr>
            </a:p>
          </p:txBody>
        </p:sp>
        <p:sp>
          <p:nvSpPr>
            <p:cNvPr id="1591" name="Google Shape;1591;p53"/>
            <p:cNvSpPr txBox="1"/>
            <p:nvPr/>
          </p:nvSpPr>
          <p:spPr>
            <a:xfrm>
              <a:off x="5423975"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Aug</a:t>
              </a:r>
              <a:endParaRPr sz="1100">
                <a:solidFill>
                  <a:srgbClr val="434343"/>
                </a:solidFill>
                <a:latin typeface="Roboto"/>
                <a:ea typeface="Roboto"/>
                <a:cs typeface="Roboto"/>
                <a:sym typeface="Roboto"/>
              </a:endParaRPr>
            </a:p>
          </p:txBody>
        </p:sp>
        <p:sp>
          <p:nvSpPr>
            <p:cNvPr id="1592" name="Google Shape;1592;p53"/>
            <p:cNvSpPr txBox="1"/>
            <p:nvPr/>
          </p:nvSpPr>
          <p:spPr>
            <a:xfrm>
              <a:off x="5932586"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Sep</a:t>
              </a:r>
              <a:endParaRPr sz="1100">
                <a:solidFill>
                  <a:srgbClr val="434343"/>
                </a:solidFill>
                <a:latin typeface="Roboto"/>
                <a:ea typeface="Roboto"/>
                <a:cs typeface="Roboto"/>
                <a:sym typeface="Roboto"/>
              </a:endParaRPr>
            </a:p>
          </p:txBody>
        </p:sp>
        <p:sp>
          <p:nvSpPr>
            <p:cNvPr id="1593" name="Google Shape;1593;p53"/>
            <p:cNvSpPr txBox="1"/>
            <p:nvPr/>
          </p:nvSpPr>
          <p:spPr>
            <a:xfrm>
              <a:off x="6441197"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Oct</a:t>
              </a:r>
              <a:endParaRPr sz="1100">
                <a:solidFill>
                  <a:srgbClr val="434343"/>
                </a:solidFill>
                <a:latin typeface="Roboto"/>
                <a:ea typeface="Roboto"/>
                <a:cs typeface="Roboto"/>
                <a:sym typeface="Roboto"/>
              </a:endParaRPr>
            </a:p>
          </p:txBody>
        </p:sp>
        <p:sp>
          <p:nvSpPr>
            <p:cNvPr id="1594" name="Google Shape;1594;p53"/>
            <p:cNvSpPr txBox="1"/>
            <p:nvPr/>
          </p:nvSpPr>
          <p:spPr>
            <a:xfrm>
              <a:off x="6949809"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Nov</a:t>
              </a:r>
              <a:endParaRPr sz="1100">
                <a:solidFill>
                  <a:srgbClr val="434343"/>
                </a:solidFill>
                <a:latin typeface="Roboto"/>
                <a:ea typeface="Roboto"/>
                <a:cs typeface="Roboto"/>
                <a:sym typeface="Roboto"/>
              </a:endParaRPr>
            </a:p>
          </p:txBody>
        </p:sp>
        <p:sp>
          <p:nvSpPr>
            <p:cNvPr id="1595" name="Google Shape;1595;p53"/>
            <p:cNvSpPr txBox="1"/>
            <p:nvPr/>
          </p:nvSpPr>
          <p:spPr>
            <a:xfrm>
              <a:off x="7458420" y="4187540"/>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Dec</a:t>
              </a:r>
              <a:endParaRPr sz="1100">
                <a:solidFill>
                  <a:srgbClr val="434343"/>
                </a:solidFill>
                <a:latin typeface="Roboto"/>
                <a:ea typeface="Roboto"/>
                <a:cs typeface="Roboto"/>
                <a:sym typeface="Roboto"/>
              </a:endParaRPr>
            </a:p>
          </p:txBody>
        </p:sp>
      </p:grpSp>
      <p:sp>
        <p:nvSpPr>
          <p:cNvPr id="1596" name="Google Shape;1596;p53"/>
          <p:cNvSpPr/>
          <p:nvPr/>
        </p:nvSpPr>
        <p:spPr>
          <a:xfrm>
            <a:off x="2118500" y="1979650"/>
            <a:ext cx="5624300" cy="2113475"/>
          </a:xfrm>
          <a:custGeom>
            <a:avLst/>
            <a:gdLst/>
            <a:ahLst/>
            <a:cxnLst/>
            <a:rect l="l" t="t" r="r" b="b"/>
            <a:pathLst>
              <a:path w="224972" h="84539" extrusionOk="0">
                <a:moveTo>
                  <a:pt x="0" y="84539"/>
                </a:moveTo>
                <a:lnTo>
                  <a:pt x="20434" y="47077"/>
                </a:lnTo>
                <a:lnTo>
                  <a:pt x="41068" y="75524"/>
                </a:lnTo>
                <a:lnTo>
                  <a:pt x="61702" y="18831"/>
                </a:lnTo>
                <a:lnTo>
                  <a:pt x="82136" y="0"/>
                </a:lnTo>
                <a:lnTo>
                  <a:pt x="101568" y="65908"/>
                </a:lnTo>
                <a:lnTo>
                  <a:pt x="122402" y="56493"/>
                </a:lnTo>
                <a:lnTo>
                  <a:pt x="142636" y="75725"/>
                </a:lnTo>
                <a:lnTo>
                  <a:pt x="164071" y="28046"/>
                </a:lnTo>
                <a:lnTo>
                  <a:pt x="183103" y="56894"/>
                </a:lnTo>
                <a:lnTo>
                  <a:pt x="203737" y="75524"/>
                </a:lnTo>
                <a:lnTo>
                  <a:pt x="224972" y="28046"/>
                </a:lnTo>
              </a:path>
            </a:pathLst>
          </a:custGeom>
          <a:noFill/>
          <a:ln w="19050" cap="flat" cmpd="sng">
            <a:solidFill>
              <a:schemeClr val="accent6"/>
            </a:solidFill>
            <a:prstDash val="solid"/>
            <a:round/>
            <a:headEnd type="none" w="med" len="med"/>
            <a:tailEnd type="none" w="med" len="med"/>
          </a:ln>
        </p:spPr>
      </p:sp>
      <p:grpSp>
        <p:nvGrpSpPr>
          <p:cNvPr id="1597" name="Google Shape;1597;p53"/>
          <p:cNvGrpSpPr/>
          <p:nvPr/>
        </p:nvGrpSpPr>
        <p:grpSpPr>
          <a:xfrm>
            <a:off x="2975663" y="1506613"/>
            <a:ext cx="3192450" cy="201000"/>
            <a:chOff x="2975663" y="1366088"/>
            <a:chExt cx="3192450" cy="201000"/>
          </a:xfrm>
        </p:grpSpPr>
        <p:grpSp>
          <p:nvGrpSpPr>
            <p:cNvPr id="1598" name="Google Shape;1598;p53"/>
            <p:cNvGrpSpPr/>
            <p:nvPr/>
          </p:nvGrpSpPr>
          <p:grpSpPr>
            <a:xfrm>
              <a:off x="2975663" y="1366088"/>
              <a:ext cx="1453500" cy="201000"/>
              <a:chOff x="5052300" y="4301650"/>
              <a:chExt cx="1453500" cy="201000"/>
            </a:xfrm>
          </p:grpSpPr>
          <p:cxnSp>
            <p:nvCxnSpPr>
              <p:cNvPr id="1599" name="Google Shape;1599;p53"/>
              <p:cNvCxnSpPr/>
              <p:nvPr/>
            </p:nvCxnSpPr>
            <p:spPr>
              <a:xfrm>
                <a:off x="5052300" y="4402147"/>
                <a:ext cx="657000" cy="0"/>
              </a:xfrm>
              <a:prstGeom prst="straightConnector1">
                <a:avLst/>
              </a:prstGeom>
              <a:noFill/>
              <a:ln w="19050" cap="flat" cmpd="sng">
                <a:solidFill>
                  <a:schemeClr val="accent6"/>
                </a:solidFill>
                <a:prstDash val="solid"/>
                <a:round/>
                <a:headEnd type="none" w="med" len="med"/>
                <a:tailEnd type="none" w="med" len="med"/>
              </a:ln>
            </p:spPr>
          </p:cxnSp>
          <p:sp>
            <p:nvSpPr>
              <p:cNvPr id="1600" name="Google Shape;1600;p53"/>
              <p:cNvSpPr txBox="1"/>
              <p:nvPr/>
            </p:nvSpPr>
            <p:spPr>
              <a:xfrm>
                <a:off x="570930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1</a:t>
                </a:r>
                <a:endParaRPr sz="1100">
                  <a:solidFill>
                    <a:srgbClr val="434343"/>
                  </a:solidFill>
                  <a:latin typeface="Roboto"/>
                  <a:ea typeface="Roboto"/>
                  <a:cs typeface="Roboto"/>
                  <a:sym typeface="Roboto"/>
                </a:endParaRPr>
              </a:p>
            </p:txBody>
          </p:sp>
        </p:grpSp>
        <p:grpSp>
          <p:nvGrpSpPr>
            <p:cNvPr id="1601" name="Google Shape;1601;p53"/>
            <p:cNvGrpSpPr/>
            <p:nvPr/>
          </p:nvGrpSpPr>
          <p:grpSpPr>
            <a:xfrm>
              <a:off x="4714625" y="1366088"/>
              <a:ext cx="1453488" cy="201000"/>
              <a:chOff x="4714625" y="1366088"/>
              <a:chExt cx="1453488" cy="201000"/>
            </a:xfrm>
          </p:grpSpPr>
          <p:sp>
            <p:nvSpPr>
              <p:cNvPr id="1602" name="Google Shape;1602;p53"/>
              <p:cNvSpPr txBox="1"/>
              <p:nvPr/>
            </p:nvSpPr>
            <p:spPr>
              <a:xfrm>
                <a:off x="5371613" y="1366088"/>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2</a:t>
                </a:r>
                <a:endParaRPr sz="1100">
                  <a:solidFill>
                    <a:srgbClr val="434343"/>
                  </a:solidFill>
                  <a:latin typeface="Roboto"/>
                  <a:ea typeface="Roboto"/>
                  <a:cs typeface="Roboto"/>
                  <a:sym typeface="Roboto"/>
                </a:endParaRPr>
              </a:p>
            </p:txBody>
          </p:sp>
          <p:sp>
            <p:nvSpPr>
              <p:cNvPr id="1603" name="Google Shape;1603;p53"/>
              <p:cNvSpPr/>
              <p:nvPr/>
            </p:nvSpPr>
            <p:spPr>
              <a:xfrm>
                <a:off x="4714625" y="1423850"/>
                <a:ext cx="656700" cy="85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54"/>
          <p:cNvSpPr/>
          <p:nvPr/>
        </p:nvSpPr>
        <p:spPr>
          <a:xfrm>
            <a:off x="2828813" y="1608600"/>
            <a:ext cx="5172620" cy="2720475"/>
          </a:xfrm>
          <a:custGeom>
            <a:avLst/>
            <a:gdLst/>
            <a:ahLst/>
            <a:cxnLst/>
            <a:rect l="l" t="t" r="r" b="b"/>
            <a:pathLst>
              <a:path w="207029" h="108819" extrusionOk="0">
                <a:moveTo>
                  <a:pt x="0" y="43548"/>
                </a:moveTo>
                <a:lnTo>
                  <a:pt x="41527" y="21723"/>
                </a:lnTo>
                <a:lnTo>
                  <a:pt x="82953" y="43548"/>
                </a:lnTo>
                <a:lnTo>
                  <a:pt x="124480" y="0"/>
                </a:lnTo>
                <a:lnTo>
                  <a:pt x="165704" y="21925"/>
                </a:lnTo>
                <a:lnTo>
                  <a:pt x="207029" y="0"/>
                </a:lnTo>
                <a:lnTo>
                  <a:pt x="207029" y="108819"/>
                </a:lnTo>
                <a:lnTo>
                  <a:pt x="0" y="108819"/>
                </a:lnTo>
                <a:close/>
              </a:path>
            </a:pathLst>
          </a:custGeom>
          <a:solidFill>
            <a:srgbClr val="0C79F3">
              <a:alpha val="48240"/>
            </a:srgbClr>
          </a:solidFill>
          <a:ln w="9525" cap="flat" cmpd="sng">
            <a:solidFill>
              <a:schemeClr val="accent2"/>
            </a:solidFill>
            <a:prstDash val="solid"/>
            <a:round/>
            <a:headEnd type="none" w="med" len="med"/>
            <a:tailEnd type="none" w="med" len="med"/>
          </a:ln>
        </p:spPr>
      </p:sp>
      <p:sp>
        <p:nvSpPr>
          <p:cNvPr id="1610" name="Google Shape;1610;p54"/>
          <p:cNvSpPr/>
          <p:nvPr/>
        </p:nvSpPr>
        <p:spPr>
          <a:xfrm>
            <a:off x="2826063" y="1608600"/>
            <a:ext cx="5175586" cy="2717950"/>
          </a:xfrm>
          <a:custGeom>
            <a:avLst/>
            <a:gdLst/>
            <a:ahLst/>
            <a:cxnLst/>
            <a:rect l="l" t="t" r="r" b="b"/>
            <a:pathLst>
              <a:path w="207127" h="108718" extrusionOk="0">
                <a:moveTo>
                  <a:pt x="15" y="21642"/>
                </a:moveTo>
                <a:lnTo>
                  <a:pt x="41506" y="43649"/>
                </a:lnTo>
                <a:lnTo>
                  <a:pt x="83012" y="21723"/>
                </a:lnTo>
                <a:lnTo>
                  <a:pt x="124418" y="21723"/>
                </a:lnTo>
                <a:lnTo>
                  <a:pt x="165823" y="0"/>
                </a:lnTo>
                <a:lnTo>
                  <a:pt x="207127" y="21723"/>
                </a:lnTo>
                <a:lnTo>
                  <a:pt x="207127" y="108718"/>
                </a:lnTo>
                <a:lnTo>
                  <a:pt x="0" y="108718"/>
                </a:lnTo>
                <a:close/>
              </a:path>
            </a:pathLst>
          </a:custGeom>
          <a:solidFill>
            <a:srgbClr val="00D4F0">
              <a:alpha val="48240"/>
            </a:srgbClr>
          </a:solidFill>
          <a:ln w="9525" cap="flat" cmpd="sng">
            <a:solidFill>
              <a:schemeClr val="accent3"/>
            </a:solidFill>
            <a:prstDash val="solid"/>
            <a:round/>
            <a:headEnd type="none" w="med" len="med"/>
            <a:tailEnd type="none" w="med" len="med"/>
          </a:ln>
        </p:spPr>
      </p:sp>
      <p:sp>
        <p:nvSpPr>
          <p:cNvPr id="1611" name="Google Shape;1611;p54"/>
          <p:cNvSpPr/>
          <p:nvPr/>
        </p:nvSpPr>
        <p:spPr>
          <a:xfrm>
            <a:off x="2826163" y="2151675"/>
            <a:ext cx="5175650" cy="2177400"/>
          </a:xfrm>
          <a:custGeom>
            <a:avLst/>
            <a:gdLst/>
            <a:ahLst/>
            <a:cxnLst/>
            <a:rect l="l" t="t" r="r" b="b"/>
            <a:pathLst>
              <a:path w="207026" h="87096" extrusionOk="0">
                <a:moveTo>
                  <a:pt x="35" y="65594"/>
                </a:moveTo>
                <a:lnTo>
                  <a:pt x="41607" y="43447"/>
                </a:lnTo>
                <a:lnTo>
                  <a:pt x="82912" y="65271"/>
                </a:lnTo>
                <a:lnTo>
                  <a:pt x="124418" y="21724"/>
                </a:lnTo>
                <a:lnTo>
                  <a:pt x="165722" y="21724"/>
                </a:lnTo>
                <a:lnTo>
                  <a:pt x="207026" y="0"/>
                </a:lnTo>
                <a:lnTo>
                  <a:pt x="207026" y="87096"/>
                </a:lnTo>
                <a:lnTo>
                  <a:pt x="0" y="87096"/>
                </a:lnTo>
                <a:close/>
              </a:path>
            </a:pathLst>
          </a:custGeom>
          <a:solidFill>
            <a:srgbClr val="1E35A1">
              <a:alpha val="48600"/>
            </a:srgbClr>
          </a:solidFill>
          <a:ln w="9525" cap="flat" cmpd="sng">
            <a:solidFill>
              <a:schemeClr val="accent1"/>
            </a:solidFill>
            <a:prstDash val="solid"/>
            <a:round/>
            <a:headEnd type="none" w="med" len="med"/>
            <a:tailEnd type="none" w="med" len="med"/>
          </a:ln>
        </p:spPr>
      </p:sp>
      <p:sp>
        <p:nvSpPr>
          <p:cNvPr id="1612" name="Google Shape;1612;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646" name="Google Shape;1646;p5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1613" name="Google Shape;1613;p54"/>
          <p:cNvGrpSpPr/>
          <p:nvPr/>
        </p:nvGrpSpPr>
        <p:grpSpPr>
          <a:xfrm>
            <a:off x="2821663" y="1507075"/>
            <a:ext cx="5612112" cy="3097750"/>
            <a:chOff x="2316238" y="1281625"/>
            <a:chExt cx="5612112" cy="3097750"/>
          </a:xfrm>
        </p:grpSpPr>
        <p:grpSp>
          <p:nvGrpSpPr>
            <p:cNvPr id="1614" name="Google Shape;1614;p54"/>
            <p:cNvGrpSpPr/>
            <p:nvPr/>
          </p:nvGrpSpPr>
          <p:grpSpPr>
            <a:xfrm>
              <a:off x="2316238" y="1377700"/>
              <a:ext cx="5185800" cy="2725925"/>
              <a:chOff x="1786525" y="1492450"/>
              <a:chExt cx="5185800" cy="2725925"/>
            </a:xfrm>
          </p:grpSpPr>
          <p:cxnSp>
            <p:nvCxnSpPr>
              <p:cNvPr id="1615" name="Google Shape;1615;p54"/>
              <p:cNvCxnSpPr/>
              <p:nvPr/>
            </p:nvCxnSpPr>
            <p:spPr>
              <a:xfrm>
                <a:off x="1786525" y="4218375"/>
                <a:ext cx="5185800" cy="0"/>
              </a:xfrm>
              <a:prstGeom prst="straightConnector1">
                <a:avLst/>
              </a:prstGeom>
              <a:noFill/>
              <a:ln w="9525" cap="flat" cmpd="sng">
                <a:solidFill>
                  <a:schemeClr val="dk1"/>
                </a:solidFill>
                <a:prstDash val="solid"/>
                <a:round/>
                <a:headEnd type="none" w="med" len="med"/>
                <a:tailEnd type="none" w="med" len="med"/>
              </a:ln>
            </p:spPr>
          </p:cxnSp>
          <p:cxnSp>
            <p:nvCxnSpPr>
              <p:cNvPr id="1616" name="Google Shape;1616;p54"/>
              <p:cNvCxnSpPr/>
              <p:nvPr/>
            </p:nvCxnSpPr>
            <p:spPr>
              <a:xfrm>
                <a:off x="1791175" y="1492450"/>
                <a:ext cx="0" cy="2721900"/>
              </a:xfrm>
              <a:prstGeom prst="straightConnector1">
                <a:avLst/>
              </a:prstGeom>
              <a:noFill/>
              <a:ln w="9525" cap="flat" cmpd="sng">
                <a:solidFill>
                  <a:schemeClr val="dk1"/>
                </a:solidFill>
                <a:prstDash val="solid"/>
                <a:round/>
                <a:headEnd type="none" w="med" len="med"/>
                <a:tailEnd type="none" w="med" len="med"/>
              </a:ln>
            </p:spPr>
          </p:cxnSp>
        </p:grpSp>
        <p:sp>
          <p:nvSpPr>
            <p:cNvPr id="1617" name="Google Shape;1617;p54"/>
            <p:cNvSpPr txBox="1"/>
            <p:nvPr/>
          </p:nvSpPr>
          <p:spPr>
            <a:xfrm>
              <a:off x="7532050" y="3455725"/>
              <a:ext cx="3963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p:txBody>
        </p:sp>
        <p:sp>
          <p:nvSpPr>
            <p:cNvPr id="1618" name="Google Shape;1618;p54"/>
            <p:cNvSpPr txBox="1"/>
            <p:nvPr/>
          </p:nvSpPr>
          <p:spPr>
            <a:xfrm>
              <a:off x="7532050" y="2912200"/>
              <a:ext cx="3963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200</a:t>
              </a:r>
              <a:endParaRPr sz="1100">
                <a:solidFill>
                  <a:srgbClr val="434343"/>
                </a:solidFill>
                <a:latin typeface="Roboto"/>
                <a:ea typeface="Roboto"/>
                <a:cs typeface="Roboto"/>
                <a:sym typeface="Roboto"/>
              </a:endParaRPr>
            </a:p>
          </p:txBody>
        </p:sp>
        <p:sp>
          <p:nvSpPr>
            <p:cNvPr id="1619" name="Google Shape;1619;p54"/>
            <p:cNvSpPr txBox="1"/>
            <p:nvPr/>
          </p:nvSpPr>
          <p:spPr>
            <a:xfrm>
              <a:off x="7532050" y="2368675"/>
              <a:ext cx="3963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300</a:t>
              </a:r>
              <a:endParaRPr sz="1100">
                <a:solidFill>
                  <a:srgbClr val="434343"/>
                </a:solidFill>
                <a:latin typeface="Roboto"/>
                <a:ea typeface="Roboto"/>
                <a:cs typeface="Roboto"/>
                <a:sym typeface="Roboto"/>
              </a:endParaRPr>
            </a:p>
          </p:txBody>
        </p:sp>
        <p:sp>
          <p:nvSpPr>
            <p:cNvPr id="1620" name="Google Shape;1620;p54"/>
            <p:cNvSpPr txBox="1"/>
            <p:nvPr/>
          </p:nvSpPr>
          <p:spPr>
            <a:xfrm>
              <a:off x="7532050" y="1825150"/>
              <a:ext cx="3963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400</a:t>
              </a:r>
              <a:endParaRPr sz="1100">
                <a:solidFill>
                  <a:srgbClr val="434343"/>
                </a:solidFill>
                <a:latin typeface="Roboto"/>
                <a:ea typeface="Roboto"/>
                <a:cs typeface="Roboto"/>
                <a:sym typeface="Roboto"/>
              </a:endParaRPr>
            </a:p>
          </p:txBody>
        </p:sp>
        <p:sp>
          <p:nvSpPr>
            <p:cNvPr id="1621" name="Google Shape;1621;p54"/>
            <p:cNvSpPr txBox="1"/>
            <p:nvPr/>
          </p:nvSpPr>
          <p:spPr>
            <a:xfrm>
              <a:off x="7532050" y="1281625"/>
              <a:ext cx="396300" cy="201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500</a:t>
              </a:r>
              <a:endParaRPr sz="1100">
                <a:solidFill>
                  <a:srgbClr val="434343"/>
                </a:solidFill>
                <a:latin typeface="Roboto"/>
                <a:ea typeface="Roboto"/>
                <a:cs typeface="Roboto"/>
                <a:sym typeface="Roboto"/>
              </a:endParaRPr>
            </a:p>
          </p:txBody>
        </p:sp>
        <p:sp>
          <p:nvSpPr>
            <p:cNvPr id="1622" name="Google Shape;1622;p54"/>
            <p:cNvSpPr txBox="1"/>
            <p:nvPr/>
          </p:nvSpPr>
          <p:spPr>
            <a:xfrm>
              <a:off x="3002887"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1</a:t>
              </a:r>
              <a:endParaRPr sz="1100">
                <a:solidFill>
                  <a:srgbClr val="434343"/>
                </a:solidFill>
                <a:latin typeface="Roboto"/>
                <a:ea typeface="Roboto"/>
                <a:cs typeface="Roboto"/>
                <a:sym typeface="Roboto"/>
              </a:endParaRPr>
            </a:p>
          </p:txBody>
        </p:sp>
        <p:sp>
          <p:nvSpPr>
            <p:cNvPr id="1623" name="Google Shape;1623;p54"/>
            <p:cNvSpPr txBox="1"/>
            <p:nvPr/>
          </p:nvSpPr>
          <p:spPr>
            <a:xfrm>
              <a:off x="4037962"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2</a:t>
              </a:r>
              <a:endParaRPr sz="1100">
                <a:solidFill>
                  <a:srgbClr val="434343"/>
                </a:solidFill>
                <a:latin typeface="Roboto"/>
                <a:ea typeface="Roboto"/>
                <a:cs typeface="Roboto"/>
                <a:sym typeface="Roboto"/>
              </a:endParaRPr>
            </a:p>
          </p:txBody>
        </p:sp>
        <p:sp>
          <p:nvSpPr>
            <p:cNvPr id="1624" name="Google Shape;1624;p54"/>
            <p:cNvSpPr txBox="1"/>
            <p:nvPr/>
          </p:nvSpPr>
          <p:spPr>
            <a:xfrm>
              <a:off x="5073037"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3</a:t>
              </a:r>
              <a:endParaRPr sz="1100">
                <a:solidFill>
                  <a:srgbClr val="434343"/>
                </a:solidFill>
                <a:latin typeface="Roboto"/>
                <a:ea typeface="Roboto"/>
                <a:cs typeface="Roboto"/>
                <a:sym typeface="Roboto"/>
              </a:endParaRPr>
            </a:p>
          </p:txBody>
        </p:sp>
        <p:sp>
          <p:nvSpPr>
            <p:cNvPr id="1625" name="Google Shape;1625;p54"/>
            <p:cNvSpPr txBox="1"/>
            <p:nvPr/>
          </p:nvSpPr>
          <p:spPr>
            <a:xfrm>
              <a:off x="6108112"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4</a:t>
              </a:r>
              <a:endParaRPr sz="1100">
                <a:solidFill>
                  <a:srgbClr val="434343"/>
                </a:solidFill>
                <a:latin typeface="Roboto"/>
                <a:ea typeface="Roboto"/>
                <a:cs typeface="Roboto"/>
                <a:sym typeface="Roboto"/>
              </a:endParaRPr>
            </a:p>
          </p:txBody>
        </p:sp>
      </p:grpSp>
      <p:grpSp>
        <p:nvGrpSpPr>
          <p:cNvPr id="1626" name="Google Shape;1626;p54"/>
          <p:cNvGrpSpPr/>
          <p:nvPr/>
        </p:nvGrpSpPr>
        <p:grpSpPr>
          <a:xfrm>
            <a:off x="2822263" y="1607525"/>
            <a:ext cx="5185200" cy="2174160"/>
            <a:chOff x="2316838" y="1382075"/>
            <a:chExt cx="5185200" cy="2174160"/>
          </a:xfrm>
        </p:grpSpPr>
        <p:cxnSp>
          <p:nvCxnSpPr>
            <p:cNvPr id="1627" name="Google Shape;1627;p54"/>
            <p:cNvCxnSpPr/>
            <p:nvPr/>
          </p:nvCxnSpPr>
          <p:spPr>
            <a:xfrm>
              <a:off x="2316838" y="138207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628" name="Google Shape;1628;p54"/>
            <p:cNvCxnSpPr/>
            <p:nvPr/>
          </p:nvCxnSpPr>
          <p:spPr>
            <a:xfrm>
              <a:off x="2316838" y="192561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629" name="Google Shape;1629;p54"/>
            <p:cNvCxnSpPr/>
            <p:nvPr/>
          </p:nvCxnSpPr>
          <p:spPr>
            <a:xfrm>
              <a:off x="2316838" y="246915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630" name="Google Shape;1630;p54"/>
            <p:cNvCxnSpPr/>
            <p:nvPr/>
          </p:nvCxnSpPr>
          <p:spPr>
            <a:xfrm>
              <a:off x="2316838" y="301269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631" name="Google Shape;1631;p54"/>
            <p:cNvCxnSpPr/>
            <p:nvPr/>
          </p:nvCxnSpPr>
          <p:spPr>
            <a:xfrm>
              <a:off x="2316838" y="3556235"/>
              <a:ext cx="5185200" cy="0"/>
            </a:xfrm>
            <a:prstGeom prst="straightConnector1">
              <a:avLst/>
            </a:prstGeom>
            <a:noFill/>
            <a:ln w="9525" cap="flat" cmpd="sng">
              <a:solidFill>
                <a:schemeClr val="lt2"/>
              </a:solidFill>
              <a:prstDash val="dash"/>
              <a:round/>
              <a:headEnd type="none" w="med" len="med"/>
              <a:tailEnd type="none" w="med" len="med"/>
            </a:ln>
          </p:spPr>
        </p:cxnSp>
      </p:grpSp>
      <p:grpSp>
        <p:nvGrpSpPr>
          <p:cNvPr id="1632" name="Google Shape;1632;p54"/>
          <p:cNvGrpSpPr/>
          <p:nvPr/>
        </p:nvGrpSpPr>
        <p:grpSpPr>
          <a:xfrm>
            <a:off x="3861402" y="1607525"/>
            <a:ext cx="3105270" cy="2717700"/>
            <a:chOff x="3355978" y="1382075"/>
            <a:chExt cx="3105270" cy="2717700"/>
          </a:xfrm>
        </p:grpSpPr>
        <p:cxnSp>
          <p:nvCxnSpPr>
            <p:cNvPr id="1633" name="Google Shape;1633;p54"/>
            <p:cNvCxnSpPr/>
            <p:nvPr/>
          </p:nvCxnSpPr>
          <p:spPr>
            <a:xfrm>
              <a:off x="335597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1634" name="Google Shape;1634;p54"/>
            <p:cNvCxnSpPr/>
            <p:nvPr/>
          </p:nvCxnSpPr>
          <p:spPr>
            <a:xfrm>
              <a:off x="439106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1635" name="Google Shape;1635;p54"/>
            <p:cNvCxnSpPr/>
            <p:nvPr/>
          </p:nvCxnSpPr>
          <p:spPr>
            <a:xfrm>
              <a:off x="542615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1636" name="Google Shape;1636;p54"/>
            <p:cNvCxnSpPr/>
            <p:nvPr/>
          </p:nvCxnSpPr>
          <p:spPr>
            <a:xfrm>
              <a:off x="6461248" y="1382075"/>
              <a:ext cx="0" cy="2717700"/>
            </a:xfrm>
            <a:prstGeom prst="straightConnector1">
              <a:avLst/>
            </a:prstGeom>
            <a:noFill/>
            <a:ln w="9525" cap="flat" cmpd="sng">
              <a:solidFill>
                <a:schemeClr val="lt2"/>
              </a:solidFill>
              <a:prstDash val="solid"/>
              <a:round/>
              <a:headEnd type="none" w="med" len="med"/>
              <a:tailEnd type="none" w="med" len="med"/>
            </a:ln>
          </p:spPr>
        </p:cxnSp>
      </p:grpSp>
      <p:grpSp>
        <p:nvGrpSpPr>
          <p:cNvPr id="1637" name="Google Shape;1637;p54"/>
          <p:cNvGrpSpPr/>
          <p:nvPr/>
        </p:nvGrpSpPr>
        <p:grpSpPr>
          <a:xfrm>
            <a:off x="710275" y="1558525"/>
            <a:ext cx="1772700" cy="802375"/>
            <a:chOff x="710275" y="1333075"/>
            <a:chExt cx="1772700" cy="802375"/>
          </a:xfrm>
        </p:grpSpPr>
        <p:sp>
          <p:nvSpPr>
            <p:cNvPr id="1638" name="Google Shape;1638;p54"/>
            <p:cNvSpPr txBox="1"/>
            <p:nvPr/>
          </p:nvSpPr>
          <p:spPr>
            <a:xfrm>
              <a:off x="710275" y="13330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Result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639" name="Google Shape;1639;p54"/>
            <p:cNvSpPr txBox="1"/>
            <p:nvPr/>
          </p:nvSpPr>
          <p:spPr>
            <a:xfrm>
              <a:off x="710275" y="15870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grpSp>
      <p:grpSp>
        <p:nvGrpSpPr>
          <p:cNvPr id="1640" name="Google Shape;1640;p54"/>
          <p:cNvGrpSpPr/>
          <p:nvPr/>
        </p:nvGrpSpPr>
        <p:grpSpPr>
          <a:xfrm>
            <a:off x="710275" y="3656825"/>
            <a:ext cx="1772700" cy="802375"/>
            <a:chOff x="710275" y="3431375"/>
            <a:chExt cx="1772700" cy="802375"/>
          </a:xfrm>
        </p:grpSpPr>
        <p:sp>
          <p:nvSpPr>
            <p:cNvPr id="1641" name="Google Shape;1641;p54"/>
            <p:cNvSpPr txBox="1"/>
            <p:nvPr/>
          </p:nvSpPr>
          <p:spPr>
            <a:xfrm>
              <a:off x="710275" y="34313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Result 3</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642" name="Google Shape;1642;p54"/>
            <p:cNvSpPr txBox="1"/>
            <p:nvPr/>
          </p:nvSpPr>
          <p:spPr>
            <a:xfrm>
              <a:off x="710275" y="36853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Mars is a cold planet full of iron oxide dust</a:t>
              </a:r>
              <a:endParaRPr sz="1200">
                <a:solidFill>
                  <a:srgbClr val="434343"/>
                </a:solidFill>
                <a:latin typeface="Roboto"/>
                <a:ea typeface="Roboto"/>
                <a:cs typeface="Roboto"/>
                <a:sym typeface="Roboto"/>
              </a:endParaRPr>
            </a:p>
          </p:txBody>
        </p:sp>
      </p:grpSp>
      <p:grpSp>
        <p:nvGrpSpPr>
          <p:cNvPr id="1643" name="Google Shape;1643;p54"/>
          <p:cNvGrpSpPr/>
          <p:nvPr/>
        </p:nvGrpSpPr>
        <p:grpSpPr>
          <a:xfrm>
            <a:off x="710275" y="2607675"/>
            <a:ext cx="1772700" cy="802375"/>
            <a:chOff x="710275" y="2382225"/>
            <a:chExt cx="1772700" cy="802375"/>
          </a:xfrm>
        </p:grpSpPr>
        <p:sp>
          <p:nvSpPr>
            <p:cNvPr id="1644" name="Google Shape;1644;p54"/>
            <p:cNvSpPr txBox="1"/>
            <p:nvPr/>
          </p:nvSpPr>
          <p:spPr>
            <a:xfrm>
              <a:off x="710275" y="238222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Result 2</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645" name="Google Shape;1645;p54"/>
            <p:cNvSpPr txBox="1"/>
            <p:nvPr/>
          </p:nvSpPr>
          <p:spPr>
            <a:xfrm>
              <a:off x="710275" y="263620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Saturn is composed of hydrogen and helium</a:t>
              </a:r>
              <a:endParaRPr sz="1200">
                <a:solidFill>
                  <a:srgbClr val="434343"/>
                </a:solidFill>
                <a:latin typeface="Roboto"/>
                <a:ea typeface="Roboto"/>
                <a:cs typeface="Roboto"/>
                <a:sym typeface="Roboto"/>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55"/>
          <p:cNvGrpSpPr/>
          <p:nvPr/>
        </p:nvGrpSpPr>
        <p:grpSpPr>
          <a:xfrm>
            <a:off x="711748" y="1817536"/>
            <a:ext cx="7721720" cy="2308866"/>
            <a:chOff x="711748" y="1367636"/>
            <a:chExt cx="7721720" cy="2308866"/>
          </a:xfrm>
        </p:grpSpPr>
        <p:cxnSp>
          <p:nvCxnSpPr>
            <p:cNvPr id="1652" name="Google Shape;1652;p55"/>
            <p:cNvCxnSpPr/>
            <p:nvPr/>
          </p:nvCxnSpPr>
          <p:spPr>
            <a:xfrm>
              <a:off x="193355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3" name="Google Shape;1653;p55"/>
            <p:cNvCxnSpPr/>
            <p:nvPr/>
          </p:nvCxnSpPr>
          <p:spPr>
            <a:xfrm>
              <a:off x="315417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4" name="Google Shape;1654;p55"/>
            <p:cNvCxnSpPr/>
            <p:nvPr/>
          </p:nvCxnSpPr>
          <p:spPr>
            <a:xfrm>
              <a:off x="437480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5" name="Google Shape;1655;p55"/>
            <p:cNvCxnSpPr/>
            <p:nvPr/>
          </p:nvCxnSpPr>
          <p:spPr>
            <a:xfrm>
              <a:off x="559542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6" name="Google Shape;1656;p55"/>
            <p:cNvCxnSpPr/>
            <p:nvPr/>
          </p:nvCxnSpPr>
          <p:spPr>
            <a:xfrm>
              <a:off x="6816042"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7" name="Google Shape;1657;p55"/>
            <p:cNvCxnSpPr/>
            <p:nvPr/>
          </p:nvCxnSpPr>
          <p:spPr>
            <a:xfrm>
              <a:off x="71293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8" name="Google Shape;1658;p55"/>
            <p:cNvCxnSpPr/>
            <p:nvPr/>
          </p:nvCxnSpPr>
          <p:spPr>
            <a:xfrm>
              <a:off x="803666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59" name="Google Shape;1659;p55"/>
            <p:cNvCxnSpPr/>
            <p:nvPr/>
          </p:nvCxnSpPr>
          <p:spPr>
            <a:xfrm>
              <a:off x="711748" y="136763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0" name="Google Shape;1660;p55"/>
            <p:cNvCxnSpPr/>
            <p:nvPr/>
          </p:nvCxnSpPr>
          <p:spPr>
            <a:xfrm>
              <a:off x="711748" y="309928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1" name="Google Shape;1661;p55"/>
            <p:cNvCxnSpPr/>
            <p:nvPr/>
          </p:nvCxnSpPr>
          <p:spPr>
            <a:xfrm>
              <a:off x="711748" y="2522069"/>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2" name="Google Shape;1662;p55"/>
            <p:cNvCxnSpPr/>
            <p:nvPr/>
          </p:nvCxnSpPr>
          <p:spPr>
            <a:xfrm>
              <a:off x="711748" y="1944853"/>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3" name="Google Shape;1663;p55"/>
            <p:cNvCxnSpPr/>
            <p:nvPr/>
          </p:nvCxnSpPr>
          <p:spPr>
            <a:xfrm>
              <a:off x="711748" y="3387894"/>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4" name="Google Shape;1664;p55"/>
            <p:cNvCxnSpPr/>
            <p:nvPr/>
          </p:nvCxnSpPr>
          <p:spPr>
            <a:xfrm>
              <a:off x="711748" y="2810677"/>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5" name="Google Shape;1665;p55"/>
            <p:cNvCxnSpPr/>
            <p:nvPr/>
          </p:nvCxnSpPr>
          <p:spPr>
            <a:xfrm>
              <a:off x="711748" y="2233461"/>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6" name="Google Shape;1666;p55"/>
            <p:cNvCxnSpPr/>
            <p:nvPr/>
          </p:nvCxnSpPr>
          <p:spPr>
            <a:xfrm>
              <a:off x="711748" y="1656245"/>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667" name="Google Shape;1667;p55"/>
            <p:cNvCxnSpPr/>
            <p:nvPr/>
          </p:nvCxnSpPr>
          <p:spPr>
            <a:xfrm>
              <a:off x="132324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68" name="Google Shape;1668;p55"/>
            <p:cNvCxnSpPr/>
            <p:nvPr/>
          </p:nvCxnSpPr>
          <p:spPr>
            <a:xfrm>
              <a:off x="25438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69" name="Google Shape;1669;p55"/>
            <p:cNvCxnSpPr/>
            <p:nvPr/>
          </p:nvCxnSpPr>
          <p:spPr>
            <a:xfrm>
              <a:off x="376448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70" name="Google Shape;1670;p55"/>
            <p:cNvCxnSpPr/>
            <p:nvPr/>
          </p:nvCxnSpPr>
          <p:spPr>
            <a:xfrm>
              <a:off x="498511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71" name="Google Shape;1671;p55"/>
            <p:cNvCxnSpPr/>
            <p:nvPr/>
          </p:nvCxnSpPr>
          <p:spPr>
            <a:xfrm>
              <a:off x="620573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72" name="Google Shape;1672;p55"/>
            <p:cNvCxnSpPr/>
            <p:nvPr/>
          </p:nvCxnSpPr>
          <p:spPr>
            <a:xfrm>
              <a:off x="742635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73" name="Google Shape;1673;p55"/>
            <p:cNvCxnSpPr/>
            <p:nvPr/>
          </p:nvCxnSpPr>
          <p:spPr>
            <a:xfrm>
              <a:off x="84334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674" name="Google Shape;1674;p55"/>
            <p:cNvCxnSpPr/>
            <p:nvPr/>
          </p:nvCxnSpPr>
          <p:spPr>
            <a:xfrm>
              <a:off x="711748" y="3676502"/>
              <a:ext cx="7721400" cy="0"/>
            </a:xfrm>
            <a:prstGeom prst="straightConnector1">
              <a:avLst/>
            </a:prstGeom>
            <a:noFill/>
            <a:ln w="9525" cap="flat" cmpd="sng">
              <a:solidFill>
                <a:schemeClr val="dk1"/>
              </a:solidFill>
              <a:prstDash val="solid"/>
              <a:round/>
              <a:headEnd type="none" w="med" len="med"/>
              <a:tailEnd type="none" w="med" len="med"/>
            </a:ln>
          </p:spPr>
        </p:cxnSp>
      </p:grpSp>
      <p:sp>
        <p:nvSpPr>
          <p:cNvPr id="1675" name="Google Shape;1675;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726" name="Google Shape;1726;p5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grpSp>
        <p:nvGrpSpPr>
          <p:cNvPr id="1676" name="Google Shape;1676;p55"/>
          <p:cNvGrpSpPr/>
          <p:nvPr/>
        </p:nvGrpSpPr>
        <p:grpSpPr>
          <a:xfrm>
            <a:off x="711150" y="1780963"/>
            <a:ext cx="7721575" cy="2350013"/>
            <a:chOff x="711150" y="1559663"/>
            <a:chExt cx="7721575" cy="2350013"/>
          </a:xfrm>
        </p:grpSpPr>
        <p:sp>
          <p:nvSpPr>
            <p:cNvPr id="1677" name="Google Shape;1677;p5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1678" name="Google Shape;1678;p5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55"/>
          <p:cNvGrpSpPr/>
          <p:nvPr/>
        </p:nvGrpSpPr>
        <p:grpSpPr>
          <a:xfrm>
            <a:off x="710288" y="2359050"/>
            <a:ext cx="7723197" cy="1803050"/>
            <a:chOff x="710288" y="2137750"/>
            <a:chExt cx="7723197" cy="1803050"/>
          </a:xfrm>
        </p:grpSpPr>
        <p:sp>
          <p:nvSpPr>
            <p:cNvPr id="1691" name="Google Shape;1691;p5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1692" name="Google Shape;1692;p5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4" name="Google Shape;1704;p55"/>
          <p:cNvGrpSpPr/>
          <p:nvPr/>
        </p:nvGrpSpPr>
        <p:grpSpPr>
          <a:xfrm>
            <a:off x="1046653" y="1464150"/>
            <a:ext cx="7266500" cy="201000"/>
            <a:chOff x="1046653" y="1090450"/>
            <a:chExt cx="7266500" cy="201000"/>
          </a:xfrm>
        </p:grpSpPr>
        <p:sp>
          <p:nvSpPr>
            <p:cNvPr id="1705" name="Google Shape;1705;p55"/>
            <p:cNvSpPr txBox="1"/>
            <p:nvPr/>
          </p:nvSpPr>
          <p:spPr>
            <a:xfrm>
              <a:off x="10466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Jan</a:t>
              </a:r>
              <a:endParaRPr sz="1100">
                <a:solidFill>
                  <a:srgbClr val="434343"/>
                </a:solidFill>
                <a:latin typeface="Roboto"/>
                <a:ea typeface="Roboto"/>
                <a:cs typeface="Roboto"/>
                <a:sym typeface="Roboto"/>
              </a:endParaRPr>
            </a:p>
          </p:txBody>
        </p:sp>
        <p:sp>
          <p:nvSpPr>
            <p:cNvPr id="1706" name="Google Shape;1706;p55"/>
            <p:cNvSpPr txBox="1"/>
            <p:nvPr/>
          </p:nvSpPr>
          <p:spPr>
            <a:xfrm>
              <a:off x="16569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Feb</a:t>
              </a:r>
              <a:endParaRPr sz="1100">
                <a:solidFill>
                  <a:srgbClr val="434343"/>
                </a:solidFill>
                <a:latin typeface="Roboto"/>
                <a:ea typeface="Roboto"/>
                <a:cs typeface="Roboto"/>
                <a:sym typeface="Roboto"/>
              </a:endParaRPr>
            </a:p>
          </p:txBody>
        </p:sp>
        <p:sp>
          <p:nvSpPr>
            <p:cNvPr id="1707" name="Google Shape;1707;p55"/>
            <p:cNvSpPr txBox="1"/>
            <p:nvPr/>
          </p:nvSpPr>
          <p:spPr>
            <a:xfrm>
              <a:off x="22672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Mar</a:t>
              </a:r>
              <a:endParaRPr sz="1100">
                <a:solidFill>
                  <a:srgbClr val="434343"/>
                </a:solidFill>
                <a:latin typeface="Roboto"/>
                <a:ea typeface="Roboto"/>
                <a:cs typeface="Roboto"/>
                <a:sym typeface="Roboto"/>
              </a:endParaRPr>
            </a:p>
          </p:txBody>
        </p:sp>
        <p:sp>
          <p:nvSpPr>
            <p:cNvPr id="1708" name="Google Shape;1708;p55"/>
            <p:cNvSpPr txBox="1"/>
            <p:nvPr/>
          </p:nvSpPr>
          <p:spPr>
            <a:xfrm>
              <a:off x="28775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Apr</a:t>
              </a:r>
              <a:endParaRPr sz="1100">
                <a:solidFill>
                  <a:srgbClr val="434343"/>
                </a:solidFill>
                <a:latin typeface="Roboto"/>
                <a:ea typeface="Roboto"/>
                <a:cs typeface="Roboto"/>
                <a:sym typeface="Roboto"/>
              </a:endParaRPr>
            </a:p>
          </p:txBody>
        </p:sp>
        <p:sp>
          <p:nvSpPr>
            <p:cNvPr id="1709" name="Google Shape;1709;p55"/>
            <p:cNvSpPr txBox="1"/>
            <p:nvPr/>
          </p:nvSpPr>
          <p:spPr>
            <a:xfrm>
              <a:off x="34878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May</a:t>
              </a:r>
              <a:endParaRPr sz="1100">
                <a:solidFill>
                  <a:srgbClr val="434343"/>
                </a:solidFill>
                <a:latin typeface="Roboto"/>
                <a:ea typeface="Roboto"/>
                <a:cs typeface="Roboto"/>
                <a:sym typeface="Roboto"/>
              </a:endParaRPr>
            </a:p>
          </p:txBody>
        </p:sp>
        <p:sp>
          <p:nvSpPr>
            <p:cNvPr id="1710" name="Google Shape;1710;p55"/>
            <p:cNvSpPr txBox="1"/>
            <p:nvPr/>
          </p:nvSpPr>
          <p:spPr>
            <a:xfrm>
              <a:off x="40981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Jun</a:t>
              </a:r>
              <a:endParaRPr sz="1100">
                <a:solidFill>
                  <a:srgbClr val="434343"/>
                </a:solidFill>
                <a:latin typeface="Roboto"/>
                <a:ea typeface="Roboto"/>
                <a:cs typeface="Roboto"/>
                <a:sym typeface="Roboto"/>
              </a:endParaRPr>
            </a:p>
          </p:txBody>
        </p:sp>
        <p:sp>
          <p:nvSpPr>
            <p:cNvPr id="1711" name="Google Shape;1711;p55"/>
            <p:cNvSpPr txBox="1"/>
            <p:nvPr/>
          </p:nvSpPr>
          <p:spPr>
            <a:xfrm>
              <a:off x="47084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Jul</a:t>
              </a:r>
              <a:endParaRPr sz="1100">
                <a:solidFill>
                  <a:srgbClr val="434343"/>
                </a:solidFill>
                <a:latin typeface="Roboto"/>
                <a:ea typeface="Roboto"/>
                <a:cs typeface="Roboto"/>
                <a:sym typeface="Roboto"/>
              </a:endParaRPr>
            </a:p>
          </p:txBody>
        </p:sp>
        <p:sp>
          <p:nvSpPr>
            <p:cNvPr id="1712" name="Google Shape;1712;p55"/>
            <p:cNvSpPr txBox="1"/>
            <p:nvPr/>
          </p:nvSpPr>
          <p:spPr>
            <a:xfrm>
              <a:off x="53187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Aug</a:t>
              </a:r>
              <a:endParaRPr sz="1100">
                <a:solidFill>
                  <a:srgbClr val="434343"/>
                </a:solidFill>
                <a:latin typeface="Roboto"/>
                <a:ea typeface="Roboto"/>
                <a:cs typeface="Roboto"/>
                <a:sym typeface="Roboto"/>
              </a:endParaRPr>
            </a:p>
          </p:txBody>
        </p:sp>
        <p:sp>
          <p:nvSpPr>
            <p:cNvPr id="1713" name="Google Shape;1713;p55"/>
            <p:cNvSpPr txBox="1"/>
            <p:nvPr/>
          </p:nvSpPr>
          <p:spPr>
            <a:xfrm>
              <a:off x="59290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Sep</a:t>
              </a:r>
              <a:endParaRPr sz="1100">
                <a:solidFill>
                  <a:srgbClr val="434343"/>
                </a:solidFill>
                <a:latin typeface="Roboto"/>
                <a:ea typeface="Roboto"/>
                <a:cs typeface="Roboto"/>
                <a:sym typeface="Roboto"/>
              </a:endParaRPr>
            </a:p>
          </p:txBody>
        </p:sp>
        <p:sp>
          <p:nvSpPr>
            <p:cNvPr id="1714" name="Google Shape;1714;p55"/>
            <p:cNvSpPr txBox="1"/>
            <p:nvPr/>
          </p:nvSpPr>
          <p:spPr>
            <a:xfrm>
              <a:off x="65393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Oct</a:t>
              </a:r>
              <a:endParaRPr sz="1100">
                <a:solidFill>
                  <a:srgbClr val="434343"/>
                </a:solidFill>
                <a:latin typeface="Roboto"/>
                <a:ea typeface="Roboto"/>
                <a:cs typeface="Roboto"/>
                <a:sym typeface="Roboto"/>
              </a:endParaRPr>
            </a:p>
          </p:txBody>
        </p:sp>
        <p:sp>
          <p:nvSpPr>
            <p:cNvPr id="1715" name="Google Shape;1715;p55"/>
            <p:cNvSpPr txBox="1"/>
            <p:nvPr/>
          </p:nvSpPr>
          <p:spPr>
            <a:xfrm>
              <a:off x="71496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Nov</a:t>
              </a:r>
              <a:endParaRPr sz="1100">
                <a:solidFill>
                  <a:srgbClr val="434343"/>
                </a:solidFill>
                <a:latin typeface="Roboto"/>
                <a:ea typeface="Roboto"/>
                <a:cs typeface="Roboto"/>
                <a:sym typeface="Roboto"/>
              </a:endParaRPr>
            </a:p>
          </p:txBody>
        </p:sp>
        <p:sp>
          <p:nvSpPr>
            <p:cNvPr id="1716" name="Google Shape;1716;p55"/>
            <p:cNvSpPr txBox="1"/>
            <p:nvPr/>
          </p:nvSpPr>
          <p:spPr>
            <a:xfrm>
              <a:off x="77599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Dec</a:t>
              </a:r>
              <a:endParaRPr sz="1100">
                <a:solidFill>
                  <a:srgbClr val="434343"/>
                </a:solidFill>
                <a:latin typeface="Roboto"/>
                <a:ea typeface="Roboto"/>
                <a:cs typeface="Roboto"/>
                <a:sym typeface="Roboto"/>
              </a:endParaRPr>
            </a:p>
          </p:txBody>
        </p:sp>
      </p:grpSp>
      <p:grpSp>
        <p:nvGrpSpPr>
          <p:cNvPr id="1717" name="Google Shape;1717;p55"/>
          <p:cNvGrpSpPr/>
          <p:nvPr/>
        </p:nvGrpSpPr>
        <p:grpSpPr>
          <a:xfrm>
            <a:off x="2975663" y="4446750"/>
            <a:ext cx="3192450" cy="201000"/>
            <a:chOff x="5052300" y="4301650"/>
            <a:chExt cx="3192450" cy="201000"/>
          </a:xfrm>
        </p:grpSpPr>
        <p:grpSp>
          <p:nvGrpSpPr>
            <p:cNvPr id="1718" name="Google Shape;1718;p55"/>
            <p:cNvGrpSpPr/>
            <p:nvPr/>
          </p:nvGrpSpPr>
          <p:grpSpPr>
            <a:xfrm>
              <a:off x="5052300" y="4301650"/>
              <a:ext cx="1453500" cy="201000"/>
              <a:chOff x="5052300" y="4301650"/>
              <a:chExt cx="1453500" cy="201000"/>
            </a:xfrm>
          </p:grpSpPr>
          <p:cxnSp>
            <p:nvCxnSpPr>
              <p:cNvPr id="1719" name="Google Shape;1719;p55"/>
              <p:cNvCxnSpPr/>
              <p:nvPr/>
            </p:nvCxnSpPr>
            <p:spPr>
              <a:xfrm>
                <a:off x="5052300" y="4402147"/>
                <a:ext cx="657000" cy="0"/>
              </a:xfrm>
              <a:prstGeom prst="straightConnector1">
                <a:avLst/>
              </a:prstGeom>
              <a:noFill/>
              <a:ln w="19050" cap="flat" cmpd="sng">
                <a:solidFill>
                  <a:schemeClr val="accent1"/>
                </a:solidFill>
                <a:prstDash val="solid"/>
                <a:round/>
                <a:headEnd type="none" w="med" len="med"/>
                <a:tailEnd type="none" w="med" len="med"/>
              </a:ln>
            </p:spPr>
          </p:cxnSp>
          <p:sp>
            <p:nvSpPr>
              <p:cNvPr id="1720" name="Google Shape;1720;p55"/>
              <p:cNvSpPr txBox="1"/>
              <p:nvPr/>
            </p:nvSpPr>
            <p:spPr>
              <a:xfrm>
                <a:off x="570930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1</a:t>
                </a:r>
                <a:endParaRPr sz="1100">
                  <a:solidFill>
                    <a:srgbClr val="434343"/>
                  </a:solidFill>
                  <a:latin typeface="Roboto"/>
                  <a:ea typeface="Roboto"/>
                  <a:cs typeface="Roboto"/>
                  <a:sym typeface="Roboto"/>
                </a:endParaRPr>
              </a:p>
            </p:txBody>
          </p:sp>
          <p:sp>
            <p:nvSpPr>
              <p:cNvPr id="1721" name="Google Shape;1721;p55"/>
              <p:cNvSpPr/>
              <p:nvPr/>
            </p:nvSpPr>
            <p:spPr>
              <a:xfrm>
                <a:off x="5345100" y="4366447"/>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55"/>
            <p:cNvGrpSpPr/>
            <p:nvPr/>
          </p:nvGrpSpPr>
          <p:grpSpPr>
            <a:xfrm>
              <a:off x="6791250" y="4301650"/>
              <a:ext cx="1453500" cy="201000"/>
              <a:chOff x="6715050" y="4301650"/>
              <a:chExt cx="1453500" cy="201000"/>
            </a:xfrm>
          </p:grpSpPr>
          <p:cxnSp>
            <p:nvCxnSpPr>
              <p:cNvPr id="1723" name="Google Shape;1723;p55"/>
              <p:cNvCxnSpPr/>
              <p:nvPr/>
            </p:nvCxnSpPr>
            <p:spPr>
              <a:xfrm>
                <a:off x="6715050" y="4402147"/>
                <a:ext cx="657000" cy="0"/>
              </a:xfrm>
              <a:prstGeom prst="straightConnector1">
                <a:avLst/>
              </a:prstGeom>
              <a:noFill/>
              <a:ln w="19050" cap="flat" cmpd="sng">
                <a:solidFill>
                  <a:schemeClr val="accent3"/>
                </a:solidFill>
                <a:prstDash val="solid"/>
                <a:round/>
                <a:headEnd type="none" w="med" len="med"/>
                <a:tailEnd type="none" w="med" len="med"/>
              </a:ln>
            </p:spPr>
          </p:cxnSp>
          <p:sp>
            <p:nvSpPr>
              <p:cNvPr id="1724" name="Google Shape;1724;p55"/>
              <p:cNvSpPr txBox="1"/>
              <p:nvPr/>
            </p:nvSpPr>
            <p:spPr>
              <a:xfrm>
                <a:off x="737205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2</a:t>
                </a:r>
                <a:endParaRPr sz="1100">
                  <a:solidFill>
                    <a:srgbClr val="434343"/>
                  </a:solidFill>
                  <a:latin typeface="Roboto"/>
                  <a:ea typeface="Roboto"/>
                  <a:cs typeface="Roboto"/>
                  <a:sym typeface="Roboto"/>
                </a:endParaRPr>
              </a:p>
            </p:txBody>
          </p:sp>
          <p:sp>
            <p:nvSpPr>
              <p:cNvPr id="1725" name="Google Shape;1725;p55"/>
              <p:cNvSpPr/>
              <p:nvPr/>
            </p:nvSpPr>
            <p:spPr>
              <a:xfrm>
                <a:off x="7007850" y="4366447"/>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5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767" name="Google Shape;1767;p5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1732" name="Google Shape;1732;p56"/>
          <p:cNvGrpSpPr/>
          <p:nvPr/>
        </p:nvGrpSpPr>
        <p:grpSpPr>
          <a:xfrm>
            <a:off x="1235263" y="1607525"/>
            <a:ext cx="5185200" cy="2717700"/>
            <a:chOff x="2316838" y="1382075"/>
            <a:chExt cx="5185200" cy="2717700"/>
          </a:xfrm>
        </p:grpSpPr>
        <p:cxnSp>
          <p:nvCxnSpPr>
            <p:cNvPr id="1733" name="Google Shape;1733;p56"/>
            <p:cNvCxnSpPr/>
            <p:nvPr/>
          </p:nvCxnSpPr>
          <p:spPr>
            <a:xfrm>
              <a:off x="2316838" y="138207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734" name="Google Shape;1734;p56"/>
            <p:cNvCxnSpPr/>
            <p:nvPr/>
          </p:nvCxnSpPr>
          <p:spPr>
            <a:xfrm>
              <a:off x="2316838" y="192561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735" name="Google Shape;1735;p56"/>
            <p:cNvCxnSpPr/>
            <p:nvPr/>
          </p:nvCxnSpPr>
          <p:spPr>
            <a:xfrm>
              <a:off x="2316838" y="246915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736" name="Google Shape;1736;p56"/>
            <p:cNvCxnSpPr/>
            <p:nvPr/>
          </p:nvCxnSpPr>
          <p:spPr>
            <a:xfrm>
              <a:off x="2316838" y="301269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737" name="Google Shape;1737;p56"/>
            <p:cNvCxnSpPr/>
            <p:nvPr/>
          </p:nvCxnSpPr>
          <p:spPr>
            <a:xfrm>
              <a:off x="2316838" y="3556235"/>
              <a:ext cx="5185200" cy="0"/>
            </a:xfrm>
            <a:prstGeom prst="straightConnector1">
              <a:avLst/>
            </a:prstGeom>
            <a:noFill/>
            <a:ln w="9525" cap="flat" cmpd="sng">
              <a:solidFill>
                <a:schemeClr val="lt2"/>
              </a:solidFill>
              <a:prstDash val="dash"/>
              <a:round/>
              <a:headEnd type="none" w="med" len="med"/>
              <a:tailEnd type="none" w="med" len="med"/>
            </a:ln>
          </p:spPr>
        </p:cxnSp>
        <p:cxnSp>
          <p:nvCxnSpPr>
            <p:cNvPr id="1738" name="Google Shape;1738;p56"/>
            <p:cNvCxnSpPr/>
            <p:nvPr/>
          </p:nvCxnSpPr>
          <p:spPr>
            <a:xfrm>
              <a:off x="3355978" y="1382075"/>
              <a:ext cx="0" cy="2717700"/>
            </a:xfrm>
            <a:prstGeom prst="straightConnector1">
              <a:avLst/>
            </a:prstGeom>
            <a:noFill/>
            <a:ln w="9525" cap="flat" cmpd="sng">
              <a:solidFill>
                <a:schemeClr val="lt2"/>
              </a:solidFill>
              <a:prstDash val="dash"/>
              <a:round/>
              <a:headEnd type="none" w="med" len="med"/>
              <a:tailEnd type="none" w="med" len="med"/>
            </a:ln>
          </p:spPr>
        </p:cxnSp>
        <p:cxnSp>
          <p:nvCxnSpPr>
            <p:cNvPr id="1739" name="Google Shape;1739;p56"/>
            <p:cNvCxnSpPr/>
            <p:nvPr/>
          </p:nvCxnSpPr>
          <p:spPr>
            <a:xfrm>
              <a:off x="4391068" y="1382075"/>
              <a:ext cx="0" cy="2717700"/>
            </a:xfrm>
            <a:prstGeom prst="straightConnector1">
              <a:avLst/>
            </a:prstGeom>
            <a:noFill/>
            <a:ln w="9525" cap="flat" cmpd="sng">
              <a:solidFill>
                <a:schemeClr val="lt2"/>
              </a:solidFill>
              <a:prstDash val="dash"/>
              <a:round/>
              <a:headEnd type="none" w="med" len="med"/>
              <a:tailEnd type="none" w="med" len="med"/>
            </a:ln>
          </p:spPr>
        </p:cxnSp>
        <p:cxnSp>
          <p:nvCxnSpPr>
            <p:cNvPr id="1740" name="Google Shape;1740;p56"/>
            <p:cNvCxnSpPr/>
            <p:nvPr/>
          </p:nvCxnSpPr>
          <p:spPr>
            <a:xfrm>
              <a:off x="5426158" y="1382075"/>
              <a:ext cx="0" cy="2717700"/>
            </a:xfrm>
            <a:prstGeom prst="straightConnector1">
              <a:avLst/>
            </a:prstGeom>
            <a:noFill/>
            <a:ln w="9525" cap="flat" cmpd="sng">
              <a:solidFill>
                <a:schemeClr val="lt2"/>
              </a:solidFill>
              <a:prstDash val="dash"/>
              <a:round/>
              <a:headEnd type="none" w="med" len="med"/>
              <a:tailEnd type="none" w="med" len="med"/>
            </a:ln>
          </p:spPr>
        </p:cxnSp>
        <p:cxnSp>
          <p:nvCxnSpPr>
            <p:cNvPr id="1741" name="Google Shape;1741;p56"/>
            <p:cNvCxnSpPr/>
            <p:nvPr/>
          </p:nvCxnSpPr>
          <p:spPr>
            <a:xfrm>
              <a:off x="6461248" y="1382075"/>
              <a:ext cx="0" cy="2717700"/>
            </a:xfrm>
            <a:prstGeom prst="straightConnector1">
              <a:avLst/>
            </a:prstGeom>
            <a:noFill/>
            <a:ln w="9525" cap="flat" cmpd="sng">
              <a:solidFill>
                <a:schemeClr val="lt2"/>
              </a:solidFill>
              <a:prstDash val="dash"/>
              <a:round/>
              <a:headEnd type="none" w="med" len="med"/>
              <a:tailEnd type="none" w="med" len="med"/>
            </a:ln>
          </p:spPr>
        </p:cxnSp>
      </p:grpSp>
      <p:sp>
        <p:nvSpPr>
          <p:cNvPr id="1742" name="Google Shape;1742;p56"/>
          <p:cNvSpPr/>
          <p:nvPr/>
        </p:nvSpPr>
        <p:spPr>
          <a:xfrm>
            <a:off x="1239025" y="2148625"/>
            <a:ext cx="5163525" cy="1637700"/>
          </a:xfrm>
          <a:custGeom>
            <a:avLst/>
            <a:gdLst/>
            <a:ahLst/>
            <a:cxnLst/>
            <a:rect l="l" t="t" r="r" b="b"/>
            <a:pathLst>
              <a:path w="206541" h="65508" extrusionOk="0">
                <a:moveTo>
                  <a:pt x="0" y="65508"/>
                </a:moveTo>
                <a:lnTo>
                  <a:pt x="41468" y="43272"/>
                </a:lnTo>
                <a:lnTo>
                  <a:pt x="82937" y="65508"/>
                </a:lnTo>
                <a:lnTo>
                  <a:pt x="124406" y="21636"/>
                </a:lnTo>
                <a:lnTo>
                  <a:pt x="165874" y="43873"/>
                </a:lnTo>
                <a:lnTo>
                  <a:pt x="206541" y="0"/>
                </a:lnTo>
              </a:path>
            </a:pathLst>
          </a:custGeom>
          <a:noFill/>
          <a:ln w="19050" cap="flat" cmpd="sng">
            <a:solidFill>
              <a:schemeClr val="accent1"/>
            </a:solidFill>
            <a:prstDash val="solid"/>
            <a:round/>
            <a:headEnd type="none" w="med" len="med"/>
            <a:tailEnd type="none" w="med" len="med"/>
          </a:ln>
        </p:spPr>
      </p:sp>
      <p:sp>
        <p:nvSpPr>
          <p:cNvPr id="1743" name="Google Shape;1743;p56"/>
          <p:cNvSpPr/>
          <p:nvPr/>
        </p:nvSpPr>
        <p:spPr>
          <a:xfrm>
            <a:off x="1239025" y="1607725"/>
            <a:ext cx="5173550" cy="1632700"/>
          </a:xfrm>
          <a:custGeom>
            <a:avLst/>
            <a:gdLst/>
            <a:ahLst/>
            <a:cxnLst/>
            <a:rect l="l" t="t" r="r" b="b"/>
            <a:pathLst>
              <a:path w="206942" h="65308" extrusionOk="0">
                <a:moveTo>
                  <a:pt x="0" y="43472"/>
                </a:moveTo>
                <a:lnTo>
                  <a:pt x="41669" y="21636"/>
                </a:lnTo>
                <a:lnTo>
                  <a:pt x="82737" y="65308"/>
                </a:lnTo>
                <a:lnTo>
                  <a:pt x="124205" y="0"/>
                </a:lnTo>
                <a:lnTo>
                  <a:pt x="165874" y="21836"/>
                </a:lnTo>
                <a:lnTo>
                  <a:pt x="206942" y="201"/>
                </a:lnTo>
              </a:path>
            </a:pathLst>
          </a:custGeom>
          <a:noFill/>
          <a:ln w="19050" cap="flat" cmpd="sng">
            <a:solidFill>
              <a:schemeClr val="accent3"/>
            </a:solidFill>
            <a:prstDash val="solid"/>
            <a:round/>
            <a:headEnd type="none" w="med" len="med"/>
            <a:tailEnd type="none" w="med" len="med"/>
          </a:ln>
        </p:spPr>
      </p:sp>
      <p:sp>
        <p:nvSpPr>
          <p:cNvPr id="1744" name="Google Shape;1744;p56"/>
          <p:cNvSpPr/>
          <p:nvPr/>
        </p:nvSpPr>
        <p:spPr>
          <a:xfrm>
            <a:off x="1244025" y="1607725"/>
            <a:ext cx="5158525" cy="2188625"/>
          </a:xfrm>
          <a:custGeom>
            <a:avLst/>
            <a:gdLst/>
            <a:ahLst/>
            <a:cxnLst/>
            <a:rect l="l" t="t" r="r" b="b"/>
            <a:pathLst>
              <a:path w="206341" h="87545" extrusionOk="0">
                <a:moveTo>
                  <a:pt x="0" y="0"/>
                </a:moveTo>
                <a:lnTo>
                  <a:pt x="41469" y="43673"/>
                </a:lnTo>
                <a:lnTo>
                  <a:pt x="82737" y="21636"/>
                </a:lnTo>
                <a:lnTo>
                  <a:pt x="124206" y="87545"/>
                </a:lnTo>
                <a:lnTo>
                  <a:pt x="165674" y="43472"/>
                </a:lnTo>
                <a:lnTo>
                  <a:pt x="206341" y="87345"/>
                </a:lnTo>
              </a:path>
            </a:pathLst>
          </a:custGeom>
          <a:noFill/>
          <a:ln w="19050" cap="flat" cmpd="sng">
            <a:solidFill>
              <a:schemeClr val="accent2"/>
            </a:solidFill>
            <a:prstDash val="solid"/>
            <a:round/>
            <a:headEnd type="none" w="med" len="med"/>
            <a:tailEnd type="none" w="med" len="med"/>
          </a:ln>
        </p:spPr>
      </p:sp>
      <p:grpSp>
        <p:nvGrpSpPr>
          <p:cNvPr id="1745" name="Google Shape;1745;p56"/>
          <p:cNvGrpSpPr/>
          <p:nvPr/>
        </p:nvGrpSpPr>
        <p:grpSpPr>
          <a:xfrm>
            <a:off x="634079" y="1507063"/>
            <a:ext cx="5786383" cy="3097762"/>
            <a:chOff x="1715654" y="1281613"/>
            <a:chExt cx="5786383" cy="3097762"/>
          </a:xfrm>
        </p:grpSpPr>
        <p:sp>
          <p:nvSpPr>
            <p:cNvPr id="1746" name="Google Shape;1746;p56"/>
            <p:cNvSpPr txBox="1"/>
            <p:nvPr/>
          </p:nvSpPr>
          <p:spPr>
            <a:xfrm>
              <a:off x="1715654" y="3455713"/>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10M</a:t>
              </a:r>
              <a:endParaRPr sz="1100">
                <a:solidFill>
                  <a:srgbClr val="434343"/>
                </a:solidFill>
                <a:latin typeface="Roboto"/>
                <a:ea typeface="Roboto"/>
                <a:cs typeface="Roboto"/>
                <a:sym typeface="Roboto"/>
              </a:endParaRPr>
            </a:p>
          </p:txBody>
        </p:sp>
        <p:sp>
          <p:nvSpPr>
            <p:cNvPr id="1747" name="Google Shape;1747;p56"/>
            <p:cNvSpPr txBox="1"/>
            <p:nvPr/>
          </p:nvSpPr>
          <p:spPr>
            <a:xfrm>
              <a:off x="1715654" y="2912188"/>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20M</a:t>
              </a:r>
              <a:endParaRPr sz="1100">
                <a:solidFill>
                  <a:srgbClr val="434343"/>
                </a:solidFill>
                <a:latin typeface="Roboto"/>
                <a:ea typeface="Roboto"/>
                <a:cs typeface="Roboto"/>
                <a:sym typeface="Roboto"/>
              </a:endParaRPr>
            </a:p>
          </p:txBody>
        </p:sp>
        <p:grpSp>
          <p:nvGrpSpPr>
            <p:cNvPr id="1748" name="Google Shape;1748;p56"/>
            <p:cNvGrpSpPr/>
            <p:nvPr/>
          </p:nvGrpSpPr>
          <p:grpSpPr>
            <a:xfrm>
              <a:off x="2316238" y="1377700"/>
              <a:ext cx="5185800" cy="2725925"/>
              <a:chOff x="1786525" y="1492450"/>
              <a:chExt cx="5185800" cy="2725925"/>
            </a:xfrm>
          </p:grpSpPr>
          <p:cxnSp>
            <p:nvCxnSpPr>
              <p:cNvPr id="1749" name="Google Shape;1749;p56"/>
              <p:cNvCxnSpPr/>
              <p:nvPr/>
            </p:nvCxnSpPr>
            <p:spPr>
              <a:xfrm>
                <a:off x="1786525" y="4218375"/>
                <a:ext cx="5185800" cy="0"/>
              </a:xfrm>
              <a:prstGeom prst="straightConnector1">
                <a:avLst/>
              </a:prstGeom>
              <a:noFill/>
              <a:ln w="9525" cap="flat" cmpd="sng">
                <a:solidFill>
                  <a:schemeClr val="dk1"/>
                </a:solidFill>
                <a:prstDash val="solid"/>
                <a:round/>
                <a:headEnd type="none" w="med" len="med"/>
                <a:tailEnd type="none" w="med" len="med"/>
              </a:ln>
            </p:spPr>
          </p:cxnSp>
          <p:cxnSp>
            <p:nvCxnSpPr>
              <p:cNvPr id="1750" name="Google Shape;1750;p56"/>
              <p:cNvCxnSpPr/>
              <p:nvPr/>
            </p:nvCxnSpPr>
            <p:spPr>
              <a:xfrm>
                <a:off x="1791175" y="1492450"/>
                <a:ext cx="0" cy="2721900"/>
              </a:xfrm>
              <a:prstGeom prst="straightConnector1">
                <a:avLst/>
              </a:prstGeom>
              <a:noFill/>
              <a:ln w="9525" cap="flat" cmpd="sng">
                <a:solidFill>
                  <a:schemeClr val="dk1"/>
                </a:solidFill>
                <a:prstDash val="solid"/>
                <a:round/>
                <a:headEnd type="none" w="med" len="med"/>
                <a:tailEnd type="none" w="med" len="med"/>
              </a:ln>
            </p:spPr>
          </p:cxnSp>
        </p:grpSp>
        <p:sp>
          <p:nvSpPr>
            <p:cNvPr id="1751" name="Google Shape;1751;p56"/>
            <p:cNvSpPr txBox="1"/>
            <p:nvPr/>
          </p:nvSpPr>
          <p:spPr>
            <a:xfrm>
              <a:off x="1715654" y="2368663"/>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30M</a:t>
              </a:r>
              <a:endParaRPr sz="1100">
                <a:solidFill>
                  <a:srgbClr val="434343"/>
                </a:solidFill>
                <a:latin typeface="Roboto"/>
                <a:ea typeface="Roboto"/>
                <a:cs typeface="Roboto"/>
                <a:sym typeface="Roboto"/>
              </a:endParaRPr>
            </a:p>
          </p:txBody>
        </p:sp>
        <p:sp>
          <p:nvSpPr>
            <p:cNvPr id="1752" name="Google Shape;1752;p56"/>
            <p:cNvSpPr txBox="1"/>
            <p:nvPr/>
          </p:nvSpPr>
          <p:spPr>
            <a:xfrm>
              <a:off x="1715654" y="1825138"/>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40M</a:t>
              </a:r>
              <a:endParaRPr sz="1100">
                <a:solidFill>
                  <a:srgbClr val="434343"/>
                </a:solidFill>
                <a:latin typeface="Roboto"/>
                <a:ea typeface="Roboto"/>
                <a:cs typeface="Roboto"/>
                <a:sym typeface="Roboto"/>
              </a:endParaRPr>
            </a:p>
          </p:txBody>
        </p:sp>
        <p:sp>
          <p:nvSpPr>
            <p:cNvPr id="1753" name="Google Shape;1753;p56"/>
            <p:cNvSpPr txBox="1"/>
            <p:nvPr/>
          </p:nvSpPr>
          <p:spPr>
            <a:xfrm>
              <a:off x="1715654" y="1281613"/>
              <a:ext cx="524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50M</a:t>
              </a:r>
              <a:endParaRPr sz="1100">
                <a:solidFill>
                  <a:srgbClr val="434343"/>
                </a:solidFill>
                <a:latin typeface="Roboto"/>
                <a:ea typeface="Roboto"/>
                <a:cs typeface="Roboto"/>
                <a:sym typeface="Roboto"/>
              </a:endParaRPr>
            </a:p>
          </p:txBody>
        </p:sp>
        <p:sp>
          <p:nvSpPr>
            <p:cNvPr id="1754" name="Google Shape;1754;p56"/>
            <p:cNvSpPr txBox="1"/>
            <p:nvPr/>
          </p:nvSpPr>
          <p:spPr>
            <a:xfrm>
              <a:off x="3002887"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Q1</a:t>
              </a:r>
              <a:endParaRPr sz="1100">
                <a:solidFill>
                  <a:srgbClr val="434343"/>
                </a:solidFill>
                <a:latin typeface="Roboto"/>
                <a:ea typeface="Roboto"/>
                <a:cs typeface="Roboto"/>
                <a:sym typeface="Roboto"/>
              </a:endParaRPr>
            </a:p>
          </p:txBody>
        </p:sp>
        <p:sp>
          <p:nvSpPr>
            <p:cNvPr id="1755" name="Google Shape;1755;p56"/>
            <p:cNvSpPr txBox="1"/>
            <p:nvPr/>
          </p:nvSpPr>
          <p:spPr>
            <a:xfrm>
              <a:off x="4037962"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Q2</a:t>
              </a:r>
              <a:endParaRPr sz="1100">
                <a:solidFill>
                  <a:srgbClr val="434343"/>
                </a:solidFill>
                <a:latin typeface="Roboto"/>
                <a:ea typeface="Roboto"/>
                <a:cs typeface="Roboto"/>
                <a:sym typeface="Roboto"/>
              </a:endParaRPr>
            </a:p>
          </p:txBody>
        </p:sp>
        <p:sp>
          <p:nvSpPr>
            <p:cNvPr id="1756" name="Google Shape;1756;p56"/>
            <p:cNvSpPr txBox="1"/>
            <p:nvPr/>
          </p:nvSpPr>
          <p:spPr>
            <a:xfrm>
              <a:off x="5073037"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Q3</a:t>
              </a:r>
              <a:endParaRPr sz="1100">
                <a:solidFill>
                  <a:srgbClr val="434343"/>
                </a:solidFill>
                <a:latin typeface="Roboto"/>
                <a:ea typeface="Roboto"/>
                <a:cs typeface="Roboto"/>
                <a:sym typeface="Roboto"/>
              </a:endParaRPr>
            </a:p>
          </p:txBody>
        </p:sp>
        <p:sp>
          <p:nvSpPr>
            <p:cNvPr id="1757" name="Google Shape;1757;p56"/>
            <p:cNvSpPr txBox="1"/>
            <p:nvPr/>
          </p:nvSpPr>
          <p:spPr>
            <a:xfrm>
              <a:off x="6108112" y="4178375"/>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Q4</a:t>
              </a:r>
              <a:endParaRPr sz="1100">
                <a:solidFill>
                  <a:srgbClr val="434343"/>
                </a:solidFill>
                <a:latin typeface="Roboto"/>
                <a:ea typeface="Roboto"/>
                <a:cs typeface="Roboto"/>
                <a:sym typeface="Roboto"/>
              </a:endParaRPr>
            </a:p>
          </p:txBody>
        </p:sp>
      </p:grpSp>
      <p:grpSp>
        <p:nvGrpSpPr>
          <p:cNvPr id="1758" name="Google Shape;1758;p56"/>
          <p:cNvGrpSpPr/>
          <p:nvPr/>
        </p:nvGrpSpPr>
        <p:grpSpPr>
          <a:xfrm>
            <a:off x="6661025" y="1558525"/>
            <a:ext cx="1772700" cy="802375"/>
            <a:chOff x="710275" y="1333075"/>
            <a:chExt cx="1772700" cy="802375"/>
          </a:xfrm>
        </p:grpSpPr>
        <p:sp>
          <p:nvSpPr>
            <p:cNvPr id="1759" name="Google Shape;1759;p56"/>
            <p:cNvSpPr txBox="1"/>
            <p:nvPr/>
          </p:nvSpPr>
          <p:spPr>
            <a:xfrm>
              <a:off x="710275" y="1333075"/>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Product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760" name="Google Shape;1760;p56"/>
            <p:cNvSpPr txBox="1"/>
            <p:nvPr/>
          </p:nvSpPr>
          <p:spPr>
            <a:xfrm>
              <a:off x="710275" y="1587050"/>
              <a:ext cx="17727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grpSp>
      <p:grpSp>
        <p:nvGrpSpPr>
          <p:cNvPr id="1761" name="Google Shape;1761;p56"/>
          <p:cNvGrpSpPr/>
          <p:nvPr/>
        </p:nvGrpSpPr>
        <p:grpSpPr>
          <a:xfrm>
            <a:off x="6661025" y="3656825"/>
            <a:ext cx="1772700" cy="802375"/>
            <a:chOff x="710275" y="3431375"/>
            <a:chExt cx="1772700" cy="802375"/>
          </a:xfrm>
        </p:grpSpPr>
        <p:sp>
          <p:nvSpPr>
            <p:cNvPr id="1762" name="Google Shape;1762;p56"/>
            <p:cNvSpPr txBox="1"/>
            <p:nvPr/>
          </p:nvSpPr>
          <p:spPr>
            <a:xfrm>
              <a:off x="710275" y="3431375"/>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Product 3</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763" name="Google Shape;1763;p56"/>
            <p:cNvSpPr txBox="1"/>
            <p:nvPr/>
          </p:nvSpPr>
          <p:spPr>
            <a:xfrm>
              <a:off x="710275" y="3685350"/>
              <a:ext cx="17727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Mars is a cold planet full of iron oxide dust</a:t>
              </a:r>
              <a:endParaRPr sz="1200">
                <a:solidFill>
                  <a:srgbClr val="434343"/>
                </a:solidFill>
                <a:latin typeface="Roboto"/>
                <a:ea typeface="Roboto"/>
                <a:cs typeface="Roboto"/>
                <a:sym typeface="Roboto"/>
              </a:endParaRPr>
            </a:p>
          </p:txBody>
        </p:sp>
      </p:grpSp>
      <p:grpSp>
        <p:nvGrpSpPr>
          <p:cNvPr id="1764" name="Google Shape;1764;p56"/>
          <p:cNvGrpSpPr/>
          <p:nvPr/>
        </p:nvGrpSpPr>
        <p:grpSpPr>
          <a:xfrm>
            <a:off x="6661025" y="2607675"/>
            <a:ext cx="1772700" cy="802375"/>
            <a:chOff x="710275" y="2382225"/>
            <a:chExt cx="1772700" cy="802375"/>
          </a:xfrm>
        </p:grpSpPr>
        <p:sp>
          <p:nvSpPr>
            <p:cNvPr id="1765" name="Google Shape;1765;p56"/>
            <p:cNvSpPr txBox="1"/>
            <p:nvPr/>
          </p:nvSpPr>
          <p:spPr>
            <a:xfrm>
              <a:off x="710275" y="2382225"/>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Product 2</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766" name="Google Shape;1766;p56"/>
            <p:cNvSpPr txBox="1"/>
            <p:nvPr/>
          </p:nvSpPr>
          <p:spPr>
            <a:xfrm>
              <a:off x="710275" y="2636200"/>
              <a:ext cx="1772700" cy="54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Saturn is composed of hydrogen and helium</a:t>
              </a:r>
              <a:endParaRPr sz="1200">
                <a:solidFill>
                  <a:srgbClr val="434343"/>
                </a:solidFill>
                <a:latin typeface="Roboto"/>
                <a:ea typeface="Roboto"/>
                <a:cs typeface="Roboto"/>
                <a:sym typeface="Roboto"/>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5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796" name="Google Shape;1796;p5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1773" name="Google Shape;1773;p57"/>
          <p:cNvGrpSpPr/>
          <p:nvPr/>
        </p:nvGrpSpPr>
        <p:grpSpPr>
          <a:xfrm>
            <a:off x="1521925" y="1366500"/>
            <a:ext cx="6100200" cy="2396100"/>
            <a:chOff x="1521925" y="1403850"/>
            <a:chExt cx="6100200" cy="2396100"/>
          </a:xfrm>
        </p:grpSpPr>
        <p:cxnSp>
          <p:nvCxnSpPr>
            <p:cNvPr id="1774" name="Google Shape;1774;p57"/>
            <p:cNvCxnSpPr/>
            <p:nvPr/>
          </p:nvCxnSpPr>
          <p:spPr>
            <a:xfrm>
              <a:off x="4572025" y="1403850"/>
              <a:ext cx="0" cy="2396100"/>
            </a:xfrm>
            <a:prstGeom prst="straightConnector1">
              <a:avLst/>
            </a:prstGeom>
            <a:noFill/>
            <a:ln w="9525" cap="flat" cmpd="sng">
              <a:solidFill>
                <a:schemeClr val="dk2"/>
              </a:solidFill>
              <a:prstDash val="solid"/>
              <a:round/>
              <a:headEnd type="none" w="med" len="med"/>
              <a:tailEnd type="none" w="med" len="med"/>
            </a:ln>
          </p:spPr>
        </p:cxnSp>
        <p:cxnSp>
          <p:nvCxnSpPr>
            <p:cNvPr id="1775" name="Google Shape;1775;p57"/>
            <p:cNvCxnSpPr/>
            <p:nvPr/>
          </p:nvCxnSpPr>
          <p:spPr>
            <a:xfrm rot="10800000">
              <a:off x="1521925" y="2601900"/>
              <a:ext cx="6100200" cy="0"/>
            </a:xfrm>
            <a:prstGeom prst="straightConnector1">
              <a:avLst/>
            </a:prstGeom>
            <a:noFill/>
            <a:ln w="9525" cap="flat" cmpd="sng">
              <a:solidFill>
                <a:schemeClr val="dk2"/>
              </a:solidFill>
              <a:prstDash val="solid"/>
              <a:round/>
              <a:headEnd type="none" w="med" len="med"/>
              <a:tailEnd type="none" w="med" len="med"/>
            </a:ln>
          </p:spPr>
        </p:cxnSp>
      </p:grpSp>
      <p:grpSp>
        <p:nvGrpSpPr>
          <p:cNvPr id="1776" name="Google Shape;1776;p57"/>
          <p:cNvGrpSpPr/>
          <p:nvPr/>
        </p:nvGrpSpPr>
        <p:grpSpPr>
          <a:xfrm>
            <a:off x="2017088" y="1422638"/>
            <a:ext cx="5321325" cy="2283825"/>
            <a:chOff x="2017088" y="1364700"/>
            <a:chExt cx="5321325" cy="2283825"/>
          </a:xfrm>
        </p:grpSpPr>
        <p:sp>
          <p:nvSpPr>
            <p:cNvPr id="1777" name="Google Shape;1777;p57"/>
            <p:cNvSpPr/>
            <p:nvPr/>
          </p:nvSpPr>
          <p:spPr>
            <a:xfrm>
              <a:off x="2925267" y="1534975"/>
              <a:ext cx="457200" cy="4572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50</a:t>
              </a:r>
              <a:endParaRPr sz="1700">
                <a:solidFill>
                  <a:srgbClr val="FFFFFF"/>
                </a:solidFill>
                <a:latin typeface="Fira Sans Extra Condensed"/>
                <a:ea typeface="Fira Sans Extra Condensed"/>
                <a:cs typeface="Fira Sans Extra Condensed"/>
                <a:sym typeface="Fira Sans Extra Condensed"/>
              </a:endParaRPr>
            </a:p>
          </p:txBody>
        </p:sp>
        <p:sp>
          <p:nvSpPr>
            <p:cNvPr id="1778" name="Google Shape;1778;p57"/>
            <p:cNvSpPr/>
            <p:nvPr/>
          </p:nvSpPr>
          <p:spPr>
            <a:xfrm>
              <a:off x="2017088" y="2281800"/>
              <a:ext cx="640200" cy="6402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70</a:t>
              </a:r>
              <a:endParaRPr sz="1700">
                <a:solidFill>
                  <a:srgbClr val="FFFFFF"/>
                </a:solidFill>
                <a:latin typeface="Fira Sans Extra Condensed"/>
                <a:ea typeface="Fira Sans Extra Condensed"/>
                <a:cs typeface="Fira Sans Extra Condensed"/>
                <a:sym typeface="Fira Sans Extra Condensed"/>
              </a:endParaRPr>
            </a:p>
          </p:txBody>
        </p:sp>
        <p:sp>
          <p:nvSpPr>
            <p:cNvPr id="1779" name="Google Shape;1779;p57"/>
            <p:cNvSpPr/>
            <p:nvPr/>
          </p:nvSpPr>
          <p:spPr>
            <a:xfrm>
              <a:off x="4865703" y="2302675"/>
              <a:ext cx="822900" cy="8229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90</a:t>
              </a:r>
              <a:endParaRPr sz="1700">
                <a:solidFill>
                  <a:srgbClr val="FFFFFF"/>
                </a:solidFill>
                <a:latin typeface="Fira Sans Extra Condensed"/>
                <a:ea typeface="Fira Sans Extra Condensed"/>
                <a:cs typeface="Fira Sans Extra Condensed"/>
                <a:sym typeface="Fira Sans Extra Condensed"/>
              </a:endParaRPr>
            </a:p>
          </p:txBody>
        </p:sp>
        <p:sp>
          <p:nvSpPr>
            <p:cNvPr id="1780" name="Google Shape;1780;p57"/>
            <p:cNvSpPr/>
            <p:nvPr/>
          </p:nvSpPr>
          <p:spPr>
            <a:xfrm>
              <a:off x="3769648" y="1861950"/>
              <a:ext cx="548700" cy="5487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60</a:t>
              </a:r>
              <a:endParaRPr sz="1700">
                <a:solidFill>
                  <a:srgbClr val="FFFFFF"/>
                </a:solidFill>
                <a:latin typeface="Fira Sans Extra Condensed"/>
                <a:ea typeface="Fira Sans Extra Condensed"/>
                <a:cs typeface="Fira Sans Extra Condensed"/>
                <a:sym typeface="Fira Sans Extra Condensed"/>
              </a:endParaRPr>
            </a:p>
          </p:txBody>
        </p:sp>
        <p:sp>
          <p:nvSpPr>
            <p:cNvPr id="1781" name="Google Shape;1781;p57"/>
            <p:cNvSpPr/>
            <p:nvPr/>
          </p:nvSpPr>
          <p:spPr>
            <a:xfrm>
              <a:off x="6026208" y="3282825"/>
              <a:ext cx="365700" cy="3657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40</a:t>
              </a:r>
              <a:endParaRPr sz="1700">
                <a:solidFill>
                  <a:srgbClr val="FFFFFF"/>
                </a:solidFill>
                <a:latin typeface="Fira Sans Extra Condensed"/>
                <a:ea typeface="Fira Sans Extra Condensed"/>
                <a:cs typeface="Fira Sans Extra Condensed"/>
                <a:sym typeface="Fira Sans Extra Condensed"/>
              </a:endParaRPr>
            </a:p>
          </p:txBody>
        </p:sp>
        <p:sp>
          <p:nvSpPr>
            <p:cNvPr id="1782" name="Google Shape;1782;p57"/>
            <p:cNvSpPr/>
            <p:nvPr/>
          </p:nvSpPr>
          <p:spPr>
            <a:xfrm>
              <a:off x="6424013" y="1364700"/>
              <a:ext cx="914400" cy="9144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a:ea typeface="Fira Sans Extra Condensed"/>
                  <a:cs typeface="Fira Sans Extra Condensed"/>
                  <a:sym typeface="Fira Sans Extra Condensed"/>
                </a:rPr>
                <a:t>100</a:t>
              </a:r>
              <a:endParaRPr sz="1700">
                <a:solidFill>
                  <a:srgbClr val="FFFFFF"/>
                </a:solidFill>
                <a:latin typeface="Fira Sans Extra Condensed"/>
                <a:ea typeface="Fira Sans Extra Condensed"/>
                <a:cs typeface="Fira Sans Extra Condensed"/>
                <a:sym typeface="Fira Sans Extra Condensed"/>
              </a:endParaRPr>
            </a:p>
          </p:txBody>
        </p:sp>
      </p:grpSp>
      <p:grpSp>
        <p:nvGrpSpPr>
          <p:cNvPr id="1783" name="Google Shape;1783;p57"/>
          <p:cNvGrpSpPr/>
          <p:nvPr/>
        </p:nvGrpSpPr>
        <p:grpSpPr>
          <a:xfrm>
            <a:off x="2925284" y="4054030"/>
            <a:ext cx="3526501" cy="538983"/>
            <a:chOff x="2048375" y="4071725"/>
            <a:chExt cx="3148099" cy="481149"/>
          </a:xfrm>
        </p:grpSpPr>
        <p:sp>
          <p:nvSpPr>
            <p:cNvPr id="1784" name="Google Shape;1784;p57"/>
            <p:cNvSpPr txBox="1"/>
            <p:nvPr/>
          </p:nvSpPr>
          <p:spPr>
            <a:xfrm>
              <a:off x="2239825" y="4075958"/>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a:t>
              </a:r>
              <a:endParaRPr sz="1200">
                <a:solidFill>
                  <a:srgbClr val="434343"/>
                </a:solidFill>
                <a:latin typeface="Roboto"/>
                <a:ea typeface="Roboto"/>
                <a:cs typeface="Roboto"/>
                <a:sym typeface="Roboto"/>
              </a:endParaRPr>
            </a:p>
          </p:txBody>
        </p:sp>
        <p:sp>
          <p:nvSpPr>
            <p:cNvPr id="1785" name="Google Shape;1785;p57"/>
            <p:cNvSpPr/>
            <p:nvPr/>
          </p:nvSpPr>
          <p:spPr>
            <a:xfrm>
              <a:off x="2048375" y="4071725"/>
              <a:ext cx="191400" cy="191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786" name="Google Shape;1786;p57"/>
            <p:cNvSpPr txBox="1"/>
            <p:nvPr/>
          </p:nvSpPr>
          <p:spPr>
            <a:xfrm>
              <a:off x="3361450" y="4075958"/>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a:t>
              </a:r>
              <a:endParaRPr sz="1200">
                <a:solidFill>
                  <a:srgbClr val="434343"/>
                </a:solidFill>
                <a:latin typeface="Roboto"/>
                <a:ea typeface="Roboto"/>
                <a:cs typeface="Roboto"/>
                <a:sym typeface="Roboto"/>
              </a:endParaRPr>
            </a:p>
          </p:txBody>
        </p:sp>
        <p:sp>
          <p:nvSpPr>
            <p:cNvPr id="1787" name="Google Shape;1787;p57"/>
            <p:cNvSpPr/>
            <p:nvPr/>
          </p:nvSpPr>
          <p:spPr>
            <a:xfrm>
              <a:off x="3170000" y="4071725"/>
              <a:ext cx="191400" cy="1914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788" name="Google Shape;1788;p57"/>
            <p:cNvSpPr txBox="1"/>
            <p:nvPr/>
          </p:nvSpPr>
          <p:spPr>
            <a:xfrm>
              <a:off x="4483074" y="4075958"/>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Earth</a:t>
              </a:r>
              <a:endParaRPr sz="1200">
                <a:solidFill>
                  <a:srgbClr val="434343"/>
                </a:solidFill>
                <a:latin typeface="Roboto"/>
                <a:ea typeface="Roboto"/>
                <a:cs typeface="Roboto"/>
                <a:sym typeface="Roboto"/>
              </a:endParaRPr>
            </a:p>
          </p:txBody>
        </p:sp>
        <p:sp>
          <p:nvSpPr>
            <p:cNvPr id="1789" name="Google Shape;1789;p57"/>
            <p:cNvSpPr/>
            <p:nvPr/>
          </p:nvSpPr>
          <p:spPr>
            <a:xfrm>
              <a:off x="4291624" y="4071725"/>
              <a:ext cx="191400" cy="191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790" name="Google Shape;1790;p57"/>
            <p:cNvSpPr txBox="1"/>
            <p:nvPr/>
          </p:nvSpPr>
          <p:spPr>
            <a:xfrm>
              <a:off x="2239825" y="4365707"/>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Mars</a:t>
              </a:r>
              <a:endParaRPr sz="1200">
                <a:solidFill>
                  <a:srgbClr val="434343"/>
                </a:solidFill>
                <a:latin typeface="Roboto"/>
                <a:ea typeface="Roboto"/>
                <a:cs typeface="Roboto"/>
                <a:sym typeface="Roboto"/>
              </a:endParaRPr>
            </a:p>
          </p:txBody>
        </p:sp>
        <p:sp>
          <p:nvSpPr>
            <p:cNvPr id="1791" name="Google Shape;1791;p57"/>
            <p:cNvSpPr/>
            <p:nvPr/>
          </p:nvSpPr>
          <p:spPr>
            <a:xfrm>
              <a:off x="2048375" y="4361474"/>
              <a:ext cx="191400" cy="191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792" name="Google Shape;1792;p57"/>
            <p:cNvSpPr txBox="1"/>
            <p:nvPr/>
          </p:nvSpPr>
          <p:spPr>
            <a:xfrm>
              <a:off x="3361450" y="4365707"/>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a:t>
              </a:r>
              <a:endParaRPr sz="1200">
                <a:solidFill>
                  <a:srgbClr val="434343"/>
                </a:solidFill>
                <a:latin typeface="Roboto"/>
                <a:ea typeface="Roboto"/>
                <a:cs typeface="Roboto"/>
                <a:sym typeface="Roboto"/>
              </a:endParaRPr>
            </a:p>
          </p:txBody>
        </p:sp>
        <p:sp>
          <p:nvSpPr>
            <p:cNvPr id="1793" name="Google Shape;1793;p57"/>
            <p:cNvSpPr/>
            <p:nvPr/>
          </p:nvSpPr>
          <p:spPr>
            <a:xfrm>
              <a:off x="3170000" y="4361474"/>
              <a:ext cx="191400" cy="1914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794" name="Google Shape;1794;p57"/>
            <p:cNvSpPr txBox="1"/>
            <p:nvPr/>
          </p:nvSpPr>
          <p:spPr>
            <a:xfrm>
              <a:off x="4483074" y="4365707"/>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Saturn</a:t>
              </a:r>
              <a:endParaRPr sz="1200">
                <a:solidFill>
                  <a:srgbClr val="434343"/>
                </a:solidFill>
                <a:latin typeface="Roboto"/>
                <a:ea typeface="Roboto"/>
                <a:cs typeface="Roboto"/>
                <a:sym typeface="Roboto"/>
              </a:endParaRPr>
            </a:p>
          </p:txBody>
        </p:sp>
        <p:sp>
          <p:nvSpPr>
            <p:cNvPr id="1795" name="Google Shape;1795;p57"/>
            <p:cNvSpPr/>
            <p:nvPr/>
          </p:nvSpPr>
          <p:spPr>
            <a:xfrm>
              <a:off x="4291624" y="4361474"/>
              <a:ext cx="191400" cy="1914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5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Data Charts Infographics</a:t>
            </a:r>
            <a:endParaRPr/>
          </a:p>
        </p:txBody>
      </p:sp>
      <p:sp>
        <p:nvSpPr>
          <p:cNvPr id="1827" name="Google Shape;1827;p5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1802" name="Google Shape;1802;p58"/>
          <p:cNvGrpSpPr/>
          <p:nvPr/>
        </p:nvGrpSpPr>
        <p:grpSpPr>
          <a:xfrm>
            <a:off x="1806790" y="1530588"/>
            <a:ext cx="5531100" cy="2177240"/>
            <a:chOff x="1806790" y="1382075"/>
            <a:chExt cx="5531100" cy="2177240"/>
          </a:xfrm>
        </p:grpSpPr>
        <p:cxnSp>
          <p:nvCxnSpPr>
            <p:cNvPr id="1803" name="Google Shape;1803;p58"/>
            <p:cNvCxnSpPr/>
            <p:nvPr/>
          </p:nvCxnSpPr>
          <p:spPr>
            <a:xfrm>
              <a:off x="1806790" y="1382075"/>
              <a:ext cx="5531100" cy="0"/>
            </a:xfrm>
            <a:prstGeom prst="straightConnector1">
              <a:avLst/>
            </a:prstGeom>
            <a:noFill/>
            <a:ln w="9525" cap="flat" cmpd="sng">
              <a:solidFill>
                <a:schemeClr val="lt2"/>
              </a:solidFill>
              <a:prstDash val="dashDot"/>
              <a:round/>
              <a:headEnd type="none" w="med" len="med"/>
              <a:tailEnd type="none" w="med" len="med"/>
            </a:ln>
          </p:spPr>
        </p:cxnSp>
        <p:cxnSp>
          <p:nvCxnSpPr>
            <p:cNvPr id="1804" name="Google Shape;1804;p58"/>
            <p:cNvCxnSpPr/>
            <p:nvPr/>
          </p:nvCxnSpPr>
          <p:spPr>
            <a:xfrm>
              <a:off x="1806790" y="1926385"/>
              <a:ext cx="5531100" cy="0"/>
            </a:xfrm>
            <a:prstGeom prst="straightConnector1">
              <a:avLst/>
            </a:prstGeom>
            <a:noFill/>
            <a:ln w="9525" cap="flat" cmpd="sng">
              <a:solidFill>
                <a:schemeClr val="lt2"/>
              </a:solidFill>
              <a:prstDash val="dashDot"/>
              <a:round/>
              <a:headEnd type="none" w="med" len="med"/>
              <a:tailEnd type="none" w="med" len="med"/>
            </a:ln>
          </p:spPr>
        </p:cxnSp>
        <p:cxnSp>
          <p:nvCxnSpPr>
            <p:cNvPr id="1805" name="Google Shape;1805;p58"/>
            <p:cNvCxnSpPr/>
            <p:nvPr/>
          </p:nvCxnSpPr>
          <p:spPr>
            <a:xfrm>
              <a:off x="1806790" y="2470695"/>
              <a:ext cx="5531100" cy="0"/>
            </a:xfrm>
            <a:prstGeom prst="straightConnector1">
              <a:avLst/>
            </a:prstGeom>
            <a:noFill/>
            <a:ln w="9525" cap="flat" cmpd="sng">
              <a:solidFill>
                <a:schemeClr val="lt2"/>
              </a:solidFill>
              <a:prstDash val="dashDot"/>
              <a:round/>
              <a:headEnd type="none" w="med" len="med"/>
              <a:tailEnd type="none" w="med" len="med"/>
            </a:ln>
          </p:spPr>
        </p:cxnSp>
        <p:cxnSp>
          <p:nvCxnSpPr>
            <p:cNvPr id="1806" name="Google Shape;1806;p58"/>
            <p:cNvCxnSpPr/>
            <p:nvPr/>
          </p:nvCxnSpPr>
          <p:spPr>
            <a:xfrm>
              <a:off x="1806790" y="3015005"/>
              <a:ext cx="5531100" cy="0"/>
            </a:xfrm>
            <a:prstGeom prst="straightConnector1">
              <a:avLst/>
            </a:prstGeom>
            <a:noFill/>
            <a:ln w="9525" cap="flat" cmpd="sng">
              <a:solidFill>
                <a:schemeClr val="lt2"/>
              </a:solidFill>
              <a:prstDash val="dashDot"/>
              <a:round/>
              <a:headEnd type="none" w="med" len="med"/>
              <a:tailEnd type="none" w="med" len="med"/>
            </a:ln>
          </p:spPr>
        </p:cxnSp>
        <p:cxnSp>
          <p:nvCxnSpPr>
            <p:cNvPr id="1807" name="Google Shape;1807;p58"/>
            <p:cNvCxnSpPr/>
            <p:nvPr/>
          </p:nvCxnSpPr>
          <p:spPr>
            <a:xfrm>
              <a:off x="1806790" y="3559315"/>
              <a:ext cx="5531100" cy="0"/>
            </a:xfrm>
            <a:prstGeom prst="straightConnector1">
              <a:avLst/>
            </a:prstGeom>
            <a:noFill/>
            <a:ln w="9525" cap="flat" cmpd="sng">
              <a:solidFill>
                <a:schemeClr val="lt2"/>
              </a:solidFill>
              <a:prstDash val="dashDot"/>
              <a:round/>
              <a:headEnd type="none" w="med" len="med"/>
              <a:tailEnd type="none" w="med" len="med"/>
            </a:ln>
          </p:spPr>
        </p:cxnSp>
      </p:grpSp>
      <p:grpSp>
        <p:nvGrpSpPr>
          <p:cNvPr id="1808" name="Google Shape;1808;p58"/>
          <p:cNvGrpSpPr/>
          <p:nvPr/>
        </p:nvGrpSpPr>
        <p:grpSpPr>
          <a:xfrm>
            <a:off x="1806800" y="1535788"/>
            <a:ext cx="5530700" cy="2716425"/>
            <a:chOff x="1806800" y="1387275"/>
            <a:chExt cx="5530700" cy="2716425"/>
          </a:xfrm>
        </p:grpSpPr>
        <p:sp>
          <p:nvSpPr>
            <p:cNvPr id="1809" name="Google Shape;1809;p58"/>
            <p:cNvSpPr/>
            <p:nvPr/>
          </p:nvSpPr>
          <p:spPr>
            <a:xfrm>
              <a:off x="1806800" y="1387275"/>
              <a:ext cx="1378500" cy="27162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2844850" y="1926375"/>
              <a:ext cx="1378500" cy="21771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3882900" y="2470500"/>
              <a:ext cx="1378500" cy="1632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4920950" y="3015000"/>
              <a:ext cx="1378500" cy="1088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8"/>
            <p:cNvSpPr/>
            <p:nvPr/>
          </p:nvSpPr>
          <p:spPr>
            <a:xfrm>
              <a:off x="5959000" y="3559325"/>
              <a:ext cx="1378500" cy="5442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8"/>
          <p:cNvGrpSpPr/>
          <p:nvPr/>
        </p:nvGrpSpPr>
        <p:grpSpPr>
          <a:xfrm>
            <a:off x="971598" y="1430138"/>
            <a:ext cx="6365902" cy="3099225"/>
            <a:chOff x="971598" y="1281625"/>
            <a:chExt cx="6365902" cy="3099225"/>
          </a:xfrm>
        </p:grpSpPr>
        <p:sp>
          <p:nvSpPr>
            <p:cNvPr id="1815" name="Google Shape;1815;p58"/>
            <p:cNvSpPr txBox="1"/>
            <p:nvPr/>
          </p:nvSpPr>
          <p:spPr>
            <a:xfrm>
              <a:off x="971598" y="3455725"/>
              <a:ext cx="758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434343"/>
                  </a:solidFill>
                  <a:latin typeface="Roboto"/>
                  <a:ea typeface="Roboto"/>
                  <a:cs typeface="Roboto"/>
                  <a:sym typeface="Roboto"/>
                </a:rPr>
                <a:t>$1000</a:t>
              </a:r>
              <a:endParaRPr sz="1100">
                <a:solidFill>
                  <a:srgbClr val="434343"/>
                </a:solidFill>
                <a:latin typeface="Roboto"/>
                <a:ea typeface="Roboto"/>
                <a:cs typeface="Roboto"/>
                <a:sym typeface="Roboto"/>
              </a:endParaRPr>
            </a:p>
          </p:txBody>
        </p:sp>
        <p:sp>
          <p:nvSpPr>
            <p:cNvPr id="1816" name="Google Shape;1816;p58"/>
            <p:cNvSpPr txBox="1"/>
            <p:nvPr/>
          </p:nvSpPr>
          <p:spPr>
            <a:xfrm>
              <a:off x="971598" y="2912200"/>
              <a:ext cx="758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100">
                  <a:solidFill>
                    <a:srgbClr val="434343"/>
                  </a:solidFill>
                  <a:latin typeface="Roboto"/>
                  <a:ea typeface="Roboto"/>
                  <a:cs typeface="Roboto"/>
                  <a:sym typeface="Roboto"/>
                </a:rPr>
                <a:t>$2000</a:t>
              </a:r>
              <a:endParaRPr sz="1100">
                <a:solidFill>
                  <a:srgbClr val="434343"/>
                </a:solidFill>
                <a:latin typeface="Roboto"/>
                <a:ea typeface="Roboto"/>
                <a:cs typeface="Roboto"/>
                <a:sym typeface="Roboto"/>
              </a:endParaRPr>
            </a:p>
          </p:txBody>
        </p:sp>
        <p:sp>
          <p:nvSpPr>
            <p:cNvPr id="1817" name="Google Shape;1817;p58"/>
            <p:cNvSpPr txBox="1"/>
            <p:nvPr/>
          </p:nvSpPr>
          <p:spPr>
            <a:xfrm>
              <a:off x="971598" y="2368675"/>
              <a:ext cx="758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100">
                  <a:solidFill>
                    <a:srgbClr val="434343"/>
                  </a:solidFill>
                  <a:latin typeface="Roboto"/>
                  <a:ea typeface="Roboto"/>
                  <a:cs typeface="Roboto"/>
                  <a:sym typeface="Roboto"/>
                </a:rPr>
                <a:t>$3000</a:t>
              </a:r>
              <a:endParaRPr sz="1100">
                <a:solidFill>
                  <a:srgbClr val="434343"/>
                </a:solidFill>
                <a:latin typeface="Roboto"/>
                <a:ea typeface="Roboto"/>
                <a:cs typeface="Roboto"/>
                <a:sym typeface="Roboto"/>
              </a:endParaRPr>
            </a:p>
          </p:txBody>
        </p:sp>
        <p:sp>
          <p:nvSpPr>
            <p:cNvPr id="1818" name="Google Shape;1818;p58"/>
            <p:cNvSpPr txBox="1"/>
            <p:nvPr/>
          </p:nvSpPr>
          <p:spPr>
            <a:xfrm>
              <a:off x="971598" y="1825150"/>
              <a:ext cx="758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100">
                  <a:solidFill>
                    <a:srgbClr val="434343"/>
                  </a:solidFill>
                  <a:latin typeface="Roboto"/>
                  <a:ea typeface="Roboto"/>
                  <a:cs typeface="Roboto"/>
                  <a:sym typeface="Roboto"/>
                </a:rPr>
                <a:t>$4000</a:t>
              </a:r>
              <a:endParaRPr sz="1100">
                <a:solidFill>
                  <a:srgbClr val="434343"/>
                </a:solidFill>
                <a:latin typeface="Roboto"/>
                <a:ea typeface="Roboto"/>
                <a:cs typeface="Roboto"/>
                <a:sym typeface="Roboto"/>
              </a:endParaRPr>
            </a:p>
          </p:txBody>
        </p:sp>
        <p:sp>
          <p:nvSpPr>
            <p:cNvPr id="1819" name="Google Shape;1819;p58"/>
            <p:cNvSpPr txBox="1"/>
            <p:nvPr/>
          </p:nvSpPr>
          <p:spPr>
            <a:xfrm>
              <a:off x="971598" y="1281625"/>
              <a:ext cx="7584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100">
                  <a:solidFill>
                    <a:srgbClr val="434343"/>
                  </a:solidFill>
                  <a:latin typeface="Roboto"/>
                  <a:ea typeface="Roboto"/>
                  <a:cs typeface="Roboto"/>
                  <a:sym typeface="Roboto"/>
                </a:rPr>
                <a:t>$5000</a:t>
              </a:r>
              <a:endParaRPr sz="1100">
                <a:solidFill>
                  <a:srgbClr val="434343"/>
                </a:solidFill>
                <a:latin typeface="Roboto"/>
                <a:ea typeface="Roboto"/>
                <a:cs typeface="Roboto"/>
                <a:sym typeface="Roboto"/>
              </a:endParaRPr>
            </a:p>
          </p:txBody>
        </p:sp>
        <p:grpSp>
          <p:nvGrpSpPr>
            <p:cNvPr id="1820" name="Google Shape;1820;p58"/>
            <p:cNvGrpSpPr/>
            <p:nvPr/>
          </p:nvGrpSpPr>
          <p:grpSpPr>
            <a:xfrm>
              <a:off x="1806100" y="4103625"/>
              <a:ext cx="5531400" cy="277225"/>
              <a:chOff x="1806100" y="4103625"/>
              <a:chExt cx="5531400" cy="277225"/>
            </a:xfrm>
          </p:grpSpPr>
          <p:sp>
            <p:nvSpPr>
              <p:cNvPr id="1821" name="Google Shape;1821;p58"/>
              <p:cNvSpPr txBox="1"/>
              <p:nvPr/>
            </p:nvSpPr>
            <p:spPr>
              <a:xfrm>
                <a:off x="2142962" y="4179850"/>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1</a:t>
                </a:r>
                <a:endParaRPr sz="1100">
                  <a:solidFill>
                    <a:srgbClr val="434343"/>
                  </a:solidFill>
                  <a:latin typeface="Roboto"/>
                  <a:ea typeface="Roboto"/>
                  <a:cs typeface="Roboto"/>
                  <a:sym typeface="Roboto"/>
                </a:endParaRPr>
              </a:p>
            </p:txBody>
          </p:sp>
          <p:sp>
            <p:nvSpPr>
              <p:cNvPr id="1822" name="Google Shape;1822;p58"/>
              <p:cNvSpPr txBox="1"/>
              <p:nvPr/>
            </p:nvSpPr>
            <p:spPr>
              <a:xfrm>
                <a:off x="3181012" y="4179850"/>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2</a:t>
                </a:r>
                <a:endParaRPr sz="1100">
                  <a:solidFill>
                    <a:srgbClr val="434343"/>
                  </a:solidFill>
                  <a:latin typeface="Roboto"/>
                  <a:ea typeface="Roboto"/>
                  <a:cs typeface="Roboto"/>
                  <a:sym typeface="Roboto"/>
                </a:endParaRPr>
              </a:p>
            </p:txBody>
          </p:sp>
          <p:sp>
            <p:nvSpPr>
              <p:cNvPr id="1823" name="Google Shape;1823;p58"/>
              <p:cNvSpPr txBox="1"/>
              <p:nvPr/>
            </p:nvSpPr>
            <p:spPr>
              <a:xfrm>
                <a:off x="4219062" y="4179850"/>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3</a:t>
                </a:r>
                <a:endParaRPr sz="1100">
                  <a:solidFill>
                    <a:srgbClr val="434343"/>
                  </a:solidFill>
                  <a:latin typeface="Roboto"/>
                  <a:ea typeface="Roboto"/>
                  <a:cs typeface="Roboto"/>
                  <a:sym typeface="Roboto"/>
                </a:endParaRPr>
              </a:p>
            </p:txBody>
          </p:sp>
          <p:sp>
            <p:nvSpPr>
              <p:cNvPr id="1824" name="Google Shape;1824;p58"/>
              <p:cNvSpPr txBox="1"/>
              <p:nvPr/>
            </p:nvSpPr>
            <p:spPr>
              <a:xfrm>
                <a:off x="5257112" y="4179850"/>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4</a:t>
                </a:r>
                <a:endParaRPr sz="1100">
                  <a:solidFill>
                    <a:srgbClr val="434343"/>
                  </a:solidFill>
                  <a:latin typeface="Roboto"/>
                  <a:ea typeface="Roboto"/>
                  <a:cs typeface="Roboto"/>
                  <a:sym typeface="Roboto"/>
                </a:endParaRPr>
              </a:p>
            </p:txBody>
          </p:sp>
          <p:sp>
            <p:nvSpPr>
              <p:cNvPr id="1825" name="Google Shape;1825;p58"/>
              <p:cNvSpPr txBox="1"/>
              <p:nvPr/>
            </p:nvSpPr>
            <p:spPr>
              <a:xfrm>
                <a:off x="6295150" y="4179850"/>
                <a:ext cx="706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Item 5</a:t>
                </a:r>
                <a:endParaRPr sz="1100">
                  <a:solidFill>
                    <a:srgbClr val="434343"/>
                  </a:solidFill>
                  <a:latin typeface="Roboto"/>
                  <a:ea typeface="Roboto"/>
                  <a:cs typeface="Roboto"/>
                  <a:sym typeface="Roboto"/>
                </a:endParaRPr>
              </a:p>
            </p:txBody>
          </p:sp>
          <p:cxnSp>
            <p:nvCxnSpPr>
              <p:cNvPr id="1826" name="Google Shape;1826;p58"/>
              <p:cNvCxnSpPr/>
              <p:nvPr/>
            </p:nvCxnSpPr>
            <p:spPr>
              <a:xfrm>
                <a:off x="1806100" y="4103625"/>
                <a:ext cx="55314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31"/>
        <p:cNvGrpSpPr/>
        <p:nvPr/>
      </p:nvGrpSpPr>
      <p:grpSpPr>
        <a:xfrm>
          <a:off x="0" y="0"/>
          <a:ext cx="0" cy="0"/>
          <a:chOff x="0" y="0"/>
          <a:chExt cx="0" cy="0"/>
        </a:xfrm>
      </p:grpSpPr>
      <p:sp>
        <p:nvSpPr>
          <p:cNvPr id="1832" name="Google Shape;1832;p5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1833" name="Google Shape;1833;p5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1834" name="Google Shape;1834;p5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835" name="Google Shape;1835;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39"/>
        <p:cNvGrpSpPr/>
        <p:nvPr/>
      </p:nvGrpSpPr>
      <p:grpSpPr>
        <a:xfrm>
          <a:off x="0" y="0"/>
          <a:ext cx="0" cy="0"/>
          <a:chOff x="0" y="0"/>
          <a:chExt cx="0" cy="0"/>
        </a:xfrm>
      </p:grpSpPr>
      <p:sp>
        <p:nvSpPr>
          <p:cNvPr id="1840" name="Google Shape;1840;p6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1841" name="Google Shape;1841;p6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1842" name="Google Shape;1842;p6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
        <p:nvSpPr>
          <p:cNvPr id="1843" name="Google Shape;1843;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47"/>
        <p:cNvGrpSpPr/>
        <p:nvPr/>
      </p:nvGrpSpPr>
      <p:grpSpPr>
        <a:xfrm>
          <a:off x="0" y="0"/>
          <a:ext cx="0" cy="0"/>
          <a:chOff x="0" y="0"/>
          <a:chExt cx="0" cy="0"/>
        </a:xfrm>
      </p:grpSpPr>
      <p:sp>
        <p:nvSpPr>
          <p:cNvPr id="1848" name="Google Shape;1848;p6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849" name="Google Shape;1849;p6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850" name="Google Shape;1850;p6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851" name="Google Shape;1851;p61"/>
          <p:cNvGrpSpPr/>
          <p:nvPr/>
        </p:nvGrpSpPr>
        <p:grpSpPr>
          <a:xfrm>
            <a:off x="6874322" y="1729557"/>
            <a:ext cx="1446116" cy="2858697"/>
            <a:chOff x="6529419" y="1729630"/>
            <a:chExt cx="1480463" cy="2926594"/>
          </a:xfrm>
        </p:grpSpPr>
        <p:grpSp>
          <p:nvGrpSpPr>
            <p:cNvPr id="1852" name="Google Shape;1852;p61"/>
            <p:cNvGrpSpPr/>
            <p:nvPr/>
          </p:nvGrpSpPr>
          <p:grpSpPr>
            <a:xfrm>
              <a:off x="6556801" y="1729630"/>
              <a:ext cx="956596" cy="944294"/>
              <a:chOff x="3800319" y="1244877"/>
              <a:chExt cx="1098904" cy="1084772"/>
            </a:xfrm>
          </p:grpSpPr>
          <p:grpSp>
            <p:nvGrpSpPr>
              <p:cNvPr id="1853" name="Google Shape;1853;p61"/>
              <p:cNvGrpSpPr/>
              <p:nvPr/>
            </p:nvGrpSpPr>
            <p:grpSpPr>
              <a:xfrm>
                <a:off x="3800319" y="1244877"/>
                <a:ext cx="1098904" cy="1084772"/>
                <a:chOff x="3800319" y="1244877"/>
                <a:chExt cx="1098904" cy="1084772"/>
              </a:xfrm>
            </p:grpSpPr>
            <p:sp>
              <p:nvSpPr>
                <p:cNvPr id="1854" name="Google Shape;1854;p61"/>
                <p:cNvSpPr/>
                <p:nvPr/>
              </p:nvSpPr>
              <p:spPr>
                <a:xfrm>
                  <a:off x="3800319" y="1244877"/>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1"/>
              <p:cNvSpPr/>
              <p:nvPr/>
            </p:nvSpPr>
            <p:spPr>
              <a:xfrm>
                <a:off x="4162496" y="1599765"/>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1857;p61"/>
            <p:cNvGrpSpPr/>
            <p:nvPr/>
          </p:nvGrpSpPr>
          <p:grpSpPr>
            <a:xfrm>
              <a:off x="7053286" y="2227254"/>
              <a:ext cx="956596" cy="944252"/>
              <a:chOff x="4370663" y="1816530"/>
              <a:chExt cx="1098904" cy="1084724"/>
            </a:xfrm>
          </p:grpSpPr>
          <p:grpSp>
            <p:nvGrpSpPr>
              <p:cNvPr id="1858" name="Google Shape;1858;p61"/>
              <p:cNvGrpSpPr/>
              <p:nvPr/>
            </p:nvGrpSpPr>
            <p:grpSpPr>
              <a:xfrm>
                <a:off x="4370663" y="1816530"/>
                <a:ext cx="1098904" cy="1084724"/>
                <a:chOff x="4370663" y="1816530"/>
                <a:chExt cx="1098904" cy="1084724"/>
              </a:xfrm>
            </p:grpSpPr>
            <p:sp>
              <p:nvSpPr>
                <p:cNvPr id="1859" name="Google Shape;1859;p6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61"/>
              <p:cNvGrpSpPr/>
              <p:nvPr/>
            </p:nvGrpSpPr>
            <p:grpSpPr>
              <a:xfrm>
                <a:off x="4732628" y="2171596"/>
                <a:ext cx="374986" cy="374572"/>
                <a:chOff x="3303268" y="3817349"/>
                <a:chExt cx="346056" cy="345674"/>
              </a:xfrm>
            </p:grpSpPr>
            <p:sp>
              <p:nvSpPr>
                <p:cNvPr id="1862" name="Google Shape;1862;p6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6" name="Google Shape;1866;p61"/>
            <p:cNvGrpSpPr/>
            <p:nvPr/>
          </p:nvGrpSpPr>
          <p:grpSpPr>
            <a:xfrm>
              <a:off x="6547098" y="2715744"/>
              <a:ext cx="956596" cy="944315"/>
              <a:chOff x="3789173" y="2377690"/>
              <a:chExt cx="1098904" cy="1084796"/>
            </a:xfrm>
          </p:grpSpPr>
          <p:grpSp>
            <p:nvGrpSpPr>
              <p:cNvPr id="1867" name="Google Shape;1867;p61"/>
              <p:cNvGrpSpPr/>
              <p:nvPr/>
            </p:nvGrpSpPr>
            <p:grpSpPr>
              <a:xfrm>
                <a:off x="3789173" y="2377690"/>
                <a:ext cx="1098904" cy="1084796"/>
                <a:chOff x="3789173" y="2377690"/>
                <a:chExt cx="1098904" cy="1084796"/>
              </a:xfrm>
            </p:grpSpPr>
            <p:sp>
              <p:nvSpPr>
                <p:cNvPr id="1868" name="Google Shape;1868;p6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61"/>
              <p:cNvGrpSpPr/>
              <p:nvPr/>
            </p:nvGrpSpPr>
            <p:grpSpPr>
              <a:xfrm>
                <a:off x="4151137" y="2732796"/>
                <a:ext cx="374986" cy="374572"/>
                <a:chOff x="3752358" y="3817349"/>
                <a:chExt cx="346056" cy="345674"/>
              </a:xfrm>
            </p:grpSpPr>
            <p:sp>
              <p:nvSpPr>
                <p:cNvPr id="1871" name="Google Shape;1871;p6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5" name="Google Shape;1875;p61"/>
            <p:cNvGrpSpPr/>
            <p:nvPr/>
          </p:nvGrpSpPr>
          <p:grpSpPr>
            <a:xfrm>
              <a:off x="7034853" y="3222917"/>
              <a:ext cx="956596" cy="944252"/>
              <a:chOff x="4349489" y="2960313"/>
              <a:chExt cx="1098904" cy="1084724"/>
            </a:xfrm>
          </p:grpSpPr>
          <p:grpSp>
            <p:nvGrpSpPr>
              <p:cNvPr id="1876" name="Google Shape;1876;p61"/>
              <p:cNvGrpSpPr/>
              <p:nvPr/>
            </p:nvGrpSpPr>
            <p:grpSpPr>
              <a:xfrm>
                <a:off x="4349489" y="2960313"/>
                <a:ext cx="1098904" cy="1084724"/>
                <a:chOff x="4349489" y="2960313"/>
                <a:chExt cx="1098904" cy="1084724"/>
              </a:xfrm>
            </p:grpSpPr>
            <p:sp>
              <p:nvSpPr>
                <p:cNvPr id="1877" name="Google Shape;1877;p6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61"/>
              <p:cNvGrpSpPr/>
              <p:nvPr/>
            </p:nvGrpSpPr>
            <p:grpSpPr>
              <a:xfrm>
                <a:off x="4732657" y="3315384"/>
                <a:ext cx="374952" cy="374572"/>
                <a:chOff x="4201447" y="3817349"/>
                <a:chExt cx="346024" cy="345674"/>
              </a:xfrm>
            </p:grpSpPr>
            <p:sp>
              <p:nvSpPr>
                <p:cNvPr id="1880" name="Google Shape;1880;p6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82" name="Google Shape;1882;p61"/>
            <p:cNvGrpSpPr/>
            <p:nvPr/>
          </p:nvGrpSpPr>
          <p:grpSpPr>
            <a:xfrm>
              <a:off x="6529419" y="3711909"/>
              <a:ext cx="956596" cy="944315"/>
              <a:chOff x="3768864" y="3522050"/>
              <a:chExt cx="1098904" cy="1084796"/>
            </a:xfrm>
          </p:grpSpPr>
          <p:grpSp>
            <p:nvGrpSpPr>
              <p:cNvPr id="1883" name="Google Shape;1883;p61"/>
              <p:cNvGrpSpPr/>
              <p:nvPr/>
            </p:nvGrpSpPr>
            <p:grpSpPr>
              <a:xfrm>
                <a:off x="3768864" y="3522050"/>
                <a:ext cx="1098904" cy="1084796"/>
                <a:chOff x="3768864" y="3522050"/>
                <a:chExt cx="1098904" cy="1084796"/>
              </a:xfrm>
            </p:grpSpPr>
            <p:sp>
              <p:nvSpPr>
                <p:cNvPr id="1884" name="Google Shape;1884;p6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61"/>
              <p:cNvGrpSpPr/>
              <p:nvPr/>
            </p:nvGrpSpPr>
            <p:grpSpPr>
              <a:xfrm>
                <a:off x="4139616" y="3871555"/>
                <a:ext cx="357419" cy="357005"/>
                <a:chOff x="7482229" y="3351230"/>
                <a:chExt cx="357419" cy="357005"/>
              </a:xfrm>
            </p:grpSpPr>
            <p:sp>
              <p:nvSpPr>
                <p:cNvPr id="1887" name="Google Shape;1887;p6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92" name="Google Shape;1892;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00BF-5B9F-F066-BC4A-9B42BFE1D760}"/>
              </a:ext>
            </a:extLst>
          </p:cNvPr>
          <p:cNvSpPr>
            <a:spLocks noGrp="1"/>
          </p:cNvSpPr>
          <p:nvPr>
            <p:ph type="title"/>
          </p:nvPr>
        </p:nvSpPr>
        <p:spPr>
          <a:xfrm>
            <a:off x="508001" y="457200"/>
            <a:ext cx="6447501" cy="570488"/>
          </a:xfrm>
        </p:spPr>
        <p:txBody>
          <a:bodyPr/>
          <a:lstStyle/>
          <a:p>
            <a:r>
              <a:rPr lang="en-US" dirty="0">
                <a:latin typeface="Times New Roman" panose="02020603050405020304" pitchFamily="18" charset="0"/>
                <a:cs typeface="Times New Roman" panose="02020603050405020304" pitchFamily="18" charset="0"/>
              </a:rPr>
              <a:t>Six W Questions</a:t>
            </a:r>
            <a:endParaRPr lang="en-US" dirty="0"/>
          </a:p>
        </p:txBody>
      </p:sp>
      <p:sp>
        <p:nvSpPr>
          <p:cNvPr id="3" name="Content Placeholder 2">
            <a:extLst>
              <a:ext uri="{FF2B5EF4-FFF2-40B4-BE49-F238E27FC236}">
                <a16:creationId xmlns:a16="http://schemas.microsoft.com/office/drawing/2014/main" id="{B0BA3F0E-3426-5912-07D9-E0C648529DDE}"/>
              </a:ext>
            </a:extLst>
          </p:cNvPr>
          <p:cNvSpPr>
            <a:spLocks noGrp="1"/>
          </p:cNvSpPr>
          <p:nvPr>
            <p:ph idx="1"/>
          </p:nvPr>
        </p:nvSpPr>
        <p:spPr>
          <a:xfrm>
            <a:off x="566442" y="1157161"/>
            <a:ext cx="6389060" cy="3373861"/>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82C471D-81A9-0094-DCFD-ABCD0E57A7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98537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5828-F47C-0BC7-4C86-08B3147862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Six W Questions</a:t>
            </a:r>
            <a:endParaRPr lang="en-US" dirty="0"/>
          </a:p>
        </p:txBody>
      </p:sp>
      <p:sp>
        <p:nvSpPr>
          <p:cNvPr id="3" name="Content Placeholder 2">
            <a:extLst>
              <a:ext uri="{FF2B5EF4-FFF2-40B4-BE49-F238E27FC236}">
                <a16:creationId xmlns:a16="http://schemas.microsoft.com/office/drawing/2014/main" id="{5AB4BC7D-4897-8720-FB38-69A75050E745}"/>
              </a:ext>
            </a:extLst>
          </p:cNvPr>
          <p:cNvSpPr>
            <a:spLocks noGrp="1"/>
          </p:cNvSpPr>
          <p:nvPr>
            <p:ph idx="1"/>
          </p:nvPr>
        </p:nvSpPr>
        <p:spPr>
          <a:xfrm>
            <a:off x="508001" y="1319002"/>
            <a:ext cx="6702003" cy="3212020"/>
          </a:xfrm>
        </p:spPr>
        <p:txBody>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a:p>
            <a:endParaRPr lang="en-US" dirty="0"/>
          </a:p>
        </p:txBody>
      </p:sp>
      <p:sp>
        <p:nvSpPr>
          <p:cNvPr id="4" name="Slide Number Placeholder 3">
            <a:extLst>
              <a:ext uri="{FF2B5EF4-FFF2-40B4-BE49-F238E27FC236}">
                <a16:creationId xmlns:a16="http://schemas.microsoft.com/office/drawing/2014/main" id="{9284096C-CDE0-E947-7BA7-56B6A542B0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09559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Tree>
    <p:extLst>
      <p:ext uri="{BB962C8B-B14F-4D97-AF65-F5344CB8AC3E}">
        <p14:creationId xmlns:p14="http://schemas.microsoft.com/office/powerpoint/2010/main" val="382003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508001" y="457200"/>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17409440"/>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2950</Words>
  <Application>Microsoft Office PowerPoint</Application>
  <PresentationFormat>On-screen Show (16:9)</PresentationFormat>
  <Paragraphs>705</Paragraphs>
  <Slides>52</Slides>
  <Notes>44</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52</vt:i4>
      </vt:variant>
    </vt:vector>
  </HeadingPairs>
  <TitlesOfParts>
    <vt:vector size="70" baseType="lpstr">
      <vt:lpstr>Poppins</vt:lpstr>
      <vt:lpstr>Calibri</vt:lpstr>
      <vt:lpstr>Times New Roman</vt:lpstr>
      <vt:lpstr>Fira Sans Extra Condensed</vt:lpstr>
      <vt:lpstr>Courier New</vt:lpstr>
      <vt:lpstr>Arial</vt:lpstr>
      <vt:lpstr>Roboto</vt:lpstr>
      <vt:lpstr>Fira Sans Extra Condensed Medium</vt:lpstr>
      <vt:lpstr>Trebuchet MS</vt:lpstr>
      <vt:lpstr>Proxima Nova</vt:lpstr>
      <vt:lpstr>Wingdings</vt:lpstr>
      <vt:lpstr>Proxima Nova Semibold</vt:lpstr>
      <vt:lpstr>Fira Sans Extra Condensed Light</vt:lpstr>
      <vt:lpstr>Roboto Medium</vt:lpstr>
      <vt:lpstr>Symbol</vt:lpstr>
      <vt:lpstr>Wingdings 3</vt:lpstr>
      <vt:lpstr>Slidesgo Final Pages</vt:lpstr>
      <vt:lpstr>Facet</vt:lpstr>
      <vt:lpstr>Wine Data Set</vt:lpstr>
      <vt:lpstr>Wine Data Set</vt:lpstr>
      <vt:lpstr>Purpose of Research</vt:lpstr>
      <vt:lpstr>Purpose of Research</vt:lpstr>
      <vt:lpstr>Six W Questions</vt:lpstr>
      <vt:lpstr>Six W Questions</vt:lpstr>
      <vt:lpstr>Six W Questions</vt:lpstr>
      <vt:lpstr>Measurement Model</vt:lpstr>
      <vt:lpstr>Measurement Model - Constructs Type </vt:lpstr>
      <vt:lpstr>Measurement Model - Instruments</vt:lpstr>
      <vt:lpstr>Measurement Model – Math Model</vt:lpstr>
      <vt:lpstr>Predictive Model</vt:lpstr>
      <vt:lpstr>Accuracy</vt:lpstr>
      <vt:lpstr>Ανάλυση Δεδομένων στο wine data set</vt:lpstr>
      <vt:lpstr>Ανάλυση Δεδομένων στο wine data set</vt:lpstr>
      <vt:lpstr>Ανάλυση Δεδομένων στο wine data set</vt:lpstr>
      <vt:lpstr>Ανάλυση Δεδομένων στο wine data set</vt:lpstr>
      <vt:lpstr>Data Charts Infographics</vt:lpstr>
      <vt:lpstr>PowerPoint Presentation</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Data Charts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Kelepiri, Zoi</cp:lastModifiedBy>
  <cp:revision>61</cp:revision>
  <dcterms:modified xsi:type="dcterms:W3CDTF">2024-01-28T14:29:28Z</dcterms:modified>
</cp:coreProperties>
</file>