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30"/>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326" r:id="rId14"/>
    <p:sldId id="263" r:id="rId15"/>
    <p:sldId id="264" r:id="rId16"/>
    <p:sldId id="265" r:id="rId17"/>
    <p:sldId id="266" r:id="rId18"/>
    <p:sldId id="315" r:id="rId19"/>
    <p:sldId id="316" r:id="rId20"/>
    <p:sldId id="317" r:id="rId21"/>
    <p:sldId id="319" r:id="rId22"/>
    <p:sldId id="267" r:id="rId23"/>
    <p:sldId id="320" r:id="rId24"/>
    <p:sldId id="323" r:id="rId25"/>
    <p:sldId id="322" r:id="rId26"/>
    <p:sldId id="324" r:id="rId27"/>
    <p:sldId id="327" r:id="rId28"/>
    <p:sldId id="325"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
      <p:font typeface="Wingdings 3" panose="05040102010807070707" pitchFamily="18"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08" y="10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2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0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1/31/2024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1/31/2024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7" y="0"/>
            <a:ext cx="3719311"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Features selection</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13</a:t>
            </a:fld>
            <a:endParaRPr lang="en"/>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 name="Picture 3">
            <a:extLst>
              <a:ext uri="{FF2B5EF4-FFF2-40B4-BE49-F238E27FC236}">
                <a16:creationId xmlns:a16="http://schemas.microsoft.com/office/drawing/2014/main" id="{95B8925F-6212-4F06-1737-70F79715F229}"/>
              </a:ext>
            </a:extLst>
          </p:cNvPr>
          <p:cNvPicPr>
            <a:picLocks noChangeAspect="1"/>
          </p:cNvPicPr>
          <p:nvPr/>
        </p:nvPicPr>
        <p:blipFill>
          <a:blip r:embed="rId3"/>
          <a:stretch>
            <a:fillRect/>
          </a:stretch>
        </p:blipFill>
        <p:spPr>
          <a:xfrm>
            <a:off x="296307" y="625629"/>
            <a:ext cx="6659195" cy="3905393"/>
          </a:xfrm>
          <a:prstGeom prst="rect">
            <a:avLst/>
          </a:prstGeom>
        </p:spPr>
      </p:pic>
    </p:spTree>
    <p:extLst>
      <p:ext uri="{BB962C8B-B14F-4D97-AF65-F5344CB8AC3E}">
        <p14:creationId xmlns:p14="http://schemas.microsoft.com/office/powerpoint/2010/main" val="313710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8" y="0"/>
            <a:ext cx="2048496"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Accuracy</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14</a:t>
            </a:fld>
            <a:endParaRPr lang="en"/>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 name="Picture 4">
            <a:extLst>
              <a:ext uri="{FF2B5EF4-FFF2-40B4-BE49-F238E27FC236}">
                <a16:creationId xmlns:a16="http://schemas.microsoft.com/office/drawing/2014/main" id="{5D0B13E1-261D-1479-B459-7D4605C9E03E}"/>
              </a:ext>
            </a:extLst>
          </p:cNvPr>
          <p:cNvPicPr>
            <a:picLocks noChangeAspect="1"/>
          </p:cNvPicPr>
          <p:nvPr/>
        </p:nvPicPr>
        <p:blipFill>
          <a:blip r:embed="rId3"/>
          <a:stretch>
            <a:fillRect/>
          </a:stretch>
        </p:blipFill>
        <p:spPr>
          <a:xfrm>
            <a:off x="421295" y="2782425"/>
            <a:ext cx="5400226" cy="2202159"/>
          </a:xfrm>
          <a:prstGeom prst="rect">
            <a:avLst/>
          </a:prstGeom>
        </p:spPr>
      </p:pic>
      <p:pic>
        <p:nvPicPr>
          <p:cNvPr id="9" name="Picture 8">
            <a:extLst>
              <a:ext uri="{FF2B5EF4-FFF2-40B4-BE49-F238E27FC236}">
                <a16:creationId xmlns:a16="http://schemas.microsoft.com/office/drawing/2014/main" id="{7C734C21-D9A9-67DB-3BEA-B4CDB8285DAF}"/>
              </a:ext>
            </a:extLst>
          </p:cNvPr>
          <p:cNvPicPr>
            <a:picLocks noChangeAspect="1"/>
          </p:cNvPicPr>
          <p:nvPr/>
        </p:nvPicPr>
        <p:blipFill>
          <a:blip r:embed="rId4"/>
          <a:stretch>
            <a:fillRect/>
          </a:stretch>
        </p:blipFill>
        <p:spPr>
          <a:xfrm>
            <a:off x="359058" y="573759"/>
            <a:ext cx="5789466" cy="2163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250" fill="hold"/>
                                        <p:tgtEl>
                                          <p:spTgt spid="2051"/>
                                        </p:tgtEl>
                                        <p:attrNameLst>
                                          <p:attrName>ppt_x</p:attrName>
                                        </p:attrNameLst>
                                      </p:cBhvr>
                                      <p:tavLst>
                                        <p:tav tm="0">
                                          <p:val>
                                            <p:strVal val="#ppt_x"/>
                                          </p:val>
                                        </p:tav>
                                        <p:tav tm="100000">
                                          <p:val>
                                            <p:strVal val="#ppt_x"/>
                                          </p:val>
                                        </p:tav>
                                      </p:tavLst>
                                    </p:anim>
                                    <p:anim calcmode="lin" valueType="num">
                                      <p:cBhvr additive="base">
                                        <p:cTn id="8"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250" fill="hold"/>
                                        <p:tgtEl>
                                          <p:spTgt spid="2055"/>
                                        </p:tgtEl>
                                        <p:attrNameLst>
                                          <p:attrName>ppt_x</p:attrName>
                                        </p:attrNameLst>
                                      </p:cBhvr>
                                      <p:tavLst>
                                        <p:tav tm="0">
                                          <p:val>
                                            <p:strVal val="#ppt_x"/>
                                          </p:val>
                                        </p:tav>
                                        <p:tav tm="100000">
                                          <p:val>
                                            <p:strVal val="#ppt_x"/>
                                          </p:val>
                                        </p:tav>
                                      </p:tavLst>
                                    </p:anim>
                                    <p:anim calcmode="lin" valueType="num">
                                      <p:cBhvr additive="base">
                                        <p:cTn id="14"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7"/>
                                        </p:tgtEl>
                                        <p:attrNameLst>
                                          <p:attrName>style.visibility</p:attrName>
                                        </p:attrNameLst>
                                      </p:cBhvr>
                                      <p:to>
                                        <p:strVal val="visible"/>
                                      </p:to>
                                    </p:set>
                                    <p:anim calcmode="lin" valueType="num">
                                      <p:cBhvr additive="base">
                                        <p:cTn id="19" dur="250" fill="hold"/>
                                        <p:tgtEl>
                                          <p:spTgt spid="2057"/>
                                        </p:tgtEl>
                                        <p:attrNameLst>
                                          <p:attrName>ppt_x</p:attrName>
                                        </p:attrNameLst>
                                      </p:cBhvr>
                                      <p:tavLst>
                                        <p:tav tm="0">
                                          <p:val>
                                            <p:strVal val="#ppt_x"/>
                                          </p:val>
                                        </p:tav>
                                        <p:tav tm="100000">
                                          <p:val>
                                            <p:strVal val="#ppt_x"/>
                                          </p:val>
                                        </p:tav>
                                      </p:tavLst>
                                    </p:anim>
                                    <p:anim calcmode="lin" valueType="num">
                                      <p:cBhvr additive="base">
                                        <p:cTn id="20"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9"/>
                                        </p:tgtEl>
                                        <p:attrNameLst>
                                          <p:attrName>style.visibility</p:attrName>
                                        </p:attrNameLst>
                                      </p:cBhvr>
                                      <p:to>
                                        <p:strVal val="visible"/>
                                      </p:to>
                                    </p:set>
                                    <p:anim calcmode="lin" valueType="num">
                                      <p:cBhvr additive="base">
                                        <p:cTn id="25" dur="250" fill="hold"/>
                                        <p:tgtEl>
                                          <p:spTgt spid="2059"/>
                                        </p:tgtEl>
                                        <p:attrNameLst>
                                          <p:attrName>ppt_x</p:attrName>
                                        </p:attrNameLst>
                                      </p:cBhvr>
                                      <p:tavLst>
                                        <p:tav tm="0">
                                          <p:val>
                                            <p:strVal val="#ppt_x"/>
                                          </p:val>
                                        </p:tav>
                                        <p:tav tm="100000">
                                          <p:val>
                                            <p:strVal val="#ppt_x"/>
                                          </p:val>
                                        </p:tav>
                                      </p:tavLst>
                                    </p:anim>
                                    <p:anim calcmode="lin" valueType="num">
                                      <p:cBhvr additive="base">
                                        <p:cTn id="26"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61"/>
                                        </p:tgtEl>
                                        <p:attrNameLst>
                                          <p:attrName>style.visibility</p:attrName>
                                        </p:attrNameLst>
                                      </p:cBhvr>
                                      <p:to>
                                        <p:strVal val="visible"/>
                                      </p:to>
                                    </p:set>
                                    <p:anim calcmode="lin" valueType="num">
                                      <p:cBhvr additive="base">
                                        <p:cTn id="31" dur="250" fill="hold"/>
                                        <p:tgtEl>
                                          <p:spTgt spid="2061"/>
                                        </p:tgtEl>
                                        <p:attrNameLst>
                                          <p:attrName>ppt_x</p:attrName>
                                        </p:attrNameLst>
                                      </p:cBhvr>
                                      <p:tavLst>
                                        <p:tav tm="0">
                                          <p:val>
                                            <p:strVal val="#ppt_x"/>
                                          </p:val>
                                        </p:tav>
                                        <p:tav tm="100000">
                                          <p:val>
                                            <p:strVal val="#ppt_x"/>
                                          </p:val>
                                        </p:tav>
                                      </p:tavLst>
                                    </p:anim>
                                    <p:anim calcmode="lin" valueType="num">
                                      <p:cBhvr additive="base">
                                        <p:cTn id="32"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3"/>
                                        </p:tgtEl>
                                        <p:attrNameLst>
                                          <p:attrName>style.visibility</p:attrName>
                                        </p:attrNameLst>
                                      </p:cBhvr>
                                      <p:to>
                                        <p:strVal val="visible"/>
                                      </p:to>
                                    </p:set>
                                    <p:anim calcmode="lin" valueType="num">
                                      <p:cBhvr additive="base">
                                        <p:cTn id="37" dur="250" fill="hold"/>
                                        <p:tgtEl>
                                          <p:spTgt spid="2063"/>
                                        </p:tgtEl>
                                        <p:attrNameLst>
                                          <p:attrName>ppt_x</p:attrName>
                                        </p:attrNameLst>
                                      </p:cBhvr>
                                      <p:tavLst>
                                        <p:tav tm="0">
                                          <p:val>
                                            <p:strVal val="#ppt_x"/>
                                          </p:val>
                                        </p:tav>
                                        <p:tav tm="100000">
                                          <p:val>
                                            <p:strVal val="#ppt_x"/>
                                          </p:val>
                                        </p:tav>
                                      </p:tavLst>
                                    </p:anim>
                                    <p:anim calcmode="lin" valueType="num">
                                      <p:cBhvr additive="base">
                                        <p:cTn id="38"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2"/>
                                        </p:tgtEl>
                                        <p:attrNameLst>
                                          <p:attrName>style.visibility</p:attrName>
                                        </p:attrNameLst>
                                      </p:cBhvr>
                                      <p:to>
                                        <p:strVal val="visible"/>
                                      </p:to>
                                    </p:set>
                                    <p:anim calcmode="lin" valueType="num">
                                      <p:cBhvr additive="base">
                                        <p:cTn id="31" dur="250" fill="hold"/>
                                        <p:tgtEl>
                                          <p:spTgt spid="3082"/>
                                        </p:tgtEl>
                                        <p:attrNameLst>
                                          <p:attrName>ppt_x</p:attrName>
                                        </p:attrNameLst>
                                      </p:cBhvr>
                                      <p:tavLst>
                                        <p:tav tm="0">
                                          <p:val>
                                            <p:strVal val="#ppt_x"/>
                                          </p:val>
                                        </p:tav>
                                        <p:tav tm="100000">
                                          <p:val>
                                            <p:strVal val="#ppt_x"/>
                                          </p:val>
                                        </p:tav>
                                      </p:tavLst>
                                    </p:anim>
                                    <p:anim calcmode="lin" valueType="num">
                                      <p:cBhvr additive="base">
                                        <p:cTn id="32"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anim calcmode="lin" valueType="num">
                                      <p:cBhvr additive="base">
                                        <p:cTn id="37" dur="250" fill="hold"/>
                                        <p:tgtEl>
                                          <p:spTgt spid="3084"/>
                                        </p:tgtEl>
                                        <p:attrNameLst>
                                          <p:attrName>ppt_x</p:attrName>
                                        </p:attrNameLst>
                                      </p:cBhvr>
                                      <p:tavLst>
                                        <p:tav tm="0">
                                          <p:val>
                                            <p:strVal val="#ppt_x"/>
                                          </p:val>
                                        </p:tav>
                                        <p:tav tm="100000">
                                          <p:val>
                                            <p:strVal val="#ppt_x"/>
                                          </p:val>
                                        </p:tav>
                                      </p:tavLst>
                                    </p:anim>
                                    <p:anim calcmode="lin" valueType="num">
                                      <p:cBhvr additive="base">
                                        <p:cTn id="38"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6"/>
                                        </p:tgtEl>
                                        <p:attrNameLst>
                                          <p:attrName>style.visibility</p:attrName>
                                        </p:attrNameLst>
                                      </p:cBhvr>
                                      <p:to>
                                        <p:strVal val="visible"/>
                                      </p:to>
                                    </p:set>
                                    <p:anim calcmode="lin" valueType="num">
                                      <p:cBhvr additive="base">
                                        <p:cTn id="43" dur="250" fill="hold"/>
                                        <p:tgtEl>
                                          <p:spTgt spid="3086"/>
                                        </p:tgtEl>
                                        <p:attrNameLst>
                                          <p:attrName>ppt_x</p:attrName>
                                        </p:attrNameLst>
                                      </p:cBhvr>
                                      <p:tavLst>
                                        <p:tav tm="0">
                                          <p:val>
                                            <p:strVal val="#ppt_x"/>
                                          </p:val>
                                        </p:tav>
                                        <p:tav tm="100000">
                                          <p:val>
                                            <p:strVal val="#ppt_x"/>
                                          </p:val>
                                        </p:tav>
                                      </p:tavLst>
                                    </p:anim>
                                    <p:anim calcmode="lin" valueType="num">
                                      <p:cBhvr additive="base">
                                        <p:cTn id="44"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25"/>
          <p:cNvSpPr txBox="1">
            <a:spLocks/>
          </p:cNvSpPr>
          <p:nvPr/>
        </p:nvSpPr>
        <p:spPr>
          <a:xfrm>
            <a:off x="5882439" y="3830123"/>
            <a:ext cx="383766" cy="205056"/>
          </a:xfrm>
          <a:prstGeom prst="rect">
            <a:avLst/>
          </a:prstGeom>
        </p:spPr>
        <p:txBody>
          <a:bodyPr spcFirstLastPara="1" wrap="square" lIns="91425" tIns="91425" rIns="91425" bIns="91425" anchor="t" anchorCtr="0">
            <a:noAutofit/>
          </a:bodyPr>
          <a:lstStyle/>
          <a:p>
            <a:pPr algn="r">
              <a:spcAft>
                <a:spcPts val="600"/>
              </a:spcAft>
            </a:pPr>
            <a:fld id="{00000000-1234-1234-1234-123412341234}" type="slidenum">
              <a:rPr lang="en" sz="1036" b="0" i="0" u="none" strike="noStrike" cap="none">
                <a:solidFill>
                  <a:srgbClr val="000000"/>
                </a:solidFill>
                <a:latin typeface="Arial"/>
                <a:ea typeface="Arial"/>
                <a:cs typeface="Arial"/>
                <a:sym typeface="Arial"/>
              </a:rPr>
              <a:pPr algn="r">
                <a:spcAft>
                  <a:spcPts val="600"/>
                </a:spcAft>
              </a:pPr>
              <a:t>19</a:t>
            </a:fld>
            <a:endParaRPr/>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4959" y="2571750"/>
            <a:ext cx="2354794" cy="186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additive="base">
                                        <p:cTn id="25" dur="250" fill="hold"/>
                                        <p:tgtEl>
                                          <p:spTgt spid="5128"/>
                                        </p:tgtEl>
                                        <p:attrNameLst>
                                          <p:attrName>ppt_x</p:attrName>
                                        </p:attrNameLst>
                                      </p:cBhvr>
                                      <p:tavLst>
                                        <p:tav tm="0">
                                          <p:val>
                                            <p:strVal val="#ppt_x"/>
                                          </p:val>
                                        </p:tav>
                                        <p:tav tm="100000">
                                          <p:val>
                                            <p:strVal val="#ppt_x"/>
                                          </p:val>
                                        </p:tav>
                                      </p:tavLst>
                                    </p:anim>
                                    <p:anim calcmode="lin" valueType="num">
                                      <p:cBhvr additive="base">
                                        <p:cTn id="26"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250" fill="hold"/>
                                        <p:tgtEl>
                                          <p:spTgt spid="5130"/>
                                        </p:tgtEl>
                                        <p:attrNameLst>
                                          <p:attrName>ppt_x</p:attrName>
                                        </p:attrNameLst>
                                      </p:cBhvr>
                                      <p:tavLst>
                                        <p:tav tm="0">
                                          <p:val>
                                            <p:strVal val="#ppt_x"/>
                                          </p:val>
                                        </p:tav>
                                        <p:tav tm="100000">
                                          <p:val>
                                            <p:strVal val="#ppt_x"/>
                                          </p:val>
                                        </p:tav>
                                      </p:tavLst>
                                    </p:anim>
                                    <p:anim calcmode="lin" valueType="num">
                                      <p:cBhvr additive="base">
                                        <p:cTn id="32"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250" fill="hold"/>
                                        <p:tgtEl>
                                          <p:spTgt spid="5132"/>
                                        </p:tgtEl>
                                        <p:attrNameLst>
                                          <p:attrName>ppt_x</p:attrName>
                                        </p:attrNameLst>
                                      </p:cBhvr>
                                      <p:tavLst>
                                        <p:tav tm="0">
                                          <p:val>
                                            <p:strVal val="#ppt_x"/>
                                          </p:val>
                                        </p:tav>
                                        <p:tav tm="100000">
                                          <p:val>
                                            <p:strVal val="#ppt_x"/>
                                          </p:val>
                                        </p:tav>
                                      </p:tavLst>
                                    </p:anim>
                                    <p:anim calcmode="lin" valueType="num">
                                      <p:cBhvr additive="base">
                                        <p:cTn id="38"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4"/>
                                        </p:tgtEl>
                                        <p:attrNameLst>
                                          <p:attrName>style.visibility</p:attrName>
                                        </p:attrNameLst>
                                      </p:cBhvr>
                                      <p:to>
                                        <p:strVal val="visible"/>
                                      </p:to>
                                    </p:set>
                                    <p:anim calcmode="lin" valueType="num">
                                      <p:cBhvr additive="base">
                                        <p:cTn id="43" dur="250" fill="hold"/>
                                        <p:tgtEl>
                                          <p:spTgt spid="5134"/>
                                        </p:tgtEl>
                                        <p:attrNameLst>
                                          <p:attrName>ppt_x</p:attrName>
                                        </p:attrNameLst>
                                      </p:cBhvr>
                                      <p:tavLst>
                                        <p:tav tm="0">
                                          <p:val>
                                            <p:strVal val="#ppt_x"/>
                                          </p:val>
                                        </p:tav>
                                        <p:tav tm="100000">
                                          <p:val>
                                            <p:strVal val="#ppt_x"/>
                                          </p:val>
                                        </p:tav>
                                      </p:tavLst>
                                    </p:anim>
                                    <p:anim calcmode="lin" valueType="num">
                                      <p:cBhvr additive="base">
                                        <p:cTn id="44"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897380" y="662517"/>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471160" y="210684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4143299" y="209922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66259" y="187549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3086099" y="381000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6080759" y="847575"/>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5242559" y="9950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5022389" y="76833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467470" y="298786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807229" y="188696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838054" y="21144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612018" y="212240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484735" y="189888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5278559" y="279188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3299970" y="301102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3044721" y="27986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4380854" y="23500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4161299" y="257628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412780" y="256907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3063242" y="346583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730583" y="79363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4151908"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4388636" y="323178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5053648" y="300540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474384" y="2564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5278892"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838054" y="323184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6" name="Google Shape;295;p28">
            <a:extLst>
              <a:ext uri="{FF2B5EF4-FFF2-40B4-BE49-F238E27FC236}">
                <a16:creationId xmlns:a16="http://schemas.microsoft.com/office/drawing/2014/main" id="{92C5D7B5-0734-A00C-3CC5-794D99400369}"/>
              </a:ext>
            </a:extLst>
          </p:cNvPr>
          <p:cNvGraphicFramePr/>
          <p:nvPr>
            <p:extLst>
              <p:ext uri="{D42A27DB-BD31-4B8C-83A1-F6EECF244321}">
                <p14:modId xmlns:p14="http://schemas.microsoft.com/office/powerpoint/2010/main" val="2404128919"/>
              </p:ext>
            </p:extLst>
          </p:nvPr>
        </p:nvGraphicFramePr>
        <p:xfrm>
          <a:off x="373324" y="1503589"/>
          <a:ext cx="6485074" cy="2773470"/>
        </p:xfrm>
        <a:graphic>
          <a:graphicData uri="http://schemas.openxmlformats.org/drawingml/2006/table">
            <a:tbl>
              <a:tblPr>
                <a:tableStyleId>{BC89EF96-8CEA-46FF-86C4-4CE0E7609802}</a:tableStyleId>
              </a:tblPr>
              <a:tblGrid>
                <a:gridCol w="1807182">
                  <a:extLst>
                    <a:ext uri="{9D8B030D-6E8A-4147-A177-3AD203B41FA5}">
                      <a16:colId xmlns:a16="http://schemas.microsoft.com/office/drawing/2014/main" val="20000"/>
                    </a:ext>
                  </a:extLst>
                </a:gridCol>
                <a:gridCol w="1435355">
                  <a:extLst>
                    <a:ext uri="{9D8B030D-6E8A-4147-A177-3AD203B41FA5}">
                      <a16:colId xmlns:a16="http://schemas.microsoft.com/office/drawing/2014/main" val="20001"/>
                    </a:ext>
                  </a:extLst>
                </a:gridCol>
                <a:gridCol w="1609338">
                  <a:extLst>
                    <a:ext uri="{9D8B030D-6E8A-4147-A177-3AD203B41FA5}">
                      <a16:colId xmlns:a16="http://schemas.microsoft.com/office/drawing/2014/main" val="20002"/>
                    </a:ext>
                  </a:extLst>
                </a:gridCol>
                <a:gridCol w="1633199">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Neural Network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6" name="Google Shape;295;p28">
            <a:extLst>
              <a:ext uri="{FF2B5EF4-FFF2-40B4-BE49-F238E27FC236}">
                <a16:creationId xmlns:a16="http://schemas.microsoft.com/office/drawing/2014/main" id="{92C5D7B5-0734-A00C-3CC5-794D99400369}"/>
              </a:ext>
            </a:extLst>
          </p:cNvPr>
          <p:cNvGraphicFramePr/>
          <p:nvPr>
            <p:extLst>
              <p:ext uri="{D42A27DB-BD31-4B8C-83A1-F6EECF244321}">
                <p14:modId xmlns:p14="http://schemas.microsoft.com/office/powerpoint/2010/main" val="728520665"/>
              </p:ext>
            </p:extLst>
          </p:nvPr>
        </p:nvGraphicFramePr>
        <p:xfrm>
          <a:off x="1069215" y="1483711"/>
          <a:ext cx="4677892" cy="792420"/>
        </p:xfrm>
        <a:graphic>
          <a:graphicData uri="http://schemas.openxmlformats.org/drawingml/2006/table">
            <a:tbl>
              <a:tblPr>
                <a:tableStyleId>{BC89EF96-8CEA-46FF-86C4-4CE0E7609802}</a:tableStyleId>
              </a:tblPr>
              <a:tblGrid>
                <a:gridCol w="1435355">
                  <a:extLst>
                    <a:ext uri="{9D8B030D-6E8A-4147-A177-3AD203B41FA5}">
                      <a16:colId xmlns:a16="http://schemas.microsoft.com/office/drawing/2014/main" val="20001"/>
                    </a:ext>
                  </a:extLst>
                </a:gridCol>
                <a:gridCol w="1609338">
                  <a:extLst>
                    <a:ext uri="{9D8B030D-6E8A-4147-A177-3AD203B41FA5}">
                      <a16:colId xmlns:a16="http://schemas.microsoft.com/office/drawing/2014/main" val="20002"/>
                    </a:ext>
                  </a:extLst>
                </a:gridCol>
                <a:gridCol w="1633199">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0.3333</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0.3333</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0.2888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7862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(Extra Trees Classifier, RF, Gradient Boosting Classifier, XGBOOST).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1243</Words>
  <Application>Microsoft Office PowerPoint</Application>
  <PresentationFormat>On-screen Show (16:9)</PresentationFormat>
  <Paragraphs>391</Paragraphs>
  <Slides>28</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Calibri Light</vt:lpstr>
      <vt:lpstr>Courier New</vt:lpstr>
      <vt:lpstr>Wingdings 3</vt:lpstr>
      <vt:lpstr>Trebuchet MS</vt:lpstr>
      <vt:lpstr>Times New Roman</vt:lpstr>
      <vt:lpstr>Wingdings</vt:lpstr>
      <vt:lpstr>Fira Sans Extra Condensed Medium</vt:lpstr>
      <vt:lpstr>Arial</vt:lpstr>
      <vt:lpstr>Roboto</vt:lpstr>
      <vt:lpstr>Calibri</vt:lpstr>
      <vt:lpstr>Symbol</vt:lpstr>
      <vt:lpstr>Google Sans</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Features selection</vt:lpstr>
      <vt:lpstr>Accuracy</vt:lpstr>
      <vt:lpstr>Variables in DataSet</vt:lpstr>
      <vt:lpstr>Descriptive Statistics</vt:lpstr>
      <vt:lpstr>PowerPoint Presentation</vt:lpstr>
      <vt:lpstr>PowerPoint Presentation</vt:lpstr>
      <vt:lpstr>PowerPoint Presentation</vt:lpstr>
      <vt:lpstr>PowerPoint Presentation</vt:lpstr>
      <vt:lpstr>Machine Learning Model</vt:lpstr>
      <vt:lpstr>Correlation Analysis</vt:lpstr>
      <vt:lpstr>PowerPoint Presentation</vt:lpstr>
      <vt:lpstr>Correlation Analysis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vaggelis.vasilogamvros@outlook.com</cp:lastModifiedBy>
  <cp:revision>69</cp:revision>
  <dcterms:modified xsi:type="dcterms:W3CDTF">2024-01-31T09:21:57Z</dcterms:modified>
</cp:coreProperties>
</file>