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A6DB-6452-99D3-22BC-91C76661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CB62A-278E-49FE-CB08-DF74F38B2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1693-92A6-E32C-9FE9-7F6EE132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87E3-FCF6-1021-24BD-D723D459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F3F3-5E6E-E312-84CA-7FAE9FBC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BD0-3688-2314-2DFB-B644683D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F108-A8A8-0660-DFE8-35AACC82E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0BB5-F489-F7D0-4FB3-82AB6FA1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10C4-35E0-0086-A97A-9799238C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9EC0-EECC-5FF9-B200-AC735806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0C6C6-D3E8-3285-327C-0E6A82AE0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AAACD-8AC8-D37A-9A6E-8341466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3189-8F9E-B8F7-A05B-37B03961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1E4E2-9089-ADA6-7B72-D6F77D6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582C-2124-FBBA-F1F4-C29A8C73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7B1-AAB1-B7DB-2F2C-9596A79F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048A-6953-12A8-6F39-458D2226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90C5-3C04-F9CD-BA49-665E8315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2701-58E4-EAB7-EDFF-2C941BDD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CF4C-BC12-3403-2C3A-6B1F2265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453E-CFA3-D3E2-E459-EA9D82E3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F227-011B-EBCE-F944-F1BA7F36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9B9D-39C0-F24E-620C-D51CAE89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8529-FC44-8B91-152A-73B233F7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E08D-192E-34EF-ECE6-5B603314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743A-4C3C-A410-DF52-59CE11C0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EF87-7A96-6A3F-3643-17197F1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57DAE-85EE-C68C-2387-678760FC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08B9B-744F-CCAB-D84D-9817F645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A40E-284F-90E2-8A32-E7DB8D6B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E18E7-8C8B-80A0-0A89-CDDAE946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DB06-BC72-0747-244F-22AAF89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6543-3E6E-D59E-77EC-2ED0D191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E1ED-0F16-EA01-1239-6A16B80A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647B-CFA1-50D9-D576-5B2F5C4CE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4E2C9-1199-17FA-52D5-6182F6011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3DE00-1DA4-13CA-FE79-B3BB9471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01D89-E445-44A2-99C7-63CEA39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8E998-483F-FA71-E2C8-A1E6F66C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45B6-F956-6E2B-37F7-8AF1D739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01982-A026-6558-C642-81AE67FE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664A6-508D-32B8-46A7-FE00767C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CDB51-41F7-0AFE-9DB2-9CAD1753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41EB8-03EE-7281-FA99-6315D6F6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4DCD4-8628-CCF3-D081-B269BD59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83EFB-B4FF-7E9A-2E81-D5F1677F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438C-E4F0-04B0-5AE3-C83BE55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1F24-FEB5-C0AF-DE5D-A5E38A2C3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404D9-480F-F3E4-50EA-B22293D4A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CCAE-F3DE-A603-92EB-C3E56C22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E58FB-1083-D213-C097-511D771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41ABF-D9EF-6866-721F-B9F88376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DEC0-A463-29BD-5B7D-4085F4C8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7CF8E-B7F8-699B-623F-C1C27BA7F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F8F8E-E991-A881-9C49-9AB0D687F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9FE2-86D1-BB39-93C5-28745FBB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4FA51-427C-AF6A-9D93-CA10EF55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3825-6A99-8473-630B-4DAEC2CB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2BCAE-9D50-85C4-0332-BE26B94C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55F38-93AA-9076-2C99-BD213D4F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FE68-4E8C-3D80-AD9D-AA3F8A10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7DFF-8BBA-084B-BE87-340B19BCFB13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B628-EF12-866D-7F5D-0F592A97D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81DB-6065-71B5-B481-38995A231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1F66-8CB5-474B-A479-344053C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A85E59-D0AA-B939-A441-010C53F3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547" y="1179858"/>
            <a:ext cx="4707102" cy="449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85F02-C901-7FF5-FFEE-3BFA60E7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55" y="1188559"/>
            <a:ext cx="4707102" cy="4489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DA5858-7B17-9C6F-3C78-51F09B852FCB}"/>
              </a:ext>
            </a:extLst>
          </p:cNvPr>
          <p:cNvSpPr txBox="1"/>
          <p:nvPr/>
        </p:nvSpPr>
        <p:spPr>
          <a:xfrm>
            <a:off x="4069037" y="4056993"/>
            <a:ext cx="1545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 is relatively higher when two relief types are further away quantitatively, Simpson doesn’t take into account quantitative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228EE-F906-0806-1A6D-115A1D14253C}"/>
              </a:ext>
            </a:extLst>
          </p:cNvPr>
          <p:cNvSpPr txBox="1"/>
          <p:nvPr/>
        </p:nvSpPr>
        <p:spPr>
          <a:xfrm>
            <a:off x="8819714" y="4056993"/>
            <a:ext cx="1545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 is relatively higher when two substrate types are further away quantitatively, Simpson doesn’t take into account quantitative 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937F7-8B46-E26C-C35D-51D3E5670956}"/>
              </a:ext>
            </a:extLst>
          </p:cNvPr>
          <p:cNvSpPr txBox="1"/>
          <p:nvPr/>
        </p:nvSpPr>
        <p:spPr>
          <a:xfrm>
            <a:off x="6475907" y="1581806"/>
            <a:ext cx="1545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 is relatively lower when two substrate types are closer quantitatively, Simpson doesn’t take into account quantitative distance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9FFF9-6CE9-8A84-B5A4-789C86CD23E9}"/>
              </a:ext>
            </a:extLst>
          </p:cNvPr>
          <p:cNvSpPr txBox="1"/>
          <p:nvPr/>
        </p:nvSpPr>
        <p:spPr>
          <a:xfrm>
            <a:off x="2541315" y="1607113"/>
            <a:ext cx="1545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 is relatively lower when two relief types are closer quantitatively, Simpson doesn’t take into account quantitative distance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89585-62BE-CE84-F785-BB471B330034}"/>
              </a:ext>
            </a:extLst>
          </p:cNvPr>
          <p:cNvSpPr txBox="1"/>
          <p:nvPr/>
        </p:nvSpPr>
        <p:spPr>
          <a:xfrm>
            <a:off x="1327370" y="4318603"/>
            <a:ext cx="154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Best fit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7F5AD-C97B-69B5-809D-9EDF884F0942}"/>
              </a:ext>
            </a:extLst>
          </p:cNvPr>
          <p:cNvSpPr txBox="1"/>
          <p:nvPr/>
        </p:nvSpPr>
        <p:spPr>
          <a:xfrm>
            <a:off x="10282841" y="1724032"/>
            <a:ext cx="154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Best fit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F480CC-AB3E-FC16-B317-3ECD34AFA29B}"/>
              </a:ext>
            </a:extLst>
          </p:cNvPr>
          <p:cNvCxnSpPr/>
          <p:nvPr/>
        </p:nvCxnSpPr>
        <p:spPr>
          <a:xfrm>
            <a:off x="3457906" y="2417379"/>
            <a:ext cx="126124" cy="180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E36F19-B12A-FF82-B196-B4C9D6AAA18E}"/>
              </a:ext>
            </a:extLst>
          </p:cNvPr>
          <p:cNvCxnSpPr/>
          <p:nvPr/>
        </p:nvCxnSpPr>
        <p:spPr>
          <a:xfrm>
            <a:off x="1764204" y="4537184"/>
            <a:ext cx="126124" cy="180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CBF07A-DB35-CDEA-D353-E51CE7E794F9}"/>
              </a:ext>
            </a:extLst>
          </p:cNvPr>
          <p:cNvCxnSpPr>
            <a:cxnSpLocks/>
          </p:cNvCxnSpPr>
          <p:nvPr/>
        </p:nvCxnSpPr>
        <p:spPr>
          <a:xfrm flipH="1" flipV="1">
            <a:off x="4943749" y="3367424"/>
            <a:ext cx="168165" cy="4150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42C600-4A8B-3299-B3A8-A0B87E2C283E}"/>
              </a:ext>
            </a:extLst>
          </p:cNvPr>
          <p:cNvCxnSpPr/>
          <p:nvPr/>
        </p:nvCxnSpPr>
        <p:spPr>
          <a:xfrm>
            <a:off x="7939257" y="1757098"/>
            <a:ext cx="126124" cy="180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976F94-8469-C28A-7464-83B8F3F0EC70}"/>
              </a:ext>
            </a:extLst>
          </p:cNvPr>
          <p:cNvCxnSpPr>
            <a:cxnSpLocks/>
          </p:cNvCxnSpPr>
          <p:nvPr/>
        </p:nvCxnSpPr>
        <p:spPr>
          <a:xfrm flipH="1">
            <a:off x="10056211" y="1847143"/>
            <a:ext cx="2568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3189A8-77DC-4627-8F15-182E6BD41B2D}"/>
              </a:ext>
            </a:extLst>
          </p:cNvPr>
          <p:cNvCxnSpPr>
            <a:cxnSpLocks/>
          </p:cNvCxnSpPr>
          <p:nvPr/>
        </p:nvCxnSpPr>
        <p:spPr>
          <a:xfrm flipH="1" flipV="1">
            <a:off x="9216040" y="3838146"/>
            <a:ext cx="168165" cy="1681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3C92F9-7F87-4EB6-B441-721BB1A68B01}"/>
              </a:ext>
            </a:extLst>
          </p:cNvPr>
          <p:cNvSpPr txBox="1"/>
          <p:nvPr/>
        </p:nvSpPr>
        <p:spPr>
          <a:xfrm>
            <a:off x="4788446" y="3676140"/>
            <a:ext cx="168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i.e.</a:t>
            </a:r>
          </a:p>
          <a:p>
            <a:r>
              <a:rPr lang="en-US" sz="800" dirty="0"/>
              <a:t>80% .1-1m (quant = 0) </a:t>
            </a:r>
          </a:p>
          <a:p>
            <a:r>
              <a:rPr lang="en-US" sz="800" dirty="0"/>
              <a:t>20% 2m+ (quant = 2)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A0AB06-6DF9-737A-3729-F392F9F57FB7}"/>
              </a:ext>
            </a:extLst>
          </p:cNvPr>
          <p:cNvCxnSpPr>
            <a:cxnSpLocks/>
          </p:cNvCxnSpPr>
          <p:nvPr/>
        </p:nvCxnSpPr>
        <p:spPr>
          <a:xfrm>
            <a:off x="2406211" y="3553255"/>
            <a:ext cx="339342" cy="3906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409741-3DD5-1673-2542-C0D6D73E44A4}"/>
              </a:ext>
            </a:extLst>
          </p:cNvPr>
          <p:cNvSpPr txBox="1"/>
          <p:nvPr/>
        </p:nvSpPr>
        <p:spPr>
          <a:xfrm>
            <a:off x="1572279" y="3134469"/>
            <a:ext cx="168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40% .1-1m</a:t>
            </a:r>
          </a:p>
          <a:p>
            <a:r>
              <a:rPr lang="en-US" sz="800" dirty="0"/>
              <a:t>50% 0-.1m (grouped with .1-1m)</a:t>
            </a:r>
          </a:p>
          <a:p>
            <a:r>
              <a:rPr lang="en-US" sz="800" dirty="0"/>
              <a:t>10% 1-2m</a:t>
            </a:r>
          </a:p>
          <a:p>
            <a:r>
              <a:rPr lang="en-US" sz="800" dirty="0"/>
              <a:t>0% 2+m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C2BF0F-CE95-7EB5-A4DA-99E31CC3CE36}"/>
              </a:ext>
            </a:extLst>
          </p:cNvPr>
          <p:cNvCxnSpPr>
            <a:cxnSpLocks/>
          </p:cNvCxnSpPr>
          <p:nvPr/>
        </p:nvCxnSpPr>
        <p:spPr>
          <a:xfrm>
            <a:off x="4556347" y="1549588"/>
            <a:ext cx="339342" cy="3906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3622FB-A27E-9873-5B35-B57F14F6D0A0}"/>
              </a:ext>
            </a:extLst>
          </p:cNvPr>
          <p:cNvSpPr txBox="1"/>
          <p:nvPr/>
        </p:nvSpPr>
        <p:spPr>
          <a:xfrm>
            <a:off x="4071336" y="1180712"/>
            <a:ext cx="168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25% .1-1m</a:t>
            </a:r>
          </a:p>
          <a:p>
            <a:r>
              <a:rPr lang="en-US" sz="800" dirty="0"/>
              <a:t>25% 0-.1m</a:t>
            </a:r>
          </a:p>
          <a:p>
            <a:r>
              <a:rPr lang="en-US" sz="800" dirty="0"/>
              <a:t>25% 1-2m</a:t>
            </a:r>
          </a:p>
          <a:p>
            <a:r>
              <a:rPr lang="en-US" sz="800" dirty="0"/>
              <a:t>25% 2+m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BA5E31-4AA8-C234-920C-8E1D1E7D1F5A}"/>
              </a:ext>
            </a:extLst>
          </p:cNvPr>
          <p:cNvSpPr txBox="1"/>
          <p:nvPr/>
        </p:nvSpPr>
        <p:spPr>
          <a:xfrm>
            <a:off x="9592224" y="1152077"/>
            <a:ext cx="168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60% bedrock</a:t>
            </a:r>
          </a:p>
          <a:p>
            <a:r>
              <a:rPr lang="en-US" sz="800" dirty="0"/>
              <a:t>0% boulder</a:t>
            </a:r>
          </a:p>
          <a:p>
            <a:r>
              <a:rPr lang="en-US" sz="800" dirty="0"/>
              <a:t>3% cobble</a:t>
            </a:r>
          </a:p>
          <a:p>
            <a:r>
              <a:rPr lang="en-US" sz="800" dirty="0"/>
              <a:t>38% sand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D5042C-C61D-B781-D0FA-83BB6C8B7463}"/>
              </a:ext>
            </a:extLst>
          </p:cNvPr>
          <p:cNvCxnSpPr>
            <a:cxnSpLocks/>
          </p:cNvCxnSpPr>
          <p:nvPr/>
        </p:nvCxnSpPr>
        <p:spPr>
          <a:xfrm>
            <a:off x="9720649" y="1705589"/>
            <a:ext cx="0" cy="2646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17C32-3A58-E270-5CDF-619B527E8E3A}"/>
              </a:ext>
            </a:extLst>
          </p:cNvPr>
          <p:cNvSpPr txBox="1"/>
          <p:nvPr/>
        </p:nvSpPr>
        <p:spPr>
          <a:xfrm>
            <a:off x="6210298" y="3868706"/>
            <a:ext cx="168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90% bedrock</a:t>
            </a:r>
          </a:p>
          <a:p>
            <a:r>
              <a:rPr lang="en-US" sz="800" dirty="0"/>
              <a:t>6% boulder</a:t>
            </a:r>
          </a:p>
          <a:p>
            <a:r>
              <a:rPr lang="en-US" sz="800" dirty="0"/>
              <a:t>3% cobble</a:t>
            </a:r>
          </a:p>
          <a:p>
            <a:r>
              <a:rPr lang="en-US" sz="800" dirty="0"/>
              <a:t>0% sand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7D0777-411C-4692-240E-37543F38C8A3}"/>
              </a:ext>
            </a:extLst>
          </p:cNvPr>
          <p:cNvSpPr txBox="1"/>
          <p:nvPr/>
        </p:nvSpPr>
        <p:spPr>
          <a:xfrm>
            <a:off x="9989206" y="3676140"/>
            <a:ext cx="168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i.e. </a:t>
            </a:r>
          </a:p>
          <a:p>
            <a:r>
              <a:rPr lang="en-US" sz="800" dirty="0"/>
              <a:t>80% bedrock (quant = 4)</a:t>
            </a:r>
          </a:p>
          <a:p>
            <a:r>
              <a:rPr lang="en-US" sz="800" dirty="0"/>
              <a:t>20% sand (quant = 1)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CAAB96-B34C-57D5-6B58-7810502A173B}"/>
              </a:ext>
            </a:extLst>
          </p:cNvPr>
          <p:cNvCxnSpPr>
            <a:cxnSpLocks/>
          </p:cNvCxnSpPr>
          <p:nvPr/>
        </p:nvCxnSpPr>
        <p:spPr>
          <a:xfrm>
            <a:off x="6856580" y="4006311"/>
            <a:ext cx="101268" cy="2293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1</cp:revision>
  <dcterms:created xsi:type="dcterms:W3CDTF">2023-12-20T17:43:57Z</dcterms:created>
  <dcterms:modified xsi:type="dcterms:W3CDTF">2023-12-20T18:33:02Z</dcterms:modified>
</cp:coreProperties>
</file>