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48D"/>
    <a:srgbClr val="2CE130"/>
    <a:srgbClr val="AC3E3F"/>
    <a:srgbClr val="6F2321"/>
    <a:srgbClr val="E85A5D"/>
    <a:srgbClr val="A8512A"/>
    <a:srgbClr val="FA796B"/>
    <a:srgbClr val="D67235"/>
    <a:srgbClr val="E4B174"/>
    <a:srgbClr val="793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148" d="100"/>
          <a:sy n="148" d="100"/>
        </p:scale>
        <p:origin x="1664" y="-2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48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0 8027,'0'0'0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57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105 111 8027,'-10'-13'0,"3"1"0,7 6 0,-1 0 0,0 1 0,-1 0 0,0-2 0,-1 2 0,-2-1 0,1 0 0,-2 1 0,1-1 0,-1 1 0,1 0 0,-2 2 0,2-1 0,-1 2 0,2-1 0,0 1 0,1 1 0,0-1 0,0 2 0,1-1 0,-1 0 0,1 1 0,0 0 0,-1 0 0,2 2 0,1 1 0,1 2 0,2 2 0,0 0 0,0 0 0,0-1 0,0-1 0,-1 1 0,0-2 0,-1-1 0,0 0 0,1-1 0,-1 0 0,2-2 0,-1 1 0,0-1 0,1 0 0,0 0 0,0 0 0,1 0 0,0 0 0,0 0 0,-1 0 0,1 0 0,-1 0 0,0 0 0,0 0 0,-1 1 0,1 0 0,0 2 0,-1-1 0,2 0 0,-2 0 0,1 0 0,-1 0 0,0 0 0,-1 0 0,-1 0 0,0 1 0,0 0 0,0 0 0,-1 1 0,0 0 0,-2-1 0,1 0 0,1 0 0,0 0 0,0 0 0,-2-1 0,1 3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58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120 46 8027,'7'-8'0,"-1"1"0,-3 7 0,1 0 0,-2 0 0,0 0 0,1 0 0,-1 1 0,1 1 0,-1 0 0,-1 2 0,1-1 0,-2 1 0,1 0 0,1-1 0,-2 1 0,1-2 0,0 1 0,0-1 0,0-2 0,-2 0 0,-1-2 0,-1-2 0,-2 0 0,-1-1 0,-1 1 0,-1-1 0,0 0 0,1 1 0,-1 0 0,1 1 0,2-1 0,0 1 0,1 0 0,0 0 0,2 1 0,-1-1 0,1 1 0,0 1 0,0-2 0,0 3 0,1-1 0,-2 1 0,1 0 0,0 0 0,-1 0 0,1 0 0,-1 0 0,1 0 0,0 0 0,-1 0 0,1 0 0,0 0 0,0 1 0,0 0 0,0 2 0,1-1 0,-1 1 0,1-1 0,-2 0 0,0 1 0,0-1 0,-1 1 0,1-1 0,-1 0 0,1 1 0,0-1 0,0 1 0,1-1 0,0 0 0,1 1 0,1-1 0,0 1 0,0-1 0,0 0 0,0 1 0,0-1 0,0 1 0,0-1 0,0 1 0,0-1 0,1 0 0,1-1 0,1 0 0,0 0 0,1 0 0,-1 0 0,0-1 0,0 0 0,-1 0 0,1 0 0,-1 0 0,1 0 0,0 0 0,1 0 0,-2 0 0,0-1 0,1 1 0,-1-2 0,1 1 0,-1 0 0,-1 0 0,0 0 0,-1-2 0,0 1 0,-1-1 0,0 0 0,-2-1 0,-1 0 0,-1-1 0,1 0 0,0 0 0,1 2 0,0-1 0,0 2 0,2 1 0,-1 0 0,-1 1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59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101 34 8027,'-14'-14'0,"2"3"0,9 11 0,1-1 0,-1 0 0,1-1 0,0 0 0,0 1 0,0 0 0,1 0 0,-2 1 0,1 0 0,0 0 0,-1 0 0,1 0 0,-1 0 0,1 0 0,0 0 0,-2 0 0,1 1 0,0 1 0,-1 0 0,2 0 0,-2 1 0,1 0 0,-1 1 0,1 1 0,0 0 0,0 0 0,2 0 0,0 1 0,0 0 0,1 0 0,0 2 0,0-1 0,0-1 0,0 1 0,1-2 0,1 1 0,1-2 0,0 0 0,1-1 0,1 0 0,1-1 0,1 0 0,1-1 0,-1-1 0,0 0 0,-1 0 0,0 0 0,-1 0 0,-1 0 0,0 0 0,0 0 0,-2 0 0,1 0 0,-1 0 0,0 0 0,1 0 0,-1 0 0,1 1 0,-2 0 0,1 2 0,-2-1 0,1 1 0,-1-1 0,0 1 0,0 0 0,0 1 0,0 1 0,0-1 0,0 1 0,0 0 0,0-1 0,0 0 0,0-1 0,0 0 0,0 0 0,0-1 0,1-1 0,1 0 0,1 0 0,1-1 0,0 0 0,0 0 0,0 0 0,0 0 0,0 0 0,0-1 0,1 0 0,-1 0 0,0-1 0,-1-1 0,1 1 0,-1 0 0,0-1 0,0 2 0,-2-1 0,0 0 0,-1 0 0,0 0 0,0-1 0,-1 0 0,-1 0 0,-2-2 0,-1 1 0,0-1 0,1-2 0,-1 1 0,1-1 0,1 0 0,0 1 0,1 0 0,-1 0 0,2 2 0,0 0 0,0-1 0,0 2 0,0 0 0,-1 0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60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83 0 8027,'-12'7'0,"2"-2"0,8-2 0,-1-1 0,-1 1 0,-1 2 0,1 1 0,1 0 0,-1-1 0,2 0 0,0 0 0,1-2 0,0 0 0,1-1 0,0 1 0,0-1 0,0 1 0,1-1 0,2 0 0,3-2 0,1 0 0,0 0 0,0 1 0,1-1 0,-2 2 0,-1 0 0,-1 2 0,-1 0 0,-1 1 0,-1 1 0,-1 0 0,0 0 0,0 2 0,-2-1 0,-1 0 0,-1-1 0,0 0 0,1-2 0,-1-1 0,0 0 0,1-1 0,0 0 0,0 0 0,0-1 0,0-1 0,0 0 0,0 0 0,0 0 0,1 0 0,-1 0 0,1 0 0,0 0 0,-1 0 0,1 0 0,-1 0 0,1 0 0,0 0 0,-1 0 0,1 0 0,-1 0 0,1 0 0,0-2 0,1 0 0,0-1 0,0-1 0,0 1 0,1-1 0,-1 0 0,1 2 0,0-1 0,-2-1 0,1 1 0,0-1 0,3 4 0,1-1 0,2 1 0,0 0 0,0 0 0,0 1 0,0 1 0,-1-1 0,0 1 0,-1-2 0,0 1 0,0-1 0,-2-1 0,0 0 0,-1-1 0,0-1 0,0 1 0,0 0 0,3 1 0,-1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61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22 171 8027,'-4'-18'0,"1"1"0,-2-4 0,2 14 0,1 7 0,0 1 0,0 1 0,1 0 0,1 1 0,0 0 0,0 0 0,0 0 0,0 0 0,0 1 0,0 0 0,0-1 0,0 0 0,0-1 0,0 1 0,0 0 0,1 0 0,1 1 0,0 0 0,0 0 0,1 0 0,-1 0 0,-1 0 0,1-1 0,-1 0 0,1-1 0,-2 1 0,2-1 0,-2-1 0,2 0 0,0-1 0,0 0 0,1 0 0,-1 0 0,1 0 0,-1 0 0,1-1 0,0-1 0,0-2 0,1-1 0,-1 0 0,0 0 0,0 0 0,-1-1 0,0 1 0,0 0 0,0 0 0,-1 1 0,-1-1 0,0 0 0,0-1 0,1 1 0,-1-1 0,1 1 0,-1 0 0,2 0 0,-1-1 0,2 1 0,-1 0 0,0 0 0,1 0 0,-1 1 0,1 1 0,-1 1 0,0-1 0,1 1 0,-1 0 0,1 0 0,-1 1 0,-1-1 0,0-1 0,-1 1 0,0-1 0,-1 1 0,0-1 0,-1 0 0,-1-1 0,1 0 0,-1 1 0,1 1 0,0-1 0,-1 1 0,1 0 0,-1-1 0,1 2 0,0-1 0,0 1 0,0-1 0,1 0 0,-2 1 0,1-1 0,-1 1 0,1 1 0,0 0 0,-1 0 0,1 0 0,0 0 0,0 1 0,1 0 0,0 1 0,1 0 0,-2-1 0,0 2 0,1-1 0,-1-1 0,2 2 0,-2-2 0,2 1 0,0 1 0,0-1 0,0 1 0,0-1 0,0 0 0,0 1 0,0-1 0,0 1 0,1 0 0,0 0 0,1 1 0,-2-1 0,2 0 0,-1 0 0,0-1 0,-1 1 0,0-1 0,0 0 0,0 1 0,0-1 0,0 1 0,-1-2 0,0 1 0,-1-2 0,0 4 0,-1-6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62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40 72 8027,'-4'-14'0,"1"3"0,3 3 0,0 1 0,0 1 0,0 2 0,0 0 0,0 1 0,0 0 0,0 1 0,1 0 0,1-2 0,1 3 0,0-2 0,0 3 0,-1 2 0,-1 2 0,1 3 0,0 5 0,0 2 0,1-1 0,0 1 0,0 0 0,0-2 0,0-1 0,-1-1 0,0-3 0,1-2 0,-1-1 0,0-1 0,-2 0 0,1-1 0,-1-1 0,-1 0 0,-2-1 0,-1 0 0,0-1 0,-1 0 0,0 1 0,0-1 0,0 0 0,1 0 0,-1 1 0,0-1 0,0 0 0,1 1 0,0 0 0,-1 0 0,2 0 0,0 0 0,1 0 0,-1 0 0,1 0 0,-1 0 0,2 3 0,1 2 0,1 2 0,2 1 0,0 0 0,1 2 0,1 0 0,0-1 0,-1-1 0,0-1 0,-2-2 0,2 0 0,-2-2 0,1 0 0,-2 0 0,0-1 0,-1 1 0,-2 0 0,-1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63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46 16 8027,'-3'-11'0,"-1"6"0,0 8 0,-2 3 0,2 1 0,0-1 0,1 1 0,0-1 0,0-2 0,1 0 0,0-1 0,2 1 0,-1-2 0,0 1 0,1-1 0,-1 0 0,1 1 0,0-1 0,0 2 0,0 0 0,0-1 0,0 1 0,1 1 0,2 1 0,1-1 0,3 0 0,0 0 0,-1 0 0,0-1 0,0-1 0,-1-1 0,0 1 0,-1-1 0,0 0 0,-2 0 0,0 0 0,0-1 0,-1 2 0,-1-1 0,0 1 0,0-1 0,-2 0 0,0 1 0,-2-1 0,0 0 0,-2-1 0,1 0 0,-2 0 0,2-1 0,-1 0 0,1 0 0,1 0 0,0 0 0,1 0 0,0 0 0,1-1 0,1 0 0,0-2 0,1 1 0,-1-1 0,1 1 0,0 0 0,-2-1 0,-1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64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120 103 8027,'-2'-1'0,"0"0"0,0 0 0,0 0 0,0 0 0,-1 1 0,0-2 0,-1 0 0,1-1 0,-1 1 0,1 0 0,0 1 0,0-1 0,1 0 0,1-1 0,0 1 0,1 0 0,0-1 0,0 1 0,0-1 0,0 1 0,0-1 0,0 0 0,-1-1 0,0 0 0,1 1 0,-1 0 0,1 0 0,0 0 0,0 0 0,0 1 0,0-1 0,0 1 0,0-1 0,0 1 0,1 1 0,1-1 0,0 1 0,0-1 0,1 2 0,-1-2 0,1 1 0,-1 0 0,0 1 0,1 0 0,-2-1 0,1 1 0,-2-2 0,2 1 0,-2-2 0,0 1 0,-2 0 0,1 0 0,-1 1 0,-1 1 0,1 0 0,-2 0 0,2 0 0,-2 0 0,0 0 0,0 0 0,0 0 0,-1 0 0,2 0 0,-2 0 0,2 1 0,-1 0 0,-1 1 0,2-1 0,0 1 0,1 0 0,-1-1 0,1 1 0,-1-1 0,2 2 0,0-2 0,0 0 0,0 0 0,-2-1 0,1 0 0,-1 0 0,1 0 0,0 0 0,-1-1 0,1 0 0,0-2 0,0 1 0,1 1 0,0-1 0,0 0 0,0 1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65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68 0 8027,'-18'10'0,"4"-3"0,12-7 0,-1 0 0,1 0 0,0 0 0,0 1 0,0 1 0,0 1 0,1 2 0,-1 1 0,1 0 0,0 0 0,0 0 0,1-1 0,0 0 0,0 0 0,0-1 0,0-1 0,0 1 0,0 0 0,1 0 0,0 0 0,2 0 0,0 1 0,0-1 0,1 0 0,1 1 0,-2-2 0,0 0 0,-1-1 0,1 1 0,-1-1 0,0 0 0,0-1 0,-1 1 0,-1 0 0,0 1 0,0-1 0,0 1 0,-1-1 0,0 0 0,-2 0 0,1 0 0,-1-1 0,-1 1 0,1-1 0,0-1 0,0 0 0,-1 0 0,1 0 0,-1 0 0,0 0 0,1 0 0,1 0 0,-1-1 0,1 0 0,1-1 0,0 1 0,1-2 0,0 1 0,0 0 0,-1 0 0,-1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66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89 75 8027,'1'-3'0,"1"1"0,5 2 0,0 0 0,0 0 0,-1 0 0,1 0 0,-3 0 0,1 0 0,-1 0 0,-1 0 0,-1 1 0,0 0 0,0 2 0,-1-1 0,-1 0 0,0 2 0,0-1 0,0 1 0,0-1 0,0 1 0,0-1 0,0 0 0,-2 0 0,0-1 0,-2 0 0,0-1 0,-1-1 0,0 0 0,1 0 0,-2-3 0,0 0 0,0-2 0,0-2 0,0 1 0,0-1 0,1 1 0,0 0 0,0 0 0,0 0 0,1 1 0,-1 0 0,1 0 0,1 1 0,0 1 0,1 0 0,-1-1 0,2 1 0,-1 1 0,1-1 0,-1-1 0,0 1 0,0 1 0,1-1 0,0 1 0,-1 0 0,1 1 0,-2 0 0,2 0 0,0 2 0,0 2 0,1 3 0,0 1 0,0 1 0,-1 2 0,1-2 0,-1 1 0,0-2 0,0-1 0,-1-2 0,1 0 0,-1 0 0,1-3 0,-1 0 0,-2-1 0,2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49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68 72 8027,'-16'-4'0,"2"1"0,6 4 0,0 0 0,2 2 0,0-1 0,2 1 0,1-1 0,1 0 0,1 1 0,1-1 0,0 1 0,1-1 0,0 0 0,3 1 0,3-2 0,0 0 0,1-1 0,0 0 0,2 0 0,-1 0 0,1 0 0,1 0 0,-1-1 0,4-1 0,-4-1 0,3 0 0,-1 0 0,0 0 0,0 0 0,-2 0 0,0 0 0,-3 1 0,-1-1 0,-2 2 0,-1-1 0,0 0 0,-2-1 0,0 0 0,-1-1 0,0 0 0,0-1 0,0 1 0,0-1 0,0 0 0,0 0 0,0 1 0,0 0 0,-1 1 0,1 0 0,-1 0 0,1 1 0,-1 1 0,-1-2 0,-2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67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6 79 8027,'-4'0'0,"2"0"0,3-1 0,2 1 0,0-2 0,0 0 0,0 1 0,0 0 0,-1 0 0,1 0 0,-1 1 0,0 0 0,1 0 0,-1 0 0,1 0 0,-1 0 0,0 0 0,1 0 0,0 0 0,0 0 0,1 0 0,-1 1 0,1 0 0,0 1 0,0 1 0,-1-1 0,0 1 0,-1-1 0,1-1 0,-1 1 0,0-1 0,0-1 0,-1 1 0,1-1 0,1 1 0,-1-1 0,1 1 0,-1-1 0,0 0 0,1 0 0,-1 0 0,1 0 0,-1 0 0,0 0 0,1 0 0,-1 0 0,1-1 0,-2-1 0,0-1 0,-1-1 0,0 1 0,0-1 0,0 0 0,0 0 0,0 1 0,0 0 0,0 0 0,0 0 0,0 0 0,0 0 0,0 1 0,0-1 0,0 1 0,0-1 0,0-1 0,0 1 0,0 1 0,0-1 0,0 1 0,0 0 0,0-1 0,0 1 0,0-1 0,0 1 0,0 0 0,-1-1 0,0 1 0,0 0 0,0 1 0,-1 0 0,1 0 0,0 2 0,-1 0 0,2 2 0,0-1 0,-1 1 0,0-1 0,1 0 0,-1 0 0,0 0 0,-2-1 0,1 1 0,-1 0 0,1-1 0,2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68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103 197 8027,'3'-11'0,"-1"2"0,-1 3 0,1 2 0,0 1 0,-1 0 0,0 1 0,0 0 0,1 1 0,-1 0 0,0 0 0,-1-1 0,0-1 0,0 1 0,0-1 0,0 0 0,0 0 0,0-1 0,0 1 0,0 0 0,0-1 0,0 0 0,0 1 0,0-2 0,0 2 0,0-1 0,0-1 0,0 2 0,0 0 0,0 1 0,0-1 0,-1 2 0,0 0 0,-2 1 0,1 0 0,0 0 0,-1 0 0,0 0 0,0 0 0,-1 0 0,1 0 0,0 0 0,0 0 0,0 0 0,0 0 0,-1 0 0,2 0 0,-1 0 0,1 0 0,0 0 0,-1 0 0,1 0 0,-1 0 0,1 1 0,1 0 0,-1 2 0,1-1 0,-1 0 0,1 1 0,-1-1 0,0 1 0,0-1 0,1 0 0,0 1 0,1-1 0,-1 1 0,1-1 0,-1 0 0,1 1 0,0-1 0,-1-1 0,0 1 0,-2-2 0,1 0 0,0 0 0,-1 0 0,1-2 0,-2-1 0,2-1 0,-1 0 0,-1 0 0,1-1 0,0 0 0,0 1 0,1 0 0,0 1 0,1-1 0,0 1 0,0 0 0,1 0 0,0 1 0,0-1 0,0 1 0,0-1 0,0 1 0,0 0 0,0-1 0,0 1 0,1 1 0,0-1 0,2 2 0,-1 0 0,1 0 0,-1 0 0,0-1 0,1 1 0,-1-1 0,0 0 0,-1 0 0,-1-2 0,0 1 0,0-1 0,1 1 0,0-1 0,-1 0 0,0 1 0,0-2 0,0 2 0,0-1 0,1 1 0,0-1 0,-1 1 0,0 0 0,1 0 0,0 0 0,1 2 0,0-5 0,2-1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69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67 2 8027,'-9'-1'0,"1"0"0,2 1 0,0 0 0,0 0 0,0 1 0,0 0 0,1 1 0,1 0 0,1-1 0,0 0 0,1 1 0,0 0 0,1 0 0,1 1 0,0 1 0,0 0 0,0 2 0,1 0 0,1 1 0,0 0 0,0 0 0,1 0 0,-1-1 0,1 1 0,-1-2 0,1 1 0,1 0 0,0-1 0,0 1 0,-1 0 0,1-1 0,0 0 0,-1 0 0,0 0 0,0-1 0,0-1 0,-1 0 0,0-1 0,0 1 0,-1-1 0,-1 0 0,1 1 0,-1-1 0,-2 1 0,-1-1 0,1-1 0,-2 1 0,1-1 0,0-1 0,0 1 0,1-1 0,0 0 0,-1 0 0,2-1 0,1-1 0,0 0 0,2-1 0,0 0 0,0-1 0,0 0 0,1-1 0,-1 0 0,1 0 0,-2 1 0,1 0 0,-1 1 0,1 0 0,0 0 0,-2 1 0,2 0 0,-1-1 0,0 1 0,0-1 0,1 0 0,-1 0 0,0 0 0,0 0 0,-1-1 0,2 1 0,-2 1 0,1-1 0,-1 1 0,0 0 0,0-1 0,0 1 0,-1 0 0,1 0 0,-2 1 0,0-1 0,0 0 0,1 0 0,-4-2 0,1-3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70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18 0 8027,'17'15'0,"-2"-2"0,-8-12 0,1 1 0,-3 1 0,1-1 0,-2 1 0,0-1 0,-1-1 0,0 1 0,0 0 0,-1 0 0,1 1 0,-1-1 0,0 1 0,1 0 0,-1 1 0,1-1 0,-1 0 0,-1 1 0,0-1 0,-1 0 0,0 0 0,0 0 0,0 0 0,0 1 0,0 0 0,0 0 0,0 1 0,0-1 0,0 1 0,0 2 0,1-1 0,0 2 0,0 0 0,-1 0 0,0 1 0,0-1 0,0 0 0,0 0 0,0 0 0,-1-2 0,0-1 0,0 1 0,-1-1 0,0 0 0,1 0 0,0-2 0,0 1 0,0-2 0,1 1 0,-1-1 0,0-1 0,-1 0 0,0-1 0,-1 0 0,0 0 0,-1 0 0,0-1 0,-1 0 0,0-2 0,-1 0 0,1-1 0,-1 0 0,2 0 0,0 0 0,1 0 0,0 1 0,0 0 0,1 0 0,-1 0 0,1 0 0,1 1 0,-1-1 0,1-1 0,0 1 0,1 1 0,0-1 0,0 1 0,0 0 0,0-1 0,0 1 0,1 0 0,1 1 0,0-1 0,0 0 0,1-1 0,-1 1 0,1-1 0,-1 1 0,0-1 0,1-1 0,0 1 0,0 0 0,1 0 0,-2 0 0,0 0 0,0 1 0,-1-1 0,-1 1 0,0 0 0,0-1 0,0 1 0,0-2 0,0 1 0,0-1 0,-1 0 0,1 0 0,-3-1 0,-1 0 0,0 0 0,-1 0 0,0 1 0,1-1 0,0 1 0,1 1 0,-1 0 0,1 1 0,-1 0 0,2 2 0,0-1 0,-1 0 0,1 0 0,-1 1 0,1 0 0,0 0 0,-1 0 0,1 0 0,-1 0 0,2-1 0,1-4 0,1-1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71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123 0 8027,'-15'4'0,"1"-1"0,3-2 0,2-1 0,-1 2 0,2 0 0,0 1 0,0-1 0,0 0 0,0 1 0,3-1 0,0 0 0,0-1 0,2-1 0,0 0 0,0 0 0,3 0 0,2 0 0,3 0 0,1 0 0,1 0 0,-1 0 0,0 0 0,0 0 0,-1 0 0,0 0 0,0 1 0,0 0 0,-1 1 0,0 1 0,0-1 0,0 2 0,0 0 0,0 0 0,1 1 0,-1-1 0,0 0 0,1 0 0,-1 0 0,1 0 0,-1-1 0,1 1 0,0-2 0,0 0 0,0 1 0,-1-1 0,0 1 0,0-1 0,0 0 0,0 1 0,0-1 0,-2-1 0,0 1 0,1-1 0,-1 1 0,0-1 0,0 1 0,-1 0 0,1-2 0,1 1 0,0 0 0,2-1 0,2 1 0,-1 0 0,2-1 0,-2 0 0,-1 0 0,0 0 0,-1 1 0,0-1 0,-2 1 0,1-1 0,-1 1 0,-1 0 0,0 2 0,-1 0 0,0 2 0,0 0 0,0 2 0,0-2 0,0 1 0,0-1 0,0-1 0,0-1 0,0-1 0,0 1 0,1-2 0,0-1 0,1-3 0,-1-2 0,1-2 0,-1 0 0,1-2 0,-1 1 0,1 0 0,-1 2 0,0-1 0,-1 2 0,0 0 0,0 1 0,0 1 0,0 0 0,0 0 0,0 1 0,-1 0 0,-1 2 0,0-1 0,0 0 0,-2-1 0,1 1 0,0 0 0,1 0 0,-1-1 0,1 2 0,0-2 0,0 2 0,0-1 0,2-1 0,-3 2 0,3-2 0,-2 2 0,-1-4 0,-3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72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19 15 8027,'-11'-8'0,"3"1"0,11 7 0,0 0 0,0 0 0,1 0 0,-1 0 0,0 0 0,0 0 0,-1 0 0,0 0 0,1 0 0,-1 0 0,1 0 0,-2 1 0,1 1 0,-1 0 0,2 0 0,-2 1 0,1-1 0,-1 1 0,-1-1 0,1 0 0,0 1 0,-1-1 0,1 1 0,-1-1 0,0 0 0,0 1 0,0-1 0,0 1 0,-1-1 0,-1 0 0,-1 1 0,-1-1 0,0 1 0,1-1 0,0 0 0,0 1 0,2-1 0,0 1 0,0-1 0,1 0 0,0 1 0,0-1 0,0 1 0,0-1 0,0 2 0,0-1 0,0 2 0,0 0 0,1 0 0,0 0 0,1-1 0,-1 1 0,1 0 0,0 0 0,1 1 0,0-2 0,0 2 0,1-1 0,0 0 0,0 0 0,0 0 0,0 0 0,0-2 0,-1 1 0,0-2 0,-1 1 0,0-1 0,1 0 0,-1 1 0,0-1 0,0 1 0,-1-1 0,2 0 0,-1-1 0,0 0 0,1 1 0,-1-2 0,2 1 0,-2 0 0,1 0 0,0 0 0,0 0 0,-1 0 0,0 0 0,0 0 0,-2 1 0,-3-1 0,-1-1 0,-1 0 0,-1 0 0,1-1 0,0-1 0,0-1 0,0 0 0,0-1 0,1 1 0,-1-1 0,1 1 0,1 0 0,0 1 0,2-1 0,-1 2 0,-3-4 0,-1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73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75 177 8027,'-8'-12'0,"1"2"0,7 8 0,-1 0 0,1-2 0,-1 1 0,1 0 0,0 0 0,0 0 0,0-1 0,0 2 0,0 0 0,0-1 0,0 1 0,0-1 0,0 1 0,1 0 0,1 1 0,1 0 0,1-1 0,1 1 0,1-1 0,-2 1 0,0 1 0,-1 0 0,1-1 0,-2 0 0,1 1 0,-1 0 0,0 0 0,0-1 0,-1 0 0,-1-2 0,0 1 0,0-1 0,0 1 0,0-2 0,-1 2 0,-2-2 0,1 0 0,-1 0 0,-1-1 0,1 1 0,-1-1 0,1-1 0,-2 1 0,1 0 0,1 0 0,-1 0 0,0 0 0,0 1 0,1 0 0,-1-1 0,1 2 0,-1 0 0,1 0 0,0 0 0,0 2 0,1 0 0,-1-1 0,1 1 0,1 1 0,0 2 0,1 0 0,0 0 0,-1 1 0,-1-1 0,0 0 0,-1-1 0,1 0 0,-1 0 0,0-1 0,0 0 0,0 0 0,1 0 0,0 1 0,1 0 0,1 2 0,1-1 0,1 1 0,0 1 0,1 0 0,0 0 0,0 1 0,0 1 0,-1 0 0,1-2 0,-1 1 0,1-1 0,-1 0 0,-1-1 0,1 1 0,0-2 0,-1 0 0,0 1 0,0-1 0,0 1 0,0-1 0,-1 0 0,0 1 0,0-1 0,-1 0 0,0-1 0,-1 0 0,1 1 0,-2-2 0,1 1 0,0 0 0,1 0 0,-1 0 0,0-2 0,-1-1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74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144 164 8027,'8'-1'0,"0"-2"0,-6 0 0,1 0 0,0 1 0,0-1 0,-1 2 0,1-1 0,-1 1 0,0 0 0,0 1 0,0-1 0,-2-1 0,1 1 0,-1-2 0,0 0 0,0 0 0,0 0 0,0-1 0,0 0 0,0 0 0,-2-1 0,-1-1 0,-1-1 0,-2 0 0,1-1 0,0 0 0,-1-1 0,2 0 0,0 1 0,0 1 0,0 1 0,1 0 0,0 0 0,1 2 0,-1 0 0,1 1 0,0 0 0,0 1 0,0 1 0,0 0 0,0 0 0,0 1 0,0 0 0,-1 0 0,1-1 0,-1 0 0,1 1 0,0 0 0,-1 0 0,1 0 0,-1 0 0,1 0 0,-1 0 0,0 0 0,-1 0 0,0 0 0,0-1 0,1 0 0,-1 0 0,1 1 0,0 0 0,0 0 0,-1 0 0,1 0 0,1 0 0,-1 0 0,1 0 0,0 0 0,-1 0 0,1 0 0,-1 0 0,1 0 0,0 0 0,-1 0 0,1 0 0,-1 0 0,1 0 0,-2 0 0,2 0 0,-1 0 0,0 0 0,1 0 0,0 1 0,1 1 0,1 0 0,1 0 0,1 1 0,1 0 0,1 1 0,1 0 0,-1 0 0,0 0 0,0 0 0,-1-1 0,0 0 0,0-1 0,0 0 0,-1 0 0,0 0 0,1-2 0,-1 2 0,1-1 0,0-1 0,0 1 0,1-1 0,-1 0 0,1 0 0,-1 0 0,0 0 0,0 0 0,-1 0 0,1 0 0,-1 0 0,1 0 0,-2-1 0,0-1 0,0 0 0,0-1 0,0 1 0,1 0 0,-1 1 0,1-1 0,0 1 0,0-1 0,0 1 0,1 0 0,-1 0 0,1 0 0,-1 1 0,0 0 0,1 0 0,-2 1 0,0 1 0,-1 1 0,0 2 0,2 2 0,1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75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70 12 8027,'-18'-7'0,"5"3"0,7 3 0,1 1 0,2 0 0,0 0 0,0 0 0,2 1 0,0 1 0,1 1 0,0 2 0,0 1 0,0 2 0,0 0 0,0 1 0,0-1 0,0 0 0,0-1 0,0-1 0,0 0 0,0-2 0,0-1 0,0 0 0,0-1 0,0 0 0,1 0 0,-1 0 0,3-2 0,-3 2 0,2-1 0,-2 0 0,2 0 0,0 1 0,0-1 0,2 2 0,-2-1 0,2 1 0,0-1 0,0 0 0,-1 2 0,0-1 0,-1 0 0,0-1 0,-1 2 0,-1-1 0,0 0 0,0 1 0,0-2 0,0 2 0,0 1 0,0-2 0,0 1 0,-1 0 0,-1 0 0,0 0 0,0 0 0,-1-1 0,0-1 0,0 1 0,0-1 0,-1 0 0,1 1 0,0-2 0,0 0 0,0-1 0,-1 0 0,1 0 0,0-1 0,-1-1 0,1-1 0,0-1 0,2 1 0,0 1 0,0-2 0,1 1 0,0 0 0,0-2 0,0 1 0,0 1 0,1-1 0,1-1 0,0 2 0,0-1 0,1 1 0,-1 0 0,1 0 0,-1 0 0,1 1 0,0 0 0,0-1 0,1 1 0,0-1 0,0 1 0,-1 0 0,-1-1 0,1 2 0,-1-1 0,0 0 0,-2 0 0,0-1 0,-6-3 0,-2-2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76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0 8027,'9'16'0,"-2"-6"0,-3-3 0,-1-2 0,1 0 0,-2 1 0,0 0 0,1 0 0,-1 0 0,1 1 0,-1-2 0,0-1 0,0 0 0,-1 0 0,-1-1 0,0-1 0,0 1 0,0-1 0,-1 0 0,0 1 0,-2-1 0,-2 1 0,0-1 0,1 0 0,-1 0 0,1 0 0,0-2 0,1 2 0,-1-1 0,3 1 0,0-1 0,1 1 0,1 1 0,0 0 0,2 1 0,0 1 0,0 0 0,0 0 0,1-1 0,-1 1 0,0 0 0,-1-1 0,1 0 0,-1 1 0,1-1 0,-1-1 0,0 1 0,1-1 0,-1 0 0,1 1 0,-1-2 0,0 0 0,-1 1 0,1-1 0,0 0 0,1-1 0,-1-1 0,1 0 0,-1 0 0,0 0 0,1 0 0,-1 0 0,1 0 0,-1 0 0,0 0 0,1 0 0,-1-1 0,-1 1 0,2-2 0,-3-1 0,2 0 0,-1-2 0,2 1 0,-1 0 0,0-1 0,-1 1 0,0 0 0,1-1 0,-1 2 0,-1 0 0,0 1 0,0-1 0,-1 2 0,0-1 0,-3 1 0,1 0 0,-2 1 0,0 0 0,1-1 0,0 0 0,2 0 0,-1 1 0,1-1 0,1-1 0,1 1 0,-1-1 0,-2-4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50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7 8027,'17'-4'0,"-2"1"0,-6 5 0,1 0 0,1 2 0,0-1 0,0 0 0,-1 0 0,-2-1 0,1 0 0,-2 1 0,-1 0 0,-1 0 0,-2 1 0,0-1 0,-1 0 0,1 1 0,-1 0 0,-1 2 0,0 0 0,-1 1 0,0 1 0,0 0 0,0-2 0,0 1 0,1-1 0,-1 0 0,2-1 0,0-2 0,1 1 0,-1-2 0,0 1 0,2-1 0,-1 0 0,0 1 0,0-2 0,0 1 0,0-2 0,0 1 0,-2 0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77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67 8027,'12'4'0,"-1"-2"0,-6-4 0,2-1 0,-2-1 0,0 0 0,0 1 0,-1 0 0,0 0 0,-2 2 0,1 0 0,-1-1 0,0 2 0,1-1 0,-1 1 0,1 0 0,-1 0 0,1 0 0,1 1 0,1 0 0,0 3 0,0-1 0,1 2 0,0 0 0,-2 0 0,1 0 0,-1 1 0,1 0 0,-2-2 0,2 1 0,0 0 0,-1-1 0,0 0 0,1-1 0,-2 0 0,0 0 0,-1-1 0,1 1 0,-2-1 0,0 0 0,-1 1 0,0-1 0,0 1 0,0-1 0,0 1 0,-1 1 0,0 1 0,-2 0 0,1-1 0,0 0 0,0-1 0,0 0 0,2-1 0,-2 0 0,2 0 0,-3-2 0,2 1 0,-1 1 0,-1-2 0,1 1 0,-1-1 0,1 0 0,0 0 0,-1 0 0,3 0 0,2-1 0,2-1 0,1 0 0,0 0 0,1-1 0,-1 0 0,-1 0 0,1-1 0,-1 1 0,0 0 0,-1 0 0,1 1 0,-2-1 0,0 1 0,0-1 0,-1 1 0,-1 0 0,0-1 0,0 1 0,0-1 0,0 1 0,0 0 0,-1 0 0,-1 1 0,1 0 0,1 1 0,2-2 0,1 1 0,1-1 0,0 1 0,0 0 0,1 1 0,-2-1 0,0 1 0,-1 0 0,1 0 0,-2-1 0,0-1 0,-3 1 0,-1-1 0,-1 0 0,-1-1 0,0 0 0,-1-1 0,1 0 0,-2-2 0,2 0 0,-2-2 0,2 0 0,-1 0 0,1-2 0,1 2 0,0 0 0,0 1 0,2 2 0,0 0 0,1 1 0,0 0 0,-1 3 0,1 0 0,-2 1 0,1 0 0,-1 0 0,1 0 0,-1 1 0,0 1 0,0 0 0,-1 0 0,1 1 0,0-1 0,0 0 0,1 1 0,1-1 0,0 1 0,0-2 0,-2-1 0,-1-1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78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0 200 8027,'12'-10'0,"-1"0"0,8-7 0,-11 14 0,0 0 0,-2 0 0,0 1 0,-1-1 0,0 2 0,-3 0 0,0 0 0,1 0 0,-1 0 0,1 1 0,-1 0 0,0 0 0,1 0 0,-1 0 0,1 0 0,-2-1 0,0 0 0,-1-1 0,0-1 0,0 1 0,-2-1 0,0 2 0,-1-1 0,-1 1 0,0-2 0,0 1 0,-1 0 0,0 1 0,0-1 0,0 0 0,1-1 0,0 0 0,2 0 0,-1 0 0,1 0 0,0 2 0,1-1 0,1 0 0,-1 0 0,1-1 0,0 1 0,0 0 0,0-1 0,0 1 0,0-1 0,0 1 0,0 0 0,0-1 0,0 1 0,0-1 0,0 1 0,-1-1 0,1 0 0,-1 0 0,1-1 0,-1 1 0,0-1 0,0 1 0,-1-1 0,1 1 0,-1 0 0,0-1 0,0 1 0,-1-1 0,1 1 0,0 0 0,1 0 0,0 1 0,-1-1 0,0 2 0,1-1 0,-1 2 0,1-1 0,-1 1 0,-1 0 0,1 0 0,-1 0 0,1 0 0,0 0 0,1 0 0,6-1 0,3-1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79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48 0 8027,'16'20'0,"-3"-5"0,-13-11 0,0 0 0,0 0 0,1 1 0,2-1 0,1 2 0,1-1 0,1 0 0,1 0 0,0-1 0,-1 0 0,-1-1 0,0 0 0,-2 0 0,0-1 0,-1 0 0,0-1 0,-1 1 0,-1 0 0,-2 1 0,-1-1 0,-3-1 0,-2 0 0,-2 0 0,1 0 0,-1 0 0,0-1 0,1 0 0,0 0 0,1 0 0,2 0 0,0-1 0,1-2 0,1 1 0,0-1 0,-1-1 0,2 1 0,-1-1 0,1 1 0,0 1 0,0-2 0,1 2 0,1 1 0,0-1 0,1 0 0,0-1 0,0 1 0,-2 1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80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0 8027,'4'18'0,"1"-1"0,4-11 0,1 1 0,-2 0 0,1 1 0,-1 0 0,-1 0 0,-1-2 0,-1 0 0,-1-1 0,-1-2 0,0 2 0,-1-2 0,-1 0 0,-1 0 0,0-1 0,1 0 0,1-1 0,0-1 0,0 0 0,-1 1 0,-2 1 0,-2 2 0,0 1 0,0 0 0,1-2 0,1 1 0,0-2 0,0 1 0,2-2 0,2 0 0,3-1 0,1 0 0,0 0 0,-1 0 0,1 0 0,-1 0 0,0 0 0,1 0 0,0 0 0,0 1 0,1 1 0,0 0 0,3 0 0,-3 1 0,4-1 0,-2 0 0,1 1 0,0-1 0,-1 1 0,-2-2 0,-1 0 0,-2 0 0,-2 0 0,0-1 0,-3 0 0,-2 0 0,-3-2 0,-2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81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134 0 8027,'-7'16'0,"0"0"0,1-2 0,2-3 0,4-7 0,0 1 0,0-2 0,0 0 0,0 0 0,0-1 0,-2-1 0,1 0 0,-1-1 0,-1 0 0,2 0 0,-1-1 0,1 0 0,-2 1 0,0 0 0,0 0 0,-2 0 0,3 0 0,-2 0 0,2 0 0,-1 1 0,1 0 0,0 2 0,-1-2 0,1 1 0,-1 0 0,1 0 0,1 0 0,-1 0 0,1 0 0,-1-1 0,1 2 0,-1-1 0,0 0 0,0 1 0,0-1 0,-1 0 0,2 0 0,-2 0 0,1 0 0,0 2 0,2 0 0,2 0 0,0 0 0,1 1 0,-1 0 0,1 0 0,-1-1 0,0 1 0,1-1 0,-2-1 0,1 0 0,-1-1 0,0 1 0,0-1 0,1 0 0,-1-1 0,1 0 0,-2 1 0,1-1 0,-1 2 0,0-1 0,0 0 0,0 1 0,-1-1 0,-1 0 0,-1 0 0,-2-1 0,0 1 0,-2-1 0,1 1 0,0-1 0,0 1 0,1-2 0,1 1 0,0-1 0,0 1 0,0 1 0,3-2 0,0 1 0,9-6 0,2-3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82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60 13 8027,'9'-8'0,"-1"3"0,-8 14 0,0-1 0,-1 1 0,0 0 0,0 0 0,-1-1 0,0-1 0,-1-1 0,1-1 0,0-2 0,-1 0 0,2-1 0,-1 0 0,0-1 0,0-1 0,0 0 0,-1 0 0,0 0 0,0 0 0,0 0 0,0 0 0,0 0 0,0 0 0,1-1 0,-2 0 0,2-1 0,1 1 0,-1 0 0,1 0 0,-1-1 0,1 0 0,0 1 0,0 0 0,-1 0 0,1-1 0,-1 2 0,0-2 0,0 2 0,2 0 0,-1 2 0,2 3 0,0 2 0,2 2 0,0 2 0,0 0 0,1-1 0,-1 0 0,0-2 0,-1-1 0,1-1 0,-1-1 0,0-2 0,-1 0 0,0-1 0,0 1 0,-4-1 0,1 0 0,-2-2 0,2 0 0,0-1 0,0 0 0,0 1 0,0-1 0,-1 1 0,1-2 0,0 1 0,0 0 0,0 0 0,2-1 0,-1 1 0,1-2 0,-2-4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83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104 10 8027,'-23'-7'0,"9"4"0,7 4 0,5 1 0,0 0 0,-1 0 0,2 0 0,-1-2 0,1 2 0,0-1 0,0 0 0,0 1 0,1 0 0,0 1 0,0 0 0,0 0 0,0 1 0,0-1 0,0 0 0,0 1 0,0-1 0,0 0 0,0 0 0,0-1 0,0 1 0,0-1 0,-1 0 0,0 0 0,-2 0 0,2-1 0,0 2 0,1-1 0,0 0 0,0 1 0,0 0 0,0 1 0,0 1 0,0 0 0,0 1 0,0 1 0,0-1 0,0 1 0,0 0 0,0 0 0,0 0 0,0 0 0,0-1 0,0-2 0,0 1 0,0-1 0,0 0 0,0-2 0,0 0 0,-1 1 0,-1-2 0,0 0 0,0-1 0,-1 0 0,1 0 0,-1 0 0,1 0 0,0 0 0,-1 0 0,1 0 0,-1 0 0,1 0 0,0 0 0,-1 0 0,1 0 0,0 1 0,1 1 0,2 1 0,3 1 0,2 1 0,-1 1 0,1 0 0,-2-1 0,0 0 0,0-1 0,0 0 0,-1 0 0,0-1 0,-1 0 0,0 0 0,0-1 0,-1 1 0,-1-1 0,-1 0 0,-1 0 0,0-1 0,0 0 0,-1-1 0,3 1 0,2-2 0,2 0 0,4-2 0,-1 0 0,2-1 0,-1 0 0,0 1 0,-1 1 0,-2 0 0,0 0 0,-1 0 0,-1 0 0,-1 0 0,0 0 0,-2-1 0,1 0 0,-1 0 0,0-1 0,0 1 0,0-1 0,0 1 0,0-1 0,0 1 0,0 0 0,0-1 0,0 1 0,-1 0 0,1-1 0,-2 0 0,0-1 0,0 0 0,0 0 0,0 0 0,0-1 0,1 1 0,-1 0 0,0 0 0,1 0 0,0 1 0,1 0 0,0 0 0,-1 2 0,0 0 0,1-2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84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0 8027,'0'0'0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85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198 0 8027,'7'3'0,"-1"-2"0,-8 1 0,0-1 0,1 0 0,-2 1 0,2 0 0,-1 0 0,1 0 0,0-1 0,0 1 0,1 1 0,-2-2 0,1 1 0,0 0 0,-2 1 0,0 0 0,0 1 0,-1-1 0,1 1 0,-1-1 0,0 1 0,0-2 0,1 0 0,1 0 0,-1-1 0,0-1 0,0 0 0,0 0 0,0 0 0,1 0 0,0 0 0,-1 0 0,0 0 0,0 0 0,0-1 0,0 0 0,1 0 0,-1-1 0,1 1 0,0-1 0,-1 1 0,1 0 0,-1 1 0,1 0 0,0 0 0,-1 0 0,1 0 0,-1 0 0,1 0 0,0 0 0,-1 0 0,0 0 0,-1 1 0,-1 1 0,0 0 0,1 0 0,-2 1 0,0-1 0,1 1 0,1-1 0,0 0 0,1 1 0,1-1 0,-1 1 0,2-1 0,0 0 0,0 1 0,0-1 0,0 1 0,1-1 0,-1 0 0,1 1 0,0-1 0,0 2 0,0-1 0,0 1 0,0 0 0,0-1 0,0 1 0,0-2 0,0 1 0,0-1 0,0 1 0,0-1 0,0 0 0,0 1 0,0-1 0,0 1 0,0-1 0,0 0 0,0 1 0,-1-2 0,0 0 0,-2-1 0,1 0 0,-1 0 0,1-1 0,0 0 0,-1-2 0,1 1 0,-1 0 0,2-1 0,-1 1 0,1 0 0,-1 1 0,0-1 0,4-3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86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14 7 8027,'-8'-4'0,"2"1"0,8 6 0,1 0 0,2 0 0,1 1 0,2 0 0,0 1 0,0 0 0,-1-1 0,0 0 0,0-1 0,-1 1 0,0 0 0,-1-1 0,-1 0 0,-1 0 0,0 0 0,-1-1 0,1 1 0,-1-1 0,0 0 0,0-1 0,-1 1 0,-1 0 0,0 1 0,0-1 0,0 0 0,0 1 0,0-1 0,0 1 0,-1 0 0,-2 2 0,-1 1 0,-1 0 0,-1 1 0,1-2 0,0 1 0,0-1 0,1-1 0,2-1 0,0-1 0,3 0 0,0-1 0,1-1 0,0 0 0,0 1 0,1-1 0,-1 2 0,1 0 0,-1-1 0,0 1 0,1-1 0,-1 2 0,1-1 0,-1 1 0,0-1 0,-1 1 0,0-1 0,1 0 0,-2 1 0,2-1 0,-1 1 0,0-1 0,0 1 0,1 0 0,-2 2 0,1-2 0,0 1 0,-1 0 0,1 0 0,0 0 0,-1-1 0,0 0 0,0 0 0,0 0 0,0 0 0,0 0 0,0-1 0,0 1 0,-2-5 0,1-1 0,-1-2 0,2 0 0,0 0 0,0 0 0,0-1 0,0 0 0,0 1 0,0-1 0,0 1 0,0 0 0,0 0 0,1 1 0,0-1 0,0 0 0,0 1 0,0 0 0,0 1 0,-1-1 0,1 2 0,-1 0 0,0-1 0,1 2 0,0-1 0,0 0 0,-1 0 0,0 0 0,0-1 0,0 1 0,0-1 0,0 0 0,0 0 0,0 0 0,0 0 0,0 0 0,0 0 0,0 0 0,0 0 0,0 1 0,0 0 0,0-1 0,0 1 0,0-1 0,0 1 0,0 0 0,-1-1 0,1 2 0,-2-1 0,0 0 0,-1 0 0,1 0 0,-1-1 0,0 1 0,-1-1 0,2 1 0,0 0 0,0-1 0,0 2 0,1-1 0,0 0 0,-2 1 0,3-1 0,-2 1 0,1 0 0,-3-1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51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77 21 8027,'5'-12'0,"-2"3"0,-12 10 0,0 0 0,0 2 0,0-1 0,1 0 0,2 1 0,0-1 0,1 1 0,1-1 0,0-1 0,-1 0 0,2-1 0,0 0 0,1 0 0,0 2 0,1-1 0,1 2 0,0 2 0,0 3 0,0 1 0,0 3 0,0-1 0,1 2 0,1 0 0,0 1 0,0-1 0,1-2 0,-1-2 0,1-2 0,-1-1 0,0-2 0,0-1 0,-1 0 0,0-1 0,0 0 0,2-1 0,-1-1 0,1 0 0,1 0 0,0 0 0,3-1 0,-2 0 0,1-1 0,-2 0 0,0 1 0,0 0 0,-2 0 0,1-1 0,-1 2 0,-1-2 0,0 0 0,0-1 0,-1-1 0,0-1 0,0-1 0,0 0 0,0 1 0,0-2 0,0 0 0,0 1 0,0-1 0,0 2 0,0-1 0,0 1 0,0 1 0,0-1 0,0 1 0,-1 1 0,0 1 0,1 0 0,0 2 0,2-1 0,0 1 0,1 0 0,0 0 0,1 1 0,0 0 0,-1 2 0,1-1 0,-1 0 0,-1 1 0,0-1 0,0 1 0,0-1 0,-1 1 0,0 0 0,-1 1 0,0 0 0,0 1 0,-2 1 0,1 0 0,-2 1 0,0 1 0,-1-1 0,1 0 0,-1-1 0,1 0 0,1-1 0,0 0 0,1-2 0,0 1 0,1-2 0,0-5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87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2 8027,'5'-1'0,"0"0"0,-3 1 0,0 0 0,1 0 0,-1 0 0,1 0 0,-1 1 0,1 0 0,-1 0 0,0-1 0,1 1 0,-1 0 0,1-1 0,-2 1 0,1-1 0,0 3 0,-1-3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88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160 72 8027,'6'-13'0,"-1"0"0,4-10 0,-9 19 0,0 0 0,1 1 0,-1 1 0,2-1 0,-2 1 0,2 0 0,-1 0 0,1 2 0,-1-1 0,2 1 0,-1 0 0,0 0 0,1 0 0,-1 0 0,1 0 0,-1 0 0,-1 1 0,-2-1 0,0 2 0,-3-1 0,1 0 0,-1-1 0,-1 0 0,0 0 0,0 0 0,1 0 0,-1 0 0,0 0 0,0 0 0,1 0 0,0 0 0,1 0 0,-1 0 0,-1 0 0,2 0 0,-1 0 0,1 0 0,-1 0 0,1 0 0,-1 1 0,0-1 0,0 1 0,0 0 0,0 0 0,0 0 0,0 0 0,0 1 0,1-1 0,0 2 0,0-1 0,-1 1 0,1-1 0,-1 2 0,0-1 0,0 2 0,0 0 0,0 0 0,1 0 0,1-1 0,0 1 0,0 0 0,1 0 0,0-1 0,0 1 0,0 0 0,0 0 0,0 0 0,1 0 0,0-1 0,0 0 0,0-2 0,0 2 0,0-2 0,0 1 0,0-1 0,0 1 0,0-1 0,0 0 0,0 1 0,0-1 0,0 1 0,0-1 0,0 0 0,0 1 0,0-1 0,0 1 0,0-1 0,-1-1 0,-1 0 0,0-1 0,0 0 0,-1 0 0,0 0 0,0 0 0,0 0 0,0 0 0,-1 0 0,0 0 0,1 0 0,0-1 0,2 0 0,-1-1 0,1 1 0,2-1 0,1 1 0,1 0 0,0 1 0,0 1 0,0 0 0,0 2 0,1-2 0,-1 1 0,0-1 0,0 0 0,-1 0 0,0 0 0,1-1 0,-1 0 0,1 0 0,-1 0 0,0 0 0,1 0 0,-1 0 0,1 0 0,-1 0 0,0 0 0,2 0 0,-1 0 0,1 0 0,-1-1 0,1-1 0,-1 0 0,1 0 0,-1-1 0,0 1 0,1-1 0,-1 1 0,0 0 0,0-1 0,-1 1 0,0-1 0,1 0 0,-1 0 0,1 0 0,-1 0 0,0 1 0,1 0 0,-1 0 0,1 0 0,-1 1 0,0-1 0,1 1 0,-1 1 0,1 0 0,-1 0 0,0 0 0,1 0 0,-1 0 0,1 0 0,-1-1 0,0 1 0,1-1 0,-1 1 0,1 0 0,-2 1 0,1 0 0,-1 0 0,-1 1 0,0 0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89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0 8027,'0'0'0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90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0 8027,'0'0'0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91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0 8027,'5'7'0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92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85 0 8027,'-3'3'0,"1"-1"0,2 1 0,-1 1 0,-1 1 0,1-1 0,-1 0 0,1-1 0,-2 1 0,1-1 0,1 0 0,0 0 0,-1-1 0,0 2 0,1-1 0,0 0 0,0 0 0,-1 0 0,1 0 0,1 0 0,0-1 0,0 1 0,0-1 0,0 1 0,0-1 0,1 0 0,0 1 0,2 1 0,0 1 0,1 1 0,0-1 0,-1 0 0,-1 1 0,1-1 0,-1-1 0,0 0 0,0-1 0,-1 0 0,-1 0 0,0-1 0,0 1 0,0-1 0,0 0 0,0 1 0,-1-1 0,-1 1 0,-1-1 0,0 0 0,-1 1 0,0-2 0,0 1 0,0-1 0,1 0 0,-1 0 0,1 0 0,0 0 0,0-1 0,1 1 0,-1 0 0,1 1 0,-1 0 0,1 1 0,-1-2 0,0 1 0,1-1 0,-1 2 0,1-2 0,1 1 0,0-1 0,0 1 0,1-1 0,-1 1 0,1 1 0,0-1 0,0 1 0,0-1 0,0 0 0,0 1 0,0-1 0,1 2 0,-1 0 0,2 0 0,-1 1 0,1 0 0,-2 0 0,1 1 0,0 0 0,0-2 0,-1 1 0,1 0 0,-1-1 0,0 0 0,0-1 0,0 0 0,0 0 0,0-1 0,0 1 0,0-1 0,0 0 0,0 1 0,-1-2 0,-1 0 0,0-1 0,0 0 0,-1 0 0,1 0 0,-1 0 0,1 0 0,0 0 0,-1 0 0,1 0 0,-1-1 0,3 1 0,1-1 0,0 0 0,1-1 0,-1 0 0,2 0 0,-2-2 0,1 0 0,-1 0 0,2-1 0,-1 0 0,2 0 0,-1 0 0,1 1 0,-1-1 0,0 0 0,0 1 0,0 0 0,2-1 0,-1 2 0,0 0 0,1 0 0,0 0 0,0 0 0,0 0 0,1 1 0,-1 0 0,-1 1 0,-1-1 0,0 1 0,0 0 0,-1 0 0,0 1 0,0-1 0,0 1 0,-2-2 0,1 0 0,-1 0 0,0 0 0,0-1 0,0 1 0,0-1 0,0 1 0,0-1 0,0 0 0,0-1 0,0 0 0,0 0 0,0 1 0,-1-1 0,1 0 0,-2-1 0,1 1 0,-1-1 0,1 0 0,-1 0 0,1 1 0,-1 0 0,1 1 0,-1 0 0,1 0 0,0 2 0,0-1 0,0 0 0,1 0 0,-1 1 0,1-1 0,-1 0 0,0-1 0,0 0 0,1 0 0,-1 0 0,1 1 0,0-1 0,-1 1 0,1 0 0,-1-1 0,1 1 0,0-1 0,0 1 0,0 0 0,0-1 0,-2-1 0,2 5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46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0 8027,'0'0'0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47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0 8027,'0'0'0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6:57.502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1 1 8027,'0'0'0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6:58.938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257 275 8027,'-58'-15'0,"3"3"0,25 16 0,0 1 0,6 4 0,2 0 0,7 0 0,3 0 0,6 0 0,2 0 0,4 1 0,0-1 0,2 0 0,4 0 0,8-1 0,11-2 0,2-2 0,3-4 0,3 0 0,4 0 0,-1 0 0,1 0 0,2-1 0,1-2 0,12-6 0,-12-1 0,9-2 0,-3 2 0,-1-3 0,0 1 0,-6 0 0,-2 3 0,-11 0 0,-2 0 0,-7 3 0,-5-1 0,-3 0 0,-3-5 0,-2 1 0,-4-4 0,0-1 0,0-2 0,0 0 0,0-1 0,0 1 0,0 1 0,0 2 0,-1-2 0,-2 5 0,2 0 0,-3 3 0,4 0 0,-4 4 0,-5-3 0,-5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52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0 8027,'0'9'0,"0"3"0,1 4 0,2 1 0,1-1 0,3-1 0,1-3 0,1 1 0,0-3 0,-1-1 0,1-2 0,-2-1 0,-2-2 0,0-1 0,-2-1 0,0 1 0,-1-1 0,-1 1 0,-1-1 0,1 0 0,0 1 0,1 0 0,1 1 0,2 0 0,3 1 0,2 0 0,1-1 0,0 0 0,-1 0 0,-1-1 0,-2-1 0,-1 0 0,-2 0 0,-1 0 0,0-1 0,-2 1 0,0-1 0,-1 1 0,0 1 0,0 1 0,0-1 0,0 0 0,0 0 0,0 0 0,0 0 0,0-1 0,0 1 0,0-1 0,-1 0 0,0 1 0,-2 0 0,-1 0 0,0 0 0,0 1 0,0-1 0,-1 0 0,1 0 0,0-1 0,1 0 0,0 1 0,1-2 0,-14-17 0,9 10 0,-9-12 0,5 4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6:59.770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1 26 8027,'63'-15'0,"-3"5"0,-27 16 0,6 1 0,0 8 0,4-3 0,-3 0 0,-2-2 0,-4-1 0,-3 0 0,-3 0 0,-6 4 0,-3-1 0,-5 1 0,-5-2 0,0 1 0,0 5 0,0-2 0,-4 6 0,-1 3 0,-4 3 0,0 2 0,0 1 0,0-5 0,0 3 0,1-7 0,3 0 0,2-1 0,2-6 0,1-1 0,0-4 0,0 0 0,3 1 0,0-1 0,2-1 0,-2-2 0,-2-1 0,2-2 0,-2-2 0,-4 3 0,-2-4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01.410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293 82 8027,'20'-46'0,"-9"10"0,-45 40 0,1 1 0,-4 4 0,5 0 0,1 0 0,7 0 0,3 0 0,1 0 0,3 0 0,2-3 0,-2-2 0,5-4 0,0 0 0,3 0 0,4 4 0,1 2 0,4 6 0,0 7 0,0 9 0,0 6 0,0 12 0,1-4 0,2 10 0,2-4 0,4 4 0,0-3 0,0-6 0,1-8 0,-1-7 0,0-6 0,-1-7 0,-2-3 0,-1-2 0,-2 0 0,2-5 0,4-1 0,1-4 0,1 0 0,4 0 0,1-1 0,9-2 0,-5-1 0,1-2 0,-2-2 0,-4 5 0,-2-3 0,-4 3 0,0-3 0,0 3 0,-3-4 0,-3 1 0,-2-6 0,-1-4 0,0-4 0,0-1 0,0-1 0,0 0 0,0-1 0,0-5 0,0 4 0,0 0 0,0 3 0,0 0 0,0 2 0,0 0 0,0 2 0,0 2 0,-1 3 0,-2 5 0,1-1 0,2 7 0,6-3 0,3 4 0,1 0 0,2 0 0,2 4 0,2 1 0,-2 5 0,-1-1 0,-1 0 0,-3 0 0,-1 0 0,-2 0 0,2 2 0,-5 1 0,0-1 0,-3 4 0,0 0 0,0 4 0,-4 3 0,-2 2 0,-6 3 0,0 0 0,-3 1 0,3-1 0,-1-4 0,0-1 0,6-3 0,-2-1 0,6-3 0,0-3 0,2-2 0,1-21 0,0-6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02.445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0 0 8027,'0'36'0,"0"9"0,5 14 0,4 8 0,9-7 0,6-5 0,6-6 0,4 0 0,0-11 0,0-4 0,-3-9 0,-3-3 0,-8-7 0,-1-3 0,-7-2 0,0-1 0,-6 0 0,-3 1 0,-1-1 0,1 0 0,-1 0 0,6 2 0,5 4 0,7 1 0,10 5 0,7-3 0,6-2 0,-3 0 0,0-4 0,-8 0 0,-4-3 0,-6-1 0,-7-1 0,-1 0 0,-5-4 0,-4 4 0,-1-2 0,-4 4 0,0 3 0,0 0 0,0 2 0,0-2 0,0-2 0,0 2 0,0-2 0,0-1 0,0 1 0,0-1 0,-4 0 0,-2 0 0,-6 3 0,-1 0 0,-1 0 0,-1 1 0,-3-1 0,0 0 0,3-3 0,-1 1 0,4-1 0,3 0 0,1-4 0,-54-66 0,36 37 0,-35-44 0,18 16 0,2-4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03.450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1601 403 8027,'-55'-10'0,"0"0"0,-42-12 0,36 13 0,5-4 0,1-5 0,-2-5 0,-1-1 0,-10-5 0,-11-2 0,-2-4 0,-2 2 0,11 4 0,2 2 0,7 6 0,-1-1 0,9 7 0,9 3 0,10 3 0,8 3 0,5 2 0,6 9 0,1 4 0,3 8 0,4 8 0,-4 5 0,-2 4 0,-4-2 0,-2 2 0,2-5 0,-3 2 0,3-4 0,1-3 0,4-5 0,1-7 0,4-2 0,3-1 0,6-4 0,6-2 0,2-2 0,2-1 0,-1 0 0,0 0 0,-4 4 0,-1 1 0,-4 5 0,0-1 0,-3-3 0,0 0 0,-7-3 0,0 2 0,-4-1 0,3 3 0,-1-1 0,-1-1 0,1 2 0,-1-5 0,4 2 0,-8-17 0,-2-2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04.669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797 458 8027,'-73'-41'0,"9"5"0,36 27 0,1-6 0,-1-3 0,1 2 0,-1-2 0,-2 0 0,-1-6 0,1 3 0,3-4 0,0 5 0,3-1 0,-2 1 0,5 2 0,3 3 0,3 0 0,0 3 0,0 0 0,-1-1 0,4 1 0,-4 0 0,4 3 0,1 3 0,1-2 0,1 4 0,0-3 0,-1 1 0,1 4 0,0-1 0,0 2 0,0 1 0,0 0 0,0 0 0,-1 0 0,1 0 0,0 0 0,0 0 0,0 0 0,0 0 0,0 0 0,3 4 0,3 2 0,6 6 0,11 2 0,7 5 0,8 3 0,5 2 0,-2 3 0,-2 0 0,-3-3 0,-2-3 0,-4-3 0,-6-2 0,-2-4 0,-4-2 0,-3-1 0,-2 0 0,-4 0 0,0 1 0,0-1 0,0 0 0,0 0 0,-4-1 0,-2-2 0,-2-2 0,-2-4 0,1 12 0,4-3 0,2 9 0,-7 4 0,-5 9 0,-6-5 0,-7 8 0,-2-7 0,-1 3 0,2-2 0,4-4 0,4-5 0,6-7 0,1-2 0,5-1 0,8-4 0,12-1 0,13-4 0,14-4 0,9-1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06.218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1 211 8027,'39'-49'0,"-4"3"0,-23 25 0,2 0 0,5 3 0,-1 0 0,0 3 0,-4 3 0,-2 6 0,-1 3 0,-2 2 0,0 1 0,0 0 0,0 0 0,0 0 0,-1 4 0,-1 2 0,1 3 0,-2 3 0,2 2 0,1 5 0,8-4 0,5 0 0,9-1 0,9 2 0,5-4 0,6-6 0,4-2 0,0-4 0,-4 0 0,1 0 0,-9 0 0,-3 0 0,-11 0 0,-4 0 0,-9 0 0,-4 0 0,-10 12 0,1-4 0,-6 11 0,1-3 0,-1 2 0,0-3 0,-6 1 0,2-2 0,-5 1 0,2 1 0,0-3 0,-3-1 0,-2-3 0,-6 0 0,-4 0 0,-1 0 0,-2 0 0,1 1 0,-1-5 0,2 0 0,3-3 0,5 1 0,0 0 0,6-3 0,0 0 0,3 0 0,0-1 0,-1-2 0,1 1 0,0-4 0,0 0 0,0-4 0,1 1 0,2 0 0,-3 0 0,7 0 0,-4 0 0,12-4 0,1-2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07.825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83 1 8027,'-46'47'0,"10"-6"0,36-7 0,0-4 0,0 4 0,0-2 0,0 2 0,1 0 0,2-3 0,3-2 0,3-4 0,3-4 0,-1-3 0,5-2 0,-1-3 0,3-4 0,3-4 0,1-2 0,3-2 0,-2-2 0,4-3 0,-3-5 0,2 0 0,-5-4 0,-4 3 0,-4 1 0,-3 1 0,-1 2 0,0-1 0,0 4 0,-4 4 0,-1 6 0,-4 8 0,0 4 0,0 9 0,0 2 0,0 1 0,0-1 0,0-2 0,1-5 0,2-2 0,-1-5 0,5-4 0,-4-2 0,3-1 0,-4 0 0,1 1 0,-2-1 0,-1 0 0,0 0 0,-4-12 0,3 1 0,-2-10 0,2 2 0,1 0 0,0 1 0,-4 0 0,-2 3 0,-3 0 0,-1 3 0,-2-3 0,2 4 0,-2-1 0,1-1 0,2 0 0,0 0 0,0 1 0,0 2 0,0-2 0,0 2 0,-1 5 0,1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09.335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398 421 8027,'-36'-48'0,"8"2"0,28 25 0,-3-2 0,0 2 0,-5 1 0,-1-5 0,-3 5 0,-6-1 0,2-2 0,-5 2 0,0 0 0,1 2 0,-1 1 0,-4 4 0,4 2 0,1 1 0,4 2 0,0 1 0,4 2 0,0 1 0,3 2 0,-1 2 0,1-2 0,0 2 0,0 1 0,0 0 0,5 6 0,4 6 0,4 6 0,5 10 0,3-2 0,0 0 0,0-2 0,-2-4 0,-1 2 0,-3-7 0,0-3 0,-3-2 0,3 0 0,0-5 0,3-2 0,0-2 0,1-1 0,0 0 0,2 0 0,-1 0 0,4 0 0,-2 0 0,2 0 0,-3 0 0,3 0 0,-4 0 0,2 0 0,-3 1 0,-1 2 0,1 2 0,2 4 0,-1 0 0,1 0 0,-2-1 0,-1-2 0,-1 3 0,-2-3 0,-2 2 0,-4 1 0,0 0 0,0 3 0,0 0 0,-2 4 0,-3-3 0,-4 1 0,1-3 0,2 1 0,4-1 0,-2-2 0,-8 0 0,4 8 0,-9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11.401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458 174 8027,'24'-31'0,"1"7"0,-13 24 0,0 0 0,-3 0 0,0 0 0,0 0 0,1 4 0,-1 2 0,-1 3 0,-2 3 0,-1 2 0,-2 1 0,-1 1 0,4-4 0,-4 1 0,1-4 0,1 0 0,-1 0 0,0-8 0,-5-2 0,-4-8 0,-5-4 0,-10-3 0,-3-1 0,-3-1 0,-1 0 0,-3-1 0,3 4 0,-3 0 0,7 3 0,2-4 0,4 5 0,3-1 0,2 2 0,4 1 0,-1 0 0,1-1 0,0 5 0,4-3 0,-3 7 0,2-2 0,-2 2 0,-1 1 0,-1 0 0,1 0 0,0 0 0,0 0 0,0 0 0,0 0 0,0 0 0,-1 0 0,2 1 0,2 2 0,-2 2 0,2 4 0,1 1 0,-1-1 0,0 0 0,-4 0 0,-2 0 0,0 0 0,-3 0 0,2 1 0,-2-1 0,4 0 0,-1 0 0,2 0 0,1 0 0,4 0 0,1 1 0,4-1 0,0 0 0,0 0 0,0 0 0,0 0 0,0 0 0,0 1 0,0-1 0,0 0 0,0 0 0,4-3 0,2 0 0,5-3 0,2 2 0,1 0 0,-2-2 0,1-3 0,-4 0 0,0 0 0,0 0 0,0 0 0,4 0 0,-1 0 0,0 0 0,-3 0 0,0-3 0,0-1 0,1-2 0,-1 3 0,-1-1 0,-2 1 0,-2-2 0,-4-4 0,-1-1 0,-2-3 0,-3 2 0,-6-4 0,-3 0 0,-3-3 0,3-1 0,0 1 0,3 4 0,0 2 0,3 4 0,2 3 0,1 1 0,-4 5 0,-4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15.534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384 129 8027,'-54'-51'0,"8"9"0,37 39 0,0 1 0,-1-4 0,1-1 0,1 2 0,2-1 0,-2 4 0,2-1 0,-2 2 0,-1 1 0,-1 0 0,1 0 0,0 0 0,0 0 0,0 0 0,0 0 0,-3 1 0,-1 2 0,0 2 0,1 4 0,1 0 0,-4 0 0,3 4 0,0 3 0,-1 1 0,1 1 0,3 1 0,3 3 0,4-2 0,-2 4 0,3 1 0,1 2 0,0 1 0,0-4 0,0 0 0,5-3 0,1 0 0,5-5 0,1 0 0,5-5 0,2 1 0,3-3 0,5-3 0,1-2 0,-1-4 0,0 0 0,-3 0 0,-2 0 0,-3 0 0,-2 0 0,-2 0 0,-2 0 0,-3 0 0,-1 0 0,0 0 0,0 0 0,0 0 0,0 0 0,0 4 0,-3 1 0,0 5 0,-3-1 0,0 0 0,-2 0 0,-1 0 0,0 4 0,0 3 0,0 1 0,0 1 0,0 0 0,0 1 0,0-4 0,0 0 0,0-4 0,0 2 0,0-3 0,0-1 0,4-4 0,2-2 0,6-2 0,3-1 0,0 0 0,0 0 0,-1 0 0,2 0 0,-1 0 0,1-1 0,2-2 0,-3-2 0,0-4 0,-2 0 0,2-1 0,-4 1 0,1 0 0,-3 3 0,-2 0 0,-3 0 0,-4-3 0,0 0 0,0-1 0,-6-2 0,-3 0 0,-4-4 0,-5 1 0,0-7 0,-1-2 0,2-2 0,2 2 0,2-2 0,3 1 0,1 3 0,0 1 0,4 2 0,2 4 0,-1-1 0,1 4 0,-4-1 0,2 0 0,-4-1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53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421 106 8027,'-15'-3'0,"1"1"0,-12-4 0,10 4 0,2-2 0,-1-1 0,0-1 0,0 0 0,-3-2 0,-3 0 0,0-1 0,-1 0 0,3 2 0,1 0 0,1 1 0,0 0 0,3 2 0,2 1 0,2 1 0,3 0 0,1 1 0,2 3 0,0 0 0,0 2 0,2 3 0,-2 1 0,0 1 0,-1-1 0,0 1 0,0-1 0,-1 0 0,1-1 0,0-1 0,1-1 0,1-2 0,1 0 0,0 0 0,2-2 0,2 0 0,0-1 0,0 0 0,1 0 0,-1 0 0,0 1 0,-1 0 0,-1 2 0,0-1 0,-1 0 0,0-1 0,-2 0 0,1 0 0,-2 1 0,1-1 0,0 1 0,0-1 0,-1 1 0,1-2 0,1 2 0,-3-6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19.700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316 1 8027,'-45'24'0,"8"-2"0,28-13 0,-5 1 0,-1 2 0,-1 5 0,1 5 0,0 0 0,3-1 0,5-2 0,-2-1 0,6-4 0,0-5 0,2 0 0,1 1 0,0-1 0,-1 2 0,4-2 0,8-2 0,14-7 0,1 0 0,1 0 0,1 1 0,-1 2 0,-3 2 0,-3 4 0,-6 5 0,-4 2 0,-3 4 0,-4 1 0,-4 3 0,0 0 0,0 4 0,-9-1 0,-3 1 0,-1-5 0,-2-2 0,1-6 0,-2-2 0,2-3 0,2-1 0,2-1 0,-2-2 0,0-2 0,0-4 0,2 0 0,-2 0 0,2 0 0,1 0 0,-1 0 0,1 0 0,0 0 0,0 0 0,0 0 0,0 0 0,-1 0 0,1 0 0,0 0 0,0 0 0,0 0 0,1-1 0,1-3 0,1-5 0,4-1 0,-2-5 0,0 0 0,1 0 0,0 2 0,3 4 0,0 0 0,-8-9 0,6 7 0,-2-2 0,10 10 0,7 2 0,6 1 0,-1 0 0,3 0 0,-1 4 0,-2 2 0,-3-1 0,0 1 0,-3-4 0,0 1 0,-3-3 0,-3-3 0,-2-2 0,-4-4 0,0 0 0,0 0 0,0 0 0,8 8 0,2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22.186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82 650 8027,'-12'-66'0,"0"0"0,-6-14 0,6 54 0,2 26 0,2 4 0,2 2 0,3 2 0,2 3 0,1 1 0,0-2 0,0 2 0,0 1 0,0-1 0,0 4 0,0-4 0,0 0 0,0-3 0,0 1 0,0 3 0,4-2 0,2 4 0,2-1 0,2 2 0,-1 0 0,-1-2 0,-2 1 0,1-2 0,-4-4 0,3 1 0,-3-1 0,1-1 0,-1-2 0,2-2 0,5-4 0,-1 0 0,0 0 0,0 0 0,0 0 0,0 0 0,1-5 0,3-4 0,-2-4 0,4-6 0,-4 0 0,1-2 0,-1 1 0,-2-1 0,-1 2 0,-2 0 0,1 1 0,-4 0 0,0 0 0,-3-2 0,0-1 0,1 2 0,2-3 0,-2 3 0,2 1 0,2-4 0,1 1 0,3 0 0,0 2 0,0 1 0,0 0 0,0 4 0,0 0 0,0 5 0,1 0 0,-1 1 0,0 2 0,0-2 0,0 3 0,-4-4 0,-2-1 0,-2 1 0,-1 0 0,-4-1 0,-2-2 0,-2 1 0,-1-4 0,0 2 0,0 1 0,-1 3 0,1 0 0,0 0 0,0-1 0,0 2 0,0 1 0,0 1 0,3 1 0,-1-1 0,1-2 0,-3 3 0,0 0 0,0 1 0,0 4 0,0 0 0,-1 0 0,1 0 0,1 1 0,2 2 0,1 1 0,2 2 0,2 2 0,-7-3 0,2 4 0,1-1 0,-1-2 0,3 2 0,-1-2 0,4 3 0,0 0 0,0 0 0,0 0 0,0 0 0,0 0 0,0 1 0,0-1 0,0 0 0,3 3 0,0 0 0,4 3 0,-4-2 0,3-1 0,-3-3 0,0 0 0,-3 0 0,0 0 0,0 1 0,0-1 0,0 0 0,0 0 0,-3-3 0,0 0 0,-4-4 0,-2 10 0,-2-18 0,-2 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24.121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151 274 8027,'-15'-52'0,"6"9"0,6 11 0,3 8 0,0 2 0,0 3 0,0 5 0,0 2 0,0 2 0,0 1 0,4 4 0,5-12 0,1 14 0,3-9 0,-3 12 0,-2 7 0,-2 8 0,2 13 0,-3 18 0,4 5 0,1 0 0,1 1 0,2 1 0,-1-5 0,-3-6 0,0-5 0,0-10 0,0-7 0,1-5 0,-5-4 0,-2-2 0,0-1 0,-3-2 0,-3-2 0,-9-4 0,-3-3 0,-3 0 0,0 0 0,-1 3 0,1-3 0,0 0 0,0-1 0,-1 1 0,1 2 0,0-2 0,0 2 0,3 1 0,-1 0 0,4 0 0,0 0 0,2 0 0,1 0 0,0 0 0,0 0 0,5 12 0,4 6 0,4 8 0,5 4 0,4 3 0,2 3 0,3 1 0,0 0 0,-3-8 0,1-1 0,-5-10 0,1 0 0,-2-6 0,-1 0 0,-4-1 0,-1-2 0,-4 0 0,-8 4 0,-2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26.404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174 61 8027,'-9'-42'0,"-6"23"0,-2 30 0,-5 13 0,6 1 0,1 0 0,4 0 0,-1-4 0,1-2 0,2-4 0,4-4 0,2 2 0,1-3 0,-1-1 0,2 0 0,-2 0 0,2 0 0,1 0 0,0 5 0,0 1 0,0-1 0,0 1 0,5 4 0,4 2 0,8 0 0,8-3 0,1 1 0,-1-2 0,-1-2 0,-4-2 0,2-3 0,-4-1 0,-3 0 0,-2-1 0,-3-2 0,-1 2 0,-4-3 0,-1 4 0,-4 1 0,0-1 0,0 0 0,-7 0 0,-2 0 0,-7-1 0,1-2 0,-5 1 0,-2-3 0,-2-1 0,3-3 0,-1 0 0,4 0 0,3 0 0,1 0 0,0 0 0,3-1 0,5-2 0,1-3 0,2-3 0,2 0 0,-3 0 0,4 0 0,0 0 0,-8 0 0,-2-1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28.365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458 393 8027,'-9'-5'0,"0"2"0,3-1 0,0 1 0,-2-1 0,-4 1 0,1-2 0,-4-4 0,3 0 0,-4 0 0,5 2 0,-1 1 0,2 0 0,1-3 0,4 0 0,1 0 0,4 0 0,0 0 0,0-1 0,0 1 0,0 0 0,0-3 0,0 0 0,-1-3 0,-2 2 0,2 0 0,-2 1 0,2 2 0,1-3 0,0 3 0,0 1 0,0 0 0,0 0 0,0 0 0,1 1 0,2 2 0,2-2 0,4 5 0,0-3 0,0 3 0,0-3 0,0 3 0,0 0 0,1 3 0,-1 0 0,-4-4 0,3 3 0,-7-7 0,3 3 0,-4-4 0,0-1 0,-4 2 0,-2 2 0,-2 2 0,-1 4 0,-2 0 0,-1 0 0,1 0 0,-4 0 0,3 0 0,-4 0 0,1 0 0,-3 0 0,3 0 0,-1 0 0,2 3 0,-1 0 0,-1 4 0,4-1 0,-1 3 0,4-3 0,0 0 0,0 0 0,0-1 0,4 3 0,0-3 0,1 0 0,-1-1 0,-4-4 0,0 0 0,0 0 0,0 0 0,0-1 0,0-2 0,0-2 0,3-4 0,-2 1 0,2 2 0,2-2 0,0 3 0,0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29.858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257 1 8027,'-65'35'0,"11"-6"0,45-29 0,0 0 0,0 0 0,0 0 0,0 4 0,3 2 0,-1 7 0,4 5 0,-4 4 0,1 2 0,2 0 0,1-3 0,2-2 0,1 3 0,0-6 0,0-1 0,0-3 0,0 3 0,1 0 0,2 1 0,3-1 0,3 0 0,3 4 0,1-2 0,3-2 0,0 1 0,-4-3 0,0-1 0,-3-3 0,1 0 0,-1 0 0,-1-3 0,-2 0 0,-2 1 0,-4 2 0,0 0 0,0 0 0,-1 0 0,-2 0 0,-2-1 0,-4-2 0,0 3 0,-4-5 0,1 2 0,-1-2 0,2-4 0,-1 0 0,-3 0 0,2 0 0,-2 0 0,3 0 0,0 0 0,2 0 0,1-3 0,0 0 0,4-4 0,1 2 0,4-5 0,0 1 0,0 0 0,-4 4 0,-1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31.424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339 284 8027,'3'-10'0,"7"1"0,14 9 0,3 0 0,-1 0 0,-1 0 0,-1 0 0,-6 0 0,2 0 0,-8 0 0,0 1 0,-3 2 0,-1 3 0,-2 3 0,-2 0 0,-4 0 0,0 3 0,0 0 0,0 4 0,0-4 0,0 3 0,0-3 0,-2 0 0,-4-2 0,-1-2 0,-8-2 0,0-2 0,-4-4 0,1 0 0,0 0 0,-4-8 0,1-5 0,-3-7 0,2-4 0,-2-2 0,3 2 0,-1-1 0,4 2 0,0 0 0,-1 3 0,1-2 0,1 3 0,2 1 0,1 4 0,5 1 0,0 0 0,0 1 0,3 0 0,0 3 0,1-4 0,-1 1 0,-2 0 0,1 3 0,2 0 0,-1 0 0,1 3 0,-1-1 0,-2 5 0,3-2 0,0 8 0,1 8 0,4 9 0,0 5 0,0 8 0,-1 1 0,-1-2 0,-1-1 0,-3-4 0,3-7 0,-4-3 0,4-2 0,-4-3 0,2-8 0,-4-1 0,-4-4 0,3 0 0,-4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34.774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23 302 8027,'-16'0'0,"10"0"0,10-3 0,5 0 0,3-5 0,1 2 0,-1 2 0,-3 1 0,0-1 0,0 1 0,0 0 0,0 3 0,1 0 0,-1 0 0,0 0 0,0 0 0,0 0 0,1 0 0,3 0 0,-2 0 0,4 0 0,-3 4 0,3 2 0,-2 2 0,2 1 0,-4 1 0,1-1 0,-2-1 0,0-2 0,-2-1 0,-2-2 0,2-2 0,-3 3 0,4-4 0,0 3 0,0 0 0,1 0 0,-1-3 0,0 0 0,0 0 0,0 0 0,0 0 0,0 0 0,1 0 0,-1 0 0,0 0 0,0-4 0,-4-4 0,-2-4 0,-2-3 0,-1 3 0,0-4 0,0 4 0,0-3 0,0 3 0,0-2 0,0 2 0,0 2 0,0-2 0,0 2 0,0 1 0,0 0 0,0-1 0,0-2 0,0 0 0,0 0 0,0 3 0,0 0 0,0-1 0,0 1 0,0 0 0,0 0 0,0 0 0,0 0 0,0-1 0,-3 1 0,0 0 0,-3 3 0,3 0 0,-4 4 0,3-1 0,-2 6 0,1 2 0,5 4 0,-3 0 0,0 0 0,0 1 0,3-1 0,-4-4 0,-1 3 0,-4-4 0,0 2 0,0 2 0,0-3 0,8 0 0,2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36.993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393 751 8027,'10'-44'0,"-3"10"0,-1 11 0,-1 9 0,4 2 0,-4 2 0,-2 0 0,2 5 0,0 1 0,0 0 0,-1-1 0,-4-4 0,0 0 0,0 0 0,0-2 0,0-1 0,0 1 0,0-4 0,0 4 0,0-2 0,0-1 0,0 0 0,0 0 0,0-4 0,0 5 0,0-2 0,0-1 0,0 4 0,0 0 0,0 2 0,0 1 0,-4 4 0,-1 1 0,-4 4 0,0 0 0,0 0 0,-1 0 0,-2 0 0,0 0 0,-1 0 0,1 0 0,1 0 0,-1 0 0,-1 0 0,1 0 0,0 0 0,3 0 0,-1 0 0,1 0 0,0 0 0,0 0 0,0 0 0,0 0 0,1 4 0,1 2 0,0 2 0,4 1 0,-4 1 0,1-1 0,-1 0 0,1 0 0,-1 0 0,4 0 0,-1 0 0,1 1 0,2-1 0,-2 0 0,2 0 0,1 0 0,0 0 0,-4-4 0,-2-1 0,-3-4 0,0 0 0,0 0 0,0 0 0,-1-7 0,-2-2 0,1-6 0,-1 0 0,-1-3 0,1 0 0,0 1 0,2 2 0,2-2 0,2 5 0,-1-3 0,4 3 0,0 0 0,3 2 0,0 1 0,0 0 0,0 0 0,0 0 0,0 0 0,0 0 0,0-1 0,0 1 0,4 4 0,1 1 0,4 4 0,0 0 0,1 0 0,-1-1 0,0-2 0,0 2 0,-1-4 0,-2 2 0,-2-2 0,-4-4 0,0 0 0,3-1 0,0 1 0,0-1 0,-3-2 0,0 2 0,0-2 0,0 1 0,0 2 0,3 0 0,1 0 0,-1 0 0,-3 0 0,3 2 0,0 1 0,4 4 0,2-18 0,5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38.655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256 9 8027,'-34'-5'0,"3"2"0,8 2 0,-1 1 0,2 1 0,-2 2 0,4 1 0,-2 2 0,7 2 0,3-4 0,2 1 0,1 1 0,3 3 0,2 0 0,4 0 0,0 5 0,0 5 0,1 2 0,2 3 0,3 3 0,3-3 0,0 3 0,0 0 0,0-3 0,0 1 0,1-5 0,3 2 0,0 0 0,2-1 0,1 2 0,-4-2 0,4-2 0,-4 3 0,1-3 0,-1-1 0,-2-4 0,3-1 0,-4-3 0,-2-1 0,-1 0 0,-4 0 0,1 0 0,-2 0 0,-1 1 0,-7-1 0,-2-1 0,-1-2 0,-3-1 0,0-2 0,1-2 0,3 2 0,0-2 0,0-1 0,-1 0 0,6-4 0,4-2 0,1-3 0,6-3 0,-1 0 0,3-3 0,0 0 0,0-3 0,0-1 0,0 1 0,-2 3 0,-1 0 0,-1 4 0,1-2 0,1 3 0,-4 1 0,3 0 0,-3 0 0,3 0 0,-3-1 0,3-2 0,-3 0 0,3-1 0,-3 2 0,-1-1 0,3-1 0,-2 4 0,0 0 0,-3 0 0,0 0 0,0 0 0,-1 0 0,-2 3 0,1-2 0,-5 2 0,1-2 0,-2 2 0,2 0 0,-10-13 0,1-5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54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209 120 8027,'-19'-10'0,"2"0"0,10 8 0,0-2 0,0-1 0,0 1 0,-1-1 0,0 1 0,0-3 0,0 2 0,1-2 0,0 2 0,1-1 0,-1 1 0,1 0 0,2 1 0,0 0 0,0 1 0,0 0 0,0 0 0,0-1 0,0 1 0,1 1 0,0 1 0,1-2 0,-1 2 0,1-1 0,-1 1 0,1 0 0,0 1 0,-1-1 0,1 1 0,-1 0 0,1 0 0,0 0 0,-1 0 0,1 0 0,-1 0 0,1 0 0,0 0 0,-1 0 0,2 1 0,0 1 0,2 1 0,2 1 0,3 1 0,2 1 0,0 0 0,1 1 0,-1 0 0,-1-1 0,-1 0 0,0-1 0,-2-1 0,-1-1 0,0 0 0,-2-1 0,0 0 0,-1 1 0,0-1 0,0 1 0,0-1 0,0 0 0,-1 0 0,0 0 0,-2-1 0,1-1 0,0 3 0,0-1 0,1 3 0,-1 1 0,-2 2 0,-2-1 0,-1 2 0,-1-2 0,0 1 0,0-1 0,2 0 0,0-2 0,2-2 0,1-1 0,0 1 0,3-2 0,3 0 0,3-1 0,4-1 0,3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40.617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69 0 8027,'64'56'0,"-7"-7"0,-29-43 0,0 2 0,-6 1 0,-2 1 0,-5-1 0,1-1 0,-3-2 0,-1 2 0,-3-2 0,0 2 0,0 1 0,0 2 0,1 0 0,-1 1 0,0 1 0,0-1 0,-1 0 0,-2 3 0,-2-4 0,-4 1 0,0-1 0,0 2 0,0-2 0,0 4 0,0-1 0,0 1 0,0 3 0,0-3 0,0 6 0,0 4 0,3 1 0,0 2 0,0 2 0,-3 0 0,0 4 0,0-4 0,0 4 0,0-3 0,-1-4 0,-2-3 0,1-3 0,-4 0 0,1-2 0,-2 0 0,1-1 0,4-4 0,-1-2 0,-1-2 0,1 0 0,-1-2 0,1-2 0,-2-2 0,-5-4 0,0 0 0,-2 0 0,-2-1 0,-4-2 0,-1-3 0,1-6 0,-3 0 0,-1-3 0,2 1 0,5-1 0,-2-2 0,5 5 0,0-1 0,3 1 0,0 2 0,0-2 0,1 1 0,1 2 0,0-3 0,4 0 0,0 0 0,3 2 0,0 1 0,0 0 0,0 0 0,0 0 0,0 0 0,4 3 0,2-1 0,3 1 0,0-3 0,0 0 0,0 0 0,0 0 0,0 0 0,0-4 0,1 1 0,2-1 0,0 1 0,0 2 0,-3-2 0,-1 1 0,-1 2 0,-3 0 0,-4 0 0,0 0 0,0 0 0,0-1 0,0-3 0,0 2 0,0-4 0,-1 0 0,-2-4 0,-7 1 0,-5 0 0,-2 0 0,-1-1 0,0 1 0,3 0 0,-1 3 0,4 3 0,-4 2 0,4 1 0,0 4 0,3 2 0,0-1 0,-1 1 0,1 0 0,0 3 0,0 0 0,0 0 0,0 0 0,0 0 0,0 0 0,3-4 0,6-14 0,5-6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42.272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468 1 8027,'-58'15'0,"6"-6"0,12-5 0,3-1 0,1 2 0,6 4 0,-4 1 0,4-1 0,-1 0 0,4 0 0,5-1 0,3-2 0,1-2 0,8-4 0,-2 0 0,2 0 0,9 0 0,9 0 0,10 0 0,6 0 0,1 0 0,-2 0 0,1 0 0,-3 0 0,0 0 0,-2 1 0,0 2 0,-2 2 0,-2 5 0,3-1 0,-3 0 0,-1 4 0,1 2 0,1 3 0,2 0 0,-1-3 0,-2 0 0,3 0 0,-3 0 0,2 1 0,1-4 0,1 1 0,-1-4 0,0 0 0,0 0 0,0 0 0,-2 0 0,-1 0 0,-1 1 0,2-1 0,-3-1 0,-4-2 0,0 1 0,0-4 0,1 4 0,-5-2 0,3 0 0,-3 2 0,4-4 0,1 2 0,2-2 0,7-2 0,5 2 0,2-2 0,2-1 0,-5 0 0,-1 0 0,-4 1 0,-3 2 0,-2-2 0,-4 2 0,1-1 0,-1 1 0,-4 2 0,-2 5 0,-2 2 0,-1 6 0,0 3 0,0 3 0,0-2 0,0-1 0,0-3 0,0-4 0,0-1 0,0-3 0,0-1 0,3-5 0,0-4 0,4-11 0,-1-7 0,-1-10 0,1 1 0,-1-6 0,2 3 0,0 0 0,-4 6 0,0-2 0,-3 6 0,0 3 0,0 0 0,0 4 0,0 1 0,0 3 0,0 0 0,-4 4 0,-2 2 0,-3-1 0,0 1 0,-3-3 0,0 3 0,0-3 0,3 2 0,-1-2 0,1 3 0,1-1 0,2 1 0,-2 2 0,7-7 0,-7 7 0,7-7 0,-7 7 0,-6-11 0,-5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44.272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73 56 8027,'-42'-31'0,"12"7"0,42 24 0,-2 0 0,3 0 0,0 0 0,-1 0 0,0 0 0,-3 0 0,0 0 0,1 0 0,-1 0 0,0 0 0,0 0 0,-3 4 0,0 2 0,0 2 0,3 1 0,-3 0 0,1 1 0,-5-1 0,1 0 0,-1 0 0,1 0 0,-2 0 0,2 0 0,-2 1 0,-1-1 0,0 0 0,0 0 0,-1 0 0,-2 0 0,-5 0 0,-5 1 0,-2-1 0,3 0 0,-2 0 0,5 0 0,-3 0 0,6 0 0,2 1 0,0-1 0,4 0 0,0 0 0,0 0 0,0 0 0,0 1 0,0 3 0,0 1 0,0 4 0,1 1 0,2-1 0,1 0 0,3 0 0,0 1 0,-1-1 0,3 0 0,0 5 0,3-6 0,1 3 0,2 0 0,-1 1 0,1-3 0,2 0 0,-1 1 0,-3-5 0,-1-2 0,-2-2 0,-1-1 0,0 0 0,1 1 0,-2-1 0,-2 0 0,2 0 0,-2 0 0,2-3 0,1 0 0,0-3 0,1 3 0,0-3 0,2 0 0,-2 1 0,2-1 0,-2 3 0,0-3 0,-1 1 0,0-1 0,-4 2 0,-5 0 0,-9-1 0,-6-4 0,-6 0 0,0 0 0,0-4 0,2-2 0,1-5 0,0-1 0,-1-4 0,1 4 0,1-3 0,2 3 0,1 1 0,5 5 0,3-5 0,0 5 0,-12-12 0,-7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46.325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284 674 8027,'-30'-45'0,"5"8"0,24 27 0,-2 1 0,2-3 0,-2 0 0,2 1 0,1-3 0,0 2 0,0 0 0,0 3 0,0 0 0,0 0 0,0-1 0,0 1 0,0 0 0,4 3 0,2 0 0,6 3 0,4-3 0,4 1 0,1-1 0,-2 2 0,-4 4 0,-4-4 0,1 1 0,-2 0 0,0 3 0,-1 0 0,0 0 0,-4-4 0,-1-1 0,-4-4 0,0 0 0,0 0 0,0-1 0,0-3 0,-5 2 0,-4-4 0,0 1 0,-4-1 0,0-3 0,1 3 0,-3-5 0,3-2 0,-5 1 0,2 3 0,1 0 0,-1-1 0,0 1 0,0 1 0,3 2 0,-2-3 0,3 7 0,-4-2 0,2 3 0,1-1 0,3 6 0,0-1 0,0-1 0,-1 4 0,5 4 0,1 4 0,4 4 0,0 1 0,-4-1 0,-1 0 0,-4-4 0,0 2 0,0-4 0,-1 0 0,-3-3 0,3 0 0,-3 0 0,4 0 0,4 4 0,1 1 0,5 4 0,2 1 0,2 2 0,4 0 0,1 4 0,2-1 0,-2 6 0,3 0 0,-3 0 0,-1-2 0,0-2 0,0-2 0,-1 1 0,-2-3 0,3-1 0,-3-3 0,-2 0 0,-1 0 0,1 0 0,-1 1 0,0-1 0,-3 0 0,0 0 0,0 0 0,-3-3 0,0 0 0,-4-3 0,1 3 0,-2-4 0,-2 2 0,4 0 0,0-1 0,0 0 0,-3-7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48.339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549 622 8027,'31'-4'0,"-2"-4"0,-20-4 0,0 0 0,3 3 0,-1 1 0,-2 2 0,0-2 0,0 5 0,0 0 0,-3 0 0,0 0 0,-4-4 0,3 2 0,-5-4 0,0-4 0,0 3 0,0-3 0,0-1 0,0-1 0,-2-2 0,-5-2 0,-3-3 0,-8-3 0,-1-2 0,-3-3 0,3-2 0,-2-1 0,4-2 0,2 5 0,1 2 0,-1 5 0,2 0 0,3 3 0,1 5 0,0-1 0,0 3 0,0 1 0,1 6 0,1 0 0,-1 4 0,3-2 0,-4 4 0,0 0 0,0 0 0,0-3 0,0 0 0,-1 0 0,1 3 0,0 0 0,0 0 0,0 0 0,0 0 0,-3 0 0,-1 0 0,-2 0 0,3 0 0,-3-3 0,2 0 0,-2 0 0,3 3 0,-1 0 0,2 0 0,-2 0 0,1 0 0,3 0 0,0 0 0,0 0 0,0 0 0,0 0 0,-1 0 0,1 0 0,0 0 0,0 0 0,0 0 0,0 0 0,0 0 0,-2 0 0,-1 0 0,2 0 0,-2 0 0,2 0 0,1 0 0,3 4 0,2 1 0,4 4 0,4 0 0,3 0 0,5 4 0,3 3 0,2-2 0,2 1 0,-4-1 0,0 2 0,-4-3 0,1-4 0,-1 0 0,-2 0 0,0-3 0,0 0 0,0-3 0,0 4 0,1-5 0,3 1 0,-2-2 0,4-1 0,-3 0 0,3 0 0,-3 0 0,0 0 0,-2 0 0,-1 0 0,0 0 0,0 0 0,1 0 0,-5-4 0,-1-1 0,0-5 0,-2 1 0,4 0 0,-1 3 0,1 0 0,2 1 0,-2-1 0,2-1 0,2 4 0,-1-3 0,0 2 0,0 1 0,0 3 0,0 0 0,0 0 0,-4 4 0,-1 3 0,-4 6 0,0 5 0,9 8 0,1 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50.037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266 46 8027,'-69'-25'0,"21"9"0,23 11 0,9 5 0,3 0 0,1 0 0,3 0 0,4 4 0,1 2 0,4 7 0,0 5 0,0 6 0,0 6 0,0 0 0,0 4 0,0-4 0,0 1 0,0-4 0,0-3 0,0-3 0,0-6 0,0-3 0,0-1 0,0-2 0,0 0 0,4-4 0,-3 3 0,7-7 0,-7 7 0,6-6 0,-4 4 0,4-3 0,-1 3 0,4 1 0,2 2 0,-1 0 0,4 0 0,-3 0 0,4 0 0,-5 3 0,1 1 0,-3-1 0,-3-3 0,-2 3 0,-4 0 0,0 2 0,0-2 0,0-1 0,0 4 0,0 1 0,0-1 0,0 0 0,-4-1 0,-2 1 0,-2 2 0,-1-5 0,-1 0 0,-2-3 0,1 0 0,-1 0 0,-1 1 0,1-1 0,-1-4 0,0-2 0,2-2 0,-4-1 0,4-1 0,-1-2 0,-2-5 0,2-5 0,3 0 0,3 1 0,4 2 0,-1-2 0,2-2 0,1 2 0,0-4 0,0 1 0,1 1 0,2-2 0,3 0 0,2 2 0,1-1 0,0 3 0,1 0 0,-1 2 0,0 1 0,1 0 0,2 0 0,-1 0 0,5-1 0,-2 1 0,1 0 0,-2 0 0,-4 0 0,1 3 0,-1 0 0,-4 0 0,-2-5 0,-6-1 0,-18-10 0,-9-7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51.609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1 0 8027,'34'60'0,"-9"-20"0,-8-16 0,-5-5 0,0 0 0,-2 5 0,-1-2 0,0 2 0,0 0 0,0 0 0,0-3 0,0-6 0,-4 2 0,-1-5 0,-3 0 0,-1-3 0,0 0 0,0 0 0,-2 1 0,-5-1 0,-3 0 0,-8 0 0,0 0 0,-1 0 0,2-3 0,2 1 0,-1-4 0,3 3 0,1-4 0,7 6 0,1-3 0,5 4 0,2 0 0,2 4 0,4 3 0,2 1 0,1 1 0,-1 1 0,4-1 0,-4 0 0,2 0 0,-3 0 0,-1-3 0,0 2 0,0-2 0,0-1 0,0-2 0,1 1 0,-1-1 0,0 0 0,0-2 0,-3-1 0,0 0 0,0-1 0,3-2 0,1-2 0,-1-4 0,0 0 0,0 0 0,0 0 0,0 0 0,0 0 0,1 0 0,-1 0 0,0 0 0,0 0 0,-1-1 0,-2-2 0,2-2 0,-6-7 0,5 0 0,-1-5 0,3 2 0,-1-2 0,-2-1 0,1 0 0,-4 3 0,3-1 0,-3 4 0,0-1 0,-3 4 0,0 0 0,-4 4 0,-2-2 0,-6 4 0,-2 0 0,-5 3 0,2-3 0,2 0 0,0-1 0,6 1 0,-3 2 0,6-2 0,2-2 0,1-2 0,2-1 0,-11-13 0,-3-4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53.935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0 256 8027,'44'15'0,"-2"-7"0,-21-18 0,3-2 0,-2-3 0,-2 3 0,-2-1 0,-2 0 0,-3 4 0,-4 3 0,0 3 0,0-3 0,0 4 0,0-1 0,1 2 0,-1 1 0,0 0 0,4 1 0,2 2 0,3 3 0,0 6 0,3 3 0,1 3 0,-1 0 0,-3 0 0,-1 4 0,-1-1 0,1 0 0,-2-2 0,2-1 0,2 0 0,-2-3 0,-2 1 0,1-5 0,-3 1 0,-1-2 0,-3-1 0,-1 0 0,-2 1 0,-3-1 0,-2 0 0,-1 0 0,0 0 0,0 0 0,-1 5 0,-2 1 0,-2 2 0,-4 1 0,0-2 0,0-1 0,3-4 0,0 1 0,3-3 0,-4-3 0,5 2 0,-6-6 0,3 2 0,-4 0 0,0-3 0,0 2 0,0-2 0,0-1 0,-1 0 0,1 0 0,8 0 0,10-4 0,4-1 0,9-5 0,-5 1 0,4 0 0,-1-3 0,-2 0 0,-1-1 0,-1 0 0,0 3 0,-4-2 0,0 2 0,-3 1 0,-1 0 0,-1-1 0,-3 1 0,-4 0 0,0 0 0,0 0 0,0 0 0,0 0 0,0-1 0,-4 5 0,-2 1 0,1 0 0,5 2 0,6-4 0,7 1 0,2-1 0,1 1 0,-1 2 0,2 2 0,-5-2 0,0 2 0,-3 1 0,0 0 0,-4-4 0,-3 0 0,-8-2 0,-4-3 0,-8 3 0,0-5 0,-1-1 0,-2-4 0,0 0 0,-4-5 0,4-3 0,-3-4 0,2-2 0,1-3 0,3-3 0,0 3 0,3 3 0,2 5 0,4 4 0,3 3 0,0 2 0,4 3 0,-7 8 0,4 1 0,-4 4 0,0 0 0,0 0 0,0 0 0,-1 4 0,-3 2 0,2 2 0,-4 2 0,4-1 0,-1 0 0,1 0 0,2 0 0,4 0 0,1 0 0,0-4 0,-5-5 0,-5-5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55.652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1 760 8027,'43'-38'0,"1"1"0,29-26 0,-42 50 0,-4 3 0,-2-2 0,-1 2 0,-6 1 0,-1 3 0,-8 3 0,0-1 0,0 1 0,0 0 0,0 3 0,0 0 0,1 0 0,-1 0 0,0 0 0,0 0 0,-4-4 0,-1-1 0,-4-4 0,0 0 0,0 0 0,-8 0 0,2 2 0,-6 1 0,-3 0 0,0-3 0,-2 0 0,-1 3 0,-1 0 0,1 0 0,0-3 0,3-2 0,-1-1 0,6 2 0,1-2 0,0 3 0,3 3 0,2-2 0,1 1 0,2-1 0,1-1 0,0 0 0,0 0 0,0 0 0,0 0 0,0-1 0,0 1 0,0 0 0,0 0 0,0 0 0,0 0 0,-1-1 0,-2-3 0,2 3 0,-3-2 0,2-1 0,-1 1 0,1-4 0,-4 4 0,1-1 0,-1 1 0,-2 1 0,2-5 0,-2 4 0,-1-3 0,1 4 0,0-1 0,2 1 0,1 2 0,-1 0 0,-1 3 0,4 0 0,-4 4 0,2-2 0,-4 4 0,0 0 0,-1 0 0,1 0 0,0 0 0,0 0 0,8 0 0,18-4 0,13-1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56.573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183 0 8027,'61'74'0,"-12"-14"0,-49-45 0,0 0 0,0 0 0,5 4 0,4-4 0,6 8 0,6-5 0,2 2 0,5-1 0,-4-4 0,1 0 0,-8-4 0,1 1 0,-6-1 0,0-2 0,-2-3 0,-4 0 0,-2 0 0,-4 3 0,-6 0 0,-7 0 0,-9-3 0,-11-3 0,-3 1 0,-1-1 0,1 0 0,-1-3 0,2 0 0,1 0 0,4 0 0,5 0 0,3-5 0,4-4 0,0-1 0,3-2 0,-1-1 0,4 1 0,-4-1 0,4 0 0,0 3 0,3-2 0,1 5 0,2 1 0,2 0 0,4-3 0,0-1 0,0 1 0,-4 4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55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55 8027,'11'-12'0,"-2"0"0,-6 6 0,1 0 0,0 2 0,1-1 0,0 1 0,-1 1 0,-1 1 0,0 1 0,-1 1 0,0 0 0,1 0 0,-1 0 0,1 0 0,-1 1 0,-1 1 0,2 0 0,-2 1 0,1 1 0,1 1 0,1-1 0,2 0 0,2 0 0,2 0 0,2-1 0,2-1 0,0-1 0,1-1 0,-2 0 0,1 0 0,-3 0 0,0 0 0,-4 0 0,0 0 0,-3 0 0,-1 0 0,-2 3 0,0-1 0,-2 3 0,0-1 0,0 1 0,1-1 0,-3 0 0,1 0 0,-1 0 0,0 0 0,1-1 0,-1 0 0,-1 0 0,-2-1 0,0 0 0,-1 1 0,-1-1 0,1 1 0,0-2 0,0 0 0,1 0 0,1 0 0,1 0 0,0-1 0,1 0 0,1 0 0,-1-1 0,1 0 0,0 1 0,-1-2 0,1 1 0,-1-2 0,1 1 0,1-1 0,-2 1 0,3 0 0,-2-1 0,4 0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57.766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0 0 8027,'16'69'0,"4"-6"0,13-38 0,3 1 0,-3 2 0,-1 2 0,-2 0 0,-2 0 0,-4-6 0,-5-3 0,-3-3 0,-5-5 0,1 5 0,-6-5 0,-3-1 0,-2-2 0,-1-1 0,4-4 0,1-1 0,4-4 0,1 0 0,-9 4 0,-3 5 0,-11 7 0,3 1 0,-2 1 0,5-4 0,1-1 0,4-3 0,-1-1 0,6-4 0,10-1 0,8-4 0,5 0 0,1 0 0,-2 0 0,-1 0 0,-1 0 0,2 0 0,1 0 0,-2 0 0,4 4 0,2 2 0,2 2 0,8 2 0,-7-1 0,10 0 0,-4 0 0,4 0 0,-2 0 0,-5 0 0,-4-3 0,-5-3 0,-7 1 0,-8-1 0,-2 0 0,-10-3 0,-6 0 0,-15-8 0,-7-3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7:59.574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508 0 8027,'-25'60'0,"-1"0"0,2-5 0,8-11 0,16-29 0,0 1 0,0-4 0,0 1 0,0-4 0,0 0 0,-4-4 0,-1-1 0,-4-4 0,-1 0 0,4-3 0,0 0 0,0 0 0,-3 3 0,-3 0 0,0 0 0,-5 0 0,7 0 0,-3 0 0,4 1 0,0 2 0,0 2 0,-1 4 0,1-3 0,0 0 0,0 0 0,1 4 0,2-1 0,-1-3 0,4 0 0,-4 0 0,2 3 0,-3 0 0,-1 0 0,3 1 0,-3-1 0,0-1 0,3-2 0,-2 2 0,-3 1 0,5 6 0,4 0 0,11 0 0,1 0 0,-1 3 0,0 1 0,0-1 0,0 0 0,0 1 0,-1-5 0,-1-2 0,0-2 0,-4-1 0,3 0 0,-3 1 0,3-4 0,-3 0 0,4-4 0,-6 6 0,3-3 0,-4 4 0,0 0 0,0 0 0,0 1 0,-4-2 0,-2-2 0,-7 2 0,-5-2 0,-2-1 0,-4 1 0,0-1 0,0 1 0,2 0 0,3-3 0,2-2 0,2 2 0,2-2 0,-5 7 0,15-6 0,0 2 0,34-26 0,8-7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8:01.011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229 51 8027,'35'-34'0,"-6"17"0,-29 51 0,-1-2 0,-2 2 0,1-2 0,-4 2 0,0-3 0,-4-3 0,1-6 0,0-4 0,0-3 0,0-6 0,3-1 0,0-2 0,0-2 0,-4-4 0,1 0 0,0 0 0,-3 0 0,0 0 0,0 0 0,2 0 0,0 0 0,-2 0 0,2-3 0,-2 0 0,5-3 0,0 2 0,0-1 0,2 0 0,-1-1 0,3-2 0,-3 5 0,3-3 0,-3 3 0,0-4 0,-2 5 0,2-4 0,-3 4 0,8 3 0,-2 8 0,6 9 0,3 10 0,4 6 0,2 6 0,-1 3 0,4-4 0,-4-3 0,2-6 0,-3-2 0,-1-4 0,-1-5 0,-2-7 0,1-2 0,-4-1 0,0 0 0,-15 0 0,5-4 0,-9-2 0,10-6 0,-2 2 0,1-2 0,-1 1 0,-1-1 0,0 1 0,0-3 0,0 1 0,3-2 0,0 3 0,4-4 0,-2 2 0,4-4 0,-9-17 0,-1-3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8:03.319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395 39 8027,'-86'-26'0,"31"14"0,31 14 0,15 7 0,0-1 0,-1-2 0,4 1 0,0-4 0,4 4 0,-5-5 0,4 4 0,0 0 0,3 4 0,0 0 0,0 2 0,0-1 0,0 4 0,0-3 0,0 0 0,0 1 0,0-1 0,0 0 0,0-2 0,0-1 0,0 0 0,0 0 0,-4 0 0,-1-4 0,-4 3 0,4-3 0,2 5 0,2-1 0,1 0 0,0 1 0,0 2 0,0 2 0,0 5 0,0 2 0,0 0 0,0 5 0,0-2 0,0 3 0,0 0 0,0 0 0,0 0 0,0-3 0,0-1 0,0-5 0,0-1 0,0-2 0,0-1 0,0-5 0,-1 0 0,-2 0 0,-2-4 0,-5-1 0,1-4 0,0 0 0,0 0 0,0 0 0,0 0 0,-1 0 0,1 0 0,0 0 0,0 0 0,0 0 0,0 0 0,0 0 0,-1 0 0,3 4 0,4 2 0,8 7 0,11 2 0,4 5 0,1 1 0,0 2 0,-6-2 0,2-5 0,-2 3 0,-1-6 0,-2 2 0,-2-4 0,-1 1 0,-1-1 0,-2-2 0,-2 0 0,-4 0 0,-4 0 0,-1-4 0,-4-2 0,0 1 0,0-1 0,9-1 0,6-5 0,11-2 0,11-4 0,0-4 0,6-2 0,-5 1 0,2 2 0,-5 3 0,-5 3 0,0-2 0,-9 2 0,0-2 0,-3-1 0,-4-1 0,-2 0 0,-2-2 0,-1 1 0,0-4 0,0 3 0,0-4 0,0 5 0,0-1 0,0-1 0,0 1 0,0-2 0,0 2 0,-1 1 0,-2-4 0,-2-1 0,-4-2 0,1-1 0,2-3 0,-2 3 0,1-2 0,0 1 0,1 2 0,-1 0 0,4 0 0,0 0 0,3 3 0,-3 2 0,0 4 0,0 0 0,3-5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8:05.158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1 0 8027,'0'0'0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8:07.241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754 1 8027,'27'9'0,"-7"-3"0,-27-1 0,1-1 0,0 3 0,-3-2 0,3 4 0,0-3 0,4 2 0,-4-3 0,3 4 0,1-1 0,-4-2 0,3 2 0,-3-2 0,-3 6 0,-3 0 0,-1 3 0,1-3 0,-2 3 0,-1-2 0,-1-1 0,4-3 0,-1-1 0,4-2 0,-1-2 0,-2-4 0,2 0 0,-2 0 0,1 0 0,2 0 0,0 0 0,-1 0 0,-2 0 0,2-1 0,-3-2 0,3 1 0,1-4 0,0 1 0,0-1 0,0-1 0,0 4 0,-1 0 0,1 3 0,0 0 0,0 0 0,0 0 0,0 0 0,0 0 0,-1 0 0,1 0 0,-1 0 0,-2 0 0,-2 4 0,-5 2 0,1 2 0,0 1 0,-4 0 0,1 0 0,1 1 0,5-1 0,-2 0 0,6 0 0,3 0 0,-1 0 0,3 0 0,2 0 0,1 1 0,1-1 0,-1 0 0,2 0 0,-2 0 0,2 0 0,1 1 0,0 2 0,0 0 0,0 4 0,0 0 0,0-3 0,0-1 0,0-2 0,0-1 0,0 0 0,0 0 0,0 1 0,0-1 0,0 0 0,0 0 0,0 0 0,0 0 0,0 0 0,0 1 0,-5-5 0,0-1 0,-4-4 0,0 0 0,0-1 0,0-2 0,0-2 0,0-5 0,-1 1 0,1 0 0,3 0 0,0 0 0,1 3 0,-1 0 0,-2 0 0,15-12 0,-1-1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8:09.815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52 28 8027,'-31'-16'0,"11"4"0,26 23 0,7 0 0,5 1 0,6 4 0,6-1 0,-1 3 0,1 0 0,-1-3 0,-2 0 0,-3 0 0,1 0 0,-5-1 0,2-2 0,-7-1 0,-3 1 0,-2-2 0,-1-1 0,0 0 0,1 0 0,-2-2 0,-2-1 0,-2 0 0,-4 3 0,0 0 0,0 0 0,0 0 0,0 0 0,0 1 0,-1 0 0,-2 2 0,-7 6 0,-9 7 0,1-2 0,-3 1 0,-1-3 0,4 0 0,-1-3 0,7-3 0,2-1 0,4-5 0,8-4 0,1-2 0,5-2 0,1 0 0,0 2 0,0-1 0,0 4 0,0 1 0,0-2 0,1 1 0,-1 0 0,0 4 0,0-1 0,-1 0 0,-1 0 0,-1 0 0,-3 0 0,4 1 0,-4-1 0,3 0 0,-3 0 0,3 0 0,-3 3 0,3 1 0,-4 3 0,1-2 0,-2 0 0,2 3 0,0-5 0,0 3 0,-3-3 0,0 1 0,0 0 0,0-3 0,0 2 0,0-2 0,0-1 0,0 0 0,-6-15 0,0-6 0,0-6 0,6-1 0,0 0 0,0-1 0,0-1 0,0-5 0,0 7 0,0-2 0,0 1 0,0 2 0,1 0 0,1-1 0,1 1 0,3 1 0,-3 1 0,1 0 0,-1 4 0,-2 0 0,2 3 0,-2 0 0,-1-1 0,4 5 0,-3-3 0,4 3 0,-5-4 0,0 0 0,0 0 0,0 0 0,0-1 0,0-2 0,0 0 0,0 0 0,0 3 0,0-4 0,0 1 0,0 0 0,0 3 0,0 0 0,0 0 0,0 0 0,0-1 0,0 1 0,0 0 0,0 0 0,-1 1 0,-3 2 0,-1-2 0,-4 2 0,0-3 0,0 0 0,-3 0 0,-1 0 0,1 0 0,3 0 0,0 0 0,3 0 0,0 3 0,1-2 0,-1 2 0,-2 2 0,7-4 0,-7 6 0,5-4 0,-12 0 0,0-4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8:11.276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0 9 8027,'20'-5'0,"-3"1"0,-8 4 0,0 0 0,0 0 0,0 0 0,1 0 0,-1 3 0,0 0 0,0 1 0,0-1 0,0-2 0,0 3 0,1-4 0,-4 3 0,0 0 0,4 9 0,-8-14 0,1 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8:13.907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610 274 8027,'20'-50'0,"1"0"0,11-37 0,-32 72 0,1 2 0,2 1 0,-1 2 0,4 0 0,-4 1 0,6 4 0,-7-3 0,8 7 0,-4-3 0,4 4 0,0 0 0,0 0 0,0 0 0,0 0 0,0 0 0,1 0 0,-5 4 0,-9-3 0,-2 6 0,-7-4 0,-1 0 0,-1-3 0,-2 0 0,-2 0 0,1 0 0,0 0 0,-1 0 0,1 0 0,0 0 0,3 0 0,-1 0 0,2 0 0,-1 0 0,-1 0 0,4 0 0,-4 0 0,4 0 0,-1 0 0,1 0 0,-2 3 0,-5 0 0,4 1 0,0 0 0,0-2 0,0 4 0,-1-3 0,4 3 0,-1 0 0,0 3 0,2 0 0,-4 0 0,3 1 0,-3 3 0,0 1 0,0 4 0,-1 2 0,4 0 0,0-3 0,3-1 0,3 3 0,-2-1 0,2 0 0,2 0 0,1 1 0,-1-1 0,1 0 0,0 1 0,3-1 0,0-3 0,0 0 0,0-3 0,0 0 0,0-2 0,0-1 0,0 0 0,0 0 0,0 1 0,0-1 0,0 0 0,0 0 0,0 0 0,0 0 0,0 0 0,0 1 0,0-1 0,0 0 0,0 0 0,-4-4 0,-2-2 0,-3-2 0,0-1 0,-1 0 0,-2 0 0,2 0 0,-2 0 0,-2 0 0,2 0 0,-3 0 0,3 0 0,1-4 0,4-2 0,0 1 0,4-1 0,8 0 0,2 1 0,5 2 0,-1 3 0,1 3 0,-2 2 0,2 4 0,2-3 0,-2 0 0,0-3 0,-3 3 0,0-4 0,0 1 0,1-2 0,-1-1 0,0 0 0,0 0 0,0 0 0,0 0 0,0 0 0,1 0 0,-1 0 0,0 0 0,3 0 0,0 0 0,3-1 0,-2-2 0,2-2 0,-2-4 0,1 0 0,-2 0 0,0 0 0,1-1 0,-1 1 0,0 0 0,-3 0 0,1 0 0,-1 0 0,0-4 0,0 1 0,0 0 0,0 3 0,0 0 0,1 0 0,-1 3 0,0 0 0,0 0 0,0 0 0,0 2 0,0 4 0,1 0 0,-1 0 0,0 0 0,0 0 0,0 0 0,0-1 0,0-2 0,1 2 0,-1-3 0,0 4 0,0 0 0,-4 4 0,2-2 0,-4 4 0,0 0 0,-3 4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8:16.604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0 0 8027,'0'0'0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40:23.656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22 0 8027,'-12'12'0,"2"-1"0,10-2 0,0-1 0,0 1 0,0 0 0,0-1 0,0 2 0,1-2 0,1-1 0,0 0 0,1-2 0,0 0 0,1-1 0,0 0 0,1-2 0,1-1 0,-1 0 0,2-1 0,-1 0 0,1-1 0,0-1 0,-1-1 0,0 0 0,-2 0 0,0 1 0,-2 0 0,1 0 0,-1 0 0,0 2 0,0 0 0,-1 2 0,-1 2 0,0 1 0,0 2 0,0 1 0,0 0 0,0 0 0,0-1 0,0-1 0,1 0 0,-1-2 0,2-1 0,-1 0 0,0-1 0,0 1 0,0-1 0,-1 0 0,0 1 0,0-1 0,-1-3 0,1 1 0,-1-3 0,1 0 0,0 1 0,0-1 0,-1 1 0,-1 0 0,0 1 0,-1 0 0,0-1 0,0 2 0,0-1 0,0 0 0,1 0 0,0 0 0,-1 0 0,1 1 0,-1-1 0,1 1 0,0 1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8:16.828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1 1 8027,'0'0'0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8:17.741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0 1 8027,'19'27'0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8:20.373"/>
    </inkml:context>
    <inkml:brush xml:id="br0">
      <inkml:brushProperty name="width" value="0.13229" units="cm"/>
      <inkml:brushProperty name="height" value="0.13229" units="cm"/>
    </inkml:brush>
  </inkml:definitions>
  <inkml:trace contextRef="#ctx0" brushRef="#br0">322 1 8027,'-11'9'0,"3"1"0,8 2 0,-4 2 0,-2 5 0,1-4 0,-1 0 0,0-3 0,-3 3 0,3-3 0,0 0 0,0-2 0,0-1 0,-1 3 0,4 0 0,-3 2 0,3-2 0,-3-2 0,3 2 0,0-1 0,3-2 0,0 0 0,0 0 0,0 0 0,0 0 0,4 0 0,2 1 0,5 6 0,1 2 0,4 3 0,-4 1 0,0-3 0,-3 2 0,0-2 0,0-4 0,0 1 0,-3-4 0,-2 1 0,-4-4 0,0 0 0,0 0 0,0 0 0,0 0 0,-1 0 0,-2 0 0,-3 1 0,-7-1 0,2 0 0,-4 0 0,1-3 0,-1 0 0,-2-3 0,5 3 0,-1-4 0,2 2 0,-1 1 0,-1-4 0,4 2 0,0 2 0,0 1 0,0 2 0,0 1 0,-2-3 0,-1 0 0,3 0 0,0 4 0,1-4 0,5 0 0,-4-4 0,6 6 0,-2-2 0,2 2 0,1 1 0,0 0 0,0 1 0,0-1 0,0 0 0,0 0 0,0 0 0,1 4 0,2 3 0,3 1 0,-1 1 0,1 0 0,-4 4 0,1-1 0,-1 0 0,1-2 0,-2-1 0,2 0 0,-2-2 0,-1-1 0,0-4 0,0 1 0,0-2 0,0-1 0,0 1 0,0-1 0,0 0 0,0 0 0,-4-4 0,-1-1 0,-4-4 0,0 0 0,0 0 0,-1 0 0,1 0 0,0 0 0,0 0 0,0 0 0,0 0 0,0-4 0,8 3 0,4-2 0,1-2 0,2-1 0,0-2 0,3-1 0,-3-5 0,0-1 0,0-2 0,3-1 0,2-1 0,1 1 0,-1 0 0,4-1 0,-4 1 0,2 0 0,0 1 0,-1 1 0,4 0 0,0 4 0,1 0 0,1 3 0,0-4 0,1 1 0,2 1 0,0 5 0,-2-2 0,-4 2 0,-4 1 0,1-1 0,-2 4 0,0-2 0,-1 3 0,-3-2 0,0 0 0,-4-4 0,2 2 0,-4-4 0,0 0 0,0 0 0,0 0 0,0-1 0,0 1 0,0-3 0,0 0 0,0-3 0,0 2 0,0-2 0,0 3 0,-3-4 0,0 0 0,-3-1 0,3-1 0,-4 0 0,1-1 0,0 2 0,0 2 0,1-1 0,-1 3 0,-1 1 0,4 3 0,-3 3 0,3 0 0,0 0 0,2-2 0,-2 2 0,2-3 0,-2 3 0,1-5 0,-1-1 0,2 0 0,-4 3 0,5 0 0,-1-1 0,-2 1 0,2 0 0,-3 0 0,4 0 0,0 0 0,0 0 0,0-1 0,0 1 0,-8-8 0,10 22 0,-5-2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8:26.7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4:38:36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E8D71-F2FD-A34E-A640-9EBAABD79B7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A8AD2-2012-CA4D-8A80-2857599F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2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thenounproject.com</a:t>
            </a:r>
            <a:r>
              <a:rPr lang="en-US" dirty="0"/>
              <a:t>/search/?q=</a:t>
            </a:r>
            <a:r>
              <a:rPr lang="en-US" dirty="0" err="1"/>
              <a:t>jelly+fish&amp;i</a:t>
            </a:r>
            <a:r>
              <a:rPr lang="en-US" dirty="0"/>
              <a:t>=469940</a:t>
            </a:r>
          </a:p>
          <a:p>
            <a:r>
              <a:rPr lang="en-US" dirty="0"/>
              <a:t>https://</a:t>
            </a:r>
            <a:r>
              <a:rPr lang="en-US" dirty="0" err="1"/>
              <a:t>thenounproject.com</a:t>
            </a:r>
            <a:r>
              <a:rPr lang="en-US" dirty="0"/>
              <a:t>/search/?q=</a:t>
            </a:r>
            <a:r>
              <a:rPr lang="en-US" dirty="0" err="1"/>
              <a:t>anchovy&amp;i</a:t>
            </a:r>
            <a:r>
              <a:rPr lang="en-US" dirty="0"/>
              <a:t>=1370242</a:t>
            </a:r>
          </a:p>
          <a:p>
            <a:r>
              <a:rPr lang="en-US" dirty="0"/>
              <a:t>https://</a:t>
            </a:r>
            <a:r>
              <a:rPr lang="en-US" dirty="0" err="1"/>
              <a:t>thenounproject.com</a:t>
            </a:r>
            <a:r>
              <a:rPr lang="en-US" dirty="0"/>
              <a:t>/search/?q=</a:t>
            </a:r>
            <a:r>
              <a:rPr lang="en-US" dirty="0" err="1"/>
              <a:t>fish&amp;i</a:t>
            </a:r>
            <a:r>
              <a:rPr lang="en-US" dirty="0"/>
              <a:t>=3795190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A8AD2-2012-CA4D-8A80-2857599F69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8748-3110-9746-8795-D7B44AB9359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8179-D1E8-1D4C-A673-0DBF4D0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8748-3110-9746-8795-D7B44AB9359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8179-D1E8-1D4C-A673-0DBF4D0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3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8748-3110-9746-8795-D7B44AB9359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8179-D1E8-1D4C-A673-0DBF4D0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8748-3110-9746-8795-D7B44AB9359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8179-D1E8-1D4C-A673-0DBF4D0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5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8748-3110-9746-8795-D7B44AB9359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8179-D1E8-1D4C-A673-0DBF4D0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4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8748-3110-9746-8795-D7B44AB9359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8179-D1E8-1D4C-A673-0DBF4D0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5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8748-3110-9746-8795-D7B44AB9359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8179-D1E8-1D4C-A673-0DBF4D0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8748-3110-9746-8795-D7B44AB9359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8179-D1E8-1D4C-A673-0DBF4D0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8748-3110-9746-8795-D7B44AB9359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8179-D1E8-1D4C-A673-0DBF4D0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4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8748-3110-9746-8795-D7B44AB9359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8179-D1E8-1D4C-A673-0DBF4D0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8748-3110-9746-8795-D7B44AB9359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8179-D1E8-1D4C-A673-0DBF4D0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98748-3110-9746-8795-D7B44AB9359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8179-D1E8-1D4C-A673-0DBF4D0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.xml"/><Relationship Id="rId21" Type="http://schemas.openxmlformats.org/officeDocument/2006/relationships/image" Target="../media/image14.png"/><Relationship Id="rId42" Type="http://schemas.openxmlformats.org/officeDocument/2006/relationships/customXml" Target="../ink/ink16.xml"/><Relationship Id="rId47" Type="http://schemas.openxmlformats.org/officeDocument/2006/relationships/image" Target="../media/image27.png"/><Relationship Id="rId63" Type="http://schemas.openxmlformats.org/officeDocument/2006/relationships/image" Target="../media/image35.png"/><Relationship Id="rId68" Type="http://schemas.openxmlformats.org/officeDocument/2006/relationships/customXml" Target="../ink/ink29.xml"/><Relationship Id="rId84" Type="http://schemas.openxmlformats.org/officeDocument/2006/relationships/customXml" Target="../ink/ink37.xml"/><Relationship Id="rId89" Type="http://schemas.openxmlformats.org/officeDocument/2006/relationships/customXml" Target="../ink/ink40.xml"/><Relationship Id="rId16" Type="http://schemas.openxmlformats.org/officeDocument/2006/relationships/customXml" Target="../ink/ink3.xml"/><Relationship Id="rId11" Type="http://schemas.openxmlformats.org/officeDocument/2006/relationships/image" Target="../media/image9.emf"/><Relationship Id="rId32" Type="http://schemas.openxmlformats.org/officeDocument/2006/relationships/customXml" Target="../ink/ink11.xml"/><Relationship Id="rId37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customXml" Target="../ink/ink24.xml"/><Relationship Id="rId74" Type="http://schemas.openxmlformats.org/officeDocument/2006/relationships/customXml" Target="../ink/ink32.xml"/><Relationship Id="rId79" Type="http://schemas.openxmlformats.org/officeDocument/2006/relationships/image" Target="../media/image43.png"/><Relationship Id="rId5" Type="http://schemas.openxmlformats.org/officeDocument/2006/relationships/image" Target="../media/image3.png"/><Relationship Id="rId90" Type="http://schemas.openxmlformats.org/officeDocument/2006/relationships/image" Target="../media/image48.png"/><Relationship Id="rId95" Type="http://schemas.openxmlformats.org/officeDocument/2006/relationships/customXml" Target="../ink/ink44.xml"/><Relationship Id="rId22" Type="http://schemas.openxmlformats.org/officeDocument/2006/relationships/customXml" Target="../ink/ink6.xml"/><Relationship Id="rId27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customXml" Target="../ink/ink19.xml"/><Relationship Id="rId64" Type="http://schemas.openxmlformats.org/officeDocument/2006/relationships/customXml" Target="../ink/ink27.xml"/><Relationship Id="rId69" Type="http://schemas.openxmlformats.org/officeDocument/2006/relationships/image" Target="../media/image38.png"/><Relationship Id="rId80" Type="http://schemas.openxmlformats.org/officeDocument/2006/relationships/customXml" Target="../ink/ink35.xml"/><Relationship Id="rId85" Type="http://schemas.openxmlformats.org/officeDocument/2006/relationships/customXml" Target="../ink/ink38.xml"/><Relationship Id="rId3" Type="http://schemas.openxmlformats.org/officeDocument/2006/relationships/image" Target="../media/image1.png"/><Relationship Id="rId12" Type="http://schemas.openxmlformats.org/officeDocument/2006/relationships/customXml" Target="../ink/ink1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4.xml"/><Relationship Id="rId46" Type="http://schemas.openxmlformats.org/officeDocument/2006/relationships/customXml" Target="../ink/ink18.xml"/><Relationship Id="rId59" Type="http://schemas.openxmlformats.org/officeDocument/2006/relationships/image" Target="../media/image33.png"/><Relationship Id="rId67" Type="http://schemas.openxmlformats.org/officeDocument/2006/relationships/image" Target="../media/image37.png"/><Relationship Id="rId20" Type="http://schemas.openxmlformats.org/officeDocument/2006/relationships/customXml" Target="../ink/ink5.xml"/><Relationship Id="rId41" Type="http://schemas.openxmlformats.org/officeDocument/2006/relationships/image" Target="../media/image24.png"/><Relationship Id="rId54" Type="http://schemas.openxmlformats.org/officeDocument/2006/relationships/customXml" Target="../ink/ink22.xml"/><Relationship Id="rId62" Type="http://schemas.openxmlformats.org/officeDocument/2006/relationships/customXml" Target="../ink/ink26.xml"/><Relationship Id="rId70" Type="http://schemas.openxmlformats.org/officeDocument/2006/relationships/customXml" Target="../ink/ink30.xml"/><Relationship Id="rId75" Type="http://schemas.openxmlformats.org/officeDocument/2006/relationships/image" Target="../media/image41.png"/><Relationship Id="rId83" Type="http://schemas.openxmlformats.org/officeDocument/2006/relationships/image" Target="../media/image45.png"/><Relationship Id="rId88" Type="http://schemas.openxmlformats.org/officeDocument/2006/relationships/image" Target="../media/image47.png"/><Relationship Id="rId91" Type="http://schemas.openxmlformats.org/officeDocument/2006/relationships/customXml" Target="../ink/ink41.xml"/><Relationship Id="rId96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9.xml"/><Relationship Id="rId36" Type="http://schemas.openxmlformats.org/officeDocument/2006/relationships/customXml" Target="../ink/ink13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10" Type="http://schemas.openxmlformats.org/officeDocument/2006/relationships/image" Target="../media/image8.png"/><Relationship Id="rId31" Type="http://schemas.openxmlformats.org/officeDocument/2006/relationships/image" Target="../media/image19.png"/><Relationship Id="rId44" Type="http://schemas.openxmlformats.org/officeDocument/2006/relationships/customXml" Target="../ink/ink17.xml"/><Relationship Id="rId52" Type="http://schemas.openxmlformats.org/officeDocument/2006/relationships/customXml" Target="../ink/ink21.xml"/><Relationship Id="rId60" Type="http://schemas.openxmlformats.org/officeDocument/2006/relationships/customXml" Target="../ink/ink25.xml"/><Relationship Id="rId65" Type="http://schemas.openxmlformats.org/officeDocument/2006/relationships/image" Target="../media/image36.png"/><Relationship Id="rId73" Type="http://schemas.openxmlformats.org/officeDocument/2006/relationships/image" Target="../media/image40.png"/><Relationship Id="rId78" Type="http://schemas.openxmlformats.org/officeDocument/2006/relationships/customXml" Target="../ink/ink34.xml"/><Relationship Id="rId81" Type="http://schemas.openxmlformats.org/officeDocument/2006/relationships/image" Target="../media/image44.png"/><Relationship Id="rId86" Type="http://schemas.openxmlformats.org/officeDocument/2006/relationships/image" Target="../media/image46.png"/><Relationship Id="rId94" Type="http://schemas.openxmlformats.org/officeDocument/2006/relationships/customXml" Target="../ink/ink43.xml"/><Relationship Id="rId99" Type="http://schemas.openxmlformats.org/officeDocument/2006/relationships/customXml" Target="../ink/ink47.xml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3" Type="http://schemas.openxmlformats.org/officeDocument/2006/relationships/image" Target="../media/image10.png"/><Relationship Id="rId18" Type="http://schemas.openxmlformats.org/officeDocument/2006/relationships/customXml" Target="../ink/ink4.xml"/><Relationship Id="rId39" Type="http://schemas.openxmlformats.org/officeDocument/2006/relationships/image" Target="../media/image23.png"/><Relationship Id="rId34" Type="http://schemas.openxmlformats.org/officeDocument/2006/relationships/customXml" Target="../ink/ink12.xml"/><Relationship Id="rId50" Type="http://schemas.openxmlformats.org/officeDocument/2006/relationships/customXml" Target="../ink/ink20.xml"/><Relationship Id="rId55" Type="http://schemas.openxmlformats.org/officeDocument/2006/relationships/image" Target="../media/image31.png"/><Relationship Id="rId76" Type="http://schemas.openxmlformats.org/officeDocument/2006/relationships/customXml" Target="../ink/ink33.xml"/><Relationship Id="rId97" Type="http://schemas.openxmlformats.org/officeDocument/2006/relationships/image" Target="../media/image50.png"/><Relationship Id="rId7" Type="http://schemas.openxmlformats.org/officeDocument/2006/relationships/image" Target="../media/image5.emf"/><Relationship Id="rId71" Type="http://schemas.openxmlformats.org/officeDocument/2006/relationships/image" Target="../media/image39.png"/><Relationship Id="rId92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8.png"/><Relationship Id="rId24" Type="http://schemas.openxmlformats.org/officeDocument/2006/relationships/customXml" Target="../ink/ink7.xml"/><Relationship Id="rId40" Type="http://schemas.openxmlformats.org/officeDocument/2006/relationships/customXml" Target="../ink/ink15.xml"/><Relationship Id="rId45" Type="http://schemas.openxmlformats.org/officeDocument/2006/relationships/image" Target="../media/image26.png"/><Relationship Id="rId66" Type="http://schemas.openxmlformats.org/officeDocument/2006/relationships/customXml" Target="../ink/ink28.xml"/><Relationship Id="rId87" Type="http://schemas.openxmlformats.org/officeDocument/2006/relationships/customXml" Target="../ink/ink39.xml"/><Relationship Id="rId61" Type="http://schemas.openxmlformats.org/officeDocument/2006/relationships/image" Target="../media/image34.png"/><Relationship Id="rId82" Type="http://schemas.openxmlformats.org/officeDocument/2006/relationships/customXml" Target="../ink/ink36.xml"/><Relationship Id="rId19" Type="http://schemas.openxmlformats.org/officeDocument/2006/relationships/image" Target="../media/image13.png"/><Relationship Id="rId14" Type="http://schemas.openxmlformats.org/officeDocument/2006/relationships/customXml" Target="../ink/ink2.xml"/><Relationship Id="rId30" Type="http://schemas.openxmlformats.org/officeDocument/2006/relationships/customXml" Target="../ink/ink10.xml"/><Relationship Id="rId35" Type="http://schemas.openxmlformats.org/officeDocument/2006/relationships/image" Target="../media/image21.png"/><Relationship Id="rId56" Type="http://schemas.openxmlformats.org/officeDocument/2006/relationships/customXml" Target="../ink/ink23.xml"/><Relationship Id="rId77" Type="http://schemas.openxmlformats.org/officeDocument/2006/relationships/image" Target="../media/image42.png"/><Relationship Id="rId8" Type="http://schemas.openxmlformats.org/officeDocument/2006/relationships/image" Target="../media/image6.emf"/><Relationship Id="rId51" Type="http://schemas.openxmlformats.org/officeDocument/2006/relationships/image" Target="../media/image29.png"/><Relationship Id="rId72" Type="http://schemas.openxmlformats.org/officeDocument/2006/relationships/customXml" Target="../ink/ink31.xml"/><Relationship Id="rId93" Type="http://schemas.openxmlformats.org/officeDocument/2006/relationships/customXml" Target="../ink/ink42.xml"/><Relationship Id="rId98" Type="http://schemas.openxmlformats.org/officeDocument/2006/relationships/customXml" Target="../ink/ink46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.xml"/><Relationship Id="rId21" Type="http://schemas.openxmlformats.org/officeDocument/2006/relationships/image" Target="../media/image60.png"/><Relationship Id="rId42" Type="http://schemas.openxmlformats.org/officeDocument/2006/relationships/customXml" Target="../ink/ink68.xml"/><Relationship Id="rId47" Type="http://schemas.openxmlformats.org/officeDocument/2006/relationships/image" Target="../media/image73.png"/><Relationship Id="rId63" Type="http://schemas.openxmlformats.org/officeDocument/2006/relationships/image" Target="../media/image81.png"/><Relationship Id="rId68" Type="http://schemas.openxmlformats.org/officeDocument/2006/relationships/customXml" Target="../ink/ink81.xml"/><Relationship Id="rId84" Type="http://schemas.openxmlformats.org/officeDocument/2006/relationships/customXml" Target="../ink/ink90.xml"/><Relationship Id="rId89" Type="http://schemas.openxmlformats.org/officeDocument/2006/relationships/image" Target="../media/image92.png"/><Relationship Id="rId16" Type="http://schemas.openxmlformats.org/officeDocument/2006/relationships/customXml" Target="../ink/ink55.xml"/><Relationship Id="rId11" Type="http://schemas.openxmlformats.org/officeDocument/2006/relationships/image" Target="../media/image55.png"/><Relationship Id="rId32" Type="http://schemas.openxmlformats.org/officeDocument/2006/relationships/customXml" Target="../ink/ink63.xml"/><Relationship Id="rId37" Type="http://schemas.openxmlformats.org/officeDocument/2006/relationships/image" Target="../media/image68.png"/><Relationship Id="rId53" Type="http://schemas.openxmlformats.org/officeDocument/2006/relationships/image" Target="../media/image76.png"/><Relationship Id="rId58" Type="http://schemas.openxmlformats.org/officeDocument/2006/relationships/customXml" Target="../ink/ink76.xml"/><Relationship Id="rId74" Type="http://schemas.openxmlformats.org/officeDocument/2006/relationships/customXml" Target="../ink/ink84.xml"/><Relationship Id="rId79" Type="http://schemas.openxmlformats.org/officeDocument/2006/relationships/customXml" Target="../ink/ink87.xml"/><Relationship Id="rId5" Type="http://schemas.openxmlformats.org/officeDocument/2006/relationships/image" Target="../media/image52.png"/><Relationship Id="rId90" Type="http://schemas.openxmlformats.org/officeDocument/2006/relationships/customXml" Target="../ink/ink94.xml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3.png"/><Relationship Id="rId30" Type="http://schemas.openxmlformats.org/officeDocument/2006/relationships/customXml" Target="../ink/ink62.xml"/><Relationship Id="rId35" Type="http://schemas.openxmlformats.org/officeDocument/2006/relationships/image" Target="../media/image67.png"/><Relationship Id="rId43" Type="http://schemas.openxmlformats.org/officeDocument/2006/relationships/image" Target="../media/image71.png"/><Relationship Id="rId48" Type="http://schemas.openxmlformats.org/officeDocument/2006/relationships/customXml" Target="../ink/ink71.xml"/><Relationship Id="rId56" Type="http://schemas.openxmlformats.org/officeDocument/2006/relationships/customXml" Target="../ink/ink75.xml"/><Relationship Id="rId64" Type="http://schemas.openxmlformats.org/officeDocument/2006/relationships/customXml" Target="../ink/ink79.xml"/><Relationship Id="rId69" Type="http://schemas.openxmlformats.org/officeDocument/2006/relationships/image" Target="../media/image84.png"/><Relationship Id="rId77" Type="http://schemas.openxmlformats.org/officeDocument/2006/relationships/customXml" Target="../ink/ink86.xml"/><Relationship Id="rId8" Type="http://schemas.openxmlformats.org/officeDocument/2006/relationships/customXml" Target="../ink/ink51.xml"/><Relationship Id="rId51" Type="http://schemas.openxmlformats.org/officeDocument/2006/relationships/image" Target="../media/image75.png"/><Relationship Id="rId72" Type="http://schemas.openxmlformats.org/officeDocument/2006/relationships/customXml" Target="../ink/ink83.xml"/><Relationship Id="rId80" Type="http://schemas.openxmlformats.org/officeDocument/2006/relationships/image" Target="../media/image89.png"/><Relationship Id="rId85" Type="http://schemas.openxmlformats.org/officeDocument/2006/relationships/customXml" Target="../ink/ink91.xml"/><Relationship Id="rId3" Type="http://schemas.openxmlformats.org/officeDocument/2006/relationships/image" Target="../media/image51.png"/><Relationship Id="rId12" Type="http://schemas.openxmlformats.org/officeDocument/2006/relationships/customXml" Target="../ink/ink53.xm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33" Type="http://schemas.openxmlformats.org/officeDocument/2006/relationships/image" Target="../media/image66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59" Type="http://schemas.openxmlformats.org/officeDocument/2006/relationships/image" Target="../media/image79.png"/><Relationship Id="rId67" Type="http://schemas.openxmlformats.org/officeDocument/2006/relationships/image" Target="../media/image83.png"/><Relationship Id="rId20" Type="http://schemas.openxmlformats.org/officeDocument/2006/relationships/customXml" Target="../ink/ink57.xml"/><Relationship Id="rId41" Type="http://schemas.openxmlformats.org/officeDocument/2006/relationships/image" Target="../media/image70.png"/><Relationship Id="rId54" Type="http://schemas.openxmlformats.org/officeDocument/2006/relationships/customXml" Target="../ink/ink74.xml"/><Relationship Id="rId62" Type="http://schemas.openxmlformats.org/officeDocument/2006/relationships/customXml" Target="../ink/ink78.xml"/><Relationship Id="rId70" Type="http://schemas.openxmlformats.org/officeDocument/2006/relationships/customXml" Target="../ink/ink82.xml"/><Relationship Id="rId75" Type="http://schemas.openxmlformats.org/officeDocument/2006/relationships/customXml" Target="../ink/ink85.xml"/><Relationship Id="rId83" Type="http://schemas.openxmlformats.org/officeDocument/2006/relationships/customXml" Target="../ink/ink89.xml"/><Relationship Id="rId88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74.png"/><Relationship Id="rId57" Type="http://schemas.openxmlformats.org/officeDocument/2006/relationships/image" Target="../media/image78.png"/><Relationship Id="rId10" Type="http://schemas.openxmlformats.org/officeDocument/2006/relationships/customXml" Target="../ink/ink52.xml"/><Relationship Id="rId31" Type="http://schemas.openxmlformats.org/officeDocument/2006/relationships/image" Target="../media/image65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60" Type="http://schemas.openxmlformats.org/officeDocument/2006/relationships/customXml" Target="../ink/ink77.xml"/><Relationship Id="rId65" Type="http://schemas.openxmlformats.org/officeDocument/2006/relationships/image" Target="../media/image82.png"/><Relationship Id="rId73" Type="http://schemas.openxmlformats.org/officeDocument/2006/relationships/image" Target="../media/image86.png"/><Relationship Id="rId78" Type="http://schemas.openxmlformats.org/officeDocument/2006/relationships/image" Target="../media/image88.png"/><Relationship Id="rId81" Type="http://schemas.openxmlformats.org/officeDocument/2006/relationships/customXml" Target="../ink/ink88.xml"/><Relationship Id="rId86" Type="http://schemas.openxmlformats.org/officeDocument/2006/relationships/customXml" Target="../ink/ink92.xml"/><Relationship Id="rId4" Type="http://schemas.openxmlformats.org/officeDocument/2006/relationships/customXml" Target="../ink/ink49.xml"/><Relationship Id="rId9" Type="http://schemas.openxmlformats.org/officeDocument/2006/relationships/image" Target="../media/image54.png"/><Relationship Id="rId13" Type="http://schemas.openxmlformats.org/officeDocument/2006/relationships/image" Target="../media/image56.png"/><Relationship Id="rId18" Type="http://schemas.openxmlformats.org/officeDocument/2006/relationships/customXml" Target="../ink/ink56.xml"/><Relationship Id="rId39" Type="http://schemas.openxmlformats.org/officeDocument/2006/relationships/image" Target="../media/image69.png"/><Relationship Id="rId34" Type="http://schemas.openxmlformats.org/officeDocument/2006/relationships/customXml" Target="../ink/ink64.xml"/><Relationship Id="rId50" Type="http://schemas.openxmlformats.org/officeDocument/2006/relationships/customXml" Target="../ink/ink72.xml"/><Relationship Id="rId55" Type="http://schemas.openxmlformats.org/officeDocument/2006/relationships/image" Target="../media/image77.png"/><Relationship Id="rId76" Type="http://schemas.openxmlformats.org/officeDocument/2006/relationships/image" Target="../media/image87.png"/><Relationship Id="rId7" Type="http://schemas.openxmlformats.org/officeDocument/2006/relationships/image" Target="../media/image53.png"/><Relationship Id="rId71" Type="http://schemas.openxmlformats.org/officeDocument/2006/relationships/image" Target="../media/image85.png"/><Relationship Id="rId2" Type="http://schemas.openxmlformats.org/officeDocument/2006/relationships/customXml" Target="../ink/ink48.xml"/><Relationship Id="rId29" Type="http://schemas.openxmlformats.org/officeDocument/2006/relationships/image" Target="../media/image64.png"/><Relationship Id="rId24" Type="http://schemas.openxmlformats.org/officeDocument/2006/relationships/customXml" Target="../ink/ink59.xml"/><Relationship Id="rId40" Type="http://schemas.openxmlformats.org/officeDocument/2006/relationships/customXml" Target="../ink/ink67.xml"/><Relationship Id="rId45" Type="http://schemas.openxmlformats.org/officeDocument/2006/relationships/image" Target="../media/image72.png"/><Relationship Id="rId66" Type="http://schemas.openxmlformats.org/officeDocument/2006/relationships/customXml" Target="../ink/ink80.xml"/><Relationship Id="rId87" Type="http://schemas.openxmlformats.org/officeDocument/2006/relationships/image" Target="../media/image91.png"/><Relationship Id="rId61" Type="http://schemas.openxmlformats.org/officeDocument/2006/relationships/image" Target="../media/image80.png"/><Relationship Id="rId82" Type="http://schemas.openxmlformats.org/officeDocument/2006/relationships/image" Target="../media/image90.png"/><Relationship Id="rId1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D5E2E36-1479-FB4D-B4D8-AF1C8C55F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04"/>
          <a:stretch/>
        </p:blipFill>
        <p:spPr>
          <a:xfrm>
            <a:off x="821163" y="8014787"/>
            <a:ext cx="1270196" cy="957676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6EA3264-849F-3D40-A4FB-52D4DCE95A33}"/>
              </a:ext>
            </a:extLst>
          </p:cNvPr>
          <p:cNvGrpSpPr/>
          <p:nvPr/>
        </p:nvGrpSpPr>
        <p:grpSpPr>
          <a:xfrm>
            <a:off x="557247" y="3709684"/>
            <a:ext cx="5396334" cy="2478322"/>
            <a:chOff x="3287670" y="1691457"/>
            <a:chExt cx="8772964" cy="402907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686F503-84F5-2942-BF29-86B07A1B6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357" t="18750" b="24875"/>
            <a:stretch/>
          </p:blipFill>
          <p:spPr>
            <a:xfrm>
              <a:off x="3287670" y="1691457"/>
              <a:ext cx="8759908" cy="4029075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05DABA0-2629-9544-A723-23F765AD9EF5}"/>
                </a:ext>
              </a:extLst>
            </p:cNvPr>
            <p:cNvSpPr txBox="1"/>
            <p:nvPr/>
          </p:nvSpPr>
          <p:spPr>
            <a:xfrm>
              <a:off x="5815016" y="2980545"/>
              <a:ext cx="1471613" cy="64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>
                  <a:solidFill>
                    <a:srgbClr val="79301F"/>
                  </a:solidFill>
                  <a:latin typeface="Helvetica" pitchFamily="2" charset="0"/>
                </a:rPr>
                <a:t>Gulf of Alaska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0AD8D2-BFAD-2A48-9BF5-E23707DD24B1}"/>
                </a:ext>
              </a:extLst>
            </p:cNvPr>
            <p:cNvSpPr txBox="1"/>
            <p:nvPr/>
          </p:nvSpPr>
          <p:spPr>
            <a:xfrm>
              <a:off x="6081707" y="3800475"/>
              <a:ext cx="1471613" cy="64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>
                  <a:solidFill>
                    <a:srgbClr val="E4B174"/>
                  </a:solidFill>
                  <a:latin typeface="Helvetica" pitchFamily="2" charset="0"/>
                </a:rPr>
                <a:t>West Coast 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073A2D-39E7-374D-B3EA-23B207082C7B}"/>
                </a:ext>
              </a:extLst>
            </p:cNvPr>
            <p:cNvSpPr txBox="1"/>
            <p:nvPr/>
          </p:nvSpPr>
          <p:spPr>
            <a:xfrm>
              <a:off x="3905249" y="3314697"/>
              <a:ext cx="1471613" cy="64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>
                  <a:solidFill>
                    <a:srgbClr val="F69A72"/>
                  </a:solidFill>
                  <a:latin typeface="Helvetica" pitchFamily="2" charset="0"/>
                </a:rPr>
                <a:t>Aleutian Islands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CEA387-96DE-8545-A3BE-9E0D6E00038A}"/>
                </a:ext>
              </a:extLst>
            </p:cNvPr>
            <p:cNvSpPr txBox="1"/>
            <p:nvPr/>
          </p:nvSpPr>
          <p:spPr>
            <a:xfrm>
              <a:off x="4124326" y="2391367"/>
              <a:ext cx="876300" cy="111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>
                  <a:solidFill>
                    <a:srgbClr val="E85A5D"/>
                  </a:solidFill>
                  <a:latin typeface="Helvetica" pitchFamily="2" charset="0"/>
                </a:rPr>
                <a:t>Eastern Bering Sea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890639-A62B-9043-925C-4A47B3B587AF}"/>
                </a:ext>
              </a:extLst>
            </p:cNvPr>
            <p:cNvSpPr txBox="1"/>
            <p:nvPr/>
          </p:nvSpPr>
          <p:spPr>
            <a:xfrm>
              <a:off x="8234356" y="4224335"/>
              <a:ext cx="1471613" cy="64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>
                  <a:solidFill>
                    <a:srgbClr val="AC3E3F"/>
                  </a:solidFill>
                  <a:latin typeface="Helvetica" pitchFamily="2" charset="0"/>
                </a:rPr>
                <a:t>Gulf of Mexico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CD62BA-A7DB-7F46-B610-1F8430429876}"/>
                </a:ext>
              </a:extLst>
            </p:cNvPr>
            <p:cNvSpPr txBox="1"/>
            <p:nvPr/>
          </p:nvSpPr>
          <p:spPr>
            <a:xfrm>
              <a:off x="9485797" y="4434275"/>
              <a:ext cx="1471613" cy="64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>
                  <a:solidFill>
                    <a:srgbClr val="D67235"/>
                  </a:solidFill>
                  <a:latin typeface="Helvetica" pitchFamily="2" charset="0"/>
                </a:rPr>
                <a:t>Southeast US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397B7C-3A15-974C-A761-C268BEDF38E9}"/>
                </a:ext>
              </a:extLst>
            </p:cNvPr>
            <p:cNvSpPr txBox="1"/>
            <p:nvPr/>
          </p:nvSpPr>
          <p:spPr>
            <a:xfrm>
              <a:off x="9725856" y="4001918"/>
              <a:ext cx="1471613" cy="64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>
                  <a:solidFill>
                    <a:srgbClr val="FA796B"/>
                  </a:solidFill>
                  <a:latin typeface="Helvetica" pitchFamily="2" charset="0"/>
                </a:rPr>
                <a:t>Northeast US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D1D140-E33F-B045-9792-F598D8A7E51D}"/>
                </a:ext>
              </a:extLst>
            </p:cNvPr>
            <p:cNvSpPr txBox="1"/>
            <p:nvPr/>
          </p:nvSpPr>
          <p:spPr>
            <a:xfrm>
              <a:off x="10164450" y="3771002"/>
              <a:ext cx="1471613" cy="64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>
                  <a:solidFill>
                    <a:srgbClr val="A8512A"/>
                  </a:solidFill>
                  <a:latin typeface="Helvetica" pitchFamily="2" charset="0"/>
                </a:rPr>
                <a:t>Scotian Shelf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E5E7EA4-A112-0645-A4A9-6D950901641B}"/>
                </a:ext>
              </a:extLst>
            </p:cNvPr>
            <p:cNvSpPr txBox="1"/>
            <p:nvPr/>
          </p:nvSpPr>
          <p:spPr>
            <a:xfrm>
              <a:off x="10589021" y="2609486"/>
              <a:ext cx="1471613" cy="64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>
                  <a:solidFill>
                    <a:srgbClr val="6F2321"/>
                  </a:solidFill>
                  <a:latin typeface="Helvetica" pitchFamily="2" charset="0"/>
                </a:rPr>
                <a:t>Newfoundland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26774EC-6891-BF44-9F68-F133BC121152}"/>
              </a:ext>
            </a:extLst>
          </p:cNvPr>
          <p:cNvSpPr txBox="1"/>
          <p:nvPr/>
        </p:nvSpPr>
        <p:spPr>
          <a:xfrm>
            <a:off x="440194" y="1033708"/>
            <a:ext cx="2032134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E85A5D"/>
                </a:solidFill>
                <a:latin typeface="Helvetica" pitchFamily="2" charset="0"/>
              </a:rPr>
              <a:t>Eastern Bering Sea</a:t>
            </a:r>
            <a:endParaRPr lang="en-US" sz="1013" b="1" dirty="0">
              <a:latin typeface="Helvetica" pitchFamily="2" charset="0"/>
            </a:endParaRPr>
          </a:p>
          <a:p>
            <a:pPr algn="ctr"/>
            <a:r>
              <a:rPr lang="en-US" sz="1013" dirty="0">
                <a:latin typeface="Helvetica" pitchFamily="2" charset="0"/>
              </a:rPr>
              <a:t>Northern sea nettle </a:t>
            </a:r>
          </a:p>
          <a:p>
            <a:pPr algn="ctr"/>
            <a:r>
              <a:rPr lang="en-US" sz="1013" i="1" dirty="0">
                <a:latin typeface="Helvetica" pitchFamily="2" charset="0"/>
              </a:rPr>
              <a:t>Chrysaora melanaster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BC46FAE-C864-F34D-BDD3-F54EA2CD4E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604"/>
          <a:stretch/>
        </p:blipFill>
        <p:spPr>
          <a:xfrm>
            <a:off x="890939" y="1498540"/>
            <a:ext cx="1130645" cy="95421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B82056D0-62B9-FB4F-933F-2F3093EBB9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282"/>
          <a:stretch/>
        </p:blipFill>
        <p:spPr>
          <a:xfrm>
            <a:off x="2196339" y="8102392"/>
            <a:ext cx="3786078" cy="76284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4EDD90B-2545-B246-AE76-F7B41B000D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549"/>
          <a:stretch/>
        </p:blipFill>
        <p:spPr>
          <a:xfrm>
            <a:off x="2195086" y="6683562"/>
            <a:ext cx="3773816" cy="76284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CC82E89-533B-804F-8575-DDD9918C57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6757"/>
          <a:stretch/>
        </p:blipFill>
        <p:spPr>
          <a:xfrm>
            <a:off x="2139479" y="1502327"/>
            <a:ext cx="3810087" cy="7628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2FE851-8029-5646-B00D-039C6470AD3E}"/>
              </a:ext>
            </a:extLst>
          </p:cNvPr>
          <p:cNvSpPr txBox="1"/>
          <p:nvPr/>
        </p:nvSpPr>
        <p:spPr>
          <a:xfrm>
            <a:off x="579391" y="7812969"/>
            <a:ext cx="175374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6F2321"/>
                </a:solidFill>
                <a:latin typeface="Helvetica" pitchFamily="2" charset="0"/>
              </a:rPr>
              <a:t>Newfoundland</a:t>
            </a:r>
            <a:endParaRPr lang="en-US" sz="1013" b="1" dirty="0">
              <a:latin typeface="Helvetica" pitchFamily="2" charset="0"/>
            </a:endParaRPr>
          </a:p>
          <a:p>
            <a:pPr algn="ctr"/>
            <a:r>
              <a:rPr lang="en-US" sz="1013" dirty="0">
                <a:latin typeface="Helvetica" pitchFamily="2" charset="0"/>
              </a:rPr>
              <a:t>Arctic eelpout</a:t>
            </a:r>
            <a:endParaRPr lang="en-US" sz="1013" i="1" dirty="0">
              <a:latin typeface="Helvetica" pitchFamily="2" charset="0"/>
            </a:endParaRPr>
          </a:p>
          <a:p>
            <a:pPr algn="ctr"/>
            <a:r>
              <a:rPr lang="en-US" sz="1013" i="1" dirty="0">
                <a:latin typeface="Helvetica" pitchFamily="2" charset="0"/>
              </a:rPr>
              <a:t>Lycodes reticulatus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AE3AE65-A0A2-7F4C-B51C-CEE8A273F34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1090" t="16212" b="20790"/>
          <a:stretch/>
        </p:blipFill>
        <p:spPr>
          <a:xfrm>
            <a:off x="5274977" y="892237"/>
            <a:ext cx="956651" cy="5311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CC329C0-10C5-9844-A594-6BC8082C2FB7}"/>
              </a:ext>
            </a:extLst>
          </p:cNvPr>
          <p:cNvSpPr txBox="1"/>
          <p:nvPr/>
        </p:nvSpPr>
        <p:spPr>
          <a:xfrm>
            <a:off x="3458430" y="1217008"/>
            <a:ext cx="133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2003 Arrival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0F26A3-A723-164B-8D1A-46D1FE951529}"/>
              </a:ext>
            </a:extLst>
          </p:cNvPr>
          <p:cNvSpPr txBox="1"/>
          <p:nvPr/>
        </p:nvSpPr>
        <p:spPr>
          <a:xfrm>
            <a:off x="3410377" y="7713528"/>
            <a:ext cx="153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2010 Departure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B3A55E-6C88-0E43-9545-B3F57201172A}"/>
              </a:ext>
            </a:extLst>
          </p:cNvPr>
          <p:cNvCxnSpPr>
            <a:cxnSpLocks/>
          </p:cNvCxnSpPr>
          <p:nvPr/>
        </p:nvCxnSpPr>
        <p:spPr>
          <a:xfrm>
            <a:off x="5453046" y="4602819"/>
            <a:ext cx="6982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6373290-0E72-7C4A-BB13-F797EB554D63}"/>
              </a:ext>
            </a:extLst>
          </p:cNvPr>
          <p:cNvCxnSpPr>
            <a:cxnSpLocks/>
          </p:cNvCxnSpPr>
          <p:nvPr/>
        </p:nvCxnSpPr>
        <p:spPr>
          <a:xfrm>
            <a:off x="6159894" y="4594193"/>
            <a:ext cx="0" cy="3813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hape&#10;&#10;Description automatically generated with low confidence">
            <a:extLst>
              <a:ext uri="{FF2B5EF4-FFF2-40B4-BE49-F238E27FC236}">
                <a16:creationId xmlns:a16="http://schemas.microsoft.com/office/drawing/2014/main" id="{31A0A442-BCAA-A347-B20E-76D6949299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7448"/>
          <a:stretch/>
        </p:blipFill>
        <p:spPr>
          <a:xfrm>
            <a:off x="744945" y="6525732"/>
            <a:ext cx="1422632" cy="103215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C3332C4-8D21-0F42-A0B0-C8C4D641909F}"/>
              </a:ext>
            </a:extLst>
          </p:cNvPr>
          <p:cNvSpPr txBox="1"/>
          <p:nvPr/>
        </p:nvSpPr>
        <p:spPr>
          <a:xfrm>
            <a:off x="468425" y="6413552"/>
            <a:ext cx="1975673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AC3E3F"/>
                </a:solidFill>
                <a:latin typeface="Helvetica" pitchFamily="2" charset="0"/>
              </a:rPr>
              <a:t>Gulf of Mexico</a:t>
            </a:r>
            <a:endParaRPr lang="en-US" sz="1013" dirty="0">
              <a:latin typeface="Helvetica" pitchFamily="2" charset="0"/>
            </a:endParaRPr>
          </a:p>
          <a:p>
            <a:pPr algn="ctr"/>
            <a:r>
              <a:rPr lang="en-US" sz="1013" dirty="0">
                <a:latin typeface="Helvetica" pitchFamily="2" charset="0"/>
              </a:rPr>
              <a:t>Broad-striped anchovy</a:t>
            </a:r>
          </a:p>
          <a:p>
            <a:pPr algn="ctr"/>
            <a:r>
              <a:rPr lang="en-US" sz="1013" i="1" dirty="0">
                <a:latin typeface="Helvetica" pitchFamily="2" charset="0"/>
              </a:rPr>
              <a:t>Anchoa hepsetus</a:t>
            </a:r>
          </a:p>
          <a:p>
            <a:pPr algn="ctr"/>
            <a:endParaRPr lang="en-US" sz="1013" dirty="0">
              <a:latin typeface="Helvetica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54C216-45C8-C244-BE6D-FCB95421B772}"/>
              </a:ext>
            </a:extLst>
          </p:cNvPr>
          <p:cNvSpPr txBox="1"/>
          <p:nvPr/>
        </p:nvSpPr>
        <p:spPr>
          <a:xfrm>
            <a:off x="2865232" y="6393478"/>
            <a:ext cx="260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Consistently Present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CE4BDF-9BE5-3C4D-A11C-886D4EF3743B}"/>
              </a:ext>
            </a:extLst>
          </p:cNvPr>
          <p:cNvCxnSpPr>
            <a:cxnSpLocks/>
          </p:cNvCxnSpPr>
          <p:nvPr/>
        </p:nvCxnSpPr>
        <p:spPr>
          <a:xfrm flipH="1">
            <a:off x="5847519" y="8407612"/>
            <a:ext cx="3162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7E909D8-D37E-404F-B266-1846E5E5B8BB}"/>
              </a:ext>
            </a:extLst>
          </p:cNvPr>
          <p:cNvCxnSpPr>
            <a:cxnSpLocks/>
          </p:cNvCxnSpPr>
          <p:nvPr/>
        </p:nvCxnSpPr>
        <p:spPr>
          <a:xfrm>
            <a:off x="4149584" y="5689770"/>
            <a:ext cx="0" cy="746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C9B2CB5-24F0-414B-A3A2-DF98075B5445}"/>
              </a:ext>
            </a:extLst>
          </p:cNvPr>
          <p:cNvCxnSpPr>
            <a:cxnSpLocks/>
          </p:cNvCxnSpPr>
          <p:nvPr/>
        </p:nvCxnSpPr>
        <p:spPr>
          <a:xfrm>
            <a:off x="456946" y="4392718"/>
            <a:ext cx="624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AD4D1A-8D8F-4F45-87AC-C69C924AC7E3}"/>
              </a:ext>
            </a:extLst>
          </p:cNvPr>
          <p:cNvCxnSpPr>
            <a:cxnSpLocks/>
          </p:cNvCxnSpPr>
          <p:nvPr/>
        </p:nvCxnSpPr>
        <p:spPr>
          <a:xfrm>
            <a:off x="454842" y="1329094"/>
            <a:ext cx="0" cy="3072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DD8258-4D09-7842-AB7D-6E7950380E52}"/>
              </a:ext>
            </a:extLst>
          </p:cNvPr>
          <p:cNvCxnSpPr>
            <a:cxnSpLocks/>
          </p:cNvCxnSpPr>
          <p:nvPr/>
        </p:nvCxnSpPr>
        <p:spPr>
          <a:xfrm>
            <a:off x="454842" y="1336565"/>
            <a:ext cx="3256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1A777FF-0D6E-2A49-B31A-19140D06301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7127"/>
          <a:stretch/>
        </p:blipFill>
        <p:spPr>
          <a:xfrm>
            <a:off x="2157617" y="3075397"/>
            <a:ext cx="3773811" cy="7589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006E650-57FA-0B43-8EBB-1D7DD4714595}"/>
              </a:ext>
            </a:extLst>
          </p:cNvPr>
          <p:cNvSpPr txBox="1"/>
          <p:nvPr/>
        </p:nvSpPr>
        <p:spPr>
          <a:xfrm>
            <a:off x="2380468" y="2725953"/>
            <a:ext cx="3328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Sequential Arrivals and Departures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8FA285-1110-D04D-B58D-ED94131C3D67}"/>
              </a:ext>
            </a:extLst>
          </p:cNvPr>
          <p:cNvGrpSpPr/>
          <p:nvPr/>
        </p:nvGrpSpPr>
        <p:grpSpPr>
          <a:xfrm>
            <a:off x="784544" y="3093633"/>
            <a:ext cx="1343434" cy="559961"/>
            <a:chOff x="360218" y="3521769"/>
            <a:chExt cx="5112327" cy="2130886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AEB4009-3A67-FF43-A802-4C1F10137D3D}"/>
                </a:ext>
              </a:extLst>
            </p:cNvPr>
            <p:cNvSpPr/>
            <p:nvPr/>
          </p:nvSpPr>
          <p:spPr>
            <a:xfrm>
              <a:off x="360218" y="3532909"/>
              <a:ext cx="5112327" cy="2119746"/>
            </a:xfrm>
            <a:custGeom>
              <a:avLst/>
              <a:gdLst>
                <a:gd name="connsiteX0" fmla="*/ 40048 w 1343434"/>
                <a:gd name="connsiteY0" fmla="*/ 243929 h 557034"/>
                <a:gd name="connsiteX1" fmla="*/ 29126 w 1343434"/>
                <a:gd name="connsiteY1" fmla="*/ 273055 h 557034"/>
                <a:gd name="connsiteX2" fmla="*/ 18203 w 1343434"/>
                <a:gd name="connsiteY2" fmla="*/ 276696 h 557034"/>
                <a:gd name="connsiteX3" fmla="*/ 7281 w 1343434"/>
                <a:gd name="connsiteY3" fmla="*/ 298541 h 557034"/>
                <a:gd name="connsiteX4" fmla="*/ 18203 w 1343434"/>
                <a:gd name="connsiteY4" fmla="*/ 324026 h 557034"/>
                <a:gd name="connsiteX5" fmla="*/ 29126 w 1343434"/>
                <a:gd name="connsiteY5" fmla="*/ 334948 h 557034"/>
                <a:gd name="connsiteX6" fmla="*/ 36407 w 1343434"/>
                <a:gd name="connsiteY6" fmla="*/ 345870 h 557034"/>
                <a:gd name="connsiteX7" fmla="*/ 47329 w 1343434"/>
                <a:gd name="connsiteY7" fmla="*/ 349511 h 557034"/>
                <a:gd name="connsiteX8" fmla="*/ 54611 w 1343434"/>
                <a:gd name="connsiteY8" fmla="*/ 356793 h 557034"/>
                <a:gd name="connsiteX9" fmla="*/ 76455 w 1343434"/>
                <a:gd name="connsiteY9" fmla="*/ 371356 h 557034"/>
                <a:gd name="connsiteX10" fmla="*/ 94659 w 1343434"/>
                <a:gd name="connsiteY10" fmla="*/ 389559 h 557034"/>
                <a:gd name="connsiteX11" fmla="*/ 105581 w 1343434"/>
                <a:gd name="connsiteY11" fmla="*/ 393200 h 557034"/>
                <a:gd name="connsiteX12" fmla="*/ 127425 w 1343434"/>
                <a:gd name="connsiteY12" fmla="*/ 407763 h 557034"/>
                <a:gd name="connsiteX13" fmla="*/ 138348 w 1343434"/>
                <a:gd name="connsiteY13" fmla="*/ 415044 h 557034"/>
                <a:gd name="connsiteX14" fmla="*/ 192959 w 1343434"/>
                <a:gd name="connsiteY14" fmla="*/ 433248 h 557034"/>
                <a:gd name="connsiteX15" fmla="*/ 214803 w 1343434"/>
                <a:gd name="connsiteY15" fmla="*/ 440530 h 557034"/>
                <a:gd name="connsiteX16" fmla="*/ 225726 w 1343434"/>
                <a:gd name="connsiteY16" fmla="*/ 444170 h 557034"/>
                <a:gd name="connsiteX17" fmla="*/ 240289 w 1343434"/>
                <a:gd name="connsiteY17" fmla="*/ 447811 h 557034"/>
                <a:gd name="connsiteX18" fmla="*/ 258492 w 1343434"/>
                <a:gd name="connsiteY18" fmla="*/ 451452 h 557034"/>
                <a:gd name="connsiteX19" fmla="*/ 269415 w 1343434"/>
                <a:gd name="connsiteY19" fmla="*/ 455092 h 557034"/>
                <a:gd name="connsiteX20" fmla="*/ 283978 w 1343434"/>
                <a:gd name="connsiteY20" fmla="*/ 458733 h 557034"/>
                <a:gd name="connsiteX21" fmla="*/ 327666 w 1343434"/>
                <a:gd name="connsiteY21" fmla="*/ 473296 h 557034"/>
                <a:gd name="connsiteX22" fmla="*/ 349511 w 1343434"/>
                <a:gd name="connsiteY22" fmla="*/ 480578 h 557034"/>
                <a:gd name="connsiteX23" fmla="*/ 360433 w 1343434"/>
                <a:gd name="connsiteY23" fmla="*/ 484219 h 557034"/>
                <a:gd name="connsiteX24" fmla="*/ 393200 w 1343434"/>
                <a:gd name="connsiteY24" fmla="*/ 498782 h 557034"/>
                <a:gd name="connsiteX25" fmla="*/ 440529 w 1343434"/>
                <a:gd name="connsiteY25" fmla="*/ 502422 h 557034"/>
                <a:gd name="connsiteX26" fmla="*/ 469655 w 1343434"/>
                <a:gd name="connsiteY26" fmla="*/ 506063 h 557034"/>
                <a:gd name="connsiteX27" fmla="*/ 506063 w 1343434"/>
                <a:gd name="connsiteY27" fmla="*/ 509704 h 557034"/>
                <a:gd name="connsiteX28" fmla="*/ 571596 w 1343434"/>
                <a:gd name="connsiteY28" fmla="*/ 516985 h 557034"/>
                <a:gd name="connsiteX29" fmla="*/ 651693 w 1343434"/>
                <a:gd name="connsiteY29" fmla="*/ 513344 h 557034"/>
                <a:gd name="connsiteX30" fmla="*/ 873778 w 1343434"/>
                <a:gd name="connsiteY30" fmla="*/ 509704 h 557034"/>
                <a:gd name="connsiteX31" fmla="*/ 910185 w 1343434"/>
                <a:gd name="connsiteY31" fmla="*/ 502422 h 557034"/>
                <a:gd name="connsiteX32" fmla="*/ 946593 w 1343434"/>
                <a:gd name="connsiteY32" fmla="*/ 487859 h 557034"/>
                <a:gd name="connsiteX33" fmla="*/ 957515 w 1343434"/>
                <a:gd name="connsiteY33" fmla="*/ 484219 h 557034"/>
                <a:gd name="connsiteX34" fmla="*/ 990282 w 1343434"/>
                <a:gd name="connsiteY34" fmla="*/ 476937 h 557034"/>
                <a:gd name="connsiteX35" fmla="*/ 1001204 w 1343434"/>
                <a:gd name="connsiteY35" fmla="*/ 473296 h 557034"/>
                <a:gd name="connsiteX36" fmla="*/ 1012126 w 1343434"/>
                <a:gd name="connsiteY36" fmla="*/ 466015 h 557034"/>
                <a:gd name="connsiteX37" fmla="*/ 1023048 w 1343434"/>
                <a:gd name="connsiteY37" fmla="*/ 473296 h 557034"/>
                <a:gd name="connsiteX38" fmla="*/ 1030330 w 1343434"/>
                <a:gd name="connsiteY38" fmla="*/ 506063 h 557034"/>
                <a:gd name="connsiteX39" fmla="*/ 1037611 w 1343434"/>
                <a:gd name="connsiteY39" fmla="*/ 527907 h 557034"/>
                <a:gd name="connsiteX40" fmla="*/ 1048533 w 1343434"/>
                <a:gd name="connsiteY40" fmla="*/ 549752 h 557034"/>
                <a:gd name="connsiteX41" fmla="*/ 1055815 w 1343434"/>
                <a:gd name="connsiteY41" fmla="*/ 557034 h 557034"/>
                <a:gd name="connsiteX42" fmla="*/ 1066737 w 1343434"/>
                <a:gd name="connsiteY42" fmla="*/ 553393 h 557034"/>
                <a:gd name="connsiteX43" fmla="*/ 1074019 w 1343434"/>
                <a:gd name="connsiteY43" fmla="*/ 531548 h 557034"/>
                <a:gd name="connsiteX44" fmla="*/ 1077659 w 1343434"/>
                <a:gd name="connsiteY44" fmla="*/ 524267 h 557034"/>
                <a:gd name="connsiteX45" fmla="*/ 1092222 w 1343434"/>
                <a:gd name="connsiteY45" fmla="*/ 520626 h 557034"/>
                <a:gd name="connsiteX46" fmla="*/ 1103144 w 1343434"/>
                <a:gd name="connsiteY46" fmla="*/ 513344 h 557034"/>
                <a:gd name="connsiteX47" fmla="*/ 1106785 w 1343434"/>
                <a:gd name="connsiteY47" fmla="*/ 502422 h 557034"/>
                <a:gd name="connsiteX48" fmla="*/ 1114067 w 1343434"/>
                <a:gd name="connsiteY48" fmla="*/ 476937 h 557034"/>
                <a:gd name="connsiteX49" fmla="*/ 1150474 w 1343434"/>
                <a:gd name="connsiteY49" fmla="*/ 480578 h 557034"/>
                <a:gd name="connsiteX50" fmla="*/ 1154115 w 1343434"/>
                <a:gd name="connsiteY50" fmla="*/ 469655 h 557034"/>
                <a:gd name="connsiteX51" fmla="*/ 1165037 w 1343434"/>
                <a:gd name="connsiteY51" fmla="*/ 462374 h 557034"/>
                <a:gd name="connsiteX52" fmla="*/ 1186882 w 1343434"/>
                <a:gd name="connsiteY52" fmla="*/ 473296 h 557034"/>
                <a:gd name="connsiteX53" fmla="*/ 1208726 w 1343434"/>
                <a:gd name="connsiteY53" fmla="*/ 458733 h 557034"/>
                <a:gd name="connsiteX54" fmla="*/ 1194163 w 1343434"/>
                <a:gd name="connsiteY54" fmla="*/ 436889 h 557034"/>
                <a:gd name="connsiteX55" fmla="*/ 1216008 w 1343434"/>
                <a:gd name="connsiteY55" fmla="*/ 444170 h 557034"/>
                <a:gd name="connsiteX56" fmla="*/ 1248774 w 1343434"/>
                <a:gd name="connsiteY56" fmla="*/ 429607 h 557034"/>
                <a:gd name="connsiteX57" fmla="*/ 1248774 w 1343434"/>
                <a:gd name="connsiteY57" fmla="*/ 422326 h 557034"/>
                <a:gd name="connsiteX58" fmla="*/ 1274259 w 1343434"/>
                <a:gd name="connsiteY58" fmla="*/ 418685 h 557034"/>
                <a:gd name="connsiteX59" fmla="*/ 1266978 w 1343434"/>
                <a:gd name="connsiteY59" fmla="*/ 407763 h 557034"/>
                <a:gd name="connsiteX60" fmla="*/ 1270619 w 1343434"/>
                <a:gd name="connsiteY60" fmla="*/ 404122 h 557034"/>
                <a:gd name="connsiteX61" fmla="*/ 1281541 w 1343434"/>
                <a:gd name="connsiteY61" fmla="*/ 400481 h 557034"/>
                <a:gd name="connsiteX62" fmla="*/ 1285182 w 1343434"/>
                <a:gd name="connsiteY62" fmla="*/ 385918 h 557034"/>
                <a:gd name="connsiteX63" fmla="*/ 1288822 w 1343434"/>
                <a:gd name="connsiteY63" fmla="*/ 374996 h 557034"/>
                <a:gd name="connsiteX64" fmla="*/ 1292463 w 1343434"/>
                <a:gd name="connsiteY64" fmla="*/ 356793 h 557034"/>
                <a:gd name="connsiteX65" fmla="*/ 1303385 w 1343434"/>
                <a:gd name="connsiteY65" fmla="*/ 353152 h 557034"/>
                <a:gd name="connsiteX66" fmla="*/ 1310667 w 1343434"/>
                <a:gd name="connsiteY66" fmla="*/ 345870 h 557034"/>
                <a:gd name="connsiteX67" fmla="*/ 1321589 w 1343434"/>
                <a:gd name="connsiteY67" fmla="*/ 342229 h 557034"/>
                <a:gd name="connsiteX68" fmla="*/ 1339793 w 1343434"/>
                <a:gd name="connsiteY68" fmla="*/ 327666 h 557034"/>
                <a:gd name="connsiteX69" fmla="*/ 1343434 w 1343434"/>
                <a:gd name="connsiteY69" fmla="*/ 294900 h 557034"/>
                <a:gd name="connsiteX70" fmla="*/ 1328871 w 1343434"/>
                <a:gd name="connsiteY70" fmla="*/ 287618 h 557034"/>
                <a:gd name="connsiteX71" fmla="*/ 1336152 w 1343434"/>
                <a:gd name="connsiteY71" fmla="*/ 276696 h 557034"/>
                <a:gd name="connsiteX72" fmla="*/ 1332511 w 1343434"/>
                <a:gd name="connsiteY72" fmla="*/ 265774 h 557034"/>
                <a:gd name="connsiteX73" fmla="*/ 1328871 w 1343434"/>
                <a:gd name="connsiteY73" fmla="*/ 251211 h 557034"/>
                <a:gd name="connsiteX74" fmla="*/ 1296104 w 1343434"/>
                <a:gd name="connsiteY74" fmla="*/ 233007 h 557034"/>
                <a:gd name="connsiteX75" fmla="*/ 1256056 w 1343434"/>
                <a:gd name="connsiteY75" fmla="*/ 222085 h 557034"/>
                <a:gd name="connsiteX76" fmla="*/ 1234211 w 1343434"/>
                <a:gd name="connsiteY76" fmla="*/ 218444 h 557034"/>
                <a:gd name="connsiteX77" fmla="*/ 1201445 w 1343434"/>
                <a:gd name="connsiteY77" fmla="*/ 203881 h 557034"/>
                <a:gd name="connsiteX78" fmla="*/ 1194163 w 1343434"/>
                <a:gd name="connsiteY78" fmla="*/ 192959 h 557034"/>
                <a:gd name="connsiteX79" fmla="*/ 1194163 w 1343434"/>
                <a:gd name="connsiteY79" fmla="*/ 156552 h 557034"/>
                <a:gd name="connsiteX80" fmla="*/ 1197804 w 1343434"/>
                <a:gd name="connsiteY80" fmla="*/ 145629 h 557034"/>
                <a:gd name="connsiteX81" fmla="*/ 1219648 w 1343434"/>
                <a:gd name="connsiteY81" fmla="*/ 131066 h 557034"/>
                <a:gd name="connsiteX82" fmla="*/ 1234211 w 1343434"/>
                <a:gd name="connsiteY82" fmla="*/ 109222 h 557034"/>
                <a:gd name="connsiteX83" fmla="*/ 1241493 w 1343434"/>
                <a:gd name="connsiteY83" fmla="*/ 98300 h 557034"/>
                <a:gd name="connsiteX84" fmla="*/ 1252415 w 1343434"/>
                <a:gd name="connsiteY84" fmla="*/ 76455 h 557034"/>
                <a:gd name="connsiteX85" fmla="*/ 1256056 w 1343434"/>
                <a:gd name="connsiteY85" fmla="*/ 65533 h 557034"/>
                <a:gd name="connsiteX86" fmla="*/ 1266978 w 1343434"/>
                <a:gd name="connsiteY86" fmla="*/ 58251 h 557034"/>
                <a:gd name="connsiteX87" fmla="*/ 1277900 w 1343434"/>
                <a:gd name="connsiteY87" fmla="*/ 47329 h 557034"/>
                <a:gd name="connsiteX88" fmla="*/ 1292463 w 1343434"/>
                <a:gd name="connsiteY88" fmla="*/ 29125 h 557034"/>
                <a:gd name="connsiteX89" fmla="*/ 1296104 w 1343434"/>
                <a:gd name="connsiteY89" fmla="*/ 18203 h 557034"/>
                <a:gd name="connsiteX90" fmla="*/ 1263337 w 1343434"/>
                <a:gd name="connsiteY90" fmla="*/ 0 h 557034"/>
                <a:gd name="connsiteX91" fmla="*/ 1223289 w 1343434"/>
                <a:gd name="connsiteY91" fmla="*/ 32766 h 557034"/>
                <a:gd name="connsiteX92" fmla="*/ 1212367 w 1343434"/>
                <a:gd name="connsiteY92" fmla="*/ 43689 h 557034"/>
                <a:gd name="connsiteX93" fmla="*/ 1197804 w 1343434"/>
                <a:gd name="connsiteY93" fmla="*/ 65533 h 557034"/>
                <a:gd name="connsiteX94" fmla="*/ 1175959 w 1343434"/>
                <a:gd name="connsiteY94" fmla="*/ 83737 h 557034"/>
                <a:gd name="connsiteX95" fmla="*/ 1154115 w 1343434"/>
                <a:gd name="connsiteY95" fmla="*/ 98300 h 557034"/>
                <a:gd name="connsiteX96" fmla="*/ 1139552 w 1343434"/>
                <a:gd name="connsiteY96" fmla="*/ 116503 h 557034"/>
                <a:gd name="connsiteX97" fmla="*/ 1128630 w 1343434"/>
                <a:gd name="connsiteY97" fmla="*/ 123785 h 557034"/>
                <a:gd name="connsiteX98" fmla="*/ 1124989 w 1343434"/>
                <a:gd name="connsiteY98" fmla="*/ 134707 h 557034"/>
                <a:gd name="connsiteX99" fmla="*/ 1103144 w 1343434"/>
                <a:gd name="connsiteY99" fmla="*/ 149270 h 557034"/>
                <a:gd name="connsiteX100" fmla="*/ 1095863 w 1343434"/>
                <a:gd name="connsiteY100" fmla="*/ 138348 h 557034"/>
                <a:gd name="connsiteX101" fmla="*/ 1077659 w 1343434"/>
                <a:gd name="connsiteY101" fmla="*/ 171115 h 557034"/>
                <a:gd name="connsiteX102" fmla="*/ 1066737 w 1343434"/>
                <a:gd name="connsiteY102" fmla="*/ 174755 h 557034"/>
                <a:gd name="connsiteX103" fmla="*/ 1041252 w 1343434"/>
                <a:gd name="connsiteY103" fmla="*/ 167474 h 557034"/>
                <a:gd name="connsiteX104" fmla="*/ 1030330 w 1343434"/>
                <a:gd name="connsiteY104" fmla="*/ 160192 h 557034"/>
                <a:gd name="connsiteX105" fmla="*/ 1023048 w 1343434"/>
                <a:gd name="connsiteY105" fmla="*/ 152911 h 557034"/>
                <a:gd name="connsiteX106" fmla="*/ 1015767 w 1343434"/>
                <a:gd name="connsiteY106" fmla="*/ 141988 h 557034"/>
                <a:gd name="connsiteX107" fmla="*/ 1004845 w 1343434"/>
                <a:gd name="connsiteY107" fmla="*/ 138348 h 557034"/>
                <a:gd name="connsiteX108" fmla="*/ 993922 w 1343434"/>
                <a:gd name="connsiteY108" fmla="*/ 131066 h 557034"/>
                <a:gd name="connsiteX109" fmla="*/ 986641 w 1343434"/>
                <a:gd name="connsiteY109" fmla="*/ 120144 h 557034"/>
                <a:gd name="connsiteX110" fmla="*/ 964796 w 1343434"/>
                <a:gd name="connsiteY110" fmla="*/ 112863 h 557034"/>
                <a:gd name="connsiteX111" fmla="*/ 953874 w 1343434"/>
                <a:gd name="connsiteY111" fmla="*/ 109222 h 557034"/>
                <a:gd name="connsiteX112" fmla="*/ 913826 w 1343434"/>
                <a:gd name="connsiteY112" fmla="*/ 98300 h 557034"/>
                <a:gd name="connsiteX113" fmla="*/ 902904 w 1343434"/>
                <a:gd name="connsiteY113" fmla="*/ 91018 h 557034"/>
                <a:gd name="connsiteX114" fmla="*/ 866496 w 1343434"/>
                <a:gd name="connsiteY114" fmla="*/ 80096 h 557034"/>
                <a:gd name="connsiteX115" fmla="*/ 830089 w 1343434"/>
                <a:gd name="connsiteY115" fmla="*/ 76455 h 557034"/>
                <a:gd name="connsiteX116" fmla="*/ 808244 w 1343434"/>
                <a:gd name="connsiteY116" fmla="*/ 61892 h 557034"/>
                <a:gd name="connsiteX117" fmla="*/ 797322 w 1343434"/>
                <a:gd name="connsiteY117" fmla="*/ 58251 h 557034"/>
                <a:gd name="connsiteX118" fmla="*/ 760915 w 1343434"/>
                <a:gd name="connsiteY118" fmla="*/ 43689 h 557034"/>
                <a:gd name="connsiteX119" fmla="*/ 688100 w 1343434"/>
                <a:gd name="connsiteY119" fmla="*/ 40048 h 557034"/>
                <a:gd name="connsiteX120" fmla="*/ 633489 w 1343434"/>
                <a:gd name="connsiteY120" fmla="*/ 32766 h 557034"/>
                <a:gd name="connsiteX121" fmla="*/ 578878 w 1343434"/>
                <a:gd name="connsiteY121" fmla="*/ 25485 h 557034"/>
                <a:gd name="connsiteX122" fmla="*/ 538829 w 1343434"/>
                <a:gd name="connsiteY122" fmla="*/ 32766 h 557034"/>
                <a:gd name="connsiteX123" fmla="*/ 513344 w 1343434"/>
                <a:gd name="connsiteY123" fmla="*/ 36407 h 557034"/>
                <a:gd name="connsiteX124" fmla="*/ 469655 w 1343434"/>
                <a:gd name="connsiteY124" fmla="*/ 58251 h 557034"/>
                <a:gd name="connsiteX125" fmla="*/ 411404 w 1343434"/>
                <a:gd name="connsiteY125" fmla="*/ 65533 h 557034"/>
                <a:gd name="connsiteX126" fmla="*/ 374996 w 1343434"/>
                <a:gd name="connsiteY126" fmla="*/ 72814 h 557034"/>
                <a:gd name="connsiteX127" fmla="*/ 345870 w 1343434"/>
                <a:gd name="connsiteY127" fmla="*/ 80096 h 557034"/>
                <a:gd name="connsiteX128" fmla="*/ 324026 w 1343434"/>
                <a:gd name="connsiteY128" fmla="*/ 87377 h 557034"/>
                <a:gd name="connsiteX129" fmla="*/ 305822 w 1343434"/>
                <a:gd name="connsiteY129" fmla="*/ 109222 h 557034"/>
                <a:gd name="connsiteX130" fmla="*/ 283978 w 1343434"/>
                <a:gd name="connsiteY130" fmla="*/ 116503 h 557034"/>
                <a:gd name="connsiteX131" fmla="*/ 251211 w 1343434"/>
                <a:gd name="connsiteY131" fmla="*/ 134707 h 557034"/>
                <a:gd name="connsiteX132" fmla="*/ 240289 w 1343434"/>
                <a:gd name="connsiteY132" fmla="*/ 141988 h 557034"/>
                <a:gd name="connsiteX133" fmla="*/ 229366 w 1343434"/>
                <a:gd name="connsiteY133" fmla="*/ 145629 h 557034"/>
                <a:gd name="connsiteX134" fmla="*/ 214803 w 1343434"/>
                <a:gd name="connsiteY134" fmla="*/ 163833 h 557034"/>
                <a:gd name="connsiteX135" fmla="*/ 203881 w 1343434"/>
                <a:gd name="connsiteY135" fmla="*/ 167474 h 557034"/>
                <a:gd name="connsiteX136" fmla="*/ 182037 w 1343434"/>
                <a:gd name="connsiteY136" fmla="*/ 178396 h 557034"/>
                <a:gd name="connsiteX137" fmla="*/ 171115 w 1343434"/>
                <a:gd name="connsiteY137" fmla="*/ 174755 h 557034"/>
                <a:gd name="connsiteX138" fmla="*/ 105581 w 1343434"/>
                <a:gd name="connsiteY138" fmla="*/ 185678 h 557034"/>
                <a:gd name="connsiteX139" fmla="*/ 80096 w 1343434"/>
                <a:gd name="connsiteY139" fmla="*/ 192959 h 557034"/>
                <a:gd name="connsiteX140" fmla="*/ 61892 w 1343434"/>
                <a:gd name="connsiteY140" fmla="*/ 207522 h 557034"/>
                <a:gd name="connsiteX141" fmla="*/ 50970 w 1343434"/>
                <a:gd name="connsiteY141" fmla="*/ 214803 h 557034"/>
                <a:gd name="connsiteX142" fmla="*/ 40048 w 1343434"/>
                <a:gd name="connsiteY142" fmla="*/ 236648 h 557034"/>
                <a:gd name="connsiteX143" fmla="*/ 36407 w 1343434"/>
                <a:gd name="connsiteY143" fmla="*/ 247570 h 557034"/>
                <a:gd name="connsiteX144" fmla="*/ 21844 w 1343434"/>
                <a:gd name="connsiteY144" fmla="*/ 265774 h 557034"/>
                <a:gd name="connsiteX145" fmla="*/ 18203 w 1343434"/>
                <a:gd name="connsiteY145" fmla="*/ 276696 h 557034"/>
                <a:gd name="connsiteX146" fmla="*/ 3640 w 1343434"/>
                <a:gd name="connsiteY146" fmla="*/ 298541 h 557034"/>
                <a:gd name="connsiteX147" fmla="*/ 0 w 1343434"/>
                <a:gd name="connsiteY147" fmla="*/ 309463 h 55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1343434" h="557034" extrusionOk="0">
                  <a:moveTo>
                    <a:pt x="40048" y="243929"/>
                  </a:moveTo>
                  <a:cubicBezTo>
                    <a:pt x="37693" y="253562"/>
                    <a:pt x="36529" y="266485"/>
                    <a:pt x="29126" y="273055"/>
                  </a:cubicBezTo>
                  <a:cubicBezTo>
                    <a:pt x="26759" y="275586"/>
                    <a:pt x="20886" y="275513"/>
                    <a:pt x="18203" y="276696"/>
                  </a:cubicBezTo>
                  <a:cubicBezTo>
                    <a:pt x="13999" y="282729"/>
                    <a:pt x="6956" y="292802"/>
                    <a:pt x="7281" y="298541"/>
                  </a:cubicBezTo>
                  <a:cubicBezTo>
                    <a:pt x="4920" y="306963"/>
                    <a:pt x="14077" y="317761"/>
                    <a:pt x="18203" y="324026"/>
                  </a:cubicBezTo>
                  <a:cubicBezTo>
                    <a:pt x="23018" y="328161"/>
                    <a:pt x="26418" y="329783"/>
                    <a:pt x="29126" y="334948"/>
                  </a:cubicBezTo>
                  <a:cubicBezTo>
                    <a:pt x="31055" y="338175"/>
                    <a:pt x="32180" y="343900"/>
                    <a:pt x="36407" y="345870"/>
                  </a:cubicBezTo>
                  <a:cubicBezTo>
                    <a:pt x="39323" y="347492"/>
                    <a:pt x="43193" y="348986"/>
                    <a:pt x="47329" y="349511"/>
                  </a:cubicBezTo>
                  <a:cubicBezTo>
                    <a:pt x="50583" y="352401"/>
                    <a:pt x="52630" y="354917"/>
                    <a:pt x="54611" y="356793"/>
                  </a:cubicBezTo>
                  <a:cubicBezTo>
                    <a:pt x="61611" y="362043"/>
                    <a:pt x="76456" y="371357"/>
                    <a:pt x="76455" y="371356"/>
                  </a:cubicBezTo>
                  <a:cubicBezTo>
                    <a:pt x="83784" y="382348"/>
                    <a:pt x="82558" y="383856"/>
                    <a:pt x="94659" y="389559"/>
                  </a:cubicBezTo>
                  <a:cubicBezTo>
                    <a:pt x="98328" y="391640"/>
                    <a:pt x="102297" y="391424"/>
                    <a:pt x="105581" y="393200"/>
                  </a:cubicBezTo>
                  <a:cubicBezTo>
                    <a:pt x="113586" y="397139"/>
                    <a:pt x="120271" y="402311"/>
                    <a:pt x="127425" y="407763"/>
                  </a:cubicBezTo>
                  <a:cubicBezTo>
                    <a:pt x="129833" y="410392"/>
                    <a:pt x="133167" y="412949"/>
                    <a:pt x="138348" y="415044"/>
                  </a:cubicBezTo>
                  <a:cubicBezTo>
                    <a:pt x="161930" y="416308"/>
                    <a:pt x="167209" y="426072"/>
                    <a:pt x="192959" y="433248"/>
                  </a:cubicBezTo>
                  <a:cubicBezTo>
                    <a:pt x="199311" y="434687"/>
                    <a:pt x="204336" y="437282"/>
                    <a:pt x="214803" y="440530"/>
                  </a:cubicBezTo>
                  <a:cubicBezTo>
                    <a:pt x="219077" y="442214"/>
                    <a:pt x="221957" y="444314"/>
                    <a:pt x="225726" y="444170"/>
                  </a:cubicBezTo>
                  <a:cubicBezTo>
                    <a:pt x="231221" y="445004"/>
                    <a:pt x="235342" y="446823"/>
                    <a:pt x="240289" y="447811"/>
                  </a:cubicBezTo>
                  <a:cubicBezTo>
                    <a:pt x="245691" y="449187"/>
                    <a:pt x="253080" y="451122"/>
                    <a:pt x="258492" y="451452"/>
                  </a:cubicBezTo>
                  <a:cubicBezTo>
                    <a:pt x="261797" y="452604"/>
                    <a:pt x="265757" y="453856"/>
                    <a:pt x="269415" y="455092"/>
                  </a:cubicBezTo>
                  <a:cubicBezTo>
                    <a:pt x="273512" y="456427"/>
                    <a:pt x="280186" y="458116"/>
                    <a:pt x="283978" y="458733"/>
                  </a:cubicBezTo>
                  <a:cubicBezTo>
                    <a:pt x="283661" y="459806"/>
                    <a:pt x="316623" y="472712"/>
                    <a:pt x="327666" y="473296"/>
                  </a:cubicBezTo>
                  <a:cubicBezTo>
                    <a:pt x="334260" y="474060"/>
                    <a:pt x="343923" y="480838"/>
                    <a:pt x="349511" y="480578"/>
                  </a:cubicBezTo>
                  <a:cubicBezTo>
                    <a:pt x="354135" y="481502"/>
                    <a:pt x="358079" y="481906"/>
                    <a:pt x="360433" y="484219"/>
                  </a:cubicBezTo>
                  <a:cubicBezTo>
                    <a:pt x="373425" y="493214"/>
                    <a:pt x="376353" y="496913"/>
                    <a:pt x="393200" y="498782"/>
                  </a:cubicBezTo>
                  <a:cubicBezTo>
                    <a:pt x="413133" y="497740"/>
                    <a:pt x="429399" y="504599"/>
                    <a:pt x="440529" y="502422"/>
                  </a:cubicBezTo>
                  <a:cubicBezTo>
                    <a:pt x="448564" y="502696"/>
                    <a:pt x="461632" y="503309"/>
                    <a:pt x="469655" y="506063"/>
                  </a:cubicBezTo>
                  <a:cubicBezTo>
                    <a:pt x="479192" y="508859"/>
                    <a:pt x="494203" y="509237"/>
                    <a:pt x="506063" y="509704"/>
                  </a:cubicBezTo>
                  <a:cubicBezTo>
                    <a:pt x="532021" y="514781"/>
                    <a:pt x="538526" y="517536"/>
                    <a:pt x="571596" y="516985"/>
                  </a:cubicBezTo>
                  <a:cubicBezTo>
                    <a:pt x="602032" y="518049"/>
                    <a:pt x="624577" y="512694"/>
                    <a:pt x="651693" y="513344"/>
                  </a:cubicBezTo>
                  <a:cubicBezTo>
                    <a:pt x="723344" y="494910"/>
                    <a:pt x="774158" y="522272"/>
                    <a:pt x="873778" y="509704"/>
                  </a:cubicBezTo>
                  <a:cubicBezTo>
                    <a:pt x="887379" y="508503"/>
                    <a:pt x="896491" y="506395"/>
                    <a:pt x="910185" y="502422"/>
                  </a:cubicBezTo>
                  <a:cubicBezTo>
                    <a:pt x="941243" y="487124"/>
                    <a:pt x="902622" y="510467"/>
                    <a:pt x="946593" y="487859"/>
                  </a:cubicBezTo>
                  <a:cubicBezTo>
                    <a:pt x="950030" y="487750"/>
                    <a:pt x="953836" y="485187"/>
                    <a:pt x="957515" y="484219"/>
                  </a:cubicBezTo>
                  <a:cubicBezTo>
                    <a:pt x="972058" y="482664"/>
                    <a:pt x="978534" y="480604"/>
                    <a:pt x="990282" y="476937"/>
                  </a:cubicBezTo>
                  <a:cubicBezTo>
                    <a:pt x="994129" y="476436"/>
                    <a:pt x="997904" y="475069"/>
                    <a:pt x="1001204" y="473296"/>
                  </a:cubicBezTo>
                  <a:cubicBezTo>
                    <a:pt x="1004405" y="471470"/>
                    <a:pt x="1008361" y="468896"/>
                    <a:pt x="1012126" y="466015"/>
                  </a:cubicBezTo>
                  <a:cubicBezTo>
                    <a:pt x="1016303" y="467540"/>
                    <a:pt x="1020132" y="470136"/>
                    <a:pt x="1023048" y="473296"/>
                  </a:cubicBezTo>
                  <a:cubicBezTo>
                    <a:pt x="1026838" y="478099"/>
                    <a:pt x="1030305" y="505769"/>
                    <a:pt x="1030330" y="506063"/>
                  </a:cubicBezTo>
                  <a:cubicBezTo>
                    <a:pt x="1031625" y="515275"/>
                    <a:pt x="1036224" y="520983"/>
                    <a:pt x="1037611" y="527907"/>
                  </a:cubicBezTo>
                  <a:cubicBezTo>
                    <a:pt x="1041352" y="539236"/>
                    <a:pt x="1040533" y="539656"/>
                    <a:pt x="1048533" y="549752"/>
                  </a:cubicBezTo>
                  <a:cubicBezTo>
                    <a:pt x="1050950" y="551477"/>
                    <a:pt x="1053223" y="554312"/>
                    <a:pt x="1055815" y="557034"/>
                  </a:cubicBezTo>
                  <a:cubicBezTo>
                    <a:pt x="1059569" y="554819"/>
                    <a:pt x="1064989" y="557545"/>
                    <a:pt x="1066737" y="553393"/>
                  </a:cubicBezTo>
                  <a:cubicBezTo>
                    <a:pt x="1071198" y="547148"/>
                    <a:pt x="1074018" y="531548"/>
                    <a:pt x="1074019" y="531548"/>
                  </a:cubicBezTo>
                  <a:cubicBezTo>
                    <a:pt x="1059785" y="514737"/>
                    <a:pt x="1066709" y="525630"/>
                    <a:pt x="1077659" y="524267"/>
                  </a:cubicBezTo>
                  <a:cubicBezTo>
                    <a:pt x="1083468" y="525034"/>
                    <a:pt x="1087931" y="521376"/>
                    <a:pt x="1092222" y="520626"/>
                  </a:cubicBezTo>
                  <a:cubicBezTo>
                    <a:pt x="1095900" y="517127"/>
                    <a:pt x="1099930" y="515870"/>
                    <a:pt x="1103144" y="513344"/>
                  </a:cubicBezTo>
                  <a:cubicBezTo>
                    <a:pt x="1105768" y="510787"/>
                    <a:pt x="1106359" y="505935"/>
                    <a:pt x="1106785" y="502422"/>
                  </a:cubicBezTo>
                  <a:cubicBezTo>
                    <a:pt x="1117206" y="465415"/>
                    <a:pt x="1108121" y="500246"/>
                    <a:pt x="1114067" y="476937"/>
                  </a:cubicBezTo>
                  <a:cubicBezTo>
                    <a:pt x="1140094" y="487703"/>
                    <a:pt x="1130846" y="484391"/>
                    <a:pt x="1150474" y="480578"/>
                  </a:cubicBezTo>
                  <a:cubicBezTo>
                    <a:pt x="1152137" y="477006"/>
                    <a:pt x="1152140" y="473300"/>
                    <a:pt x="1154115" y="469655"/>
                  </a:cubicBezTo>
                  <a:cubicBezTo>
                    <a:pt x="1158011" y="466294"/>
                    <a:pt x="1161905" y="463332"/>
                    <a:pt x="1165037" y="462374"/>
                  </a:cubicBezTo>
                  <a:cubicBezTo>
                    <a:pt x="1170383" y="461287"/>
                    <a:pt x="1182330" y="471013"/>
                    <a:pt x="1186882" y="473296"/>
                  </a:cubicBezTo>
                  <a:cubicBezTo>
                    <a:pt x="1188134" y="471487"/>
                    <a:pt x="1218028" y="474308"/>
                    <a:pt x="1208726" y="458733"/>
                  </a:cubicBezTo>
                  <a:cubicBezTo>
                    <a:pt x="1204357" y="450634"/>
                    <a:pt x="1184716" y="432280"/>
                    <a:pt x="1194163" y="436889"/>
                  </a:cubicBezTo>
                  <a:cubicBezTo>
                    <a:pt x="1199664" y="435932"/>
                    <a:pt x="1209964" y="444017"/>
                    <a:pt x="1216008" y="444170"/>
                  </a:cubicBezTo>
                  <a:cubicBezTo>
                    <a:pt x="1241918" y="434450"/>
                    <a:pt x="1230667" y="441235"/>
                    <a:pt x="1248774" y="429607"/>
                  </a:cubicBezTo>
                  <a:cubicBezTo>
                    <a:pt x="1228901" y="409916"/>
                    <a:pt x="1237786" y="423423"/>
                    <a:pt x="1248774" y="422326"/>
                  </a:cubicBezTo>
                  <a:cubicBezTo>
                    <a:pt x="1257843" y="422155"/>
                    <a:pt x="1266675" y="417714"/>
                    <a:pt x="1274259" y="418685"/>
                  </a:cubicBezTo>
                  <a:cubicBezTo>
                    <a:pt x="1272010" y="415123"/>
                    <a:pt x="1270382" y="410370"/>
                    <a:pt x="1266978" y="407763"/>
                  </a:cubicBezTo>
                  <a:cubicBezTo>
                    <a:pt x="1261073" y="398556"/>
                    <a:pt x="1248170" y="398224"/>
                    <a:pt x="1270619" y="404122"/>
                  </a:cubicBezTo>
                  <a:cubicBezTo>
                    <a:pt x="1274328" y="403788"/>
                    <a:pt x="1278115" y="403092"/>
                    <a:pt x="1281541" y="400481"/>
                  </a:cubicBezTo>
                  <a:cubicBezTo>
                    <a:pt x="1285520" y="396518"/>
                    <a:pt x="1283776" y="389390"/>
                    <a:pt x="1285182" y="385918"/>
                  </a:cubicBezTo>
                  <a:cubicBezTo>
                    <a:pt x="1286868" y="381770"/>
                    <a:pt x="1288403" y="379745"/>
                    <a:pt x="1288822" y="374996"/>
                  </a:cubicBezTo>
                  <a:cubicBezTo>
                    <a:pt x="1290665" y="368986"/>
                    <a:pt x="1289534" y="361425"/>
                    <a:pt x="1292463" y="356793"/>
                  </a:cubicBezTo>
                  <a:cubicBezTo>
                    <a:pt x="1294703" y="353339"/>
                    <a:pt x="1300619" y="354760"/>
                    <a:pt x="1303385" y="353152"/>
                  </a:cubicBezTo>
                  <a:cubicBezTo>
                    <a:pt x="1306496" y="350134"/>
                    <a:pt x="1308335" y="347851"/>
                    <a:pt x="1310667" y="345870"/>
                  </a:cubicBezTo>
                  <a:cubicBezTo>
                    <a:pt x="1314071" y="343224"/>
                    <a:pt x="1318500" y="344424"/>
                    <a:pt x="1321589" y="342229"/>
                  </a:cubicBezTo>
                  <a:cubicBezTo>
                    <a:pt x="1345598" y="327045"/>
                    <a:pt x="1306385" y="335392"/>
                    <a:pt x="1339793" y="327666"/>
                  </a:cubicBezTo>
                  <a:cubicBezTo>
                    <a:pt x="1330781" y="298147"/>
                    <a:pt x="1324650" y="309138"/>
                    <a:pt x="1343434" y="294900"/>
                  </a:cubicBezTo>
                  <a:cubicBezTo>
                    <a:pt x="1338320" y="292778"/>
                    <a:pt x="1332116" y="293394"/>
                    <a:pt x="1328871" y="287618"/>
                  </a:cubicBezTo>
                  <a:cubicBezTo>
                    <a:pt x="1327358" y="283540"/>
                    <a:pt x="1335769" y="281158"/>
                    <a:pt x="1336152" y="276696"/>
                  </a:cubicBezTo>
                  <a:cubicBezTo>
                    <a:pt x="1337579" y="273425"/>
                    <a:pt x="1333270" y="270357"/>
                    <a:pt x="1332511" y="265774"/>
                  </a:cubicBezTo>
                  <a:cubicBezTo>
                    <a:pt x="1331964" y="260490"/>
                    <a:pt x="1330236" y="255031"/>
                    <a:pt x="1328871" y="251211"/>
                  </a:cubicBezTo>
                  <a:cubicBezTo>
                    <a:pt x="1320043" y="235948"/>
                    <a:pt x="1309725" y="239128"/>
                    <a:pt x="1296104" y="233007"/>
                  </a:cubicBezTo>
                  <a:cubicBezTo>
                    <a:pt x="1283364" y="229448"/>
                    <a:pt x="1272753" y="223657"/>
                    <a:pt x="1256056" y="222085"/>
                  </a:cubicBezTo>
                  <a:cubicBezTo>
                    <a:pt x="1249699" y="222489"/>
                    <a:pt x="1244303" y="219305"/>
                    <a:pt x="1234211" y="218444"/>
                  </a:cubicBezTo>
                  <a:cubicBezTo>
                    <a:pt x="1205994" y="207378"/>
                    <a:pt x="1218613" y="214519"/>
                    <a:pt x="1201445" y="203881"/>
                  </a:cubicBezTo>
                  <a:cubicBezTo>
                    <a:pt x="1198070" y="200411"/>
                    <a:pt x="1196713" y="196487"/>
                    <a:pt x="1194163" y="192959"/>
                  </a:cubicBezTo>
                  <a:cubicBezTo>
                    <a:pt x="1187886" y="179382"/>
                    <a:pt x="1192328" y="172097"/>
                    <a:pt x="1194163" y="156552"/>
                  </a:cubicBezTo>
                  <a:cubicBezTo>
                    <a:pt x="1195136" y="152985"/>
                    <a:pt x="1194903" y="147927"/>
                    <a:pt x="1197804" y="145629"/>
                  </a:cubicBezTo>
                  <a:cubicBezTo>
                    <a:pt x="1203992" y="139441"/>
                    <a:pt x="1219648" y="131066"/>
                    <a:pt x="1219648" y="131066"/>
                  </a:cubicBezTo>
                  <a:cubicBezTo>
                    <a:pt x="1222409" y="122710"/>
                    <a:pt x="1228039" y="119755"/>
                    <a:pt x="1234211" y="109222"/>
                  </a:cubicBezTo>
                  <a:cubicBezTo>
                    <a:pt x="1236980" y="104426"/>
                    <a:pt x="1239114" y="101866"/>
                    <a:pt x="1241493" y="98300"/>
                  </a:cubicBezTo>
                  <a:cubicBezTo>
                    <a:pt x="1246559" y="83408"/>
                    <a:pt x="1243647" y="92337"/>
                    <a:pt x="1252415" y="76455"/>
                  </a:cubicBezTo>
                  <a:cubicBezTo>
                    <a:pt x="1253737" y="72761"/>
                    <a:pt x="1253598" y="69199"/>
                    <a:pt x="1256056" y="65533"/>
                  </a:cubicBezTo>
                  <a:cubicBezTo>
                    <a:pt x="1259238" y="62753"/>
                    <a:pt x="1264463" y="60221"/>
                    <a:pt x="1266978" y="58251"/>
                  </a:cubicBezTo>
                  <a:cubicBezTo>
                    <a:pt x="1269603" y="55434"/>
                    <a:pt x="1275527" y="51477"/>
                    <a:pt x="1277900" y="47329"/>
                  </a:cubicBezTo>
                  <a:cubicBezTo>
                    <a:pt x="1302193" y="20706"/>
                    <a:pt x="1278051" y="44671"/>
                    <a:pt x="1292463" y="29125"/>
                  </a:cubicBezTo>
                  <a:cubicBezTo>
                    <a:pt x="1293731" y="25610"/>
                    <a:pt x="1298675" y="21378"/>
                    <a:pt x="1296104" y="18203"/>
                  </a:cubicBezTo>
                  <a:cubicBezTo>
                    <a:pt x="1288736" y="7534"/>
                    <a:pt x="1277260" y="2239"/>
                    <a:pt x="1263337" y="0"/>
                  </a:cubicBezTo>
                  <a:cubicBezTo>
                    <a:pt x="1235729" y="19249"/>
                    <a:pt x="1248484" y="6457"/>
                    <a:pt x="1223289" y="32766"/>
                  </a:cubicBezTo>
                  <a:cubicBezTo>
                    <a:pt x="1219892" y="36271"/>
                    <a:pt x="1215328" y="40901"/>
                    <a:pt x="1212367" y="43689"/>
                  </a:cubicBezTo>
                  <a:cubicBezTo>
                    <a:pt x="1208767" y="50812"/>
                    <a:pt x="1205205" y="60482"/>
                    <a:pt x="1197804" y="65533"/>
                  </a:cubicBezTo>
                  <a:cubicBezTo>
                    <a:pt x="1155732" y="80670"/>
                    <a:pt x="1214545" y="45697"/>
                    <a:pt x="1175959" y="83737"/>
                  </a:cubicBezTo>
                  <a:cubicBezTo>
                    <a:pt x="1169053" y="89110"/>
                    <a:pt x="1154115" y="98300"/>
                    <a:pt x="1154115" y="98300"/>
                  </a:cubicBezTo>
                  <a:cubicBezTo>
                    <a:pt x="1148534" y="106452"/>
                    <a:pt x="1146757" y="110499"/>
                    <a:pt x="1139552" y="116503"/>
                  </a:cubicBezTo>
                  <a:cubicBezTo>
                    <a:pt x="1135931" y="118532"/>
                    <a:pt x="1132895" y="122461"/>
                    <a:pt x="1128630" y="123785"/>
                  </a:cubicBezTo>
                  <a:cubicBezTo>
                    <a:pt x="1126700" y="128124"/>
                    <a:pt x="1127623" y="132975"/>
                    <a:pt x="1124989" y="134707"/>
                  </a:cubicBezTo>
                  <a:cubicBezTo>
                    <a:pt x="1118800" y="140895"/>
                    <a:pt x="1103144" y="149270"/>
                    <a:pt x="1103144" y="149270"/>
                  </a:cubicBezTo>
                  <a:cubicBezTo>
                    <a:pt x="1099840" y="146353"/>
                    <a:pt x="1099538" y="138714"/>
                    <a:pt x="1095863" y="138348"/>
                  </a:cubicBezTo>
                  <a:cubicBezTo>
                    <a:pt x="1081514" y="140446"/>
                    <a:pt x="1085398" y="168508"/>
                    <a:pt x="1077659" y="171115"/>
                  </a:cubicBezTo>
                  <a:cubicBezTo>
                    <a:pt x="1074858" y="173453"/>
                    <a:pt x="1069134" y="173558"/>
                    <a:pt x="1066737" y="174755"/>
                  </a:cubicBezTo>
                  <a:cubicBezTo>
                    <a:pt x="1061119" y="174025"/>
                    <a:pt x="1046667" y="169838"/>
                    <a:pt x="1041252" y="167474"/>
                  </a:cubicBezTo>
                  <a:cubicBezTo>
                    <a:pt x="1036342" y="165241"/>
                    <a:pt x="1033945" y="162037"/>
                    <a:pt x="1030330" y="160192"/>
                  </a:cubicBezTo>
                  <a:cubicBezTo>
                    <a:pt x="1027847" y="158123"/>
                    <a:pt x="1024752" y="155893"/>
                    <a:pt x="1023048" y="152911"/>
                  </a:cubicBezTo>
                  <a:cubicBezTo>
                    <a:pt x="1020565" y="149088"/>
                    <a:pt x="1020123" y="145528"/>
                    <a:pt x="1015767" y="141988"/>
                  </a:cubicBezTo>
                  <a:cubicBezTo>
                    <a:pt x="1012951" y="139459"/>
                    <a:pt x="1007813" y="138842"/>
                    <a:pt x="1004845" y="138348"/>
                  </a:cubicBezTo>
                  <a:cubicBezTo>
                    <a:pt x="1000637" y="136409"/>
                    <a:pt x="997789" y="134258"/>
                    <a:pt x="993922" y="131066"/>
                  </a:cubicBezTo>
                  <a:cubicBezTo>
                    <a:pt x="989733" y="128437"/>
                    <a:pt x="991263" y="121921"/>
                    <a:pt x="986641" y="120144"/>
                  </a:cubicBezTo>
                  <a:cubicBezTo>
                    <a:pt x="980154" y="116257"/>
                    <a:pt x="971027" y="114579"/>
                    <a:pt x="964796" y="112863"/>
                  </a:cubicBezTo>
                  <a:cubicBezTo>
                    <a:pt x="961244" y="111728"/>
                    <a:pt x="958107" y="110785"/>
                    <a:pt x="953874" y="109222"/>
                  </a:cubicBezTo>
                  <a:cubicBezTo>
                    <a:pt x="920202" y="99004"/>
                    <a:pt x="933954" y="103050"/>
                    <a:pt x="913826" y="98300"/>
                  </a:cubicBezTo>
                  <a:cubicBezTo>
                    <a:pt x="910153" y="94761"/>
                    <a:pt x="906740" y="93005"/>
                    <a:pt x="902904" y="91018"/>
                  </a:cubicBezTo>
                  <a:cubicBezTo>
                    <a:pt x="896971" y="90958"/>
                    <a:pt x="874670" y="82009"/>
                    <a:pt x="866496" y="80096"/>
                  </a:cubicBezTo>
                  <a:cubicBezTo>
                    <a:pt x="854558" y="80637"/>
                    <a:pt x="842214" y="75320"/>
                    <a:pt x="830089" y="76455"/>
                  </a:cubicBezTo>
                  <a:cubicBezTo>
                    <a:pt x="799663" y="67390"/>
                    <a:pt x="830288" y="80118"/>
                    <a:pt x="808244" y="61892"/>
                  </a:cubicBezTo>
                  <a:cubicBezTo>
                    <a:pt x="805870" y="59143"/>
                    <a:pt x="801337" y="59400"/>
                    <a:pt x="797322" y="58251"/>
                  </a:cubicBezTo>
                  <a:cubicBezTo>
                    <a:pt x="784271" y="50215"/>
                    <a:pt x="773577" y="43727"/>
                    <a:pt x="760915" y="43689"/>
                  </a:cubicBezTo>
                  <a:cubicBezTo>
                    <a:pt x="726977" y="44911"/>
                    <a:pt x="714614" y="39182"/>
                    <a:pt x="688100" y="40048"/>
                  </a:cubicBezTo>
                  <a:cubicBezTo>
                    <a:pt x="648949" y="29006"/>
                    <a:pt x="678825" y="35433"/>
                    <a:pt x="633489" y="32766"/>
                  </a:cubicBezTo>
                  <a:cubicBezTo>
                    <a:pt x="606885" y="29656"/>
                    <a:pt x="604339" y="29280"/>
                    <a:pt x="578878" y="25485"/>
                  </a:cubicBezTo>
                  <a:cubicBezTo>
                    <a:pt x="559660" y="36222"/>
                    <a:pt x="572712" y="29722"/>
                    <a:pt x="538829" y="32766"/>
                  </a:cubicBezTo>
                  <a:cubicBezTo>
                    <a:pt x="531310" y="34034"/>
                    <a:pt x="522453" y="34799"/>
                    <a:pt x="513344" y="36407"/>
                  </a:cubicBezTo>
                  <a:cubicBezTo>
                    <a:pt x="498561" y="46885"/>
                    <a:pt x="489473" y="52562"/>
                    <a:pt x="469655" y="58251"/>
                  </a:cubicBezTo>
                  <a:cubicBezTo>
                    <a:pt x="455273" y="66859"/>
                    <a:pt x="423120" y="62272"/>
                    <a:pt x="411404" y="65533"/>
                  </a:cubicBezTo>
                  <a:cubicBezTo>
                    <a:pt x="379153" y="68363"/>
                    <a:pt x="421261" y="69111"/>
                    <a:pt x="374996" y="72814"/>
                  </a:cubicBezTo>
                  <a:cubicBezTo>
                    <a:pt x="366751" y="75359"/>
                    <a:pt x="357066" y="77342"/>
                    <a:pt x="345870" y="80096"/>
                  </a:cubicBezTo>
                  <a:cubicBezTo>
                    <a:pt x="337317" y="84756"/>
                    <a:pt x="328744" y="85156"/>
                    <a:pt x="324026" y="87377"/>
                  </a:cubicBezTo>
                  <a:cubicBezTo>
                    <a:pt x="320156" y="95606"/>
                    <a:pt x="312796" y="104984"/>
                    <a:pt x="305822" y="109222"/>
                  </a:cubicBezTo>
                  <a:cubicBezTo>
                    <a:pt x="297122" y="112344"/>
                    <a:pt x="289882" y="111929"/>
                    <a:pt x="283978" y="116503"/>
                  </a:cubicBezTo>
                  <a:cubicBezTo>
                    <a:pt x="260956" y="130161"/>
                    <a:pt x="272933" y="128035"/>
                    <a:pt x="251211" y="134707"/>
                  </a:cubicBezTo>
                  <a:cubicBezTo>
                    <a:pt x="248212" y="137262"/>
                    <a:pt x="244480" y="140257"/>
                    <a:pt x="240289" y="141988"/>
                  </a:cubicBezTo>
                  <a:cubicBezTo>
                    <a:pt x="236662" y="144801"/>
                    <a:pt x="232587" y="144028"/>
                    <a:pt x="229366" y="145629"/>
                  </a:cubicBezTo>
                  <a:cubicBezTo>
                    <a:pt x="213140" y="157485"/>
                    <a:pt x="225807" y="154144"/>
                    <a:pt x="214803" y="163833"/>
                  </a:cubicBezTo>
                  <a:cubicBezTo>
                    <a:pt x="212654" y="166457"/>
                    <a:pt x="206937" y="167037"/>
                    <a:pt x="203881" y="167474"/>
                  </a:cubicBezTo>
                  <a:cubicBezTo>
                    <a:pt x="197586" y="172693"/>
                    <a:pt x="189331" y="178189"/>
                    <a:pt x="182037" y="178396"/>
                  </a:cubicBezTo>
                  <a:cubicBezTo>
                    <a:pt x="178465" y="177635"/>
                    <a:pt x="174954" y="175158"/>
                    <a:pt x="171115" y="174755"/>
                  </a:cubicBezTo>
                  <a:cubicBezTo>
                    <a:pt x="88054" y="192276"/>
                    <a:pt x="156453" y="172651"/>
                    <a:pt x="105581" y="185678"/>
                  </a:cubicBezTo>
                  <a:cubicBezTo>
                    <a:pt x="100263" y="186745"/>
                    <a:pt x="85186" y="190966"/>
                    <a:pt x="80096" y="192959"/>
                  </a:cubicBezTo>
                  <a:cubicBezTo>
                    <a:pt x="64561" y="199194"/>
                    <a:pt x="74223" y="198372"/>
                    <a:pt x="61892" y="207522"/>
                  </a:cubicBezTo>
                  <a:cubicBezTo>
                    <a:pt x="58253" y="209249"/>
                    <a:pt x="55046" y="212364"/>
                    <a:pt x="50970" y="214803"/>
                  </a:cubicBezTo>
                  <a:cubicBezTo>
                    <a:pt x="46598" y="248934"/>
                    <a:pt x="52068" y="212202"/>
                    <a:pt x="40048" y="236648"/>
                  </a:cubicBezTo>
                  <a:cubicBezTo>
                    <a:pt x="38128" y="240040"/>
                    <a:pt x="39003" y="244190"/>
                    <a:pt x="36407" y="247570"/>
                  </a:cubicBezTo>
                  <a:cubicBezTo>
                    <a:pt x="31743" y="256946"/>
                    <a:pt x="27918" y="258471"/>
                    <a:pt x="21844" y="265774"/>
                  </a:cubicBezTo>
                  <a:cubicBezTo>
                    <a:pt x="20828" y="269273"/>
                    <a:pt x="19534" y="272787"/>
                    <a:pt x="18203" y="276696"/>
                  </a:cubicBezTo>
                  <a:cubicBezTo>
                    <a:pt x="12590" y="283783"/>
                    <a:pt x="6983" y="290613"/>
                    <a:pt x="3640" y="298541"/>
                  </a:cubicBezTo>
                  <a:cubicBezTo>
                    <a:pt x="2949" y="303219"/>
                    <a:pt x="615" y="306515"/>
                    <a:pt x="0" y="309463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52400 w 5112327"/>
                        <a:gd name="connsiteY0" fmla="*/ 928255 h 2119746"/>
                        <a:gd name="connsiteX1" fmla="*/ 110837 w 5112327"/>
                        <a:gd name="connsiteY1" fmla="*/ 1039091 h 2119746"/>
                        <a:gd name="connsiteX2" fmla="*/ 69273 w 5112327"/>
                        <a:gd name="connsiteY2" fmla="*/ 1052946 h 2119746"/>
                        <a:gd name="connsiteX3" fmla="*/ 27709 w 5112327"/>
                        <a:gd name="connsiteY3" fmla="*/ 1136073 h 2119746"/>
                        <a:gd name="connsiteX4" fmla="*/ 69273 w 5112327"/>
                        <a:gd name="connsiteY4" fmla="*/ 1233055 h 2119746"/>
                        <a:gd name="connsiteX5" fmla="*/ 110837 w 5112327"/>
                        <a:gd name="connsiteY5" fmla="*/ 1274618 h 2119746"/>
                        <a:gd name="connsiteX6" fmla="*/ 138546 w 5112327"/>
                        <a:gd name="connsiteY6" fmla="*/ 1316182 h 2119746"/>
                        <a:gd name="connsiteX7" fmla="*/ 180109 w 5112327"/>
                        <a:gd name="connsiteY7" fmla="*/ 1330036 h 2119746"/>
                        <a:gd name="connsiteX8" fmla="*/ 207818 w 5112327"/>
                        <a:gd name="connsiteY8" fmla="*/ 1357746 h 2119746"/>
                        <a:gd name="connsiteX9" fmla="*/ 290946 w 5112327"/>
                        <a:gd name="connsiteY9" fmla="*/ 1413164 h 2119746"/>
                        <a:gd name="connsiteX10" fmla="*/ 360218 w 5112327"/>
                        <a:gd name="connsiteY10" fmla="*/ 1482436 h 2119746"/>
                        <a:gd name="connsiteX11" fmla="*/ 401782 w 5112327"/>
                        <a:gd name="connsiteY11" fmla="*/ 1496291 h 2119746"/>
                        <a:gd name="connsiteX12" fmla="*/ 484909 w 5112327"/>
                        <a:gd name="connsiteY12" fmla="*/ 1551709 h 2119746"/>
                        <a:gd name="connsiteX13" fmla="*/ 526473 w 5112327"/>
                        <a:gd name="connsiteY13" fmla="*/ 1579418 h 2119746"/>
                        <a:gd name="connsiteX14" fmla="*/ 734291 w 5112327"/>
                        <a:gd name="connsiteY14" fmla="*/ 1648691 h 2119746"/>
                        <a:gd name="connsiteX15" fmla="*/ 817418 w 5112327"/>
                        <a:gd name="connsiteY15" fmla="*/ 1676400 h 2119746"/>
                        <a:gd name="connsiteX16" fmla="*/ 858982 w 5112327"/>
                        <a:gd name="connsiteY16" fmla="*/ 1690255 h 2119746"/>
                        <a:gd name="connsiteX17" fmla="*/ 914400 w 5112327"/>
                        <a:gd name="connsiteY17" fmla="*/ 1704109 h 2119746"/>
                        <a:gd name="connsiteX18" fmla="*/ 983673 w 5112327"/>
                        <a:gd name="connsiteY18" fmla="*/ 1717964 h 2119746"/>
                        <a:gd name="connsiteX19" fmla="*/ 1025237 w 5112327"/>
                        <a:gd name="connsiteY19" fmla="*/ 1731818 h 2119746"/>
                        <a:gd name="connsiteX20" fmla="*/ 1080655 w 5112327"/>
                        <a:gd name="connsiteY20" fmla="*/ 1745673 h 2119746"/>
                        <a:gd name="connsiteX21" fmla="*/ 1246909 w 5112327"/>
                        <a:gd name="connsiteY21" fmla="*/ 1801091 h 2119746"/>
                        <a:gd name="connsiteX22" fmla="*/ 1330037 w 5112327"/>
                        <a:gd name="connsiteY22" fmla="*/ 1828800 h 2119746"/>
                        <a:gd name="connsiteX23" fmla="*/ 1371600 w 5112327"/>
                        <a:gd name="connsiteY23" fmla="*/ 1842655 h 2119746"/>
                        <a:gd name="connsiteX24" fmla="*/ 1496291 w 5112327"/>
                        <a:gd name="connsiteY24" fmla="*/ 1898073 h 2119746"/>
                        <a:gd name="connsiteX25" fmla="*/ 1676400 w 5112327"/>
                        <a:gd name="connsiteY25" fmla="*/ 1911927 h 2119746"/>
                        <a:gd name="connsiteX26" fmla="*/ 1787237 w 5112327"/>
                        <a:gd name="connsiteY26" fmla="*/ 1925782 h 2119746"/>
                        <a:gd name="connsiteX27" fmla="*/ 1925782 w 5112327"/>
                        <a:gd name="connsiteY27" fmla="*/ 1939636 h 2119746"/>
                        <a:gd name="connsiteX28" fmla="*/ 2175164 w 5112327"/>
                        <a:gd name="connsiteY28" fmla="*/ 1967346 h 2119746"/>
                        <a:gd name="connsiteX29" fmla="*/ 2479964 w 5112327"/>
                        <a:gd name="connsiteY29" fmla="*/ 1953491 h 2119746"/>
                        <a:gd name="connsiteX30" fmla="*/ 3325091 w 5112327"/>
                        <a:gd name="connsiteY30" fmla="*/ 1939636 h 2119746"/>
                        <a:gd name="connsiteX31" fmla="*/ 3463637 w 5112327"/>
                        <a:gd name="connsiteY31" fmla="*/ 1911927 h 2119746"/>
                        <a:gd name="connsiteX32" fmla="*/ 3602182 w 5112327"/>
                        <a:gd name="connsiteY32" fmla="*/ 1856509 h 2119746"/>
                        <a:gd name="connsiteX33" fmla="*/ 3643746 w 5112327"/>
                        <a:gd name="connsiteY33" fmla="*/ 1842655 h 2119746"/>
                        <a:gd name="connsiteX34" fmla="*/ 3768437 w 5112327"/>
                        <a:gd name="connsiteY34" fmla="*/ 1814946 h 2119746"/>
                        <a:gd name="connsiteX35" fmla="*/ 3810000 w 5112327"/>
                        <a:gd name="connsiteY35" fmla="*/ 1801091 h 2119746"/>
                        <a:gd name="connsiteX36" fmla="*/ 3851564 w 5112327"/>
                        <a:gd name="connsiteY36" fmla="*/ 1773382 h 2119746"/>
                        <a:gd name="connsiteX37" fmla="*/ 3893127 w 5112327"/>
                        <a:gd name="connsiteY37" fmla="*/ 1801091 h 2119746"/>
                        <a:gd name="connsiteX38" fmla="*/ 3920837 w 5112327"/>
                        <a:gd name="connsiteY38" fmla="*/ 1925782 h 2119746"/>
                        <a:gd name="connsiteX39" fmla="*/ 3948546 w 5112327"/>
                        <a:gd name="connsiteY39" fmla="*/ 2008909 h 2119746"/>
                        <a:gd name="connsiteX40" fmla="*/ 3990109 w 5112327"/>
                        <a:gd name="connsiteY40" fmla="*/ 2092036 h 2119746"/>
                        <a:gd name="connsiteX41" fmla="*/ 4017818 w 5112327"/>
                        <a:gd name="connsiteY41" fmla="*/ 2119746 h 2119746"/>
                        <a:gd name="connsiteX42" fmla="*/ 4059382 w 5112327"/>
                        <a:gd name="connsiteY42" fmla="*/ 2105891 h 2119746"/>
                        <a:gd name="connsiteX43" fmla="*/ 4087091 w 5112327"/>
                        <a:gd name="connsiteY43" fmla="*/ 2022764 h 2119746"/>
                        <a:gd name="connsiteX44" fmla="*/ 4100946 w 5112327"/>
                        <a:gd name="connsiteY44" fmla="*/ 1995055 h 2119746"/>
                        <a:gd name="connsiteX45" fmla="*/ 4156364 w 5112327"/>
                        <a:gd name="connsiteY45" fmla="*/ 1981200 h 2119746"/>
                        <a:gd name="connsiteX46" fmla="*/ 4197927 w 5112327"/>
                        <a:gd name="connsiteY46" fmla="*/ 1953491 h 2119746"/>
                        <a:gd name="connsiteX47" fmla="*/ 4211782 w 5112327"/>
                        <a:gd name="connsiteY47" fmla="*/ 1911927 h 2119746"/>
                        <a:gd name="connsiteX48" fmla="*/ 4239491 w 5112327"/>
                        <a:gd name="connsiteY48" fmla="*/ 1814946 h 2119746"/>
                        <a:gd name="connsiteX49" fmla="*/ 4378037 w 5112327"/>
                        <a:gd name="connsiteY49" fmla="*/ 1828800 h 2119746"/>
                        <a:gd name="connsiteX50" fmla="*/ 4391891 w 5112327"/>
                        <a:gd name="connsiteY50" fmla="*/ 1787236 h 2119746"/>
                        <a:gd name="connsiteX51" fmla="*/ 4433455 w 5112327"/>
                        <a:gd name="connsiteY51" fmla="*/ 1759527 h 2119746"/>
                        <a:gd name="connsiteX52" fmla="*/ 4516582 w 5112327"/>
                        <a:gd name="connsiteY52" fmla="*/ 1801091 h 2119746"/>
                        <a:gd name="connsiteX53" fmla="*/ 4599709 w 5112327"/>
                        <a:gd name="connsiteY53" fmla="*/ 1745673 h 2119746"/>
                        <a:gd name="connsiteX54" fmla="*/ 4544291 w 5112327"/>
                        <a:gd name="connsiteY54" fmla="*/ 1662546 h 2119746"/>
                        <a:gd name="connsiteX55" fmla="*/ 4627418 w 5112327"/>
                        <a:gd name="connsiteY55" fmla="*/ 1690255 h 2119746"/>
                        <a:gd name="connsiteX56" fmla="*/ 4752109 w 5112327"/>
                        <a:gd name="connsiteY56" fmla="*/ 1634836 h 2119746"/>
                        <a:gd name="connsiteX57" fmla="*/ 4752109 w 5112327"/>
                        <a:gd name="connsiteY57" fmla="*/ 1607127 h 2119746"/>
                        <a:gd name="connsiteX58" fmla="*/ 4849091 w 5112327"/>
                        <a:gd name="connsiteY58" fmla="*/ 1593273 h 2119746"/>
                        <a:gd name="connsiteX59" fmla="*/ 4821382 w 5112327"/>
                        <a:gd name="connsiteY59" fmla="*/ 1551709 h 2119746"/>
                        <a:gd name="connsiteX60" fmla="*/ 4835237 w 5112327"/>
                        <a:gd name="connsiteY60" fmla="*/ 1537855 h 2119746"/>
                        <a:gd name="connsiteX61" fmla="*/ 4876800 w 5112327"/>
                        <a:gd name="connsiteY61" fmla="*/ 1524000 h 2119746"/>
                        <a:gd name="connsiteX62" fmla="*/ 4890655 w 5112327"/>
                        <a:gd name="connsiteY62" fmla="*/ 1468582 h 2119746"/>
                        <a:gd name="connsiteX63" fmla="*/ 4904509 w 5112327"/>
                        <a:gd name="connsiteY63" fmla="*/ 1427018 h 2119746"/>
                        <a:gd name="connsiteX64" fmla="*/ 4918364 w 5112327"/>
                        <a:gd name="connsiteY64" fmla="*/ 1357746 h 2119746"/>
                        <a:gd name="connsiteX65" fmla="*/ 4959927 w 5112327"/>
                        <a:gd name="connsiteY65" fmla="*/ 1343891 h 2119746"/>
                        <a:gd name="connsiteX66" fmla="*/ 4987637 w 5112327"/>
                        <a:gd name="connsiteY66" fmla="*/ 1316182 h 2119746"/>
                        <a:gd name="connsiteX67" fmla="*/ 5029200 w 5112327"/>
                        <a:gd name="connsiteY67" fmla="*/ 1302327 h 2119746"/>
                        <a:gd name="connsiteX68" fmla="*/ 5098473 w 5112327"/>
                        <a:gd name="connsiteY68" fmla="*/ 1246909 h 2119746"/>
                        <a:gd name="connsiteX69" fmla="*/ 5112327 w 5112327"/>
                        <a:gd name="connsiteY69" fmla="*/ 1122218 h 2119746"/>
                        <a:gd name="connsiteX70" fmla="*/ 5056909 w 5112327"/>
                        <a:gd name="connsiteY70" fmla="*/ 1094509 h 2119746"/>
                        <a:gd name="connsiteX71" fmla="*/ 5084618 w 5112327"/>
                        <a:gd name="connsiteY71" fmla="*/ 1052946 h 2119746"/>
                        <a:gd name="connsiteX72" fmla="*/ 5070764 w 5112327"/>
                        <a:gd name="connsiteY72" fmla="*/ 1011382 h 2119746"/>
                        <a:gd name="connsiteX73" fmla="*/ 5056909 w 5112327"/>
                        <a:gd name="connsiteY73" fmla="*/ 955964 h 2119746"/>
                        <a:gd name="connsiteX74" fmla="*/ 4932218 w 5112327"/>
                        <a:gd name="connsiteY74" fmla="*/ 886691 h 2119746"/>
                        <a:gd name="connsiteX75" fmla="*/ 4779818 w 5112327"/>
                        <a:gd name="connsiteY75" fmla="*/ 845127 h 2119746"/>
                        <a:gd name="connsiteX76" fmla="*/ 4696691 w 5112327"/>
                        <a:gd name="connsiteY76" fmla="*/ 831273 h 2119746"/>
                        <a:gd name="connsiteX77" fmla="*/ 4572000 w 5112327"/>
                        <a:gd name="connsiteY77" fmla="*/ 775855 h 2119746"/>
                        <a:gd name="connsiteX78" fmla="*/ 4544291 w 5112327"/>
                        <a:gd name="connsiteY78" fmla="*/ 734291 h 2119746"/>
                        <a:gd name="connsiteX79" fmla="*/ 4544291 w 5112327"/>
                        <a:gd name="connsiteY79" fmla="*/ 595746 h 2119746"/>
                        <a:gd name="connsiteX80" fmla="*/ 4558146 w 5112327"/>
                        <a:gd name="connsiteY80" fmla="*/ 554182 h 2119746"/>
                        <a:gd name="connsiteX81" fmla="*/ 4641273 w 5112327"/>
                        <a:gd name="connsiteY81" fmla="*/ 498764 h 2119746"/>
                        <a:gd name="connsiteX82" fmla="*/ 4696691 w 5112327"/>
                        <a:gd name="connsiteY82" fmla="*/ 415636 h 2119746"/>
                        <a:gd name="connsiteX83" fmla="*/ 4724400 w 5112327"/>
                        <a:gd name="connsiteY83" fmla="*/ 374073 h 2119746"/>
                        <a:gd name="connsiteX84" fmla="*/ 4765964 w 5112327"/>
                        <a:gd name="connsiteY84" fmla="*/ 290946 h 2119746"/>
                        <a:gd name="connsiteX85" fmla="*/ 4779818 w 5112327"/>
                        <a:gd name="connsiteY85" fmla="*/ 249382 h 2119746"/>
                        <a:gd name="connsiteX86" fmla="*/ 4821382 w 5112327"/>
                        <a:gd name="connsiteY86" fmla="*/ 221673 h 2119746"/>
                        <a:gd name="connsiteX87" fmla="*/ 4862946 w 5112327"/>
                        <a:gd name="connsiteY87" fmla="*/ 180109 h 2119746"/>
                        <a:gd name="connsiteX88" fmla="*/ 4918364 w 5112327"/>
                        <a:gd name="connsiteY88" fmla="*/ 110836 h 2119746"/>
                        <a:gd name="connsiteX89" fmla="*/ 4932218 w 5112327"/>
                        <a:gd name="connsiteY89" fmla="*/ 69273 h 2119746"/>
                        <a:gd name="connsiteX90" fmla="*/ 4807527 w 5112327"/>
                        <a:gd name="connsiteY90" fmla="*/ 0 h 2119746"/>
                        <a:gd name="connsiteX91" fmla="*/ 4655127 w 5112327"/>
                        <a:gd name="connsiteY91" fmla="*/ 124691 h 2119746"/>
                        <a:gd name="connsiteX92" fmla="*/ 4613564 w 5112327"/>
                        <a:gd name="connsiteY92" fmla="*/ 166255 h 2119746"/>
                        <a:gd name="connsiteX93" fmla="*/ 4558146 w 5112327"/>
                        <a:gd name="connsiteY93" fmla="*/ 249382 h 2119746"/>
                        <a:gd name="connsiteX94" fmla="*/ 4475018 w 5112327"/>
                        <a:gd name="connsiteY94" fmla="*/ 318655 h 2119746"/>
                        <a:gd name="connsiteX95" fmla="*/ 4391891 w 5112327"/>
                        <a:gd name="connsiteY95" fmla="*/ 374073 h 2119746"/>
                        <a:gd name="connsiteX96" fmla="*/ 4336473 w 5112327"/>
                        <a:gd name="connsiteY96" fmla="*/ 443346 h 2119746"/>
                        <a:gd name="connsiteX97" fmla="*/ 4294909 w 5112327"/>
                        <a:gd name="connsiteY97" fmla="*/ 471055 h 2119746"/>
                        <a:gd name="connsiteX98" fmla="*/ 4281055 w 5112327"/>
                        <a:gd name="connsiteY98" fmla="*/ 512618 h 2119746"/>
                        <a:gd name="connsiteX99" fmla="*/ 4197927 w 5112327"/>
                        <a:gd name="connsiteY99" fmla="*/ 568036 h 2119746"/>
                        <a:gd name="connsiteX100" fmla="*/ 4170218 w 5112327"/>
                        <a:gd name="connsiteY100" fmla="*/ 526473 h 2119746"/>
                        <a:gd name="connsiteX101" fmla="*/ 4100946 w 5112327"/>
                        <a:gd name="connsiteY101" fmla="*/ 651164 h 2119746"/>
                        <a:gd name="connsiteX102" fmla="*/ 4059382 w 5112327"/>
                        <a:gd name="connsiteY102" fmla="*/ 665018 h 2119746"/>
                        <a:gd name="connsiteX103" fmla="*/ 3962400 w 5112327"/>
                        <a:gd name="connsiteY103" fmla="*/ 637309 h 2119746"/>
                        <a:gd name="connsiteX104" fmla="*/ 3920837 w 5112327"/>
                        <a:gd name="connsiteY104" fmla="*/ 609600 h 2119746"/>
                        <a:gd name="connsiteX105" fmla="*/ 3893127 w 5112327"/>
                        <a:gd name="connsiteY105" fmla="*/ 581891 h 2119746"/>
                        <a:gd name="connsiteX106" fmla="*/ 3865418 w 5112327"/>
                        <a:gd name="connsiteY106" fmla="*/ 540327 h 2119746"/>
                        <a:gd name="connsiteX107" fmla="*/ 3823855 w 5112327"/>
                        <a:gd name="connsiteY107" fmla="*/ 526473 h 2119746"/>
                        <a:gd name="connsiteX108" fmla="*/ 3782291 w 5112327"/>
                        <a:gd name="connsiteY108" fmla="*/ 498764 h 2119746"/>
                        <a:gd name="connsiteX109" fmla="*/ 3754582 w 5112327"/>
                        <a:gd name="connsiteY109" fmla="*/ 457200 h 2119746"/>
                        <a:gd name="connsiteX110" fmla="*/ 3671455 w 5112327"/>
                        <a:gd name="connsiteY110" fmla="*/ 429491 h 2119746"/>
                        <a:gd name="connsiteX111" fmla="*/ 3629891 w 5112327"/>
                        <a:gd name="connsiteY111" fmla="*/ 415636 h 2119746"/>
                        <a:gd name="connsiteX112" fmla="*/ 3477491 w 5112327"/>
                        <a:gd name="connsiteY112" fmla="*/ 374073 h 2119746"/>
                        <a:gd name="connsiteX113" fmla="*/ 3435927 w 5112327"/>
                        <a:gd name="connsiteY113" fmla="*/ 346364 h 2119746"/>
                        <a:gd name="connsiteX114" fmla="*/ 3297382 w 5112327"/>
                        <a:gd name="connsiteY114" fmla="*/ 304800 h 2119746"/>
                        <a:gd name="connsiteX115" fmla="*/ 3158837 w 5112327"/>
                        <a:gd name="connsiteY115" fmla="*/ 290946 h 2119746"/>
                        <a:gd name="connsiteX116" fmla="*/ 3075709 w 5112327"/>
                        <a:gd name="connsiteY116" fmla="*/ 235527 h 2119746"/>
                        <a:gd name="connsiteX117" fmla="*/ 3034146 w 5112327"/>
                        <a:gd name="connsiteY117" fmla="*/ 221673 h 2119746"/>
                        <a:gd name="connsiteX118" fmla="*/ 2895600 w 5112327"/>
                        <a:gd name="connsiteY118" fmla="*/ 166255 h 2119746"/>
                        <a:gd name="connsiteX119" fmla="*/ 2618509 w 5112327"/>
                        <a:gd name="connsiteY119" fmla="*/ 152400 h 2119746"/>
                        <a:gd name="connsiteX120" fmla="*/ 2410691 w 5112327"/>
                        <a:gd name="connsiteY120" fmla="*/ 124691 h 2119746"/>
                        <a:gd name="connsiteX121" fmla="*/ 2202873 w 5112327"/>
                        <a:gd name="connsiteY121" fmla="*/ 96982 h 2119746"/>
                        <a:gd name="connsiteX122" fmla="*/ 2050473 w 5112327"/>
                        <a:gd name="connsiteY122" fmla="*/ 124691 h 2119746"/>
                        <a:gd name="connsiteX123" fmla="*/ 1953491 w 5112327"/>
                        <a:gd name="connsiteY123" fmla="*/ 138546 h 2119746"/>
                        <a:gd name="connsiteX124" fmla="*/ 1787237 w 5112327"/>
                        <a:gd name="connsiteY124" fmla="*/ 221673 h 2119746"/>
                        <a:gd name="connsiteX125" fmla="*/ 1565564 w 5112327"/>
                        <a:gd name="connsiteY125" fmla="*/ 249382 h 2119746"/>
                        <a:gd name="connsiteX126" fmla="*/ 1427018 w 5112327"/>
                        <a:gd name="connsiteY126" fmla="*/ 277091 h 2119746"/>
                        <a:gd name="connsiteX127" fmla="*/ 1316182 w 5112327"/>
                        <a:gd name="connsiteY127" fmla="*/ 304800 h 2119746"/>
                        <a:gd name="connsiteX128" fmla="*/ 1233055 w 5112327"/>
                        <a:gd name="connsiteY128" fmla="*/ 332509 h 2119746"/>
                        <a:gd name="connsiteX129" fmla="*/ 1163782 w 5112327"/>
                        <a:gd name="connsiteY129" fmla="*/ 415636 h 2119746"/>
                        <a:gd name="connsiteX130" fmla="*/ 1080655 w 5112327"/>
                        <a:gd name="connsiteY130" fmla="*/ 443346 h 2119746"/>
                        <a:gd name="connsiteX131" fmla="*/ 955964 w 5112327"/>
                        <a:gd name="connsiteY131" fmla="*/ 512618 h 2119746"/>
                        <a:gd name="connsiteX132" fmla="*/ 914400 w 5112327"/>
                        <a:gd name="connsiteY132" fmla="*/ 540327 h 2119746"/>
                        <a:gd name="connsiteX133" fmla="*/ 872837 w 5112327"/>
                        <a:gd name="connsiteY133" fmla="*/ 554182 h 2119746"/>
                        <a:gd name="connsiteX134" fmla="*/ 817418 w 5112327"/>
                        <a:gd name="connsiteY134" fmla="*/ 623455 h 2119746"/>
                        <a:gd name="connsiteX135" fmla="*/ 775855 w 5112327"/>
                        <a:gd name="connsiteY135" fmla="*/ 637309 h 2119746"/>
                        <a:gd name="connsiteX136" fmla="*/ 692727 w 5112327"/>
                        <a:gd name="connsiteY136" fmla="*/ 678873 h 2119746"/>
                        <a:gd name="connsiteX137" fmla="*/ 651164 w 5112327"/>
                        <a:gd name="connsiteY137" fmla="*/ 665018 h 2119746"/>
                        <a:gd name="connsiteX138" fmla="*/ 401782 w 5112327"/>
                        <a:gd name="connsiteY138" fmla="*/ 706582 h 2119746"/>
                        <a:gd name="connsiteX139" fmla="*/ 304800 w 5112327"/>
                        <a:gd name="connsiteY139" fmla="*/ 734291 h 2119746"/>
                        <a:gd name="connsiteX140" fmla="*/ 235527 w 5112327"/>
                        <a:gd name="connsiteY140" fmla="*/ 789709 h 2119746"/>
                        <a:gd name="connsiteX141" fmla="*/ 193964 w 5112327"/>
                        <a:gd name="connsiteY141" fmla="*/ 817418 h 2119746"/>
                        <a:gd name="connsiteX142" fmla="*/ 152400 w 5112327"/>
                        <a:gd name="connsiteY142" fmla="*/ 900546 h 2119746"/>
                        <a:gd name="connsiteX143" fmla="*/ 138546 w 5112327"/>
                        <a:gd name="connsiteY143" fmla="*/ 942109 h 2119746"/>
                        <a:gd name="connsiteX144" fmla="*/ 83127 w 5112327"/>
                        <a:gd name="connsiteY144" fmla="*/ 1011382 h 2119746"/>
                        <a:gd name="connsiteX145" fmla="*/ 69273 w 5112327"/>
                        <a:gd name="connsiteY145" fmla="*/ 1052946 h 2119746"/>
                        <a:gd name="connsiteX146" fmla="*/ 13855 w 5112327"/>
                        <a:gd name="connsiteY146" fmla="*/ 1136073 h 2119746"/>
                        <a:gd name="connsiteX147" fmla="*/ 0 w 5112327"/>
                        <a:gd name="connsiteY147" fmla="*/ 1177636 h 21197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</a:cxnLst>
                      <a:rect l="l" t="t" r="r" b="b"/>
                      <a:pathLst>
                        <a:path w="5112327" h="2119746">
                          <a:moveTo>
                            <a:pt x="152400" y="928255"/>
                          </a:moveTo>
                          <a:cubicBezTo>
                            <a:pt x="144890" y="965806"/>
                            <a:pt x="144813" y="1011910"/>
                            <a:pt x="110837" y="1039091"/>
                          </a:cubicBezTo>
                          <a:cubicBezTo>
                            <a:pt x="99433" y="1048214"/>
                            <a:pt x="83128" y="1048328"/>
                            <a:pt x="69273" y="1052946"/>
                          </a:cubicBezTo>
                          <a:cubicBezTo>
                            <a:pt x="55263" y="1073960"/>
                            <a:pt x="27709" y="1107393"/>
                            <a:pt x="27709" y="1136073"/>
                          </a:cubicBezTo>
                          <a:cubicBezTo>
                            <a:pt x="27709" y="1173042"/>
                            <a:pt x="46650" y="1205907"/>
                            <a:pt x="69273" y="1233055"/>
                          </a:cubicBezTo>
                          <a:cubicBezTo>
                            <a:pt x="81816" y="1248107"/>
                            <a:pt x="98294" y="1259566"/>
                            <a:pt x="110837" y="1274618"/>
                          </a:cubicBezTo>
                          <a:cubicBezTo>
                            <a:pt x="121497" y="1287410"/>
                            <a:pt x="125544" y="1305780"/>
                            <a:pt x="138546" y="1316182"/>
                          </a:cubicBezTo>
                          <a:cubicBezTo>
                            <a:pt x="149950" y="1325305"/>
                            <a:pt x="166255" y="1325418"/>
                            <a:pt x="180109" y="1330036"/>
                          </a:cubicBezTo>
                          <a:cubicBezTo>
                            <a:pt x="189345" y="1339273"/>
                            <a:pt x="197368" y="1349909"/>
                            <a:pt x="207818" y="1357746"/>
                          </a:cubicBezTo>
                          <a:cubicBezTo>
                            <a:pt x="234460" y="1377727"/>
                            <a:pt x="290946" y="1413164"/>
                            <a:pt x="290946" y="1413164"/>
                          </a:cubicBezTo>
                          <a:cubicBezTo>
                            <a:pt x="318655" y="1454727"/>
                            <a:pt x="314037" y="1459345"/>
                            <a:pt x="360218" y="1482436"/>
                          </a:cubicBezTo>
                          <a:cubicBezTo>
                            <a:pt x="373280" y="1488967"/>
                            <a:pt x="389016" y="1489199"/>
                            <a:pt x="401782" y="1496291"/>
                          </a:cubicBezTo>
                          <a:cubicBezTo>
                            <a:pt x="430893" y="1512464"/>
                            <a:pt x="457200" y="1533236"/>
                            <a:pt x="484909" y="1551709"/>
                          </a:cubicBezTo>
                          <a:cubicBezTo>
                            <a:pt x="498764" y="1560945"/>
                            <a:pt x="510676" y="1574152"/>
                            <a:pt x="526473" y="1579418"/>
                          </a:cubicBezTo>
                          <a:lnTo>
                            <a:pt x="734291" y="1648691"/>
                          </a:lnTo>
                          <a:lnTo>
                            <a:pt x="817418" y="1676400"/>
                          </a:lnTo>
                          <a:cubicBezTo>
                            <a:pt x="831273" y="1681018"/>
                            <a:pt x="844814" y="1686713"/>
                            <a:pt x="858982" y="1690255"/>
                          </a:cubicBezTo>
                          <a:cubicBezTo>
                            <a:pt x="877455" y="1694873"/>
                            <a:pt x="895812" y="1699978"/>
                            <a:pt x="914400" y="1704109"/>
                          </a:cubicBezTo>
                          <a:cubicBezTo>
                            <a:pt x="937388" y="1709217"/>
                            <a:pt x="960828" y="1712253"/>
                            <a:pt x="983673" y="1717964"/>
                          </a:cubicBezTo>
                          <a:cubicBezTo>
                            <a:pt x="997841" y="1721506"/>
                            <a:pt x="1011195" y="1727806"/>
                            <a:pt x="1025237" y="1731818"/>
                          </a:cubicBezTo>
                          <a:cubicBezTo>
                            <a:pt x="1043546" y="1737049"/>
                            <a:pt x="1062456" y="1740073"/>
                            <a:pt x="1080655" y="1745673"/>
                          </a:cubicBezTo>
                          <a:cubicBezTo>
                            <a:pt x="1080788" y="1745714"/>
                            <a:pt x="1209920" y="1788761"/>
                            <a:pt x="1246909" y="1801091"/>
                          </a:cubicBezTo>
                          <a:lnTo>
                            <a:pt x="1330037" y="1828800"/>
                          </a:lnTo>
                          <a:cubicBezTo>
                            <a:pt x="1343891" y="1833418"/>
                            <a:pt x="1359449" y="1834554"/>
                            <a:pt x="1371600" y="1842655"/>
                          </a:cubicBezTo>
                          <a:cubicBezTo>
                            <a:pt x="1412946" y="1870219"/>
                            <a:pt x="1440378" y="1893772"/>
                            <a:pt x="1496291" y="1898073"/>
                          </a:cubicBezTo>
                          <a:lnTo>
                            <a:pt x="1676400" y="1911927"/>
                          </a:lnTo>
                          <a:cubicBezTo>
                            <a:pt x="1713465" y="1915457"/>
                            <a:pt x="1750232" y="1921670"/>
                            <a:pt x="1787237" y="1925782"/>
                          </a:cubicBezTo>
                          <a:cubicBezTo>
                            <a:pt x="1833365" y="1930907"/>
                            <a:pt x="1879600" y="1935018"/>
                            <a:pt x="1925782" y="1939636"/>
                          </a:cubicBezTo>
                          <a:cubicBezTo>
                            <a:pt x="2023477" y="1959175"/>
                            <a:pt x="2049879" y="1967346"/>
                            <a:pt x="2175164" y="1967346"/>
                          </a:cubicBezTo>
                          <a:cubicBezTo>
                            <a:pt x="2276869" y="1967346"/>
                            <a:pt x="2378289" y="1955941"/>
                            <a:pt x="2479964" y="1953491"/>
                          </a:cubicBezTo>
                          <a:lnTo>
                            <a:pt x="3325091" y="1939636"/>
                          </a:lnTo>
                          <a:cubicBezTo>
                            <a:pt x="3382465" y="1931440"/>
                            <a:pt x="3415273" y="1932655"/>
                            <a:pt x="3463637" y="1911927"/>
                          </a:cubicBezTo>
                          <a:cubicBezTo>
                            <a:pt x="3606324" y="1850775"/>
                            <a:pt x="3412990" y="1919572"/>
                            <a:pt x="3602182" y="1856509"/>
                          </a:cubicBezTo>
                          <a:cubicBezTo>
                            <a:pt x="3616037" y="1851891"/>
                            <a:pt x="3629426" y="1845519"/>
                            <a:pt x="3643746" y="1842655"/>
                          </a:cubicBezTo>
                          <a:cubicBezTo>
                            <a:pt x="3691344" y="1833135"/>
                            <a:pt x="3722798" y="1827986"/>
                            <a:pt x="3768437" y="1814946"/>
                          </a:cubicBezTo>
                          <a:cubicBezTo>
                            <a:pt x="3782479" y="1810934"/>
                            <a:pt x="3796938" y="1807622"/>
                            <a:pt x="3810000" y="1801091"/>
                          </a:cubicBezTo>
                          <a:cubicBezTo>
                            <a:pt x="3824893" y="1793644"/>
                            <a:pt x="3837709" y="1782618"/>
                            <a:pt x="3851564" y="1773382"/>
                          </a:cubicBezTo>
                          <a:cubicBezTo>
                            <a:pt x="3865418" y="1782618"/>
                            <a:pt x="3882725" y="1788089"/>
                            <a:pt x="3893127" y="1801091"/>
                          </a:cubicBezTo>
                          <a:cubicBezTo>
                            <a:pt x="3907542" y="1819110"/>
                            <a:pt x="3920592" y="1924800"/>
                            <a:pt x="3920837" y="1925782"/>
                          </a:cubicBezTo>
                          <a:cubicBezTo>
                            <a:pt x="3927921" y="1954118"/>
                            <a:pt x="3939310" y="1981200"/>
                            <a:pt x="3948546" y="2008909"/>
                          </a:cubicBezTo>
                          <a:cubicBezTo>
                            <a:pt x="3963180" y="2052812"/>
                            <a:pt x="3959413" y="2053666"/>
                            <a:pt x="3990109" y="2092036"/>
                          </a:cubicBezTo>
                          <a:cubicBezTo>
                            <a:pt x="3998269" y="2102236"/>
                            <a:pt x="4008582" y="2110509"/>
                            <a:pt x="4017818" y="2119746"/>
                          </a:cubicBezTo>
                          <a:cubicBezTo>
                            <a:pt x="4031673" y="2115128"/>
                            <a:pt x="4050894" y="2117775"/>
                            <a:pt x="4059382" y="2105891"/>
                          </a:cubicBezTo>
                          <a:cubicBezTo>
                            <a:pt x="4076359" y="2082124"/>
                            <a:pt x="4087091" y="2022764"/>
                            <a:pt x="4087091" y="2022764"/>
                          </a:cubicBezTo>
                          <a:cubicBezTo>
                            <a:pt x="4036747" y="1947248"/>
                            <a:pt x="4056332" y="1995055"/>
                            <a:pt x="4100946" y="1995055"/>
                          </a:cubicBezTo>
                          <a:cubicBezTo>
                            <a:pt x="4119987" y="1995055"/>
                            <a:pt x="4137891" y="1985818"/>
                            <a:pt x="4156364" y="1981200"/>
                          </a:cubicBezTo>
                          <a:cubicBezTo>
                            <a:pt x="4170218" y="1971964"/>
                            <a:pt x="4187525" y="1966493"/>
                            <a:pt x="4197927" y="1953491"/>
                          </a:cubicBezTo>
                          <a:cubicBezTo>
                            <a:pt x="4207050" y="1942087"/>
                            <a:pt x="4207770" y="1925969"/>
                            <a:pt x="4211782" y="1911927"/>
                          </a:cubicBezTo>
                          <a:cubicBezTo>
                            <a:pt x="4246581" y="1790134"/>
                            <a:pt x="4206269" y="1914614"/>
                            <a:pt x="4239491" y="1814946"/>
                          </a:cubicBezTo>
                          <a:cubicBezTo>
                            <a:pt x="4340682" y="1848676"/>
                            <a:pt x="4294282" y="1849739"/>
                            <a:pt x="4378037" y="1828800"/>
                          </a:cubicBezTo>
                          <a:cubicBezTo>
                            <a:pt x="4382655" y="1814945"/>
                            <a:pt x="4382768" y="1798640"/>
                            <a:pt x="4391891" y="1787236"/>
                          </a:cubicBezTo>
                          <a:cubicBezTo>
                            <a:pt x="4402293" y="1774234"/>
                            <a:pt x="4417030" y="1762264"/>
                            <a:pt x="4433455" y="1759527"/>
                          </a:cubicBezTo>
                          <a:cubicBezTo>
                            <a:pt x="4456398" y="1755703"/>
                            <a:pt x="4502109" y="1791442"/>
                            <a:pt x="4516582" y="1801091"/>
                          </a:cubicBezTo>
                          <a:cubicBezTo>
                            <a:pt x="4535774" y="1797253"/>
                            <a:pt x="4618348" y="1801588"/>
                            <a:pt x="4599709" y="1745673"/>
                          </a:cubicBezTo>
                          <a:cubicBezTo>
                            <a:pt x="4589178" y="1714080"/>
                            <a:pt x="4512698" y="1652015"/>
                            <a:pt x="4544291" y="1662546"/>
                          </a:cubicBezTo>
                          <a:lnTo>
                            <a:pt x="4627418" y="1690255"/>
                          </a:lnTo>
                          <a:cubicBezTo>
                            <a:pt x="4726343" y="1657281"/>
                            <a:pt x="4686244" y="1678748"/>
                            <a:pt x="4752109" y="1634836"/>
                          </a:cubicBezTo>
                          <a:cubicBezTo>
                            <a:pt x="4673320" y="1556047"/>
                            <a:pt x="4712008" y="1607127"/>
                            <a:pt x="4752109" y="1607127"/>
                          </a:cubicBezTo>
                          <a:cubicBezTo>
                            <a:pt x="4784765" y="1607127"/>
                            <a:pt x="4816764" y="1597891"/>
                            <a:pt x="4849091" y="1593273"/>
                          </a:cubicBezTo>
                          <a:cubicBezTo>
                            <a:pt x="4839855" y="1579418"/>
                            <a:pt x="4833156" y="1563483"/>
                            <a:pt x="4821382" y="1551709"/>
                          </a:cubicBezTo>
                          <a:cubicBezTo>
                            <a:pt x="4789490" y="1519817"/>
                            <a:pt x="4734486" y="1512667"/>
                            <a:pt x="4835237" y="1537855"/>
                          </a:cubicBezTo>
                          <a:cubicBezTo>
                            <a:pt x="4849091" y="1533237"/>
                            <a:pt x="4867677" y="1535404"/>
                            <a:pt x="4876800" y="1524000"/>
                          </a:cubicBezTo>
                          <a:cubicBezTo>
                            <a:pt x="4888695" y="1509131"/>
                            <a:pt x="4885424" y="1486891"/>
                            <a:pt x="4890655" y="1468582"/>
                          </a:cubicBezTo>
                          <a:cubicBezTo>
                            <a:pt x="4894667" y="1454540"/>
                            <a:pt x="4900967" y="1441186"/>
                            <a:pt x="4904509" y="1427018"/>
                          </a:cubicBezTo>
                          <a:cubicBezTo>
                            <a:pt x="4910220" y="1404173"/>
                            <a:pt x="4905302" y="1377339"/>
                            <a:pt x="4918364" y="1357746"/>
                          </a:cubicBezTo>
                          <a:cubicBezTo>
                            <a:pt x="4926465" y="1345595"/>
                            <a:pt x="4946073" y="1348509"/>
                            <a:pt x="4959927" y="1343891"/>
                          </a:cubicBezTo>
                          <a:cubicBezTo>
                            <a:pt x="4969164" y="1334655"/>
                            <a:pt x="4976436" y="1322903"/>
                            <a:pt x="4987637" y="1316182"/>
                          </a:cubicBezTo>
                          <a:cubicBezTo>
                            <a:pt x="5000160" y="1308668"/>
                            <a:pt x="5017796" y="1311450"/>
                            <a:pt x="5029200" y="1302327"/>
                          </a:cubicBezTo>
                          <a:cubicBezTo>
                            <a:pt x="5118723" y="1230708"/>
                            <a:pt x="4994002" y="1281734"/>
                            <a:pt x="5098473" y="1246909"/>
                          </a:cubicBezTo>
                          <a:cubicBezTo>
                            <a:pt x="5064568" y="1145194"/>
                            <a:pt x="5050111" y="1184435"/>
                            <a:pt x="5112327" y="1122218"/>
                          </a:cubicBezTo>
                          <a:cubicBezTo>
                            <a:pt x="5093854" y="1112982"/>
                            <a:pt x="5064579" y="1113685"/>
                            <a:pt x="5056909" y="1094509"/>
                          </a:cubicBezTo>
                          <a:cubicBezTo>
                            <a:pt x="5050725" y="1079049"/>
                            <a:pt x="5081881" y="1069370"/>
                            <a:pt x="5084618" y="1052946"/>
                          </a:cubicBezTo>
                          <a:cubicBezTo>
                            <a:pt x="5087019" y="1038541"/>
                            <a:pt x="5074776" y="1025424"/>
                            <a:pt x="5070764" y="1011382"/>
                          </a:cubicBezTo>
                          <a:cubicBezTo>
                            <a:pt x="5065533" y="993073"/>
                            <a:pt x="5066356" y="972496"/>
                            <a:pt x="5056909" y="955964"/>
                          </a:cubicBezTo>
                          <a:cubicBezTo>
                            <a:pt x="5027630" y="904725"/>
                            <a:pt x="4984834" y="904230"/>
                            <a:pt x="4932218" y="886691"/>
                          </a:cubicBezTo>
                          <a:cubicBezTo>
                            <a:pt x="4878489" y="868781"/>
                            <a:pt x="4842337" y="855546"/>
                            <a:pt x="4779818" y="845127"/>
                          </a:cubicBezTo>
                          <a:lnTo>
                            <a:pt x="4696691" y="831273"/>
                          </a:lnTo>
                          <a:cubicBezTo>
                            <a:pt x="4597767" y="798298"/>
                            <a:pt x="4637866" y="819765"/>
                            <a:pt x="4572000" y="775855"/>
                          </a:cubicBezTo>
                          <a:cubicBezTo>
                            <a:pt x="4562764" y="762000"/>
                            <a:pt x="4551737" y="749184"/>
                            <a:pt x="4544291" y="734291"/>
                          </a:cubicBezTo>
                          <a:cubicBezTo>
                            <a:pt x="4518691" y="683089"/>
                            <a:pt x="4531548" y="659463"/>
                            <a:pt x="4544291" y="595746"/>
                          </a:cubicBezTo>
                          <a:cubicBezTo>
                            <a:pt x="4547155" y="581425"/>
                            <a:pt x="4547819" y="564509"/>
                            <a:pt x="4558146" y="554182"/>
                          </a:cubicBezTo>
                          <a:cubicBezTo>
                            <a:pt x="4581694" y="530634"/>
                            <a:pt x="4641273" y="498764"/>
                            <a:pt x="4641273" y="498764"/>
                          </a:cubicBezTo>
                          <a:lnTo>
                            <a:pt x="4696691" y="415636"/>
                          </a:lnTo>
                          <a:cubicBezTo>
                            <a:pt x="4705927" y="401782"/>
                            <a:pt x="4719134" y="389869"/>
                            <a:pt x="4724400" y="374073"/>
                          </a:cubicBezTo>
                          <a:cubicBezTo>
                            <a:pt x="4743521" y="316713"/>
                            <a:pt x="4730154" y="344660"/>
                            <a:pt x="4765964" y="290946"/>
                          </a:cubicBezTo>
                          <a:cubicBezTo>
                            <a:pt x="4770582" y="277091"/>
                            <a:pt x="4770695" y="260786"/>
                            <a:pt x="4779818" y="249382"/>
                          </a:cubicBezTo>
                          <a:cubicBezTo>
                            <a:pt x="4790220" y="236380"/>
                            <a:pt x="4808590" y="232333"/>
                            <a:pt x="4821382" y="221673"/>
                          </a:cubicBezTo>
                          <a:cubicBezTo>
                            <a:pt x="4836434" y="209130"/>
                            <a:pt x="4850403" y="195161"/>
                            <a:pt x="4862946" y="180109"/>
                          </a:cubicBezTo>
                          <a:cubicBezTo>
                            <a:pt x="4950343" y="75233"/>
                            <a:pt x="4837741" y="191462"/>
                            <a:pt x="4918364" y="110836"/>
                          </a:cubicBezTo>
                          <a:cubicBezTo>
                            <a:pt x="4922982" y="96982"/>
                            <a:pt x="4940706" y="81156"/>
                            <a:pt x="4932218" y="69273"/>
                          </a:cubicBezTo>
                          <a:cubicBezTo>
                            <a:pt x="4902444" y="27589"/>
                            <a:pt x="4851958" y="14811"/>
                            <a:pt x="4807527" y="0"/>
                          </a:cubicBezTo>
                          <a:cubicBezTo>
                            <a:pt x="4697231" y="73530"/>
                            <a:pt x="4747946" y="31872"/>
                            <a:pt x="4655127" y="124691"/>
                          </a:cubicBezTo>
                          <a:cubicBezTo>
                            <a:pt x="4641273" y="138546"/>
                            <a:pt x="4624432" y="149952"/>
                            <a:pt x="4613564" y="166255"/>
                          </a:cubicBezTo>
                          <a:cubicBezTo>
                            <a:pt x="4595091" y="193964"/>
                            <a:pt x="4585855" y="230909"/>
                            <a:pt x="4558146" y="249382"/>
                          </a:cubicBezTo>
                          <a:cubicBezTo>
                            <a:pt x="4409630" y="348392"/>
                            <a:pt x="4635023" y="194206"/>
                            <a:pt x="4475018" y="318655"/>
                          </a:cubicBezTo>
                          <a:cubicBezTo>
                            <a:pt x="4448731" y="339101"/>
                            <a:pt x="4391891" y="374073"/>
                            <a:pt x="4391891" y="374073"/>
                          </a:cubicBezTo>
                          <a:cubicBezTo>
                            <a:pt x="4371319" y="404931"/>
                            <a:pt x="4364673" y="420786"/>
                            <a:pt x="4336473" y="443346"/>
                          </a:cubicBezTo>
                          <a:cubicBezTo>
                            <a:pt x="4323471" y="453748"/>
                            <a:pt x="4308764" y="461819"/>
                            <a:pt x="4294909" y="471055"/>
                          </a:cubicBezTo>
                          <a:cubicBezTo>
                            <a:pt x="4290291" y="484909"/>
                            <a:pt x="4291381" y="502292"/>
                            <a:pt x="4281055" y="512618"/>
                          </a:cubicBezTo>
                          <a:cubicBezTo>
                            <a:pt x="4257507" y="536166"/>
                            <a:pt x="4197927" y="568036"/>
                            <a:pt x="4197927" y="568036"/>
                          </a:cubicBezTo>
                          <a:cubicBezTo>
                            <a:pt x="4188691" y="554182"/>
                            <a:pt x="4186869" y="526473"/>
                            <a:pt x="4170218" y="526473"/>
                          </a:cubicBezTo>
                          <a:cubicBezTo>
                            <a:pt x="4112699" y="526473"/>
                            <a:pt x="4127848" y="642197"/>
                            <a:pt x="4100946" y="651164"/>
                          </a:cubicBezTo>
                          <a:lnTo>
                            <a:pt x="4059382" y="665018"/>
                          </a:lnTo>
                          <a:cubicBezTo>
                            <a:pt x="4041622" y="660578"/>
                            <a:pt x="3982279" y="647249"/>
                            <a:pt x="3962400" y="637309"/>
                          </a:cubicBezTo>
                          <a:cubicBezTo>
                            <a:pt x="3947507" y="629862"/>
                            <a:pt x="3933839" y="620002"/>
                            <a:pt x="3920837" y="609600"/>
                          </a:cubicBezTo>
                          <a:cubicBezTo>
                            <a:pt x="3910637" y="601440"/>
                            <a:pt x="3901287" y="592091"/>
                            <a:pt x="3893127" y="581891"/>
                          </a:cubicBezTo>
                          <a:cubicBezTo>
                            <a:pt x="3882725" y="568889"/>
                            <a:pt x="3878420" y="550729"/>
                            <a:pt x="3865418" y="540327"/>
                          </a:cubicBezTo>
                          <a:cubicBezTo>
                            <a:pt x="3854014" y="531204"/>
                            <a:pt x="3837709" y="531091"/>
                            <a:pt x="3823855" y="526473"/>
                          </a:cubicBezTo>
                          <a:cubicBezTo>
                            <a:pt x="3810000" y="517237"/>
                            <a:pt x="3794065" y="510538"/>
                            <a:pt x="3782291" y="498764"/>
                          </a:cubicBezTo>
                          <a:cubicBezTo>
                            <a:pt x="3770517" y="486990"/>
                            <a:pt x="3768702" y="466025"/>
                            <a:pt x="3754582" y="457200"/>
                          </a:cubicBezTo>
                          <a:cubicBezTo>
                            <a:pt x="3729814" y="441720"/>
                            <a:pt x="3699164" y="438727"/>
                            <a:pt x="3671455" y="429491"/>
                          </a:cubicBezTo>
                          <a:cubicBezTo>
                            <a:pt x="3657600" y="424873"/>
                            <a:pt x="3644059" y="419178"/>
                            <a:pt x="3629891" y="415636"/>
                          </a:cubicBezTo>
                          <a:cubicBezTo>
                            <a:pt x="3504887" y="384385"/>
                            <a:pt x="3555183" y="399969"/>
                            <a:pt x="3477491" y="374073"/>
                          </a:cubicBezTo>
                          <a:cubicBezTo>
                            <a:pt x="3463636" y="364837"/>
                            <a:pt x="3451143" y="353127"/>
                            <a:pt x="3435927" y="346364"/>
                          </a:cubicBezTo>
                          <a:cubicBezTo>
                            <a:pt x="3417662" y="338246"/>
                            <a:pt x="3327074" y="309042"/>
                            <a:pt x="3297382" y="304800"/>
                          </a:cubicBezTo>
                          <a:cubicBezTo>
                            <a:pt x="3251436" y="298236"/>
                            <a:pt x="3205019" y="295564"/>
                            <a:pt x="3158837" y="290946"/>
                          </a:cubicBezTo>
                          <a:cubicBezTo>
                            <a:pt x="3031562" y="259127"/>
                            <a:pt x="3162690" y="305112"/>
                            <a:pt x="3075709" y="235527"/>
                          </a:cubicBezTo>
                          <a:cubicBezTo>
                            <a:pt x="3064305" y="226404"/>
                            <a:pt x="3047569" y="227426"/>
                            <a:pt x="3034146" y="221673"/>
                          </a:cubicBezTo>
                          <a:cubicBezTo>
                            <a:pt x="2991580" y="203431"/>
                            <a:pt x="2943198" y="168635"/>
                            <a:pt x="2895600" y="166255"/>
                          </a:cubicBezTo>
                          <a:lnTo>
                            <a:pt x="2618509" y="152400"/>
                          </a:lnTo>
                          <a:cubicBezTo>
                            <a:pt x="2480460" y="129393"/>
                            <a:pt x="2583655" y="145040"/>
                            <a:pt x="2410691" y="124691"/>
                          </a:cubicBezTo>
                          <a:cubicBezTo>
                            <a:pt x="2309249" y="112756"/>
                            <a:pt x="2300055" y="110865"/>
                            <a:pt x="2202873" y="96982"/>
                          </a:cubicBezTo>
                          <a:cubicBezTo>
                            <a:pt x="2123938" y="123292"/>
                            <a:pt x="2181023" y="107284"/>
                            <a:pt x="2050473" y="124691"/>
                          </a:cubicBezTo>
                          <a:lnTo>
                            <a:pt x="1953491" y="138546"/>
                          </a:lnTo>
                          <a:cubicBezTo>
                            <a:pt x="1896370" y="176627"/>
                            <a:pt x="1857834" y="212848"/>
                            <a:pt x="1787237" y="221673"/>
                          </a:cubicBezTo>
                          <a:lnTo>
                            <a:pt x="1565564" y="249382"/>
                          </a:lnTo>
                          <a:cubicBezTo>
                            <a:pt x="1471659" y="280682"/>
                            <a:pt x="1586221" y="245250"/>
                            <a:pt x="1427018" y="277091"/>
                          </a:cubicBezTo>
                          <a:cubicBezTo>
                            <a:pt x="1389675" y="284560"/>
                            <a:pt x="1352310" y="292757"/>
                            <a:pt x="1316182" y="304800"/>
                          </a:cubicBezTo>
                          <a:lnTo>
                            <a:pt x="1233055" y="332509"/>
                          </a:lnTo>
                          <a:cubicBezTo>
                            <a:pt x="1215808" y="358381"/>
                            <a:pt x="1192022" y="399947"/>
                            <a:pt x="1163782" y="415636"/>
                          </a:cubicBezTo>
                          <a:cubicBezTo>
                            <a:pt x="1138250" y="429821"/>
                            <a:pt x="1104958" y="427144"/>
                            <a:pt x="1080655" y="443346"/>
                          </a:cubicBezTo>
                          <a:cubicBezTo>
                            <a:pt x="985376" y="506865"/>
                            <a:pt x="1029120" y="488233"/>
                            <a:pt x="955964" y="512618"/>
                          </a:cubicBezTo>
                          <a:cubicBezTo>
                            <a:pt x="942109" y="521854"/>
                            <a:pt x="929293" y="532880"/>
                            <a:pt x="914400" y="540327"/>
                          </a:cubicBezTo>
                          <a:cubicBezTo>
                            <a:pt x="901338" y="546858"/>
                            <a:pt x="885360" y="546668"/>
                            <a:pt x="872837" y="554182"/>
                          </a:cubicBezTo>
                          <a:cubicBezTo>
                            <a:pt x="816339" y="588081"/>
                            <a:pt x="874061" y="578140"/>
                            <a:pt x="817418" y="623455"/>
                          </a:cubicBezTo>
                          <a:cubicBezTo>
                            <a:pt x="806014" y="632578"/>
                            <a:pt x="789709" y="632691"/>
                            <a:pt x="775855" y="637309"/>
                          </a:cubicBezTo>
                          <a:cubicBezTo>
                            <a:pt x="754841" y="651318"/>
                            <a:pt x="721406" y="678873"/>
                            <a:pt x="692727" y="678873"/>
                          </a:cubicBezTo>
                          <a:cubicBezTo>
                            <a:pt x="678123" y="678873"/>
                            <a:pt x="665018" y="669636"/>
                            <a:pt x="651164" y="665018"/>
                          </a:cubicBezTo>
                          <a:cubicBezTo>
                            <a:pt x="326421" y="692081"/>
                            <a:pt x="605620" y="655624"/>
                            <a:pt x="401782" y="706582"/>
                          </a:cubicBezTo>
                          <a:cubicBezTo>
                            <a:pt x="384022" y="711022"/>
                            <a:pt x="324679" y="724351"/>
                            <a:pt x="304800" y="734291"/>
                          </a:cubicBezTo>
                          <a:cubicBezTo>
                            <a:pt x="247948" y="762717"/>
                            <a:pt x="278479" y="755348"/>
                            <a:pt x="235527" y="789709"/>
                          </a:cubicBezTo>
                          <a:cubicBezTo>
                            <a:pt x="222525" y="800111"/>
                            <a:pt x="207818" y="808182"/>
                            <a:pt x="193964" y="817418"/>
                          </a:cubicBezTo>
                          <a:cubicBezTo>
                            <a:pt x="159138" y="921894"/>
                            <a:pt x="206117" y="793111"/>
                            <a:pt x="152400" y="900546"/>
                          </a:cubicBezTo>
                          <a:cubicBezTo>
                            <a:pt x="145869" y="913608"/>
                            <a:pt x="145077" y="929047"/>
                            <a:pt x="138546" y="942109"/>
                          </a:cubicBezTo>
                          <a:cubicBezTo>
                            <a:pt x="121068" y="977066"/>
                            <a:pt x="108902" y="985608"/>
                            <a:pt x="83127" y="1011382"/>
                          </a:cubicBezTo>
                          <a:cubicBezTo>
                            <a:pt x="78509" y="1025237"/>
                            <a:pt x="76365" y="1040180"/>
                            <a:pt x="69273" y="1052946"/>
                          </a:cubicBezTo>
                          <a:cubicBezTo>
                            <a:pt x="53100" y="1082057"/>
                            <a:pt x="24386" y="1104480"/>
                            <a:pt x="13855" y="1136073"/>
                          </a:cubicBezTo>
                          <a:lnTo>
                            <a:pt x="0" y="1177636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97F0321-EA74-3B42-86B7-C89DDB495A3B}"/>
                </a:ext>
              </a:extLst>
            </p:cNvPr>
            <p:cNvSpPr/>
            <p:nvPr/>
          </p:nvSpPr>
          <p:spPr>
            <a:xfrm>
              <a:off x="1033132" y="4184073"/>
              <a:ext cx="3027576" cy="1039091"/>
            </a:xfrm>
            <a:custGeom>
              <a:avLst/>
              <a:gdLst>
                <a:gd name="connsiteX0" fmla="*/ 45254 w 795596"/>
                <a:gd name="connsiteY0" fmla="*/ 0 h 273056"/>
                <a:gd name="connsiteX1" fmla="*/ 41614 w 795596"/>
                <a:gd name="connsiteY1" fmla="*/ 18203 h 273056"/>
                <a:gd name="connsiteX2" fmla="*/ 30691 w 795596"/>
                <a:gd name="connsiteY2" fmla="*/ 21844 h 273056"/>
                <a:gd name="connsiteX3" fmla="*/ 12488 w 795596"/>
                <a:gd name="connsiteY3" fmla="*/ 43688 h 273056"/>
                <a:gd name="connsiteX4" fmla="*/ 5206 w 795596"/>
                <a:gd name="connsiteY4" fmla="*/ 50970 h 273056"/>
                <a:gd name="connsiteX5" fmla="*/ 5206 w 795596"/>
                <a:gd name="connsiteY5" fmla="*/ 109222 h 273056"/>
                <a:gd name="connsiteX6" fmla="*/ 12488 w 795596"/>
                <a:gd name="connsiteY6" fmla="*/ 134707 h 273056"/>
                <a:gd name="connsiteX7" fmla="*/ 34332 w 795596"/>
                <a:gd name="connsiteY7" fmla="*/ 149270 h 273056"/>
                <a:gd name="connsiteX8" fmla="*/ 45254 w 795596"/>
                <a:gd name="connsiteY8" fmla="*/ 156551 h 273056"/>
                <a:gd name="connsiteX9" fmla="*/ 63458 w 795596"/>
                <a:gd name="connsiteY9" fmla="*/ 171114 h 273056"/>
                <a:gd name="connsiteX10" fmla="*/ 74380 w 795596"/>
                <a:gd name="connsiteY10" fmla="*/ 182037 h 273056"/>
                <a:gd name="connsiteX11" fmla="*/ 85302 w 795596"/>
                <a:gd name="connsiteY11" fmla="*/ 189318 h 273056"/>
                <a:gd name="connsiteX12" fmla="*/ 103506 w 795596"/>
                <a:gd name="connsiteY12" fmla="*/ 203881 h 273056"/>
                <a:gd name="connsiteX13" fmla="*/ 114428 w 795596"/>
                <a:gd name="connsiteY13" fmla="*/ 207522 h 273056"/>
                <a:gd name="connsiteX14" fmla="*/ 128991 w 795596"/>
                <a:gd name="connsiteY14" fmla="*/ 214803 h 273056"/>
                <a:gd name="connsiteX15" fmla="*/ 161758 w 795596"/>
                <a:gd name="connsiteY15" fmla="*/ 229366 h 273056"/>
                <a:gd name="connsiteX16" fmla="*/ 227291 w 795596"/>
                <a:gd name="connsiteY16" fmla="*/ 225726 h 273056"/>
                <a:gd name="connsiteX17" fmla="*/ 256417 w 795596"/>
                <a:gd name="connsiteY17" fmla="*/ 218444 h 273056"/>
                <a:gd name="connsiteX18" fmla="*/ 296465 w 795596"/>
                <a:gd name="connsiteY18" fmla="*/ 222085 h 273056"/>
                <a:gd name="connsiteX19" fmla="*/ 332873 w 795596"/>
                <a:gd name="connsiteY19" fmla="*/ 233007 h 273056"/>
                <a:gd name="connsiteX20" fmla="*/ 354717 w 795596"/>
                <a:gd name="connsiteY20" fmla="*/ 240289 h 273056"/>
                <a:gd name="connsiteX21" fmla="*/ 365639 w 795596"/>
                <a:gd name="connsiteY21" fmla="*/ 243929 h 273056"/>
                <a:gd name="connsiteX22" fmla="*/ 383843 w 795596"/>
                <a:gd name="connsiteY22" fmla="*/ 258492 h 273056"/>
                <a:gd name="connsiteX23" fmla="*/ 391125 w 795596"/>
                <a:gd name="connsiteY23" fmla="*/ 265774 h 273056"/>
                <a:gd name="connsiteX24" fmla="*/ 412969 w 795596"/>
                <a:gd name="connsiteY24" fmla="*/ 273056 h 273056"/>
                <a:gd name="connsiteX25" fmla="*/ 434814 w 795596"/>
                <a:gd name="connsiteY25" fmla="*/ 269415 h 273056"/>
                <a:gd name="connsiteX26" fmla="*/ 453017 w 795596"/>
                <a:gd name="connsiteY26" fmla="*/ 265774 h 273056"/>
                <a:gd name="connsiteX27" fmla="*/ 500347 w 795596"/>
                <a:gd name="connsiteY27" fmla="*/ 262133 h 273056"/>
                <a:gd name="connsiteX28" fmla="*/ 536754 w 795596"/>
                <a:gd name="connsiteY28" fmla="*/ 258492 h 273056"/>
                <a:gd name="connsiteX29" fmla="*/ 558599 w 795596"/>
                <a:gd name="connsiteY29" fmla="*/ 251211 h 273056"/>
                <a:gd name="connsiteX30" fmla="*/ 565880 w 795596"/>
                <a:gd name="connsiteY30" fmla="*/ 240289 h 273056"/>
                <a:gd name="connsiteX31" fmla="*/ 576803 w 795596"/>
                <a:gd name="connsiteY31" fmla="*/ 236648 h 273056"/>
                <a:gd name="connsiteX32" fmla="*/ 587725 w 795596"/>
                <a:gd name="connsiteY32" fmla="*/ 229366 h 273056"/>
                <a:gd name="connsiteX33" fmla="*/ 638695 w 795596"/>
                <a:gd name="connsiteY33" fmla="*/ 222085 h 273056"/>
                <a:gd name="connsiteX34" fmla="*/ 671462 w 795596"/>
                <a:gd name="connsiteY34" fmla="*/ 203881 h 273056"/>
                <a:gd name="connsiteX35" fmla="*/ 682384 w 795596"/>
                <a:gd name="connsiteY35" fmla="*/ 196600 h 273056"/>
                <a:gd name="connsiteX36" fmla="*/ 686025 w 795596"/>
                <a:gd name="connsiteY36" fmla="*/ 185678 h 273056"/>
                <a:gd name="connsiteX37" fmla="*/ 696947 w 795596"/>
                <a:gd name="connsiteY37" fmla="*/ 182037 h 273056"/>
                <a:gd name="connsiteX38" fmla="*/ 718791 w 795596"/>
                <a:gd name="connsiteY38" fmla="*/ 167474 h 273056"/>
                <a:gd name="connsiteX39" fmla="*/ 740636 w 795596"/>
                <a:gd name="connsiteY39" fmla="*/ 156551 h 273056"/>
                <a:gd name="connsiteX40" fmla="*/ 762480 w 795596"/>
                <a:gd name="connsiteY40" fmla="*/ 149270 h 273056"/>
                <a:gd name="connsiteX41" fmla="*/ 784325 w 795596"/>
                <a:gd name="connsiteY41" fmla="*/ 141989 h 273056"/>
                <a:gd name="connsiteX42" fmla="*/ 795247 w 795596"/>
                <a:gd name="connsiteY42" fmla="*/ 134707 h 273056"/>
                <a:gd name="connsiteX43" fmla="*/ 791606 w 795596"/>
                <a:gd name="connsiteY43" fmla="*/ 138348 h 27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95596" h="273056" extrusionOk="0">
                  <a:moveTo>
                    <a:pt x="45254" y="0"/>
                  </a:moveTo>
                  <a:cubicBezTo>
                    <a:pt x="43007" y="7106"/>
                    <a:pt x="46564" y="12377"/>
                    <a:pt x="41614" y="18203"/>
                  </a:cubicBezTo>
                  <a:cubicBezTo>
                    <a:pt x="39769" y="21655"/>
                    <a:pt x="34176" y="20135"/>
                    <a:pt x="30691" y="21844"/>
                  </a:cubicBezTo>
                  <a:cubicBezTo>
                    <a:pt x="19809" y="30539"/>
                    <a:pt x="19828" y="34669"/>
                    <a:pt x="12488" y="43688"/>
                  </a:cubicBezTo>
                  <a:cubicBezTo>
                    <a:pt x="10864" y="46833"/>
                    <a:pt x="7221" y="48711"/>
                    <a:pt x="5206" y="50970"/>
                  </a:cubicBezTo>
                  <a:cubicBezTo>
                    <a:pt x="-2259" y="74651"/>
                    <a:pt x="-1425" y="61340"/>
                    <a:pt x="5206" y="109222"/>
                  </a:cubicBezTo>
                  <a:cubicBezTo>
                    <a:pt x="4882" y="109096"/>
                    <a:pt x="10673" y="132562"/>
                    <a:pt x="12488" y="134707"/>
                  </a:cubicBezTo>
                  <a:cubicBezTo>
                    <a:pt x="18780" y="142098"/>
                    <a:pt x="28934" y="145987"/>
                    <a:pt x="34332" y="149270"/>
                  </a:cubicBezTo>
                  <a:cubicBezTo>
                    <a:pt x="37296" y="151066"/>
                    <a:pt x="42194" y="154745"/>
                    <a:pt x="45254" y="156551"/>
                  </a:cubicBezTo>
                  <a:cubicBezTo>
                    <a:pt x="76803" y="178855"/>
                    <a:pt x="29961" y="150399"/>
                    <a:pt x="63458" y="171114"/>
                  </a:cubicBezTo>
                  <a:cubicBezTo>
                    <a:pt x="67177" y="175877"/>
                    <a:pt x="70532" y="178208"/>
                    <a:pt x="74380" y="182037"/>
                  </a:cubicBezTo>
                  <a:cubicBezTo>
                    <a:pt x="76994" y="185488"/>
                    <a:pt x="81897" y="186180"/>
                    <a:pt x="85302" y="189318"/>
                  </a:cubicBezTo>
                  <a:cubicBezTo>
                    <a:pt x="95094" y="197204"/>
                    <a:pt x="88375" y="196665"/>
                    <a:pt x="103506" y="203881"/>
                  </a:cubicBezTo>
                  <a:cubicBezTo>
                    <a:pt x="106828" y="206731"/>
                    <a:pt x="111003" y="206462"/>
                    <a:pt x="114428" y="207522"/>
                  </a:cubicBezTo>
                  <a:cubicBezTo>
                    <a:pt x="120129" y="210504"/>
                    <a:pt x="123962" y="213736"/>
                    <a:pt x="128991" y="214803"/>
                  </a:cubicBezTo>
                  <a:cubicBezTo>
                    <a:pt x="165809" y="231349"/>
                    <a:pt x="144304" y="215304"/>
                    <a:pt x="161758" y="229366"/>
                  </a:cubicBezTo>
                  <a:cubicBezTo>
                    <a:pt x="179408" y="229381"/>
                    <a:pt x="204152" y="230434"/>
                    <a:pt x="227291" y="225726"/>
                  </a:cubicBezTo>
                  <a:cubicBezTo>
                    <a:pt x="237232" y="224579"/>
                    <a:pt x="256417" y="218444"/>
                    <a:pt x="256417" y="218444"/>
                  </a:cubicBezTo>
                  <a:cubicBezTo>
                    <a:pt x="269695" y="217666"/>
                    <a:pt x="286563" y="220452"/>
                    <a:pt x="296465" y="222085"/>
                  </a:cubicBezTo>
                  <a:cubicBezTo>
                    <a:pt x="307085" y="222837"/>
                    <a:pt x="324099" y="231122"/>
                    <a:pt x="332873" y="233007"/>
                  </a:cubicBezTo>
                  <a:cubicBezTo>
                    <a:pt x="341415" y="235795"/>
                    <a:pt x="348453" y="238431"/>
                    <a:pt x="354717" y="240289"/>
                  </a:cubicBezTo>
                  <a:cubicBezTo>
                    <a:pt x="357601" y="240252"/>
                    <a:pt x="362324" y="243774"/>
                    <a:pt x="365639" y="243929"/>
                  </a:cubicBezTo>
                  <a:cubicBezTo>
                    <a:pt x="386375" y="261988"/>
                    <a:pt x="355984" y="235454"/>
                    <a:pt x="383843" y="258492"/>
                  </a:cubicBezTo>
                  <a:cubicBezTo>
                    <a:pt x="386307" y="260529"/>
                    <a:pt x="388893" y="264834"/>
                    <a:pt x="391125" y="265774"/>
                  </a:cubicBezTo>
                  <a:cubicBezTo>
                    <a:pt x="397989" y="269207"/>
                    <a:pt x="412969" y="273057"/>
                    <a:pt x="412969" y="273056"/>
                  </a:cubicBezTo>
                  <a:cubicBezTo>
                    <a:pt x="422549" y="270158"/>
                    <a:pt x="425305" y="273508"/>
                    <a:pt x="434814" y="269415"/>
                  </a:cubicBezTo>
                  <a:cubicBezTo>
                    <a:pt x="440632" y="268644"/>
                    <a:pt x="447258" y="266859"/>
                    <a:pt x="453017" y="265774"/>
                  </a:cubicBezTo>
                  <a:cubicBezTo>
                    <a:pt x="469502" y="268608"/>
                    <a:pt x="484249" y="260842"/>
                    <a:pt x="500347" y="262133"/>
                  </a:cubicBezTo>
                  <a:cubicBezTo>
                    <a:pt x="514730" y="263641"/>
                    <a:pt x="524065" y="259680"/>
                    <a:pt x="536754" y="258492"/>
                  </a:cubicBezTo>
                  <a:cubicBezTo>
                    <a:pt x="546226" y="256337"/>
                    <a:pt x="554469" y="255501"/>
                    <a:pt x="558599" y="251211"/>
                  </a:cubicBezTo>
                  <a:cubicBezTo>
                    <a:pt x="560408" y="247957"/>
                    <a:pt x="562176" y="243720"/>
                    <a:pt x="565880" y="240289"/>
                  </a:cubicBezTo>
                  <a:cubicBezTo>
                    <a:pt x="569051" y="238198"/>
                    <a:pt x="572645" y="237696"/>
                    <a:pt x="576803" y="236648"/>
                  </a:cubicBezTo>
                  <a:cubicBezTo>
                    <a:pt x="580744" y="233961"/>
                    <a:pt x="582888" y="231191"/>
                    <a:pt x="587725" y="229366"/>
                  </a:cubicBezTo>
                  <a:cubicBezTo>
                    <a:pt x="600969" y="222464"/>
                    <a:pt x="629320" y="221723"/>
                    <a:pt x="638695" y="222085"/>
                  </a:cubicBezTo>
                  <a:cubicBezTo>
                    <a:pt x="655693" y="215898"/>
                    <a:pt x="645595" y="221765"/>
                    <a:pt x="671462" y="203881"/>
                  </a:cubicBezTo>
                  <a:cubicBezTo>
                    <a:pt x="673996" y="201198"/>
                    <a:pt x="678136" y="200397"/>
                    <a:pt x="682384" y="196600"/>
                  </a:cubicBezTo>
                  <a:cubicBezTo>
                    <a:pt x="682762" y="192785"/>
                    <a:pt x="683383" y="188739"/>
                    <a:pt x="686025" y="185678"/>
                  </a:cubicBezTo>
                  <a:cubicBezTo>
                    <a:pt x="687991" y="182315"/>
                    <a:pt x="693005" y="183051"/>
                    <a:pt x="696947" y="182037"/>
                  </a:cubicBezTo>
                  <a:cubicBezTo>
                    <a:pt x="702950" y="177958"/>
                    <a:pt x="709963" y="170633"/>
                    <a:pt x="718791" y="167474"/>
                  </a:cubicBezTo>
                  <a:cubicBezTo>
                    <a:pt x="760918" y="150354"/>
                    <a:pt x="701824" y="179056"/>
                    <a:pt x="740636" y="156551"/>
                  </a:cubicBezTo>
                  <a:cubicBezTo>
                    <a:pt x="747405" y="153671"/>
                    <a:pt x="755000" y="152697"/>
                    <a:pt x="762480" y="149270"/>
                  </a:cubicBezTo>
                  <a:cubicBezTo>
                    <a:pt x="762482" y="149268"/>
                    <a:pt x="784323" y="141991"/>
                    <a:pt x="784325" y="141989"/>
                  </a:cubicBezTo>
                  <a:cubicBezTo>
                    <a:pt x="788296" y="140743"/>
                    <a:pt x="791643" y="136112"/>
                    <a:pt x="795247" y="134707"/>
                  </a:cubicBezTo>
                  <a:cubicBezTo>
                    <a:pt x="796949" y="133953"/>
                    <a:pt x="792878" y="137103"/>
                    <a:pt x="791606" y="138348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64174266">
                    <a:custGeom>
                      <a:avLst/>
                      <a:gdLst>
                        <a:gd name="connsiteX0" fmla="*/ 172213 w 3027576"/>
                        <a:gd name="connsiteY0" fmla="*/ 0 h 1039091"/>
                        <a:gd name="connsiteX1" fmla="*/ 158359 w 3027576"/>
                        <a:gd name="connsiteY1" fmla="*/ 69272 h 1039091"/>
                        <a:gd name="connsiteX2" fmla="*/ 116795 w 3027576"/>
                        <a:gd name="connsiteY2" fmla="*/ 83127 h 1039091"/>
                        <a:gd name="connsiteX3" fmla="*/ 47523 w 3027576"/>
                        <a:gd name="connsiteY3" fmla="*/ 166254 h 1039091"/>
                        <a:gd name="connsiteX4" fmla="*/ 19813 w 3027576"/>
                        <a:gd name="connsiteY4" fmla="*/ 193963 h 1039091"/>
                        <a:gd name="connsiteX5" fmla="*/ 19813 w 3027576"/>
                        <a:gd name="connsiteY5" fmla="*/ 415636 h 1039091"/>
                        <a:gd name="connsiteX6" fmla="*/ 47523 w 3027576"/>
                        <a:gd name="connsiteY6" fmla="*/ 512618 h 1039091"/>
                        <a:gd name="connsiteX7" fmla="*/ 130650 w 3027576"/>
                        <a:gd name="connsiteY7" fmla="*/ 568036 h 1039091"/>
                        <a:gd name="connsiteX8" fmla="*/ 172213 w 3027576"/>
                        <a:gd name="connsiteY8" fmla="*/ 595745 h 1039091"/>
                        <a:gd name="connsiteX9" fmla="*/ 241486 w 3027576"/>
                        <a:gd name="connsiteY9" fmla="*/ 651163 h 1039091"/>
                        <a:gd name="connsiteX10" fmla="*/ 283050 w 3027576"/>
                        <a:gd name="connsiteY10" fmla="*/ 692727 h 1039091"/>
                        <a:gd name="connsiteX11" fmla="*/ 324613 w 3027576"/>
                        <a:gd name="connsiteY11" fmla="*/ 720436 h 1039091"/>
                        <a:gd name="connsiteX12" fmla="*/ 393886 w 3027576"/>
                        <a:gd name="connsiteY12" fmla="*/ 775854 h 1039091"/>
                        <a:gd name="connsiteX13" fmla="*/ 435450 w 3027576"/>
                        <a:gd name="connsiteY13" fmla="*/ 789709 h 1039091"/>
                        <a:gd name="connsiteX14" fmla="*/ 490868 w 3027576"/>
                        <a:gd name="connsiteY14" fmla="*/ 817418 h 1039091"/>
                        <a:gd name="connsiteX15" fmla="*/ 615559 w 3027576"/>
                        <a:gd name="connsiteY15" fmla="*/ 872836 h 1039091"/>
                        <a:gd name="connsiteX16" fmla="*/ 864941 w 3027576"/>
                        <a:gd name="connsiteY16" fmla="*/ 858982 h 1039091"/>
                        <a:gd name="connsiteX17" fmla="*/ 975777 w 3027576"/>
                        <a:gd name="connsiteY17" fmla="*/ 831272 h 1039091"/>
                        <a:gd name="connsiteX18" fmla="*/ 1128177 w 3027576"/>
                        <a:gd name="connsiteY18" fmla="*/ 845127 h 1039091"/>
                        <a:gd name="connsiteX19" fmla="*/ 1266723 w 3027576"/>
                        <a:gd name="connsiteY19" fmla="*/ 886691 h 1039091"/>
                        <a:gd name="connsiteX20" fmla="*/ 1349850 w 3027576"/>
                        <a:gd name="connsiteY20" fmla="*/ 914400 h 1039091"/>
                        <a:gd name="connsiteX21" fmla="*/ 1391413 w 3027576"/>
                        <a:gd name="connsiteY21" fmla="*/ 928254 h 1039091"/>
                        <a:gd name="connsiteX22" fmla="*/ 1460686 w 3027576"/>
                        <a:gd name="connsiteY22" fmla="*/ 983672 h 1039091"/>
                        <a:gd name="connsiteX23" fmla="*/ 1488395 w 3027576"/>
                        <a:gd name="connsiteY23" fmla="*/ 1011382 h 1039091"/>
                        <a:gd name="connsiteX24" fmla="*/ 1571523 w 3027576"/>
                        <a:gd name="connsiteY24" fmla="*/ 1039091 h 1039091"/>
                        <a:gd name="connsiteX25" fmla="*/ 1654650 w 3027576"/>
                        <a:gd name="connsiteY25" fmla="*/ 1025236 h 1039091"/>
                        <a:gd name="connsiteX26" fmla="*/ 1723923 w 3027576"/>
                        <a:gd name="connsiteY26" fmla="*/ 1011382 h 1039091"/>
                        <a:gd name="connsiteX27" fmla="*/ 1904032 w 3027576"/>
                        <a:gd name="connsiteY27" fmla="*/ 997527 h 1039091"/>
                        <a:gd name="connsiteX28" fmla="*/ 2042577 w 3027576"/>
                        <a:gd name="connsiteY28" fmla="*/ 983672 h 1039091"/>
                        <a:gd name="connsiteX29" fmla="*/ 2125704 w 3027576"/>
                        <a:gd name="connsiteY29" fmla="*/ 955963 h 1039091"/>
                        <a:gd name="connsiteX30" fmla="*/ 2153413 w 3027576"/>
                        <a:gd name="connsiteY30" fmla="*/ 914400 h 1039091"/>
                        <a:gd name="connsiteX31" fmla="*/ 2194977 w 3027576"/>
                        <a:gd name="connsiteY31" fmla="*/ 900545 h 1039091"/>
                        <a:gd name="connsiteX32" fmla="*/ 2236541 w 3027576"/>
                        <a:gd name="connsiteY32" fmla="*/ 872836 h 1039091"/>
                        <a:gd name="connsiteX33" fmla="*/ 2430504 w 3027576"/>
                        <a:gd name="connsiteY33" fmla="*/ 845127 h 1039091"/>
                        <a:gd name="connsiteX34" fmla="*/ 2555195 w 3027576"/>
                        <a:gd name="connsiteY34" fmla="*/ 775854 h 1039091"/>
                        <a:gd name="connsiteX35" fmla="*/ 2596759 w 3027576"/>
                        <a:gd name="connsiteY35" fmla="*/ 748145 h 1039091"/>
                        <a:gd name="connsiteX36" fmla="*/ 2610613 w 3027576"/>
                        <a:gd name="connsiteY36" fmla="*/ 706582 h 1039091"/>
                        <a:gd name="connsiteX37" fmla="*/ 2652177 w 3027576"/>
                        <a:gd name="connsiteY37" fmla="*/ 692727 h 1039091"/>
                        <a:gd name="connsiteX38" fmla="*/ 2735304 w 3027576"/>
                        <a:gd name="connsiteY38" fmla="*/ 637309 h 1039091"/>
                        <a:gd name="connsiteX39" fmla="*/ 2818432 w 3027576"/>
                        <a:gd name="connsiteY39" fmla="*/ 595745 h 1039091"/>
                        <a:gd name="connsiteX40" fmla="*/ 2901559 w 3027576"/>
                        <a:gd name="connsiteY40" fmla="*/ 568036 h 1039091"/>
                        <a:gd name="connsiteX41" fmla="*/ 2984686 w 3027576"/>
                        <a:gd name="connsiteY41" fmla="*/ 540327 h 1039091"/>
                        <a:gd name="connsiteX42" fmla="*/ 3026250 w 3027576"/>
                        <a:gd name="connsiteY42" fmla="*/ 512618 h 1039091"/>
                        <a:gd name="connsiteX43" fmla="*/ 3012395 w 3027576"/>
                        <a:gd name="connsiteY43" fmla="*/ 526472 h 10390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</a:cxnLst>
                      <a:rect l="l" t="t" r="r" b="b"/>
                      <a:pathLst>
                        <a:path w="3027576" h="1039091">
                          <a:moveTo>
                            <a:pt x="172213" y="0"/>
                          </a:moveTo>
                          <a:cubicBezTo>
                            <a:pt x="167595" y="23091"/>
                            <a:pt x="171421" y="49679"/>
                            <a:pt x="158359" y="69272"/>
                          </a:cubicBezTo>
                          <a:cubicBezTo>
                            <a:pt x="150258" y="81423"/>
                            <a:pt x="128946" y="75026"/>
                            <a:pt x="116795" y="83127"/>
                          </a:cubicBezTo>
                          <a:cubicBezTo>
                            <a:pt x="74483" y="111336"/>
                            <a:pt x="76732" y="129744"/>
                            <a:pt x="47523" y="166254"/>
                          </a:cubicBezTo>
                          <a:cubicBezTo>
                            <a:pt x="39363" y="176454"/>
                            <a:pt x="29050" y="184727"/>
                            <a:pt x="19813" y="193963"/>
                          </a:cubicBezTo>
                          <a:cubicBezTo>
                            <a:pt x="-11660" y="288387"/>
                            <a:pt x="-1021" y="238547"/>
                            <a:pt x="19813" y="415636"/>
                          </a:cubicBezTo>
                          <a:cubicBezTo>
                            <a:pt x="19861" y="416044"/>
                            <a:pt x="40953" y="506048"/>
                            <a:pt x="47523" y="512618"/>
                          </a:cubicBezTo>
                          <a:cubicBezTo>
                            <a:pt x="71071" y="536166"/>
                            <a:pt x="102941" y="549563"/>
                            <a:pt x="130650" y="568036"/>
                          </a:cubicBezTo>
                          <a:cubicBezTo>
                            <a:pt x="144504" y="577272"/>
                            <a:pt x="160439" y="583971"/>
                            <a:pt x="172213" y="595745"/>
                          </a:cubicBezTo>
                          <a:cubicBezTo>
                            <a:pt x="252839" y="676368"/>
                            <a:pt x="136610" y="563766"/>
                            <a:pt x="241486" y="651163"/>
                          </a:cubicBezTo>
                          <a:cubicBezTo>
                            <a:pt x="256538" y="663706"/>
                            <a:pt x="267998" y="680184"/>
                            <a:pt x="283050" y="692727"/>
                          </a:cubicBezTo>
                          <a:cubicBezTo>
                            <a:pt x="295842" y="703387"/>
                            <a:pt x="311611" y="710034"/>
                            <a:pt x="324613" y="720436"/>
                          </a:cubicBezTo>
                          <a:cubicBezTo>
                            <a:pt x="367565" y="754797"/>
                            <a:pt x="337034" y="747428"/>
                            <a:pt x="393886" y="775854"/>
                          </a:cubicBezTo>
                          <a:cubicBezTo>
                            <a:pt x="406948" y="782385"/>
                            <a:pt x="422027" y="783956"/>
                            <a:pt x="435450" y="789709"/>
                          </a:cubicBezTo>
                          <a:cubicBezTo>
                            <a:pt x="454433" y="797845"/>
                            <a:pt x="471692" y="809748"/>
                            <a:pt x="490868" y="817418"/>
                          </a:cubicBezTo>
                          <a:cubicBezTo>
                            <a:pt x="614523" y="866880"/>
                            <a:pt x="535593" y="819526"/>
                            <a:pt x="615559" y="872836"/>
                          </a:cubicBezTo>
                          <a:cubicBezTo>
                            <a:pt x="698686" y="868218"/>
                            <a:pt x="782234" y="868525"/>
                            <a:pt x="864941" y="858982"/>
                          </a:cubicBezTo>
                          <a:cubicBezTo>
                            <a:pt x="902772" y="854617"/>
                            <a:pt x="975777" y="831272"/>
                            <a:pt x="975777" y="831272"/>
                          </a:cubicBezTo>
                          <a:cubicBezTo>
                            <a:pt x="1026577" y="835890"/>
                            <a:pt x="1077615" y="838385"/>
                            <a:pt x="1128177" y="845127"/>
                          </a:cubicBezTo>
                          <a:cubicBezTo>
                            <a:pt x="1163071" y="849780"/>
                            <a:pt x="1240480" y="877943"/>
                            <a:pt x="1266723" y="886691"/>
                          </a:cubicBezTo>
                          <a:lnTo>
                            <a:pt x="1349850" y="914400"/>
                          </a:lnTo>
                          <a:lnTo>
                            <a:pt x="1391413" y="928254"/>
                          </a:lnTo>
                          <a:cubicBezTo>
                            <a:pt x="1458329" y="995167"/>
                            <a:pt x="1373287" y="913751"/>
                            <a:pt x="1460686" y="983672"/>
                          </a:cubicBezTo>
                          <a:cubicBezTo>
                            <a:pt x="1470886" y="991832"/>
                            <a:pt x="1476712" y="1005540"/>
                            <a:pt x="1488395" y="1011382"/>
                          </a:cubicBezTo>
                          <a:cubicBezTo>
                            <a:pt x="1514520" y="1024444"/>
                            <a:pt x="1571523" y="1039091"/>
                            <a:pt x="1571523" y="1039091"/>
                          </a:cubicBezTo>
                          <a:lnTo>
                            <a:pt x="1654650" y="1025236"/>
                          </a:lnTo>
                          <a:cubicBezTo>
                            <a:pt x="1677818" y="1021024"/>
                            <a:pt x="1700519" y="1013982"/>
                            <a:pt x="1723923" y="1011382"/>
                          </a:cubicBezTo>
                          <a:cubicBezTo>
                            <a:pt x="1783768" y="1004733"/>
                            <a:pt x="1844045" y="1002743"/>
                            <a:pt x="1904032" y="997527"/>
                          </a:cubicBezTo>
                          <a:cubicBezTo>
                            <a:pt x="1950270" y="993506"/>
                            <a:pt x="1996395" y="988290"/>
                            <a:pt x="2042577" y="983672"/>
                          </a:cubicBezTo>
                          <a:cubicBezTo>
                            <a:pt x="2070286" y="974436"/>
                            <a:pt x="2109502" y="980265"/>
                            <a:pt x="2125704" y="955963"/>
                          </a:cubicBezTo>
                          <a:cubicBezTo>
                            <a:pt x="2134940" y="942109"/>
                            <a:pt x="2140411" y="924802"/>
                            <a:pt x="2153413" y="914400"/>
                          </a:cubicBezTo>
                          <a:cubicBezTo>
                            <a:pt x="2164817" y="905277"/>
                            <a:pt x="2181915" y="907076"/>
                            <a:pt x="2194977" y="900545"/>
                          </a:cubicBezTo>
                          <a:cubicBezTo>
                            <a:pt x="2209870" y="893098"/>
                            <a:pt x="2221648" y="880283"/>
                            <a:pt x="2236541" y="872836"/>
                          </a:cubicBezTo>
                          <a:cubicBezTo>
                            <a:pt x="2289846" y="846184"/>
                            <a:pt x="2391574" y="848666"/>
                            <a:pt x="2430504" y="845127"/>
                          </a:cubicBezTo>
                          <a:cubicBezTo>
                            <a:pt x="2503661" y="820741"/>
                            <a:pt x="2459916" y="839373"/>
                            <a:pt x="2555195" y="775854"/>
                          </a:cubicBezTo>
                          <a:lnTo>
                            <a:pt x="2596759" y="748145"/>
                          </a:lnTo>
                          <a:cubicBezTo>
                            <a:pt x="2601377" y="734291"/>
                            <a:pt x="2600287" y="716908"/>
                            <a:pt x="2610613" y="706582"/>
                          </a:cubicBezTo>
                          <a:cubicBezTo>
                            <a:pt x="2620940" y="696255"/>
                            <a:pt x="2639411" y="699819"/>
                            <a:pt x="2652177" y="692727"/>
                          </a:cubicBezTo>
                          <a:cubicBezTo>
                            <a:pt x="2681288" y="676554"/>
                            <a:pt x="2703711" y="647840"/>
                            <a:pt x="2735304" y="637309"/>
                          </a:cubicBezTo>
                          <a:cubicBezTo>
                            <a:pt x="2886894" y="586778"/>
                            <a:pt x="2657279" y="667368"/>
                            <a:pt x="2818432" y="595745"/>
                          </a:cubicBezTo>
                          <a:cubicBezTo>
                            <a:pt x="2845122" y="583883"/>
                            <a:pt x="2873850" y="577272"/>
                            <a:pt x="2901559" y="568036"/>
                          </a:cubicBezTo>
                          <a:cubicBezTo>
                            <a:pt x="2901564" y="568034"/>
                            <a:pt x="2984681" y="540331"/>
                            <a:pt x="2984686" y="540327"/>
                          </a:cubicBezTo>
                          <a:cubicBezTo>
                            <a:pt x="2998541" y="531091"/>
                            <a:pt x="3011357" y="520065"/>
                            <a:pt x="3026250" y="512618"/>
                          </a:cubicBezTo>
                          <a:cubicBezTo>
                            <a:pt x="3032092" y="509697"/>
                            <a:pt x="3017013" y="521854"/>
                            <a:pt x="3012395" y="526472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E40C2DD-190D-144B-BF0F-2F736A7EF7F7}"/>
                </a:ext>
              </a:extLst>
            </p:cNvPr>
            <p:cNvSpPr/>
            <p:nvPr/>
          </p:nvSpPr>
          <p:spPr>
            <a:xfrm>
              <a:off x="3934691" y="4100945"/>
              <a:ext cx="722705" cy="678910"/>
            </a:xfrm>
            <a:custGeom>
              <a:avLst/>
              <a:gdLst>
                <a:gd name="connsiteX0" fmla="*/ 174755 w 189915"/>
                <a:gd name="connsiteY0" fmla="*/ 152911 h 178406"/>
                <a:gd name="connsiteX1" fmla="*/ 163833 w 189915"/>
                <a:gd name="connsiteY1" fmla="*/ 131066 h 178406"/>
                <a:gd name="connsiteX2" fmla="*/ 160192 w 189915"/>
                <a:gd name="connsiteY2" fmla="*/ 120144 h 178406"/>
                <a:gd name="connsiteX3" fmla="*/ 152911 w 189915"/>
                <a:gd name="connsiteY3" fmla="*/ 109222 h 178406"/>
                <a:gd name="connsiteX4" fmla="*/ 141989 w 189915"/>
                <a:gd name="connsiteY4" fmla="*/ 87377 h 178406"/>
                <a:gd name="connsiteX5" fmla="*/ 149270 w 189915"/>
                <a:gd name="connsiteY5" fmla="*/ 65533 h 178406"/>
                <a:gd name="connsiteX6" fmla="*/ 160192 w 189915"/>
                <a:gd name="connsiteY6" fmla="*/ 58251 h 178406"/>
                <a:gd name="connsiteX7" fmla="*/ 185678 w 189915"/>
                <a:gd name="connsiteY7" fmla="*/ 29126 h 178406"/>
                <a:gd name="connsiteX8" fmla="*/ 189318 w 189915"/>
                <a:gd name="connsiteY8" fmla="*/ 18203 h 178406"/>
                <a:gd name="connsiteX9" fmla="*/ 156551 w 189915"/>
                <a:gd name="connsiteY9" fmla="*/ 0 h 178406"/>
                <a:gd name="connsiteX10" fmla="*/ 134707 w 189915"/>
                <a:gd name="connsiteY10" fmla="*/ 29126 h 178406"/>
                <a:gd name="connsiteX11" fmla="*/ 120144 w 189915"/>
                <a:gd name="connsiteY11" fmla="*/ 47329 h 178406"/>
                <a:gd name="connsiteX12" fmla="*/ 87377 w 189915"/>
                <a:gd name="connsiteY12" fmla="*/ 61892 h 178406"/>
                <a:gd name="connsiteX13" fmla="*/ 76455 w 189915"/>
                <a:gd name="connsiteY13" fmla="*/ 83737 h 178406"/>
                <a:gd name="connsiteX14" fmla="*/ 80096 w 189915"/>
                <a:gd name="connsiteY14" fmla="*/ 98300 h 178406"/>
                <a:gd name="connsiteX15" fmla="*/ 65533 w 189915"/>
                <a:gd name="connsiteY15" fmla="*/ 116503 h 178406"/>
                <a:gd name="connsiteX16" fmla="*/ 43688 w 189915"/>
                <a:gd name="connsiteY16" fmla="*/ 123785 h 178406"/>
                <a:gd name="connsiteX17" fmla="*/ 36407 w 189915"/>
                <a:gd name="connsiteY17" fmla="*/ 134707 h 178406"/>
                <a:gd name="connsiteX18" fmla="*/ 29125 w 189915"/>
                <a:gd name="connsiteY18" fmla="*/ 156551 h 178406"/>
                <a:gd name="connsiteX19" fmla="*/ 25485 w 189915"/>
                <a:gd name="connsiteY19" fmla="*/ 167474 h 178406"/>
                <a:gd name="connsiteX20" fmla="*/ 14562 w 189915"/>
                <a:gd name="connsiteY20" fmla="*/ 174755 h 178406"/>
                <a:gd name="connsiteX21" fmla="*/ 0 w 189915"/>
                <a:gd name="connsiteY21" fmla="*/ 178396 h 17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915" h="178406" extrusionOk="0">
                  <a:moveTo>
                    <a:pt x="174755" y="152911"/>
                  </a:moveTo>
                  <a:cubicBezTo>
                    <a:pt x="170008" y="146895"/>
                    <a:pt x="167364" y="136887"/>
                    <a:pt x="163833" y="131066"/>
                  </a:cubicBezTo>
                  <a:cubicBezTo>
                    <a:pt x="163064" y="127771"/>
                    <a:pt x="161976" y="124366"/>
                    <a:pt x="160192" y="120144"/>
                  </a:cubicBezTo>
                  <a:cubicBezTo>
                    <a:pt x="157492" y="115246"/>
                    <a:pt x="155282" y="113258"/>
                    <a:pt x="152911" y="109222"/>
                  </a:cubicBezTo>
                  <a:cubicBezTo>
                    <a:pt x="146610" y="77783"/>
                    <a:pt x="167328" y="113746"/>
                    <a:pt x="141989" y="87377"/>
                  </a:cubicBezTo>
                  <a:cubicBezTo>
                    <a:pt x="145811" y="81238"/>
                    <a:pt x="142182" y="68429"/>
                    <a:pt x="149270" y="65533"/>
                  </a:cubicBezTo>
                  <a:cubicBezTo>
                    <a:pt x="152685" y="63079"/>
                    <a:pt x="157572" y="61777"/>
                    <a:pt x="160192" y="58251"/>
                  </a:cubicBezTo>
                  <a:cubicBezTo>
                    <a:pt x="177151" y="43287"/>
                    <a:pt x="175986" y="44034"/>
                    <a:pt x="185678" y="29126"/>
                  </a:cubicBezTo>
                  <a:cubicBezTo>
                    <a:pt x="186148" y="25631"/>
                    <a:pt x="191302" y="21252"/>
                    <a:pt x="189318" y="18203"/>
                  </a:cubicBezTo>
                  <a:cubicBezTo>
                    <a:pt x="182278" y="8968"/>
                    <a:pt x="169000" y="2796"/>
                    <a:pt x="156551" y="0"/>
                  </a:cubicBezTo>
                  <a:cubicBezTo>
                    <a:pt x="139714" y="14786"/>
                    <a:pt x="154234" y="4967"/>
                    <a:pt x="134707" y="29126"/>
                  </a:cubicBezTo>
                  <a:cubicBezTo>
                    <a:pt x="130922" y="33562"/>
                    <a:pt x="125111" y="43926"/>
                    <a:pt x="120144" y="47329"/>
                  </a:cubicBezTo>
                  <a:cubicBezTo>
                    <a:pt x="63191" y="70886"/>
                    <a:pt x="117636" y="40751"/>
                    <a:pt x="87377" y="61892"/>
                  </a:cubicBezTo>
                  <a:cubicBezTo>
                    <a:pt x="83174" y="65560"/>
                    <a:pt x="77309" y="74669"/>
                    <a:pt x="76455" y="83737"/>
                  </a:cubicBezTo>
                  <a:cubicBezTo>
                    <a:pt x="76745" y="88578"/>
                    <a:pt x="77958" y="93302"/>
                    <a:pt x="80096" y="98300"/>
                  </a:cubicBezTo>
                  <a:cubicBezTo>
                    <a:pt x="76416" y="110083"/>
                    <a:pt x="79039" y="110595"/>
                    <a:pt x="65533" y="116503"/>
                  </a:cubicBezTo>
                  <a:cubicBezTo>
                    <a:pt x="58519" y="119622"/>
                    <a:pt x="43688" y="123785"/>
                    <a:pt x="43688" y="123785"/>
                  </a:cubicBezTo>
                  <a:cubicBezTo>
                    <a:pt x="41161" y="127950"/>
                    <a:pt x="37910" y="131700"/>
                    <a:pt x="36407" y="134707"/>
                  </a:cubicBezTo>
                  <a:cubicBezTo>
                    <a:pt x="33152" y="141804"/>
                    <a:pt x="32113" y="147058"/>
                    <a:pt x="29125" y="156551"/>
                  </a:cubicBezTo>
                  <a:cubicBezTo>
                    <a:pt x="27903" y="159955"/>
                    <a:pt x="28811" y="166232"/>
                    <a:pt x="25485" y="167474"/>
                  </a:cubicBezTo>
                  <a:cubicBezTo>
                    <a:pt x="20758" y="169369"/>
                    <a:pt x="18664" y="174093"/>
                    <a:pt x="14562" y="174755"/>
                  </a:cubicBezTo>
                  <a:cubicBezTo>
                    <a:pt x="6543" y="178692"/>
                    <a:pt x="6210" y="178406"/>
                    <a:pt x="0" y="17839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650783594">
                    <a:custGeom>
                      <a:avLst/>
                      <a:gdLst>
                        <a:gd name="connsiteX0" fmla="*/ 665018 w 722705"/>
                        <a:gd name="connsiteY0" fmla="*/ 581891 h 678910"/>
                        <a:gd name="connsiteX1" fmla="*/ 623454 w 722705"/>
                        <a:gd name="connsiteY1" fmla="*/ 498764 h 678910"/>
                        <a:gd name="connsiteX2" fmla="*/ 609600 w 722705"/>
                        <a:gd name="connsiteY2" fmla="*/ 457200 h 678910"/>
                        <a:gd name="connsiteX3" fmla="*/ 581891 w 722705"/>
                        <a:gd name="connsiteY3" fmla="*/ 415637 h 678910"/>
                        <a:gd name="connsiteX4" fmla="*/ 540327 w 722705"/>
                        <a:gd name="connsiteY4" fmla="*/ 332510 h 678910"/>
                        <a:gd name="connsiteX5" fmla="*/ 568036 w 722705"/>
                        <a:gd name="connsiteY5" fmla="*/ 249382 h 678910"/>
                        <a:gd name="connsiteX6" fmla="*/ 609600 w 722705"/>
                        <a:gd name="connsiteY6" fmla="*/ 221673 h 678910"/>
                        <a:gd name="connsiteX7" fmla="*/ 706582 w 722705"/>
                        <a:gd name="connsiteY7" fmla="*/ 110837 h 678910"/>
                        <a:gd name="connsiteX8" fmla="*/ 720436 w 722705"/>
                        <a:gd name="connsiteY8" fmla="*/ 69273 h 678910"/>
                        <a:gd name="connsiteX9" fmla="*/ 595745 w 722705"/>
                        <a:gd name="connsiteY9" fmla="*/ 0 h 678910"/>
                        <a:gd name="connsiteX10" fmla="*/ 512618 w 722705"/>
                        <a:gd name="connsiteY10" fmla="*/ 110837 h 678910"/>
                        <a:gd name="connsiteX11" fmla="*/ 457200 w 722705"/>
                        <a:gd name="connsiteY11" fmla="*/ 180110 h 678910"/>
                        <a:gd name="connsiteX12" fmla="*/ 332509 w 722705"/>
                        <a:gd name="connsiteY12" fmla="*/ 235528 h 678910"/>
                        <a:gd name="connsiteX13" fmla="*/ 290945 w 722705"/>
                        <a:gd name="connsiteY13" fmla="*/ 318655 h 678910"/>
                        <a:gd name="connsiteX14" fmla="*/ 304800 w 722705"/>
                        <a:gd name="connsiteY14" fmla="*/ 374073 h 678910"/>
                        <a:gd name="connsiteX15" fmla="*/ 249382 w 722705"/>
                        <a:gd name="connsiteY15" fmla="*/ 443346 h 678910"/>
                        <a:gd name="connsiteX16" fmla="*/ 166254 w 722705"/>
                        <a:gd name="connsiteY16" fmla="*/ 471055 h 678910"/>
                        <a:gd name="connsiteX17" fmla="*/ 138545 w 722705"/>
                        <a:gd name="connsiteY17" fmla="*/ 512619 h 678910"/>
                        <a:gd name="connsiteX18" fmla="*/ 110836 w 722705"/>
                        <a:gd name="connsiteY18" fmla="*/ 595746 h 678910"/>
                        <a:gd name="connsiteX19" fmla="*/ 96982 w 722705"/>
                        <a:gd name="connsiteY19" fmla="*/ 637310 h 678910"/>
                        <a:gd name="connsiteX20" fmla="*/ 55418 w 722705"/>
                        <a:gd name="connsiteY20" fmla="*/ 665019 h 678910"/>
                        <a:gd name="connsiteX21" fmla="*/ 0 w 722705"/>
                        <a:gd name="connsiteY21" fmla="*/ 678873 h 678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22705" h="678910">
                          <a:moveTo>
                            <a:pt x="665018" y="581891"/>
                          </a:moveTo>
                          <a:cubicBezTo>
                            <a:pt x="651163" y="554182"/>
                            <a:pt x="636036" y="527074"/>
                            <a:pt x="623454" y="498764"/>
                          </a:cubicBezTo>
                          <a:cubicBezTo>
                            <a:pt x="617523" y="485419"/>
                            <a:pt x="616131" y="470262"/>
                            <a:pt x="609600" y="457200"/>
                          </a:cubicBezTo>
                          <a:cubicBezTo>
                            <a:pt x="602154" y="442307"/>
                            <a:pt x="589338" y="430530"/>
                            <a:pt x="581891" y="415637"/>
                          </a:cubicBezTo>
                          <a:cubicBezTo>
                            <a:pt x="524531" y="300918"/>
                            <a:pt x="619736" y="451622"/>
                            <a:pt x="540327" y="332510"/>
                          </a:cubicBezTo>
                          <a:cubicBezTo>
                            <a:pt x="549563" y="304801"/>
                            <a:pt x="543733" y="265584"/>
                            <a:pt x="568036" y="249382"/>
                          </a:cubicBezTo>
                          <a:cubicBezTo>
                            <a:pt x="581891" y="240146"/>
                            <a:pt x="597069" y="232638"/>
                            <a:pt x="609600" y="221673"/>
                          </a:cubicBezTo>
                          <a:cubicBezTo>
                            <a:pt x="674437" y="164941"/>
                            <a:pt x="669024" y="167173"/>
                            <a:pt x="706582" y="110837"/>
                          </a:cubicBezTo>
                          <a:cubicBezTo>
                            <a:pt x="711200" y="96982"/>
                            <a:pt x="728924" y="81157"/>
                            <a:pt x="720436" y="69273"/>
                          </a:cubicBezTo>
                          <a:cubicBezTo>
                            <a:pt x="690662" y="27589"/>
                            <a:pt x="640176" y="14811"/>
                            <a:pt x="595745" y="0"/>
                          </a:cubicBezTo>
                          <a:cubicBezTo>
                            <a:pt x="544488" y="51259"/>
                            <a:pt x="575282" y="16841"/>
                            <a:pt x="512618" y="110837"/>
                          </a:cubicBezTo>
                          <a:cubicBezTo>
                            <a:pt x="502830" y="125519"/>
                            <a:pt x="476940" y="170240"/>
                            <a:pt x="457200" y="180110"/>
                          </a:cubicBezTo>
                          <a:cubicBezTo>
                            <a:pt x="259337" y="279043"/>
                            <a:pt x="454780" y="154015"/>
                            <a:pt x="332509" y="235528"/>
                          </a:cubicBezTo>
                          <a:cubicBezTo>
                            <a:pt x="318499" y="256542"/>
                            <a:pt x="290945" y="289975"/>
                            <a:pt x="290945" y="318655"/>
                          </a:cubicBezTo>
                          <a:cubicBezTo>
                            <a:pt x="290945" y="337696"/>
                            <a:pt x="300182" y="355600"/>
                            <a:pt x="304800" y="374073"/>
                          </a:cubicBezTo>
                          <a:cubicBezTo>
                            <a:pt x="289776" y="419143"/>
                            <a:pt x="298425" y="421549"/>
                            <a:pt x="249382" y="443346"/>
                          </a:cubicBezTo>
                          <a:cubicBezTo>
                            <a:pt x="222691" y="455209"/>
                            <a:pt x="166254" y="471055"/>
                            <a:pt x="166254" y="471055"/>
                          </a:cubicBezTo>
                          <a:cubicBezTo>
                            <a:pt x="157018" y="484910"/>
                            <a:pt x="145308" y="497403"/>
                            <a:pt x="138545" y="512619"/>
                          </a:cubicBezTo>
                          <a:cubicBezTo>
                            <a:pt x="126683" y="539309"/>
                            <a:pt x="120072" y="568037"/>
                            <a:pt x="110836" y="595746"/>
                          </a:cubicBezTo>
                          <a:cubicBezTo>
                            <a:pt x="106218" y="609601"/>
                            <a:pt x="109133" y="629209"/>
                            <a:pt x="96982" y="637310"/>
                          </a:cubicBezTo>
                          <a:cubicBezTo>
                            <a:pt x="83127" y="646546"/>
                            <a:pt x="70311" y="657573"/>
                            <a:pt x="55418" y="665019"/>
                          </a:cubicBezTo>
                          <a:cubicBezTo>
                            <a:pt x="24789" y="680333"/>
                            <a:pt x="23615" y="678873"/>
                            <a:pt x="0" y="678873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16FDED7-FF54-764A-9AF7-9A4385F3FFC8}"/>
                </a:ext>
              </a:extLst>
            </p:cNvPr>
            <p:cNvSpPr/>
            <p:nvPr/>
          </p:nvSpPr>
          <p:spPr>
            <a:xfrm>
              <a:off x="4100945" y="4821382"/>
              <a:ext cx="193964" cy="540327"/>
            </a:xfrm>
            <a:custGeom>
              <a:avLst/>
              <a:gdLst>
                <a:gd name="connsiteX0" fmla="*/ 50970 w 50970"/>
                <a:gd name="connsiteY0" fmla="*/ 141989 h 141989"/>
                <a:gd name="connsiteX1" fmla="*/ 43688 w 50970"/>
                <a:gd name="connsiteY1" fmla="*/ 109222 h 141989"/>
                <a:gd name="connsiteX2" fmla="*/ 36407 w 50970"/>
                <a:gd name="connsiteY2" fmla="*/ 87377 h 141989"/>
                <a:gd name="connsiteX3" fmla="*/ 32766 w 50970"/>
                <a:gd name="connsiteY3" fmla="*/ 76455 h 141989"/>
                <a:gd name="connsiteX4" fmla="*/ 29125 w 50970"/>
                <a:gd name="connsiteY4" fmla="*/ 65533 h 141989"/>
                <a:gd name="connsiteX5" fmla="*/ 21844 w 50970"/>
                <a:gd name="connsiteY5" fmla="*/ 54611 h 141989"/>
                <a:gd name="connsiteX6" fmla="*/ 14563 w 50970"/>
                <a:gd name="connsiteY6" fmla="*/ 32766 h 141989"/>
                <a:gd name="connsiteX7" fmla="*/ 10922 w 50970"/>
                <a:gd name="connsiteY7" fmla="*/ 21844 h 141989"/>
                <a:gd name="connsiteX8" fmla="*/ 3640 w 50970"/>
                <a:gd name="connsiteY8" fmla="*/ 10922 h 141989"/>
                <a:gd name="connsiteX9" fmla="*/ 0 w 50970"/>
                <a:gd name="connsiteY9" fmla="*/ 0 h 14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70" h="141989" extrusionOk="0">
                  <a:moveTo>
                    <a:pt x="50970" y="141989"/>
                  </a:moveTo>
                  <a:cubicBezTo>
                    <a:pt x="48692" y="130918"/>
                    <a:pt x="44420" y="117986"/>
                    <a:pt x="43688" y="109222"/>
                  </a:cubicBezTo>
                  <a:cubicBezTo>
                    <a:pt x="41294" y="103531"/>
                    <a:pt x="38621" y="95648"/>
                    <a:pt x="36407" y="87377"/>
                  </a:cubicBezTo>
                  <a:cubicBezTo>
                    <a:pt x="34427" y="84109"/>
                    <a:pt x="34795" y="80764"/>
                    <a:pt x="32766" y="76455"/>
                  </a:cubicBezTo>
                  <a:cubicBezTo>
                    <a:pt x="31719" y="72764"/>
                    <a:pt x="30821" y="68954"/>
                    <a:pt x="29125" y="65533"/>
                  </a:cubicBezTo>
                  <a:cubicBezTo>
                    <a:pt x="27681" y="62199"/>
                    <a:pt x="23717" y="58465"/>
                    <a:pt x="21844" y="54611"/>
                  </a:cubicBezTo>
                  <a:cubicBezTo>
                    <a:pt x="19204" y="47528"/>
                    <a:pt x="17164" y="41500"/>
                    <a:pt x="14563" y="32766"/>
                  </a:cubicBezTo>
                  <a:cubicBezTo>
                    <a:pt x="12918" y="28134"/>
                    <a:pt x="13165" y="25991"/>
                    <a:pt x="10922" y="21844"/>
                  </a:cubicBezTo>
                  <a:cubicBezTo>
                    <a:pt x="8962" y="18010"/>
                    <a:pt x="5550" y="14250"/>
                    <a:pt x="3640" y="10922"/>
                  </a:cubicBezTo>
                  <a:cubicBezTo>
                    <a:pt x="1925" y="7489"/>
                    <a:pt x="0" y="0"/>
                    <a:pt x="0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83724482">
                    <a:custGeom>
                      <a:avLst/>
                      <a:gdLst>
                        <a:gd name="connsiteX0" fmla="*/ 193964 w 193964"/>
                        <a:gd name="connsiteY0" fmla="*/ 540327 h 540327"/>
                        <a:gd name="connsiteX1" fmla="*/ 166255 w 193964"/>
                        <a:gd name="connsiteY1" fmla="*/ 415636 h 540327"/>
                        <a:gd name="connsiteX2" fmla="*/ 138546 w 193964"/>
                        <a:gd name="connsiteY2" fmla="*/ 332509 h 540327"/>
                        <a:gd name="connsiteX3" fmla="*/ 124691 w 193964"/>
                        <a:gd name="connsiteY3" fmla="*/ 290945 h 540327"/>
                        <a:gd name="connsiteX4" fmla="*/ 110837 w 193964"/>
                        <a:gd name="connsiteY4" fmla="*/ 249382 h 540327"/>
                        <a:gd name="connsiteX5" fmla="*/ 83128 w 193964"/>
                        <a:gd name="connsiteY5" fmla="*/ 207818 h 540327"/>
                        <a:gd name="connsiteX6" fmla="*/ 55419 w 193964"/>
                        <a:gd name="connsiteY6" fmla="*/ 124691 h 540327"/>
                        <a:gd name="connsiteX7" fmla="*/ 41564 w 193964"/>
                        <a:gd name="connsiteY7" fmla="*/ 83127 h 540327"/>
                        <a:gd name="connsiteX8" fmla="*/ 13855 w 193964"/>
                        <a:gd name="connsiteY8" fmla="*/ 41563 h 540327"/>
                        <a:gd name="connsiteX9" fmla="*/ 0 w 193964"/>
                        <a:gd name="connsiteY9" fmla="*/ 0 h 5403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93964" h="540327">
                          <a:moveTo>
                            <a:pt x="193964" y="540327"/>
                          </a:moveTo>
                          <a:cubicBezTo>
                            <a:pt x="186052" y="500765"/>
                            <a:pt x="177997" y="454777"/>
                            <a:pt x="166255" y="415636"/>
                          </a:cubicBezTo>
                          <a:cubicBezTo>
                            <a:pt x="157862" y="387660"/>
                            <a:pt x="147782" y="360218"/>
                            <a:pt x="138546" y="332509"/>
                          </a:cubicBezTo>
                          <a:lnTo>
                            <a:pt x="124691" y="290945"/>
                          </a:lnTo>
                          <a:cubicBezTo>
                            <a:pt x="120073" y="277091"/>
                            <a:pt x="118938" y="261533"/>
                            <a:pt x="110837" y="249382"/>
                          </a:cubicBezTo>
                          <a:cubicBezTo>
                            <a:pt x="101601" y="235527"/>
                            <a:pt x="89891" y="223034"/>
                            <a:pt x="83128" y="207818"/>
                          </a:cubicBezTo>
                          <a:cubicBezTo>
                            <a:pt x="71266" y="181128"/>
                            <a:pt x="64655" y="152400"/>
                            <a:pt x="55419" y="124691"/>
                          </a:cubicBezTo>
                          <a:cubicBezTo>
                            <a:pt x="50801" y="110836"/>
                            <a:pt x="49665" y="95278"/>
                            <a:pt x="41564" y="83127"/>
                          </a:cubicBezTo>
                          <a:cubicBezTo>
                            <a:pt x="32328" y="69272"/>
                            <a:pt x="21302" y="56456"/>
                            <a:pt x="13855" y="41563"/>
                          </a:cubicBezTo>
                          <a:cubicBezTo>
                            <a:pt x="7324" y="28501"/>
                            <a:pt x="0" y="0"/>
                            <a:pt x="0" y="0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EC7B15-7963-DE47-B683-99AA8C47C5C0}"/>
                </a:ext>
              </a:extLst>
            </p:cNvPr>
            <p:cNvGrpSpPr/>
            <p:nvPr/>
          </p:nvGrpSpPr>
          <p:grpSpPr>
            <a:xfrm>
              <a:off x="1226603" y="3661089"/>
              <a:ext cx="2869920" cy="1506600"/>
              <a:chOff x="1226603" y="3661089"/>
              <a:chExt cx="2869920" cy="1506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6435982-BB19-D047-92BA-B8A188620469}"/>
                      </a:ext>
                    </a:extLst>
                  </p14:cNvPr>
                  <p14:cNvContentPartPr/>
                  <p14:nvPr/>
                </p14:nvContentPartPr>
                <p14:xfrm>
                  <a:off x="2133803" y="4472889"/>
                  <a:ext cx="360" cy="36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56435982-BB19-D047-92BA-B8A18862046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125883" y="4464969"/>
                    <a:ext cx="1584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4DEE6BD-AACF-2643-91A2-A46662D93A18}"/>
                      </a:ext>
                    </a:extLst>
                  </p14:cNvPr>
                  <p14:cNvContentPartPr/>
                  <p14:nvPr/>
                </p14:nvContentPartPr>
                <p14:xfrm>
                  <a:off x="2130563" y="4446609"/>
                  <a:ext cx="280080" cy="13212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4DEE6BD-AACF-2643-91A2-A46662D93A18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100506" y="4416644"/>
                    <a:ext cx="338828" cy="1906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EBB50BE-BE80-8D45-86B3-F0D0302A7D0B}"/>
                      </a:ext>
                    </a:extLst>
                  </p14:cNvPr>
                  <p14:cNvContentPartPr/>
                  <p14:nvPr/>
                </p14:nvContentPartPr>
                <p14:xfrm>
                  <a:off x="2334683" y="3795369"/>
                  <a:ext cx="247320" cy="18720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EBB50BE-BE80-8D45-86B3-F0D0302A7D0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304622" y="3765308"/>
                    <a:ext cx="306076" cy="2473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4F136BE-F9C2-AC46-AB2B-A300A90C2DDC}"/>
                      </a:ext>
                    </a:extLst>
                  </p14:cNvPr>
                  <p14:cNvContentPartPr/>
                  <p14:nvPr/>
                </p14:nvContentPartPr>
                <p14:xfrm>
                  <a:off x="2815283" y="4239609"/>
                  <a:ext cx="158400" cy="24012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4F136BE-F9C2-AC46-AB2B-A300A90C2DDC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785242" y="4209594"/>
                    <a:ext cx="217117" cy="2987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6DF4974B-A226-224D-B94F-63E62104CF75}"/>
                      </a:ext>
                    </a:extLst>
                  </p14:cNvPr>
                  <p14:cNvContentPartPr/>
                  <p14:nvPr/>
                </p14:nvContentPartPr>
                <p14:xfrm>
                  <a:off x="3072323" y="3979329"/>
                  <a:ext cx="247320" cy="38412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6DF4974B-A226-224D-B94F-63E62104CF75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042262" y="3949256"/>
                    <a:ext cx="306076" cy="4429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B7CE8D58-90FF-BF40-B990-5F493627E2D5}"/>
                      </a:ext>
                    </a:extLst>
                  </p14:cNvPr>
                  <p14:cNvContentPartPr/>
                  <p14:nvPr/>
                </p14:nvContentPartPr>
                <p14:xfrm>
                  <a:off x="2469683" y="4084449"/>
                  <a:ext cx="576360" cy="15840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B7CE8D58-90FF-BF40-B990-5F493627E2D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439636" y="4054408"/>
                    <a:ext cx="635089" cy="2171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6065B91A-A225-9743-BE5C-CE78A2B3F21A}"/>
                      </a:ext>
                    </a:extLst>
                  </p14:cNvPr>
                  <p14:cNvContentPartPr/>
                  <p14:nvPr/>
                </p14:nvContentPartPr>
                <p14:xfrm>
                  <a:off x="2163323" y="3929649"/>
                  <a:ext cx="286920" cy="23724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6065B91A-A225-9743-BE5C-CE78A2B3F21A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133265" y="3899653"/>
                    <a:ext cx="345670" cy="2958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F55D9CBD-7565-4044-B0E6-AD112EFCE0F4}"/>
                      </a:ext>
                    </a:extLst>
                  </p14:cNvPr>
                  <p14:cNvContentPartPr/>
                  <p14:nvPr/>
                </p14:nvContentPartPr>
                <p14:xfrm>
                  <a:off x="1485443" y="4426809"/>
                  <a:ext cx="314640" cy="14184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F55D9CBD-7565-4044-B0E6-AD112EFCE0F4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455347" y="4396804"/>
                    <a:ext cx="373464" cy="2004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9B0F55C6-FAA1-8F43-875E-8A6B749A347A}"/>
                      </a:ext>
                    </a:extLst>
                  </p14:cNvPr>
                  <p14:cNvContentPartPr/>
                  <p14:nvPr/>
                </p14:nvContentPartPr>
                <p14:xfrm>
                  <a:off x="1966043" y="3768369"/>
                  <a:ext cx="138600" cy="25380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9B0F55C6-FAA1-8F43-875E-8A6B749A347A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936149" y="3738350"/>
                    <a:ext cx="197029" cy="3124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5EBC41E6-6FB1-C044-8AED-032359314121}"/>
                      </a:ext>
                    </a:extLst>
                  </p14:cNvPr>
                  <p14:cNvContentPartPr/>
                  <p14:nvPr/>
                </p14:nvContentPartPr>
                <p14:xfrm>
                  <a:off x="2379323" y="4318089"/>
                  <a:ext cx="143280" cy="17496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5EBC41E6-6FB1-C044-8AED-032359314121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349302" y="4288018"/>
                    <a:ext cx="201957" cy="2337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0CC9967D-079A-5A4C-9788-650714160D7F}"/>
                      </a:ext>
                    </a:extLst>
                  </p14:cNvPr>
                  <p14:cNvContentPartPr/>
                  <p14:nvPr/>
                </p14:nvContentPartPr>
                <p14:xfrm>
                  <a:off x="1896923" y="4255809"/>
                  <a:ext cx="224280" cy="99000"/>
                </p14:xfrm>
              </p:contentPart>
            </mc:Choice>
            <mc:Fallback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0CC9967D-079A-5A4C-9788-650714160D7F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866837" y="4225973"/>
                    <a:ext cx="283085" cy="157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3AA97CB0-A66C-EB4A-A946-7E19DA732A07}"/>
                      </a:ext>
                    </a:extLst>
                  </p14:cNvPr>
                  <p14:cNvContentPartPr/>
                  <p14:nvPr/>
                </p14:nvContentPartPr>
                <p14:xfrm>
                  <a:off x="1413083" y="4012089"/>
                  <a:ext cx="230760" cy="240480"/>
                </p14:xfrm>
              </p:contentPart>
            </mc:Choice>
            <mc:Fallback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3AA97CB0-A66C-EB4A-A946-7E19DA732A07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383043" y="3982029"/>
                    <a:ext cx="289474" cy="2992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B5A5C4E8-1D35-D54C-A990-627DBB772069}"/>
                      </a:ext>
                    </a:extLst>
                  </p14:cNvPr>
                  <p14:cNvContentPartPr/>
                  <p14:nvPr/>
                </p14:nvContentPartPr>
                <p14:xfrm>
                  <a:off x="2000603" y="4430049"/>
                  <a:ext cx="123840" cy="217440"/>
                </p14:xfrm>
              </p:contentPart>
            </mc:Choice>
            <mc:Fallback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B5A5C4E8-1D35-D54C-A990-627DBB77206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970664" y="4400151"/>
                    <a:ext cx="182358" cy="275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2C6DAB84-78F3-4144-8B3F-4547455F46B4}"/>
                      </a:ext>
                    </a:extLst>
                  </p14:cNvPr>
                  <p14:cNvContentPartPr/>
                  <p14:nvPr/>
                </p14:nvContentPartPr>
                <p14:xfrm>
                  <a:off x="2456723" y="4904169"/>
                  <a:ext cx="141840" cy="26352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2C6DAB84-78F3-4144-8B3F-4547455F46B4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426718" y="4874130"/>
                    <a:ext cx="200485" cy="3222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7A85A241-08F6-2941-A699-363BD0E1F8D4}"/>
                      </a:ext>
                    </a:extLst>
                  </p14:cNvPr>
                  <p14:cNvContentPartPr/>
                  <p14:nvPr/>
                </p14:nvContentPartPr>
                <p14:xfrm>
                  <a:off x="2063243" y="4459929"/>
                  <a:ext cx="111240" cy="32616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7A85A241-08F6-2941-A699-363BD0E1F8D4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033398" y="4429906"/>
                    <a:ext cx="169573" cy="3848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78D7DD46-7052-E545-AACA-8F2E22760253}"/>
                      </a:ext>
                    </a:extLst>
                  </p14:cNvPr>
                  <p14:cNvContentPartPr/>
                  <p14:nvPr/>
                </p14:nvContentPartPr>
                <p14:xfrm>
                  <a:off x="1873883" y="4628769"/>
                  <a:ext cx="95760" cy="20988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78D7DD46-7052-E545-AACA-8F2E22760253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844211" y="4598786"/>
                    <a:ext cx="153755" cy="2684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6312F68C-4F1E-0943-8934-A46D2C1EA155}"/>
                      </a:ext>
                    </a:extLst>
                  </p14:cNvPr>
                  <p14:cNvContentPartPr/>
                  <p14:nvPr/>
                </p14:nvContentPartPr>
                <p14:xfrm>
                  <a:off x="1649963" y="4805529"/>
                  <a:ext cx="164880" cy="14184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6312F68C-4F1E-0943-8934-A46D2C1EA155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619985" y="4775524"/>
                    <a:ext cx="223474" cy="2004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E7D3B563-990D-3F43-9CD9-E774135DBE72}"/>
                      </a:ext>
                    </a:extLst>
                  </p14:cNvPr>
                  <p14:cNvContentPartPr/>
                  <p14:nvPr/>
                </p14:nvContentPartPr>
                <p14:xfrm>
                  <a:off x="1491923" y="4476129"/>
                  <a:ext cx="92520" cy="20772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E7D3B563-990D-3F43-9CD9-E774135DBE72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461990" y="4446064"/>
                    <a:ext cx="151025" cy="2664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5EFDA8DF-5886-4841-8044-298A1D69C056}"/>
                      </a:ext>
                    </a:extLst>
                  </p14:cNvPr>
                  <p14:cNvContentPartPr/>
                  <p14:nvPr/>
                </p14:nvContentPartPr>
                <p14:xfrm>
                  <a:off x="1251803" y="4532289"/>
                  <a:ext cx="204480" cy="15156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5EFDA8DF-5886-4841-8044-298A1D69C056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1221813" y="4502250"/>
                    <a:ext cx="263098" cy="2116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6FB125BB-1190-DC4D-B5C1-AECBAE1DDF6A}"/>
                      </a:ext>
                    </a:extLst>
                  </p14:cNvPr>
                  <p14:cNvContentPartPr/>
                  <p14:nvPr/>
                </p14:nvContentPartPr>
                <p14:xfrm>
                  <a:off x="2316683" y="4660809"/>
                  <a:ext cx="163080" cy="12528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6FB125BB-1190-DC4D-B5C1-AECBAE1DDF6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86785" y="4630851"/>
                    <a:ext cx="221517" cy="1838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1F2934BF-EC02-6946-8961-FE7CF09A3AFA}"/>
                      </a:ext>
                    </a:extLst>
                  </p14:cNvPr>
                  <p14:cNvContentPartPr/>
                  <p14:nvPr/>
                </p14:nvContentPartPr>
                <p14:xfrm>
                  <a:off x="2888003" y="4841529"/>
                  <a:ext cx="164880" cy="27036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1F2934BF-EC02-6946-8961-FE7CF09A3AFA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858025" y="4811489"/>
                    <a:ext cx="223474" cy="3290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090DC9C3-0FE4-9C41-9F37-BA569DFABC44}"/>
                      </a:ext>
                    </a:extLst>
                  </p14:cNvPr>
                  <p14:cNvContentPartPr/>
                  <p14:nvPr/>
                </p14:nvContentPartPr>
                <p14:xfrm>
                  <a:off x="3170963" y="4417089"/>
                  <a:ext cx="99000" cy="22752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090DC9C3-0FE4-9C41-9F37-BA569DFABC4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3141127" y="4387116"/>
                    <a:ext cx="157315" cy="2861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622E5CDA-1ED6-6745-85D0-18EF83119C48}"/>
                      </a:ext>
                    </a:extLst>
                  </p14:cNvPr>
                  <p14:cNvContentPartPr/>
                  <p14:nvPr/>
                </p14:nvContentPartPr>
                <p14:xfrm>
                  <a:off x="3583883" y="3919929"/>
                  <a:ext cx="160200" cy="32940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622E5CDA-1ED6-6745-85D0-18EF83119C48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554015" y="3889859"/>
                    <a:ext cx="218578" cy="3881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09E0F6A3-DA1C-9D46-B040-2F705A61FA7C}"/>
                      </a:ext>
                    </a:extLst>
                  </p14:cNvPr>
                  <p14:cNvContentPartPr/>
                  <p14:nvPr/>
                </p14:nvContentPartPr>
                <p14:xfrm>
                  <a:off x="3015803" y="3926409"/>
                  <a:ext cx="346320" cy="23544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09E0F6A3-DA1C-9D46-B040-2F705A61FA7C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985807" y="3896469"/>
                    <a:ext cx="404949" cy="2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7263B0CC-12B3-5F41-AAAA-AD21457BFC02}"/>
                      </a:ext>
                    </a:extLst>
                  </p14:cNvPr>
                  <p14:cNvContentPartPr/>
                  <p14:nvPr/>
                </p14:nvContentPartPr>
                <p14:xfrm>
                  <a:off x="3253403" y="3722289"/>
                  <a:ext cx="159840" cy="28332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7263B0CC-12B3-5F41-AAAA-AD21457BFC02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3223348" y="3692322"/>
                    <a:ext cx="218585" cy="3418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8F45F7B5-B57E-8940-A645-0718DFB01894}"/>
                      </a:ext>
                    </a:extLst>
                  </p14:cNvPr>
                  <p14:cNvContentPartPr/>
                  <p14:nvPr/>
                </p14:nvContentPartPr>
                <p14:xfrm>
                  <a:off x="2742923" y="3661089"/>
                  <a:ext cx="145080" cy="24300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8F45F7B5-B57E-8940-A645-0718DFB01894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713093" y="3631055"/>
                    <a:ext cx="203383" cy="3017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143985EA-0501-934D-BFF7-1FD42092B138}"/>
                      </a:ext>
                    </a:extLst>
                  </p14:cNvPr>
                  <p14:cNvContentPartPr/>
                  <p14:nvPr/>
                </p14:nvContentPartPr>
                <p14:xfrm>
                  <a:off x="2805563" y="4015329"/>
                  <a:ext cx="253800" cy="22428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143985EA-0501-934D-BFF7-1FD42092B13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775544" y="3985243"/>
                    <a:ext cx="312474" cy="2830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A6713B65-CEDB-BB42-A482-8BD0E2D3F53D}"/>
                      </a:ext>
                    </a:extLst>
                  </p14:cNvPr>
                  <p14:cNvContentPartPr/>
                  <p14:nvPr/>
                </p14:nvContentPartPr>
                <p14:xfrm>
                  <a:off x="3434123" y="4259049"/>
                  <a:ext cx="95760" cy="26388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A6713B65-CEDB-BB42-A482-8BD0E2D3F53D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3404451" y="4228969"/>
                    <a:ext cx="153755" cy="3226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1991DE30-0A2E-9642-826C-F68B6B25DA3C}"/>
                      </a:ext>
                    </a:extLst>
                  </p14:cNvPr>
                  <p14:cNvContentPartPr/>
                  <p14:nvPr/>
                </p14:nvContentPartPr>
                <p14:xfrm>
                  <a:off x="3868643" y="4331409"/>
                  <a:ext cx="148320" cy="29016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1991DE30-0A2E-9642-826C-F68B6B25DA3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3838707" y="4301298"/>
                    <a:ext cx="206832" cy="3503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9F1EEC3F-DE08-534D-A2C9-B8018271599A}"/>
                      </a:ext>
                    </a:extLst>
                  </p14:cNvPr>
                  <p14:cNvContentPartPr/>
                  <p14:nvPr/>
                </p14:nvContentPartPr>
                <p14:xfrm>
                  <a:off x="3305963" y="4621209"/>
                  <a:ext cx="302400" cy="24408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9F1EEC3F-DE08-534D-A2C9-B8018271599A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3275860" y="4591210"/>
                    <a:ext cx="362606" cy="3027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6949907F-A33B-7A46-9544-30D78CB94B03}"/>
                      </a:ext>
                    </a:extLst>
                  </p14:cNvPr>
                  <p14:cNvContentPartPr/>
                  <p14:nvPr/>
                </p14:nvContentPartPr>
                <p14:xfrm>
                  <a:off x="2746163" y="4657209"/>
                  <a:ext cx="145080" cy="27360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6949907F-A33B-7A46-9544-30D78CB94B0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716333" y="4627113"/>
                    <a:ext cx="203383" cy="3337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416E5BAB-A908-4A4D-9C96-C14D2D914388}"/>
                      </a:ext>
                    </a:extLst>
                  </p14:cNvPr>
                  <p14:cNvContentPartPr/>
                  <p14:nvPr/>
                </p14:nvContentPartPr>
                <p14:xfrm>
                  <a:off x="3335483" y="4710129"/>
                  <a:ext cx="187920" cy="155160"/>
                </p14:xfrm>
              </p:contentPart>
            </mc:Choice>
            <mc:Fallback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416E5BAB-A908-4A4D-9C96-C14D2D91438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3305525" y="4680186"/>
                    <a:ext cx="246475" cy="2136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67721CAB-1677-E04B-BB8A-775C5915BE01}"/>
                      </a:ext>
                    </a:extLst>
                  </p14:cNvPr>
                  <p14:cNvContentPartPr/>
                  <p14:nvPr/>
                </p14:nvContentPartPr>
                <p14:xfrm>
                  <a:off x="2937323" y="4667289"/>
                  <a:ext cx="359280" cy="240840"/>
                </p14:xfrm>
              </p:contentPart>
            </mc:Choice>
            <mc:Fallback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67721CAB-1677-E04B-BB8A-775C5915BE01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907269" y="4637184"/>
                    <a:ext cx="418022" cy="3010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501F7A0D-8B41-474F-9957-0CBC31E0E0E5}"/>
                      </a:ext>
                    </a:extLst>
                  </p14:cNvPr>
                  <p14:cNvContentPartPr/>
                  <p14:nvPr/>
                </p14:nvContentPartPr>
                <p14:xfrm>
                  <a:off x="3649763" y="4417089"/>
                  <a:ext cx="183240" cy="28872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501F7A0D-8B41-474F-9957-0CBC31E0E0E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619679" y="4386985"/>
                    <a:ext cx="243408" cy="3475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5B132E68-CE6D-1742-98F0-B3DCB1B09385}"/>
                      </a:ext>
                    </a:extLst>
                  </p14:cNvPr>
                  <p14:cNvContentPartPr/>
                  <p14:nvPr/>
                </p14:nvContentPartPr>
                <p14:xfrm>
                  <a:off x="3990683" y="4142049"/>
                  <a:ext cx="105840" cy="23220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5B132E68-CE6D-1742-98F0-B3DCB1B09385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3960831" y="4112000"/>
                    <a:ext cx="164188" cy="290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A9A4B919-3E92-7F4B-898D-52920874EE60}"/>
                      </a:ext>
                    </a:extLst>
                  </p14:cNvPr>
                  <p14:cNvContentPartPr/>
                  <p14:nvPr/>
                </p14:nvContentPartPr>
                <p14:xfrm>
                  <a:off x="3855323" y="3968529"/>
                  <a:ext cx="158760" cy="33984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A9A4B919-3E92-7F4B-898D-52920874EE60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3825471" y="3938503"/>
                    <a:ext cx="217108" cy="3985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04C0D1AB-9D3C-0D41-BBBF-F57947B350C8}"/>
                      </a:ext>
                    </a:extLst>
                  </p14:cNvPr>
                  <p14:cNvContentPartPr/>
                  <p14:nvPr/>
                </p14:nvContentPartPr>
                <p14:xfrm>
                  <a:off x="2657243" y="4051689"/>
                  <a:ext cx="360" cy="36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04C0D1AB-9D3C-0D41-BBBF-F57947B350C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649323" y="4043769"/>
                    <a:ext cx="1584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25BFEE99-6E38-5043-8074-5B435B06C044}"/>
                      </a:ext>
                    </a:extLst>
                  </p14:cNvPr>
                  <p14:cNvContentPartPr/>
                  <p14:nvPr/>
                </p14:nvContentPartPr>
                <p14:xfrm>
                  <a:off x="1898723" y="4041609"/>
                  <a:ext cx="288720" cy="20448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25BFEE99-6E38-5043-8074-5B435B06C044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868619" y="4011619"/>
                    <a:ext cx="347559" cy="2630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CE6DAE3D-5BC9-F643-973E-4BC9D45D1B2A}"/>
                      </a:ext>
                    </a:extLst>
                  </p14:cNvPr>
                  <p14:cNvContentPartPr/>
                  <p14:nvPr/>
                </p14:nvContentPartPr>
                <p14:xfrm>
                  <a:off x="1651403" y="3942969"/>
                  <a:ext cx="150480" cy="31644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CE6DAE3D-5BC9-F643-973E-4BC9D45D1B2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621578" y="3912962"/>
                    <a:ext cx="208774" cy="3750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A09C15C7-29AE-2B44-942F-0E8545FB055D}"/>
                      </a:ext>
                    </a:extLst>
                  </p14:cNvPr>
                  <p14:cNvContentPartPr/>
                  <p14:nvPr/>
                </p14:nvContentPartPr>
                <p14:xfrm>
                  <a:off x="1271603" y="4548849"/>
                  <a:ext cx="63000" cy="1368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A09C15C7-29AE-2B44-942F-0E8545FB055D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242114" y="4521489"/>
                    <a:ext cx="120638" cy="671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B6F2BE70-8560-4A44-BB12-25B5894F9A50}"/>
                      </a:ext>
                    </a:extLst>
                  </p14:cNvPr>
                  <p14:cNvContentPartPr/>
                  <p14:nvPr/>
                </p14:nvContentPartPr>
                <p14:xfrm>
                  <a:off x="1226603" y="4229529"/>
                  <a:ext cx="284040" cy="21096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B6F2BE70-8560-4A44-BB12-25B5894F9A50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196560" y="4199586"/>
                    <a:ext cx="342760" cy="2694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0FB273B8-3E8D-B541-9D1B-F0446D6FE2AB}"/>
                      </a:ext>
                    </a:extLst>
                  </p14:cNvPr>
                  <p14:cNvContentPartPr/>
                  <p14:nvPr/>
                </p14:nvContentPartPr>
                <p14:xfrm>
                  <a:off x="3329003" y="5009649"/>
                  <a:ext cx="360" cy="36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0FB273B8-3E8D-B541-9D1B-F0446D6FE2A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321083" y="5001729"/>
                    <a:ext cx="1584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EE5F7F10-4E71-8843-8478-4498F5D91B5A}"/>
                      </a:ext>
                    </a:extLst>
                  </p14:cNvPr>
                  <p14:cNvContentPartPr/>
                  <p14:nvPr/>
                </p14:nvContentPartPr>
                <p14:xfrm>
                  <a:off x="3318923" y="4999569"/>
                  <a:ext cx="360" cy="36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EE5F7F10-4E71-8843-8478-4498F5D91B5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311003" y="4991649"/>
                    <a:ext cx="1584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B66FE882-0D06-EC48-A77E-6C2C3E694935}"/>
                      </a:ext>
                    </a:extLst>
                  </p14:cNvPr>
                  <p14:cNvContentPartPr/>
                  <p14:nvPr/>
                </p14:nvContentPartPr>
                <p14:xfrm>
                  <a:off x="2894483" y="4677009"/>
                  <a:ext cx="6840" cy="1008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B66FE882-0D06-EC48-A77E-6C2C3E69493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869403" y="4649289"/>
                    <a:ext cx="55860" cy="642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0E80352E-1F43-5649-B67E-C0ACD6AB91C6}"/>
                      </a:ext>
                    </a:extLst>
                  </p14:cNvPr>
                  <p14:cNvContentPartPr/>
                  <p14:nvPr/>
                </p14:nvContentPartPr>
                <p14:xfrm>
                  <a:off x="2581283" y="4265529"/>
                  <a:ext cx="145440" cy="40212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0E80352E-1F43-5649-B67E-C0ACD6AB91C6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551379" y="4235438"/>
                    <a:ext cx="203888" cy="46093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63FAF67-B38B-224B-BAED-E0F6FC171CA2}"/>
                    </a:ext>
                  </a:extLst>
                </p14:cNvPr>
                <p14:cNvContentPartPr/>
                <p14:nvPr/>
              </p14:nvContentPartPr>
              <p14:xfrm>
                <a:off x="4649123" y="4232769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63FAF67-B38B-224B-BAED-E0F6FC171C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1203" y="4224849"/>
                  <a:ext cx="158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34B817-5682-DC48-8BF0-17E61014D529}"/>
                    </a:ext>
                  </a:extLst>
                </p14:cNvPr>
                <p14:cNvContentPartPr/>
                <p14:nvPr/>
              </p14:nvContentPartPr>
              <p14:xfrm>
                <a:off x="5202083" y="3521769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34B817-5682-DC48-8BF0-17E61014D5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94163" y="3513849"/>
                  <a:ext cx="15840" cy="15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FD88E862-A503-3C46-9689-A5AA99623BC0}"/>
              </a:ext>
            </a:extLst>
          </p:cNvPr>
          <p:cNvSpPr txBox="1"/>
          <p:nvPr/>
        </p:nvSpPr>
        <p:spPr>
          <a:xfrm>
            <a:off x="440194" y="2605285"/>
            <a:ext cx="2032134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3C48D"/>
                </a:solidFill>
                <a:latin typeface="Helvetica" pitchFamily="2" charset="0"/>
              </a:rPr>
              <a:t>West Coast US</a:t>
            </a:r>
          </a:p>
          <a:p>
            <a:pPr algn="ctr"/>
            <a:r>
              <a:rPr lang="en-US" sz="1013" dirty="0">
                <a:latin typeface="Helvetica" pitchFamily="2" charset="0"/>
              </a:rPr>
              <a:t>Sea slug sp.</a:t>
            </a:r>
          </a:p>
          <a:p>
            <a:pPr algn="ctr"/>
            <a:r>
              <a:rPr lang="en-US" sz="1013" i="1" dirty="0" err="1">
                <a:latin typeface="Helvetica" pitchFamily="2" charset="0"/>
              </a:rPr>
              <a:t>Pleurobranchaea</a:t>
            </a:r>
            <a:r>
              <a:rPr lang="en-US" sz="1013" i="1" dirty="0">
                <a:latin typeface="Helvetica" pitchFamily="2" charset="0"/>
              </a:rPr>
              <a:t> californica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3D198BF-7DCA-6D4B-B439-4B61A7D71758}"/>
              </a:ext>
            </a:extLst>
          </p:cNvPr>
          <p:cNvCxnSpPr>
            <a:cxnSpLocks/>
          </p:cNvCxnSpPr>
          <p:nvPr/>
        </p:nvCxnSpPr>
        <p:spPr>
          <a:xfrm flipV="1">
            <a:off x="3168590" y="3834349"/>
            <a:ext cx="0" cy="867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6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A428-6843-4847-AF71-DC4D0579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92B9-8ADC-9641-8798-09B3F280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BB516D0D-7B7A-9544-9D5D-4FCB46F45030}"/>
              </a:ext>
            </a:extLst>
          </p:cNvPr>
          <p:cNvGrpSpPr/>
          <p:nvPr/>
        </p:nvGrpSpPr>
        <p:grpSpPr>
          <a:xfrm>
            <a:off x="360218" y="3521769"/>
            <a:ext cx="5112327" cy="2130886"/>
            <a:chOff x="360218" y="3521769"/>
            <a:chExt cx="5112327" cy="213088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5BFC498-D3CE-4245-8117-BCC4B615D334}"/>
                </a:ext>
              </a:extLst>
            </p:cNvPr>
            <p:cNvSpPr/>
            <p:nvPr/>
          </p:nvSpPr>
          <p:spPr>
            <a:xfrm>
              <a:off x="360218" y="3532909"/>
              <a:ext cx="5112327" cy="2119746"/>
            </a:xfrm>
            <a:custGeom>
              <a:avLst/>
              <a:gdLst>
                <a:gd name="connsiteX0" fmla="*/ 152400 w 5112327"/>
                <a:gd name="connsiteY0" fmla="*/ 928255 h 2119746"/>
                <a:gd name="connsiteX1" fmla="*/ 110837 w 5112327"/>
                <a:gd name="connsiteY1" fmla="*/ 1039091 h 2119746"/>
                <a:gd name="connsiteX2" fmla="*/ 69273 w 5112327"/>
                <a:gd name="connsiteY2" fmla="*/ 1052946 h 2119746"/>
                <a:gd name="connsiteX3" fmla="*/ 27709 w 5112327"/>
                <a:gd name="connsiteY3" fmla="*/ 1136073 h 2119746"/>
                <a:gd name="connsiteX4" fmla="*/ 69273 w 5112327"/>
                <a:gd name="connsiteY4" fmla="*/ 1233055 h 2119746"/>
                <a:gd name="connsiteX5" fmla="*/ 110837 w 5112327"/>
                <a:gd name="connsiteY5" fmla="*/ 1274618 h 2119746"/>
                <a:gd name="connsiteX6" fmla="*/ 138546 w 5112327"/>
                <a:gd name="connsiteY6" fmla="*/ 1316182 h 2119746"/>
                <a:gd name="connsiteX7" fmla="*/ 180109 w 5112327"/>
                <a:gd name="connsiteY7" fmla="*/ 1330036 h 2119746"/>
                <a:gd name="connsiteX8" fmla="*/ 207818 w 5112327"/>
                <a:gd name="connsiteY8" fmla="*/ 1357746 h 2119746"/>
                <a:gd name="connsiteX9" fmla="*/ 290946 w 5112327"/>
                <a:gd name="connsiteY9" fmla="*/ 1413164 h 2119746"/>
                <a:gd name="connsiteX10" fmla="*/ 360218 w 5112327"/>
                <a:gd name="connsiteY10" fmla="*/ 1482436 h 2119746"/>
                <a:gd name="connsiteX11" fmla="*/ 401782 w 5112327"/>
                <a:gd name="connsiteY11" fmla="*/ 1496291 h 2119746"/>
                <a:gd name="connsiteX12" fmla="*/ 484909 w 5112327"/>
                <a:gd name="connsiteY12" fmla="*/ 1551709 h 2119746"/>
                <a:gd name="connsiteX13" fmla="*/ 526473 w 5112327"/>
                <a:gd name="connsiteY13" fmla="*/ 1579418 h 2119746"/>
                <a:gd name="connsiteX14" fmla="*/ 734291 w 5112327"/>
                <a:gd name="connsiteY14" fmla="*/ 1648691 h 2119746"/>
                <a:gd name="connsiteX15" fmla="*/ 817418 w 5112327"/>
                <a:gd name="connsiteY15" fmla="*/ 1676400 h 2119746"/>
                <a:gd name="connsiteX16" fmla="*/ 858982 w 5112327"/>
                <a:gd name="connsiteY16" fmla="*/ 1690255 h 2119746"/>
                <a:gd name="connsiteX17" fmla="*/ 914400 w 5112327"/>
                <a:gd name="connsiteY17" fmla="*/ 1704109 h 2119746"/>
                <a:gd name="connsiteX18" fmla="*/ 983673 w 5112327"/>
                <a:gd name="connsiteY18" fmla="*/ 1717964 h 2119746"/>
                <a:gd name="connsiteX19" fmla="*/ 1025237 w 5112327"/>
                <a:gd name="connsiteY19" fmla="*/ 1731818 h 2119746"/>
                <a:gd name="connsiteX20" fmla="*/ 1080655 w 5112327"/>
                <a:gd name="connsiteY20" fmla="*/ 1745673 h 2119746"/>
                <a:gd name="connsiteX21" fmla="*/ 1246909 w 5112327"/>
                <a:gd name="connsiteY21" fmla="*/ 1801091 h 2119746"/>
                <a:gd name="connsiteX22" fmla="*/ 1330037 w 5112327"/>
                <a:gd name="connsiteY22" fmla="*/ 1828800 h 2119746"/>
                <a:gd name="connsiteX23" fmla="*/ 1371600 w 5112327"/>
                <a:gd name="connsiteY23" fmla="*/ 1842655 h 2119746"/>
                <a:gd name="connsiteX24" fmla="*/ 1496291 w 5112327"/>
                <a:gd name="connsiteY24" fmla="*/ 1898073 h 2119746"/>
                <a:gd name="connsiteX25" fmla="*/ 1676400 w 5112327"/>
                <a:gd name="connsiteY25" fmla="*/ 1911927 h 2119746"/>
                <a:gd name="connsiteX26" fmla="*/ 1787237 w 5112327"/>
                <a:gd name="connsiteY26" fmla="*/ 1925782 h 2119746"/>
                <a:gd name="connsiteX27" fmla="*/ 1925782 w 5112327"/>
                <a:gd name="connsiteY27" fmla="*/ 1939636 h 2119746"/>
                <a:gd name="connsiteX28" fmla="*/ 2175164 w 5112327"/>
                <a:gd name="connsiteY28" fmla="*/ 1967346 h 2119746"/>
                <a:gd name="connsiteX29" fmla="*/ 2479964 w 5112327"/>
                <a:gd name="connsiteY29" fmla="*/ 1953491 h 2119746"/>
                <a:gd name="connsiteX30" fmla="*/ 2877174 w 5112327"/>
                <a:gd name="connsiteY30" fmla="*/ 1946979 h 2119746"/>
                <a:gd name="connsiteX31" fmla="*/ 3325091 w 5112327"/>
                <a:gd name="connsiteY31" fmla="*/ 1939636 h 2119746"/>
                <a:gd name="connsiteX32" fmla="*/ 3463637 w 5112327"/>
                <a:gd name="connsiteY32" fmla="*/ 1911927 h 2119746"/>
                <a:gd name="connsiteX33" fmla="*/ 3602182 w 5112327"/>
                <a:gd name="connsiteY33" fmla="*/ 1856509 h 2119746"/>
                <a:gd name="connsiteX34" fmla="*/ 3643746 w 5112327"/>
                <a:gd name="connsiteY34" fmla="*/ 1842655 h 2119746"/>
                <a:gd name="connsiteX35" fmla="*/ 3768437 w 5112327"/>
                <a:gd name="connsiteY35" fmla="*/ 1814946 h 2119746"/>
                <a:gd name="connsiteX36" fmla="*/ 3810000 w 5112327"/>
                <a:gd name="connsiteY36" fmla="*/ 1801091 h 2119746"/>
                <a:gd name="connsiteX37" fmla="*/ 3851564 w 5112327"/>
                <a:gd name="connsiteY37" fmla="*/ 1773382 h 2119746"/>
                <a:gd name="connsiteX38" fmla="*/ 3893127 w 5112327"/>
                <a:gd name="connsiteY38" fmla="*/ 1801091 h 2119746"/>
                <a:gd name="connsiteX39" fmla="*/ 3920837 w 5112327"/>
                <a:gd name="connsiteY39" fmla="*/ 1925782 h 2119746"/>
                <a:gd name="connsiteX40" fmla="*/ 3948546 w 5112327"/>
                <a:gd name="connsiteY40" fmla="*/ 2008909 h 2119746"/>
                <a:gd name="connsiteX41" fmla="*/ 3990109 w 5112327"/>
                <a:gd name="connsiteY41" fmla="*/ 2092036 h 2119746"/>
                <a:gd name="connsiteX42" fmla="*/ 4017818 w 5112327"/>
                <a:gd name="connsiteY42" fmla="*/ 2119746 h 2119746"/>
                <a:gd name="connsiteX43" fmla="*/ 4059382 w 5112327"/>
                <a:gd name="connsiteY43" fmla="*/ 2105891 h 2119746"/>
                <a:gd name="connsiteX44" fmla="*/ 4087091 w 5112327"/>
                <a:gd name="connsiteY44" fmla="*/ 2022764 h 2119746"/>
                <a:gd name="connsiteX45" fmla="*/ 4100946 w 5112327"/>
                <a:gd name="connsiteY45" fmla="*/ 1995055 h 2119746"/>
                <a:gd name="connsiteX46" fmla="*/ 4156364 w 5112327"/>
                <a:gd name="connsiteY46" fmla="*/ 1981200 h 2119746"/>
                <a:gd name="connsiteX47" fmla="*/ 4197927 w 5112327"/>
                <a:gd name="connsiteY47" fmla="*/ 1953491 h 2119746"/>
                <a:gd name="connsiteX48" fmla="*/ 4211782 w 5112327"/>
                <a:gd name="connsiteY48" fmla="*/ 1911927 h 2119746"/>
                <a:gd name="connsiteX49" fmla="*/ 4239491 w 5112327"/>
                <a:gd name="connsiteY49" fmla="*/ 1814946 h 2119746"/>
                <a:gd name="connsiteX50" fmla="*/ 4378037 w 5112327"/>
                <a:gd name="connsiteY50" fmla="*/ 1828800 h 2119746"/>
                <a:gd name="connsiteX51" fmla="*/ 4391891 w 5112327"/>
                <a:gd name="connsiteY51" fmla="*/ 1787236 h 2119746"/>
                <a:gd name="connsiteX52" fmla="*/ 4433455 w 5112327"/>
                <a:gd name="connsiteY52" fmla="*/ 1759527 h 2119746"/>
                <a:gd name="connsiteX53" fmla="*/ 4516582 w 5112327"/>
                <a:gd name="connsiteY53" fmla="*/ 1801091 h 2119746"/>
                <a:gd name="connsiteX54" fmla="*/ 4599709 w 5112327"/>
                <a:gd name="connsiteY54" fmla="*/ 1745673 h 2119746"/>
                <a:gd name="connsiteX55" fmla="*/ 4544291 w 5112327"/>
                <a:gd name="connsiteY55" fmla="*/ 1662546 h 2119746"/>
                <a:gd name="connsiteX56" fmla="*/ 4627418 w 5112327"/>
                <a:gd name="connsiteY56" fmla="*/ 1690255 h 2119746"/>
                <a:gd name="connsiteX57" fmla="*/ 4752109 w 5112327"/>
                <a:gd name="connsiteY57" fmla="*/ 1634836 h 2119746"/>
                <a:gd name="connsiteX58" fmla="*/ 4752109 w 5112327"/>
                <a:gd name="connsiteY58" fmla="*/ 1607127 h 2119746"/>
                <a:gd name="connsiteX59" fmla="*/ 4849091 w 5112327"/>
                <a:gd name="connsiteY59" fmla="*/ 1593273 h 2119746"/>
                <a:gd name="connsiteX60" fmla="*/ 4821382 w 5112327"/>
                <a:gd name="connsiteY60" fmla="*/ 1551709 h 2119746"/>
                <a:gd name="connsiteX61" fmla="*/ 4835237 w 5112327"/>
                <a:gd name="connsiteY61" fmla="*/ 1537855 h 2119746"/>
                <a:gd name="connsiteX62" fmla="*/ 4876800 w 5112327"/>
                <a:gd name="connsiteY62" fmla="*/ 1524000 h 2119746"/>
                <a:gd name="connsiteX63" fmla="*/ 4890655 w 5112327"/>
                <a:gd name="connsiteY63" fmla="*/ 1468582 h 2119746"/>
                <a:gd name="connsiteX64" fmla="*/ 4904509 w 5112327"/>
                <a:gd name="connsiteY64" fmla="*/ 1427018 h 2119746"/>
                <a:gd name="connsiteX65" fmla="*/ 4918364 w 5112327"/>
                <a:gd name="connsiteY65" fmla="*/ 1357746 h 2119746"/>
                <a:gd name="connsiteX66" fmla="*/ 4959927 w 5112327"/>
                <a:gd name="connsiteY66" fmla="*/ 1343891 h 2119746"/>
                <a:gd name="connsiteX67" fmla="*/ 4987637 w 5112327"/>
                <a:gd name="connsiteY67" fmla="*/ 1316182 h 2119746"/>
                <a:gd name="connsiteX68" fmla="*/ 5029200 w 5112327"/>
                <a:gd name="connsiteY68" fmla="*/ 1302327 h 2119746"/>
                <a:gd name="connsiteX69" fmla="*/ 5098473 w 5112327"/>
                <a:gd name="connsiteY69" fmla="*/ 1246909 h 2119746"/>
                <a:gd name="connsiteX70" fmla="*/ 5112327 w 5112327"/>
                <a:gd name="connsiteY70" fmla="*/ 1122218 h 2119746"/>
                <a:gd name="connsiteX71" fmla="*/ 5056909 w 5112327"/>
                <a:gd name="connsiteY71" fmla="*/ 1094509 h 2119746"/>
                <a:gd name="connsiteX72" fmla="*/ 5084618 w 5112327"/>
                <a:gd name="connsiteY72" fmla="*/ 1052946 h 2119746"/>
                <a:gd name="connsiteX73" fmla="*/ 5070764 w 5112327"/>
                <a:gd name="connsiteY73" fmla="*/ 1011382 h 2119746"/>
                <a:gd name="connsiteX74" fmla="*/ 5056909 w 5112327"/>
                <a:gd name="connsiteY74" fmla="*/ 955964 h 2119746"/>
                <a:gd name="connsiteX75" fmla="*/ 4932218 w 5112327"/>
                <a:gd name="connsiteY75" fmla="*/ 886691 h 2119746"/>
                <a:gd name="connsiteX76" fmla="*/ 4779818 w 5112327"/>
                <a:gd name="connsiteY76" fmla="*/ 845127 h 2119746"/>
                <a:gd name="connsiteX77" fmla="*/ 4696691 w 5112327"/>
                <a:gd name="connsiteY77" fmla="*/ 831273 h 2119746"/>
                <a:gd name="connsiteX78" fmla="*/ 4572000 w 5112327"/>
                <a:gd name="connsiteY78" fmla="*/ 775855 h 2119746"/>
                <a:gd name="connsiteX79" fmla="*/ 4544291 w 5112327"/>
                <a:gd name="connsiteY79" fmla="*/ 734291 h 2119746"/>
                <a:gd name="connsiteX80" fmla="*/ 4544291 w 5112327"/>
                <a:gd name="connsiteY80" fmla="*/ 595746 h 2119746"/>
                <a:gd name="connsiteX81" fmla="*/ 4558146 w 5112327"/>
                <a:gd name="connsiteY81" fmla="*/ 554182 h 2119746"/>
                <a:gd name="connsiteX82" fmla="*/ 4641273 w 5112327"/>
                <a:gd name="connsiteY82" fmla="*/ 498764 h 2119746"/>
                <a:gd name="connsiteX83" fmla="*/ 4696691 w 5112327"/>
                <a:gd name="connsiteY83" fmla="*/ 415636 h 2119746"/>
                <a:gd name="connsiteX84" fmla="*/ 4724400 w 5112327"/>
                <a:gd name="connsiteY84" fmla="*/ 374073 h 2119746"/>
                <a:gd name="connsiteX85" fmla="*/ 4765964 w 5112327"/>
                <a:gd name="connsiteY85" fmla="*/ 290946 h 2119746"/>
                <a:gd name="connsiteX86" fmla="*/ 4779818 w 5112327"/>
                <a:gd name="connsiteY86" fmla="*/ 249382 h 2119746"/>
                <a:gd name="connsiteX87" fmla="*/ 4821382 w 5112327"/>
                <a:gd name="connsiteY87" fmla="*/ 221673 h 2119746"/>
                <a:gd name="connsiteX88" fmla="*/ 4862946 w 5112327"/>
                <a:gd name="connsiteY88" fmla="*/ 180109 h 2119746"/>
                <a:gd name="connsiteX89" fmla="*/ 4918364 w 5112327"/>
                <a:gd name="connsiteY89" fmla="*/ 110836 h 2119746"/>
                <a:gd name="connsiteX90" fmla="*/ 4932218 w 5112327"/>
                <a:gd name="connsiteY90" fmla="*/ 69273 h 2119746"/>
                <a:gd name="connsiteX91" fmla="*/ 4807527 w 5112327"/>
                <a:gd name="connsiteY91" fmla="*/ 0 h 2119746"/>
                <a:gd name="connsiteX92" fmla="*/ 4655127 w 5112327"/>
                <a:gd name="connsiteY92" fmla="*/ 124691 h 2119746"/>
                <a:gd name="connsiteX93" fmla="*/ 4613564 w 5112327"/>
                <a:gd name="connsiteY93" fmla="*/ 166255 h 2119746"/>
                <a:gd name="connsiteX94" fmla="*/ 4558146 w 5112327"/>
                <a:gd name="connsiteY94" fmla="*/ 249382 h 2119746"/>
                <a:gd name="connsiteX95" fmla="*/ 4475018 w 5112327"/>
                <a:gd name="connsiteY95" fmla="*/ 318655 h 2119746"/>
                <a:gd name="connsiteX96" fmla="*/ 4391891 w 5112327"/>
                <a:gd name="connsiteY96" fmla="*/ 374073 h 2119746"/>
                <a:gd name="connsiteX97" fmla="*/ 4336473 w 5112327"/>
                <a:gd name="connsiteY97" fmla="*/ 443346 h 2119746"/>
                <a:gd name="connsiteX98" fmla="*/ 4294909 w 5112327"/>
                <a:gd name="connsiteY98" fmla="*/ 471055 h 2119746"/>
                <a:gd name="connsiteX99" fmla="*/ 4281055 w 5112327"/>
                <a:gd name="connsiteY99" fmla="*/ 512618 h 2119746"/>
                <a:gd name="connsiteX100" fmla="*/ 4197927 w 5112327"/>
                <a:gd name="connsiteY100" fmla="*/ 568036 h 2119746"/>
                <a:gd name="connsiteX101" fmla="*/ 4170218 w 5112327"/>
                <a:gd name="connsiteY101" fmla="*/ 526473 h 2119746"/>
                <a:gd name="connsiteX102" fmla="*/ 4100946 w 5112327"/>
                <a:gd name="connsiteY102" fmla="*/ 651164 h 2119746"/>
                <a:gd name="connsiteX103" fmla="*/ 4059382 w 5112327"/>
                <a:gd name="connsiteY103" fmla="*/ 665018 h 2119746"/>
                <a:gd name="connsiteX104" fmla="*/ 3962400 w 5112327"/>
                <a:gd name="connsiteY104" fmla="*/ 637309 h 2119746"/>
                <a:gd name="connsiteX105" fmla="*/ 3920837 w 5112327"/>
                <a:gd name="connsiteY105" fmla="*/ 609600 h 2119746"/>
                <a:gd name="connsiteX106" fmla="*/ 3893127 w 5112327"/>
                <a:gd name="connsiteY106" fmla="*/ 581891 h 2119746"/>
                <a:gd name="connsiteX107" fmla="*/ 3865418 w 5112327"/>
                <a:gd name="connsiteY107" fmla="*/ 540327 h 2119746"/>
                <a:gd name="connsiteX108" fmla="*/ 3823855 w 5112327"/>
                <a:gd name="connsiteY108" fmla="*/ 526473 h 2119746"/>
                <a:gd name="connsiteX109" fmla="*/ 3782291 w 5112327"/>
                <a:gd name="connsiteY109" fmla="*/ 498764 h 2119746"/>
                <a:gd name="connsiteX110" fmla="*/ 3754582 w 5112327"/>
                <a:gd name="connsiteY110" fmla="*/ 457200 h 2119746"/>
                <a:gd name="connsiteX111" fmla="*/ 3671455 w 5112327"/>
                <a:gd name="connsiteY111" fmla="*/ 429491 h 2119746"/>
                <a:gd name="connsiteX112" fmla="*/ 3629891 w 5112327"/>
                <a:gd name="connsiteY112" fmla="*/ 415636 h 2119746"/>
                <a:gd name="connsiteX113" fmla="*/ 3477491 w 5112327"/>
                <a:gd name="connsiteY113" fmla="*/ 374073 h 2119746"/>
                <a:gd name="connsiteX114" fmla="*/ 3435927 w 5112327"/>
                <a:gd name="connsiteY114" fmla="*/ 346364 h 2119746"/>
                <a:gd name="connsiteX115" fmla="*/ 3297382 w 5112327"/>
                <a:gd name="connsiteY115" fmla="*/ 304800 h 2119746"/>
                <a:gd name="connsiteX116" fmla="*/ 3158837 w 5112327"/>
                <a:gd name="connsiteY116" fmla="*/ 290946 h 2119746"/>
                <a:gd name="connsiteX117" fmla="*/ 3075709 w 5112327"/>
                <a:gd name="connsiteY117" fmla="*/ 235527 h 2119746"/>
                <a:gd name="connsiteX118" fmla="*/ 3034146 w 5112327"/>
                <a:gd name="connsiteY118" fmla="*/ 221673 h 2119746"/>
                <a:gd name="connsiteX119" fmla="*/ 2895600 w 5112327"/>
                <a:gd name="connsiteY119" fmla="*/ 166255 h 2119746"/>
                <a:gd name="connsiteX120" fmla="*/ 2618509 w 5112327"/>
                <a:gd name="connsiteY120" fmla="*/ 152400 h 2119746"/>
                <a:gd name="connsiteX121" fmla="*/ 2410691 w 5112327"/>
                <a:gd name="connsiteY121" fmla="*/ 124691 h 2119746"/>
                <a:gd name="connsiteX122" fmla="*/ 2202873 w 5112327"/>
                <a:gd name="connsiteY122" fmla="*/ 96982 h 2119746"/>
                <a:gd name="connsiteX123" fmla="*/ 2050473 w 5112327"/>
                <a:gd name="connsiteY123" fmla="*/ 124691 h 2119746"/>
                <a:gd name="connsiteX124" fmla="*/ 1953491 w 5112327"/>
                <a:gd name="connsiteY124" fmla="*/ 138546 h 2119746"/>
                <a:gd name="connsiteX125" fmla="*/ 1787237 w 5112327"/>
                <a:gd name="connsiteY125" fmla="*/ 221673 h 2119746"/>
                <a:gd name="connsiteX126" fmla="*/ 1565564 w 5112327"/>
                <a:gd name="connsiteY126" fmla="*/ 249382 h 2119746"/>
                <a:gd name="connsiteX127" fmla="*/ 1427018 w 5112327"/>
                <a:gd name="connsiteY127" fmla="*/ 277091 h 2119746"/>
                <a:gd name="connsiteX128" fmla="*/ 1316182 w 5112327"/>
                <a:gd name="connsiteY128" fmla="*/ 304800 h 2119746"/>
                <a:gd name="connsiteX129" fmla="*/ 1233055 w 5112327"/>
                <a:gd name="connsiteY129" fmla="*/ 332509 h 2119746"/>
                <a:gd name="connsiteX130" fmla="*/ 1163782 w 5112327"/>
                <a:gd name="connsiteY130" fmla="*/ 415636 h 2119746"/>
                <a:gd name="connsiteX131" fmla="*/ 1080655 w 5112327"/>
                <a:gd name="connsiteY131" fmla="*/ 443346 h 2119746"/>
                <a:gd name="connsiteX132" fmla="*/ 955964 w 5112327"/>
                <a:gd name="connsiteY132" fmla="*/ 512618 h 2119746"/>
                <a:gd name="connsiteX133" fmla="*/ 914400 w 5112327"/>
                <a:gd name="connsiteY133" fmla="*/ 540327 h 2119746"/>
                <a:gd name="connsiteX134" fmla="*/ 872837 w 5112327"/>
                <a:gd name="connsiteY134" fmla="*/ 554182 h 2119746"/>
                <a:gd name="connsiteX135" fmla="*/ 817418 w 5112327"/>
                <a:gd name="connsiteY135" fmla="*/ 623455 h 2119746"/>
                <a:gd name="connsiteX136" fmla="*/ 775855 w 5112327"/>
                <a:gd name="connsiteY136" fmla="*/ 637309 h 2119746"/>
                <a:gd name="connsiteX137" fmla="*/ 692727 w 5112327"/>
                <a:gd name="connsiteY137" fmla="*/ 678873 h 2119746"/>
                <a:gd name="connsiteX138" fmla="*/ 651164 w 5112327"/>
                <a:gd name="connsiteY138" fmla="*/ 665018 h 2119746"/>
                <a:gd name="connsiteX139" fmla="*/ 401782 w 5112327"/>
                <a:gd name="connsiteY139" fmla="*/ 706582 h 2119746"/>
                <a:gd name="connsiteX140" fmla="*/ 304800 w 5112327"/>
                <a:gd name="connsiteY140" fmla="*/ 734291 h 2119746"/>
                <a:gd name="connsiteX141" fmla="*/ 235527 w 5112327"/>
                <a:gd name="connsiteY141" fmla="*/ 789709 h 2119746"/>
                <a:gd name="connsiteX142" fmla="*/ 193964 w 5112327"/>
                <a:gd name="connsiteY142" fmla="*/ 817418 h 2119746"/>
                <a:gd name="connsiteX143" fmla="*/ 152400 w 5112327"/>
                <a:gd name="connsiteY143" fmla="*/ 900546 h 2119746"/>
                <a:gd name="connsiteX144" fmla="*/ 138546 w 5112327"/>
                <a:gd name="connsiteY144" fmla="*/ 942109 h 2119746"/>
                <a:gd name="connsiteX145" fmla="*/ 83127 w 5112327"/>
                <a:gd name="connsiteY145" fmla="*/ 1011382 h 2119746"/>
                <a:gd name="connsiteX146" fmla="*/ 69273 w 5112327"/>
                <a:gd name="connsiteY146" fmla="*/ 1052946 h 2119746"/>
                <a:gd name="connsiteX147" fmla="*/ 13855 w 5112327"/>
                <a:gd name="connsiteY147" fmla="*/ 1136073 h 2119746"/>
                <a:gd name="connsiteX148" fmla="*/ 0 w 5112327"/>
                <a:gd name="connsiteY148" fmla="*/ 1177636 h 211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5112327" h="2119746" extrusionOk="0">
                  <a:moveTo>
                    <a:pt x="152400" y="928255"/>
                  </a:moveTo>
                  <a:cubicBezTo>
                    <a:pt x="143874" y="965179"/>
                    <a:pt x="133663" y="1016095"/>
                    <a:pt x="110837" y="1039091"/>
                  </a:cubicBezTo>
                  <a:cubicBezTo>
                    <a:pt x="101031" y="1048550"/>
                    <a:pt x="81303" y="1048386"/>
                    <a:pt x="69273" y="1052946"/>
                  </a:cubicBezTo>
                  <a:cubicBezTo>
                    <a:pt x="52079" y="1077069"/>
                    <a:pt x="26852" y="1112133"/>
                    <a:pt x="27709" y="1136073"/>
                  </a:cubicBezTo>
                  <a:cubicBezTo>
                    <a:pt x="26626" y="1172450"/>
                    <a:pt x="54503" y="1209659"/>
                    <a:pt x="69273" y="1233055"/>
                  </a:cubicBezTo>
                  <a:cubicBezTo>
                    <a:pt x="84078" y="1248375"/>
                    <a:pt x="100181" y="1255682"/>
                    <a:pt x="110837" y="1274618"/>
                  </a:cubicBezTo>
                  <a:cubicBezTo>
                    <a:pt x="117826" y="1286848"/>
                    <a:pt x="122537" y="1308611"/>
                    <a:pt x="138546" y="1316182"/>
                  </a:cubicBezTo>
                  <a:cubicBezTo>
                    <a:pt x="149569" y="1321674"/>
                    <a:pt x="165815" y="1326030"/>
                    <a:pt x="180109" y="1330036"/>
                  </a:cubicBezTo>
                  <a:cubicBezTo>
                    <a:pt x="191071" y="1340239"/>
                    <a:pt x="201013" y="1350785"/>
                    <a:pt x="207818" y="1357746"/>
                  </a:cubicBezTo>
                  <a:cubicBezTo>
                    <a:pt x="234459" y="1377727"/>
                    <a:pt x="290947" y="1413165"/>
                    <a:pt x="290946" y="1413164"/>
                  </a:cubicBezTo>
                  <a:cubicBezTo>
                    <a:pt x="319376" y="1455801"/>
                    <a:pt x="314057" y="1459556"/>
                    <a:pt x="360218" y="1482436"/>
                  </a:cubicBezTo>
                  <a:cubicBezTo>
                    <a:pt x="373653" y="1489541"/>
                    <a:pt x="389691" y="1490025"/>
                    <a:pt x="401782" y="1496291"/>
                  </a:cubicBezTo>
                  <a:cubicBezTo>
                    <a:pt x="431541" y="1511897"/>
                    <a:pt x="458960" y="1524955"/>
                    <a:pt x="484909" y="1551709"/>
                  </a:cubicBezTo>
                  <a:cubicBezTo>
                    <a:pt x="494331" y="1561673"/>
                    <a:pt x="509966" y="1573662"/>
                    <a:pt x="526473" y="1579418"/>
                  </a:cubicBezTo>
                  <a:cubicBezTo>
                    <a:pt x="604003" y="1579589"/>
                    <a:pt x="646934" y="1625765"/>
                    <a:pt x="734291" y="1648691"/>
                  </a:cubicBezTo>
                  <a:cubicBezTo>
                    <a:pt x="765069" y="1651266"/>
                    <a:pt x="790293" y="1670028"/>
                    <a:pt x="817418" y="1676400"/>
                  </a:cubicBezTo>
                  <a:cubicBezTo>
                    <a:pt x="834206" y="1683197"/>
                    <a:pt x="844798" y="1687083"/>
                    <a:pt x="858982" y="1690255"/>
                  </a:cubicBezTo>
                  <a:cubicBezTo>
                    <a:pt x="878977" y="1693970"/>
                    <a:pt x="894276" y="1702417"/>
                    <a:pt x="914400" y="1704109"/>
                  </a:cubicBezTo>
                  <a:cubicBezTo>
                    <a:pt x="935398" y="1709323"/>
                    <a:pt x="963027" y="1716607"/>
                    <a:pt x="983673" y="1717964"/>
                  </a:cubicBezTo>
                  <a:cubicBezTo>
                    <a:pt x="995808" y="1722578"/>
                    <a:pt x="1011602" y="1725480"/>
                    <a:pt x="1025237" y="1731818"/>
                  </a:cubicBezTo>
                  <a:cubicBezTo>
                    <a:pt x="1038255" y="1736750"/>
                    <a:pt x="1065593" y="1742774"/>
                    <a:pt x="1080655" y="1745673"/>
                  </a:cubicBezTo>
                  <a:cubicBezTo>
                    <a:pt x="1077113" y="1756811"/>
                    <a:pt x="1209081" y="1790446"/>
                    <a:pt x="1246909" y="1801091"/>
                  </a:cubicBezTo>
                  <a:cubicBezTo>
                    <a:pt x="1266053" y="1801886"/>
                    <a:pt x="1295499" y="1818082"/>
                    <a:pt x="1330037" y="1828800"/>
                  </a:cubicBezTo>
                  <a:cubicBezTo>
                    <a:pt x="1345788" y="1832860"/>
                    <a:pt x="1360288" y="1834370"/>
                    <a:pt x="1371600" y="1842655"/>
                  </a:cubicBezTo>
                  <a:cubicBezTo>
                    <a:pt x="1414302" y="1871336"/>
                    <a:pt x="1436425" y="1892418"/>
                    <a:pt x="1496291" y="1898073"/>
                  </a:cubicBezTo>
                  <a:cubicBezTo>
                    <a:pt x="1545383" y="1898908"/>
                    <a:pt x="1605529" y="1920760"/>
                    <a:pt x="1676400" y="1911927"/>
                  </a:cubicBezTo>
                  <a:cubicBezTo>
                    <a:pt x="1708590" y="1913588"/>
                    <a:pt x="1758171" y="1913863"/>
                    <a:pt x="1787237" y="1925782"/>
                  </a:cubicBezTo>
                  <a:cubicBezTo>
                    <a:pt x="1823134" y="1936644"/>
                    <a:pt x="1882437" y="1942704"/>
                    <a:pt x="1925782" y="1939636"/>
                  </a:cubicBezTo>
                  <a:cubicBezTo>
                    <a:pt x="2027904" y="1958296"/>
                    <a:pt x="2048939" y="1970865"/>
                    <a:pt x="2175164" y="1967346"/>
                  </a:cubicBezTo>
                  <a:cubicBezTo>
                    <a:pt x="2282359" y="1968921"/>
                    <a:pt x="2376860" y="1951282"/>
                    <a:pt x="2479964" y="1953491"/>
                  </a:cubicBezTo>
                  <a:cubicBezTo>
                    <a:pt x="2666499" y="1920473"/>
                    <a:pt x="2688777" y="1976344"/>
                    <a:pt x="2877174" y="1946979"/>
                  </a:cubicBezTo>
                  <a:cubicBezTo>
                    <a:pt x="3065571" y="1917614"/>
                    <a:pt x="3219791" y="1953796"/>
                    <a:pt x="3325091" y="1939636"/>
                  </a:cubicBezTo>
                  <a:cubicBezTo>
                    <a:pt x="3387444" y="1936365"/>
                    <a:pt x="3412786" y="1929330"/>
                    <a:pt x="3463637" y="1911927"/>
                  </a:cubicBezTo>
                  <a:cubicBezTo>
                    <a:pt x="3567387" y="1889427"/>
                    <a:pt x="3435082" y="1924530"/>
                    <a:pt x="3602182" y="1856509"/>
                  </a:cubicBezTo>
                  <a:cubicBezTo>
                    <a:pt x="3617125" y="1850729"/>
                    <a:pt x="3628770" y="1844346"/>
                    <a:pt x="3643746" y="1842655"/>
                  </a:cubicBezTo>
                  <a:cubicBezTo>
                    <a:pt x="3690143" y="1833693"/>
                    <a:pt x="3722889" y="1829346"/>
                    <a:pt x="3768437" y="1814946"/>
                  </a:cubicBezTo>
                  <a:cubicBezTo>
                    <a:pt x="3782035" y="1810426"/>
                    <a:pt x="3799084" y="1805300"/>
                    <a:pt x="3810000" y="1801091"/>
                  </a:cubicBezTo>
                  <a:cubicBezTo>
                    <a:pt x="3827054" y="1796301"/>
                    <a:pt x="3838890" y="1782820"/>
                    <a:pt x="3851564" y="1773382"/>
                  </a:cubicBezTo>
                  <a:cubicBezTo>
                    <a:pt x="3863730" y="1783235"/>
                    <a:pt x="3882601" y="1783827"/>
                    <a:pt x="3893127" y="1801091"/>
                  </a:cubicBezTo>
                  <a:cubicBezTo>
                    <a:pt x="3907566" y="1818865"/>
                    <a:pt x="3920676" y="1924552"/>
                    <a:pt x="3920837" y="1925782"/>
                  </a:cubicBezTo>
                  <a:cubicBezTo>
                    <a:pt x="3923824" y="1954438"/>
                    <a:pt x="3943374" y="1974872"/>
                    <a:pt x="3948546" y="2008909"/>
                  </a:cubicBezTo>
                  <a:cubicBezTo>
                    <a:pt x="3964077" y="2052106"/>
                    <a:pt x="3959855" y="2053632"/>
                    <a:pt x="3990109" y="2092036"/>
                  </a:cubicBezTo>
                  <a:cubicBezTo>
                    <a:pt x="3998419" y="2101656"/>
                    <a:pt x="4009050" y="2108750"/>
                    <a:pt x="4017818" y="2119746"/>
                  </a:cubicBezTo>
                  <a:cubicBezTo>
                    <a:pt x="4030840" y="2119266"/>
                    <a:pt x="4048556" y="2115269"/>
                    <a:pt x="4059382" y="2105891"/>
                  </a:cubicBezTo>
                  <a:cubicBezTo>
                    <a:pt x="4076359" y="2082124"/>
                    <a:pt x="4087091" y="2022764"/>
                    <a:pt x="4087091" y="2022764"/>
                  </a:cubicBezTo>
                  <a:cubicBezTo>
                    <a:pt x="4035308" y="1947753"/>
                    <a:pt x="4056129" y="1984926"/>
                    <a:pt x="4100946" y="1995055"/>
                  </a:cubicBezTo>
                  <a:cubicBezTo>
                    <a:pt x="4118914" y="1995453"/>
                    <a:pt x="4137731" y="1988244"/>
                    <a:pt x="4156364" y="1981200"/>
                  </a:cubicBezTo>
                  <a:cubicBezTo>
                    <a:pt x="4169744" y="1971548"/>
                    <a:pt x="4191485" y="1966852"/>
                    <a:pt x="4197927" y="1953491"/>
                  </a:cubicBezTo>
                  <a:cubicBezTo>
                    <a:pt x="4206444" y="1942029"/>
                    <a:pt x="4207411" y="1926126"/>
                    <a:pt x="4211782" y="1911927"/>
                  </a:cubicBezTo>
                  <a:cubicBezTo>
                    <a:pt x="4232657" y="1773916"/>
                    <a:pt x="4208365" y="1888065"/>
                    <a:pt x="4239491" y="1814946"/>
                  </a:cubicBezTo>
                  <a:cubicBezTo>
                    <a:pt x="4336623" y="1854571"/>
                    <a:pt x="4289906" y="1860662"/>
                    <a:pt x="4378037" y="1828800"/>
                  </a:cubicBezTo>
                  <a:cubicBezTo>
                    <a:pt x="4380817" y="1815387"/>
                    <a:pt x="4383877" y="1801681"/>
                    <a:pt x="4391891" y="1787236"/>
                  </a:cubicBezTo>
                  <a:cubicBezTo>
                    <a:pt x="4398656" y="1773603"/>
                    <a:pt x="4416839" y="1757308"/>
                    <a:pt x="4433455" y="1759527"/>
                  </a:cubicBezTo>
                  <a:cubicBezTo>
                    <a:pt x="4457125" y="1754312"/>
                    <a:pt x="4503154" y="1790355"/>
                    <a:pt x="4516582" y="1801091"/>
                  </a:cubicBezTo>
                  <a:cubicBezTo>
                    <a:pt x="4540515" y="1793988"/>
                    <a:pt x="4620032" y="1800164"/>
                    <a:pt x="4599709" y="1745673"/>
                  </a:cubicBezTo>
                  <a:cubicBezTo>
                    <a:pt x="4590311" y="1720479"/>
                    <a:pt x="4513456" y="1651306"/>
                    <a:pt x="4544291" y="1662546"/>
                  </a:cubicBezTo>
                  <a:cubicBezTo>
                    <a:pt x="4584147" y="1674813"/>
                    <a:pt x="4599866" y="1687471"/>
                    <a:pt x="4627418" y="1690255"/>
                  </a:cubicBezTo>
                  <a:cubicBezTo>
                    <a:pt x="4735208" y="1649742"/>
                    <a:pt x="4698478" y="1674298"/>
                    <a:pt x="4752109" y="1634836"/>
                  </a:cubicBezTo>
                  <a:cubicBezTo>
                    <a:pt x="4676429" y="1562907"/>
                    <a:pt x="4710912" y="1605554"/>
                    <a:pt x="4752109" y="1607127"/>
                  </a:cubicBezTo>
                  <a:cubicBezTo>
                    <a:pt x="4785440" y="1599153"/>
                    <a:pt x="4817064" y="1597122"/>
                    <a:pt x="4849091" y="1593273"/>
                  </a:cubicBezTo>
                  <a:cubicBezTo>
                    <a:pt x="4839322" y="1579153"/>
                    <a:pt x="4830004" y="1561340"/>
                    <a:pt x="4821382" y="1551709"/>
                  </a:cubicBezTo>
                  <a:cubicBezTo>
                    <a:pt x="4805406" y="1521109"/>
                    <a:pt x="4725040" y="1515702"/>
                    <a:pt x="4835237" y="1537855"/>
                  </a:cubicBezTo>
                  <a:cubicBezTo>
                    <a:pt x="4851421" y="1529756"/>
                    <a:pt x="4863988" y="1537125"/>
                    <a:pt x="4876800" y="1524000"/>
                  </a:cubicBezTo>
                  <a:cubicBezTo>
                    <a:pt x="4884123" y="1510128"/>
                    <a:pt x="4881193" y="1486773"/>
                    <a:pt x="4890655" y="1468582"/>
                  </a:cubicBezTo>
                  <a:cubicBezTo>
                    <a:pt x="4891369" y="1452991"/>
                    <a:pt x="4898903" y="1441186"/>
                    <a:pt x="4904509" y="1427018"/>
                  </a:cubicBezTo>
                  <a:cubicBezTo>
                    <a:pt x="4909729" y="1406404"/>
                    <a:pt x="4905581" y="1378364"/>
                    <a:pt x="4918364" y="1357746"/>
                  </a:cubicBezTo>
                  <a:cubicBezTo>
                    <a:pt x="4923915" y="1344617"/>
                    <a:pt x="4946932" y="1348804"/>
                    <a:pt x="4959927" y="1343891"/>
                  </a:cubicBezTo>
                  <a:cubicBezTo>
                    <a:pt x="4966245" y="1337150"/>
                    <a:pt x="4976789" y="1322923"/>
                    <a:pt x="4987637" y="1316182"/>
                  </a:cubicBezTo>
                  <a:cubicBezTo>
                    <a:pt x="4999706" y="1310956"/>
                    <a:pt x="5016279" y="1308598"/>
                    <a:pt x="5029200" y="1302327"/>
                  </a:cubicBezTo>
                  <a:cubicBezTo>
                    <a:pt x="5144600" y="1240237"/>
                    <a:pt x="4999328" y="1283670"/>
                    <a:pt x="5098473" y="1246909"/>
                  </a:cubicBezTo>
                  <a:cubicBezTo>
                    <a:pt x="5055803" y="1139921"/>
                    <a:pt x="5050333" y="1182969"/>
                    <a:pt x="5112327" y="1122218"/>
                  </a:cubicBezTo>
                  <a:cubicBezTo>
                    <a:pt x="5092778" y="1113238"/>
                    <a:pt x="5066458" y="1117715"/>
                    <a:pt x="5056909" y="1094509"/>
                  </a:cubicBezTo>
                  <a:cubicBezTo>
                    <a:pt x="5050560" y="1079602"/>
                    <a:pt x="5081061" y="1069429"/>
                    <a:pt x="5084618" y="1052946"/>
                  </a:cubicBezTo>
                  <a:cubicBezTo>
                    <a:pt x="5089147" y="1042227"/>
                    <a:pt x="5072940" y="1026936"/>
                    <a:pt x="5070764" y="1011382"/>
                  </a:cubicBezTo>
                  <a:cubicBezTo>
                    <a:pt x="5066849" y="997530"/>
                    <a:pt x="5069712" y="972373"/>
                    <a:pt x="5056909" y="955964"/>
                  </a:cubicBezTo>
                  <a:cubicBezTo>
                    <a:pt x="5021318" y="911963"/>
                    <a:pt x="4987633" y="900912"/>
                    <a:pt x="4932218" y="886691"/>
                  </a:cubicBezTo>
                  <a:cubicBezTo>
                    <a:pt x="4878371" y="876705"/>
                    <a:pt x="4839065" y="853506"/>
                    <a:pt x="4779818" y="845127"/>
                  </a:cubicBezTo>
                  <a:cubicBezTo>
                    <a:pt x="4748748" y="841049"/>
                    <a:pt x="4735037" y="832034"/>
                    <a:pt x="4696691" y="831273"/>
                  </a:cubicBezTo>
                  <a:cubicBezTo>
                    <a:pt x="4605888" y="799794"/>
                    <a:pt x="4646268" y="815724"/>
                    <a:pt x="4572000" y="775855"/>
                  </a:cubicBezTo>
                  <a:cubicBezTo>
                    <a:pt x="4561134" y="759620"/>
                    <a:pt x="4551305" y="750239"/>
                    <a:pt x="4544291" y="734291"/>
                  </a:cubicBezTo>
                  <a:cubicBezTo>
                    <a:pt x="4519790" y="684479"/>
                    <a:pt x="4527072" y="660051"/>
                    <a:pt x="4544291" y="595746"/>
                  </a:cubicBezTo>
                  <a:cubicBezTo>
                    <a:pt x="4547379" y="584118"/>
                    <a:pt x="4543942" y="565192"/>
                    <a:pt x="4558146" y="554182"/>
                  </a:cubicBezTo>
                  <a:cubicBezTo>
                    <a:pt x="4581694" y="530635"/>
                    <a:pt x="4641273" y="498764"/>
                    <a:pt x="4641273" y="498764"/>
                  </a:cubicBezTo>
                  <a:cubicBezTo>
                    <a:pt x="4659071" y="471833"/>
                    <a:pt x="4677133" y="447250"/>
                    <a:pt x="4696691" y="415636"/>
                  </a:cubicBezTo>
                  <a:cubicBezTo>
                    <a:pt x="4703419" y="402056"/>
                    <a:pt x="4721913" y="390583"/>
                    <a:pt x="4724400" y="374073"/>
                  </a:cubicBezTo>
                  <a:cubicBezTo>
                    <a:pt x="4746625" y="324223"/>
                    <a:pt x="4727270" y="349347"/>
                    <a:pt x="4765964" y="290946"/>
                  </a:cubicBezTo>
                  <a:cubicBezTo>
                    <a:pt x="4768977" y="278005"/>
                    <a:pt x="4771900" y="261514"/>
                    <a:pt x="4779818" y="249382"/>
                  </a:cubicBezTo>
                  <a:cubicBezTo>
                    <a:pt x="4789672" y="237869"/>
                    <a:pt x="4808892" y="230120"/>
                    <a:pt x="4821382" y="221673"/>
                  </a:cubicBezTo>
                  <a:cubicBezTo>
                    <a:pt x="4832153" y="206770"/>
                    <a:pt x="4850553" y="191486"/>
                    <a:pt x="4862946" y="180109"/>
                  </a:cubicBezTo>
                  <a:cubicBezTo>
                    <a:pt x="4950977" y="81840"/>
                    <a:pt x="4852814" y="200507"/>
                    <a:pt x="4918364" y="110836"/>
                  </a:cubicBezTo>
                  <a:cubicBezTo>
                    <a:pt x="4922987" y="95258"/>
                    <a:pt x="4940622" y="79163"/>
                    <a:pt x="4932218" y="69273"/>
                  </a:cubicBezTo>
                  <a:cubicBezTo>
                    <a:pt x="4909266" y="35343"/>
                    <a:pt x="4850808" y="12972"/>
                    <a:pt x="4807527" y="0"/>
                  </a:cubicBezTo>
                  <a:cubicBezTo>
                    <a:pt x="4687414" y="85291"/>
                    <a:pt x="4759476" y="27728"/>
                    <a:pt x="4655127" y="124691"/>
                  </a:cubicBezTo>
                  <a:cubicBezTo>
                    <a:pt x="4639901" y="139842"/>
                    <a:pt x="4626467" y="152806"/>
                    <a:pt x="4613564" y="166255"/>
                  </a:cubicBezTo>
                  <a:cubicBezTo>
                    <a:pt x="4596803" y="199345"/>
                    <a:pt x="4586317" y="232735"/>
                    <a:pt x="4558146" y="249382"/>
                  </a:cubicBezTo>
                  <a:cubicBezTo>
                    <a:pt x="4403847" y="344562"/>
                    <a:pt x="4604624" y="174512"/>
                    <a:pt x="4475018" y="318655"/>
                  </a:cubicBezTo>
                  <a:cubicBezTo>
                    <a:pt x="4448731" y="339101"/>
                    <a:pt x="4391891" y="374072"/>
                    <a:pt x="4391891" y="374073"/>
                  </a:cubicBezTo>
                  <a:cubicBezTo>
                    <a:pt x="4369270" y="402999"/>
                    <a:pt x="4364187" y="420440"/>
                    <a:pt x="4336473" y="443346"/>
                  </a:cubicBezTo>
                  <a:cubicBezTo>
                    <a:pt x="4319170" y="455541"/>
                    <a:pt x="4308579" y="462637"/>
                    <a:pt x="4294909" y="471055"/>
                  </a:cubicBezTo>
                  <a:cubicBezTo>
                    <a:pt x="4291503" y="486448"/>
                    <a:pt x="4291290" y="502877"/>
                    <a:pt x="4281055" y="512618"/>
                  </a:cubicBezTo>
                  <a:cubicBezTo>
                    <a:pt x="4257507" y="536166"/>
                    <a:pt x="4197926" y="568036"/>
                    <a:pt x="4197927" y="568036"/>
                  </a:cubicBezTo>
                  <a:cubicBezTo>
                    <a:pt x="4188766" y="553582"/>
                    <a:pt x="4186499" y="525594"/>
                    <a:pt x="4170218" y="526473"/>
                  </a:cubicBezTo>
                  <a:cubicBezTo>
                    <a:pt x="4105583" y="529598"/>
                    <a:pt x="4125485" y="642163"/>
                    <a:pt x="4100946" y="651164"/>
                  </a:cubicBezTo>
                  <a:cubicBezTo>
                    <a:pt x="4090181" y="655237"/>
                    <a:pt x="4069380" y="660665"/>
                    <a:pt x="4059382" y="665018"/>
                  </a:cubicBezTo>
                  <a:cubicBezTo>
                    <a:pt x="4040043" y="660632"/>
                    <a:pt x="3977085" y="643780"/>
                    <a:pt x="3962400" y="637309"/>
                  </a:cubicBezTo>
                  <a:cubicBezTo>
                    <a:pt x="3949509" y="629066"/>
                    <a:pt x="3933768" y="616780"/>
                    <a:pt x="3920837" y="609600"/>
                  </a:cubicBezTo>
                  <a:cubicBezTo>
                    <a:pt x="3911301" y="601662"/>
                    <a:pt x="3904769" y="591547"/>
                    <a:pt x="3893127" y="581891"/>
                  </a:cubicBezTo>
                  <a:cubicBezTo>
                    <a:pt x="3882323" y="570721"/>
                    <a:pt x="3874226" y="552921"/>
                    <a:pt x="3865418" y="540327"/>
                  </a:cubicBezTo>
                  <a:cubicBezTo>
                    <a:pt x="3852475" y="527484"/>
                    <a:pt x="3839059" y="529719"/>
                    <a:pt x="3823855" y="526473"/>
                  </a:cubicBezTo>
                  <a:cubicBezTo>
                    <a:pt x="3807995" y="515653"/>
                    <a:pt x="3797172" y="510021"/>
                    <a:pt x="3782291" y="498764"/>
                  </a:cubicBezTo>
                  <a:cubicBezTo>
                    <a:pt x="3772873" y="484075"/>
                    <a:pt x="3769948" y="461880"/>
                    <a:pt x="3754582" y="457200"/>
                  </a:cubicBezTo>
                  <a:cubicBezTo>
                    <a:pt x="3735078" y="435780"/>
                    <a:pt x="3694694" y="437161"/>
                    <a:pt x="3671455" y="429491"/>
                  </a:cubicBezTo>
                  <a:cubicBezTo>
                    <a:pt x="3654319" y="421972"/>
                    <a:pt x="3644598" y="418998"/>
                    <a:pt x="3629891" y="415636"/>
                  </a:cubicBezTo>
                  <a:cubicBezTo>
                    <a:pt x="3519109" y="388245"/>
                    <a:pt x="3556090" y="408353"/>
                    <a:pt x="3477491" y="374073"/>
                  </a:cubicBezTo>
                  <a:cubicBezTo>
                    <a:pt x="3463960" y="368232"/>
                    <a:pt x="3453389" y="350830"/>
                    <a:pt x="3435927" y="346364"/>
                  </a:cubicBezTo>
                  <a:cubicBezTo>
                    <a:pt x="3411129" y="342821"/>
                    <a:pt x="3318238" y="308209"/>
                    <a:pt x="3297382" y="304800"/>
                  </a:cubicBezTo>
                  <a:cubicBezTo>
                    <a:pt x="3257166" y="304457"/>
                    <a:pt x="3216590" y="294549"/>
                    <a:pt x="3158837" y="290946"/>
                  </a:cubicBezTo>
                  <a:cubicBezTo>
                    <a:pt x="3031292" y="251608"/>
                    <a:pt x="3160982" y="307018"/>
                    <a:pt x="3075709" y="235527"/>
                  </a:cubicBezTo>
                  <a:cubicBezTo>
                    <a:pt x="3064702" y="226405"/>
                    <a:pt x="3048270" y="228545"/>
                    <a:pt x="3034146" y="221673"/>
                  </a:cubicBezTo>
                  <a:cubicBezTo>
                    <a:pt x="2987002" y="207255"/>
                    <a:pt x="2955353" y="163015"/>
                    <a:pt x="2895600" y="166255"/>
                  </a:cubicBezTo>
                  <a:cubicBezTo>
                    <a:pt x="2816327" y="191758"/>
                    <a:pt x="2740931" y="135809"/>
                    <a:pt x="2618509" y="152400"/>
                  </a:cubicBezTo>
                  <a:cubicBezTo>
                    <a:pt x="2480332" y="141080"/>
                    <a:pt x="2585838" y="146389"/>
                    <a:pt x="2410691" y="124691"/>
                  </a:cubicBezTo>
                  <a:cubicBezTo>
                    <a:pt x="2311657" y="112240"/>
                    <a:pt x="2301523" y="110519"/>
                    <a:pt x="2202873" y="96982"/>
                  </a:cubicBezTo>
                  <a:cubicBezTo>
                    <a:pt x="2126442" y="122695"/>
                    <a:pt x="2178039" y="113020"/>
                    <a:pt x="2050473" y="124691"/>
                  </a:cubicBezTo>
                  <a:cubicBezTo>
                    <a:pt x="2025391" y="137448"/>
                    <a:pt x="1973594" y="130195"/>
                    <a:pt x="1953491" y="138546"/>
                  </a:cubicBezTo>
                  <a:cubicBezTo>
                    <a:pt x="1899380" y="183027"/>
                    <a:pt x="1860304" y="227658"/>
                    <a:pt x="1787237" y="221673"/>
                  </a:cubicBezTo>
                  <a:cubicBezTo>
                    <a:pt x="1707034" y="232481"/>
                    <a:pt x="1655896" y="213360"/>
                    <a:pt x="1565564" y="249382"/>
                  </a:cubicBezTo>
                  <a:cubicBezTo>
                    <a:pt x="1453282" y="283973"/>
                    <a:pt x="1557985" y="255962"/>
                    <a:pt x="1427018" y="277091"/>
                  </a:cubicBezTo>
                  <a:cubicBezTo>
                    <a:pt x="1392676" y="286319"/>
                    <a:pt x="1358131" y="286874"/>
                    <a:pt x="1316182" y="304800"/>
                  </a:cubicBezTo>
                  <a:cubicBezTo>
                    <a:pt x="1285272" y="321840"/>
                    <a:pt x="1269070" y="309984"/>
                    <a:pt x="1233055" y="332509"/>
                  </a:cubicBezTo>
                  <a:cubicBezTo>
                    <a:pt x="1217215" y="354476"/>
                    <a:pt x="1192001" y="398629"/>
                    <a:pt x="1163782" y="415636"/>
                  </a:cubicBezTo>
                  <a:cubicBezTo>
                    <a:pt x="1139743" y="437561"/>
                    <a:pt x="1106968" y="425638"/>
                    <a:pt x="1080655" y="443346"/>
                  </a:cubicBezTo>
                  <a:cubicBezTo>
                    <a:pt x="994951" y="510464"/>
                    <a:pt x="1018324" y="488719"/>
                    <a:pt x="955964" y="512618"/>
                  </a:cubicBezTo>
                  <a:cubicBezTo>
                    <a:pt x="944641" y="525945"/>
                    <a:pt x="930948" y="528698"/>
                    <a:pt x="914400" y="540327"/>
                  </a:cubicBezTo>
                  <a:cubicBezTo>
                    <a:pt x="901658" y="548176"/>
                    <a:pt x="883650" y="547659"/>
                    <a:pt x="872837" y="554182"/>
                  </a:cubicBezTo>
                  <a:cubicBezTo>
                    <a:pt x="816181" y="591802"/>
                    <a:pt x="871288" y="589345"/>
                    <a:pt x="817418" y="623455"/>
                  </a:cubicBezTo>
                  <a:cubicBezTo>
                    <a:pt x="807040" y="630688"/>
                    <a:pt x="789319" y="632205"/>
                    <a:pt x="775855" y="637309"/>
                  </a:cubicBezTo>
                  <a:cubicBezTo>
                    <a:pt x="755707" y="650898"/>
                    <a:pt x="720153" y="679151"/>
                    <a:pt x="692727" y="678873"/>
                  </a:cubicBezTo>
                  <a:cubicBezTo>
                    <a:pt x="675010" y="677818"/>
                    <a:pt x="664520" y="669444"/>
                    <a:pt x="651164" y="665018"/>
                  </a:cubicBezTo>
                  <a:cubicBezTo>
                    <a:pt x="307699" y="716056"/>
                    <a:pt x="573602" y="685816"/>
                    <a:pt x="401782" y="706582"/>
                  </a:cubicBezTo>
                  <a:cubicBezTo>
                    <a:pt x="386827" y="709743"/>
                    <a:pt x="319857" y="721747"/>
                    <a:pt x="304800" y="734291"/>
                  </a:cubicBezTo>
                  <a:cubicBezTo>
                    <a:pt x="254575" y="757765"/>
                    <a:pt x="274022" y="752581"/>
                    <a:pt x="235527" y="789709"/>
                  </a:cubicBezTo>
                  <a:cubicBezTo>
                    <a:pt x="224719" y="796748"/>
                    <a:pt x="208076" y="806342"/>
                    <a:pt x="193964" y="817418"/>
                  </a:cubicBezTo>
                  <a:cubicBezTo>
                    <a:pt x="151843" y="915551"/>
                    <a:pt x="198370" y="797808"/>
                    <a:pt x="152400" y="900546"/>
                  </a:cubicBezTo>
                  <a:cubicBezTo>
                    <a:pt x="146973" y="911848"/>
                    <a:pt x="141245" y="927437"/>
                    <a:pt x="138546" y="942109"/>
                  </a:cubicBezTo>
                  <a:cubicBezTo>
                    <a:pt x="123839" y="976350"/>
                    <a:pt x="111783" y="988675"/>
                    <a:pt x="83127" y="1011382"/>
                  </a:cubicBezTo>
                  <a:cubicBezTo>
                    <a:pt x="78715" y="1024962"/>
                    <a:pt x="76134" y="1041948"/>
                    <a:pt x="69273" y="1052946"/>
                  </a:cubicBezTo>
                  <a:cubicBezTo>
                    <a:pt x="49369" y="1079858"/>
                    <a:pt x="27288" y="1107079"/>
                    <a:pt x="13855" y="1136073"/>
                  </a:cubicBezTo>
                  <a:cubicBezTo>
                    <a:pt x="14043" y="1151303"/>
                    <a:pt x="2492" y="1167201"/>
                    <a:pt x="0" y="11776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52400 w 5112327"/>
                        <a:gd name="connsiteY0" fmla="*/ 928255 h 2119746"/>
                        <a:gd name="connsiteX1" fmla="*/ 110837 w 5112327"/>
                        <a:gd name="connsiteY1" fmla="*/ 1039091 h 2119746"/>
                        <a:gd name="connsiteX2" fmla="*/ 69273 w 5112327"/>
                        <a:gd name="connsiteY2" fmla="*/ 1052946 h 2119746"/>
                        <a:gd name="connsiteX3" fmla="*/ 27709 w 5112327"/>
                        <a:gd name="connsiteY3" fmla="*/ 1136073 h 2119746"/>
                        <a:gd name="connsiteX4" fmla="*/ 69273 w 5112327"/>
                        <a:gd name="connsiteY4" fmla="*/ 1233055 h 2119746"/>
                        <a:gd name="connsiteX5" fmla="*/ 110837 w 5112327"/>
                        <a:gd name="connsiteY5" fmla="*/ 1274618 h 2119746"/>
                        <a:gd name="connsiteX6" fmla="*/ 138546 w 5112327"/>
                        <a:gd name="connsiteY6" fmla="*/ 1316182 h 2119746"/>
                        <a:gd name="connsiteX7" fmla="*/ 180109 w 5112327"/>
                        <a:gd name="connsiteY7" fmla="*/ 1330036 h 2119746"/>
                        <a:gd name="connsiteX8" fmla="*/ 207818 w 5112327"/>
                        <a:gd name="connsiteY8" fmla="*/ 1357746 h 2119746"/>
                        <a:gd name="connsiteX9" fmla="*/ 290946 w 5112327"/>
                        <a:gd name="connsiteY9" fmla="*/ 1413164 h 2119746"/>
                        <a:gd name="connsiteX10" fmla="*/ 360218 w 5112327"/>
                        <a:gd name="connsiteY10" fmla="*/ 1482436 h 2119746"/>
                        <a:gd name="connsiteX11" fmla="*/ 401782 w 5112327"/>
                        <a:gd name="connsiteY11" fmla="*/ 1496291 h 2119746"/>
                        <a:gd name="connsiteX12" fmla="*/ 484909 w 5112327"/>
                        <a:gd name="connsiteY12" fmla="*/ 1551709 h 2119746"/>
                        <a:gd name="connsiteX13" fmla="*/ 526473 w 5112327"/>
                        <a:gd name="connsiteY13" fmla="*/ 1579418 h 2119746"/>
                        <a:gd name="connsiteX14" fmla="*/ 734291 w 5112327"/>
                        <a:gd name="connsiteY14" fmla="*/ 1648691 h 2119746"/>
                        <a:gd name="connsiteX15" fmla="*/ 817418 w 5112327"/>
                        <a:gd name="connsiteY15" fmla="*/ 1676400 h 2119746"/>
                        <a:gd name="connsiteX16" fmla="*/ 858982 w 5112327"/>
                        <a:gd name="connsiteY16" fmla="*/ 1690255 h 2119746"/>
                        <a:gd name="connsiteX17" fmla="*/ 914400 w 5112327"/>
                        <a:gd name="connsiteY17" fmla="*/ 1704109 h 2119746"/>
                        <a:gd name="connsiteX18" fmla="*/ 983673 w 5112327"/>
                        <a:gd name="connsiteY18" fmla="*/ 1717964 h 2119746"/>
                        <a:gd name="connsiteX19" fmla="*/ 1025237 w 5112327"/>
                        <a:gd name="connsiteY19" fmla="*/ 1731818 h 2119746"/>
                        <a:gd name="connsiteX20" fmla="*/ 1080655 w 5112327"/>
                        <a:gd name="connsiteY20" fmla="*/ 1745673 h 2119746"/>
                        <a:gd name="connsiteX21" fmla="*/ 1246909 w 5112327"/>
                        <a:gd name="connsiteY21" fmla="*/ 1801091 h 2119746"/>
                        <a:gd name="connsiteX22" fmla="*/ 1330037 w 5112327"/>
                        <a:gd name="connsiteY22" fmla="*/ 1828800 h 2119746"/>
                        <a:gd name="connsiteX23" fmla="*/ 1371600 w 5112327"/>
                        <a:gd name="connsiteY23" fmla="*/ 1842655 h 2119746"/>
                        <a:gd name="connsiteX24" fmla="*/ 1496291 w 5112327"/>
                        <a:gd name="connsiteY24" fmla="*/ 1898073 h 2119746"/>
                        <a:gd name="connsiteX25" fmla="*/ 1676400 w 5112327"/>
                        <a:gd name="connsiteY25" fmla="*/ 1911927 h 2119746"/>
                        <a:gd name="connsiteX26" fmla="*/ 1787237 w 5112327"/>
                        <a:gd name="connsiteY26" fmla="*/ 1925782 h 2119746"/>
                        <a:gd name="connsiteX27" fmla="*/ 1925782 w 5112327"/>
                        <a:gd name="connsiteY27" fmla="*/ 1939636 h 2119746"/>
                        <a:gd name="connsiteX28" fmla="*/ 2175164 w 5112327"/>
                        <a:gd name="connsiteY28" fmla="*/ 1967346 h 2119746"/>
                        <a:gd name="connsiteX29" fmla="*/ 2479964 w 5112327"/>
                        <a:gd name="connsiteY29" fmla="*/ 1953491 h 2119746"/>
                        <a:gd name="connsiteX30" fmla="*/ 3325091 w 5112327"/>
                        <a:gd name="connsiteY30" fmla="*/ 1939636 h 2119746"/>
                        <a:gd name="connsiteX31" fmla="*/ 3463637 w 5112327"/>
                        <a:gd name="connsiteY31" fmla="*/ 1911927 h 2119746"/>
                        <a:gd name="connsiteX32" fmla="*/ 3602182 w 5112327"/>
                        <a:gd name="connsiteY32" fmla="*/ 1856509 h 2119746"/>
                        <a:gd name="connsiteX33" fmla="*/ 3643746 w 5112327"/>
                        <a:gd name="connsiteY33" fmla="*/ 1842655 h 2119746"/>
                        <a:gd name="connsiteX34" fmla="*/ 3768437 w 5112327"/>
                        <a:gd name="connsiteY34" fmla="*/ 1814946 h 2119746"/>
                        <a:gd name="connsiteX35" fmla="*/ 3810000 w 5112327"/>
                        <a:gd name="connsiteY35" fmla="*/ 1801091 h 2119746"/>
                        <a:gd name="connsiteX36" fmla="*/ 3851564 w 5112327"/>
                        <a:gd name="connsiteY36" fmla="*/ 1773382 h 2119746"/>
                        <a:gd name="connsiteX37" fmla="*/ 3893127 w 5112327"/>
                        <a:gd name="connsiteY37" fmla="*/ 1801091 h 2119746"/>
                        <a:gd name="connsiteX38" fmla="*/ 3920837 w 5112327"/>
                        <a:gd name="connsiteY38" fmla="*/ 1925782 h 2119746"/>
                        <a:gd name="connsiteX39" fmla="*/ 3948546 w 5112327"/>
                        <a:gd name="connsiteY39" fmla="*/ 2008909 h 2119746"/>
                        <a:gd name="connsiteX40" fmla="*/ 3990109 w 5112327"/>
                        <a:gd name="connsiteY40" fmla="*/ 2092036 h 2119746"/>
                        <a:gd name="connsiteX41" fmla="*/ 4017818 w 5112327"/>
                        <a:gd name="connsiteY41" fmla="*/ 2119746 h 2119746"/>
                        <a:gd name="connsiteX42" fmla="*/ 4059382 w 5112327"/>
                        <a:gd name="connsiteY42" fmla="*/ 2105891 h 2119746"/>
                        <a:gd name="connsiteX43" fmla="*/ 4087091 w 5112327"/>
                        <a:gd name="connsiteY43" fmla="*/ 2022764 h 2119746"/>
                        <a:gd name="connsiteX44" fmla="*/ 4100946 w 5112327"/>
                        <a:gd name="connsiteY44" fmla="*/ 1995055 h 2119746"/>
                        <a:gd name="connsiteX45" fmla="*/ 4156364 w 5112327"/>
                        <a:gd name="connsiteY45" fmla="*/ 1981200 h 2119746"/>
                        <a:gd name="connsiteX46" fmla="*/ 4197927 w 5112327"/>
                        <a:gd name="connsiteY46" fmla="*/ 1953491 h 2119746"/>
                        <a:gd name="connsiteX47" fmla="*/ 4211782 w 5112327"/>
                        <a:gd name="connsiteY47" fmla="*/ 1911927 h 2119746"/>
                        <a:gd name="connsiteX48" fmla="*/ 4239491 w 5112327"/>
                        <a:gd name="connsiteY48" fmla="*/ 1814946 h 2119746"/>
                        <a:gd name="connsiteX49" fmla="*/ 4378037 w 5112327"/>
                        <a:gd name="connsiteY49" fmla="*/ 1828800 h 2119746"/>
                        <a:gd name="connsiteX50" fmla="*/ 4391891 w 5112327"/>
                        <a:gd name="connsiteY50" fmla="*/ 1787236 h 2119746"/>
                        <a:gd name="connsiteX51" fmla="*/ 4433455 w 5112327"/>
                        <a:gd name="connsiteY51" fmla="*/ 1759527 h 2119746"/>
                        <a:gd name="connsiteX52" fmla="*/ 4516582 w 5112327"/>
                        <a:gd name="connsiteY52" fmla="*/ 1801091 h 2119746"/>
                        <a:gd name="connsiteX53" fmla="*/ 4599709 w 5112327"/>
                        <a:gd name="connsiteY53" fmla="*/ 1745673 h 2119746"/>
                        <a:gd name="connsiteX54" fmla="*/ 4544291 w 5112327"/>
                        <a:gd name="connsiteY54" fmla="*/ 1662546 h 2119746"/>
                        <a:gd name="connsiteX55" fmla="*/ 4627418 w 5112327"/>
                        <a:gd name="connsiteY55" fmla="*/ 1690255 h 2119746"/>
                        <a:gd name="connsiteX56" fmla="*/ 4752109 w 5112327"/>
                        <a:gd name="connsiteY56" fmla="*/ 1634836 h 2119746"/>
                        <a:gd name="connsiteX57" fmla="*/ 4752109 w 5112327"/>
                        <a:gd name="connsiteY57" fmla="*/ 1607127 h 2119746"/>
                        <a:gd name="connsiteX58" fmla="*/ 4849091 w 5112327"/>
                        <a:gd name="connsiteY58" fmla="*/ 1593273 h 2119746"/>
                        <a:gd name="connsiteX59" fmla="*/ 4821382 w 5112327"/>
                        <a:gd name="connsiteY59" fmla="*/ 1551709 h 2119746"/>
                        <a:gd name="connsiteX60" fmla="*/ 4835237 w 5112327"/>
                        <a:gd name="connsiteY60" fmla="*/ 1537855 h 2119746"/>
                        <a:gd name="connsiteX61" fmla="*/ 4876800 w 5112327"/>
                        <a:gd name="connsiteY61" fmla="*/ 1524000 h 2119746"/>
                        <a:gd name="connsiteX62" fmla="*/ 4890655 w 5112327"/>
                        <a:gd name="connsiteY62" fmla="*/ 1468582 h 2119746"/>
                        <a:gd name="connsiteX63" fmla="*/ 4904509 w 5112327"/>
                        <a:gd name="connsiteY63" fmla="*/ 1427018 h 2119746"/>
                        <a:gd name="connsiteX64" fmla="*/ 4918364 w 5112327"/>
                        <a:gd name="connsiteY64" fmla="*/ 1357746 h 2119746"/>
                        <a:gd name="connsiteX65" fmla="*/ 4959927 w 5112327"/>
                        <a:gd name="connsiteY65" fmla="*/ 1343891 h 2119746"/>
                        <a:gd name="connsiteX66" fmla="*/ 4987637 w 5112327"/>
                        <a:gd name="connsiteY66" fmla="*/ 1316182 h 2119746"/>
                        <a:gd name="connsiteX67" fmla="*/ 5029200 w 5112327"/>
                        <a:gd name="connsiteY67" fmla="*/ 1302327 h 2119746"/>
                        <a:gd name="connsiteX68" fmla="*/ 5098473 w 5112327"/>
                        <a:gd name="connsiteY68" fmla="*/ 1246909 h 2119746"/>
                        <a:gd name="connsiteX69" fmla="*/ 5112327 w 5112327"/>
                        <a:gd name="connsiteY69" fmla="*/ 1122218 h 2119746"/>
                        <a:gd name="connsiteX70" fmla="*/ 5056909 w 5112327"/>
                        <a:gd name="connsiteY70" fmla="*/ 1094509 h 2119746"/>
                        <a:gd name="connsiteX71" fmla="*/ 5084618 w 5112327"/>
                        <a:gd name="connsiteY71" fmla="*/ 1052946 h 2119746"/>
                        <a:gd name="connsiteX72" fmla="*/ 5070764 w 5112327"/>
                        <a:gd name="connsiteY72" fmla="*/ 1011382 h 2119746"/>
                        <a:gd name="connsiteX73" fmla="*/ 5056909 w 5112327"/>
                        <a:gd name="connsiteY73" fmla="*/ 955964 h 2119746"/>
                        <a:gd name="connsiteX74" fmla="*/ 4932218 w 5112327"/>
                        <a:gd name="connsiteY74" fmla="*/ 886691 h 2119746"/>
                        <a:gd name="connsiteX75" fmla="*/ 4779818 w 5112327"/>
                        <a:gd name="connsiteY75" fmla="*/ 845127 h 2119746"/>
                        <a:gd name="connsiteX76" fmla="*/ 4696691 w 5112327"/>
                        <a:gd name="connsiteY76" fmla="*/ 831273 h 2119746"/>
                        <a:gd name="connsiteX77" fmla="*/ 4572000 w 5112327"/>
                        <a:gd name="connsiteY77" fmla="*/ 775855 h 2119746"/>
                        <a:gd name="connsiteX78" fmla="*/ 4544291 w 5112327"/>
                        <a:gd name="connsiteY78" fmla="*/ 734291 h 2119746"/>
                        <a:gd name="connsiteX79" fmla="*/ 4544291 w 5112327"/>
                        <a:gd name="connsiteY79" fmla="*/ 595746 h 2119746"/>
                        <a:gd name="connsiteX80" fmla="*/ 4558146 w 5112327"/>
                        <a:gd name="connsiteY80" fmla="*/ 554182 h 2119746"/>
                        <a:gd name="connsiteX81" fmla="*/ 4641273 w 5112327"/>
                        <a:gd name="connsiteY81" fmla="*/ 498764 h 2119746"/>
                        <a:gd name="connsiteX82" fmla="*/ 4696691 w 5112327"/>
                        <a:gd name="connsiteY82" fmla="*/ 415636 h 2119746"/>
                        <a:gd name="connsiteX83" fmla="*/ 4724400 w 5112327"/>
                        <a:gd name="connsiteY83" fmla="*/ 374073 h 2119746"/>
                        <a:gd name="connsiteX84" fmla="*/ 4765964 w 5112327"/>
                        <a:gd name="connsiteY84" fmla="*/ 290946 h 2119746"/>
                        <a:gd name="connsiteX85" fmla="*/ 4779818 w 5112327"/>
                        <a:gd name="connsiteY85" fmla="*/ 249382 h 2119746"/>
                        <a:gd name="connsiteX86" fmla="*/ 4821382 w 5112327"/>
                        <a:gd name="connsiteY86" fmla="*/ 221673 h 2119746"/>
                        <a:gd name="connsiteX87" fmla="*/ 4862946 w 5112327"/>
                        <a:gd name="connsiteY87" fmla="*/ 180109 h 2119746"/>
                        <a:gd name="connsiteX88" fmla="*/ 4918364 w 5112327"/>
                        <a:gd name="connsiteY88" fmla="*/ 110836 h 2119746"/>
                        <a:gd name="connsiteX89" fmla="*/ 4932218 w 5112327"/>
                        <a:gd name="connsiteY89" fmla="*/ 69273 h 2119746"/>
                        <a:gd name="connsiteX90" fmla="*/ 4807527 w 5112327"/>
                        <a:gd name="connsiteY90" fmla="*/ 0 h 2119746"/>
                        <a:gd name="connsiteX91" fmla="*/ 4655127 w 5112327"/>
                        <a:gd name="connsiteY91" fmla="*/ 124691 h 2119746"/>
                        <a:gd name="connsiteX92" fmla="*/ 4613564 w 5112327"/>
                        <a:gd name="connsiteY92" fmla="*/ 166255 h 2119746"/>
                        <a:gd name="connsiteX93" fmla="*/ 4558146 w 5112327"/>
                        <a:gd name="connsiteY93" fmla="*/ 249382 h 2119746"/>
                        <a:gd name="connsiteX94" fmla="*/ 4475018 w 5112327"/>
                        <a:gd name="connsiteY94" fmla="*/ 318655 h 2119746"/>
                        <a:gd name="connsiteX95" fmla="*/ 4391891 w 5112327"/>
                        <a:gd name="connsiteY95" fmla="*/ 374073 h 2119746"/>
                        <a:gd name="connsiteX96" fmla="*/ 4336473 w 5112327"/>
                        <a:gd name="connsiteY96" fmla="*/ 443346 h 2119746"/>
                        <a:gd name="connsiteX97" fmla="*/ 4294909 w 5112327"/>
                        <a:gd name="connsiteY97" fmla="*/ 471055 h 2119746"/>
                        <a:gd name="connsiteX98" fmla="*/ 4281055 w 5112327"/>
                        <a:gd name="connsiteY98" fmla="*/ 512618 h 2119746"/>
                        <a:gd name="connsiteX99" fmla="*/ 4197927 w 5112327"/>
                        <a:gd name="connsiteY99" fmla="*/ 568036 h 2119746"/>
                        <a:gd name="connsiteX100" fmla="*/ 4170218 w 5112327"/>
                        <a:gd name="connsiteY100" fmla="*/ 526473 h 2119746"/>
                        <a:gd name="connsiteX101" fmla="*/ 4100946 w 5112327"/>
                        <a:gd name="connsiteY101" fmla="*/ 651164 h 2119746"/>
                        <a:gd name="connsiteX102" fmla="*/ 4059382 w 5112327"/>
                        <a:gd name="connsiteY102" fmla="*/ 665018 h 2119746"/>
                        <a:gd name="connsiteX103" fmla="*/ 3962400 w 5112327"/>
                        <a:gd name="connsiteY103" fmla="*/ 637309 h 2119746"/>
                        <a:gd name="connsiteX104" fmla="*/ 3920837 w 5112327"/>
                        <a:gd name="connsiteY104" fmla="*/ 609600 h 2119746"/>
                        <a:gd name="connsiteX105" fmla="*/ 3893127 w 5112327"/>
                        <a:gd name="connsiteY105" fmla="*/ 581891 h 2119746"/>
                        <a:gd name="connsiteX106" fmla="*/ 3865418 w 5112327"/>
                        <a:gd name="connsiteY106" fmla="*/ 540327 h 2119746"/>
                        <a:gd name="connsiteX107" fmla="*/ 3823855 w 5112327"/>
                        <a:gd name="connsiteY107" fmla="*/ 526473 h 2119746"/>
                        <a:gd name="connsiteX108" fmla="*/ 3782291 w 5112327"/>
                        <a:gd name="connsiteY108" fmla="*/ 498764 h 2119746"/>
                        <a:gd name="connsiteX109" fmla="*/ 3754582 w 5112327"/>
                        <a:gd name="connsiteY109" fmla="*/ 457200 h 2119746"/>
                        <a:gd name="connsiteX110" fmla="*/ 3671455 w 5112327"/>
                        <a:gd name="connsiteY110" fmla="*/ 429491 h 2119746"/>
                        <a:gd name="connsiteX111" fmla="*/ 3629891 w 5112327"/>
                        <a:gd name="connsiteY111" fmla="*/ 415636 h 2119746"/>
                        <a:gd name="connsiteX112" fmla="*/ 3477491 w 5112327"/>
                        <a:gd name="connsiteY112" fmla="*/ 374073 h 2119746"/>
                        <a:gd name="connsiteX113" fmla="*/ 3435927 w 5112327"/>
                        <a:gd name="connsiteY113" fmla="*/ 346364 h 2119746"/>
                        <a:gd name="connsiteX114" fmla="*/ 3297382 w 5112327"/>
                        <a:gd name="connsiteY114" fmla="*/ 304800 h 2119746"/>
                        <a:gd name="connsiteX115" fmla="*/ 3158837 w 5112327"/>
                        <a:gd name="connsiteY115" fmla="*/ 290946 h 2119746"/>
                        <a:gd name="connsiteX116" fmla="*/ 3075709 w 5112327"/>
                        <a:gd name="connsiteY116" fmla="*/ 235527 h 2119746"/>
                        <a:gd name="connsiteX117" fmla="*/ 3034146 w 5112327"/>
                        <a:gd name="connsiteY117" fmla="*/ 221673 h 2119746"/>
                        <a:gd name="connsiteX118" fmla="*/ 2895600 w 5112327"/>
                        <a:gd name="connsiteY118" fmla="*/ 166255 h 2119746"/>
                        <a:gd name="connsiteX119" fmla="*/ 2618509 w 5112327"/>
                        <a:gd name="connsiteY119" fmla="*/ 152400 h 2119746"/>
                        <a:gd name="connsiteX120" fmla="*/ 2410691 w 5112327"/>
                        <a:gd name="connsiteY120" fmla="*/ 124691 h 2119746"/>
                        <a:gd name="connsiteX121" fmla="*/ 2202873 w 5112327"/>
                        <a:gd name="connsiteY121" fmla="*/ 96982 h 2119746"/>
                        <a:gd name="connsiteX122" fmla="*/ 2050473 w 5112327"/>
                        <a:gd name="connsiteY122" fmla="*/ 124691 h 2119746"/>
                        <a:gd name="connsiteX123" fmla="*/ 1953491 w 5112327"/>
                        <a:gd name="connsiteY123" fmla="*/ 138546 h 2119746"/>
                        <a:gd name="connsiteX124" fmla="*/ 1787237 w 5112327"/>
                        <a:gd name="connsiteY124" fmla="*/ 221673 h 2119746"/>
                        <a:gd name="connsiteX125" fmla="*/ 1565564 w 5112327"/>
                        <a:gd name="connsiteY125" fmla="*/ 249382 h 2119746"/>
                        <a:gd name="connsiteX126" fmla="*/ 1427018 w 5112327"/>
                        <a:gd name="connsiteY126" fmla="*/ 277091 h 2119746"/>
                        <a:gd name="connsiteX127" fmla="*/ 1316182 w 5112327"/>
                        <a:gd name="connsiteY127" fmla="*/ 304800 h 2119746"/>
                        <a:gd name="connsiteX128" fmla="*/ 1233055 w 5112327"/>
                        <a:gd name="connsiteY128" fmla="*/ 332509 h 2119746"/>
                        <a:gd name="connsiteX129" fmla="*/ 1163782 w 5112327"/>
                        <a:gd name="connsiteY129" fmla="*/ 415636 h 2119746"/>
                        <a:gd name="connsiteX130" fmla="*/ 1080655 w 5112327"/>
                        <a:gd name="connsiteY130" fmla="*/ 443346 h 2119746"/>
                        <a:gd name="connsiteX131" fmla="*/ 955964 w 5112327"/>
                        <a:gd name="connsiteY131" fmla="*/ 512618 h 2119746"/>
                        <a:gd name="connsiteX132" fmla="*/ 914400 w 5112327"/>
                        <a:gd name="connsiteY132" fmla="*/ 540327 h 2119746"/>
                        <a:gd name="connsiteX133" fmla="*/ 872837 w 5112327"/>
                        <a:gd name="connsiteY133" fmla="*/ 554182 h 2119746"/>
                        <a:gd name="connsiteX134" fmla="*/ 817418 w 5112327"/>
                        <a:gd name="connsiteY134" fmla="*/ 623455 h 2119746"/>
                        <a:gd name="connsiteX135" fmla="*/ 775855 w 5112327"/>
                        <a:gd name="connsiteY135" fmla="*/ 637309 h 2119746"/>
                        <a:gd name="connsiteX136" fmla="*/ 692727 w 5112327"/>
                        <a:gd name="connsiteY136" fmla="*/ 678873 h 2119746"/>
                        <a:gd name="connsiteX137" fmla="*/ 651164 w 5112327"/>
                        <a:gd name="connsiteY137" fmla="*/ 665018 h 2119746"/>
                        <a:gd name="connsiteX138" fmla="*/ 401782 w 5112327"/>
                        <a:gd name="connsiteY138" fmla="*/ 706582 h 2119746"/>
                        <a:gd name="connsiteX139" fmla="*/ 304800 w 5112327"/>
                        <a:gd name="connsiteY139" fmla="*/ 734291 h 2119746"/>
                        <a:gd name="connsiteX140" fmla="*/ 235527 w 5112327"/>
                        <a:gd name="connsiteY140" fmla="*/ 789709 h 2119746"/>
                        <a:gd name="connsiteX141" fmla="*/ 193964 w 5112327"/>
                        <a:gd name="connsiteY141" fmla="*/ 817418 h 2119746"/>
                        <a:gd name="connsiteX142" fmla="*/ 152400 w 5112327"/>
                        <a:gd name="connsiteY142" fmla="*/ 900546 h 2119746"/>
                        <a:gd name="connsiteX143" fmla="*/ 138546 w 5112327"/>
                        <a:gd name="connsiteY143" fmla="*/ 942109 h 2119746"/>
                        <a:gd name="connsiteX144" fmla="*/ 83127 w 5112327"/>
                        <a:gd name="connsiteY144" fmla="*/ 1011382 h 2119746"/>
                        <a:gd name="connsiteX145" fmla="*/ 69273 w 5112327"/>
                        <a:gd name="connsiteY145" fmla="*/ 1052946 h 2119746"/>
                        <a:gd name="connsiteX146" fmla="*/ 13855 w 5112327"/>
                        <a:gd name="connsiteY146" fmla="*/ 1136073 h 2119746"/>
                        <a:gd name="connsiteX147" fmla="*/ 0 w 5112327"/>
                        <a:gd name="connsiteY147" fmla="*/ 1177636 h 21197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</a:cxnLst>
                      <a:rect l="l" t="t" r="r" b="b"/>
                      <a:pathLst>
                        <a:path w="5112327" h="2119746">
                          <a:moveTo>
                            <a:pt x="152400" y="928255"/>
                          </a:moveTo>
                          <a:cubicBezTo>
                            <a:pt x="144890" y="965806"/>
                            <a:pt x="144813" y="1011910"/>
                            <a:pt x="110837" y="1039091"/>
                          </a:cubicBezTo>
                          <a:cubicBezTo>
                            <a:pt x="99433" y="1048214"/>
                            <a:pt x="83128" y="1048328"/>
                            <a:pt x="69273" y="1052946"/>
                          </a:cubicBezTo>
                          <a:cubicBezTo>
                            <a:pt x="55263" y="1073960"/>
                            <a:pt x="27709" y="1107393"/>
                            <a:pt x="27709" y="1136073"/>
                          </a:cubicBezTo>
                          <a:cubicBezTo>
                            <a:pt x="27709" y="1173042"/>
                            <a:pt x="46650" y="1205907"/>
                            <a:pt x="69273" y="1233055"/>
                          </a:cubicBezTo>
                          <a:cubicBezTo>
                            <a:pt x="81816" y="1248107"/>
                            <a:pt x="98294" y="1259566"/>
                            <a:pt x="110837" y="1274618"/>
                          </a:cubicBezTo>
                          <a:cubicBezTo>
                            <a:pt x="121497" y="1287410"/>
                            <a:pt x="125544" y="1305780"/>
                            <a:pt x="138546" y="1316182"/>
                          </a:cubicBezTo>
                          <a:cubicBezTo>
                            <a:pt x="149950" y="1325305"/>
                            <a:pt x="166255" y="1325418"/>
                            <a:pt x="180109" y="1330036"/>
                          </a:cubicBezTo>
                          <a:cubicBezTo>
                            <a:pt x="189345" y="1339273"/>
                            <a:pt x="197368" y="1349909"/>
                            <a:pt x="207818" y="1357746"/>
                          </a:cubicBezTo>
                          <a:cubicBezTo>
                            <a:pt x="234460" y="1377727"/>
                            <a:pt x="290946" y="1413164"/>
                            <a:pt x="290946" y="1413164"/>
                          </a:cubicBezTo>
                          <a:cubicBezTo>
                            <a:pt x="318655" y="1454727"/>
                            <a:pt x="314037" y="1459345"/>
                            <a:pt x="360218" y="1482436"/>
                          </a:cubicBezTo>
                          <a:cubicBezTo>
                            <a:pt x="373280" y="1488967"/>
                            <a:pt x="389016" y="1489199"/>
                            <a:pt x="401782" y="1496291"/>
                          </a:cubicBezTo>
                          <a:cubicBezTo>
                            <a:pt x="430893" y="1512464"/>
                            <a:pt x="457200" y="1533236"/>
                            <a:pt x="484909" y="1551709"/>
                          </a:cubicBezTo>
                          <a:cubicBezTo>
                            <a:pt x="498764" y="1560945"/>
                            <a:pt x="510676" y="1574152"/>
                            <a:pt x="526473" y="1579418"/>
                          </a:cubicBezTo>
                          <a:lnTo>
                            <a:pt x="734291" y="1648691"/>
                          </a:lnTo>
                          <a:lnTo>
                            <a:pt x="817418" y="1676400"/>
                          </a:lnTo>
                          <a:cubicBezTo>
                            <a:pt x="831273" y="1681018"/>
                            <a:pt x="844814" y="1686713"/>
                            <a:pt x="858982" y="1690255"/>
                          </a:cubicBezTo>
                          <a:cubicBezTo>
                            <a:pt x="877455" y="1694873"/>
                            <a:pt x="895812" y="1699978"/>
                            <a:pt x="914400" y="1704109"/>
                          </a:cubicBezTo>
                          <a:cubicBezTo>
                            <a:pt x="937388" y="1709217"/>
                            <a:pt x="960828" y="1712253"/>
                            <a:pt x="983673" y="1717964"/>
                          </a:cubicBezTo>
                          <a:cubicBezTo>
                            <a:pt x="997841" y="1721506"/>
                            <a:pt x="1011195" y="1727806"/>
                            <a:pt x="1025237" y="1731818"/>
                          </a:cubicBezTo>
                          <a:cubicBezTo>
                            <a:pt x="1043546" y="1737049"/>
                            <a:pt x="1062456" y="1740073"/>
                            <a:pt x="1080655" y="1745673"/>
                          </a:cubicBezTo>
                          <a:cubicBezTo>
                            <a:pt x="1080788" y="1745714"/>
                            <a:pt x="1209920" y="1788761"/>
                            <a:pt x="1246909" y="1801091"/>
                          </a:cubicBezTo>
                          <a:lnTo>
                            <a:pt x="1330037" y="1828800"/>
                          </a:lnTo>
                          <a:cubicBezTo>
                            <a:pt x="1343891" y="1833418"/>
                            <a:pt x="1359449" y="1834554"/>
                            <a:pt x="1371600" y="1842655"/>
                          </a:cubicBezTo>
                          <a:cubicBezTo>
                            <a:pt x="1412946" y="1870219"/>
                            <a:pt x="1440378" y="1893772"/>
                            <a:pt x="1496291" y="1898073"/>
                          </a:cubicBezTo>
                          <a:lnTo>
                            <a:pt x="1676400" y="1911927"/>
                          </a:lnTo>
                          <a:cubicBezTo>
                            <a:pt x="1713465" y="1915457"/>
                            <a:pt x="1750232" y="1921670"/>
                            <a:pt x="1787237" y="1925782"/>
                          </a:cubicBezTo>
                          <a:cubicBezTo>
                            <a:pt x="1833365" y="1930907"/>
                            <a:pt x="1879600" y="1935018"/>
                            <a:pt x="1925782" y="1939636"/>
                          </a:cubicBezTo>
                          <a:cubicBezTo>
                            <a:pt x="2023477" y="1959175"/>
                            <a:pt x="2049879" y="1967346"/>
                            <a:pt x="2175164" y="1967346"/>
                          </a:cubicBezTo>
                          <a:cubicBezTo>
                            <a:pt x="2276869" y="1967346"/>
                            <a:pt x="2378289" y="1955941"/>
                            <a:pt x="2479964" y="1953491"/>
                          </a:cubicBezTo>
                          <a:lnTo>
                            <a:pt x="3325091" y="1939636"/>
                          </a:lnTo>
                          <a:cubicBezTo>
                            <a:pt x="3382465" y="1931440"/>
                            <a:pt x="3415273" y="1932655"/>
                            <a:pt x="3463637" y="1911927"/>
                          </a:cubicBezTo>
                          <a:cubicBezTo>
                            <a:pt x="3606324" y="1850775"/>
                            <a:pt x="3412990" y="1919572"/>
                            <a:pt x="3602182" y="1856509"/>
                          </a:cubicBezTo>
                          <a:cubicBezTo>
                            <a:pt x="3616037" y="1851891"/>
                            <a:pt x="3629426" y="1845519"/>
                            <a:pt x="3643746" y="1842655"/>
                          </a:cubicBezTo>
                          <a:cubicBezTo>
                            <a:pt x="3691344" y="1833135"/>
                            <a:pt x="3722798" y="1827986"/>
                            <a:pt x="3768437" y="1814946"/>
                          </a:cubicBezTo>
                          <a:cubicBezTo>
                            <a:pt x="3782479" y="1810934"/>
                            <a:pt x="3796938" y="1807622"/>
                            <a:pt x="3810000" y="1801091"/>
                          </a:cubicBezTo>
                          <a:cubicBezTo>
                            <a:pt x="3824893" y="1793644"/>
                            <a:pt x="3837709" y="1782618"/>
                            <a:pt x="3851564" y="1773382"/>
                          </a:cubicBezTo>
                          <a:cubicBezTo>
                            <a:pt x="3865418" y="1782618"/>
                            <a:pt x="3882725" y="1788089"/>
                            <a:pt x="3893127" y="1801091"/>
                          </a:cubicBezTo>
                          <a:cubicBezTo>
                            <a:pt x="3907542" y="1819110"/>
                            <a:pt x="3920592" y="1924800"/>
                            <a:pt x="3920837" y="1925782"/>
                          </a:cubicBezTo>
                          <a:cubicBezTo>
                            <a:pt x="3927921" y="1954118"/>
                            <a:pt x="3939310" y="1981200"/>
                            <a:pt x="3948546" y="2008909"/>
                          </a:cubicBezTo>
                          <a:cubicBezTo>
                            <a:pt x="3963180" y="2052812"/>
                            <a:pt x="3959413" y="2053666"/>
                            <a:pt x="3990109" y="2092036"/>
                          </a:cubicBezTo>
                          <a:cubicBezTo>
                            <a:pt x="3998269" y="2102236"/>
                            <a:pt x="4008582" y="2110509"/>
                            <a:pt x="4017818" y="2119746"/>
                          </a:cubicBezTo>
                          <a:cubicBezTo>
                            <a:pt x="4031673" y="2115128"/>
                            <a:pt x="4050894" y="2117775"/>
                            <a:pt x="4059382" y="2105891"/>
                          </a:cubicBezTo>
                          <a:cubicBezTo>
                            <a:pt x="4076359" y="2082124"/>
                            <a:pt x="4087091" y="2022764"/>
                            <a:pt x="4087091" y="2022764"/>
                          </a:cubicBezTo>
                          <a:cubicBezTo>
                            <a:pt x="4036747" y="1947248"/>
                            <a:pt x="4056332" y="1995055"/>
                            <a:pt x="4100946" y="1995055"/>
                          </a:cubicBezTo>
                          <a:cubicBezTo>
                            <a:pt x="4119987" y="1995055"/>
                            <a:pt x="4137891" y="1985818"/>
                            <a:pt x="4156364" y="1981200"/>
                          </a:cubicBezTo>
                          <a:cubicBezTo>
                            <a:pt x="4170218" y="1971964"/>
                            <a:pt x="4187525" y="1966493"/>
                            <a:pt x="4197927" y="1953491"/>
                          </a:cubicBezTo>
                          <a:cubicBezTo>
                            <a:pt x="4207050" y="1942087"/>
                            <a:pt x="4207770" y="1925969"/>
                            <a:pt x="4211782" y="1911927"/>
                          </a:cubicBezTo>
                          <a:cubicBezTo>
                            <a:pt x="4246581" y="1790134"/>
                            <a:pt x="4206269" y="1914614"/>
                            <a:pt x="4239491" y="1814946"/>
                          </a:cubicBezTo>
                          <a:cubicBezTo>
                            <a:pt x="4340682" y="1848676"/>
                            <a:pt x="4294282" y="1849739"/>
                            <a:pt x="4378037" y="1828800"/>
                          </a:cubicBezTo>
                          <a:cubicBezTo>
                            <a:pt x="4382655" y="1814945"/>
                            <a:pt x="4382768" y="1798640"/>
                            <a:pt x="4391891" y="1787236"/>
                          </a:cubicBezTo>
                          <a:cubicBezTo>
                            <a:pt x="4402293" y="1774234"/>
                            <a:pt x="4417030" y="1762264"/>
                            <a:pt x="4433455" y="1759527"/>
                          </a:cubicBezTo>
                          <a:cubicBezTo>
                            <a:pt x="4456398" y="1755703"/>
                            <a:pt x="4502109" y="1791442"/>
                            <a:pt x="4516582" y="1801091"/>
                          </a:cubicBezTo>
                          <a:cubicBezTo>
                            <a:pt x="4535774" y="1797253"/>
                            <a:pt x="4618348" y="1801588"/>
                            <a:pt x="4599709" y="1745673"/>
                          </a:cubicBezTo>
                          <a:cubicBezTo>
                            <a:pt x="4589178" y="1714080"/>
                            <a:pt x="4512698" y="1652015"/>
                            <a:pt x="4544291" y="1662546"/>
                          </a:cubicBezTo>
                          <a:lnTo>
                            <a:pt x="4627418" y="1690255"/>
                          </a:lnTo>
                          <a:cubicBezTo>
                            <a:pt x="4726343" y="1657281"/>
                            <a:pt x="4686244" y="1678748"/>
                            <a:pt x="4752109" y="1634836"/>
                          </a:cubicBezTo>
                          <a:cubicBezTo>
                            <a:pt x="4673320" y="1556047"/>
                            <a:pt x="4712008" y="1607127"/>
                            <a:pt x="4752109" y="1607127"/>
                          </a:cubicBezTo>
                          <a:cubicBezTo>
                            <a:pt x="4784765" y="1607127"/>
                            <a:pt x="4816764" y="1597891"/>
                            <a:pt x="4849091" y="1593273"/>
                          </a:cubicBezTo>
                          <a:cubicBezTo>
                            <a:pt x="4839855" y="1579418"/>
                            <a:pt x="4833156" y="1563483"/>
                            <a:pt x="4821382" y="1551709"/>
                          </a:cubicBezTo>
                          <a:cubicBezTo>
                            <a:pt x="4789490" y="1519817"/>
                            <a:pt x="4734486" y="1512667"/>
                            <a:pt x="4835237" y="1537855"/>
                          </a:cubicBezTo>
                          <a:cubicBezTo>
                            <a:pt x="4849091" y="1533237"/>
                            <a:pt x="4867677" y="1535404"/>
                            <a:pt x="4876800" y="1524000"/>
                          </a:cubicBezTo>
                          <a:cubicBezTo>
                            <a:pt x="4888695" y="1509131"/>
                            <a:pt x="4885424" y="1486891"/>
                            <a:pt x="4890655" y="1468582"/>
                          </a:cubicBezTo>
                          <a:cubicBezTo>
                            <a:pt x="4894667" y="1454540"/>
                            <a:pt x="4900967" y="1441186"/>
                            <a:pt x="4904509" y="1427018"/>
                          </a:cubicBezTo>
                          <a:cubicBezTo>
                            <a:pt x="4910220" y="1404173"/>
                            <a:pt x="4905302" y="1377339"/>
                            <a:pt x="4918364" y="1357746"/>
                          </a:cubicBezTo>
                          <a:cubicBezTo>
                            <a:pt x="4926465" y="1345595"/>
                            <a:pt x="4946073" y="1348509"/>
                            <a:pt x="4959927" y="1343891"/>
                          </a:cubicBezTo>
                          <a:cubicBezTo>
                            <a:pt x="4969164" y="1334655"/>
                            <a:pt x="4976436" y="1322903"/>
                            <a:pt x="4987637" y="1316182"/>
                          </a:cubicBezTo>
                          <a:cubicBezTo>
                            <a:pt x="5000160" y="1308668"/>
                            <a:pt x="5017796" y="1311450"/>
                            <a:pt x="5029200" y="1302327"/>
                          </a:cubicBezTo>
                          <a:cubicBezTo>
                            <a:pt x="5118723" y="1230708"/>
                            <a:pt x="4994002" y="1281734"/>
                            <a:pt x="5098473" y="1246909"/>
                          </a:cubicBezTo>
                          <a:cubicBezTo>
                            <a:pt x="5064568" y="1145194"/>
                            <a:pt x="5050111" y="1184435"/>
                            <a:pt x="5112327" y="1122218"/>
                          </a:cubicBezTo>
                          <a:cubicBezTo>
                            <a:pt x="5093854" y="1112982"/>
                            <a:pt x="5064579" y="1113685"/>
                            <a:pt x="5056909" y="1094509"/>
                          </a:cubicBezTo>
                          <a:cubicBezTo>
                            <a:pt x="5050725" y="1079049"/>
                            <a:pt x="5081881" y="1069370"/>
                            <a:pt x="5084618" y="1052946"/>
                          </a:cubicBezTo>
                          <a:cubicBezTo>
                            <a:pt x="5087019" y="1038541"/>
                            <a:pt x="5074776" y="1025424"/>
                            <a:pt x="5070764" y="1011382"/>
                          </a:cubicBezTo>
                          <a:cubicBezTo>
                            <a:pt x="5065533" y="993073"/>
                            <a:pt x="5066356" y="972496"/>
                            <a:pt x="5056909" y="955964"/>
                          </a:cubicBezTo>
                          <a:cubicBezTo>
                            <a:pt x="5027630" y="904725"/>
                            <a:pt x="4984834" y="904230"/>
                            <a:pt x="4932218" y="886691"/>
                          </a:cubicBezTo>
                          <a:cubicBezTo>
                            <a:pt x="4878489" y="868781"/>
                            <a:pt x="4842337" y="855546"/>
                            <a:pt x="4779818" y="845127"/>
                          </a:cubicBezTo>
                          <a:lnTo>
                            <a:pt x="4696691" y="831273"/>
                          </a:lnTo>
                          <a:cubicBezTo>
                            <a:pt x="4597767" y="798298"/>
                            <a:pt x="4637866" y="819765"/>
                            <a:pt x="4572000" y="775855"/>
                          </a:cubicBezTo>
                          <a:cubicBezTo>
                            <a:pt x="4562764" y="762000"/>
                            <a:pt x="4551737" y="749184"/>
                            <a:pt x="4544291" y="734291"/>
                          </a:cubicBezTo>
                          <a:cubicBezTo>
                            <a:pt x="4518691" y="683089"/>
                            <a:pt x="4531548" y="659463"/>
                            <a:pt x="4544291" y="595746"/>
                          </a:cubicBezTo>
                          <a:cubicBezTo>
                            <a:pt x="4547155" y="581425"/>
                            <a:pt x="4547819" y="564509"/>
                            <a:pt x="4558146" y="554182"/>
                          </a:cubicBezTo>
                          <a:cubicBezTo>
                            <a:pt x="4581694" y="530634"/>
                            <a:pt x="4641273" y="498764"/>
                            <a:pt x="4641273" y="498764"/>
                          </a:cubicBezTo>
                          <a:lnTo>
                            <a:pt x="4696691" y="415636"/>
                          </a:lnTo>
                          <a:cubicBezTo>
                            <a:pt x="4705927" y="401782"/>
                            <a:pt x="4719134" y="389869"/>
                            <a:pt x="4724400" y="374073"/>
                          </a:cubicBezTo>
                          <a:cubicBezTo>
                            <a:pt x="4743521" y="316713"/>
                            <a:pt x="4730154" y="344660"/>
                            <a:pt x="4765964" y="290946"/>
                          </a:cubicBezTo>
                          <a:cubicBezTo>
                            <a:pt x="4770582" y="277091"/>
                            <a:pt x="4770695" y="260786"/>
                            <a:pt x="4779818" y="249382"/>
                          </a:cubicBezTo>
                          <a:cubicBezTo>
                            <a:pt x="4790220" y="236380"/>
                            <a:pt x="4808590" y="232333"/>
                            <a:pt x="4821382" y="221673"/>
                          </a:cubicBezTo>
                          <a:cubicBezTo>
                            <a:pt x="4836434" y="209130"/>
                            <a:pt x="4850403" y="195161"/>
                            <a:pt x="4862946" y="180109"/>
                          </a:cubicBezTo>
                          <a:cubicBezTo>
                            <a:pt x="4950343" y="75233"/>
                            <a:pt x="4837741" y="191462"/>
                            <a:pt x="4918364" y="110836"/>
                          </a:cubicBezTo>
                          <a:cubicBezTo>
                            <a:pt x="4922982" y="96982"/>
                            <a:pt x="4940706" y="81156"/>
                            <a:pt x="4932218" y="69273"/>
                          </a:cubicBezTo>
                          <a:cubicBezTo>
                            <a:pt x="4902444" y="27589"/>
                            <a:pt x="4851958" y="14811"/>
                            <a:pt x="4807527" y="0"/>
                          </a:cubicBezTo>
                          <a:cubicBezTo>
                            <a:pt x="4697231" y="73530"/>
                            <a:pt x="4747946" y="31872"/>
                            <a:pt x="4655127" y="124691"/>
                          </a:cubicBezTo>
                          <a:cubicBezTo>
                            <a:pt x="4641273" y="138546"/>
                            <a:pt x="4624432" y="149952"/>
                            <a:pt x="4613564" y="166255"/>
                          </a:cubicBezTo>
                          <a:cubicBezTo>
                            <a:pt x="4595091" y="193964"/>
                            <a:pt x="4585855" y="230909"/>
                            <a:pt x="4558146" y="249382"/>
                          </a:cubicBezTo>
                          <a:cubicBezTo>
                            <a:pt x="4409630" y="348392"/>
                            <a:pt x="4635023" y="194206"/>
                            <a:pt x="4475018" y="318655"/>
                          </a:cubicBezTo>
                          <a:cubicBezTo>
                            <a:pt x="4448731" y="339101"/>
                            <a:pt x="4391891" y="374073"/>
                            <a:pt x="4391891" y="374073"/>
                          </a:cubicBezTo>
                          <a:cubicBezTo>
                            <a:pt x="4371319" y="404931"/>
                            <a:pt x="4364673" y="420786"/>
                            <a:pt x="4336473" y="443346"/>
                          </a:cubicBezTo>
                          <a:cubicBezTo>
                            <a:pt x="4323471" y="453748"/>
                            <a:pt x="4308764" y="461819"/>
                            <a:pt x="4294909" y="471055"/>
                          </a:cubicBezTo>
                          <a:cubicBezTo>
                            <a:pt x="4290291" y="484909"/>
                            <a:pt x="4291381" y="502292"/>
                            <a:pt x="4281055" y="512618"/>
                          </a:cubicBezTo>
                          <a:cubicBezTo>
                            <a:pt x="4257507" y="536166"/>
                            <a:pt x="4197927" y="568036"/>
                            <a:pt x="4197927" y="568036"/>
                          </a:cubicBezTo>
                          <a:cubicBezTo>
                            <a:pt x="4188691" y="554182"/>
                            <a:pt x="4186869" y="526473"/>
                            <a:pt x="4170218" y="526473"/>
                          </a:cubicBezTo>
                          <a:cubicBezTo>
                            <a:pt x="4112699" y="526473"/>
                            <a:pt x="4127848" y="642197"/>
                            <a:pt x="4100946" y="651164"/>
                          </a:cubicBezTo>
                          <a:lnTo>
                            <a:pt x="4059382" y="665018"/>
                          </a:lnTo>
                          <a:cubicBezTo>
                            <a:pt x="4041622" y="660578"/>
                            <a:pt x="3982279" y="647249"/>
                            <a:pt x="3962400" y="637309"/>
                          </a:cubicBezTo>
                          <a:cubicBezTo>
                            <a:pt x="3947507" y="629862"/>
                            <a:pt x="3933839" y="620002"/>
                            <a:pt x="3920837" y="609600"/>
                          </a:cubicBezTo>
                          <a:cubicBezTo>
                            <a:pt x="3910637" y="601440"/>
                            <a:pt x="3901287" y="592091"/>
                            <a:pt x="3893127" y="581891"/>
                          </a:cubicBezTo>
                          <a:cubicBezTo>
                            <a:pt x="3882725" y="568889"/>
                            <a:pt x="3878420" y="550729"/>
                            <a:pt x="3865418" y="540327"/>
                          </a:cubicBezTo>
                          <a:cubicBezTo>
                            <a:pt x="3854014" y="531204"/>
                            <a:pt x="3837709" y="531091"/>
                            <a:pt x="3823855" y="526473"/>
                          </a:cubicBezTo>
                          <a:cubicBezTo>
                            <a:pt x="3810000" y="517237"/>
                            <a:pt x="3794065" y="510538"/>
                            <a:pt x="3782291" y="498764"/>
                          </a:cubicBezTo>
                          <a:cubicBezTo>
                            <a:pt x="3770517" y="486990"/>
                            <a:pt x="3768702" y="466025"/>
                            <a:pt x="3754582" y="457200"/>
                          </a:cubicBezTo>
                          <a:cubicBezTo>
                            <a:pt x="3729814" y="441720"/>
                            <a:pt x="3699164" y="438727"/>
                            <a:pt x="3671455" y="429491"/>
                          </a:cubicBezTo>
                          <a:cubicBezTo>
                            <a:pt x="3657600" y="424873"/>
                            <a:pt x="3644059" y="419178"/>
                            <a:pt x="3629891" y="415636"/>
                          </a:cubicBezTo>
                          <a:cubicBezTo>
                            <a:pt x="3504887" y="384385"/>
                            <a:pt x="3555183" y="399969"/>
                            <a:pt x="3477491" y="374073"/>
                          </a:cubicBezTo>
                          <a:cubicBezTo>
                            <a:pt x="3463636" y="364837"/>
                            <a:pt x="3451143" y="353127"/>
                            <a:pt x="3435927" y="346364"/>
                          </a:cubicBezTo>
                          <a:cubicBezTo>
                            <a:pt x="3417662" y="338246"/>
                            <a:pt x="3327074" y="309042"/>
                            <a:pt x="3297382" y="304800"/>
                          </a:cubicBezTo>
                          <a:cubicBezTo>
                            <a:pt x="3251436" y="298236"/>
                            <a:pt x="3205019" y="295564"/>
                            <a:pt x="3158837" y="290946"/>
                          </a:cubicBezTo>
                          <a:cubicBezTo>
                            <a:pt x="3031562" y="259127"/>
                            <a:pt x="3162690" y="305112"/>
                            <a:pt x="3075709" y="235527"/>
                          </a:cubicBezTo>
                          <a:cubicBezTo>
                            <a:pt x="3064305" y="226404"/>
                            <a:pt x="3047569" y="227426"/>
                            <a:pt x="3034146" y="221673"/>
                          </a:cubicBezTo>
                          <a:cubicBezTo>
                            <a:pt x="2991580" y="203431"/>
                            <a:pt x="2943198" y="168635"/>
                            <a:pt x="2895600" y="166255"/>
                          </a:cubicBezTo>
                          <a:lnTo>
                            <a:pt x="2618509" y="152400"/>
                          </a:lnTo>
                          <a:cubicBezTo>
                            <a:pt x="2480460" y="129393"/>
                            <a:pt x="2583655" y="145040"/>
                            <a:pt x="2410691" y="124691"/>
                          </a:cubicBezTo>
                          <a:cubicBezTo>
                            <a:pt x="2309249" y="112756"/>
                            <a:pt x="2300055" y="110865"/>
                            <a:pt x="2202873" y="96982"/>
                          </a:cubicBezTo>
                          <a:cubicBezTo>
                            <a:pt x="2123938" y="123292"/>
                            <a:pt x="2181023" y="107284"/>
                            <a:pt x="2050473" y="124691"/>
                          </a:cubicBezTo>
                          <a:lnTo>
                            <a:pt x="1953491" y="138546"/>
                          </a:lnTo>
                          <a:cubicBezTo>
                            <a:pt x="1896370" y="176627"/>
                            <a:pt x="1857834" y="212848"/>
                            <a:pt x="1787237" y="221673"/>
                          </a:cubicBezTo>
                          <a:lnTo>
                            <a:pt x="1565564" y="249382"/>
                          </a:lnTo>
                          <a:cubicBezTo>
                            <a:pt x="1471659" y="280682"/>
                            <a:pt x="1586221" y="245250"/>
                            <a:pt x="1427018" y="277091"/>
                          </a:cubicBezTo>
                          <a:cubicBezTo>
                            <a:pt x="1389675" y="284560"/>
                            <a:pt x="1352310" y="292757"/>
                            <a:pt x="1316182" y="304800"/>
                          </a:cubicBezTo>
                          <a:lnTo>
                            <a:pt x="1233055" y="332509"/>
                          </a:lnTo>
                          <a:cubicBezTo>
                            <a:pt x="1215808" y="358381"/>
                            <a:pt x="1192022" y="399947"/>
                            <a:pt x="1163782" y="415636"/>
                          </a:cubicBezTo>
                          <a:cubicBezTo>
                            <a:pt x="1138250" y="429821"/>
                            <a:pt x="1104958" y="427144"/>
                            <a:pt x="1080655" y="443346"/>
                          </a:cubicBezTo>
                          <a:cubicBezTo>
                            <a:pt x="985376" y="506865"/>
                            <a:pt x="1029120" y="488233"/>
                            <a:pt x="955964" y="512618"/>
                          </a:cubicBezTo>
                          <a:cubicBezTo>
                            <a:pt x="942109" y="521854"/>
                            <a:pt x="929293" y="532880"/>
                            <a:pt x="914400" y="540327"/>
                          </a:cubicBezTo>
                          <a:cubicBezTo>
                            <a:pt x="901338" y="546858"/>
                            <a:pt x="885360" y="546668"/>
                            <a:pt x="872837" y="554182"/>
                          </a:cubicBezTo>
                          <a:cubicBezTo>
                            <a:pt x="816339" y="588081"/>
                            <a:pt x="874061" y="578140"/>
                            <a:pt x="817418" y="623455"/>
                          </a:cubicBezTo>
                          <a:cubicBezTo>
                            <a:pt x="806014" y="632578"/>
                            <a:pt x="789709" y="632691"/>
                            <a:pt x="775855" y="637309"/>
                          </a:cubicBezTo>
                          <a:cubicBezTo>
                            <a:pt x="754841" y="651318"/>
                            <a:pt x="721406" y="678873"/>
                            <a:pt x="692727" y="678873"/>
                          </a:cubicBezTo>
                          <a:cubicBezTo>
                            <a:pt x="678123" y="678873"/>
                            <a:pt x="665018" y="669636"/>
                            <a:pt x="651164" y="665018"/>
                          </a:cubicBezTo>
                          <a:cubicBezTo>
                            <a:pt x="326421" y="692081"/>
                            <a:pt x="605620" y="655624"/>
                            <a:pt x="401782" y="706582"/>
                          </a:cubicBezTo>
                          <a:cubicBezTo>
                            <a:pt x="384022" y="711022"/>
                            <a:pt x="324679" y="724351"/>
                            <a:pt x="304800" y="734291"/>
                          </a:cubicBezTo>
                          <a:cubicBezTo>
                            <a:pt x="247948" y="762717"/>
                            <a:pt x="278479" y="755348"/>
                            <a:pt x="235527" y="789709"/>
                          </a:cubicBezTo>
                          <a:cubicBezTo>
                            <a:pt x="222525" y="800111"/>
                            <a:pt x="207818" y="808182"/>
                            <a:pt x="193964" y="817418"/>
                          </a:cubicBezTo>
                          <a:cubicBezTo>
                            <a:pt x="159138" y="921894"/>
                            <a:pt x="206117" y="793111"/>
                            <a:pt x="152400" y="900546"/>
                          </a:cubicBezTo>
                          <a:cubicBezTo>
                            <a:pt x="145869" y="913608"/>
                            <a:pt x="145077" y="929047"/>
                            <a:pt x="138546" y="942109"/>
                          </a:cubicBezTo>
                          <a:cubicBezTo>
                            <a:pt x="121068" y="977066"/>
                            <a:pt x="108902" y="985608"/>
                            <a:pt x="83127" y="1011382"/>
                          </a:cubicBezTo>
                          <a:cubicBezTo>
                            <a:pt x="78509" y="1025237"/>
                            <a:pt x="76365" y="1040180"/>
                            <a:pt x="69273" y="1052946"/>
                          </a:cubicBezTo>
                          <a:cubicBezTo>
                            <a:pt x="53100" y="1082057"/>
                            <a:pt x="24386" y="1104480"/>
                            <a:pt x="13855" y="1136073"/>
                          </a:cubicBezTo>
                          <a:lnTo>
                            <a:pt x="0" y="1177636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1F8188F-082E-1440-BFB4-1F095B162E1C}"/>
                </a:ext>
              </a:extLst>
            </p:cNvPr>
            <p:cNvSpPr/>
            <p:nvPr/>
          </p:nvSpPr>
          <p:spPr>
            <a:xfrm>
              <a:off x="1033132" y="4184073"/>
              <a:ext cx="3027576" cy="1039091"/>
            </a:xfrm>
            <a:custGeom>
              <a:avLst/>
              <a:gdLst>
                <a:gd name="connsiteX0" fmla="*/ 172213 w 3027576"/>
                <a:gd name="connsiteY0" fmla="*/ 0 h 1039091"/>
                <a:gd name="connsiteX1" fmla="*/ 158359 w 3027576"/>
                <a:gd name="connsiteY1" fmla="*/ 69272 h 1039091"/>
                <a:gd name="connsiteX2" fmla="*/ 116795 w 3027576"/>
                <a:gd name="connsiteY2" fmla="*/ 83127 h 1039091"/>
                <a:gd name="connsiteX3" fmla="*/ 47523 w 3027576"/>
                <a:gd name="connsiteY3" fmla="*/ 166254 h 1039091"/>
                <a:gd name="connsiteX4" fmla="*/ 19813 w 3027576"/>
                <a:gd name="connsiteY4" fmla="*/ 193963 h 1039091"/>
                <a:gd name="connsiteX5" fmla="*/ 19813 w 3027576"/>
                <a:gd name="connsiteY5" fmla="*/ 415636 h 1039091"/>
                <a:gd name="connsiteX6" fmla="*/ 47523 w 3027576"/>
                <a:gd name="connsiteY6" fmla="*/ 512618 h 1039091"/>
                <a:gd name="connsiteX7" fmla="*/ 130650 w 3027576"/>
                <a:gd name="connsiteY7" fmla="*/ 568036 h 1039091"/>
                <a:gd name="connsiteX8" fmla="*/ 172213 w 3027576"/>
                <a:gd name="connsiteY8" fmla="*/ 595745 h 1039091"/>
                <a:gd name="connsiteX9" fmla="*/ 241486 w 3027576"/>
                <a:gd name="connsiteY9" fmla="*/ 651163 h 1039091"/>
                <a:gd name="connsiteX10" fmla="*/ 283050 w 3027576"/>
                <a:gd name="connsiteY10" fmla="*/ 692727 h 1039091"/>
                <a:gd name="connsiteX11" fmla="*/ 324613 w 3027576"/>
                <a:gd name="connsiteY11" fmla="*/ 720436 h 1039091"/>
                <a:gd name="connsiteX12" fmla="*/ 393886 w 3027576"/>
                <a:gd name="connsiteY12" fmla="*/ 775854 h 1039091"/>
                <a:gd name="connsiteX13" fmla="*/ 435450 w 3027576"/>
                <a:gd name="connsiteY13" fmla="*/ 789709 h 1039091"/>
                <a:gd name="connsiteX14" fmla="*/ 490868 w 3027576"/>
                <a:gd name="connsiteY14" fmla="*/ 817418 h 1039091"/>
                <a:gd name="connsiteX15" fmla="*/ 615559 w 3027576"/>
                <a:gd name="connsiteY15" fmla="*/ 872836 h 1039091"/>
                <a:gd name="connsiteX16" fmla="*/ 864941 w 3027576"/>
                <a:gd name="connsiteY16" fmla="*/ 858982 h 1039091"/>
                <a:gd name="connsiteX17" fmla="*/ 975777 w 3027576"/>
                <a:gd name="connsiteY17" fmla="*/ 831272 h 1039091"/>
                <a:gd name="connsiteX18" fmla="*/ 1128177 w 3027576"/>
                <a:gd name="connsiteY18" fmla="*/ 845127 h 1039091"/>
                <a:gd name="connsiteX19" fmla="*/ 1266723 w 3027576"/>
                <a:gd name="connsiteY19" fmla="*/ 886691 h 1039091"/>
                <a:gd name="connsiteX20" fmla="*/ 1349850 w 3027576"/>
                <a:gd name="connsiteY20" fmla="*/ 914400 h 1039091"/>
                <a:gd name="connsiteX21" fmla="*/ 1391413 w 3027576"/>
                <a:gd name="connsiteY21" fmla="*/ 928254 h 1039091"/>
                <a:gd name="connsiteX22" fmla="*/ 1460686 w 3027576"/>
                <a:gd name="connsiteY22" fmla="*/ 983672 h 1039091"/>
                <a:gd name="connsiteX23" fmla="*/ 1488395 w 3027576"/>
                <a:gd name="connsiteY23" fmla="*/ 1011382 h 1039091"/>
                <a:gd name="connsiteX24" fmla="*/ 1571523 w 3027576"/>
                <a:gd name="connsiteY24" fmla="*/ 1039091 h 1039091"/>
                <a:gd name="connsiteX25" fmla="*/ 1654650 w 3027576"/>
                <a:gd name="connsiteY25" fmla="*/ 1025236 h 1039091"/>
                <a:gd name="connsiteX26" fmla="*/ 1723923 w 3027576"/>
                <a:gd name="connsiteY26" fmla="*/ 1011382 h 1039091"/>
                <a:gd name="connsiteX27" fmla="*/ 1904032 w 3027576"/>
                <a:gd name="connsiteY27" fmla="*/ 997527 h 1039091"/>
                <a:gd name="connsiteX28" fmla="*/ 2042577 w 3027576"/>
                <a:gd name="connsiteY28" fmla="*/ 983672 h 1039091"/>
                <a:gd name="connsiteX29" fmla="*/ 2125704 w 3027576"/>
                <a:gd name="connsiteY29" fmla="*/ 955963 h 1039091"/>
                <a:gd name="connsiteX30" fmla="*/ 2153413 w 3027576"/>
                <a:gd name="connsiteY30" fmla="*/ 914400 h 1039091"/>
                <a:gd name="connsiteX31" fmla="*/ 2194977 w 3027576"/>
                <a:gd name="connsiteY31" fmla="*/ 900545 h 1039091"/>
                <a:gd name="connsiteX32" fmla="*/ 2236541 w 3027576"/>
                <a:gd name="connsiteY32" fmla="*/ 872836 h 1039091"/>
                <a:gd name="connsiteX33" fmla="*/ 2430504 w 3027576"/>
                <a:gd name="connsiteY33" fmla="*/ 845127 h 1039091"/>
                <a:gd name="connsiteX34" fmla="*/ 2555195 w 3027576"/>
                <a:gd name="connsiteY34" fmla="*/ 775854 h 1039091"/>
                <a:gd name="connsiteX35" fmla="*/ 2596759 w 3027576"/>
                <a:gd name="connsiteY35" fmla="*/ 748145 h 1039091"/>
                <a:gd name="connsiteX36" fmla="*/ 2610613 w 3027576"/>
                <a:gd name="connsiteY36" fmla="*/ 706582 h 1039091"/>
                <a:gd name="connsiteX37" fmla="*/ 2652177 w 3027576"/>
                <a:gd name="connsiteY37" fmla="*/ 692727 h 1039091"/>
                <a:gd name="connsiteX38" fmla="*/ 2735304 w 3027576"/>
                <a:gd name="connsiteY38" fmla="*/ 637309 h 1039091"/>
                <a:gd name="connsiteX39" fmla="*/ 2818432 w 3027576"/>
                <a:gd name="connsiteY39" fmla="*/ 595745 h 1039091"/>
                <a:gd name="connsiteX40" fmla="*/ 2901559 w 3027576"/>
                <a:gd name="connsiteY40" fmla="*/ 568036 h 1039091"/>
                <a:gd name="connsiteX41" fmla="*/ 2984686 w 3027576"/>
                <a:gd name="connsiteY41" fmla="*/ 540327 h 1039091"/>
                <a:gd name="connsiteX42" fmla="*/ 3026250 w 3027576"/>
                <a:gd name="connsiteY42" fmla="*/ 512618 h 1039091"/>
                <a:gd name="connsiteX43" fmla="*/ 3012395 w 3027576"/>
                <a:gd name="connsiteY43" fmla="*/ 526472 h 103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27576" h="1039091" extrusionOk="0">
                  <a:moveTo>
                    <a:pt x="172213" y="0"/>
                  </a:moveTo>
                  <a:cubicBezTo>
                    <a:pt x="164404" y="26298"/>
                    <a:pt x="173915" y="48567"/>
                    <a:pt x="158359" y="69272"/>
                  </a:cubicBezTo>
                  <a:cubicBezTo>
                    <a:pt x="152498" y="83467"/>
                    <a:pt x="129785" y="76232"/>
                    <a:pt x="116795" y="83127"/>
                  </a:cubicBezTo>
                  <a:cubicBezTo>
                    <a:pt x="75382" y="116199"/>
                    <a:pt x="75252" y="132281"/>
                    <a:pt x="47523" y="166254"/>
                  </a:cubicBezTo>
                  <a:cubicBezTo>
                    <a:pt x="40679" y="177626"/>
                    <a:pt x="27705" y="185276"/>
                    <a:pt x="19813" y="193963"/>
                  </a:cubicBezTo>
                  <a:cubicBezTo>
                    <a:pt x="-3222" y="276539"/>
                    <a:pt x="-6211" y="232502"/>
                    <a:pt x="19813" y="415636"/>
                  </a:cubicBezTo>
                  <a:cubicBezTo>
                    <a:pt x="19066" y="415493"/>
                    <a:pt x="40667" y="504689"/>
                    <a:pt x="47523" y="512618"/>
                  </a:cubicBezTo>
                  <a:cubicBezTo>
                    <a:pt x="71700" y="543446"/>
                    <a:pt x="108899" y="554534"/>
                    <a:pt x="130650" y="568036"/>
                  </a:cubicBezTo>
                  <a:cubicBezTo>
                    <a:pt x="142113" y="575044"/>
                    <a:pt x="160532" y="587538"/>
                    <a:pt x="172213" y="595745"/>
                  </a:cubicBezTo>
                  <a:cubicBezTo>
                    <a:pt x="274561" y="678710"/>
                    <a:pt x="115256" y="571862"/>
                    <a:pt x="241486" y="651163"/>
                  </a:cubicBezTo>
                  <a:cubicBezTo>
                    <a:pt x="256348" y="664889"/>
                    <a:pt x="268351" y="678416"/>
                    <a:pt x="283050" y="692727"/>
                  </a:cubicBezTo>
                  <a:cubicBezTo>
                    <a:pt x="294436" y="704609"/>
                    <a:pt x="311676" y="707537"/>
                    <a:pt x="324613" y="720436"/>
                  </a:cubicBezTo>
                  <a:cubicBezTo>
                    <a:pt x="366677" y="754117"/>
                    <a:pt x="336455" y="748195"/>
                    <a:pt x="393886" y="775854"/>
                  </a:cubicBezTo>
                  <a:cubicBezTo>
                    <a:pt x="406843" y="783462"/>
                    <a:pt x="422981" y="788176"/>
                    <a:pt x="435450" y="789709"/>
                  </a:cubicBezTo>
                  <a:cubicBezTo>
                    <a:pt x="455048" y="798573"/>
                    <a:pt x="471713" y="811786"/>
                    <a:pt x="490868" y="817418"/>
                  </a:cubicBezTo>
                  <a:cubicBezTo>
                    <a:pt x="620837" y="872061"/>
                    <a:pt x="561201" y="819143"/>
                    <a:pt x="615559" y="872836"/>
                  </a:cubicBezTo>
                  <a:cubicBezTo>
                    <a:pt x="680939" y="873414"/>
                    <a:pt x="779560" y="872713"/>
                    <a:pt x="864941" y="858982"/>
                  </a:cubicBezTo>
                  <a:cubicBezTo>
                    <a:pt x="902771" y="854617"/>
                    <a:pt x="975777" y="831272"/>
                    <a:pt x="975777" y="831272"/>
                  </a:cubicBezTo>
                  <a:cubicBezTo>
                    <a:pt x="1026468" y="832852"/>
                    <a:pt x="1082077" y="838569"/>
                    <a:pt x="1128177" y="845127"/>
                  </a:cubicBezTo>
                  <a:cubicBezTo>
                    <a:pt x="1164515" y="849311"/>
                    <a:pt x="1236018" y="878927"/>
                    <a:pt x="1266723" y="886691"/>
                  </a:cubicBezTo>
                  <a:cubicBezTo>
                    <a:pt x="1286492" y="892215"/>
                    <a:pt x="1316016" y="908904"/>
                    <a:pt x="1349850" y="914400"/>
                  </a:cubicBezTo>
                  <a:cubicBezTo>
                    <a:pt x="1365495" y="914904"/>
                    <a:pt x="1380661" y="929316"/>
                    <a:pt x="1391413" y="928254"/>
                  </a:cubicBezTo>
                  <a:cubicBezTo>
                    <a:pt x="1463856" y="996000"/>
                    <a:pt x="1358018" y="899194"/>
                    <a:pt x="1460686" y="983672"/>
                  </a:cubicBezTo>
                  <a:cubicBezTo>
                    <a:pt x="1468617" y="990708"/>
                    <a:pt x="1478027" y="1006473"/>
                    <a:pt x="1488395" y="1011382"/>
                  </a:cubicBezTo>
                  <a:cubicBezTo>
                    <a:pt x="1514519" y="1024444"/>
                    <a:pt x="1571523" y="1039092"/>
                    <a:pt x="1571523" y="1039091"/>
                  </a:cubicBezTo>
                  <a:cubicBezTo>
                    <a:pt x="1593546" y="1027988"/>
                    <a:pt x="1623681" y="1038033"/>
                    <a:pt x="1654650" y="1025236"/>
                  </a:cubicBezTo>
                  <a:cubicBezTo>
                    <a:pt x="1675069" y="1024446"/>
                    <a:pt x="1702789" y="1016312"/>
                    <a:pt x="1723923" y="1011382"/>
                  </a:cubicBezTo>
                  <a:cubicBezTo>
                    <a:pt x="1784983" y="1012076"/>
                    <a:pt x="1843392" y="997541"/>
                    <a:pt x="1904032" y="997527"/>
                  </a:cubicBezTo>
                  <a:cubicBezTo>
                    <a:pt x="1958751" y="1003248"/>
                    <a:pt x="1990511" y="988016"/>
                    <a:pt x="2042577" y="983672"/>
                  </a:cubicBezTo>
                  <a:cubicBezTo>
                    <a:pt x="2071036" y="974529"/>
                    <a:pt x="2109762" y="976018"/>
                    <a:pt x="2125704" y="955963"/>
                  </a:cubicBezTo>
                  <a:cubicBezTo>
                    <a:pt x="2130900" y="944634"/>
                    <a:pt x="2138780" y="928773"/>
                    <a:pt x="2153413" y="914400"/>
                  </a:cubicBezTo>
                  <a:cubicBezTo>
                    <a:pt x="2165561" y="906585"/>
                    <a:pt x="2179543" y="904891"/>
                    <a:pt x="2194977" y="900545"/>
                  </a:cubicBezTo>
                  <a:cubicBezTo>
                    <a:pt x="2210012" y="889437"/>
                    <a:pt x="2218778" y="879873"/>
                    <a:pt x="2236541" y="872836"/>
                  </a:cubicBezTo>
                  <a:cubicBezTo>
                    <a:pt x="2286373" y="846642"/>
                    <a:pt x="2395868" y="842177"/>
                    <a:pt x="2430504" y="845127"/>
                  </a:cubicBezTo>
                  <a:cubicBezTo>
                    <a:pt x="2500550" y="821049"/>
                    <a:pt x="2459271" y="840300"/>
                    <a:pt x="2555195" y="775854"/>
                  </a:cubicBezTo>
                  <a:cubicBezTo>
                    <a:pt x="2567299" y="767251"/>
                    <a:pt x="2587260" y="759191"/>
                    <a:pt x="2596759" y="748145"/>
                  </a:cubicBezTo>
                  <a:cubicBezTo>
                    <a:pt x="2598275" y="733646"/>
                    <a:pt x="2600439" y="717638"/>
                    <a:pt x="2610613" y="706582"/>
                  </a:cubicBezTo>
                  <a:cubicBezTo>
                    <a:pt x="2618539" y="694168"/>
                    <a:pt x="2639216" y="699537"/>
                    <a:pt x="2652177" y="692727"/>
                  </a:cubicBezTo>
                  <a:cubicBezTo>
                    <a:pt x="2671930" y="677523"/>
                    <a:pt x="2699006" y="651346"/>
                    <a:pt x="2735304" y="637309"/>
                  </a:cubicBezTo>
                  <a:cubicBezTo>
                    <a:pt x="2896524" y="570638"/>
                    <a:pt x="2673742" y="684513"/>
                    <a:pt x="2818432" y="595745"/>
                  </a:cubicBezTo>
                  <a:cubicBezTo>
                    <a:pt x="2839903" y="588937"/>
                    <a:pt x="2872974" y="581669"/>
                    <a:pt x="2901559" y="568036"/>
                  </a:cubicBezTo>
                  <a:cubicBezTo>
                    <a:pt x="2901564" y="568032"/>
                    <a:pt x="2984681" y="540332"/>
                    <a:pt x="2984686" y="540327"/>
                  </a:cubicBezTo>
                  <a:cubicBezTo>
                    <a:pt x="2999683" y="535184"/>
                    <a:pt x="3012498" y="518033"/>
                    <a:pt x="3026250" y="512618"/>
                  </a:cubicBezTo>
                  <a:cubicBezTo>
                    <a:pt x="3032301" y="509714"/>
                    <a:pt x="3018681" y="520973"/>
                    <a:pt x="3012395" y="52647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64174266">
                    <a:custGeom>
                      <a:avLst/>
                      <a:gdLst>
                        <a:gd name="connsiteX0" fmla="*/ 172213 w 3027576"/>
                        <a:gd name="connsiteY0" fmla="*/ 0 h 1039091"/>
                        <a:gd name="connsiteX1" fmla="*/ 158359 w 3027576"/>
                        <a:gd name="connsiteY1" fmla="*/ 69272 h 1039091"/>
                        <a:gd name="connsiteX2" fmla="*/ 116795 w 3027576"/>
                        <a:gd name="connsiteY2" fmla="*/ 83127 h 1039091"/>
                        <a:gd name="connsiteX3" fmla="*/ 47523 w 3027576"/>
                        <a:gd name="connsiteY3" fmla="*/ 166254 h 1039091"/>
                        <a:gd name="connsiteX4" fmla="*/ 19813 w 3027576"/>
                        <a:gd name="connsiteY4" fmla="*/ 193963 h 1039091"/>
                        <a:gd name="connsiteX5" fmla="*/ 19813 w 3027576"/>
                        <a:gd name="connsiteY5" fmla="*/ 415636 h 1039091"/>
                        <a:gd name="connsiteX6" fmla="*/ 47523 w 3027576"/>
                        <a:gd name="connsiteY6" fmla="*/ 512618 h 1039091"/>
                        <a:gd name="connsiteX7" fmla="*/ 130650 w 3027576"/>
                        <a:gd name="connsiteY7" fmla="*/ 568036 h 1039091"/>
                        <a:gd name="connsiteX8" fmla="*/ 172213 w 3027576"/>
                        <a:gd name="connsiteY8" fmla="*/ 595745 h 1039091"/>
                        <a:gd name="connsiteX9" fmla="*/ 241486 w 3027576"/>
                        <a:gd name="connsiteY9" fmla="*/ 651163 h 1039091"/>
                        <a:gd name="connsiteX10" fmla="*/ 283050 w 3027576"/>
                        <a:gd name="connsiteY10" fmla="*/ 692727 h 1039091"/>
                        <a:gd name="connsiteX11" fmla="*/ 324613 w 3027576"/>
                        <a:gd name="connsiteY11" fmla="*/ 720436 h 1039091"/>
                        <a:gd name="connsiteX12" fmla="*/ 393886 w 3027576"/>
                        <a:gd name="connsiteY12" fmla="*/ 775854 h 1039091"/>
                        <a:gd name="connsiteX13" fmla="*/ 435450 w 3027576"/>
                        <a:gd name="connsiteY13" fmla="*/ 789709 h 1039091"/>
                        <a:gd name="connsiteX14" fmla="*/ 490868 w 3027576"/>
                        <a:gd name="connsiteY14" fmla="*/ 817418 h 1039091"/>
                        <a:gd name="connsiteX15" fmla="*/ 615559 w 3027576"/>
                        <a:gd name="connsiteY15" fmla="*/ 872836 h 1039091"/>
                        <a:gd name="connsiteX16" fmla="*/ 864941 w 3027576"/>
                        <a:gd name="connsiteY16" fmla="*/ 858982 h 1039091"/>
                        <a:gd name="connsiteX17" fmla="*/ 975777 w 3027576"/>
                        <a:gd name="connsiteY17" fmla="*/ 831272 h 1039091"/>
                        <a:gd name="connsiteX18" fmla="*/ 1128177 w 3027576"/>
                        <a:gd name="connsiteY18" fmla="*/ 845127 h 1039091"/>
                        <a:gd name="connsiteX19" fmla="*/ 1266723 w 3027576"/>
                        <a:gd name="connsiteY19" fmla="*/ 886691 h 1039091"/>
                        <a:gd name="connsiteX20" fmla="*/ 1349850 w 3027576"/>
                        <a:gd name="connsiteY20" fmla="*/ 914400 h 1039091"/>
                        <a:gd name="connsiteX21" fmla="*/ 1391413 w 3027576"/>
                        <a:gd name="connsiteY21" fmla="*/ 928254 h 1039091"/>
                        <a:gd name="connsiteX22" fmla="*/ 1460686 w 3027576"/>
                        <a:gd name="connsiteY22" fmla="*/ 983672 h 1039091"/>
                        <a:gd name="connsiteX23" fmla="*/ 1488395 w 3027576"/>
                        <a:gd name="connsiteY23" fmla="*/ 1011382 h 1039091"/>
                        <a:gd name="connsiteX24" fmla="*/ 1571523 w 3027576"/>
                        <a:gd name="connsiteY24" fmla="*/ 1039091 h 1039091"/>
                        <a:gd name="connsiteX25" fmla="*/ 1654650 w 3027576"/>
                        <a:gd name="connsiteY25" fmla="*/ 1025236 h 1039091"/>
                        <a:gd name="connsiteX26" fmla="*/ 1723923 w 3027576"/>
                        <a:gd name="connsiteY26" fmla="*/ 1011382 h 1039091"/>
                        <a:gd name="connsiteX27" fmla="*/ 1904032 w 3027576"/>
                        <a:gd name="connsiteY27" fmla="*/ 997527 h 1039091"/>
                        <a:gd name="connsiteX28" fmla="*/ 2042577 w 3027576"/>
                        <a:gd name="connsiteY28" fmla="*/ 983672 h 1039091"/>
                        <a:gd name="connsiteX29" fmla="*/ 2125704 w 3027576"/>
                        <a:gd name="connsiteY29" fmla="*/ 955963 h 1039091"/>
                        <a:gd name="connsiteX30" fmla="*/ 2153413 w 3027576"/>
                        <a:gd name="connsiteY30" fmla="*/ 914400 h 1039091"/>
                        <a:gd name="connsiteX31" fmla="*/ 2194977 w 3027576"/>
                        <a:gd name="connsiteY31" fmla="*/ 900545 h 1039091"/>
                        <a:gd name="connsiteX32" fmla="*/ 2236541 w 3027576"/>
                        <a:gd name="connsiteY32" fmla="*/ 872836 h 1039091"/>
                        <a:gd name="connsiteX33" fmla="*/ 2430504 w 3027576"/>
                        <a:gd name="connsiteY33" fmla="*/ 845127 h 1039091"/>
                        <a:gd name="connsiteX34" fmla="*/ 2555195 w 3027576"/>
                        <a:gd name="connsiteY34" fmla="*/ 775854 h 1039091"/>
                        <a:gd name="connsiteX35" fmla="*/ 2596759 w 3027576"/>
                        <a:gd name="connsiteY35" fmla="*/ 748145 h 1039091"/>
                        <a:gd name="connsiteX36" fmla="*/ 2610613 w 3027576"/>
                        <a:gd name="connsiteY36" fmla="*/ 706582 h 1039091"/>
                        <a:gd name="connsiteX37" fmla="*/ 2652177 w 3027576"/>
                        <a:gd name="connsiteY37" fmla="*/ 692727 h 1039091"/>
                        <a:gd name="connsiteX38" fmla="*/ 2735304 w 3027576"/>
                        <a:gd name="connsiteY38" fmla="*/ 637309 h 1039091"/>
                        <a:gd name="connsiteX39" fmla="*/ 2818432 w 3027576"/>
                        <a:gd name="connsiteY39" fmla="*/ 595745 h 1039091"/>
                        <a:gd name="connsiteX40" fmla="*/ 2901559 w 3027576"/>
                        <a:gd name="connsiteY40" fmla="*/ 568036 h 1039091"/>
                        <a:gd name="connsiteX41" fmla="*/ 2984686 w 3027576"/>
                        <a:gd name="connsiteY41" fmla="*/ 540327 h 1039091"/>
                        <a:gd name="connsiteX42" fmla="*/ 3026250 w 3027576"/>
                        <a:gd name="connsiteY42" fmla="*/ 512618 h 1039091"/>
                        <a:gd name="connsiteX43" fmla="*/ 3012395 w 3027576"/>
                        <a:gd name="connsiteY43" fmla="*/ 526472 h 10390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</a:cxnLst>
                      <a:rect l="l" t="t" r="r" b="b"/>
                      <a:pathLst>
                        <a:path w="3027576" h="1039091">
                          <a:moveTo>
                            <a:pt x="172213" y="0"/>
                          </a:moveTo>
                          <a:cubicBezTo>
                            <a:pt x="167595" y="23091"/>
                            <a:pt x="171421" y="49679"/>
                            <a:pt x="158359" y="69272"/>
                          </a:cubicBezTo>
                          <a:cubicBezTo>
                            <a:pt x="150258" y="81423"/>
                            <a:pt x="128946" y="75026"/>
                            <a:pt x="116795" y="83127"/>
                          </a:cubicBezTo>
                          <a:cubicBezTo>
                            <a:pt x="74483" y="111336"/>
                            <a:pt x="76732" y="129744"/>
                            <a:pt x="47523" y="166254"/>
                          </a:cubicBezTo>
                          <a:cubicBezTo>
                            <a:pt x="39363" y="176454"/>
                            <a:pt x="29050" y="184727"/>
                            <a:pt x="19813" y="193963"/>
                          </a:cubicBezTo>
                          <a:cubicBezTo>
                            <a:pt x="-11660" y="288387"/>
                            <a:pt x="-1021" y="238547"/>
                            <a:pt x="19813" y="415636"/>
                          </a:cubicBezTo>
                          <a:cubicBezTo>
                            <a:pt x="19861" y="416044"/>
                            <a:pt x="40953" y="506048"/>
                            <a:pt x="47523" y="512618"/>
                          </a:cubicBezTo>
                          <a:cubicBezTo>
                            <a:pt x="71071" y="536166"/>
                            <a:pt x="102941" y="549563"/>
                            <a:pt x="130650" y="568036"/>
                          </a:cubicBezTo>
                          <a:cubicBezTo>
                            <a:pt x="144504" y="577272"/>
                            <a:pt x="160439" y="583971"/>
                            <a:pt x="172213" y="595745"/>
                          </a:cubicBezTo>
                          <a:cubicBezTo>
                            <a:pt x="252839" y="676368"/>
                            <a:pt x="136610" y="563766"/>
                            <a:pt x="241486" y="651163"/>
                          </a:cubicBezTo>
                          <a:cubicBezTo>
                            <a:pt x="256538" y="663706"/>
                            <a:pt x="267998" y="680184"/>
                            <a:pt x="283050" y="692727"/>
                          </a:cubicBezTo>
                          <a:cubicBezTo>
                            <a:pt x="295842" y="703387"/>
                            <a:pt x="311611" y="710034"/>
                            <a:pt x="324613" y="720436"/>
                          </a:cubicBezTo>
                          <a:cubicBezTo>
                            <a:pt x="367565" y="754797"/>
                            <a:pt x="337034" y="747428"/>
                            <a:pt x="393886" y="775854"/>
                          </a:cubicBezTo>
                          <a:cubicBezTo>
                            <a:pt x="406948" y="782385"/>
                            <a:pt x="422027" y="783956"/>
                            <a:pt x="435450" y="789709"/>
                          </a:cubicBezTo>
                          <a:cubicBezTo>
                            <a:pt x="454433" y="797845"/>
                            <a:pt x="471692" y="809748"/>
                            <a:pt x="490868" y="817418"/>
                          </a:cubicBezTo>
                          <a:cubicBezTo>
                            <a:pt x="614523" y="866880"/>
                            <a:pt x="535593" y="819526"/>
                            <a:pt x="615559" y="872836"/>
                          </a:cubicBezTo>
                          <a:cubicBezTo>
                            <a:pt x="698686" y="868218"/>
                            <a:pt x="782234" y="868525"/>
                            <a:pt x="864941" y="858982"/>
                          </a:cubicBezTo>
                          <a:cubicBezTo>
                            <a:pt x="902772" y="854617"/>
                            <a:pt x="975777" y="831272"/>
                            <a:pt x="975777" y="831272"/>
                          </a:cubicBezTo>
                          <a:cubicBezTo>
                            <a:pt x="1026577" y="835890"/>
                            <a:pt x="1077615" y="838385"/>
                            <a:pt x="1128177" y="845127"/>
                          </a:cubicBezTo>
                          <a:cubicBezTo>
                            <a:pt x="1163071" y="849780"/>
                            <a:pt x="1240480" y="877943"/>
                            <a:pt x="1266723" y="886691"/>
                          </a:cubicBezTo>
                          <a:lnTo>
                            <a:pt x="1349850" y="914400"/>
                          </a:lnTo>
                          <a:lnTo>
                            <a:pt x="1391413" y="928254"/>
                          </a:lnTo>
                          <a:cubicBezTo>
                            <a:pt x="1458329" y="995167"/>
                            <a:pt x="1373287" y="913751"/>
                            <a:pt x="1460686" y="983672"/>
                          </a:cubicBezTo>
                          <a:cubicBezTo>
                            <a:pt x="1470886" y="991832"/>
                            <a:pt x="1476712" y="1005540"/>
                            <a:pt x="1488395" y="1011382"/>
                          </a:cubicBezTo>
                          <a:cubicBezTo>
                            <a:pt x="1514520" y="1024444"/>
                            <a:pt x="1571523" y="1039091"/>
                            <a:pt x="1571523" y="1039091"/>
                          </a:cubicBezTo>
                          <a:lnTo>
                            <a:pt x="1654650" y="1025236"/>
                          </a:lnTo>
                          <a:cubicBezTo>
                            <a:pt x="1677818" y="1021024"/>
                            <a:pt x="1700519" y="1013982"/>
                            <a:pt x="1723923" y="1011382"/>
                          </a:cubicBezTo>
                          <a:cubicBezTo>
                            <a:pt x="1783768" y="1004733"/>
                            <a:pt x="1844045" y="1002743"/>
                            <a:pt x="1904032" y="997527"/>
                          </a:cubicBezTo>
                          <a:cubicBezTo>
                            <a:pt x="1950270" y="993506"/>
                            <a:pt x="1996395" y="988290"/>
                            <a:pt x="2042577" y="983672"/>
                          </a:cubicBezTo>
                          <a:cubicBezTo>
                            <a:pt x="2070286" y="974436"/>
                            <a:pt x="2109502" y="980265"/>
                            <a:pt x="2125704" y="955963"/>
                          </a:cubicBezTo>
                          <a:cubicBezTo>
                            <a:pt x="2134940" y="942109"/>
                            <a:pt x="2140411" y="924802"/>
                            <a:pt x="2153413" y="914400"/>
                          </a:cubicBezTo>
                          <a:cubicBezTo>
                            <a:pt x="2164817" y="905277"/>
                            <a:pt x="2181915" y="907076"/>
                            <a:pt x="2194977" y="900545"/>
                          </a:cubicBezTo>
                          <a:cubicBezTo>
                            <a:pt x="2209870" y="893098"/>
                            <a:pt x="2221648" y="880283"/>
                            <a:pt x="2236541" y="872836"/>
                          </a:cubicBezTo>
                          <a:cubicBezTo>
                            <a:pt x="2289846" y="846184"/>
                            <a:pt x="2391574" y="848666"/>
                            <a:pt x="2430504" y="845127"/>
                          </a:cubicBezTo>
                          <a:cubicBezTo>
                            <a:pt x="2503661" y="820741"/>
                            <a:pt x="2459916" y="839373"/>
                            <a:pt x="2555195" y="775854"/>
                          </a:cubicBezTo>
                          <a:lnTo>
                            <a:pt x="2596759" y="748145"/>
                          </a:lnTo>
                          <a:cubicBezTo>
                            <a:pt x="2601377" y="734291"/>
                            <a:pt x="2600287" y="716908"/>
                            <a:pt x="2610613" y="706582"/>
                          </a:cubicBezTo>
                          <a:cubicBezTo>
                            <a:pt x="2620940" y="696255"/>
                            <a:pt x="2639411" y="699819"/>
                            <a:pt x="2652177" y="692727"/>
                          </a:cubicBezTo>
                          <a:cubicBezTo>
                            <a:pt x="2681288" y="676554"/>
                            <a:pt x="2703711" y="647840"/>
                            <a:pt x="2735304" y="637309"/>
                          </a:cubicBezTo>
                          <a:cubicBezTo>
                            <a:pt x="2886894" y="586778"/>
                            <a:pt x="2657279" y="667368"/>
                            <a:pt x="2818432" y="595745"/>
                          </a:cubicBezTo>
                          <a:cubicBezTo>
                            <a:pt x="2845122" y="583883"/>
                            <a:pt x="2873850" y="577272"/>
                            <a:pt x="2901559" y="568036"/>
                          </a:cubicBezTo>
                          <a:cubicBezTo>
                            <a:pt x="2901564" y="568034"/>
                            <a:pt x="2984681" y="540331"/>
                            <a:pt x="2984686" y="540327"/>
                          </a:cubicBezTo>
                          <a:cubicBezTo>
                            <a:pt x="2998541" y="531091"/>
                            <a:pt x="3011357" y="520065"/>
                            <a:pt x="3026250" y="512618"/>
                          </a:cubicBezTo>
                          <a:cubicBezTo>
                            <a:pt x="3032092" y="509697"/>
                            <a:pt x="3017013" y="521854"/>
                            <a:pt x="3012395" y="526472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2A7CF0-E473-0F44-9ADE-9F158B061114}"/>
                </a:ext>
              </a:extLst>
            </p:cNvPr>
            <p:cNvSpPr/>
            <p:nvPr/>
          </p:nvSpPr>
          <p:spPr>
            <a:xfrm>
              <a:off x="3934691" y="4100945"/>
              <a:ext cx="722705" cy="678910"/>
            </a:xfrm>
            <a:custGeom>
              <a:avLst/>
              <a:gdLst>
                <a:gd name="connsiteX0" fmla="*/ 665018 w 722705"/>
                <a:gd name="connsiteY0" fmla="*/ 581891 h 678910"/>
                <a:gd name="connsiteX1" fmla="*/ 623454 w 722705"/>
                <a:gd name="connsiteY1" fmla="*/ 498764 h 678910"/>
                <a:gd name="connsiteX2" fmla="*/ 609600 w 722705"/>
                <a:gd name="connsiteY2" fmla="*/ 457200 h 678910"/>
                <a:gd name="connsiteX3" fmla="*/ 581891 w 722705"/>
                <a:gd name="connsiteY3" fmla="*/ 415637 h 678910"/>
                <a:gd name="connsiteX4" fmla="*/ 540327 w 722705"/>
                <a:gd name="connsiteY4" fmla="*/ 332510 h 678910"/>
                <a:gd name="connsiteX5" fmla="*/ 568036 w 722705"/>
                <a:gd name="connsiteY5" fmla="*/ 249382 h 678910"/>
                <a:gd name="connsiteX6" fmla="*/ 609600 w 722705"/>
                <a:gd name="connsiteY6" fmla="*/ 221673 h 678910"/>
                <a:gd name="connsiteX7" fmla="*/ 706582 w 722705"/>
                <a:gd name="connsiteY7" fmla="*/ 110837 h 678910"/>
                <a:gd name="connsiteX8" fmla="*/ 720436 w 722705"/>
                <a:gd name="connsiteY8" fmla="*/ 69273 h 678910"/>
                <a:gd name="connsiteX9" fmla="*/ 595745 w 722705"/>
                <a:gd name="connsiteY9" fmla="*/ 0 h 678910"/>
                <a:gd name="connsiteX10" fmla="*/ 512618 w 722705"/>
                <a:gd name="connsiteY10" fmla="*/ 110837 h 678910"/>
                <a:gd name="connsiteX11" fmla="*/ 457200 w 722705"/>
                <a:gd name="connsiteY11" fmla="*/ 180110 h 678910"/>
                <a:gd name="connsiteX12" fmla="*/ 332509 w 722705"/>
                <a:gd name="connsiteY12" fmla="*/ 235528 h 678910"/>
                <a:gd name="connsiteX13" fmla="*/ 290945 w 722705"/>
                <a:gd name="connsiteY13" fmla="*/ 318655 h 678910"/>
                <a:gd name="connsiteX14" fmla="*/ 304800 w 722705"/>
                <a:gd name="connsiteY14" fmla="*/ 374073 h 678910"/>
                <a:gd name="connsiteX15" fmla="*/ 249382 w 722705"/>
                <a:gd name="connsiteY15" fmla="*/ 443346 h 678910"/>
                <a:gd name="connsiteX16" fmla="*/ 166254 w 722705"/>
                <a:gd name="connsiteY16" fmla="*/ 471055 h 678910"/>
                <a:gd name="connsiteX17" fmla="*/ 138545 w 722705"/>
                <a:gd name="connsiteY17" fmla="*/ 512619 h 678910"/>
                <a:gd name="connsiteX18" fmla="*/ 110836 w 722705"/>
                <a:gd name="connsiteY18" fmla="*/ 595746 h 678910"/>
                <a:gd name="connsiteX19" fmla="*/ 96982 w 722705"/>
                <a:gd name="connsiteY19" fmla="*/ 637310 h 678910"/>
                <a:gd name="connsiteX20" fmla="*/ 55418 w 722705"/>
                <a:gd name="connsiteY20" fmla="*/ 665019 h 678910"/>
                <a:gd name="connsiteX21" fmla="*/ 0 w 722705"/>
                <a:gd name="connsiteY21" fmla="*/ 678873 h 67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22705" h="678910" extrusionOk="0">
                  <a:moveTo>
                    <a:pt x="665018" y="581891"/>
                  </a:moveTo>
                  <a:cubicBezTo>
                    <a:pt x="647889" y="557931"/>
                    <a:pt x="637191" y="518770"/>
                    <a:pt x="623454" y="498764"/>
                  </a:cubicBezTo>
                  <a:cubicBezTo>
                    <a:pt x="620731" y="486280"/>
                    <a:pt x="616408" y="473506"/>
                    <a:pt x="609600" y="457200"/>
                  </a:cubicBezTo>
                  <a:cubicBezTo>
                    <a:pt x="599453" y="438735"/>
                    <a:pt x="592266" y="431396"/>
                    <a:pt x="581891" y="415637"/>
                  </a:cubicBezTo>
                  <a:cubicBezTo>
                    <a:pt x="553186" y="296693"/>
                    <a:pt x="628297" y="442180"/>
                    <a:pt x="540327" y="332510"/>
                  </a:cubicBezTo>
                  <a:cubicBezTo>
                    <a:pt x="554576" y="308904"/>
                    <a:pt x="541498" y="261251"/>
                    <a:pt x="568036" y="249382"/>
                  </a:cubicBezTo>
                  <a:cubicBezTo>
                    <a:pt x="577840" y="239665"/>
                    <a:pt x="598378" y="233891"/>
                    <a:pt x="609600" y="221673"/>
                  </a:cubicBezTo>
                  <a:cubicBezTo>
                    <a:pt x="673467" y="164251"/>
                    <a:pt x="670003" y="167744"/>
                    <a:pt x="706582" y="110837"/>
                  </a:cubicBezTo>
                  <a:cubicBezTo>
                    <a:pt x="709973" y="97223"/>
                    <a:pt x="728256" y="80956"/>
                    <a:pt x="720436" y="69273"/>
                  </a:cubicBezTo>
                  <a:cubicBezTo>
                    <a:pt x="693251" y="33262"/>
                    <a:pt x="647405" y="4563"/>
                    <a:pt x="595745" y="0"/>
                  </a:cubicBezTo>
                  <a:cubicBezTo>
                    <a:pt x="543158" y="51779"/>
                    <a:pt x="587000" y="18917"/>
                    <a:pt x="512618" y="110837"/>
                  </a:cubicBezTo>
                  <a:cubicBezTo>
                    <a:pt x="497621" y="128002"/>
                    <a:pt x="475583" y="165246"/>
                    <a:pt x="457200" y="180110"/>
                  </a:cubicBezTo>
                  <a:cubicBezTo>
                    <a:pt x="253491" y="276165"/>
                    <a:pt x="444085" y="155608"/>
                    <a:pt x="332509" y="235528"/>
                  </a:cubicBezTo>
                  <a:cubicBezTo>
                    <a:pt x="316739" y="250294"/>
                    <a:pt x="292174" y="287772"/>
                    <a:pt x="290945" y="318655"/>
                  </a:cubicBezTo>
                  <a:cubicBezTo>
                    <a:pt x="292341" y="336918"/>
                    <a:pt x="294966" y="354794"/>
                    <a:pt x="304800" y="374073"/>
                  </a:cubicBezTo>
                  <a:cubicBezTo>
                    <a:pt x="291098" y="418847"/>
                    <a:pt x="300723" y="420882"/>
                    <a:pt x="249382" y="443346"/>
                  </a:cubicBezTo>
                  <a:cubicBezTo>
                    <a:pt x="222691" y="455210"/>
                    <a:pt x="166254" y="471055"/>
                    <a:pt x="166254" y="471055"/>
                  </a:cubicBezTo>
                  <a:cubicBezTo>
                    <a:pt x="156364" y="488322"/>
                    <a:pt x="144891" y="498912"/>
                    <a:pt x="138545" y="512619"/>
                  </a:cubicBezTo>
                  <a:cubicBezTo>
                    <a:pt x="123865" y="540995"/>
                    <a:pt x="120854" y="564953"/>
                    <a:pt x="110836" y="595746"/>
                  </a:cubicBezTo>
                  <a:cubicBezTo>
                    <a:pt x="106135" y="607513"/>
                    <a:pt x="109739" y="633264"/>
                    <a:pt x="96982" y="637310"/>
                  </a:cubicBezTo>
                  <a:cubicBezTo>
                    <a:pt x="81273" y="645637"/>
                    <a:pt x="70512" y="658957"/>
                    <a:pt x="55418" y="665019"/>
                  </a:cubicBezTo>
                  <a:cubicBezTo>
                    <a:pt x="24865" y="680105"/>
                    <a:pt x="23647" y="678934"/>
                    <a:pt x="0" y="67887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650783594">
                    <a:custGeom>
                      <a:avLst/>
                      <a:gdLst>
                        <a:gd name="connsiteX0" fmla="*/ 665018 w 722705"/>
                        <a:gd name="connsiteY0" fmla="*/ 581891 h 678910"/>
                        <a:gd name="connsiteX1" fmla="*/ 623454 w 722705"/>
                        <a:gd name="connsiteY1" fmla="*/ 498764 h 678910"/>
                        <a:gd name="connsiteX2" fmla="*/ 609600 w 722705"/>
                        <a:gd name="connsiteY2" fmla="*/ 457200 h 678910"/>
                        <a:gd name="connsiteX3" fmla="*/ 581891 w 722705"/>
                        <a:gd name="connsiteY3" fmla="*/ 415637 h 678910"/>
                        <a:gd name="connsiteX4" fmla="*/ 540327 w 722705"/>
                        <a:gd name="connsiteY4" fmla="*/ 332510 h 678910"/>
                        <a:gd name="connsiteX5" fmla="*/ 568036 w 722705"/>
                        <a:gd name="connsiteY5" fmla="*/ 249382 h 678910"/>
                        <a:gd name="connsiteX6" fmla="*/ 609600 w 722705"/>
                        <a:gd name="connsiteY6" fmla="*/ 221673 h 678910"/>
                        <a:gd name="connsiteX7" fmla="*/ 706582 w 722705"/>
                        <a:gd name="connsiteY7" fmla="*/ 110837 h 678910"/>
                        <a:gd name="connsiteX8" fmla="*/ 720436 w 722705"/>
                        <a:gd name="connsiteY8" fmla="*/ 69273 h 678910"/>
                        <a:gd name="connsiteX9" fmla="*/ 595745 w 722705"/>
                        <a:gd name="connsiteY9" fmla="*/ 0 h 678910"/>
                        <a:gd name="connsiteX10" fmla="*/ 512618 w 722705"/>
                        <a:gd name="connsiteY10" fmla="*/ 110837 h 678910"/>
                        <a:gd name="connsiteX11" fmla="*/ 457200 w 722705"/>
                        <a:gd name="connsiteY11" fmla="*/ 180110 h 678910"/>
                        <a:gd name="connsiteX12" fmla="*/ 332509 w 722705"/>
                        <a:gd name="connsiteY12" fmla="*/ 235528 h 678910"/>
                        <a:gd name="connsiteX13" fmla="*/ 290945 w 722705"/>
                        <a:gd name="connsiteY13" fmla="*/ 318655 h 678910"/>
                        <a:gd name="connsiteX14" fmla="*/ 304800 w 722705"/>
                        <a:gd name="connsiteY14" fmla="*/ 374073 h 678910"/>
                        <a:gd name="connsiteX15" fmla="*/ 249382 w 722705"/>
                        <a:gd name="connsiteY15" fmla="*/ 443346 h 678910"/>
                        <a:gd name="connsiteX16" fmla="*/ 166254 w 722705"/>
                        <a:gd name="connsiteY16" fmla="*/ 471055 h 678910"/>
                        <a:gd name="connsiteX17" fmla="*/ 138545 w 722705"/>
                        <a:gd name="connsiteY17" fmla="*/ 512619 h 678910"/>
                        <a:gd name="connsiteX18" fmla="*/ 110836 w 722705"/>
                        <a:gd name="connsiteY18" fmla="*/ 595746 h 678910"/>
                        <a:gd name="connsiteX19" fmla="*/ 96982 w 722705"/>
                        <a:gd name="connsiteY19" fmla="*/ 637310 h 678910"/>
                        <a:gd name="connsiteX20" fmla="*/ 55418 w 722705"/>
                        <a:gd name="connsiteY20" fmla="*/ 665019 h 678910"/>
                        <a:gd name="connsiteX21" fmla="*/ 0 w 722705"/>
                        <a:gd name="connsiteY21" fmla="*/ 678873 h 678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22705" h="678910">
                          <a:moveTo>
                            <a:pt x="665018" y="581891"/>
                          </a:moveTo>
                          <a:cubicBezTo>
                            <a:pt x="651163" y="554182"/>
                            <a:pt x="636036" y="527074"/>
                            <a:pt x="623454" y="498764"/>
                          </a:cubicBezTo>
                          <a:cubicBezTo>
                            <a:pt x="617523" y="485419"/>
                            <a:pt x="616131" y="470262"/>
                            <a:pt x="609600" y="457200"/>
                          </a:cubicBezTo>
                          <a:cubicBezTo>
                            <a:pt x="602154" y="442307"/>
                            <a:pt x="589338" y="430530"/>
                            <a:pt x="581891" y="415637"/>
                          </a:cubicBezTo>
                          <a:cubicBezTo>
                            <a:pt x="524531" y="300918"/>
                            <a:pt x="619736" y="451622"/>
                            <a:pt x="540327" y="332510"/>
                          </a:cubicBezTo>
                          <a:cubicBezTo>
                            <a:pt x="549563" y="304801"/>
                            <a:pt x="543733" y="265584"/>
                            <a:pt x="568036" y="249382"/>
                          </a:cubicBezTo>
                          <a:cubicBezTo>
                            <a:pt x="581891" y="240146"/>
                            <a:pt x="597069" y="232638"/>
                            <a:pt x="609600" y="221673"/>
                          </a:cubicBezTo>
                          <a:cubicBezTo>
                            <a:pt x="674437" y="164941"/>
                            <a:pt x="669024" y="167173"/>
                            <a:pt x="706582" y="110837"/>
                          </a:cubicBezTo>
                          <a:cubicBezTo>
                            <a:pt x="711200" y="96982"/>
                            <a:pt x="728924" y="81157"/>
                            <a:pt x="720436" y="69273"/>
                          </a:cubicBezTo>
                          <a:cubicBezTo>
                            <a:pt x="690662" y="27589"/>
                            <a:pt x="640176" y="14811"/>
                            <a:pt x="595745" y="0"/>
                          </a:cubicBezTo>
                          <a:cubicBezTo>
                            <a:pt x="544488" y="51259"/>
                            <a:pt x="575282" y="16841"/>
                            <a:pt x="512618" y="110837"/>
                          </a:cubicBezTo>
                          <a:cubicBezTo>
                            <a:pt x="502830" y="125519"/>
                            <a:pt x="476940" y="170240"/>
                            <a:pt x="457200" y="180110"/>
                          </a:cubicBezTo>
                          <a:cubicBezTo>
                            <a:pt x="259337" y="279043"/>
                            <a:pt x="454780" y="154015"/>
                            <a:pt x="332509" y="235528"/>
                          </a:cubicBezTo>
                          <a:cubicBezTo>
                            <a:pt x="318499" y="256542"/>
                            <a:pt x="290945" y="289975"/>
                            <a:pt x="290945" y="318655"/>
                          </a:cubicBezTo>
                          <a:cubicBezTo>
                            <a:pt x="290945" y="337696"/>
                            <a:pt x="300182" y="355600"/>
                            <a:pt x="304800" y="374073"/>
                          </a:cubicBezTo>
                          <a:cubicBezTo>
                            <a:pt x="289776" y="419143"/>
                            <a:pt x="298425" y="421549"/>
                            <a:pt x="249382" y="443346"/>
                          </a:cubicBezTo>
                          <a:cubicBezTo>
                            <a:pt x="222691" y="455209"/>
                            <a:pt x="166254" y="471055"/>
                            <a:pt x="166254" y="471055"/>
                          </a:cubicBezTo>
                          <a:cubicBezTo>
                            <a:pt x="157018" y="484910"/>
                            <a:pt x="145308" y="497403"/>
                            <a:pt x="138545" y="512619"/>
                          </a:cubicBezTo>
                          <a:cubicBezTo>
                            <a:pt x="126683" y="539309"/>
                            <a:pt x="120072" y="568037"/>
                            <a:pt x="110836" y="595746"/>
                          </a:cubicBezTo>
                          <a:cubicBezTo>
                            <a:pt x="106218" y="609601"/>
                            <a:pt x="109133" y="629209"/>
                            <a:pt x="96982" y="637310"/>
                          </a:cubicBezTo>
                          <a:cubicBezTo>
                            <a:pt x="83127" y="646546"/>
                            <a:pt x="70311" y="657573"/>
                            <a:pt x="55418" y="665019"/>
                          </a:cubicBezTo>
                          <a:cubicBezTo>
                            <a:pt x="24789" y="680333"/>
                            <a:pt x="23615" y="678873"/>
                            <a:pt x="0" y="678873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00577AF-FFA3-714D-9C11-BC09F70881DE}"/>
                </a:ext>
              </a:extLst>
            </p:cNvPr>
            <p:cNvSpPr/>
            <p:nvPr/>
          </p:nvSpPr>
          <p:spPr>
            <a:xfrm>
              <a:off x="4100945" y="4821382"/>
              <a:ext cx="193964" cy="540327"/>
            </a:xfrm>
            <a:custGeom>
              <a:avLst/>
              <a:gdLst>
                <a:gd name="connsiteX0" fmla="*/ 193964 w 193964"/>
                <a:gd name="connsiteY0" fmla="*/ 540327 h 540327"/>
                <a:gd name="connsiteX1" fmla="*/ 166255 w 193964"/>
                <a:gd name="connsiteY1" fmla="*/ 415636 h 540327"/>
                <a:gd name="connsiteX2" fmla="*/ 138546 w 193964"/>
                <a:gd name="connsiteY2" fmla="*/ 332509 h 540327"/>
                <a:gd name="connsiteX3" fmla="*/ 124691 w 193964"/>
                <a:gd name="connsiteY3" fmla="*/ 290945 h 540327"/>
                <a:gd name="connsiteX4" fmla="*/ 110837 w 193964"/>
                <a:gd name="connsiteY4" fmla="*/ 249382 h 540327"/>
                <a:gd name="connsiteX5" fmla="*/ 83128 w 193964"/>
                <a:gd name="connsiteY5" fmla="*/ 207818 h 540327"/>
                <a:gd name="connsiteX6" fmla="*/ 55419 w 193964"/>
                <a:gd name="connsiteY6" fmla="*/ 124691 h 540327"/>
                <a:gd name="connsiteX7" fmla="*/ 41564 w 193964"/>
                <a:gd name="connsiteY7" fmla="*/ 83127 h 540327"/>
                <a:gd name="connsiteX8" fmla="*/ 13855 w 193964"/>
                <a:gd name="connsiteY8" fmla="*/ 41563 h 540327"/>
                <a:gd name="connsiteX9" fmla="*/ 0 w 193964"/>
                <a:gd name="connsiteY9" fmla="*/ 0 h 54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964" h="540327" extrusionOk="0">
                  <a:moveTo>
                    <a:pt x="193964" y="540327"/>
                  </a:moveTo>
                  <a:cubicBezTo>
                    <a:pt x="185577" y="499152"/>
                    <a:pt x="175956" y="453458"/>
                    <a:pt x="166255" y="415636"/>
                  </a:cubicBezTo>
                  <a:cubicBezTo>
                    <a:pt x="157239" y="393149"/>
                    <a:pt x="146046" y="368283"/>
                    <a:pt x="138546" y="332509"/>
                  </a:cubicBezTo>
                  <a:cubicBezTo>
                    <a:pt x="130978" y="316672"/>
                    <a:pt x="131347" y="309564"/>
                    <a:pt x="124691" y="290945"/>
                  </a:cubicBezTo>
                  <a:cubicBezTo>
                    <a:pt x="120545" y="276951"/>
                    <a:pt x="118569" y="261727"/>
                    <a:pt x="110837" y="249382"/>
                  </a:cubicBezTo>
                  <a:cubicBezTo>
                    <a:pt x="105700" y="236808"/>
                    <a:pt x="90309" y="222409"/>
                    <a:pt x="83128" y="207818"/>
                  </a:cubicBezTo>
                  <a:cubicBezTo>
                    <a:pt x="74858" y="180606"/>
                    <a:pt x="65583" y="160127"/>
                    <a:pt x="55419" y="124691"/>
                  </a:cubicBezTo>
                  <a:cubicBezTo>
                    <a:pt x="50494" y="110129"/>
                    <a:pt x="49945" y="97622"/>
                    <a:pt x="41564" y="83127"/>
                  </a:cubicBezTo>
                  <a:cubicBezTo>
                    <a:pt x="33698" y="68706"/>
                    <a:pt x="20914" y="51664"/>
                    <a:pt x="13855" y="41563"/>
                  </a:cubicBezTo>
                  <a:cubicBezTo>
                    <a:pt x="7325" y="28501"/>
                    <a:pt x="0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83724482">
                    <a:custGeom>
                      <a:avLst/>
                      <a:gdLst>
                        <a:gd name="connsiteX0" fmla="*/ 193964 w 193964"/>
                        <a:gd name="connsiteY0" fmla="*/ 540327 h 540327"/>
                        <a:gd name="connsiteX1" fmla="*/ 166255 w 193964"/>
                        <a:gd name="connsiteY1" fmla="*/ 415636 h 540327"/>
                        <a:gd name="connsiteX2" fmla="*/ 138546 w 193964"/>
                        <a:gd name="connsiteY2" fmla="*/ 332509 h 540327"/>
                        <a:gd name="connsiteX3" fmla="*/ 124691 w 193964"/>
                        <a:gd name="connsiteY3" fmla="*/ 290945 h 540327"/>
                        <a:gd name="connsiteX4" fmla="*/ 110837 w 193964"/>
                        <a:gd name="connsiteY4" fmla="*/ 249382 h 540327"/>
                        <a:gd name="connsiteX5" fmla="*/ 83128 w 193964"/>
                        <a:gd name="connsiteY5" fmla="*/ 207818 h 540327"/>
                        <a:gd name="connsiteX6" fmla="*/ 55419 w 193964"/>
                        <a:gd name="connsiteY6" fmla="*/ 124691 h 540327"/>
                        <a:gd name="connsiteX7" fmla="*/ 41564 w 193964"/>
                        <a:gd name="connsiteY7" fmla="*/ 83127 h 540327"/>
                        <a:gd name="connsiteX8" fmla="*/ 13855 w 193964"/>
                        <a:gd name="connsiteY8" fmla="*/ 41563 h 540327"/>
                        <a:gd name="connsiteX9" fmla="*/ 0 w 193964"/>
                        <a:gd name="connsiteY9" fmla="*/ 0 h 5403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93964" h="540327">
                          <a:moveTo>
                            <a:pt x="193964" y="540327"/>
                          </a:moveTo>
                          <a:cubicBezTo>
                            <a:pt x="186052" y="500765"/>
                            <a:pt x="177997" y="454777"/>
                            <a:pt x="166255" y="415636"/>
                          </a:cubicBezTo>
                          <a:cubicBezTo>
                            <a:pt x="157862" y="387660"/>
                            <a:pt x="147782" y="360218"/>
                            <a:pt x="138546" y="332509"/>
                          </a:cubicBezTo>
                          <a:lnTo>
                            <a:pt x="124691" y="290945"/>
                          </a:lnTo>
                          <a:cubicBezTo>
                            <a:pt x="120073" y="277091"/>
                            <a:pt x="118938" y="261533"/>
                            <a:pt x="110837" y="249382"/>
                          </a:cubicBezTo>
                          <a:cubicBezTo>
                            <a:pt x="101601" y="235527"/>
                            <a:pt x="89891" y="223034"/>
                            <a:pt x="83128" y="207818"/>
                          </a:cubicBezTo>
                          <a:cubicBezTo>
                            <a:pt x="71266" y="181128"/>
                            <a:pt x="64655" y="152400"/>
                            <a:pt x="55419" y="124691"/>
                          </a:cubicBezTo>
                          <a:cubicBezTo>
                            <a:pt x="50801" y="110836"/>
                            <a:pt x="49665" y="95278"/>
                            <a:pt x="41564" y="83127"/>
                          </a:cubicBezTo>
                          <a:cubicBezTo>
                            <a:pt x="32328" y="69272"/>
                            <a:pt x="21302" y="56456"/>
                            <a:pt x="13855" y="41563"/>
                          </a:cubicBezTo>
                          <a:cubicBezTo>
                            <a:pt x="7324" y="28501"/>
                            <a:pt x="0" y="0"/>
                            <a:pt x="0" y="0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34DA9876-E65A-D440-859F-57D480B0D315}"/>
                </a:ext>
              </a:extLst>
            </p:cNvPr>
            <p:cNvGrpSpPr/>
            <p:nvPr/>
          </p:nvGrpSpPr>
          <p:grpSpPr>
            <a:xfrm>
              <a:off x="1226603" y="3661089"/>
              <a:ext cx="2869920" cy="1506600"/>
              <a:chOff x="1226603" y="3661089"/>
              <a:chExt cx="2869920" cy="1506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86D757B-1EB0-AC42-95DB-6CFBE22D4A2F}"/>
                      </a:ext>
                    </a:extLst>
                  </p14:cNvPr>
                  <p14:cNvContentPartPr/>
                  <p14:nvPr/>
                </p14:nvContentPartPr>
                <p14:xfrm>
                  <a:off x="2133803" y="4472889"/>
                  <a:ext cx="360" cy="36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86D757B-1EB0-AC42-95DB-6CFBE22D4A2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110403" y="4449129"/>
                    <a:ext cx="4752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43871EFA-74F3-D941-8A13-904243818156}"/>
                      </a:ext>
                    </a:extLst>
                  </p14:cNvPr>
                  <p14:cNvContentPartPr/>
                  <p14:nvPr/>
                </p14:nvContentPartPr>
                <p14:xfrm>
                  <a:off x="2130563" y="4446609"/>
                  <a:ext cx="280080" cy="13212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43871EFA-74F3-D941-8A13-90424381815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107163" y="4422849"/>
                    <a:ext cx="32760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65A39C85-8058-2F46-B4AC-8D3CC04C9E85}"/>
                      </a:ext>
                    </a:extLst>
                  </p14:cNvPr>
                  <p14:cNvContentPartPr/>
                  <p14:nvPr/>
                </p14:nvContentPartPr>
                <p14:xfrm>
                  <a:off x="2334683" y="3795369"/>
                  <a:ext cx="247320" cy="18720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65A39C85-8058-2F46-B4AC-8D3CC04C9E8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311283" y="3771969"/>
                    <a:ext cx="29448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DEF15F4-6B03-EE4B-8886-24FBB2F1DC13}"/>
                      </a:ext>
                    </a:extLst>
                  </p14:cNvPr>
                  <p14:cNvContentPartPr/>
                  <p14:nvPr/>
                </p14:nvContentPartPr>
                <p14:xfrm>
                  <a:off x="2815283" y="4239609"/>
                  <a:ext cx="158400" cy="24012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DEF15F4-6B03-EE4B-8886-24FBB2F1DC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791883" y="4215849"/>
                    <a:ext cx="20556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F59B3AC7-F023-0749-B2DC-C83493D726FA}"/>
                      </a:ext>
                    </a:extLst>
                  </p14:cNvPr>
                  <p14:cNvContentPartPr/>
                  <p14:nvPr/>
                </p14:nvContentPartPr>
                <p14:xfrm>
                  <a:off x="3072323" y="3979329"/>
                  <a:ext cx="247320" cy="38412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F59B3AC7-F023-0749-B2DC-C83493D726F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048563" y="3955569"/>
                    <a:ext cx="294480" cy="43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9B733A71-9ED2-964F-AC18-410EDA87BE82}"/>
                      </a:ext>
                    </a:extLst>
                  </p14:cNvPr>
                  <p14:cNvContentPartPr/>
                  <p14:nvPr/>
                </p14:nvContentPartPr>
                <p14:xfrm>
                  <a:off x="2469683" y="4084449"/>
                  <a:ext cx="576360" cy="15840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9B733A71-9ED2-964F-AC18-410EDA87BE8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446283" y="4061049"/>
                    <a:ext cx="6238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F9947EB-00F6-9948-B200-DBC16808CD93}"/>
                      </a:ext>
                    </a:extLst>
                  </p14:cNvPr>
                  <p14:cNvContentPartPr/>
                  <p14:nvPr/>
                </p14:nvContentPartPr>
                <p14:xfrm>
                  <a:off x="2163323" y="3929649"/>
                  <a:ext cx="286920" cy="23724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F9947EB-00F6-9948-B200-DBC16808CD9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139563" y="3906249"/>
                    <a:ext cx="3344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E707E2FC-9B14-0648-9F44-22B3FBCD4161}"/>
                      </a:ext>
                    </a:extLst>
                  </p14:cNvPr>
                  <p14:cNvContentPartPr/>
                  <p14:nvPr/>
                </p14:nvContentPartPr>
                <p14:xfrm>
                  <a:off x="1485443" y="4426809"/>
                  <a:ext cx="314640" cy="14184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E707E2FC-9B14-0648-9F44-22B3FBCD416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462043" y="4403409"/>
                    <a:ext cx="36180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8B301723-E2F1-D447-937D-189680ADB020}"/>
                      </a:ext>
                    </a:extLst>
                  </p14:cNvPr>
                  <p14:cNvContentPartPr/>
                  <p14:nvPr/>
                </p14:nvContentPartPr>
                <p14:xfrm>
                  <a:off x="1966043" y="3768369"/>
                  <a:ext cx="138600" cy="2538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8B301723-E2F1-D447-937D-189680ADB020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942643" y="3744969"/>
                    <a:ext cx="185760" cy="30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26DEAE8-C8B1-7E44-8AEB-31A82199284E}"/>
                      </a:ext>
                    </a:extLst>
                  </p14:cNvPr>
                  <p14:cNvContentPartPr/>
                  <p14:nvPr/>
                </p14:nvContentPartPr>
                <p14:xfrm>
                  <a:off x="2379323" y="4318089"/>
                  <a:ext cx="143280" cy="17496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26DEAE8-C8B1-7E44-8AEB-31A82199284E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355923" y="4294689"/>
                    <a:ext cx="19080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7F839E3-E334-6D4B-BD0D-169CF22CEAFE}"/>
                      </a:ext>
                    </a:extLst>
                  </p14:cNvPr>
                  <p14:cNvContentPartPr/>
                  <p14:nvPr/>
                </p14:nvContentPartPr>
                <p14:xfrm>
                  <a:off x="1896923" y="4255809"/>
                  <a:ext cx="224280" cy="9900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7F839E3-E334-6D4B-BD0D-169CF22CEAFE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873163" y="4232049"/>
                    <a:ext cx="27144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098F29F2-034F-9C4B-A389-431972EB0CA0}"/>
                      </a:ext>
                    </a:extLst>
                  </p14:cNvPr>
                  <p14:cNvContentPartPr/>
                  <p14:nvPr/>
                </p14:nvContentPartPr>
                <p14:xfrm>
                  <a:off x="1413083" y="4012089"/>
                  <a:ext cx="230760" cy="24048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098F29F2-034F-9C4B-A389-431972EB0CA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389323" y="3988329"/>
                    <a:ext cx="277920" cy="28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3E9F27A-2B37-F74E-AACE-921F15E28710}"/>
                      </a:ext>
                    </a:extLst>
                  </p14:cNvPr>
                  <p14:cNvContentPartPr/>
                  <p14:nvPr/>
                </p14:nvContentPartPr>
                <p14:xfrm>
                  <a:off x="2000603" y="4430049"/>
                  <a:ext cx="123840" cy="21744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3E9F27A-2B37-F74E-AACE-921F15E2871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976843" y="4406649"/>
                    <a:ext cx="17136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03F81A17-2C3E-4946-9EAE-9D3FA11800AF}"/>
                      </a:ext>
                    </a:extLst>
                  </p14:cNvPr>
                  <p14:cNvContentPartPr/>
                  <p14:nvPr/>
                </p14:nvContentPartPr>
                <p14:xfrm>
                  <a:off x="2456723" y="4904169"/>
                  <a:ext cx="141840" cy="26352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3F81A17-2C3E-4946-9EAE-9D3FA11800AF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432963" y="4880409"/>
                    <a:ext cx="189000" cy="31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1BC9A5FE-3D46-F84E-81AE-C49E41E5E770}"/>
                      </a:ext>
                    </a:extLst>
                  </p14:cNvPr>
                  <p14:cNvContentPartPr/>
                  <p14:nvPr/>
                </p14:nvContentPartPr>
                <p14:xfrm>
                  <a:off x="2063243" y="4459929"/>
                  <a:ext cx="111240" cy="32616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1BC9A5FE-3D46-F84E-81AE-C49E41E5E770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039843" y="4436169"/>
                    <a:ext cx="158400" cy="37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A2FEC58-A153-FF4A-B515-EF5AF2B7EB60}"/>
                      </a:ext>
                    </a:extLst>
                  </p14:cNvPr>
                  <p14:cNvContentPartPr/>
                  <p14:nvPr/>
                </p14:nvContentPartPr>
                <p14:xfrm>
                  <a:off x="1873883" y="4628769"/>
                  <a:ext cx="95760" cy="20988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A2FEC58-A153-FF4A-B515-EF5AF2B7EB60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850123" y="4605009"/>
                    <a:ext cx="143280" cy="25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A7015AD3-476D-8D41-944A-D40C2D6BCAD5}"/>
                      </a:ext>
                    </a:extLst>
                  </p14:cNvPr>
                  <p14:cNvContentPartPr/>
                  <p14:nvPr/>
                </p14:nvContentPartPr>
                <p14:xfrm>
                  <a:off x="1649963" y="4805529"/>
                  <a:ext cx="164880" cy="14184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A7015AD3-476D-8D41-944A-D40C2D6BCAD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626563" y="4781769"/>
                    <a:ext cx="21240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613B0030-7BA5-BD40-91BB-6E47D1BB1230}"/>
                      </a:ext>
                    </a:extLst>
                  </p14:cNvPr>
                  <p14:cNvContentPartPr/>
                  <p14:nvPr/>
                </p14:nvContentPartPr>
                <p14:xfrm>
                  <a:off x="1491923" y="4476129"/>
                  <a:ext cx="92520" cy="20772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613B0030-7BA5-BD40-91BB-6E47D1BB123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468523" y="4452729"/>
                    <a:ext cx="139680" cy="25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A59674E0-B5F0-C047-84B9-E4412460449E}"/>
                      </a:ext>
                    </a:extLst>
                  </p14:cNvPr>
                  <p14:cNvContentPartPr/>
                  <p14:nvPr/>
                </p14:nvContentPartPr>
                <p14:xfrm>
                  <a:off x="1251803" y="4532289"/>
                  <a:ext cx="204480" cy="15156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A59674E0-B5F0-C047-84B9-E4412460449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228043" y="4508529"/>
                    <a:ext cx="25164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5B21DC4C-6608-7144-A6E7-BD1C32178FEB}"/>
                      </a:ext>
                    </a:extLst>
                  </p14:cNvPr>
                  <p14:cNvContentPartPr/>
                  <p14:nvPr/>
                </p14:nvContentPartPr>
                <p14:xfrm>
                  <a:off x="2316683" y="4660809"/>
                  <a:ext cx="163080" cy="12528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5B21DC4C-6608-7144-A6E7-BD1C32178FEB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293283" y="4637409"/>
                    <a:ext cx="21060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3EE7660C-3ACE-FF43-A676-E8983FC9865E}"/>
                      </a:ext>
                    </a:extLst>
                  </p14:cNvPr>
                  <p14:cNvContentPartPr/>
                  <p14:nvPr/>
                </p14:nvContentPartPr>
                <p14:xfrm>
                  <a:off x="2888003" y="4841529"/>
                  <a:ext cx="164880" cy="27036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EE7660C-3ACE-FF43-A676-E8983FC9865E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864243" y="4818129"/>
                    <a:ext cx="212040" cy="31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46333434-7629-7943-BAB7-6E68A623440E}"/>
                      </a:ext>
                    </a:extLst>
                  </p14:cNvPr>
                  <p14:cNvContentPartPr/>
                  <p14:nvPr/>
                </p14:nvContentPartPr>
                <p14:xfrm>
                  <a:off x="3170963" y="4417089"/>
                  <a:ext cx="99000" cy="22752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46333434-7629-7943-BAB7-6E68A623440E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147203" y="4393329"/>
                    <a:ext cx="146520" cy="27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822AD5C-9531-C44F-B3BD-03B625E1A855}"/>
                      </a:ext>
                    </a:extLst>
                  </p14:cNvPr>
                  <p14:cNvContentPartPr/>
                  <p14:nvPr/>
                </p14:nvContentPartPr>
                <p14:xfrm>
                  <a:off x="3583883" y="3919929"/>
                  <a:ext cx="160200" cy="32940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822AD5C-9531-C44F-B3BD-03B625E1A855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560123" y="3896169"/>
                    <a:ext cx="207360" cy="37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FD9963EB-9AB1-5C44-8096-9B47206A8D42}"/>
                      </a:ext>
                    </a:extLst>
                  </p14:cNvPr>
                  <p14:cNvContentPartPr/>
                  <p14:nvPr/>
                </p14:nvContentPartPr>
                <p14:xfrm>
                  <a:off x="3015803" y="3926409"/>
                  <a:ext cx="346320" cy="23544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FD9963EB-9AB1-5C44-8096-9B47206A8D42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992043" y="3903009"/>
                    <a:ext cx="393480" cy="28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0DA2E018-DE23-1448-B0BA-EE601CA4B965}"/>
                      </a:ext>
                    </a:extLst>
                  </p14:cNvPr>
                  <p14:cNvContentPartPr/>
                  <p14:nvPr/>
                </p14:nvContentPartPr>
                <p14:xfrm>
                  <a:off x="3253403" y="3722289"/>
                  <a:ext cx="159840" cy="28332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0DA2E018-DE23-1448-B0BA-EE601CA4B965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3230003" y="3698889"/>
                    <a:ext cx="207000" cy="33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2113E90-315B-BE4F-860E-002B6BDD712E}"/>
                      </a:ext>
                    </a:extLst>
                  </p14:cNvPr>
                  <p14:cNvContentPartPr/>
                  <p14:nvPr/>
                </p14:nvContentPartPr>
                <p14:xfrm>
                  <a:off x="2742923" y="3661089"/>
                  <a:ext cx="145080" cy="24300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2113E90-315B-BE4F-860E-002B6BDD712E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719523" y="3637329"/>
                    <a:ext cx="192600" cy="29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2FCD93B1-BE61-334F-9714-ED8F114800B0}"/>
                      </a:ext>
                    </a:extLst>
                  </p14:cNvPr>
                  <p14:cNvContentPartPr/>
                  <p14:nvPr/>
                </p14:nvContentPartPr>
                <p14:xfrm>
                  <a:off x="2805563" y="4015329"/>
                  <a:ext cx="253800" cy="22428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2FCD93B1-BE61-334F-9714-ED8F114800B0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781803" y="3991929"/>
                    <a:ext cx="300960" cy="27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3C186DF-5E99-E044-9682-013F10067E94}"/>
                      </a:ext>
                    </a:extLst>
                  </p14:cNvPr>
                  <p14:cNvContentPartPr/>
                  <p14:nvPr/>
                </p14:nvContentPartPr>
                <p14:xfrm>
                  <a:off x="3434123" y="4259049"/>
                  <a:ext cx="95760" cy="26388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3C186DF-5E99-E044-9682-013F10067E94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410723" y="4235289"/>
                    <a:ext cx="143280" cy="31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B8ABF01-817C-E64A-A208-439B2F387987}"/>
                      </a:ext>
                    </a:extLst>
                  </p14:cNvPr>
                  <p14:cNvContentPartPr/>
                  <p14:nvPr/>
                </p14:nvContentPartPr>
                <p14:xfrm>
                  <a:off x="3868643" y="4331409"/>
                  <a:ext cx="148320" cy="2901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B8ABF01-817C-E64A-A208-439B2F387987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3845243" y="4307649"/>
                    <a:ext cx="195840" cy="33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B427F8C-54AA-C649-8206-DD3B4C4483F5}"/>
                      </a:ext>
                    </a:extLst>
                  </p14:cNvPr>
                  <p14:cNvContentPartPr/>
                  <p14:nvPr/>
                </p14:nvContentPartPr>
                <p14:xfrm>
                  <a:off x="3305963" y="4621209"/>
                  <a:ext cx="302400" cy="24408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B427F8C-54AA-C649-8206-DD3B4C4483F5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3282203" y="4597449"/>
                    <a:ext cx="349560" cy="29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EFE58A0-77B8-4C44-9815-A9ED12252F0C}"/>
                      </a:ext>
                    </a:extLst>
                  </p14:cNvPr>
                  <p14:cNvContentPartPr/>
                  <p14:nvPr/>
                </p14:nvContentPartPr>
                <p14:xfrm>
                  <a:off x="2746163" y="4657209"/>
                  <a:ext cx="145080" cy="273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EFE58A0-77B8-4C44-9815-A9ED12252F0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722763" y="4633809"/>
                    <a:ext cx="192600" cy="32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C4F7F66-A901-8240-9C5A-35637DA7877C}"/>
                      </a:ext>
                    </a:extLst>
                  </p14:cNvPr>
                  <p14:cNvContentPartPr/>
                  <p14:nvPr/>
                </p14:nvContentPartPr>
                <p14:xfrm>
                  <a:off x="3335483" y="4710129"/>
                  <a:ext cx="187920" cy="1551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C4F7F66-A901-8240-9C5A-35637DA7877C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3311723" y="4686369"/>
                    <a:ext cx="235080" cy="20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6D774AE-42B4-B64B-ADB6-1CFB95A1B74B}"/>
                      </a:ext>
                    </a:extLst>
                  </p14:cNvPr>
                  <p14:cNvContentPartPr/>
                  <p14:nvPr/>
                </p14:nvContentPartPr>
                <p14:xfrm>
                  <a:off x="2937323" y="4667289"/>
                  <a:ext cx="359280" cy="24084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6D774AE-42B4-B64B-ADB6-1CFB95A1B74B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913563" y="4643529"/>
                    <a:ext cx="406440" cy="28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94B96C7F-B733-324F-8D67-6F4E5DFDEFEA}"/>
                      </a:ext>
                    </a:extLst>
                  </p14:cNvPr>
                  <p14:cNvContentPartPr/>
                  <p14:nvPr/>
                </p14:nvContentPartPr>
                <p14:xfrm>
                  <a:off x="3649763" y="4417089"/>
                  <a:ext cx="183240" cy="28872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94B96C7F-B733-324F-8D67-6F4E5DFDEFEA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3626003" y="4393329"/>
                    <a:ext cx="230400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7DFC890B-1C92-DE4D-A57D-DC8AEBA42401}"/>
                      </a:ext>
                    </a:extLst>
                  </p14:cNvPr>
                  <p14:cNvContentPartPr/>
                  <p14:nvPr/>
                </p14:nvContentPartPr>
                <p14:xfrm>
                  <a:off x="3990683" y="4142049"/>
                  <a:ext cx="105840" cy="23220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7DFC890B-1C92-DE4D-A57D-DC8AEBA4240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3966923" y="4118289"/>
                    <a:ext cx="15300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8380C1-C043-2447-BA24-06DB9DC59D41}"/>
                      </a:ext>
                    </a:extLst>
                  </p14:cNvPr>
                  <p14:cNvContentPartPr/>
                  <p14:nvPr/>
                </p14:nvContentPartPr>
                <p14:xfrm>
                  <a:off x="3855323" y="3968529"/>
                  <a:ext cx="158760" cy="33984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8380C1-C043-2447-BA24-06DB9DC59D41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831563" y="3944769"/>
                    <a:ext cx="205920" cy="38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4854C025-96F8-E34C-9CB1-F1BE88F442D5}"/>
                      </a:ext>
                    </a:extLst>
                  </p14:cNvPr>
                  <p14:cNvContentPartPr/>
                  <p14:nvPr/>
                </p14:nvContentPartPr>
                <p14:xfrm>
                  <a:off x="2657243" y="4051689"/>
                  <a:ext cx="360" cy="36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4854C025-96F8-E34C-9CB1-F1BE88F442D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633843" y="4027929"/>
                    <a:ext cx="4752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8AE250B8-DD3E-AA48-9C0D-B7ECD204D267}"/>
                      </a:ext>
                    </a:extLst>
                  </p14:cNvPr>
                  <p14:cNvContentPartPr/>
                  <p14:nvPr/>
                </p14:nvContentPartPr>
                <p14:xfrm>
                  <a:off x="1898723" y="4041609"/>
                  <a:ext cx="288720" cy="20448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8AE250B8-DD3E-AA48-9C0D-B7ECD204D267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875323" y="4018209"/>
                    <a:ext cx="33588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0786670F-739D-4442-9F98-4A8518F1F317}"/>
                      </a:ext>
                    </a:extLst>
                  </p14:cNvPr>
                  <p14:cNvContentPartPr/>
                  <p14:nvPr/>
                </p14:nvContentPartPr>
                <p14:xfrm>
                  <a:off x="1651403" y="3942969"/>
                  <a:ext cx="150480" cy="31644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0786670F-739D-4442-9F98-4A8518F1F317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628003" y="3919209"/>
                    <a:ext cx="197640" cy="36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0D1CEB78-039C-F248-9942-C835BED64CE6}"/>
                      </a:ext>
                    </a:extLst>
                  </p14:cNvPr>
                  <p14:cNvContentPartPr/>
                  <p14:nvPr/>
                </p14:nvContentPartPr>
                <p14:xfrm>
                  <a:off x="1271603" y="4548849"/>
                  <a:ext cx="63000" cy="1368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0D1CEB78-039C-F248-9942-C835BED64CE6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247843" y="4525089"/>
                    <a:ext cx="110160" cy="6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2D8A656-C6D7-1D48-8646-E6C0DEA25172}"/>
                      </a:ext>
                    </a:extLst>
                  </p14:cNvPr>
                  <p14:cNvContentPartPr/>
                  <p14:nvPr/>
                </p14:nvContentPartPr>
                <p14:xfrm>
                  <a:off x="1226603" y="4229529"/>
                  <a:ext cx="284040" cy="21096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D2D8A656-C6D7-1D48-8646-E6C0DEA25172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202843" y="4205769"/>
                    <a:ext cx="331560" cy="25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03ADA0CD-78A0-E545-961D-78E74996A076}"/>
                      </a:ext>
                    </a:extLst>
                  </p14:cNvPr>
                  <p14:cNvContentPartPr/>
                  <p14:nvPr/>
                </p14:nvContentPartPr>
                <p14:xfrm>
                  <a:off x="3329003" y="5009649"/>
                  <a:ext cx="360" cy="36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03ADA0CD-78A0-E545-961D-78E74996A07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05243" y="4985889"/>
                    <a:ext cx="4752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73B6B93B-7DA5-D14B-AA4B-74D691708D7F}"/>
                      </a:ext>
                    </a:extLst>
                  </p14:cNvPr>
                  <p14:cNvContentPartPr/>
                  <p14:nvPr/>
                </p14:nvContentPartPr>
                <p14:xfrm>
                  <a:off x="3318923" y="4999569"/>
                  <a:ext cx="360" cy="360"/>
                </p14:xfrm>
              </p:contentPart>
            </mc:Choice>
            <mc:Fallback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73B6B93B-7DA5-D14B-AA4B-74D691708D7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95523" y="4976169"/>
                    <a:ext cx="4752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8E382043-B6E5-9847-A693-64C75B999FD5}"/>
                      </a:ext>
                    </a:extLst>
                  </p14:cNvPr>
                  <p14:cNvContentPartPr/>
                  <p14:nvPr/>
                </p14:nvContentPartPr>
                <p14:xfrm>
                  <a:off x="2894483" y="4677009"/>
                  <a:ext cx="6840" cy="1008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8E382043-B6E5-9847-A693-64C75B999FD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870723" y="4653249"/>
                    <a:ext cx="5436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1024" name="Ink 1023">
                    <a:extLst>
                      <a:ext uri="{FF2B5EF4-FFF2-40B4-BE49-F238E27FC236}">
                        <a16:creationId xmlns:a16="http://schemas.microsoft.com/office/drawing/2014/main" id="{990F2878-75DA-974F-B050-D3862BAAD6A5}"/>
                      </a:ext>
                    </a:extLst>
                  </p14:cNvPr>
                  <p14:cNvContentPartPr/>
                  <p14:nvPr/>
                </p14:nvContentPartPr>
                <p14:xfrm>
                  <a:off x="2581283" y="4265529"/>
                  <a:ext cx="145440" cy="402120"/>
                </p14:xfrm>
              </p:contentPart>
            </mc:Choice>
            <mc:Fallback>
              <p:pic>
                <p:nvPicPr>
                  <p:cNvPr id="1024" name="Ink 1023">
                    <a:extLst>
                      <a:ext uri="{FF2B5EF4-FFF2-40B4-BE49-F238E27FC236}">
                        <a16:creationId xmlns:a16="http://schemas.microsoft.com/office/drawing/2014/main" id="{990F2878-75DA-974F-B050-D3862BAAD6A5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2557523" y="4241769"/>
                    <a:ext cx="192960" cy="449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D1FD0821-0FB0-4440-A4D4-FFEBF944A31B}"/>
                    </a:ext>
                  </a:extLst>
                </p14:cNvPr>
                <p14:cNvContentPartPr/>
                <p14:nvPr/>
              </p14:nvContentPartPr>
              <p14:xfrm>
                <a:off x="4649123" y="4232769"/>
                <a:ext cx="360" cy="36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D1FD0821-0FB0-4440-A4D4-FFEBF944A31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33643" y="421728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FB5C0EB0-95CE-3045-9738-FE21F1B78C9E}"/>
                    </a:ext>
                  </a:extLst>
                </p14:cNvPr>
                <p14:cNvContentPartPr/>
                <p14:nvPr/>
              </p14:nvContentPartPr>
              <p14:xfrm>
                <a:off x="5202083" y="3521769"/>
                <a:ext cx="360" cy="36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FB5C0EB0-95CE-3045-9738-FE21F1B78C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86603" y="350628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552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E575571-593F-8C4B-B6E3-4E74681DE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7" t="18750" b="24875"/>
          <a:stretch/>
        </p:blipFill>
        <p:spPr>
          <a:xfrm>
            <a:off x="1849315" y="3594633"/>
            <a:ext cx="4927448" cy="2266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FF4B05-E6D5-5C4F-9BAB-7A1A29CBC9DE}"/>
              </a:ext>
            </a:extLst>
          </p:cNvPr>
          <p:cNvSpPr txBox="1"/>
          <p:nvPr/>
        </p:nvSpPr>
        <p:spPr>
          <a:xfrm>
            <a:off x="3270946" y="4319746"/>
            <a:ext cx="8277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rgbClr val="79301F"/>
                </a:solidFill>
                <a:latin typeface="Helvetica" pitchFamily="2" charset="0"/>
              </a:rPr>
              <a:t>Gulf of Alaska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B35B4-365E-8B48-8521-7E0F2579C3F7}"/>
              </a:ext>
            </a:extLst>
          </p:cNvPr>
          <p:cNvSpPr txBox="1"/>
          <p:nvPr/>
        </p:nvSpPr>
        <p:spPr>
          <a:xfrm>
            <a:off x="3420961" y="4780955"/>
            <a:ext cx="827782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rgbClr val="E4B174"/>
                </a:solidFill>
                <a:latin typeface="Helvetica" pitchFamily="2" charset="0"/>
              </a:rPr>
              <a:t>West Coast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E045B-3F1C-EF49-AF82-8137936BDA8B}"/>
              </a:ext>
            </a:extLst>
          </p:cNvPr>
          <p:cNvSpPr txBox="1"/>
          <p:nvPr/>
        </p:nvSpPr>
        <p:spPr>
          <a:xfrm>
            <a:off x="2196702" y="4507705"/>
            <a:ext cx="827782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rgbClr val="F69A72"/>
                </a:solidFill>
                <a:latin typeface="Helvetica" pitchFamily="2" charset="0"/>
              </a:rPr>
              <a:t>Aleutian Islands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2833E-D76D-4243-B0A1-C68C3991C7D8}"/>
              </a:ext>
            </a:extLst>
          </p:cNvPr>
          <p:cNvSpPr txBox="1"/>
          <p:nvPr/>
        </p:nvSpPr>
        <p:spPr>
          <a:xfrm>
            <a:off x="2319934" y="3988331"/>
            <a:ext cx="492918" cy="57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rgbClr val="E85A5D"/>
                </a:solidFill>
                <a:latin typeface="Helvetica" pitchFamily="2" charset="0"/>
              </a:rPr>
              <a:t>Eastern Bering Sea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3E5-042A-A94D-86DA-ED18107B757B}"/>
              </a:ext>
            </a:extLst>
          </p:cNvPr>
          <p:cNvSpPr txBox="1"/>
          <p:nvPr/>
        </p:nvSpPr>
        <p:spPr>
          <a:xfrm>
            <a:off x="4631826" y="5019377"/>
            <a:ext cx="8277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rgbClr val="AC3E3F"/>
                </a:solidFill>
                <a:latin typeface="Helvetica" pitchFamily="2" charset="0"/>
              </a:rPr>
              <a:t>Gulf of Mexico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A620A-925F-9644-8D06-F84E3EBDBB34}"/>
              </a:ext>
            </a:extLst>
          </p:cNvPr>
          <p:cNvSpPr txBox="1"/>
          <p:nvPr/>
        </p:nvSpPr>
        <p:spPr>
          <a:xfrm>
            <a:off x="5335761" y="5137468"/>
            <a:ext cx="8277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rgbClr val="D67235"/>
                </a:solidFill>
                <a:latin typeface="Helvetica" pitchFamily="2" charset="0"/>
              </a:rPr>
              <a:t>Southeast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FABB3-4585-AB49-AC6E-BF756B15DC40}"/>
              </a:ext>
            </a:extLst>
          </p:cNvPr>
          <p:cNvSpPr txBox="1"/>
          <p:nvPr/>
        </p:nvSpPr>
        <p:spPr>
          <a:xfrm>
            <a:off x="5470794" y="4894267"/>
            <a:ext cx="8277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rgbClr val="FA796B"/>
                </a:solidFill>
                <a:latin typeface="Helvetica" pitchFamily="2" charset="0"/>
              </a:rPr>
              <a:t>Northeast 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3ABB74-AC50-2548-9808-94E9B9F6F680}"/>
              </a:ext>
            </a:extLst>
          </p:cNvPr>
          <p:cNvSpPr txBox="1"/>
          <p:nvPr/>
        </p:nvSpPr>
        <p:spPr>
          <a:xfrm>
            <a:off x="5717504" y="4764377"/>
            <a:ext cx="8277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rgbClr val="A8512A"/>
                </a:solidFill>
                <a:latin typeface="Helvetica" pitchFamily="2" charset="0"/>
              </a:rPr>
              <a:t>Scotian Shelf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0BD8C-D6AF-C84E-B420-3400559DFDF9}"/>
              </a:ext>
            </a:extLst>
          </p:cNvPr>
          <p:cNvSpPr txBox="1"/>
          <p:nvPr/>
        </p:nvSpPr>
        <p:spPr>
          <a:xfrm>
            <a:off x="5965055" y="4154673"/>
            <a:ext cx="8277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rgbClr val="6F2321"/>
                </a:solidFill>
                <a:latin typeface="Helvetica" pitchFamily="2" charset="0"/>
              </a:rPr>
              <a:t>Newfoundland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8B4FF8-49E3-4C47-8D9C-6E5AC6527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82"/>
          <a:stretch/>
        </p:blipFill>
        <p:spPr>
          <a:xfrm>
            <a:off x="685800" y="4114800"/>
            <a:ext cx="4538284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50115F-9E4D-BB45-B13D-3D9A0534A7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49"/>
          <a:stretch/>
        </p:blipFill>
        <p:spPr>
          <a:xfrm>
            <a:off x="812176" y="6421028"/>
            <a:ext cx="4523585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2062DE-07F9-CA49-A280-14BAFD332B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757"/>
          <a:stretch/>
        </p:blipFill>
        <p:spPr>
          <a:xfrm>
            <a:off x="892546" y="1962950"/>
            <a:ext cx="456706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129</Words>
  <Application>Microsoft Macintosh PowerPoint</Application>
  <PresentationFormat>Letter Paper (8.5x11 in)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18</cp:revision>
  <dcterms:created xsi:type="dcterms:W3CDTF">2021-03-24T17:20:04Z</dcterms:created>
  <dcterms:modified xsi:type="dcterms:W3CDTF">2021-03-25T14:48:41Z</dcterms:modified>
</cp:coreProperties>
</file>