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50292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>
      <p:cViewPr>
        <p:scale>
          <a:sx n="215" d="100"/>
          <a:sy n="215" d="100"/>
        </p:scale>
        <p:origin x="145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CB57F-2614-3F41-BE6C-EA00BE761069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1143000"/>
            <a:ext cx="4848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A463C-8116-0A45-8D7E-A6C7A6575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1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1pPr>
    <a:lvl2pPr marL="219456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2pPr>
    <a:lvl3pPr marL="438912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3pPr>
    <a:lvl4pPr marL="658368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4pPr>
    <a:lvl5pPr marL="877824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5pPr>
    <a:lvl6pPr marL="1097280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6pPr>
    <a:lvl7pPr marL="1316736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7pPr>
    <a:lvl8pPr marL="1536192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8pPr>
    <a:lvl9pPr marL="1755648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4888" y="1143000"/>
            <a:ext cx="4848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A463C-8116-0A45-8D7E-A6C7A65757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1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523770"/>
            <a:ext cx="3771900" cy="1114213"/>
          </a:xfrm>
        </p:spPr>
        <p:txBody>
          <a:bodyPr anchor="b"/>
          <a:lstStyle>
            <a:lvl1pPr algn="ctr">
              <a:defRPr sz="24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1680951"/>
            <a:ext cx="3771900" cy="772689"/>
          </a:xfrm>
        </p:spPr>
        <p:txBody>
          <a:bodyPr/>
          <a:lstStyle>
            <a:lvl1pPr marL="0" indent="0" algn="ctr">
              <a:buNone/>
              <a:defRPr sz="990"/>
            </a:lvl1pPr>
            <a:lvl2pPr marL="188595" indent="0" algn="ctr">
              <a:buNone/>
              <a:defRPr sz="825"/>
            </a:lvl2pPr>
            <a:lvl3pPr marL="377190" indent="0" algn="ctr">
              <a:buNone/>
              <a:defRPr sz="743"/>
            </a:lvl3pPr>
            <a:lvl4pPr marL="565785" indent="0" algn="ctr">
              <a:buNone/>
              <a:defRPr sz="660"/>
            </a:lvl4pPr>
            <a:lvl5pPr marL="754380" indent="0" algn="ctr">
              <a:buNone/>
              <a:defRPr sz="660"/>
            </a:lvl5pPr>
            <a:lvl6pPr marL="942975" indent="0" algn="ctr">
              <a:buNone/>
              <a:defRPr sz="660"/>
            </a:lvl6pPr>
            <a:lvl7pPr marL="1131570" indent="0" algn="ctr">
              <a:buNone/>
              <a:defRPr sz="660"/>
            </a:lvl7pPr>
            <a:lvl8pPr marL="1320165" indent="0" algn="ctr">
              <a:buNone/>
              <a:defRPr sz="660"/>
            </a:lvl8pPr>
            <a:lvl9pPr marL="1508760" indent="0" algn="ctr">
              <a:buNone/>
              <a:defRPr sz="6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CA12-137C-3044-95E5-C17F7EF75599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9E65-C380-0945-ABF1-D94BA5F7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6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CA12-137C-3044-95E5-C17F7EF75599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9E65-C380-0945-ABF1-D94BA5F7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4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99021" y="170392"/>
            <a:ext cx="1084421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757" y="170392"/>
            <a:ext cx="3190399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CA12-137C-3044-95E5-C17F7EF75599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9E65-C380-0945-ABF1-D94BA5F7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1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CA12-137C-3044-95E5-C17F7EF75599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9E65-C380-0945-ABF1-D94BA5F7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0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38" y="797878"/>
            <a:ext cx="4337685" cy="1331277"/>
          </a:xfrm>
        </p:spPr>
        <p:txBody>
          <a:bodyPr anchor="b"/>
          <a:lstStyle>
            <a:lvl1pPr>
              <a:defRPr sz="24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38" y="2141750"/>
            <a:ext cx="4337685" cy="700087"/>
          </a:xfrm>
        </p:spPr>
        <p:txBody>
          <a:bodyPr/>
          <a:lstStyle>
            <a:lvl1pPr marL="0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1pPr>
            <a:lvl2pPr marL="188595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2pPr>
            <a:lvl3pPr marL="377190" indent="0">
              <a:buNone/>
              <a:defRPr sz="743">
                <a:solidFill>
                  <a:schemeClr val="tx1">
                    <a:tint val="75000"/>
                  </a:schemeClr>
                </a:solidFill>
              </a:defRPr>
            </a:lvl3pPr>
            <a:lvl4pPr marL="565785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4pPr>
            <a:lvl5pPr marL="754380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5pPr>
            <a:lvl6pPr marL="942975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6pPr>
            <a:lvl7pPr marL="1131570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7pPr>
            <a:lvl8pPr marL="1320165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8pPr>
            <a:lvl9pPr marL="1508760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CA12-137C-3044-95E5-C17F7EF75599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9E65-C380-0945-ABF1-D94BA5F7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8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58" y="851959"/>
            <a:ext cx="213741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6033" y="851959"/>
            <a:ext cx="213741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CA12-137C-3044-95E5-C17F7EF75599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9E65-C380-0945-ABF1-D94BA5F7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0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170392"/>
            <a:ext cx="4337685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13" y="784543"/>
            <a:ext cx="2127587" cy="384492"/>
          </a:xfrm>
        </p:spPr>
        <p:txBody>
          <a:bodyPr anchor="b"/>
          <a:lstStyle>
            <a:lvl1pPr marL="0" indent="0">
              <a:buNone/>
              <a:defRPr sz="990" b="1"/>
            </a:lvl1pPr>
            <a:lvl2pPr marL="188595" indent="0">
              <a:buNone/>
              <a:defRPr sz="825" b="1"/>
            </a:lvl2pPr>
            <a:lvl3pPr marL="377190" indent="0">
              <a:buNone/>
              <a:defRPr sz="743" b="1"/>
            </a:lvl3pPr>
            <a:lvl4pPr marL="565785" indent="0">
              <a:buNone/>
              <a:defRPr sz="660" b="1"/>
            </a:lvl4pPr>
            <a:lvl5pPr marL="754380" indent="0">
              <a:buNone/>
              <a:defRPr sz="660" b="1"/>
            </a:lvl5pPr>
            <a:lvl6pPr marL="942975" indent="0">
              <a:buNone/>
              <a:defRPr sz="660" b="1"/>
            </a:lvl6pPr>
            <a:lvl7pPr marL="1131570" indent="0">
              <a:buNone/>
              <a:defRPr sz="660" b="1"/>
            </a:lvl7pPr>
            <a:lvl8pPr marL="1320165" indent="0">
              <a:buNone/>
              <a:defRPr sz="660" b="1"/>
            </a:lvl8pPr>
            <a:lvl9pPr marL="1508760" indent="0">
              <a:buNone/>
              <a:defRPr sz="6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413" y="1169035"/>
            <a:ext cx="2127587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46033" y="784543"/>
            <a:ext cx="2138065" cy="384492"/>
          </a:xfrm>
        </p:spPr>
        <p:txBody>
          <a:bodyPr anchor="b"/>
          <a:lstStyle>
            <a:lvl1pPr marL="0" indent="0">
              <a:buNone/>
              <a:defRPr sz="990" b="1"/>
            </a:lvl1pPr>
            <a:lvl2pPr marL="188595" indent="0">
              <a:buNone/>
              <a:defRPr sz="825" b="1"/>
            </a:lvl2pPr>
            <a:lvl3pPr marL="377190" indent="0">
              <a:buNone/>
              <a:defRPr sz="743" b="1"/>
            </a:lvl3pPr>
            <a:lvl4pPr marL="565785" indent="0">
              <a:buNone/>
              <a:defRPr sz="660" b="1"/>
            </a:lvl4pPr>
            <a:lvl5pPr marL="754380" indent="0">
              <a:buNone/>
              <a:defRPr sz="660" b="1"/>
            </a:lvl5pPr>
            <a:lvl6pPr marL="942975" indent="0">
              <a:buNone/>
              <a:defRPr sz="660" b="1"/>
            </a:lvl6pPr>
            <a:lvl7pPr marL="1131570" indent="0">
              <a:buNone/>
              <a:defRPr sz="660" b="1"/>
            </a:lvl7pPr>
            <a:lvl8pPr marL="1320165" indent="0">
              <a:buNone/>
              <a:defRPr sz="660" b="1"/>
            </a:lvl8pPr>
            <a:lvl9pPr marL="1508760" indent="0">
              <a:buNone/>
              <a:defRPr sz="6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46033" y="1169035"/>
            <a:ext cx="2138065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CA12-137C-3044-95E5-C17F7EF75599}" type="datetimeFigureOut">
              <a:rPr lang="en-US" smtClean="0"/>
              <a:t>9/13/22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9E65-C380-0945-ABF1-D94BA5F7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8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CA12-137C-3044-95E5-C17F7EF75599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9E65-C380-0945-ABF1-D94BA5F7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8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CA12-137C-3044-95E5-C17F7EF75599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9E65-C380-0945-ABF1-D94BA5F7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1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213360"/>
            <a:ext cx="1622048" cy="746760"/>
          </a:xfrm>
        </p:spPr>
        <p:txBody>
          <a:bodyPr anchor="b"/>
          <a:lstStyle>
            <a:lvl1pPr>
              <a:defRPr sz="1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065" y="460799"/>
            <a:ext cx="2546033" cy="2274358"/>
          </a:xfrm>
        </p:spPr>
        <p:txBody>
          <a:bodyPr/>
          <a:lstStyle>
            <a:lvl1pPr>
              <a:defRPr sz="1320"/>
            </a:lvl1pPr>
            <a:lvl2pPr>
              <a:defRPr sz="1155"/>
            </a:lvl2pPr>
            <a:lvl3pPr>
              <a:defRPr sz="99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960120"/>
            <a:ext cx="1622048" cy="1778741"/>
          </a:xfrm>
        </p:spPr>
        <p:txBody>
          <a:bodyPr/>
          <a:lstStyle>
            <a:lvl1pPr marL="0" indent="0">
              <a:buNone/>
              <a:defRPr sz="660"/>
            </a:lvl1pPr>
            <a:lvl2pPr marL="188595" indent="0">
              <a:buNone/>
              <a:defRPr sz="578"/>
            </a:lvl2pPr>
            <a:lvl3pPr marL="377190" indent="0">
              <a:buNone/>
              <a:defRPr sz="495"/>
            </a:lvl3pPr>
            <a:lvl4pPr marL="565785" indent="0">
              <a:buNone/>
              <a:defRPr sz="413"/>
            </a:lvl4pPr>
            <a:lvl5pPr marL="754380" indent="0">
              <a:buNone/>
              <a:defRPr sz="413"/>
            </a:lvl5pPr>
            <a:lvl6pPr marL="942975" indent="0">
              <a:buNone/>
              <a:defRPr sz="413"/>
            </a:lvl6pPr>
            <a:lvl7pPr marL="1131570" indent="0">
              <a:buNone/>
              <a:defRPr sz="413"/>
            </a:lvl7pPr>
            <a:lvl8pPr marL="1320165" indent="0">
              <a:buNone/>
              <a:defRPr sz="413"/>
            </a:lvl8pPr>
            <a:lvl9pPr marL="1508760" indent="0">
              <a:buNone/>
              <a:defRPr sz="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CA12-137C-3044-95E5-C17F7EF75599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9E65-C380-0945-ABF1-D94BA5F7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8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213360"/>
            <a:ext cx="1622048" cy="746760"/>
          </a:xfrm>
        </p:spPr>
        <p:txBody>
          <a:bodyPr anchor="b"/>
          <a:lstStyle>
            <a:lvl1pPr>
              <a:defRPr sz="1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8065" y="460799"/>
            <a:ext cx="2546033" cy="2274358"/>
          </a:xfrm>
        </p:spPr>
        <p:txBody>
          <a:bodyPr anchor="t"/>
          <a:lstStyle>
            <a:lvl1pPr marL="0" indent="0">
              <a:buNone/>
              <a:defRPr sz="1320"/>
            </a:lvl1pPr>
            <a:lvl2pPr marL="188595" indent="0">
              <a:buNone/>
              <a:defRPr sz="1155"/>
            </a:lvl2pPr>
            <a:lvl3pPr marL="377190" indent="0">
              <a:buNone/>
              <a:defRPr sz="990"/>
            </a:lvl3pPr>
            <a:lvl4pPr marL="565785" indent="0">
              <a:buNone/>
              <a:defRPr sz="825"/>
            </a:lvl4pPr>
            <a:lvl5pPr marL="754380" indent="0">
              <a:buNone/>
              <a:defRPr sz="825"/>
            </a:lvl5pPr>
            <a:lvl6pPr marL="942975" indent="0">
              <a:buNone/>
              <a:defRPr sz="825"/>
            </a:lvl6pPr>
            <a:lvl7pPr marL="1131570" indent="0">
              <a:buNone/>
              <a:defRPr sz="825"/>
            </a:lvl7pPr>
            <a:lvl8pPr marL="1320165" indent="0">
              <a:buNone/>
              <a:defRPr sz="825"/>
            </a:lvl8pPr>
            <a:lvl9pPr marL="1508760" indent="0">
              <a:buNone/>
              <a:defRPr sz="8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960120"/>
            <a:ext cx="1622048" cy="1778741"/>
          </a:xfrm>
        </p:spPr>
        <p:txBody>
          <a:bodyPr/>
          <a:lstStyle>
            <a:lvl1pPr marL="0" indent="0">
              <a:buNone/>
              <a:defRPr sz="660"/>
            </a:lvl1pPr>
            <a:lvl2pPr marL="188595" indent="0">
              <a:buNone/>
              <a:defRPr sz="578"/>
            </a:lvl2pPr>
            <a:lvl3pPr marL="377190" indent="0">
              <a:buNone/>
              <a:defRPr sz="495"/>
            </a:lvl3pPr>
            <a:lvl4pPr marL="565785" indent="0">
              <a:buNone/>
              <a:defRPr sz="413"/>
            </a:lvl4pPr>
            <a:lvl5pPr marL="754380" indent="0">
              <a:buNone/>
              <a:defRPr sz="413"/>
            </a:lvl5pPr>
            <a:lvl6pPr marL="942975" indent="0">
              <a:buNone/>
              <a:defRPr sz="413"/>
            </a:lvl6pPr>
            <a:lvl7pPr marL="1131570" indent="0">
              <a:buNone/>
              <a:defRPr sz="413"/>
            </a:lvl7pPr>
            <a:lvl8pPr marL="1320165" indent="0">
              <a:buNone/>
              <a:defRPr sz="413"/>
            </a:lvl8pPr>
            <a:lvl9pPr marL="1508760" indent="0">
              <a:buNone/>
              <a:defRPr sz="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CA12-137C-3044-95E5-C17F7EF75599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9E65-C380-0945-ABF1-D94BA5F7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1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758" y="170392"/>
            <a:ext cx="4337685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758" y="851959"/>
            <a:ext cx="4337685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758" y="2966297"/>
            <a:ext cx="113157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9CA12-137C-3044-95E5-C17F7EF75599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5923" y="2966297"/>
            <a:ext cx="1697355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1873" y="2966297"/>
            <a:ext cx="113157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A9E65-C380-0945-ABF1-D94BA5F7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9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77190" rtl="0" eaLnBrk="1" latinLnBrk="0" hangingPunct="1">
        <a:lnSpc>
          <a:spcPct val="90000"/>
        </a:lnSpc>
        <a:spcBef>
          <a:spcPct val="0"/>
        </a:spcBef>
        <a:buNone/>
        <a:defRPr sz="18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298" indent="-94298" algn="l" defTabSz="37719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1pPr>
      <a:lvl2pPr marL="282893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2pPr>
      <a:lvl3pPr marL="471488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3pPr>
      <a:lvl4pPr marL="660083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848678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1037273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225868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414463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603058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1pPr>
      <a:lvl2pPr marL="188595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2pPr>
      <a:lvl3pPr marL="377190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3pPr>
      <a:lvl4pPr marL="565785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754380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131570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320165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508760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C017077-1E8A-FAFC-670A-6F21CA2A0675}"/>
              </a:ext>
            </a:extLst>
          </p:cNvPr>
          <p:cNvSpPr txBox="1"/>
          <p:nvPr/>
        </p:nvSpPr>
        <p:spPr>
          <a:xfrm>
            <a:off x="524751" y="795177"/>
            <a:ext cx="688335" cy="208568"/>
          </a:xfrm>
          <a:prstGeom prst="round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25" dirty="0">
                <a:latin typeface="Arial" panose="020B0604020202020204" pitchFamily="34" charset="0"/>
                <a:cs typeface="Arial" panose="020B0604020202020204" pitchFamily="34" charset="0"/>
              </a:rPr>
              <a:t>Raw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E1E4B-54A7-51B2-CB10-9176853860CB}"/>
              </a:ext>
            </a:extLst>
          </p:cNvPr>
          <p:cNvSpPr txBox="1"/>
          <p:nvPr/>
        </p:nvSpPr>
        <p:spPr>
          <a:xfrm>
            <a:off x="524871" y="1443183"/>
            <a:ext cx="688086" cy="208568"/>
          </a:xfrm>
          <a:prstGeom prst="round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25" dirty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B23344-8902-6240-2740-416DE8660364}"/>
              </a:ext>
            </a:extLst>
          </p:cNvPr>
          <p:cNvSpPr txBox="1"/>
          <p:nvPr/>
        </p:nvSpPr>
        <p:spPr>
          <a:xfrm>
            <a:off x="524751" y="1987241"/>
            <a:ext cx="688335" cy="417135"/>
          </a:xfrm>
          <a:prstGeom prst="round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25" dirty="0">
                <a:latin typeface="Arial" panose="020B0604020202020204" pitchFamily="34" charset="0"/>
                <a:cs typeface="Arial" panose="020B0604020202020204" pitchFamily="34" charset="0"/>
              </a:rPr>
              <a:t>Absolute 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CA494-8768-0F8B-5AD7-559CAA54C3A4}"/>
              </a:ext>
            </a:extLst>
          </p:cNvPr>
          <p:cNvSpPr txBox="1"/>
          <p:nvPr/>
        </p:nvSpPr>
        <p:spPr>
          <a:xfrm>
            <a:off x="1277144" y="676153"/>
            <a:ext cx="1200150" cy="658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25" i="1" dirty="0">
                <a:latin typeface="Arial" panose="020B0604020202020204" pitchFamily="34" charset="0"/>
                <a:cs typeface="Arial" panose="020B0604020202020204" pitchFamily="34" charset="0"/>
              </a:rPr>
              <a:t>Metabolic Hypothesis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9DE00F-27F7-3284-107E-48FE6776D1B9}"/>
              </a:ext>
            </a:extLst>
          </p:cNvPr>
          <p:cNvSpPr txBox="1"/>
          <p:nvPr/>
        </p:nvSpPr>
        <p:spPr>
          <a:xfrm>
            <a:off x="2478909" y="676153"/>
            <a:ext cx="1227398" cy="658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25" i="1" dirty="0">
                <a:latin typeface="Arial" panose="020B0604020202020204" pitchFamily="34" charset="0"/>
                <a:cs typeface="Arial" panose="020B0604020202020204" pitchFamily="34" charset="0"/>
              </a:rPr>
              <a:t>Metabolic Hypothesis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23FB43-59FC-3115-7D4A-96D803080477}"/>
              </a:ext>
            </a:extLst>
          </p:cNvPr>
          <p:cNvSpPr txBox="1"/>
          <p:nvPr/>
        </p:nvSpPr>
        <p:spPr>
          <a:xfrm>
            <a:off x="3708027" y="676153"/>
            <a:ext cx="1200150" cy="658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25" i="1" dirty="0">
                <a:latin typeface="Arial" panose="020B0604020202020204" pitchFamily="34" charset="0"/>
                <a:cs typeface="Arial" panose="020B0604020202020204" pitchFamily="34" charset="0"/>
              </a:rPr>
              <a:t>Seasonality Hypothesis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7C3A0F-3EF9-322C-2E95-C6D236E0F6D2}"/>
              </a:ext>
            </a:extLst>
          </p:cNvPr>
          <p:cNvSpPr txBox="1"/>
          <p:nvPr/>
        </p:nvSpPr>
        <p:spPr>
          <a:xfrm>
            <a:off x="1277144" y="1342280"/>
            <a:ext cx="1200150" cy="658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25" i="1" dirty="0">
                <a:latin typeface="Arial" panose="020B0604020202020204" pitchFamily="34" charset="0"/>
                <a:cs typeface="Arial" panose="020B0604020202020204" pitchFamily="34" charset="0"/>
              </a:rPr>
              <a:t>Tropicalization Hypothesis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AFDD8E-33EA-961E-AE56-BF75EC0CC8BE}"/>
              </a:ext>
            </a:extLst>
          </p:cNvPr>
          <p:cNvSpPr txBox="1"/>
          <p:nvPr/>
        </p:nvSpPr>
        <p:spPr>
          <a:xfrm>
            <a:off x="2478909" y="1342280"/>
            <a:ext cx="1227398" cy="658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25" i="1" dirty="0">
                <a:latin typeface="Arial" panose="020B0604020202020204" pitchFamily="34" charset="0"/>
                <a:cs typeface="Arial" panose="020B0604020202020204" pitchFamily="34" charset="0"/>
              </a:rPr>
              <a:t>Tropicalization Hypothesis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B86FDF-7C90-B96C-CC42-F8F48C028AEE}"/>
              </a:ext>
            </a:extLst>
          </p:cNvPr>
          <p:cNvSpPr txBox="1"/>
          <p:nvPr/>
        </p:nvSpPr>
        <p:spPr>
          <a:xfrm>
            <a:off x="3708027" y="1342528"/>
            <a:ext cx="1200150" cy="657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25" i="1" dirty="0">
                <a:latin typeface="Arial" panose="020B0604020202020204" pitchFamily="34" charset="0"/>
                <a:cs typeface="Arial" panose="020B0604020202020204" pitchFamily="34" charset="0"/>
              </a:rPr>
              <a:t>Tropicalization or Seasonality Hypothesis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CF63A-A031-9B13-6E47-28FFC8AB89A1}"/>
              </a:ext>
            </a:extLst>
          </p:cNvPr>
          <p:cNvSpPr txBox="1"/>
          <p:nvPr/>
        </p:nvSpPr>
        <p:spPr>
          <a:xfrm>
            <a:off x="1277144" y="320690"/>
            <a:ext cx="1200150" cy="310723"/>
          </a:xfrm>
          <a:prstGeom prst="round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25" dirty="0"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3F7DBC-CCC0-FA0D-3DCC-BB23C32137E8}"/>
              </a:ext>
            </a:extLst>
          </p:cNvPr>
          <p:cNvSpPr txBox="1"/>
          <p:nvPr/>
        </p:nvSpPr>
        <p:spPr>
          <a:xfrm>
            <a:off x="2492533" y="320690"/>
            <a:ext cx="1200150" cy="310723"/>
          </a:xfrm>
          <a:prstGeom prst="round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25" dirty="0"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1F1838-386B-7E07-E37B-AED36BF13C66}"/>
              </a:ext>
            </a:extLst>
          </p:cNvPr>
          <p:cNvSpPr txBox="1"/>
          <p:nvPr/>
        </p:nvSpPr>
        <p:spPr>
          <a:xfrm>
            <a:off x="3708027" y="320690"/>
            <a:ext cx="1200150" cy="310723"/>
          </a:xfrm>
          <a:prstGeom prst="round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25" dirty="0">
                <a:latin typeface="Arial" panose="020B0604020202020204" pitchFamily="34" charset="0"/>
                <a:cs typeface="Arial" panose="020B0604020202020204" pitchFamily="34" charset="0"/>
              </a:rPr>
              <a:t>Seasonality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749258-6DB1-1EA0-746B-3D57245643A9}"/>
              </a:ext>
            </a:extLst>
          </p:cNvPr>
          <p:cNvSpPr txBox="1"/>
          <p:nvPr/>
        </p:nvSpPr>
        <p:spPr>
          <a:xfrm>
            <a:off x="1277144" y="2008127"/>
            <a:ext cx="1200150" cy="658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25" i="1" dirty="0">
                <a:latin typeface="Arial" panose="020B0604020202020204" pitchFamily="34" charset="0"/>
                <a:cs typeface="Arial" panose="020B0604020202020204" pitchFamily="34" charset="0"/>
              </a:rPr>
              <a:t>Opportunistic Hypothesis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5E8802-9C66-A276-1627-D79973A8E0EB}"/>
              </a:ext>
            </a:extLst>
          </p:cNvPr>
          <p:cNvSpPr txBox="1"/>
          <p:nvPr/>
        </p:nvSpPr>
        <p:spPr>
          <a:xfrm>
            <a:off x="2478909" y="2008127"/>
            <a:ext cx="1227398" cy="658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25" i="1" dirty="0">
                <a:latin typeface="Arial" panose="020B0604020202020204" pitchFamily="34" charset="0"/>
                <a:cs typeface="Arial" panose="020B0604020202020204" pitchFamily="34" charset="0"/>
              </a:rPr>
              <a:t>Opportunistic Hypothesis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C27420-B9B7-8391-1833-DC75A8FC6B86}"/>
              </a:ext>
            </a:extLst>
          </p:cNvPr>
          <p:cNvSpPr txBox="1"/>
          <p:nvPr/>
        </p:nvSpPr>
        <p:spPr>
          <a:xfrm>
            <a:off x="3708027" y="2008127"/>
            <a:ext cx="1200150" cy="658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25" i="1" dirty="0">
                <a:latin typeface="Arial" panose="020B0604020202020204" pitchFamily="34" charset="0"/>
                <a:cs typeface="Arial" panose="020B0604020202020204" pitchFamily="34" charset="0"/>
              </a:rPr>
              <a:t>Opportunistic Hypothesis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9249C6-BE9A-23AE-F6DF-74040FF22755}"/>
              </a:ext>
            </a:extLst>
          </p:cNvPr>
          <p:cNvSpPr txBox="1"/>
          <p:nvPr/>
        </p:nvSpPr>
        <p:spPr>
          <a:xfrm>
            <a:off x="2566621" y="25583"/>
            <a:ext cx="1031058" cy="3107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25" b="1" dirty="0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3BEB0E-DAF4-9196-4AA2-F12F45F616F5}"/>
              </a:ext>
            </a:extLst>
          </p:cNvPr>
          <p:cNvSpPr txBox="1"/>
          <p:nvPr/>
        </p:nvSpPr>
        <p:spPr>
          <a:xfrm rot="16200000">
            <a:off x="-460704" y="1419522"/>
            <a:ext cx="1497065" cy="3107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25" b="1" dirty="0">
                <a:latin typeface="Arial" panose="020B0604020202020204" pitchFamily="34" charset="0"/>
                <a:cs typeface="Arial" panose="020B0604020202020204" pitchFamily="34" charset="0"/>
              </a:rPr>
              <a:t>Transformations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FF41C8-B290-271D-4551-BD9DA684EDB8}"/>
              </a:ext>
            </a:extLst>
          </p:cNvPr>
          <p:cNvSpPr txBox="1"/>
          <p:nvPr/>
        </p:nvSpPr>
        <p:spPr>
          <a:xfrm>
            <a:off x="1687691" y="2806927"/>
            <a:ext cx="1309348" cy="208568"/>
          </a:xfrm>
          <a:prstGeom prst="round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25" dirty="0">
                <a:latin typeface="Arial" panose="020B0604020202020204" pitchFamily="34" charset="0"/>
                <a:cs typeface="Arial" panose="020B0604020202020204" pitchFamily="34" charset="0"/>
              </a:rPr>
              <a:t>0-9, 10 (Raw only)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3BB283-61AC-F5E9-B633-9A51641FE253}"/>
              </a:ext>
            </a:extLst>
          </p:cNvPr>
          <p:cNvSpPr txBox="1"/>
          <p:nvPr/>
        </p:nvSpPr>
        <p:spPr>
          <a:xfrm>
            <a:off x="3276116" y="2759753"/>
            <a:ext cx="772582" cy="3107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25" b="1" dirty="0">
                <a:latin typeface="Arial" panose="020B0604020202020204" pitchFamily="34" charset="0"/>
                <a:cs typeface="Arial" panose="020B0604020202020204" pitchFamily="34" charset="0"/>
              </a:rPr>
              <a:t>Depths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B045B3-0C69-68FC-9B77-81F3821ED2B5}"/>
              </a:ext>
            </a:extLst>
          </p:cNvPr>
          <p:cNvSpPr txBox="1"/>
          <p:nvPr/>
        </p:nvSpPr>
        <p:spPr>
          <a:xfrm>
            <a:off x="4204945" y="2698221"/>
            <a:ext cx="688335" cy="208568"/>
          </a:xfrm>
          <a:prstGeom prst="round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25" dirty="0">
                <a:latin typeface="Arial" panose="020B0604020202020204" pitchFamily="34" charset="0"/>
                <a:cs typeface="Arial" panose="020B0604020202020204" pitchFamily="34" charset="0"/>
              </a:rPr>
              <a:t>Surface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A4290C-BF02-E58E-CD5E-3355A150A287}"/>
              </a:ext>
            </a:extLst>
          </p:cNvPr>
          <p:cNvSpPr txBox="1"/>
          <p:nvPr/>
        </p:nvSpPr>
        <p:spPr>
          <a:xfrm>
            <a:off x="4204945" y="2911066"/>
            <a:ext cx="688335" cy="208568"/>
          </a:xfrm>
          <a:prstGeom prst="round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25" dirty="0"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1191B4-E9E3-D2E8-3045-0056EAD7D588}"/>
              </a:ext>
            </a:extLst>
          </p:cNvPr>
          <p:cNvSpPr txBox="1"/>
          <p:nvPr/>
        </p:nvSpPr>
        <p:spPr>
          <a:xfrm>
            <a:off x="754048" y="2755850"/>
            <a:ext cx="772582" cy="3107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25" b="1" dirty="0">
                <a:latin typeface="Arial" panose="020B0604020202020204" pitchFamily="34" charset="0"/>
                <a:cs typeface="Arial" panose="020B0604020202020204" pitchFamily="34" charset="0"/>
              </a:rPr>
              <a:t>Lags</a:t>
            </a:r>
          </a:p>
        </p:txBody>
      </p:sp>
    </p:spTree>
    <p:extLst>
      <p:ext uri="{BB962C8B-B14F-4D97-AF65-F5344CB8AC3E}">
        <p14:creationId xmlns:p14="http://schemas.microsoft.com/office/powerpoint/2010/main" val="1082795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1148</TotalTime>
  <Words>41</Words>
  <Application>Microsoft Macintosh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Kitchel</dc:creator>
  <cp:lastModifiedBy>Zoe Kitchel</cp:lastModifiedBy>
  <cp:revision>1</cp:revision>
  <dcterms:created xsi:type="dcterms:W3CDTF">2022-09-13T21:28:26Z</dcterms:created>
  <dcterms:modified xsi:type="dcterms:W3CDTF">2022-09-14T16:37:19Z</dcterms:modified>
</cp:coreProperties>
</file>