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2FD"/>
    <a:srgbClr val="6D7F8F"/>
    <a:srgbClr val="FD2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>
        <p:scale>
          <a:sx n="151" d="100"/>
          <a:sy n="151" d="100"/>
        </p:scale>
        <p:origin x="1600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8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A82F-BF86-E84F-9B0A-8BAB39BC5B1B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D4D8-3281-9A46-9FF4-0C8C61419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C664263A-006E-994F-87CE-38DC84A1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599"/>
            <a:ext cx="5015608" cy="3097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17098D-CE32-E441-885F-78B1DD097824}"/>
              </a:ext>
            </a:extLst>
          </p:cNvPr>
          <p:cNvSpPr txBox="1"/>
          <p:nvPr/>
        </p:nvSpPr>
        <p:spPr>
          <a:xfrm>
            <a:off x="4924183" y="3248903"/>
            <a:ext cx="1537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Temperature Metric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Maximum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Seasonality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Minimum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8750FB-5D7B-704C-96DA-43AE121A4FE9}"/>
              </a:ext>
            </a:extLst>
          </p:cNvPr>
          <p:cNvSpPr/>
          <p:nvPr/>
        </p:nvSpPr>
        <p:spPr>
          <a:xfrm>
            <a:off x="5048164" y="3491483"/>
            <a:ext cx="91440" cy="91440"/>
          </a:xfrm>
          <a:prstGeom prst="ellipse">
            <a:avLst/>
          </a:prstGeom>
          <a:solidFill>
            <a:srgbClr val="FD27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4DAE6-F27E-4847-9084-2C3500A83560}"/>
              </a:ext>
            </a:extLst>
          </p:cNvPr>
          <p:cNvSpPr/>
          <p:nvPr/>
        </p:nvSpPr>
        <p:spPr>
          <a:xfrm>
            <a:off x="5048164" y="3649270"/>
            <a:ext cx="91440" cy="91440"/>
          </a:xfrm>
          <a:prstGeom prst="ellipse">
            <a:avLst/>
          </a:prstGeom>
          <a:solidFill>
            <a:srgbClr val="6D7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BF5D13-D8D6-554C-9487-E49540E244E6}"/>
              </a:ext>
            </a:extLst>
          </p:cNvPr>
          <p:cNvSpPr/>
          <p:nvPr/>
        </p:nvSpPr>
        <p:spPr>
          <a:xfrm>
            <a:off x="5048164" y="3807057"/>
            <a:ext cx="91440" cy="91440"/>
          </a:xfrm>
          <a:prstGeom prst="ellipse">
            <a:avLst/>
          </a:prstGeom>
          <a:solidFill>
            <a:srgbClr val="0A3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47B0C8A5-D9D9-3E40-8BEA-0683DA264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3"/>
          <a:stretch/>
        </p:blipFill>
        <p:spPr>
          <a:xfrm>
            <a:off x="0" y="3952604"/>
            <a:ext cx="5015608" cy="28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3</cp:revision>
  <dcterms:created xsi:type="dcterms:W3CDTF">2021-05-24T23:49:33Z</dcterms:created>
  <dcterms:modified xsi:type="dcterms:W3CDTF">2021-05-25T00:03:33Z</dcterms:modified>
</cp:coreProperties>
</file>