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42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>
        <p:scale>
          <a:sx n="400" d="100"/>
          <a:sy n="400" d="100"/>
        </p:scale>
        <p:origin x="-3832" y="-7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0 642 24575,'0'3'0,"0"0"0,0 0 0,0 2 0,0 1 0,0-1 0,0 1 0,0-3 0,0 1 0,0-1 0,0 1 0,0-1 0,0 2 0,0-2 0,0 0 0,0 0 0,0 0 0,0 0 0,0 0 0,0 0 0,0 0 0,0 0 0,0 0 0,0 0 0,0 0 0,0 0 0,0 0 0,0 1 0,0-1 0,0 0 0,0 0 0,0 0 0,0 0 0,0 0 0,0 0 0,2 0 0,-2 0 0,3 1 0,-3-1 0,3 0 0,-3 0 0,3-1 0,-3 0 0,3-1 0,-2 2 0,0-2 0,0 1 0,0 1 0,1-3 0,-1 3 0,2-3 0,-3 3 0,1-1 0,1-1 0,-1 2 0,2-2 0,0 1 0,-1 1 0,1-3 0,-2 3 0,2-1 0,0-1 0,0 2 0,1-3 0,-1 3 0,0-1 0,0 1 0,0-2 0,-1 2 0,0-2 0,0 1 0,1-1 0,-1 2 0,1-3 0,-3 3 0,3-3 0,-1 3 0,1-3 0,0 3 0,0-3 0,-2 3 0,2-3 0,-2 1 0,1 1 0,1-2 0,-3 3 0,3-3 0,-2 1 0,1 1 0,1-2 0,-3 3 0,1-2 0,1 1 0,-2 0 0,1 0 0,-1 1 0,0 0 0,2 0 0,-2 0 0,1 0 0,-1 0 0,0 0 0,0 0 0,0 0 0,0 0 0,-1-2 0,1 2 0,-2-1 0,2 0 0,0 1 0,0 0 0,2 0 0,-2 0 0,3-1 0,-3 1 0,3-3 0,-1 3 0,1-2 0,0 2 0,0-1 0,-2 1 0,2-3 0,-1 3 0,1-1 0,0 1 0,0 0 0,0 0 0,-1 0 0,0-1 0,-1 0 0,1 0 0,0 0 0,0 1 0,-1-2 0,1 1 0,-2 1 0,3-3 0,-3 3 0,2-1 0,-2 1 0,1-2 0,-1 2 0,2-1 0,-2 1 0,1 0 0,-1 0 0,2 0 0,-2 0 0,0 0 0,1 0 0,0 0 0,0 0 0,-1 0 0,0 0 0,0 0 0,0 1 0,1-3 0,0 2 0,0-1 0,-1 1 0,2-2 0,-2 2 0,3-3 0,-3 3 0,3-3 0,-3 3 0,3-3 0,-3 3 0,3-1 0,-1 0 0,0 1 0,0-2 0,0 1 0,0 1 0,1-3 0,-2 3 0,2-1 0,1-1 0,-1 2 0,-2-1 0,2 0 0,-1 0 0,1-1 0,0 2 0,0-3 0,-1 3 0,1-3 0,-3 3 0,3-3 0,-2 3 0,2-1 0,0 1 0,-1 0 0,1-2 0,-3 2 0,3-3 0,-3 3 0,3-1 0,-3 1 0,3 0 0,-3 0 0,1 0 0,-1 0 0,2 0 0,-2 0 0,2 1 0,-2-1 0,0 0 0,0 0 0,0 0 0,0 0 0,0 0 0,0 0 0,0 0 0,0 0 0,0 0 0,0 1 0,0-1 0,0 0 0,0 0 0,0 0 0,0 0 0,0 0 0,-2 0 0,2 0 0,-2 1 0,1-1 0,1 0 0,-3 0 0,3 0 0,-3 0 0,2 0 0,-1 1 0,0-1 0,0 0 0,-1 0 0,2 0 0,-1 0 0,-1 0 0,1 0 0,-1 1 0,0-1 0,-2 0 0,2 2 0,-2-1 0,1 0 0,1 0 0,0 0 0,0 0 0,0 1 0,-1-2 0,1 0 0,0 2 0,1-2 0,-1 2 0,2-2 0,-3 0 0,1 1 0,2-1 0,-2-1 0,1 0 0,0 0 0,0 0 0,0 1 0,0-2 0,1 2 0,-1 0 0,2 0 0,-1 0 0,1 0 0,0 0 0,0 0 0,0 0 0,0 1 0,0-1 0,0 0 0,0 0 0,0 0 0,0 0 0,0 0 0,0 0 0,0 2 0,0 0 0,0 1 0,0 0 0,0 0 0,0-1 0,0 0 0,0-1 0,0 0 0,0 1 0,0-2 0,0 0 0,0 0 0,1 0 0,-1 0 0,2 1 0,-1-1 0,0 0 0,0 0 0,-1 0 0,1 0 0,0 0 0,1 0 0,-1 0 0,0 1 0,1-1 0,-2 0 0,1 0 0,-1 0 0,2 0 0,-2 0 0,1 0 0,-1 0 0,2 0 0,-2 1 0,2-1 0,-2 0 0,0 0 0,0 0 0,1 0 0,-1 0 0,2 0 0,-2 1 0,1-1 0,-1 0 0,2 0 0,-1 0 0,0 0 0,1 0 0,-1 2 0,2-1 0,-3 1 0,3-1 0,-3 0 0,3 1 0,-1-2 0,0 2 0,0-2 0,-1 2 0,1-2 0,-1 0 0,2 0 0,-3 1 0,3 0 0,-3 0 0,3 1 0,-2-2 0,1 0 0,0 0 0,0 0 0,1 2 0,-3-1 0,3 0 0,-3 0 0,2-1 0,-1 0 0,1 0 0,1 0 0,-1 0 0,0-1 0,-1 0 0,1-1 0,0 1 0,1 0 0,0 0 0,0 0 0,0-1 0,0 1 0,0-1 0,1 1 0,-1-1 0,-2 2 0,2-3 0,-1 1 0,1 1 0,0-1 0,0 1 0,0 1 0,0-2 0,0 1 0,-1 1 0,1-1 0,-2 1 0,1 0 0,1-2 0,-3 3 0,1 0 0,-1 2 0,0 1 0,0 0 0,0 0 0,0 0 0,0-2 0,0 2 0,0-2 0,0 0 0,0 2 0,0-4 0,2 2 0,-2-2 0,2 0 0,-2 1 0,0-1 0,0 0 0,0 0 0,0 0 0,0 0 0,0 0 0,1 0 0,-1 0 0,2 0 0,-2 1 0,0-1 0,0-1 0,0 1 0,0 0 0,1-1 0,-1 1 0,2-2 0,-2 2 0,0 1 0,0-1 0,0 0 0,0 0 0,0 0 0,0 0 0,0 0 0,0 1 0,0 0 0,0 0 0,0 2 0,0-2 0,0 1 0,0-2 0,0 0 0,0 0 0,0 0 0,0 0 0,0 2 0,0-1 0,0 1 0,0-2 0,0 2 0,0-2 0,0 2 0,0-2 0,0 0 0,0 0 0,0 0 0,0 1 0,0-1 0,0 0 0,0 0 0,0 0 0,0 0 0,0 0 0,0 0 0,0 0 0,0 0 0,0 0 0,0 0 0,0 0 0,0 0 0,0 0 0,0 0 0,0 0 0,0 0 0,0 0 0,0 0 0,0 0 0,0 0 0,0 0 0,0 0 0,0 0 0,0 1 0,0 0 0,0 0 0,0 2 0,0 0 0,0-1 0,0 1 0,0-2 0,0 3 0,0-4 0,0 2 0,0 0 0,0-2 0,0 2 0,0-2 0,0 0 0,0 0 0,0 1 0,0-1 0,0 0 0,0 0 0,0 2 0,0-2 0,0 2 0,0 0 0,0-2 0,0 2 0,0-2 0,0 1 0,0 0 0,0 0 0,0 1 0,0-2 0,0 0 0,0 0 0,0 2 0,0-2 0,0 4 0,0-3 0,0 0 0,0 1 0,0 0 0,0 0 0,0 0 0,0-2 0,0 0 0,0 0 0,0 0 0,0 0 0,0 1 0,0-1 0,0 0 0,0 0 0,0 0 0,0 0 0,0 0 0,0 0 0,0 0 0,0 0 0,0 0 0,0 0 0,0 0 0,0 0 0,0 0 0,0 0 0,0 0 0,0 0 0,0 0 0,1 0 0,-1 0 0,3-1 0,-3 1 0,3-2 0,-2 3 0,1-1 0,0-2 0,0 2 0,1-1 0,-2 1 0,2 0 0,-1 0 0,1 0 0,-3 1 0,3-1 0,-1 0 0,0 0 0,0-1 0,-1 1 0,0-2 0,1 2 0,-1 0 0,1 1 0,1-3 0,-3 2 0,3-1 0,-2 1 0,1 0 0,1 0 0,-2-2 0,1 2 0,-1-1 0,1-1 0,-2 2 0,3-2 0,-3 1 0,3-1 0,-3 1 0,3-1 0,-3 2 0,3-2 0,-3 2 0,3-1 0,-2 1 0,1-2 0,0 2 0,0 0 0,0-1 0,-1 1 0,1-1 0,-1 1 0,1 0 0,-1 0 0,1-2 0,-1 2 0,0-1 0,0 0 0,0 1 0,2-2 0,-3 2 0,1 0 0,1-1 0,-2 1 0,3-3 0,-3 3 0,3-2 0,-1 2 0,1 0 0,-1 0 0,0 0 0,1-1 0,-2 0 0,2 0 0,0 0 0,-1 0 0,1-1 0,-3 2 0,3-3 0,-2 1 0,1 1 0,1-2 0,-1 1 0,1 1 0,0-2 0,0 1 0,-2 1 0,2-2 0,-1 2 0,1-2 0,0 0 0,0 0 0,0 0 0,-1 0 0,1 0 0,0-2 0,-1 1 0,-1-2 0,-1 0 0,0 0 0,0 0 0,0 0 0,0 0 0,0-1 0,0 1 0,-1 2 0,0-2 0,-1 1 0,0-1 0,0 0 0,-1 0 0,3 0 0,-3-1 0,3 1 0,-3 0 0,3 0 0,-2 0 0,1 0 0,1 0 0,-3-1 0,2 1 0,0-1 0,0 0 0,0-1 0,0 0 0,-1 0 0,2 0 0,-2 0 0,2 0 0,0 2 0,0-4 0,0 4 0,0-2 0,0 2 0,0 0 0,0-2 0,0 1 0,0-1 0,0 2 0,0 0 0,0 0 0,-1 1 0,1 0 0,-2 0 0,2-1 0,0 0 0,0 0 0,0 0 0,0 0 0,0-1 0,0 1 0,0 0 0,0 0 0,0 0 0,0-2 0,0 2 0,0-2 0,0 2 0,0-1 0,0 0 0,0 0 0,0-1 0,0 0 0,0 2 0,2-2 0,0 0 0,1 2 0,0-2 0,-1 0 0,1 1 0,-2 0 0,3 1 0,-1-2 0,-1 1 0,0-1 0,0 4 0,0-2 0,1 1 0,-2-1 0,3 0 0,-1 0 0,0 0 0,-2 0 0,2 1 0,-1-1 0,1 3 0,-2-3 0,2 3 0,-1-2 0,1 1 0,0 1 0,0-2 0,0 2 0,0-1 0,0 1 0,1-2 0,-1 2 0,2 0 0,-2-1 0,2 0 0,0 0 0,-2 0 0,2 0 0,-2 0 0,0 0 0,1 0 0,-1 0 0,0-1 0,0 2 0,0-1 0,0 1 0,0-2 0,0 2 0,1-1 0,-3-1 0,2 2 0,-3-3 0,3 3 0,-1-3 0,1 1 0,0-1 0,0 2 0,-1-2 0,0 1 0,0-1 0,0 0 0,0 1 0,-1 0 0,1 0 0,0-1 0,0 0 0,1 1 0,-3-1 0,3 2 0,-2-2 0,1-1 0,1 1 0,-1 0 0,-1 0 0,1 0 0,-1 1 0,-1 0 0,3 0 0,-3-1 0,3 0 0,-1 0 0,0 0 0,0 0 0,-1-1 0,1 1 0,0 0 0,0 0 0,1 0 0,-2 0 0,3-2 0,-1 2 0,-2-2 0,2 4 0,-3-2 0,3 1 0,-2-1 0,1 0 0,0 0 0,0 0 0,1 0 0,-2-1 0,2 1 0,-1 0 0,1 0 0,-1 0 0,-1 0 0,2 0 0,-1 0 0,0-1 0,0 1 0,0 2 0,1-2 0,-1 1 0,1-1 0,-2 0 0,3 0 0,-1 0 0,0-1 0,0 3 0,0-2 0,0 3 0,0-3 0,0 1 0,1-1 0,-1 0 0,0 1 0,0-1 0,0 2 0,0-3 0,0 3 0,1-2 0,-1 2 0,0-1 0,0 1 0,0 0 0,-1 0 0,1 0 0,-2 0 0,1-1 0,1 2 0,-2-1 0,3 1 0,-1-2 0,0 2 0,0-1 0,0-1 0,0 2 0,0-3 0,0 3 0,0-1 0,-1-1 0,1 2 0,-2-3 0,2 3 0,0-2 0,0 1 0,0 1 0,-1-3 0,1 3 0,-1-3 0,1 1 0,0-1 0,-2 0 0,2 1 0,-3 0 0,3 0 0,-1-1 0,0 0 0,1 1 0,-3-3 0,3 3 0,-3-3 0,3 2 0,-3 0 0,3-2 0,-1 2 0,0-2 0,1 2 0,-2 0 0,1-2 0,1 1 0,-2-1 0,3 4 0,-3-4 0,2 4 0,-3-3 0,3 2 0,-1-1 0,1 0 0,-1 0 0,1 0 0,-2 0 0,3-1 0,-1 1 0,-2 0 0,2 0 0,-1 0 0,1 0 0,-1 0 0,1 0 0,-2-1 0,3 1 0,-1 0 0,0 0 0,-2 0 0,2 1 0,-3-1 0,3 3 0,-1-3 0,0 2 0,1-3 0,-2 3 0,2-2 0,1 1 0,-3-1 0,2 0 0,-1 1 0,1-1 0,-1 2 0,0-1 0,0-1 0,1 1 0,0 1 0,-1-2 0,1 3 0,-1-3 0,1 2 0,0-1 0,0 1 0,-1-1 0,0 1 0,0-1 0,1 0 0,0-1 0,1 1 0,-1-1 0,0 1 0,0-1 0,2-2 0,-2 2 0,2-2 0,-2 2 0,1-2 0,-1 2 0,0-2 0,0 2 0,0-2 0,1 0 0,-1 0 0,-1 0 0,0 2 0,-1 0 0,2 0 0,-3-2 0,1 1 0,1 0 0,-2-1 0,1 1 0,-1-2 0,2 2 0,-2-2 0,2 2 0,-2-3 0,0 4 0,0-4 0,0 4 0,0-2 0,0 2 0,0 0 0,0 0 0,0 0 0,0-1 0,0 1 0,0 0 0,-2 1 0,0 0 0,-1 0 0,0-1 0,0 1 0,-2-1 0,2 2 0,-2-1 0,0 0 0,2 1 0,-4 1 0,4-3 0,-2 2 0,0 0 0,0-1 0,0 2 0,-2-1 0,3-1 0,-2 2 0,1-2 0,-1 2 0,0-1 0,2 0 0,-2 0 0,2 1 0,-1 0 0,2 0 0,0 0 0,-2 0 0,2 0 0,-2 0 0,2 0 0,0 0 0,0 0 0,1-1 0,-1 0 0,2 0 0,-2 1 0,0 0 0,0-1 0,0 0 0,-1-2 0,1 3 0,0-3 0,0 3 0,0-3 0,0 2 0,0-1 0,0-1 0,0 2 0,0-1 0,0-1 0,-1 1 0,1-1 0,0 1 0,0 0 0,0 0 0,0-1 0,1 0 0,-1 1 0,3-1 0,-3 1 0,1-1 0,1 0 0,-1 0 0,1 0 0,1 0 0,-3 1 0,3-1 0,-2 2 0,2-2 0,-1-2 0,0 1 0,0-1 0,1 1 0,-2 0 0,2-3 0,-3 4 0,3-4 0,-2 4 0,1-4 0,0 4 0,-1-2 0,0 2 0,0 0 0,-1 0 0,3 0 0,-3-1 0,3 1 0,-3 0 0,1 1 0,1 0 0,-2 0 0,1 0 0,0-1 0,-1 2 0,2-1 0,-2-1 0,0 1 0,-1-1 0,1 1 0,-2-1 0,2 2 0,-2-3 0,2 1 0,0 0 0,-2-1 0,2 2 0,-2-3 0,2 4 0,0-2 0,-2 1 0,2-1 0,-2 1 0,2-1 0,-2 0 0,1 0 0,-1 1 0,2-1 0,0 3 0,0-3 0,0 1 0,0 0 0,0 0 0,0 1 0,-1-2 0,1 2 0,0-2 0,0 0 0,0 1 0,1-1 0,0 2 0,0-3 0,-1 1 0,0 0 0,0 0 0,1 0 0,-1 0 0,3 0 0,-3 0 0,2 0 0,-1 0 0,-1 0 0,3-1 0,-3 3 0,3-2 0,-3 1 0,3-1 0,-3 1 0,2 0 0,-1 0 0,0 0 0,-1-1 0,0 2 0,0-1 0,0-1 0,-1 3 0,1-3 0,0 3 0,0-3 0,0 1 0,0-1 0,-2 1 0,1 0 0,0 0 0,0-1 0,1 0 0,0-1 0,0 1 0,0 2 0,0-2 0,1 1 0,-1 0 0,2 0 0,-3 0 0,1 0 0,0-1 0,0 1 0,0-1 0,0 0 0,0 0 0,-1 0 0,1 0 0,0 1 0,0-1 0,0 3 0,0-3 0,-2 1 0,1 1 0,0-2 0,-1 2 0,1-2 0,-1 3 0,1-3 0,0 1 0,-1 0 0,0 1 0,2 0 0,-2 0 0,2 0 0,-2 1 0,2-1 0,-2 0 0,2 0 0,0-1 0,-1 2 0,1-1 0,0-1 0,0 2 0,0-1 0,0 1 0,1-2 0,-1 2 0,2-2 0,-1 1 0,-1 1 0,2-2 0,-2 1 0,0-1 0,0-1 0,0 2 0,1-2 0,-1 2 0,1-1 0,-1 0 0,0 0 0,2 0 0,-2 1 0,1-1 0,-1 1 0,2-2 0,-2 3 0,1-1 0,-1 1 0,0 0 0,0 0 0,0 0 0,1 0 0,-1 0 0,0 0 0,0 0 0,0 0 0,1 1 0,-1 0 0,3 1 0,-3 0 0,1 0 0,1 1 0,-2-3 0,2 3 0,-1-3 0,0 1 0,-1 1 0,0 0 0,1 1 0,-1 0 0,3 0 0,-1 0 0,-1 0 0,2 0 0,-1 0 0,-1 0 0,1 0 0,-2 0 0,0-1 0,0-1 0,0-1 0,0 0 0,-1 0 0,0 0 0,0 0 0,-2 0 0,2 0 0,-1 0 0,2 0 0,0 0 0,0 0 0,0 0 0,0 0 0,-2 0 0,1 0 0,-2 0 0,2-1 0,0-1 0,1 0 0,-2-1 0,1 1 0,-1-1 0,2 1 0,0 0 0,-2 0 0,2 0 0,-2 0 0,3 1 0,1 0 0,1-2 0,0 0 0,0 0 0,0 0 0,0 0 0,0 0 0,0 0 0,0 0 0,0 0 0,0 0 0,-1 1 0,0 0 0,0 0 0,-1-1 0,2 0 0,-1-1 0,-1 1 0,2 0 0,-1-2 0,-1 2 0,2-2 0,-3 2 0,3-2 0,-2 2 0,1-2 0,1 2 0,-2 0 0,2-1 0,-1 1 0,0 0 0,0-2 0,1 2 0,0-2 0,0 2 0,0 0 0,0 0 0,0 0 0,0 0 0,0 0 0,0-1 0,0 1 0,0 0 0,0 0 0,0 0 0,0 0 0,0 1 0,0-1 0,0 0 0,-1 1 0,-1-1 0,-3 2 0,2-3 0,-2 2 0,2 0 0,-2 0 0,1-1 0,-2-1 0,2 1 0,-1 1 0,2-1 0,0 2 0,0-1 0,1-1 0,-1 1 0,3-1 0,-3 2 0,3-2 0,-1 1 0,1-1 0,0 1 0,1 0 0,-1-1 0,3 3 0,-3-3 0,3 3 0,-1-3 0,1 1 0,0 1 0,0-1 0,-1 1 0,1 1 0,-2-2 0,3 1 0,-1 1 0,0-3 0,0 2 0,0 0 0,0 1 0,0 0 0,-1 0 0,0-1 0,1 0 0,-2 0 0,1 0 0,1 0 0,-3-2 0,3 3 0,-2-1 0,2-1 0,0 2 0,-1-3 0,1 3 0,-3-3 0,3 3 0,-3-3 0,2 2 0,-1-1 0,-1-1 0,2 2 0,-2-2 0,0 0 0,0 0 0,0 0 0,0 0 0,0 0 0,0 0 0,0 0 0,0 0 0,0 0 0,-2 2 0,2-2 0,-3 2 0,2 0 0,-2 1 0,-1 0 0,1 0 0,0 0 0,0 0 0,0 0 0,0 0 0,0 0 0,0 0 0,0 0 0,-1 0 0,1 0 0,0 0 0,0 0 0,0 0 0,2 1 0,-2 0 0,1 0 0,-1-1 0,0 0 0,0 0 0,0 0 0,1 0 0,-1 0 0,0 0 0,1-1 0,1-1 0,-1 0 0,2 0 0,-3 0 0,3-1 0,-2 0 0,2-1 0,0 1 0,-1 0 0,1 0 0,-2 0 0,2-2 0,0 2 0,0-2 0,0 2 0,0 0 0,0 0 0,0-2 0,0 2 0,0-2 0,0 2 0,0 0 0,0-2 0,0 2 0,0-2 0,0 2 0,2 0 0,-2 0 0,1-1 0,1 1 0,-2 0 0,3 0 0,-3 0 0,2 0 0,-1 0 0,-1 0 0,3 0 0,-3 0 0,3 1 0,-2-1 0,1 2 0,-1-3 0,1 3 0,-1-2 0,2 1 0,-2-1 0,2 0 0,-1 0 0,1 1 0,-1-1 0,1 2 0,0-2 0,0 1 0,-1-1 0,0 1 0,0 1 0,1-2 0,0 1 0,0 0 0,1 0 0,-1 0 0,0-1 0,0 1 0,0-1 0,0 1 0,0 1 0,0-2 0,1 3 0,-1-3 0,0 3 0,0-2 0,0 2 0,0-1 0,0 0 0,0 0 0,0 1 0,-1-1 0,1 0 0,-1 0 0,1 0 0,0 0 0,-1 0 0,1 0 0,0 0 0,0 0 0,0 1 0,0 0 0,0 0 0,0 0 0,0 0 0,0 0 0,0 0 0,0 0 0,0 0 0,0 0 0,0 0 0,0 0 0,0 0 0,0 0 0,0 0 0,0 0 0,0 0 0,0 0 0,0 0 0,0 0 0,0 0 0,0 0 0,0 0 0,0 0 0,0 0 0,0 0 0,0 0 0,0 0 0,-1 0 0,1 0 0,0 0 0,0 0 0,0 0 0,0 0 0,-1 1 0,0 0 0,-1 1 0,1-1 0,-1 1 0,0 0 0,-1 1 0,1-1 0,0 0 0,0 0 0,-1 1 0,1-2 0,0 2 0,0-1 0,-1 1 0,1 0 0,0-1 0,0 1 0,0 0 0,0 0 0,0 0 0,0-1 0,0 0 0,1 0 0,-1 1 0,1-1 0,-1 0 0,0 0 0,0 0 0,0 1 0,2-2 0,-3 3 0,3-3 0,-3 2 0,1-1 0,1 1 0,-2 0 0,3-1 0,-3 1 0,3-2 0,-3 2 0,3 0 0,-3 1 0,3-3 0,-2 2 0,1-3 0,-1 3 0,1-3 0,-1 3 0,1-3 0,0 1 0,1-1 0,0 2 0,0-2 0,0 3 0,0-3 0,0 3 0,0-3 0,0 1 0,0-1 0,0 0 0,0 0 0,-2-1 0,1-1 0,-2-1 0,0 0 0,0 0 0,0 0 0,0 0 0,0 0 0,0 0 0,0 0 0,0-1 0,0 0 0,0 0 0,0-1 0,0 2 0,0 0 0,0 0 0,0 0 0,0 0 0,0-1 0,0 1 0,0 0 0,0 0 0,1 1 0,-1 0 0,2 0 0,-2-1 0,0 0 0,0 0 0,0 0 0,1 2 0,-1-2 0,3 1 0,-3-1 0,3 2 0,-3-2 0,3 2 0,-2-1 0,1 1 0,-1-1 0,1 0 0,0 0 0,0-1 0,0 3 0,0-3 0,1 3 0,0-3 0,0 3 0,0-1 0,0-1 0,0 2 0,0-1 0,0 1 0,0 0 0,0-2 0,0 2 0,0-1 0,-2-1 0,2 2 0,-1-3 0,1 2 0,0-2 0,0 0 0,0-1 0,0 1 0,-1 0 0,1 1 0,-2 0 0,3 0 0,-3-1 0,2 0 0,-1 0 0,1-1 0,-1 1 0,1 0 0,-2 0 0,2 0 0,-1 0 0,1 0 0,-1 1 0,1-1 0,-1 1 0,0-1 0,0 0 0,1 0 0,0 0 0,0 0 0,-1 0 0,2 1 0,-1 1 0,6 1 0,-2-2 0,5 2 0,-6-3 0,4 3 0,-5-2 0,0 1 0,0 1 0,0-2 0,-2 2 0,2 0 0,-2 0 0,1 0 0,-1 0 0,0 0 0,0 0 0,0 0 0,0 0 0,0 0 0,0 0 0,1 0 0,-1 0 0,0 0 0,0 0 0,0 0 0,0-1 0,2 0 0,-2 0 0,2 1 0,-2 0 0,2 0 0,-1-1 0,2 0 0,-2 0 0,2-1 0,-2 2 0,1-3 0,0 3 0,-2-2 0,2 1 0,-2 1 0,0-3 0,0 2 0,0 0 0,1 0 0,-1 0 0,0-2 0,0 2 0,0-2 0,0 1 0,-1-1 0,1 1 0,-1 1 0,-1-2 0,2 2 0,-3-1 0,3 1 0,-3-1 0,3 1 0,-1-2 0,1 2 0,0-1 0,-1-1 0,1 3 0,-2-3 0,2 3 0,-1-3 0,1 3 0,-2-2 0,1 1 0,1 1 0,-2-3 0,3 3 0,-3-3 0,2 3 0,-1-3 0,1 1 0,0-1 0,-2 0 0,2 1 0,-3 0 0,3 1 0,-2-2 0,1 3 0,-1-3 0,1 2 0,0-1 0,0-1 0,1 3 0,-2-3 0,3 3 0,-1-3 0,0 3 0,0-2 0,0 2 0,0 0 0,-1 0 0,1 0 0,0 0 0,0 0 0,0 0 0,0 0 0,0 0 0,0 0 0,0 2 0,0-2 0,1 3 0,-1-3 0,-2 3 0,2-3 0,-1 2 0,1-1 0,0-1 0,0 3 0,0-3 0,0 2 0,-1-1 0,0-1 0,0 3 0,1-3 0,-2 3 0,2-3 0,-3 3 0,3-3 0,-3 3 0,3-2 0,-3 1 0,3-1 0,-1 1 0,1-1 0,0 0 0,-1 0 0,0 0 0,0 0 0,1-1 0,0 0 0,0 0 0,0 1 0,0 0 0,0 0 0,-1-1 0,1 0 0,0 0 0,0 0 0,-1-2 0,-1 1 0,1-2 0,-2 0 0,3-1 0,-3 1 0,3 0 0,-3 0 0,2 0 0,-1 1 0,-1-1 0,2 2 0,-2-2 0,1-1 0,-1 1 0,2 0 0,-2 0 0,0 1 0,0-1 0,0 0 0,0 0 0,0 0 0,0 0 0,0 0 0,0 0 0,0 0 0,0 0 0,0 0 0,0 0 0,-2 0 0,1 0 0,-2 1 0,1 0 0,-1 1 0,3-2 0,-3 3 0,3-3 0,-3 3 0,2-1 0,-1-1 0,-1 2 0,1-3 0,-1 3 0,2-3 0,-2 3 0,3-3 0,-1 2 0,-1-1 0,2 0 0,-2 0 0,2-1 0,0 0 0,0 0 0,0 0 0,0 0 0,0-1 0,0 0 0,0 1 0,0-2 0,0 2 0,0 0 0,2 0 0,-2 0 0,3-1 0,-1 1 0,-1 0 0,2 0 0,-2 0 0,0 0 0,0 1 0,0-1 0,0 2 0,-1-2 0,0 0 0,0 0 0,0 0 0,-1 2 0,-1-1 0,0 1 0,0 1 0,0-2 0,-1 2 0,0 0 0,0-1 0,-1 0 0,1 0 0,0 1 0,0-1 0,0 0 0,0 0 0,0 1 0,0 0 0,0-1 0,0 0 0,1-1 0,1 0 0,1-1 0,0 0 0,0 0 0,0 0 0,-1 2 0,-1-1 0,-1 2 0,0 0 0,1 0 0,-1 0 0,0 0 0,0 0 0,0 0 0,0 0 0,0 0 0,1 2 0,1 0 0,-1-1 0,2 2 0,-3-1 0,2 1 0,-2 0 0,0-2 0,1 2 0,-1-3 0,2 2 0,-2-1 0,0-1 0,-1 2 0,1-1 0,0 0 0,0 0 0,0 0 0,0 0 0,0 0 0,1 0 0,0 0 0,0 0 0,-1 0 0,0 1 0,1 1 0,-1-1 0,3 1 0,-3-3 0,3 3 0,-2-2 0,1 1 0,1 1 0,-3-3 0,3 3 0,-3-1 0,2 1 0,-1-1 0,0-1 0,0 0 0,-1 0 0,2 1 0,-2-1 0,0 0 0,1 0 0,0 0 0,0 0 0,-1-1 0,0 0 0,0 0 0,1 2 0,0-2 0,0 1 0,-1-1 0,0 2 0,-1-2 0,1 3 0,0-3 0,0 2 0,0-1 0,0-1 0,0 3 0,-2-3 0,1 3 0,0-2 0,0 0 0,1-1 0,0 0 0,0 0 0,0 0 0,0 0 0,0 0 0,0 0 0,1-1 0,1-1 0,1-1 0,0 0 0,0 0 0,0 0 0,0 0 0,0 0 0,0 0 0,0 0 0,1 0 0,0 0 0,1 0 0,0 0 0,0-1 0,-1 1 0,0 2 0,0-2 0,1 1 0,-1-1 0,0 0 0,1 1 0,-1 0 0,2 0 0,0-1 0,-1 0 0,1 1 0,-2 0 0,2 0 0,1-1 0,-1 1 0,0-1 0,0 2 0,0-3 0,0 3 0,0-2 0,1 1 0,-1 0 0,0 0 0,0 1 0,0-2 0,0 3 0,0-1 0,0-1 0,1 1 0,-1-2 0,0 1 0,0-1 0,0 3 0,-1-3 0,0 3 0,-1-3 0,2 3 0,-2-3 0,2 3 0,-1-3 0,1 2 0,-3-1 0,3 1 0,-1-1 0,1 1 0,0-1 0,0 1 0,0-1 0,0 1 0,0-1 0,0 1 0,0-1 0,0 1 0,0 0 0,0 0 0,0 0 0,0 0 0,-1-1 0,1 2 0,-2-1 0,2 1 0,0 0 0,0 0 0,0-1 0,0 0 0,0 0 0,0 1 0,0 0 0,0 0 0,0 0 0,0 0 0,0 0 0,0 0 0,-1 0 0,1 0 0,0 0 0,0 0 0,0 0 0,0 0 0,-1 1 0,0 0 0,0 0 0,1-1 0,0 0 0,0 0 0,0 1 0,0 0 0,1 0 0,-2-1 0,1 0 0,0 0 0,-1 2 0,1-2 0,-2 1 0,2-1 0,-1 2 0,1-2 0,-2 1 0,2-1 0,0 0 0,0 0 0,-1 2 0,0-2 0,0 1 0,0 1 0,-1-1 0,0 1 0,0-2 0,1 0 0,0-2 0,0 1 0,1 1 0,-3-3 0,3 3 0,-2-3 0,2 3 0,-1-3 0,1 2 0,-3-1 0,3 1 0,-3-1 0,3 1 0,-1-1 0,1 0 0,-2-1 0,1 0 0,-1 2 0,-1-2 0,2 1 0,-2-1 0,0 0 0,0 0 0,0 0 0,1 1 0,-1-1 0,2 0 0,-2 0 0,0 0 0,0 0 0,1 1 0,-1-1 0,2 2 0,-2-2 0,0 0 0,0 0 0,0 0 0,0 0 0,0 0 0,0 0 0,0 0 0,0 0 0,0 0 0,0 0 0,0 0 0,0 0 0,0 1 0,0-1 0,0 0 0,0 0 0,1 1 0,1 1 0,1 1 0,0 0 0,-1 0 0,1 0 0,0 0 0,0 0 0,1 0 0,-2 0 0,1 0 0,0 0 0,0 0 0,0 0 0,0 0 0,0 0 0,-2 1 0,2 0 0,-3 1 0,2 0 0,-1 1 0,-1 0 0,2 0 0,-2-1 0,0 1 0,0 0 0,-2 0 0,2 0 0,-3-1 0,3 1 0,-3-2 0,3 2 0,-2 0 0,1 0 0,1 0 0,-2 0 0,2 0 0,0 1 0,-1-1 0,1 0 0,-2 0 0,2 0 0,0 0 0,0 0 0,0 0 0,0 0 0,-1 0 0,1 0 0,-2 0 0,2 0 0,0 0 0,0 0 0,0 0 0,0 0 0,0 1 0,0-1 0,0 0 0,0 0 0,0 0 0,0 0 0,0 0 0,0 0 0,0 0 0,0 0 0,0 1 0,0-1 0,0 0 0,0 0 0,0 0 0,0 0 0,0 0 0,0 0 0,0 0 0,0 0 0,2 0 0,-2 0 0,3-1 0,-3 1 0,2-1 0,-2 1 0,1 0 0,-1 0 0,2 0 0,-1 0 0,-1 0 0,3 1 0,-2-1 0,0 0 0,0 0 0,0 0 0,1 0 0,0 0 0,0 0 0,0-2 0,-1 2 0,2-1 0,-3 1 0,3-1 0,-3 0 0,3-1 0,-3 2 0,3-2 0,-3 2 0,3-1 0,-3 1 0,3-3 0,-3 3 0,3-3 0,-3 3 0,3-3 0,-1 1 0,-1 1 0,2-2 0,-3 3 0,3-3 0,-1 2 0,-1-1 0,2-1 0,-1 2 0,1-2 0,0 0 0,0 1 0,0 0 0,0 0 0,0 0 0,0 0 0,-1 0 0,1-1 0,-1-1 0,1 0 0,-2-1 0,1 0 0,1-1 0,-1 0 0,1 0 0,0 0 0,0-1 0,0 1 0,0 0 0,0 0 0,0 1 0,-1 0 0,1 0 0,-2-1 0,3 0 0,-3 0 0,2-1 0,-1 1 0,1 0 0,-1 0 0,0 0 0,-1 0 0,2 0 0,-2 0 0,1 0 0,1 1 0,-2-1 0,2 1 0,-1-1 0,1 2 0,-1-2 0,-1 1 0,2 0 0,-3 0 0,3 1 0,-2-1 0,1 1 0,-1-2 0,2 3 0,-2-3 0,2 2 0,0-2 0,-1 0 0,1 1 0,-2-1 0,2 3 0,0-2 0,0 0 0,0 0 0,0 1 0,-1 0 0,1 0 0,-2 0 0,2-1 0,0 2 0,0-1 0,0 1 0,0 0 0,0 0 0,0 0 0,0 0 0,0-1 0,0 0 0,-1-1 0,0 0 0,0-1 0,-1 0 0,2 1 0,-2-1 0,0 2 0,0-3 0,0 1 0,2-1 0,-3 0 0,3-1 0,-1 2 0,-1-2 0,2 2 0,-2-2 0,0 2 0,0 1 0,0-1 0,1 1 0,-1-1 0,2 2 0,-3-2 0,3 1 0,-2-1 0,1 0 0,1 2 0,-3-2 0,3 1 0,-2-1 0,2 0 0,0 0 0,-1 0 0,1 2 0,-3-2 0,3 2 0,-3-1 0,3 1 0,-1-1 0,1 0 0,0 0 0,-2 0 0,2 1 0,-5 0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37 117 24575,'-1'3'0,"0"1"0,1 1 0,0-1 0,0 0 0,0-2 0,0 1 0,0-1 0,0 0 0,0 0 0,-2 1 0,0 1 0,0-1 0,0 3 0,1-3 0,-3 3 0,3-3 0,-4 6 0,4-6 0,-3 8 0,2-8 0,0 7 0,1-5 0,-1 2 0,2-3 0,-2 1 0,1-5 0,0 0 0,1-3 0,0-1 0,0 0 0,0-4 0,1 4 0,1-4 0,-1 6 0,2-5 0,-2 3 0,4-3 0,-2 2 0,2-6 0,-1 4 0,5-7 0,-3 5 0,1-1 0,-1 4 0,0-1 0,0 2 0,1-4 0,-1 4 0,0-2 0,1 1 0,-2 0 0,0 0 0,0 1 0,0 1 0,0-1 0,0 1 0,-1-1 0,1 1 0,-3 1 0,2 0 0,-2 1 0,0 0 0,1 0 0,-1-1 0,0 1 0,0 0 0,0 0 0,-1-1 0,1 1 0,-1 0 0,1-1 0,-1 1 0,1 1 0,-1-1 0,1 1 0,0-1 0,0 0 0,1 2 0,-1-1 0,0 1 0,0 0 0,0 0 0,1 0 0,-1 0 0,0 0 0,0 0 0,0 1 0,1-1 0,-1 2 0,0-1 0,0 1 0,1-2 0,-1 2 0,0-2 0,-1 2 0,0-1 0,0 1 0,-1 0 0,2-1 0,-1 1 0,1 0 0,-2 1 0,1-1 0,-1-1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41 24575,'-6'0'0,"1"-1"0,0-1 0,2 0 0,-1 1 0,0-2 0,1 1 0,-4-2 0,5 1 0,-3 0 0,3 1 0,1 0 0,-1-1 0,1 2 0,0-1 0,-1 2 0,1-2 0,-1 2 0,0-1 0,0 0 0,1 0 0,2 0 0,-1 0 0,-2 1 0,0 0 0,-3 0 0,2 0 0,0 0 0,1 0 0,-1 0 0,2-1 0,1 1 0,1-1 0,2 1 0,-1 0 0,0 0 0,0 0 0,1 0 0,-1 0 0,0 0 0,0 0 0,0 0 0,0 0 0,1 0 0,-1 0 0,0 0 0,0 0 0,0 0 0,0 0 0,1 0 0,-1 0 0,0 0 0,0 0 0,1 0 0,-1 0 0,0 0 0,0 0 0,0 0 0,1 0 0,-1 0 0,0 0 0,0 0 0,0 0 0,0 0 0,0 0 0,0 0 0,0 1 0,0-1 0,-2 2 0,2-2 0,-2 2 0,1-1 0,-1 1 0,0 1 0,0-1 0,0 0 0,0 0 0,0 1 0,0-1 0,0 0 0,0 0 0,0 0 0,0 1 0,0-1 0,0-1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60 24575,'-2'1'0,"-1"0"0,0-1 0,0-1 0,1 1 0,-1-2 0,0 1 0,0-2 0,0 2 0,1-2 0,1 1 0,-1 1 0,1-1 0,-1-1 0,-1 2 0,1 0 0,1 2 0,1 0 0,0 1 0,2 0 0,-1 0 0,1-2 0,-1 1 0,1-1 0,-1-2 0,1 1 0,-2-3 0,1 2 0,-1 0 0,1 0 0,0-1 0,0 1 0,-1 0 0,0-1 0,0 1 0,0 0 0,0 0 0,0-1 0,0 1 0,0 0 0,0 0 0,0-1 0,0 1 0,0 0 0,0 0 0,0 0 0,2 1 0,0 1 0,-1 1 0,1 1 0,-1 0 0,0 0 0,1 1 0,0-1 0,0 0 0,0 0 0,0 1 0,0-1 0,-1 0 0,0 0 0,1 1 0,-1-1 0,2 0 0,-2 0 0,1 1 0,-1-1 0,0 0 0,1 0 0,-2 0 0,2 0 0,-1 0 0,1-2 0,-2 2 0,1-1 0,-1 1 0,0-1 0,1-1 0,0-1 0,1 1 0,0 0 0,0 1 0,0 1 0,-1 0 0,1 0 0,0-1 0,1 1 0,-1 0 0,0-1 0,-1 1 0,1-1 0,0 1 0,0 0 0,-1-1 0,1 0 0,-1 1 0,1-1 0,-2 2 0,2-2 0,-1 1 0,0-1 0,0 1 0,0 1 0,1-1 0,-1 0 0,1 0 0,-2 1 0,1-1 0,0-1 0,-1 1 0,1-1 0,0 2 0,0-1 0,1 0 0,-2 0 0,1 1 0,0-2 0,-1 1 0,1-1 0,-1 1 0,-1-1 0,0-2 0,-3-1 0,2-2 0,-3 1 0,2-1 0,-2 2 0,3 0 0,-2-1 0,1 1 0,0 0 0,0-1 0,1 2 0,0-1 0,0 1 0,2-2 0,-2 2 0,3 1 0,0 2 0,1 1 0,1 0 0,-1-1 0,-1 1 0,1-1 0,-1 0 0,1 0 0,0 1 0,0-1 0,-1 0 0,2 1 0,-2 0 0,3 3 0,-4-3 0,2 3 0,-2-4 0,1 0 0,-1 0 0,1 0 0,-1 0 0,0 0 0,-1-1 0,1 1 0,-2-1 0,2 1 0,-2-2 0,1 1 0,-1-1 0,0-2 0,0 0 0,0-3 0,1 1 0,-2 1 0,2-2 0,-1 1 0,2-1 0,-3 0 0,2-2 0,-2 1 0,2 0 0,-1 2 0,0-2 0,1 1 0,-1-1 0,1 3 0,-1 1 0,0 1 0,-1 1 0,1 0 0,-1 0 0,0 0 0,-1 0 0,2 0 0,-2 0 0,1 1 0,-1 0 0,1 0 0,-1-1 0,2 0 0,-1 0 0,0 0 0,1 0 0,0 0 0,1-1 0,0-1 0,0 0 0,1 0 0,-2 0 0,1-1 0,-1 1 0,1 0 0,-1 0 0,0-1 0,1 1 0,-1 1 0,1-1 0,-1 1 0,0 0 0,1-1 0,0 0 0,-1 1 0,2-1 0,-2 1 0,1-1 0,-1 1 0,1 0 0,-1 1 0,1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24575,'1'4'0,"2"1"0,-1 0 0,1-1 0,-1-1 0,1 2 0,-1-2 0,0 5 0,0-5 0,0 3 0,-2-3 0,1 0 0,0-1 0,-1 1 0,1 0 0,0 0 0,-1-1 0,2-1 0,-1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41 24575,'-3'0'0,"-1"0"0,1 0 0,-1 0 0,2 1 0,-4 1 0,4 0 0,-3 0 0,1 0 0,-4 4 0,4-3 0,-6 5 0,7-5 0,-4 4 0,4-5 0,-1 4 0,2-4 0,-2 1 0,3 0 0,-1-1 0,1 0 0,-1 0 0,1 0 0,-1-1 0,2 1 0,-2-1 0,1 1 0,-1-1 0,2 1 0,-2-1 0,2 1 0,-2-2 0,2 2 0,-2-1 0,1 1 0,-1-2 0,2 2 0,-1-1 0,0 0 0,1 1 0,-2-1 0,1 1 0,-2-2 0,1 2 0,0-2 0,0 1 0,0-1 0,0 0 0,1 1 0,-1-1 0,2 0 0,-1-1 0,1-1 0,0 0 0,0-1 0,0 1 0,0 0 0,1-1 0,-1 1 0,1 0 0,-1 0 0,0-2 0,1 2 0,-1-2 0,1 2 0,-1 0 0,1-2 0,0 2 0,0-2 0,0 0 0,0-1 0,0 0 0,0-1 0,0 0 0,1 2 0,0-5 0,0 5 0,2-4 0,-3 4 0,3-2 0,-3 3 0,2-3 0,-2 4 0,0-3 0,0 3 0,-1-1 0,1 1 0,0 1 0,0 1 0,0 1 0,-1 3 0,0-1 0,0 1 0,0 1 0,0-3 0,0 2 0,0-1 0,0 0 0,0 0 0,0 0 0,0 0 0,0 0 0,0 0 0,0 1 0,0-2 0,0 2 0,0-2 0,0 0 0,0 1 0,0 0 0,0-1 0,0 2 0,0-2 0,-1 0 0,1 0 0,0-1 0,1-1 0,0-3 0,1 1 0,-1 0 0,1 1 0,-2-1 0,2 1 0,-1-1 0,1 1 0,1 0 0,-1 0 0,0 1 0,0 0 0,0 0 0,0 0 0,1 0 0,-1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24575,'-3'7'0,"2"-1"0,1-3 0,0-1 0,0 1 0,0 0 0,-1 0 0,0 1 0,-1-1 0,2 3 0,-2-4 0,2 3 0,-2-4 0,1 3 0,-1-3 0,0 2 0,0-1 0,0 1 0,0-2 0,1 2 0,0-1 0,1 2 0,0-1 0,0-1 0,0 1 0,0-1 0,0 1 0,0 0 0,0 0 0,0 1 0,0-2 0,1 1 0,0 0 0,1-2 0,-1 2 0,0 0 0,1-1 0,-2 0 0,2 0 0,-2 1 0,2-1 0,0 2 0,-1-3 0,1 2 0,-2-9 0,2 5 0,-1-8 0,1 8 0,0 0 0,1-1 0,-1 0 0,0 1 0,0-2 0,0 3 0,0-3 0,0 1 0,0-1 0,0 0 0,-1 1 0,1 0 0,0 0 0,-1 0 0,1-1 0,-1 1 0,1 0 0,0 0 0,-1 0 0,1-1 0,-1 1 0,1 0 0,-1 0 0,0 0 0,2 0 0,-2 0 0,3-1 0,-3 1 0,2 0 0,-1 1 0,0-1 0,1 1 0,-2-1 0,1-1 0,0 2 0,-1-1 0,2 1 0,-2-1 0,1 0 0,1 0 0,0 2 0,-1-2 0,1 2 0,-1-1 0,1 0 0,-1 1 0,1-2 0,0 2 0,-1-2 0,0 1 0,0-1 0,0 0 0,0 1 0,0-1 0,0 0 0,-1-1 0,1 1 0,1 1 0,-2-1 0,3 2 0,-11-1 0,6 2 0,-8-1 0,6 1 0,1-1 0,-1 0 0,0 0 0,0 1 0,1 0 0,0 0 0,-1-1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24575,'-4'0'0,"0"0"0,-1 0 0,2 0 0,-2 0 0,2 0 0,-2 0 0,2 0 0,-1 0 0,1 0 0,0 0 0,0 0 0,0 0 0,0 0 0,0 0 0,0 0 0,0 0 0,0 0 0,0 0 0,0 0 0,0 0 0,2 1 0,-2 1 0,3 1 0,-2 0 0,2 0 0,0 0 0,0 0 0,0 0 0,0 0 0,0-1 0,2 0 0,-1-1 0,2 1 0,0-2 0,1 3 0,-1-3 0,0 2 0,0-1 0,0-1 0,0 3 0,0-3 0,0 3 0,0-2 0,0 1 0,1-1 0,-1 2 0,0-3 0,0 3 0,0-3 0,0 3 0,0-3 0,0 3 0,0-3 0,-2 3 0,2-3 0,-3 3 0,3-3 0,-3 2 0,3-1 0,-1 0 0,1-1 0,0 0 0,0 0 0,0 0 0,0 0 0,-2-1 0,2-1 0,-1-1 0,-1 0 0,1 0 0,-2 0 0,0 0 0,0 0 0,0 0 0,0 0 0,0 0 0,0 0 0,0 0 0,0 0 0,0 0 0,0 0 0,0 1 0,0-1 0,0 0 0,0 0 0,0 0 0,0 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24575,'7'3'0,"-1"-1"0,-4 0 0,0-2 0,0 3 0,0-2 0,1 2 0,0-3 0,-1 2 0,0-1 0,0 0 0,0 1 0,0 0 0,1-1 0,-1 1 0,0-1 0,0 0 0,1 1 0,-1-1 0,0 2 0,-1-1 0,1 0 0,0-1 0,1 1 0,0-2 0,-1 2 0,0-1 0,1 1 0,-1 0 0,0 0 0,0-1 0,0 0 0,1 1 0,-1-1 0,0 0 0,0 1 0,0 0 0,0 0 0,1-1 0,-1 1 0,0-1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39 24575,'-2'-1'0,"0"0"0,0 0 0,-1 1 0,0 0 0,0 0 0,0 0 0,2 1 0,-1 1 0,2 1 0,0 0 0,0 0 0,2-1 0,-2 0 0,1 0 0,-1 1 0,0 0 0,-1-1 0,-1-1 0,-1-1 0,0 0 0,0 0 0,0 0 0,0 0 0,0 0 0,2 1 0,-1 1 0,2 1 0,0 0 0,0 0 0,0 0 0,0 0 0,0 0 0,0 0 0,0 0 0,0 0 0,0 0 0,2-2 0,-1 0 0,2-1 0,0 0 0,1 0 0,-1 0 0,0 0 0,0 0 0,0 0 0,0 2 0,0-2 0,-2 3 0,2-3 0,-1 3 0,1-2 0,-2 3 0,2-2 0,-3 2 0,3-1 0,-3 0 0,3 0 0,-3 0 0,2 0 0,-1 0 0,0 0 0,0 0 0,1 2 0,-2-1 0,1 1 0,-1-2 0,0 0 0,0 0 0,0 0 0,2 0 0,-2 0 0,2 0 0,-2 1 0,0-1 0,0 0 0,0 0 0,0 0 0,0 0 0,0 0 0,0 0 0,0 0 0,0 0 0,0 0 0,0 0 0,1-1 0,-1 0 0,3-1 0,-1 2 0,1-3 0,0 2 0,0-1 0,0 0 0,0 1 0,0-2 0,0 1 0,0 1 0,0-2 0,0 1 0,0-1 0,1 0 0,-1 0 0,0 0 0,0 0 0,0 0 0,0 0 0,0 0 0,0 0 0,1 0 0,-1 0 0,0 0 0,0 0 0,0 0 0,0-1 0,0-1 0,0 1 0,-1-2 0,0 3 0,-1-3 0,0 1 0,-1-1 0,0 0 0,0 0 0,0 0 0,0 1 0,0-1 0,0 0 0,0 0 0,-1 0 0,-1 0 0,-1 0 0,0 0 0,0 0 0,0 0 0,0 0 0,2 0 0,-2 0 0,3 0 0,-3 0 0,1 0 0,-1 0 0,2 0 0,-2-1 0,1 1 0,0 0 0,0 0 0,1 0 0,-1 1 0,1 0 0,0 0 0,-1-1 0,2 0 0,-1 0 0,-1-1 0,2 1 0,-1 0 0,-1 1 0,2-2 0,-2 2 0,1-4 0,1 1 0,-2 0 0,1 0 0,1 1 0,-3 0 0,1-3 0,0 3 0,0-4 0,1 4 0,-1-3 0,0 3 0,-1-2 0,0 4 0,-2-3 0,2 3 0,-4-3 0,4 2 0,-4 0 0,5 0 0,-4 0 0,4 0 0,-3 0 0,3 1 0,-2 1 0,1 1 0,0 0 0,1 1 0,1 1 0,1 1 0,0 0 0,0 0 0,0 0 0,0 0 0,0 0 0,0 0 0,0 0 0,0 0 0,0 0 0,0 0 0,0 0 0,0-1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31 24575,'-7'0'0,"3"0"0,-4 0 0,5 0 0,0 0 0,0 0 0,-2 0 0,1 0 0,-1 0 0,2 0 0,0 0 0,0 0 0,0 0 0,0 0 0,0 0 0,0 0 0,0 0 0,0 0 0,0 0 0,0 0 0,0 0 0,0 0 0,0 0 0,0 0 0,0 0 0,0 0 0,2-2 0,-2 2 0,3-3 0,-3 1 0,2 1 0,-1-2 0,-1 3 0,2-3 0,-2 3 0,0-3 0,0 3 0,1-3 0,-1 3 0,3-3 0,-3 3 0,2-3 0,-2 2 0,0-1 0,0 1 0,0 1 0,0 0 0,0 0 0,0 0 0,0 0 0,0 0 0,0 0 0,0 0 0,0 0 0,0 0 0,0 0 0,0 0 0,0 0 0,1 1 0,1 1 0,-1-1 0,2 2 0,-1-1 0,1 1 0,0-1 0,0 1 0,0 0 0,0 0 0,0 0 0,1-1 0,1 0 0,1-1 0,-2 2 0,2-3 0,-1 1 0,1-1 0,0 0 0,-2 2 0,2-2 0,-1 1 0,1-1 0,0 0 0,-1 2 0,1-2 0,-2 2 0,2-2 0,-1 1 0,1-1 0,-1 2 0,1-2 0,-1 1 0,0-1 0,0 2 0,1-1 0,0-1 0,0 2 0,0-2 0,-1 1 0,1 0 0,-1 0 0,1-1 0,0 0 0,0 0 0,-2 1 0,2 0 0,-1 0 0,1-1 0,0 0 0,0 0 0,0 0 0,1 0 0,-1 0 0,0 0 0,0 0 0,0 0 0,0 1 0,0 0 0,0 0 0,0-1 0,0 0 0,0 0 0,0 0 0,0 0 0,0 0 0,1 0 0,-1 0 0,0 0 0,0 0 0,0 0 0,0 0 0,0 0 0,0 0 0,0 0 0,0 0 0,0 0 0,0 0 0,-1-1 0,1 0 0,-2 0 0,1 1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28 24575,'-3'0'0,"-2"0"0,2 0 0,-1 0 0,0 0 0,0 0 0,1 0 0,-2 0 0,2 0 0,0 0 0,0 0 0,0-1 0,0 0 0,2-1 0,-2 1 0,1 0 0,0 0 0,0 0 0,0 0 0,1-1 0,-2 2 0,3-3 0,-3 3 0,2-3 0,-1 3 0,0-3 0,-1 3 0,1-3 0,0 3 0,0-2 0,-1 2 0,0-1 0,0 1 0,0-2 0,0 2 0,0 0 0,0 0 0,0 0 0,0 0 0,0 0 0,0 0 0,0 0 0,0 0 0,0 0 0,1 0 0,0 2 0,1 0 0,-1 1 0,2 0 0,-1 0 0,-1-2 0,2 2 0,-2-1 0,2 0 0,0 1 0,0 0 0,2-1 0,-1-1 0,2-1 0,1 0 0,-1 0 0,0 0 0,0 0 0,0 0 0,0 0 0,0 0 0,0 0 0,0 0 0,0 0 0,1 0 0,-1 0 0,0 0 0,0 0 0,0 0 0,0 0 0,0 0 0,0 0 0,0 0 0,0 0 0,0 0 0,0 0 0,0 0 0,0 0 0,0 0 0,0 0 0,0 0 0,0 0 0,0 2 0,0-2 0,0 1 0,0-1 0,0 0 0,0 0 0,1 0 0,-1 0 0,0 0 0,0 0 0,0 0 0,-1 2 0,1-2 0,-2 1 0,2-1 0,1 0 0,-1 0 0,0 0 0,0 0 0,0 0 0,-2 2 0,2-2 0,-1 2 0,-1-1 0,1-1 0,-2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393 209 24575,'-10'0'0,"1"0"0,3 0 0,0 0 0,0 0 0,2 0 0,-1 0 0,1 0 0,-4 0 0,2 0 0,1 1 0,0-1 0,1 3 0,1-3 0,-5 4 0,6-4 0,-4 2 0,4-2 0,-1 2 0,0-2 0,1 2 0,0 0 0,-1 1 0,0-2 0,-1 3 0,0-2 0,-3 4 0,3-3 0,-4 5 0,3-5 0,-5 5 0,4-4 0,-6 8 0,4-5 0,-8 10 0,7-9 0,-6 7 0,9-10 0,-5 7 0,8-7 0,-7 5 0,6-7 0,-6 6 0,7-6 0,-2 3 0,3-4 0,-1 3 0,0-4 0,0 4 0,1-3 0,0 0 0,0 0 0,1 0 0,-1 0 0,0 1 0,-1-2 0,1 3 0,0-2 0,0 0 0,-1 0 0,1 1 0,0-1 0,-1 1 0,1 0 0,-2 1 0,2-1 0,-2 0 0,2 0 0,-1 1 0,0-1 0,0 1 0,0-1 0,0 2 0,1-3 0,-1 2 0,1-1 0,0 0 0,0 0 0,0 0 0,1-1 0,0 0 0,-1 0 0,2 1 0,-2-1 0,0 1 0,1 0 0,-1 0 0,2-1 0,-2 1 0,2 0 0,-3-2 0,2 3 0,0-2 0,0 1 0,1 0 0,0 0 0,0 0 0,0-1 0,-1 0 0,1 2 0,-1-2 0,1 1 0,0 0 0,-2 0 0,0-2 0,0 2 0,0-2 0,0 1 0,1 1 0,-1-1 0,2 1 0,0-1 0,0 1 0,0 1 0,1-2 0,0 1 0,1-1 0,-1 1 0,1-1 0,-1 0 0,1 0 0,-1 1 0,0-1 0,1 1 0,-2-1 0,2 1 0,-1 0 0,-1 0 0,0-1 0,0 1 0,2-1 0,-2 1 0,2 0 0,-2 0 0,2-1 0,-2 1 0,2 0 0,-1-1 0,0 1 0,-1 0 0,0 0 0,0-1 0,0 1 0,0 0 0,0 0 0,0 0 0,0 0 0,0-1 0,0 1 0,0 0 0,-5-4 0,4 1 0,-5-3 0,6 1 0,-2 1 0,0-2 0,1 1 0,0-3 0,1 3 0,0-1 0,0-1 0,0 2 0,0-1 0,0 0 0,0 1 0,0-1 0,0-1 0,0 0 0,0 1 0,0 1 0,0-1 0,0 0 0,0 1 0,0-1 0,0 0 0,0 0 0,0 1 0,0-1 0,0 0 0,0 0 0,0 0 0,1 0 0,-1 1 0,2-2 0,-2 2 0,1 0 0,-1-1 0,0 0 0,1 0 0,0 1 0,0-1 0,0 0 0,-1 1 0,1-2 0,-1 2 0,0 0 0,1-1 0,0 0 0,0 0 0,0 1 0,0-1 0,-1 0 0,2 0 0,-1 0 0,1 1 0,-2-1 0,2 0 0,-2 0 0,2 0 0,-2 1 0,2 0 0,0-2 0,-1 2 0,1 0 0,-1 0 0,1 1 0,1-2 0,-1 2 0,0-1 0,0 1 0,1-1 0,-1-1 0,0 2 0,0-1 0,1 1 0,-1 0 0,0-1 0,0 0 0,1 0 0,-2 0 0,2 0 0,-2-1 0,3 2 0,-2-1 0,0 1 0,0-1 0,1 0 0,-1-1 0,0 2 0,1-2 0,-1 0 0,-1 1 0,2 0 0,-2 0 0,3 0 0,-2 0 0,0 1 0,1 0 0,-1-1 0,0 1 0,-1-2 0,2 1 0,-1 1 0,0-1 0,1 1 0,-2-2 0,2 2 0,0-1 0,-2 1 0,2 0 0,-2-1 0,2 2 0,0-2 0,-1 1 0,0-1 0,0 1 0,0 0 0,1-1 0,0 2 0,-2-2 0,3 2 0,-2-3 0,1 3 0,-1-2 0,0 2 0,1-2 0,0 2 0,-2-2 0,3 0 0,-2 1 0,1-1 0,-1 2 0,0-1 0,2 0 0,-3 0 0,2-1 0,-1 1 0,1 0 0,0 1 0,-1-1 0,0 0 0,1 1 0,0-1 0,0 1 0,-1-1 0,1 1 0,-1-1 0,-8 3 0,4-1 0,-8 3 0,10-2 0,-2 0 0,2 1 0,-2-1 0,1 2 0,0-3 0,1 3 0,0-1 0,0-1 0,0 1 0,4-2 0,-2 0 0,3-1 0,-2 0 0,-1 0 0,1 0 0,0-1 0,0 1 0,-1-1 0,1 0 0,0 1 0,0-1 0,-1 0 0,0 1 0,2-2 0,-2 1 0,1 0 0,0 0 0,-1 1 0,1-1 0,0 0 0,0 1 0,-1-2 0,0 2 0,2-1 0,-2 1 0,1-1 0,0 0 0,-1 0 0,1 1 0,0 0 0,0 0 0,-1 0 0,1 0 0,0 0 0,-1 0 0,1 0 0,0-1 0,-1 1 0,1-1 0,-1 1 0,2 0 0,-1 0 0,-1 0 0,1 0 0,0 0 0,0 0 0,0 0 0,0 0 0,-1 0 0,1 0 0,0 0 0,0 1 0,0-1 0,-1 2 0,0-1 0,1 1 0,-1-1 0,0 0 0,1 0 0,-1 0 0,2 0 0,-2 1 0,-1 0 0,1 1 0,-1-1 0,0 1 0,1-2 0,-2 3 0,1-3 0,0 3 0,0-1 0,1-2 0,-2 3 0,2-3 0,-2 2 0,-2-9 0,0 4 0,-1-8 0,2 8 0,0 1 0,1-3 0,-1 2 0,3-1 0,1 2 0,0 1 0,1 0 0,-1 0 0,-1 0 0,1 0 0,-1 0 0,1 0 0,0-1 0,0 0 0,0-1 0,-1 1 0,0 0 0,1 0 0,-1 0 0,2 0 0,-3-1 0,2 1 0,0-1 0,-1 1 0,0 0 0,0-1 0,0 1 0,-1-1 0,1-1 0,0 1 0,0 0 0,-1 0 0,1-1 0,-1 1 0,1 0 0,-1 0 0,0-1 0,1 1 0,-1-1 0,0 0 0,1 0 0,-1 1 0,0 0 0,0-2 0,-1 2 0,2-2 0,-2 2 0,1 0 0,0-1 0,-1 0 0,2 0 0,-1 1 0,0-1 0,1 0 0,-2 1 0,3-3 0,-3 2 0,3 0 0,-3 1 0,2-1 0,-1 0 0,0 1 0,1-1 0,-1 0 0,0 1 0,0-1 0,0 0 0,0 0 0,-1 1 0,2 0 0,-2-2 0,1 2 0,-1-1 0,1 1 0,-1-2 0,1 1 0,0 0 0,0 0 0,1 0 0,-2-2 0,2 3 0,-2-3 0,2 2 0,-1-1 0,1 1 0,-2 0 0,1 0 0,0 1 0,-1-3 0,2 3 0,-2-3 0,2 3 0,-1 0 0,0-2 0,0 2 0,-1-1 0,1 0 0,-1 1 0,1-1 0,-1 0 0,2-1 0,-1 1 0,0 0 0,-1-1 0,1 2 0,-1-2 0,1 2 0,-1 0 0,0-2 0,1 2 0,-1-1 0,1 0 0,-1 1 0,0-2 0,1 1 0,0-2 0,0 3 0,-1-2 0,0 2 0,0-2 0,1 2 0,-1-1 0,1 0 0,-1 0 0,0 0 0,0 1 0,1-1 0,-1 0 0,1 0 0,0 1 0,-1 0 0,-5 2 0,3 1 0,-5 1 0,3 0 0,2-1 0,-2 1 0,1-1 0,0 0 0,-1 1 0,2 0 0,0-1 0,-2 1 0,2-1 0,-2 1 0,2 0 0,0-2 0,0 2 0,-1-1 0,0 1 0,0 0 0,0-1 0,0 0 0,0 1 0,0 0 0,0 0 0,-1-1 0,2 1 0,-2-2 0,2 2 0,0-1 0,-2 1 0,2-1 0,-3 0 0,3 1 0,-2-1 0,2 1 0,-1-2 0,0 2 0,0-2 0,-1 2 0,2-1 0,-3 0 0,2 0 0,-1-1 0,0 2 0,0-1 0,1 1 0,-1 0 0,1-2 0,0 2 0,1-2 0,-1 2 0,1 0 0,1 0 0,-1 0 0,0 1 0,-1-1 0,0 0 0,1-1 0,0 1 0,-1-1 0,3 2 0,-3-1 0,3 0 0,-2 1 0,2 0 0,-3 0 0,3 1 0,-1-2 0,0 3 0,1-2 0,-1 1 0,1-1 0,-1 2 0,0-2 0,0 1 0,1 0 0,0-1 0,0 0 0,0 0 0,0 0 0,0-1 0,0 1 0,0 0 0,0 0 0,0-1 0,0 1 0,2 0 0,0-2 0,1 1 0,-1-1 0,0-1 0,1 1 0,0-1 0,0 0 0,-1 0 0,1 0 0,1 0 0,0 0 0,2 0 0,-1 0 0,0 0 0,-1 0 0,1 0 0,-1 0 0,1 0 0,-2 0 0,2 0 0,-1 0 0,1 0 0,0 2 0,-1-2 0,1 2 0,-3-2 0,2 2 0,-2-1 0,0 0 0,1 0 0,0-1 0,-9 1 0,2-1 0,-7 0 0,6 0 0,0 0 0,0 0 0,0 0 0,0 0 0,0 0 0,-1 0 0,0 0 0,-2 0 0,3 1 0,-3-1 0,2 3 0,-1-3 0,0 2 0,0 0 0,-1-1 0,3 1 0,-3 0 0,2-1 0,0 2 0,2-3 0,-1 2 0,3-2 0,-3 3 0,2-3 0,0 2 0,1-2 0,0 3 0,7-1 0,-3 0 0,6-1 0,-5-1 0,1 0 0,1 0 0,-1 0 0,1 0 0,0 0 0,0 0 0,0 0 0,0 0 0,0 0 0,1 0 0,0 0 0,2 0 0,-1 0 0,1 0 0,0 0 0,0 0 0,1 0 0,-1 0 0,-1 0 0,1 0 0,-3 0 0,2 0 0,-2 1 0,-2-1 0,2 1 0,-2 0 0,0 0 0,0 0 0,-1 0 0,1-1 0,0 2 0,0-1 0,-1 1 0,-1 0 0,0 2 0,-1-2 0,0 1 0,0 0 0,0 0 0,0 0 0,0 0 0,0-1 0,0 1 0,0 0 0,0 0 0,0 0 0,0 0 0,-1-1 0,1 1 0,-2-1 0,2 1 0,-2-1 0,1 0 0,-1 0 0,0 0 0,1 0 0,-1 1 0,0 0 0,1 0 0,-1-1 0,1 0 0,-2 0 0,1-1 0,1-8 0,0 4 0,1-6 0,1 6 0,2 0 0,-1 0 0,2 0 0,-2 1 0,0-1 0,0 2 0,1-1 0,-1 1 0,0-1 0,1 0 0,-1 0 0,0 1 0,-1-1 0,2 0 0,-1-1 0,1 1 0,-1 0 0,0 0 0,0 1 0,1-1 0,-1 1 0,-1-2 0,1 1 0,-1 0 0,2 0 0,-2-1 0,1 1 0,-1 0 0,0 0 0,1-1 0,-1 1 0,1 0 0,-1 0 0,0-1 0,1 1 0,-1 0 0,2 1 0,0 0 0,0 1 0,0 0 0,-1 0 0,1 0 0,0 0 0,0 0 0,0 0 0,0 0 0,-1 0 0,1 0 0,1 0 0,-2 0 0,1 0 0,0 0 0,0 0 0,0 0 0,-1 0 0,1 0 0,0 0 0,0 0 0,0 0 0,-1 0 0,1 0 0,1 0 0,-2 0 0,1 0 0,0 0 0,0 0 0,-1 0 0,1 0 0,0 0 0,0 0 0,0 0 0,0 0 0,-1 0 0,2 0 0,-2-1 0,1 1 0,-1-2 0,1 2 0,-1-1 0,2 1 0,-2-1 0,1 0 0,-1 0 0,1 1 0,0 0 0,0 0 0,0-1 0,-1 1 0,1-1 0,1 0 0,-2 1 0,1-1 0,0 0 0,0 1 0,0-1 0,-1 0 0,0 1 0,1-1 0,0 0 0,0 0 0,-1 0 0,0 0 0,1 0 0,0-1 0,-1 1 0,1-1 0,-1 2 0,1-1 0,-1-1 0,0 1 0,0-2 0,0 2 0,1 0 0,-1-1 0,1 1 0,-2-1 0,2 1 0,0 0 0,-2-1 0,3 2 0,-3-2 0,2 1 0,1 0 0,-2 0 0,1 0 0,0 1 0,-8 5 0,4-3 0,-6 3 0,5-4 0,0 0 0,-1 1 0,1-1 0,-2 1 0,2 0 0,0-1 0,0 1 0,-1-1 0,1 0 0,0 1 0,0-1 0,0 0 0,-1 1 0,1 0 0,0 0 0,0-1 0,0 1 0,0-1 0,0 2 0,-1-1 0,2-1 0,-2 1 0,1-1 0,-1 0 0,0 0 0,1-1 0,-1 0 0,-1 0 0,2 0 0,-1 0 0,1 0 0,-1-1 0,1 0 0,0-1 0,1-1 0,0 1 0,0 0 0,0-1 0,-1 0 0,2 0 0,-1 1 0,1-1 0,-1 0 0,1 1 0,-2-2 0,2 2 0,-1 0 0,-1-1 0,1 0 0,-2 0 0,2 1 0,-1-1 0,0 1 0,0 0 0,1-1 0,-1 1 0,0 0 0,0 0 0,2-1 0,-2 1 0,1-1 0,0 0 0,0 0 0,0 1 0,0-1 0,0 0 0,1 1 0,0-2 0,-1 2 0,1 0 0,-1-1 0,1 0 0,0 0 0,0 1 0,0-1 0,0 0 0,0 0 0,0 0 0,2 1 0,0 1 0,2 3 0,-1-1 0,-2 2 0,1-1 0,-1 0 0,1 0 0,2-2 0,-3 2 0,3-2 0,-3 1 0,2 0 0,0 0 0,-1 1 0,-6-7 0,2 4 0,-3-7 0,3 6 0,2-1 0,-2 1 0,1 0 0,-1 0 0,0-1 0,2 1 0,-2 0 0,1 0 0,0-1 0,0 0 0,1 1 0,0-2 0,0 2 0,0-1 0,0 0 0,0 0 0,0 1 0,0-1 0,0 0 0,0 0 0,0 0 0,0 1 0,0-1 0,0-1 0,0 2 0,0-1 0,0 0 0,0 0 0,0 0 0,0 1 0,0-1 0,0 0 0,0 0 0,0 0 0,0 1 0,0-2 0,0 2 0,-1-1 0,0 1 0,-1-2 0,1 2 0,0 0 0,-1 0 0,1 0 0,-1 0 0,0 0 0,-2 1 0,2 1 0,-1 0 0,0 0 0,1 0 0,-2 1 0,2 1 0,8 0 0,-4-1 0,6 0 0,-6-1 0,1 0 0,0 0 0,-1 0 0,2 0 0,-2 0 0,1 0 0,-1 0 0,2 0 0,-1 0 0,-2-1 0,3 0 0,-2 0 0,0-1 0,1 0 0,-2 0 0,2 0 0,0 0 0,-1 0 0,0 0 0,0 0 0,0 1 0,-1-1 0,1 0 0,0 0 0,1 0 0,0 2 0,-1-1 0,1 1 0,-1 0 0,1-1 0,1 1 0,-2-1 0,1 1 0,-1-1 0,1 0 0,0-1 0,0 2 0,-1-1 0,0-1 0,0 0 0,0 1 0,1-1 0,-1 1 0,0 0 0,0-1 0,0 1 0,0-2 0,0 1 0,-5 9 0,1-5 0,-4 7 0,5-6 0,-1-1 0,1 0 0,-2 0 0,1 1 0,1-1 0,-1 0 0,1 1 0,-1-1 0,0 0 0,1 0 0,-1 1 0,0-1 0,1 0 0,-1 0 0,1 0 0,-1 1 0,2 0 0,-1-1 0,0 2 0,1-2 0,-2 0 0,1 1 0,-1 0 0,2 0 0,-2-1 0,2 0 0,-2 1 0,2 0 0,-2-1 0,1 2 0,-1-2 0,2 0 0,-2 0 0,2 1 0,-2 0 0,2 0 0,-1-1 0,0 2 0,0-2 0,-1 1 0,2-1 0,-1 1 0,1 0 0,0-1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24575,'2'4'0,"1"0"0,-1-2 0,-1 2 0,1-2 0,-2 0 0,2-1 0,-1 2 0,1-1 0,-2 1 0,2-1 0,-2 0 0,1 1 0,-1-1 0,0 0 0,1 0 0,-1 1 0,1-1 0,-1 0 0,1 0 0,0 1 0,-1-1 0,2 0 0,-2 0 0,2 1 0,-2-1 0,2 0 0,-1 1 0,2-1 0,-2 0 0,1 0 0,-2 1 0,2-1 0,-1 0 0,1 0 0,0 1 0,-1-1 0,0 0 0,2 1 0,-2 0 0,3 2 0,-3-2 0,4 3 0,-3-3 0,1 3 0,0-4 0,0 4 0,-2-4 0,2 2 0,-2-2 0,1 1 0,-2-1 0,2-1 0,-1 0 0,1 0 0,0-1 0,-1 0 0,0-1 0,-1-1 0,0-2 0,0 2 0,-1-2 0,1 2 0,-2-1 0,0 0 0,0 0 0,1 0 0,-1 2 0,2-1 0,-1 0 0,0 0 0,0 0 0,0 0 0,1 0 0,0-1 0,0 1 0,0 0 0,0 0 0,0 0 0,0 0 0,0 0 0,0-1 0,0 1 0,0 0 0,0 0 0,0 0 0,0-1 0,0 1 0,0 1 0,-2 0 0,0 1 0,0 0 0,0 0 0,0 0 0,0-1 0,-1 1 0,1-1 0,0 1 0,1-2 0,1 2 0,1-2 0,0 2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24575,'3'0'0,"1"0"0,-2 0 0,0 0 0,0 1 0,1-1 0,-1 2 0,0-2 0,0 1 0,-1 0 0,1-1 0,0 2 0,-1-1 0,1 1 0,-1-1 0,1 0 0,0 0 0,-1 0 0,1-1 0,0 1 0,-1 0 0,1-1 0,-2 1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1 24575,'-3'0'0,"-2"0"0,0 0 0,-2 0 0,0 0 0,-4 0 0,4 0 0,-3 0 0,6 0 0,-2 2 0,3 0 0,-1 2 0,2-2 0,-1-1 0,3 1 0,-1 0 0,1 1 0,0 0 0,0 0 0,0 0 0,0 0 0,0 0 0,1 0 0,-1 0 0,3 0 0,-3 0 0,3 0 0,-2 1 0,0-1 0,-1 0 0,1 0 0,0 0 0,0 0 0,-1 0 0,0 0 0,0 0 0,0 0 0,0 0 0,1 0 0,0 0 0,0 0 0,-1 0 0,0 0 0,0 0 0,0 0 0,0 0 0,0 0 0,0 1 0,0-1 0,0 0 0,1 0 0,0 0 0,0 0 0,-1 0 0,0 0 0,0 1 0,0-1 0,0 0 0,0 0 0,0 0 0,0 0 0,1-1 0,0 1 0,2-2 0,-3 2 0,3-1 0,-3 1 0,3-1 0,-2-1 0,1 2 0,1-1 0,-1 1 0,1-1 0,-2 0 0,2-1 0,-1 1 0,1-1 0,0 2 0,0-3 0,0 3 0,0-3 0,0 1 0,0-1 0,0 0 0,1 2 0,-1-2 0,0 2 0,0-2 0,0 1 0,0-1 0,0 2 0,-1-1 0,0-1 0,0 2 0,0-1 0,0-1 0,0 2 0,0-1 0,0 0 0,-1 1 0,1 0 0,-1 1 0,1-1 0,-1 0 0,0 0 0,-1 1 0,2-1 0,-2 0 0,1 0 0,-1 1 0,2-1 0,-1-1 0,2-1 0,0 0 0,0 0 0,0 0 0,0 0 0,0 0 0,0 0 0,0 0 0,0 0 0,0 0 0,0 0 0,0 0 0,0 0 0,0 0 0,-1 1 0,-1 1 0,-1 1 0,0 0 0,1 0 0,0 0 0,0 0 0,-1 0 0,0 0 0,0 1 0,0-1 0,0 0 0,0 0 0,0 0 0,0 0 0,0 0 0,0 0 0,0 0 0,0 0 0,0 0 0,0 0 0,0 0 0,0 0 0,0 0 0,0 0 0,0 0 0,0 0 0,0 0 0,0 0 0,0 0 0,0 0 0,0 0 0,0 0 0,0 0 0,0 0 0,-1-1 0,0 0 0,-1-1 0,0 2 0,-1-3 0,1 3 0,-1-3 0,2 3 0,-2-1 0,-1-1 0,3 2 0,-2-3 0,1 3 0,-1-3 0,2 3 0,-2-3 0,1 2 0,0-1 0,0 0 0,0 0 0,-1-1 0,0 1 0,0 0 0,-1 0 0,1 0 0,0 0 0,0 0 0,0 1 0,0-2 0,-2 1 0,1 1 0,0-2 0,0 1 0,1-1 0,0 2 0,0-2 0,0 2 0,0-2 0,0 1 0,0-1 0,1 3 0,-1-1 0,3 1 0,-3-2 0,3 2 0,-3-3 0,3 3 0,-3-2 0,3 1 0,-3-1 0,3 1 0,-3-1 0,3 2 0,-3-3 0,1 1 0,0 1 0,0-2 0,0 1 0,-1-1 0,1 2 0,-1-2 0,1 2 0,1-1 0,-2-1 0,1 2 0,-1-2 0,2 1 0,-2-1 0,1 2 0,1-1 0,-2 0 0,3 1 0,-3 0 0,1-1 0,1 2 0,-2-3 0,3 3 0,-1-1 0,1 1 0,0 0 0,0 0 0,0 0 0,0 0 0,0 0 0,0 0 0,0 0 0,0 0 0,0 0 0,0 0 0,1 0 0,1 0 0,-1 1 0,2-1 0,-1 0 0,0 0 0,0 0 0,0 0 0,0 0 0,1 0 0,-2 1 0,1-1 0,1 0 0,-1 0 0,-1 0 0,2 0 0,-3 0 0,3 0 0,-2 1 0,1-3 0,0 2 0,1-1 0,0 1 0,0-2 0,-1 2 0,0-3 0,0 3 0,1-3 0,0 2 0,-1-1 0,0-1 0,0 3 0,1-3 0,0 3 0,0-1 0,0 0 0,0 0 0,0-1 0,1 0 0,-1-1 0,0 1 0,0 0 0,0 0 0,0-1 0,0 0 0,0 0 0,0 0 0,0 0 0,0 0 0,0 0 0,0 0 0,0 0 0,0 0 0,1 0 0,-1 0 0,0 0 0,0 0 0,0 0 0,0 0 0,0 0 0,0 0 0,0 0 0,-1-1 0,0-1 0,-2-1 0,3 1 0,-1 0 0,0 0 0,0 0 0,-1 0 0,1 0 0,0 0 0,0 0 0,1 0 0,-3-1 0,3 0 0,-2-1 0,1 1 0,1 0 0,-3 0 0,1 0 0,1 0 0,-2 0 0,1 0 0,1 0 0,-2 0 0,1 0 0,1 1 0,-2-1 0,2 2 0,-2-2 0,1 1 0,-1-1 0,2 1 0,-1 1 0,-1-2 0,2 1 0,-1 1 0,0-2 0,1 1 0,0 1 0,0-2 0,0 2 0,0-1 0,1 1 0,0 0 0,0 0 0,0 0 0,0 0 0,0 1 0,0 0 0,0 0 0,0 0 0,0 0 0,0 0 0,0 0 0,0 0 0,0 0 0,0 0 0,-1 1 0,0 1 0,-1 1 0,1-1 0,-1 0 0,1 0 0,0 1 0,1 0 0,-2 0 0,2-1 0,-1 0 0,1 0 0,0 1 0,0 0 0,-2 0 0,1 0 0,-2 0 0,0 0 0,0 0 0,0 0 0,0 0 0,0 0 0,0 0 0,1-1 0,1-1 0,-1 1 0,1-1 0,-1 1 0,-1 0 0,3-1 0,-3 1 0,3-1 0,-1 0 0,1-1 0,-1 0 0,1 0 0,0 0 0,0 0 0,0 0 0,0 0 0,0 0 0,0 0 0,0 0 0,0 0 0,0 0 0,0 0 0,0 0 0,0 0 0,0 1 0,-2 1 0,0 1 0,1-1 0,-2 1 0,2-2 0,-1 2 0,1 1 0,-1-1 0,2 0 0,-3 0 0,3 0 0,-2 0 0,1 0 0,0 0 0,0 1 0,1-1 0,-2 0 0,2 0 0,-1 0 0,1 0 0,-1 0 0,1 0 0,0 0 0,-2 0 0,2-1 0,-1 1 0,0-1 0,0-1 0,0 2 0,1-2 0,0 1 0,0-1 0,1 0 0,-1-1 0,0 0 0,0 0 0,0 0 0,0 0 0,0 0 0,0 0 0,0 0 0,0 0 0,0 0 0,1 0 0,-1 0 0,0 0 0,-1 0 0,1 0 0,0 0 0,0 0 0,0 0 0,-1 1 0,0 0 0,-1 2 0,2-3 0,-3 3 0,3-3 0,-2 3 0,3-3 0,-3 3 0,2-3 0,-1 3 0,1-3 0,0 3 0,0-1 0,0 1 0,0-1 0,2 1 0,-1-1 0,1-1 0,-2 2 0,0-2 0,0 1 0,0-1 0,0 0 0,0 1 0,1-2 0,-1 1 0,0-1 0,-1 2 0,0-2 0,0 1 0,1-1 0,0 0 0,0 0 0,0 0 0,-2 2 0,2-2 0,-3 3 0,2-2 0,-2 2 0,0 0 0,0 0 0,0 0 0,0 0 0,0 0 0,0 0 0,0 0 0,0 0 0,-2 0 0,1-1 0,-2 0 0,0-1 0,-1 0 0,1-1 0,0 1 0,-2 0 0,2 0 0,-2-1 0,2 0 0,0 0 0,0 2 0,-1-2 0,1 1 0,0-1 0,0 0 0,0 0 0,0 0 0,-2 0 0,2 0 0,-2 0 0,2 0 0,-1 0 0,0 0 0,0 0 0,-1 0 0,2 0 0,-2 0 0,2 0 0,-2 0 0,0 0 0,2 0 0,-2 0 0,0 0 0,1 0 0,-2 0 0,2-1 0,-4-1 0,1-2 0,-1 0 0,-1-1 0,0 0 0,3 2 0,-6-5 0,6 4 0,-7-4 0,7 6 0,-4-4 0,6 6 0,-5-6 0,7 4 0,-5-3 0,6 2 0,-4-4 0,4 3 0,-3-3 0,4 3 0,-3 0 0,1 1 0,-1-2 0,1 2 0,-2 1 0,4 0 0,-6 0 0,4 0 0,-4 0 0,3 1 0,-3 0 0,3 1 0,-4 0 0,4 0 0,-2 0 0,2 0 0,-2 0 0,2 0 0,-2 0 0,0 0 0,1 0 0,0 0 0,0 0 0,1 0 0,-2 0 0,2 0 0,-2 0 0,0 0 0,2 0 0,-2 0 0,2 0 0,-2 0 0,1 0 0,-2 0 0,2 0 0,0 0 0,0 0 0,1 0 0,0 0 0,0 0 0,0 0 0,0 0 0,-2 0 0,2 0 0,-2 0 0,2 0 0,0 0 0,0 0 0,0 0 0,0 0 0,0 0 0,0 0 0,0 0 0,0 0 0,0 0 0,0 0 0,-1 0 0,1 0 0,0 0 0,0 0 0,0 0 0,0 0 0,0 0 0,0 0 0,-1 0 0,1 0 0,0 0 0,0 0 0,0 0 0,0 0 0,0 0 0,0 0 0,0 1 0,0 0 0,0 1 0,0-1 0,-2 2 0,1-2 0,-1 1 0,2 1 0,0-1 0,-2 1 0,2-1 0,-2 1 0,0-1 0,2 1 0,-2-1 0,2 1 0,-1-2 0,1 2 0,0 0 0,0 1 0,0-1 0,1 0 0,-1 0 0,2 0 0,-2 0 0,1 0 0,-1 1 0,3-1 0,-2 0 0,1 0 0,-1 0 0,-1 0 0,1 0 0,0-1 0,0 1 0,-1-2 0,0 2 0,0 1 0,-2-1 0,1 0 0,-1 0 0,1 1 0,0-1 0,-2-1 0,2 0 0,-1 0 0,2 1 0,0 0 0,0 0 0,0 1 0,0-3 0,-1 2 0,1-1 0,0 1 0,0 0 0,0-1 0,0 1 0,0-2 0,1 3 0,-2-1 0,3 0 0,-2 0 0,3 0 0,0 1 0,0 1 0,0 2 0,0 0 0,0 0 0,-1-2 0,1 2 0,-2-2 0,2 0 0,0 2 0,0-4 0,0 4 0,0-3 0,0 2 0,0-1 0,-1 1 0,1-2 0,-2 1 0,2-1 0,-1 1 0,0-1 0,0 0 0,1 2 0,0-2 0,0 3 0,-2-2 0,2 0 0,-1 0 0,1 0 0,0-2 0,-2 2 0,2-2 0,-2 0 0,2 1 0,0-1 0,0 0 0,0 0 0,-1 0 0,1 0 0,-2 0 0,2 0 0,0 1 0,0-1 0,0 0 0,-1 0 0,1 0 0,-2 0 0,1 0 0,0 1 0,-1-3 0,1 2 0,-2-1 0,3 1 0,-3-1 0,2 0 0,-1 0 0,-1 1 0,1 0 0,-1 1 0,0-1 0,0 0 0,1 0 0,0 0 0,1 0 0,-2-1 0,3 1 0,-3-2 0,2 2 0,-1 0 0,-1 0 0,3 0 0,-1 2 0,1-2 0,-2 3 0,2-2 0,-2 3 0,2-3 0,0 4 0,0-4 0,0 3 0,0-3 0,0 0 0,0-1 0,0 0 0,0 0 0,0 1 0,0-1 0,0 0 0,2-1 0,0 0 0,1 0 0,-2 1 0,2 0 0,-2 0 0,1 1 0,0-1 0,1 0 0,-1 0 0,1 0 0,-2 0 0,1 0 0,1 0 0,-1 1 0,1-1 0,0 0 0,0 0 0,0 0 0,-1 0 0,1 0 0,-2 0 0,2 1 0,1-1 0,-3 0 0,2-2 0,-1 2 0,0-1 0,0 0 0,0 0 0,1 0 0,-1 1 0,1-1 0,-2 1 0,3-1 0,-1-1 0,0 2 0,0-1 0,0 1 0,0 0 0,0 0 0,0 0 0,1 0 0,-1 1 0,0-1 0,0 0 0,0-1 0,0 0 0,0-1 0,0 2 0,0-2 0,1 1 0,-3 1 0,2-3 0,-1 3 0,1-2 0,0 1 0,0 1 0,0-1 0,0 1 0,0-2 0,0 2 0,0-1 0,0-1 0,0 2 0,0-3 0,0 3 0,0-3 0,1 3 0,-1-2 0,0 0 0,0 0 0,0 0 0,0 0 0,0 0 0,0 0 0,2 0 0,-1 1 0,1-2 0,0 3 0,-2-3 0,2 3 0,-2-2 0,0 0 0,0-1 0,0 1 0,1 0 0,-1 0 0,0-1 0,0 0 0,0 0 0,0 0 0,0 0 0,1 0 0,-1 0 0,0 0 0,0 0 0,2 0 0,-2 0 0,2 0 0,0 0 0,-1 0 0,2 0 0,-2 0 0,0 0 0,1 0 0,-1 0 0,1 0 0,-2 0 0,0 0 0,0 0 0,0 0 0,0 0 0,2 0 0,-2 0 0,2 0 0,-2 0 0,0 0 0,0 0 0,0 0 0,0 0 0,0 0 0,0 0 0,0 0 0,0 0 0,0 0 0,0 0 0,0 0 0,0 0 0,0 0 0,0 0 0,0 0 0,0 0 0,0 0 0,0 0 0,0 0 0,-1 0 0,0 1 0,1 0 0,-3 1 0,3-1 0,-2 1 0,1 0 0,1-1 0,-3 2 0,3-3 0,-3 3 0,3-1 0,-3 1 0,3 0 0,-3-1 0,3 0 0,-3 1 0,3-3 0,-2 1 0,2-1 0,0 0 0,-1-1 0,0 1 0,0-2 0,1 2 0,0 0 0,0 0 0,0 0 0,0 0 0,-1-1 0,0 1 0,0-2 0,1 2 0,0 0 0,0 0 0,0 2 0,-1-1 0,0 2 0,-1 0 0,1-1 0,-2 0 0,2 0 0,-2 1 0,0 0 0,1 0 0,-1 0 0,1 0 0,-1 0 0,0 0 0,0 0 0,0 1 0,0-1 0,0 0 0,0 0 0,0 0 0,0 0 0,0 0 0,0 0 0,0 0 0,0 0 0,0 0 0,0 0 0,0 0 0,0 0 0,0 0 0,0 0 0,0 0 0,0 0 0,-1 1 0,-1-1 0,1 0 0,-2 0 0,3 0 0,-3 0 0,3 0 0,-3 0 0,2 0 0,-1 1 0,1-1 0,0 2 0,-1-2 0,2 4 0,-1-4 0,-1 2 0,2 0 0,-1-2 0,1 2 0,0 0 0,-2-1 0,2 0 0,-2-1 0,2 1 0,0-1 0,0 0 0,0 0 0,0 0 0,0 0 0,0 0 0,0 1 0,0-1 0,0 0 0,0 0 0,0 0 0,0 0 0,0 0 0,0 0 0,0 1 0,0-1 0,0 0 0,0 0 0,0 0 0,0 0 0,0 0 0,2 0 0,-2 0 0,3 0 0,-3 0 0,3-1 0,-3 1 0,2-1 0,-1 1 0,0 0 0,0 0 0,0 0 0,0 0 0,0 0 0,-1 0 0,0 0 0,0 1 0,0-1 0,0 0 0,0 0 0,0 0 0,0 0 0,0 0 0,0 0 0,0 0 0,0 0 0,0 0 0,0 0 0,0 0 0,0 0 0,0 1 0,0-1 0,0 0 0,0 0 0,0 0 0,0 0 0,0 0 0,0 0 0,0 0 0,0 0 0,0 1 0,0-1 0,-1 0 0,0 0 0,-1 0 0,0 0 0,-1 0 0,0 0 0,-1 1 0,3-1 0,-2 0 0,1 0 0,-1 0 0,1 0 0,0 0 0,1 1 0,-2-1 0,3 0 0,-3 0 0,3 0 0,-3 2 0,1-3 0,-1 3 0,0-3 0,-1 6 0,2-5 0,-4 5 0,4-5 0,-5 6 0,3-5 0,-2 5 0,4-6 0,0 3 0,0-3 0,0 2 0,1-2 0,1 0 0,0 0 0,0 0 0,0 0 0,-2 0 0,2 0 0,-1 0 0,1 0 0,0 0 0,0 0 0,0 1 0,0-1 0,0 0 0,0 0 0,0 0 0,0 0 0,0 2 0,-2-1 0,2 0 0,-1 1 0,1-1 0,0 2 0,0-2 0,0 0 0,0-1 0,0 0 0,0 0 0,0 1 0,0-1 0,0 0 0,0 0 0,0 0 0,0 0 0,0 0 0,0 0 0,0 0 0,0 0 0,0 0 0,0 1 0,0-1 0,0 0 0,0 0 0,0 0 0,0 2 0,0 0 0,-2 2 0,2 0 0,-4 2 0,4-2 0,-3 4 0,1-3 0,0 3 0,-2-2 0,2 1 0,0 0 0,-1-2 0,3 1 0,-2-2 0,1 0 0,0-2 0,0 1 0,1-2 0,0 2 0,0-2 0,0 1 0,0-2 0,0 0 0,0 0 0,0 0 0,0 0 0,0 0 0,-2 0 0,2 1 0,-1-1 0,1 0 0,0 0 0,-2 0 0,2 0 0,-3 0 0,3 0 0,-2 1 0,1-1 0,1 0 0,-2 0 0,2 0 0,-1 0 0,1 0 0,-2 1 0,1-1 0,0 0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37 24575,'-4'0'0,"1"0"0,-1 0 0,2 0 0,0 0 0,0 0 0,-1 0 0,0 0 0,2-1 0,-1 0 0,3 0 0,0 0 0,1 1 0,0 0 0,1 0 0,-1 0 0,0 0 0,0 0 0,1 0 0,-1 0 0,0 0 0,1 0 0,-1 0 0,0 0 0,0 0 0,1 0 0,-1 0 0,0 0 0,0 0 0,1 0 0,-1 0 0,0-1 0,1 1 0,-1-1 0,0 0 0,0 1 0,0-2 0,1 1 0,-2 0 0,1-1 0,-2 0 0,1 0 0,-1-1 0,0 0 0,0 0 0,0 1 0,0 0 0,0 0 0,0-1 0,-1 2 0,0 0 0,-1 1 0,-1 0 0,1 0 0,0 0 0,-1 0 0,1 0 0,0 0 0,0 0 0,-1 0 0,1 0 0,0 0 0,0 1 0,-1 0 0,0 1 0,1-2 0,-4 2 0,3-2 0,-2 2 0,3-2 0,-4 2 0,4-1 0,-4 0 0,4-1 0,-1 0 0,0 0 0,1 0 0,0 0 0,0 0 0,0 0 0,-2 0 0,2 0 0,-1 0 0,1 0 0,-1 0 0,1 0 0,0 0 0,0 1 0,0 0 0,0 0 0,-1 2 0,1-3 0,-1 3 0,0-1 0,-2 1 0,2 0 0,-2 1 0,2-3 0,-1 3 0,2-3 0,-2 2 0,3-2 0,-1 1 0,2 1 0,-1-1 0,2-1 0,0 0 0,1-1 0,0 0 0,1 0 0,-1 0 0,0 0 0,0 0 0,1 0 0,-1 0 0,0 0 0,1 0 0,-1 0 0,0 0 0,0 0 0,0 0 0,0 0 0,1 0 0,-1 0 0,0 0 0,0 0 0,0 0 0,0 0 0,1 0 0,-1 0 0,0 0 0,0 0 0,0 0 0,0 0 0,1 0 0,-1-1 0,0 1 0,0-1 0,0 0 0,0 0 0,0-1 0,1 2 0,-1-1 0,-2 1 0,1 1 0,-3 1 0,1 0 0,-2 0 0,1 0 0,-2 1 0,2-1 0,-2-1 0,2 1 0,0-1 0,0 0 0,-1-1 0,1 1 0,0-1 0,0 1 0,1-2 0,0 0 0,1-2 0,0 1 0,0 0 0,0-2 0,0 2 0,0-3 0,0 2 0,0-1 0,0 1 0,0 0 0,0 0 0,0 1 0,0 0 0,0 0 0,0 0 0,0-1 0,1 2 0,0 0 0,1 1 0,0 0 0,0 0 0,1 0 0,-1 1 0,-1 0 0,0 2 0,-1-1 0,1 0 0,-1 2 0,1-2 0,0 2 0,-1-2 0,1 0 0,-1 1 0,0 0 0,0 0 0,0 0 0,0 1 0,0-2 0,0 3 0,0-3 0,0 2 0,0-1 0,0 0 0,0 1 0,0-2 0,0 0 0,0 0 0,0 1 0,0-1 0,0 0 0,0 0 0,0 0 0,0 1 0,0-1 0,0 0 0,0 0 0,0 0 0,0 0 0,0 0 0,0 1 0,0-1 0,-1 0 0,1 0 0,-1 0 0,0 1 0,1-1 0,-2-1 0,1 0 0,-1-1 0,0 0 0,0-1 0,0 0 0,2-2 0,-1 0 0,1 0 0,0 0 0,0 0 0,0 1 0,0 0 0,0 0 0,0-1 0,0 1 0,0 0 0,0 0 0,-1-1 0,1 1 0,-1 0 0,1 0 0,0-1 0,0 3 0,0 2 0,0 1 0,0 1 0,0-1 0,0-1 0,0 0 0,0 0 0,0 1 0,1-1 0,0 0 0,1 1 0,1-1 0,-2 0 0,1 0 0,-1 0 0,2 0 0,-1-1 0,0 0 0,-1 1 0,1-1 0,0 1 0,-1 0 0,1-1 0,-1 1 0,1 0 0,0 1 0,0-1 0,-1 0 0,0 0 0,1 0 0,-2 0 0,2-2 0,-1 1 0,2-1 0,-1 0 0,0 0 0,0 0 0,0 0 0,0 0 0,0 0 0,0-1 0,-1 0 0,-1-1 0,0-1 0,0 1 0,-1 1 0,-1 0 0,1 2 0,-1 0 0,2 1 0,-1 1 0,1-1 0,-1 0 0,1 0 0,-1 1 0,1-1 0,0 0 0,0 0 0,0 1 0,0-1 0,0 0 0,0 0 0,0 0 0,0 0 0,1 1 0,-1-1 0,2 0 0,-2 0 0,2 1 0,-1-1 0,-1 0 0,1 0 0,0 0 0,1-1 0,-2 1 0,2-1 0,-2 2 0,2-2 0,-2 1 0,1-1 0,0 0 0,-1 1 0,1 0 0,0 0 0,0 0 0,0 0 0,0 1 0,-1-1 0,1 0 0,-1 0 0,1 0 0,-1 0 0,1-1 0,-1 1 0,1 0 0,-1 0 0,2 1 0,-1-1 0,0 0 0,0-1 0,-1 1 0,1-1 0,0 2 0,-1-1 0,2 0 0,-2 0 0,2-1 0,-2 1 0,1 0 0,-1 0 0,1-1 0,0 1 0,0-1 0,0 1 0,-1-1 0,2 1 0,-1 0 0,0 0 0,1-1 0,-1 1 0,1 0 0,-1-1 0,0 1 0,1-2 0,-2 2 0,2-2 0,-2 2 0,2-1 0,-1 1 0,1-1 0,-1 0 0,0 1 0,1-2 0,0 2 0,0 0 0,0-1 0,-1 1 0,1-2 0,-2 2 0,2-2 0,-1 2 0,1-1 0,-2 1 0,2-2 0,-1 2 0,1-1 0,1 1 0,-1 1 0,0-2 0,-1 1 0,1-2 0,-1 2 0,1-2 0,-2 2 0,2-2 0,-2 3 0,2-3 0,-2 2 0,2-2 0,-1 2 0,1-1 0,-1 1 0,0 1 0,1-1 0,-2 0 0,2-1 0,-2 1 0,1-1 0,0 1 0,0 0 0,0-1 0,0 1 0,-1 0 0,2 0 0,-1-1 0,0 0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2 24575,'-4'-1'0,"0"0"0,0 1 0,1 1 0,1 0 0,-1 0 0,2 0 0,-2 0 0,2 0 0,-3 0 0,3 0 0,-1-1 0,1 1 0,0 0 0,-1 0 0,1 1 0,-1-2 0,1 2 0,-1-2 0,1 2 0,-1-2 0,2 2 0,-2-1 0,1 1 0,0-1 0,1 1 0,1-1 0,0 0 0,2-1 0,-1 0 0,0 0 0,0 0 0,1-1 0,-1 1 0,0-2 0,1 1 0,-1-1 0,0 2 0,0-1 0,1 1 0,-1 0 0,0 0 0,0 0 0,1 0 0,-1 0 0,0 0 0,1 0 0,-1 0 0,0 0 0,0 1 0,1 0 0,-2 2 0,0 0 0,-1 0 0,0 0 0,0 1 0,0-2 0,0 2 0,0-2 0,0 0 0,0 0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24575,'0'3'0,"0"1"0,0-1 0,0 0 0,0-1 0,0 1 0,0-1 0,0 0 0,0 0 0,0 2 0,0-2 0,0 3 0,0-2 0,0 3 0,0-3 0,0 2 0,0-2 0,0 1 0,0-1 0,0 1 0,0-2 0,0 3 0,0-3 0,0 6 0,0-5 0,0 7 0,0-6 0,0 7 0,0-7 0,0 5 0,0-6 0,0 5 0,0-4 0,0 6 0,0-7 0,0 3 0,0-4 0,0 2 0,0-3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0 24575,'-5'0'0,"-3"0"0,4 0 0,-4 0 0,2 0 0,1 0 0,-2 0 0,-1 0 0,-1 0 0,-2 1 0,2 1 0,-6 0 0,7 0 0,-13 1 0,14-2 0,-8 1 0,10-2 0,-3 1 0,4-1 0,-3 2 0,5-1 0,-4 2 0,4-3 0,-2 3 0,1-2 0,-2 1 0,2 0 0,-3-1 0,3 0 0,-3 1 0,3-2 0,-2 2 0,2-1 0,0 0 0,1-1 0,0 0 0,0 0 0,-1 0 0,1 0 0,0 0 0,0 1 0,0-1 0,0 2 0,0-2 0,-1 1 0,2 0 0,-1-1 0,3 1 0,0-1 0,2 0 0,0 0 0,-1 0 0,2 0 0,0 0 0,2 0 0,-1 0 0,3 0 0,-1-1 0,2 1 0,-3-2 0,2 2 0,-2 0 0,0 0 0,-1 0 0,-1 0 0,1 0 0,-3 0 0,3 0 0,-1 0 0,0 0 0,0 0 0,0 0 0,0 0 0,-1 0 0,1 0 0,-1 0 0,0 0 0,-1 0 0,1 0 0,-1 0 0,0 0 0,0 0 0,1 0 0,-1 0 0,0 0 0,0 0 0,1 0 0,-1 0 0,0 0 0,0 0 0,1 0 0,-1 0 0,0 0 0,0 0 0,1 0 0,-1 0 0,0-1 0,1 1 0,-1-1 0,1 0 0,0 1 0,0-1 0,0 0 0,0 0 0,0 0 0,0 0 0,0 1 0,0-1 0,0 0 0,0 1 0,-1-1 0,1 1 0,-1 0 0,0 0 0,0 0 0,1-1 0,-1 1 0,0-1 0,0 1 0,1 0 0,-1 0 0,0 0 0,0 0 0,0 0 0,0 0 0,0 0 0,-1-1 0,0-1 0,-1 2 0,0 2 0,0 0 0,0 1 0,0 0 0,0-1 0,0 0 0,0 0 0,0 1 0,0-1 0,-1 0 0,1 2 0,-1-2 0,1 2 0,0-2 0,0 0 0,0 1 0,-1-1 0,1 0 0,-1 0 0,1 0 0,-1 0 0,1 0 0,-1-1 0,0 1 0,0 0 0,0 0 0,0-1 0,1 1 0,-2-1 0,1 1 0,-1-2 0,0 0 0,0 0 0,-1 0 0,1 0 0,0 0 0,0 0 0,-1 0 0,1 0 0,-1 0 0,0 0 0,0 0 0,0 0 0,0 0 0,0 0 0,0 0 0,-1 0 0,2 2 0,-3-2 0,1 1 0,0-1 0,-2 0 0,2 0 0,-2 1 0,1-1 0,0 1 0,0-1 0,-2 2 0,2-2 0,-2 1 0,1-1 0,0 0 0,0 0 0,1 0 0,0 0 0,0 0 0,1 0 0,-1 1 0,3-1 0,-3 2 0,2-2 0,0 1 0,-1-1 0,2 2 0,-2-2 0,2 1 0,0 0 0,0 0 0,0 1 0,1 0 0,-1-2 0,1 2 0,-1-2 0,0 2 0,1-1 0,-1 2 0,1-1 0,-1 0 0,0 0 0,0 1 0,0-2 0,1 1 0,-1-1 0,-1 1 0,1 1 0,0-1 0,0 0 0,-1-1 0,1 1 0,0-1 0,-2 1 0,2-2 0,-1 2 0,1-2 0,1 1 0,0 0 0,-1 0 0,0 0 0,0-1 0,0 0 0,0 0 0,0 0 0,-1 0 0,1 0 0,1-1 0,0 0 0,1-2 0,0 1 0,0-1 0,0 0 0,0-1 0,0 1 0,0 0 0,0 0 0,0 1 0,0-1 0,0 1 0,0-1 0,0-1 0,0 0 0,0 1 0,1 1 0,0 0 0,1 0 0,0 2 0,-1-2 0,1 2 0,-1-2 0,1 2 0,-1-2 0,1 1 0,-2-1 0,2 2 0,-2-2 0,2 2 0,-1-2 0,0 1 0,0-1 0,-1 0 0,1 1 0,0 0 0,0 0 0,1 1 0,0 0 0,0 0 0,1 0 0,-1 0 0,-1 1 0,1 0 0,-2 2 0,2-1 0,-1 0 0,1 0 0,-2 1 0,2-2 0,-1 0 0,1-1 0,0 0 0,1 0 0,-1 0 0,0 0 0,0 0 0,1 0 0,-1 0 0,0 0 0,1-1 0,-1 0 0,0-2 0,0 2 0,1-1 0,-1 1 0,0-1 0,2-1 0,-2 1 0,3-1 0,-2 1 0,1 1 0,-1-1 0,2 0 0,-3 1 0,2-1 0,-2 2 0,0-1 0,0 1 0,2-1 0,-1 0 0,0 0 0,-1 1 0,2-1 0,-2 1 0,2-1 0,-1 1 0,0-1 0,0 0 0,0 0 0,-1 1 0,0 0 0,1 0 0,-1 0 0,1-1 0,0 1 0,0-1 0,-1 1 0,0-1 0,1 1 0,-1-1 0,0 1 0,1 0 0,-1 0 0,0 0 0,0 0 0,0 0 0,1 0 0,-1 0 0,0 0 0,0 0 0,0 0 0,1 0 0,-1 0 0,0 0 0,0 0 0,1 0 0,-1 0 0,0 0 0,0 0 0,0 0 0,1 0 0,-1 0 0,0 0 0,0 0 0,1 0 0,-1 0 0,0 0 0,0 0 0,-1-1 0,0 0 0,-1-2 0,0 0 0,0 1 0,0-2 0,0 2 0,-1 0 0,0 0 0,-1 0 0,-1 0 0,1 1 0,0 0 0,-1-1 0,0 2 0,0-2 0,0 1 0,1 0 0,-1 1 0,1 0 0,0 0 0,-1 0 0,1 0 0,0 0 0,0 0 0,-1 0 0,1 0 0,0 0 0,0 0 0,-1 0 0,1 0 0,0 1 0,0-1 0,0 1 0,-1 0 0,1 0 0,0 0 0,0-1 0,-1 0 0,1 0 0,1 1 0,-1-1 0,1 1 0,-2-1 0,1 0 0,0 0 0,-1 1 0,1-1 0,0 1 0,0-1 0,-1 0 0,0 0 0,0 0 0,0 1 0,-1-1 0,2 2 0,-3-1 0,2 1 0,-1-2 0,1 2 0,-2-1 0,3 1 0,-3 0 0,3-1 0,-3 1 0,2 0 0,-1-2 0,1 2 0,-1-2 0,2 2 0,0-2 0,0 1 0,-1-1 0,1 0 0,0 0 0,0 0 0,-1 0 0,1 0 0,0 0 0,0 0 0,-1 0 0,1 0 0,1 1 0,-1 0 0,1 0 0,0 0 0,0 0 0,0 1 0,1 0 0,-2 0 0,1 1 0,-1-1 0,2 0 0,-2-1 0,2 1 0,-2 0 0,1 0 0,-1 0 0,0 0 0,1 1 0,0-1 0,-1 0 0,0 1 0,0-2 0,1 1 0,-1-1 0,1 1 0,-1 1 0,0-1 0,1-1 0,0 1 0,0-1 0,0 2 0,1-1 0,-1 0 0,0 1 0,0-1 0,0 0 0,1 0 0,0 1 0,0-1 0,-1-1 0,1 1 0,0-2 0,1 1 0,1-1 0,1-1 0,-1 1 0,0-2 0,0 2 0,1-2 0,-1 1 0,0-2 0,0 2 0,1-1 0,-1 1 0,0-1 0,1 0 0,-1 1 0,0-1 0,0 0 0,1 0 0,-1 0 0,0 1 0,0-1 0,1-1 0,0 0 0,0 1 0,0-1 0,-2 1 0,2 1 0,-1-1 0,1 1 0,-1 0 0,0 0 0,1 1 0,-1-1 0,0 1 0,0 0 0,0 0 0,1 0 0,-1-1 0,0 0 0,1 0 0,-1 1 0,0 0 0,0 0 0,1 0 0,-1 0 0,0 0 0,2 0 0,-2 0 0,3 0 0,-2 0 0,1 0 0,-1 0 0,2 0 0,-3 0 0,2 0 0,-1 0 0,0 0 0,0 0 0,0 0 0,-1 0 0,0 0 0,0 0 0,1 0 0,-1 0 0,0 0 0,0 0 0,1 0 0,-1 0 0,0 0 0,0 0 0,0 0 0,0 0 0,1 0 0,-1 0 0,0 0 0,0 0 0,0 0 0,0 0 0,1 0 0,-1 0 0,0 0 0,1 0 0,-1 0 0,0 0 0,0 0 0,1 0 0,-1 0 0,0 0 0,0 0 0,0 0 0,1 0 0,-1 0 0,0 0 0,0 0 0,0 0 0,1 0 0,-1 0 0,0 0 0,0 0 0,0 0 0,0-1 0,-1 0 0,0-1 0,-1 0 0,0 0 0,0 0 0,0-1 0,0 1 0,0 0 0,0 0 0,-1 0 0,1 0 0,-2 2 0,2-2 0,-2 2 0,2-2 0,-1 2 0,1-1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 24575,'-5'0'0,"0"0"0,-1 2 0,0 0 0,-1 1 0,2 0 0,0 1 0,-2-1 0,-4 5 0,3-3 0,0 1 0,3-2 0,1-2 0,-1 1 0,0-1 0,0 1 0,0-2 0,0 2 0,1-3 0,0 2 0,0-2 0,0 2 0,-1 0 0,3-1 0,-3 1 0,2-1 0,0 0 0,1 0 0,-1-1 0,1 1 0,0-1 0,0 0 0,-1 0 0,0 0 0,-1 0 0,-1 0 0,2 0 0,-1 0 0,2 0 0,-2 0 0,2 0 0,-2 0 0,2 0 0,0 0 0,0 0 0,-1 0 0,1 0 0,0 0 0,-1 0 0,1 0 0,0 0 0,2-1 0,1 0 0,1 0 0,2-1 0,-2 1 0,0-1 0,1 1 0,0 0 0,0-1 0,0 2 0,-1-2 0,1 0 0,0 0 0,0 0 0,0-1 0,1 1 0,-2 0 0,3-1 0,-2 1 0,0 0 0,-1 0 0,1 1 0,-1-1 0,0 0 0,1-1 0,-1 1 0,0 0 0,2 1 0,-2-1 0,2 0 0,-2 1 0,0-1 0,0 2 0,1-1 0,-1 1 0,0-1 0,1 0 0,-1-1 0,0 2 0,0-2 0,0 2 0,-2-1 0,-1 1 0,-3 1 0,-2 1 0,-1-1 0,0 2 0,1-3 0,-1 1 0,2 0 0,-2 0 0,2 2 0,1-2 0,0 2 0,1-3 0,-2 2 0,3-1 0,-2 1 0,2 0 0,0-2 0,1 2 0,-1-1 0,0 1 0,0 0 0,0-2 0,-1 1 0,2 0 0,-1-1 0,1 1 0,-1-1 0,0 1 0,1 0 0,1 1 0,0 1 0,2-1 0,-1 0 0,1-1 0,0 1 0,1 0 0,0 0 0,0-1 0,0 0 0,-1-1 0,1 0 0,-1 0 0,0 0 0,1 0 0,-1 0 0,0 0 0,0 0 0,1 0 0,-1 0 0,1 0 0,0 0 0,2 0 0,-3 0 0,3 0 0,-1 0 0,0 0 0,-1 0 0,-1 0 0,1 0 0,-1 0 0,0 1 0,0 0 0,1 1 0,-1-1 0,-1 1 0,1 0 0,-1 1 0,0-1 0,-1 0 0,0 0 0,0 1 0,0-1 0,0 0 0,-1 0 0,-2 1 0,0-1 0,0 0 0,1 0 0,0 0 0,0-1 0,1 1 0,-1 1 0,1-1 0,-1-1 0,0 1 0,1-1 0,-1 2 0,1-1 0,-1 0 0,0-1 0,2 1 0,-2-1 0,2 1 0,-2-1 0,1 1 0,-1-1 0,2-2 0,1-1 0,0 1 0,1-1 0,0 2 0,1-2 0,-1 1 0,0-1 0,0 2 0,1-2 0,-1 2 0,0-2 0,1 1 0,-2-1 0,1 2 0,-1-1 0,0 0 0,1 1 0,-1-2 0,1 2 0,-2-2 0,2 1 0,-2-1 0,1 1 0,-1-1 0,0 0 0,0 0 0,-2-1 0,0 2 0,-2-1 0,1 1 0,-1-1 0,2 1 0,0 1 0,0 0 0,-1 0 0,1 0 0,0 1 0,1 0 0,-1 2 0,2-1 0,-2-1 0,1 1 0,-1 0 0,2 0 0,-1 0 0,1 0 0,1-1 0,0 0 0,1-1 0,1 0 0,-1 0 0,1 0 0,0 0 0,0 0 0,0 0 0,-1 0 0,0 0 0,1 0 0,-1 0 0,0 0 0,2 0 0,-2 0 0,2 0 0,-1 0 0,0 0 0,0 0 0,0 0 0,-1 0 0,0 0 0,0 0 0,1 0 0,-1 0 0,0 0 0,0 0 0,1 0 0,-1 0 0,0 0 0,0 0 0,1 1 0,-1 1 0,0-1 0,0 1 0,1-2 0,-1 2 0,0-1 0,0 2 0,1-2 0,-1 1 0,0-1 0,1 1 0,0 1 0,0-2 0,0 1 0,1 0 0,-2-1 0,3 1 0,-2-1 0,0 1 0,-1 0 0,1-2 0,-1 1 0,-1 0 0,1-1 0,-1 2 0,2-1 0,-2 1 0,1-2 0,-1 1 0,0 0 0,1-1 0,-1 1 0,2-1 0,-1 0 0,-1 1 0,1-1 0,-1 1 0,0-2 0,0 0 0,-2-1 0,1 0 0,-1 0 0,1-1 0,0 1 0,0 0 0,0 0 0,0-1 0,-1 1 0,0 0 0,0-1 0,0 1 0,1 0 0,-1 0 0,0-1 0,0 2 0,0-1 0,-1 2 0,1-2 0,-2 2 0,1-2 0,0 2 0,0-1 0,-1 0 0,1 0 0,0 0 0,0 1 0,0 0 0,-1 0 0,1 0 0,0 0 0,0 0 0,-1 0 0,1 0 0,0 0 0,0 0 0,-1 0 0,2 1 0,0 1 0,0 0 0,1 0 0,-1 0 0,1 0 0,1 0 0,0-2 0,1-1 0,1-1 0,-2 1 0,1-1 0,-1-1 0,2 2 0,-1-1 0,0 1 0,0-1 0,1 0 0,-2 0 0,1 2 0,-1-2 0,1 1 0,1-1 0,-1 0 0,-1 1 0,1 0 0,-1 0 0,1 1 0,1 0 0,-1 0 0,0 0 0,0 0 0,0 0 0,0 0 0,0 0 0,0 0 0,1 1 0,-1 0 0,0 1 0,-1-1 0,1 0 0,0 1 0,-1-1 0,1 0 0,-2 1 0,1 0 0,-1 0 0,1-1 0,-1 1 0,2-1 0,-2 1 0,0 0 0,-1-1 0,-1 0 0,0-1 0,0 0 0,0 0 0,-2 0 0,3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289 732 24575,'-7'3'0,"0"0"0,6-1 0,-2 0 0,1 1 0,-3 5 0,3-1 0,-4 2 0,6-3 0,-3-2 0,0 3 0,2-3 0,-5 6 0,5-4 0,-6 10 0,3-9 0,-3 11 0,5-10 0,-5 12 0,6-10 0,-6 15 0,4-14 0,-5 13 0,5-17 0,-3 7 0,4-12 0,-1 5 0,2-4 0,-1 2 0,1-3 0,-1 3 0,2-3 0,-2 1 0,2-1 0,-1 1 0,1 0 0,0-1 0,0 1 0,0 0 0,0 0 0,0 1 0,0 0 0,0 0 0,0-1 0,0 1 0,0-1 0,0 0 0,0 0 0,0-1 0,0 1 0,0 0 0,0-1 0,0 2 0,0-2 0,-1 1 0,0-1 0,0 1 0,0 0 0,0 0 0,0-1 0,0 1 0,0 0 0,1-1 0,-2 1 0,2-1 0,-1 1 0,1 0 0,0 0 0,0-1 0,0 1 0,0 0 0,0 0 0,0 0 0,-1 0 0,1-11 0,-1 7 0,1-9 0,0 8 0,0 0 0,0-2 0,0 2 0,0-1 0,0 1 0,0-2 0,0 2 0,0-1 0,0 0 0,0 0 0,0 1 0,0-1 0,0-1 0,0 1 0,0 0 0,0 0 0,0 0 0,0 0 0,0-1 0,0 0 0,0-1 0,0 0 0,0 0 0,-1 0 0,0 1 0,0 0 0,1 0 0,0-1 0,0 0 0,0 1 0,0-1 0,0 3 0,0-2 0,0 1 0,0 0 0,0-2 0,0 3 0,0-3 0,0 2 0,0-1 0,0 0 0,0 0 0,0 1 0,0 0 0,0 0 0,0-1 0,0 1 0,0-2 0,0 3 0,0-3 0,0 2 0,0-2 0,0 2 0,0-3 0,0 3 0,0-6 0,0 6 0,0-6 0,0 5 0,-1-5 0,1 3 0,-1-3 0,1 5 0,0-6 0,0 7 0,0-9 0,0 9 0,0-9 0,0 8 0,0-7 0,0 8 0,0-4 0,0 4 0,0-5 0,0 5 0,0-4 0,0 4 0,0-1 0,0 2 0,0-2 0,-1 2 0,0-1 0,0 0 0,1 0 0,-1 1 0,1-2 0,-1 1 0,0-3 0,1 3 0,-1-5 0,1 5 0,0-4 0,0 4 0,-1-6 0,1 5 0,-2-6 0,1 5 0,0-5 0,1 6 0,0-3 0,0 3 0,0 0 0,0 2 0,0-2 0,0 1 0,-1-1 0,1-1 0,-1 2 0,1-1 0,0 2 0,0 0 0,0-2 0,0 2 0,0-1 0,0 1 0,0-2 0,0 2 0,0-1 0,0 0 0,0 0 0,0 1 0,-1-2 0,1 2 0,-1 0 0,1-1 0,-1-1 0,1 1 0,-1 0 0,1 1 0,0-2 0,-3 2 0,3-1 0,-2 0 0,2 1 0,-1-1 0,1 0 0,-2 0 0,2 1 0,-1 0 0,1-2 0,-1 2 0,0-1 0,0 0 0,1 1 0,-1-1 0,1 1 0,-1-2 0,1 1 0,-1 2 0,-1-3 0,0 4 0,-1-3 0,0 2 0,2-2 0,-2 1 0,1 0 0,-1 0 0,1 0 0,0 0 0,-1 1 0,1-1 0,0-1 0,0 2 0,-1-2 0,1 3 0,0-3 0,0 1 0,-1 0 0,2 0 0,-1 0 0,1-1 0,-2 2 0,2-2 0,-1 2 0,1-2 0,-1 2 0,-1-2 0,2 1 0,-1-1 0,1 0 0,0 1 0,-1 0 0,1-1 0,0 0 0,-1 0 0,1 1 0,-1 0 0,1-1 0,-1 1 0,1 0 0,-1-1 0,1 1 0,-1 0 0,1 0 0,0-1 0,-1 1 0,1 0 0,-1 0 0,2-2 0,-1 2 0,0-2 0,1 2 0,-1-1 0,0 0 0,1-1 0,-2 1 0,1-1 0,0 2 0,0-1 0,1 0 0,-1 0 0,0-1 0,0 1 0,0 0 0,0 1 0,1-1 0,-1 0 0,0 0 0,1 0 0,-1 1 0,0-1 0,0 0 0,0 1 0,0-2 0,1 2 0,-1 0 0,1-1 0,-1 0 0,1 0 0,-1 1 0,1-1 0,0 0 0,0 0 0,0 0 0,0 0 0,0 1 0,0-1 0,0 0 0,0 0 0,0 1 0,0-1 0,-1 0 0,1 0 0,-1 1 0,1-1 0,0 0 0,0 0 0,0 0 0,0 1 0,0-1 0,0 0 0,0 0 0,0 0 0,0 0 0,0 1 0,0-2 0,0 1 0,0 1 0,0-1 0,0 0 0,0 1 0,0-1 0,0 0 0,0 0 0,0 0 0,1 0 0,-1 1 0,1-1 0,0 0 0,0 1 0,1 0 0,-1 0 0,1 0 0,0-1 0,-1 1 0,1 0 0,-1 0 0,0 0 0,1-1 0,-1 1 0,2 1 0,-1-1 0,0 2 0,0-2 0,1 0 0,-1 1 0,0-1 0,0 0 0,-1 0 0,1-2 0,-1 2 0,0 0 0,0-1 0,0 0 0,0 0 0,1 0 0,-1 1 0,1 0 0,0-1 0,-2 0 0,1 0 0,0 1 0,-1-1 0,2 1 0,-1-1 0,1 0 0,-2 0 0,1 1 0,0 0 0,0-1 0,0 0 0,0 0 0,-1 1 0,1 0 0,1-2 0,-1 2 0,0-1 0,-1 1 0,1-2 0,-1 2 0,1-1 0,0 0 0,-1 0 0,1 0 0,0 1 0,-1 0 0,1-2 0,0 2 0,0-1 0,0 0 0,-1 0 0,0-1 0,0 1 0,3 2 0,-2 0 0,3 1 0,-1 0 0,-1 0 0,1 0 0,-1 0 0,1 0 0,0-1 0,0 1 0,-1-1 0,1 1 0,0 0 0,0 0 0,0 0 0,0 0 0,-1 0 0,1 0 0,0-2 0,-1 2 0,0-3 0,-1 0 0,1 2 0,-1-2 0,2 2 0,-2-1 0,1 0 0,-1-1 0,0 1 0,0-1 0,1 2 0,0-1 0,2 2 0,-1 0 0,-1 0 0,1 0 0,-1 0 0,1 0 0,1 0 0,-2 0 0,1 0 0,0 0 0,0 0 0,0 0 0,0 0 0,-1 0 0,1 0 0,0 0 0,0 0 0,0 1 0,-1 0 0,0 0 0,0 1 0,1-1 0,0 0 0,0-1 0,-1 1 0,1-1 0,0 2 0,-1-2 0,1 1 0,0-1 0,-1 1 0,1-1 0,-1 2 0,2-1 0,-2 0 0,1-1 0,0 1 0,0-1 0,-1 1 0,0 0 0,1-1 0,0 2 0,0-1 0,-1 0 0,0 1 0,1 0 0,-1-1 0,0 1 0,0-1 0,0 0 0,1 1 0,-1-1 0,0 1 0,0 0 0,1-1 0,-1 0 0,0 1 0,1-1 0,0 1 0,0 0 0,-1-2 0,0 1 0,2 0 0,-2 0 0,1 0 0,0 1 0,-1 0 0,0-1 0,0 1 0,1-1 0,-1 0 0,0 1 0,0-1 0,0 1 0,1 0 0,-1-1 0,0 0 0,0 2 0,1-2 0,-1 2 0,0-2 0,0 0 0,1 2 0,-1-2 0,0 2 0,0-2 0,1 1 0,-2 0 0,2 1 0,-2-1 0,2 0 0,-1 0 0,-1 1 0,1-1 0,1 0 0,-1 1 0,-1-1 0,1 0 0,-1 0 0,2 1 0,-1-1 0,-1 0 0,1 0 0,-1 1 0,1-1 0,0 0 0,-1 0 0,1 0 0,1 1 0,-2-2 0,1 3 0,-1-2 0,0 0 0,1 0 0,-1 1 0,1-1 0,-1 0 0,1 0 0,0 1 0,1-1 0,-2 0 0,1 0 0,-1 1 0,1-1 0,1 0 0,-1 1 0,0-2 0,1 1 0,-1-1 0,0 1 0,0 0 0,1 1 0,-1-3 0,0 2 0,0 0 0,1-1 0,-1 1 0,0-1 0,0 0 0,1 1 0,-1-1 0,0 1 0,0 0 0,1-1 0,-1 1 0,1-1 0,-1 0 0,2 0 0,-2 0 0,0 0 0,0 1 0,2-1 0,-2 0 0,1 0 0,0 0 0,-1-1 0,1 1 0,0 0 0,0 0 0,-1 0 0,0-1 0,2 1 0,-2 0 0,1 0 0,0 1 0,-1-2 0,0 2 0,0 0 0,-1 0 0,1 0 0,0 0 0,0 0 0,0 1 0,-1-1 0,1 0 0,-1 1 0,1-1 0,-1 0 0,1 0 0,-1 1 0,0-1 0,0 0 0,1 1 0,-1 0 0,0 0 0,-1-1 0,1 1 0,-1 0 0,2-1 0,-2 2 0,1-2 0,-1 2 0,0 0 0,0 1 0,0 0 0,0 0 0,0-1 0,0-1 0,1 0 0,0 0 0,1 0 0,-2 0 0,1 1 0,0-2 0,-1 2 0,2-1 0,-1 0 0,1 1 0,-2-1 0,2 2 0,-1-3 0,1 2 0,-2-2 0,2 0 0,-1 1 0,1-1 0,0 0 0,-2 0 0,2 1 0,-1-1 0,1 0 0,1 1 0,-1-1 0,0-1 0,0 1 0,1-1 0,-2 2 0,2-1 0,-1 0 0,1 0 0,-1 1 0,0-1 0,1 0 0,-1 0 0,1 1 0,0 0 0,1 0 0,-1 1 0,0-2 0,0 0 0,0 1 0,-1-1 0,-1 0 0,1 0 0,-1 1 0,2-2 0,-1 1 0,0-1 0,0 1 0,1 0 0,-1-1 0,0 0 0,0 1 0,1-2 0,-1 2 0,1 0 0,0-1 0,0 1 0,-1-2 0,1 2 0,0-2 0,-1 1 0,2 0 0,-2 0 0,0 0 0,2-1 0,-2 0 0,1 1 0,0-1 0,-1 1 0,1-1 0,-1 0 0,2 0 0,-1 0 0,-1 0 0,1 0 0,0 0 0,0 0 0,0 0 0,0 0 0,-1 0 0,1 0 0,0 0 0,0 0 0,-1 0 0,2 0 0,-2 0 0,1 0 0,0-1 0,0 0 0,-2-2 0,0 1 0,-1-2 0,0 1 0,0 1 0,-3 0 0,1 1 0,-2 1 0,2 0 0,0 0 0,-1 0 0,0 0 0,0 0 0,0 0 0,0 0 0,0 0 0,1-2 0,0 1 0,0-2 0,0 1 0,0 2 0,-2-1 0,2-1 0,-1 1 0,0-1 0,1 2 0,-1-2 0,0 1 0,0-1 0,1 2 0,0-2 0,-1 2 0,1-2 0,-2 2 0,3-1 0,8 1 0,-3 0 0,6 0 0,-5 0 0,0 0 0,-1 0 0,3 0 0,-4 0 0,1 0 0,0 0 0,-2 0 0,0 0 0,2 0 0,-2 0 0,1 0 0,-1 0 0,2 0 0,-2 0 0,1 0 0,0 0 0,-1 0 0,2 0 0,-1 0 0,-1 0 0,1 0 0,0 0 0,-10 0 0,5 0 0,-8 0 0,8 0 0,0 0 0,-3 0 0,2 0 0,-1 0 0,2 0 0,-2 0 0,1 0 0,0 0 0,1 0 0,-1 0 0,0 0 0,1 0 0,-3-1 0,3 1 0,-2-1 0,2 1 0,0 0 0,-2 0 0,2 0 0,-1-1 0,0 0 0,1 0 0,-1 0 0,0 1 0,0-1 0,1 0 0,0 1 0,-2-1 0,2 1 0,-1-1 0,0 0 0,1 0 0,-1 0 0,0 1 0,0-1 0,1 0 0,0 0 0,0-1 0,-1 1 0,5 7 0,-2-4 0,4 8 0,-4-8 0,2 2 0,-1-2 0,-1 0 0,2 2 0,-2-2 0,1 1 0,0 0 0,0-1 0,1 0 0,1-1 0,-1 2 0,0-1 0,-1 1 0,1-1 0,0-1 0,0 2 0,-1-1 0,0 1 0,0-1 0,-1 0 0,1 2 0,-1-2 0,1 2 0,-1-2 0,1 0 0,-1 1 0,1 0 0,0 0 0,0-1 0,0 0 0,0 2 0,0-2 0,1 0 0,-2 1 0,2-2 0,-1 3 0,1-2 0,-4 0 0,0 0 0,-4 0 0,3 0 0,2 0 0,-1-1 0,1 1 0,-1 0 0,-1 0 0,1-1 0,0 2 0,0-2 0,-1 2 0,2-1 0,-2 0 0,3 0 0,-3-1 0,1 2 0,1-1 0,-1 1 0,1-1 0,-1 1 0,0-1 0,1 1 0,0 0 0,-1-1 0,1 1 0,-1-2 0,0 3 0,1-2 0,-1-1 0,0 2 0,-1-1 0,2 1 0,-2-1 0,2 0 0,-2 1 0,3-1 0,-2 0 0,0 1 0,0-1 0,-1 0 0,2 0 0,-1 0 0,0 1 0,1-1 0,-1 0 0,0 0 0,1 0 0,0 1 0,0 0 0,1 0 0,-1 0 0,0-2 0,1 3 0,-1-2 0,0 1 0,0 0 0,-1-1 0,1 1 0,1 0 0,-1 0 0,1 0 0,-2-1 0,1 1 0,-1-2 0,1 2 0,-2-2 0,1 1 0,-1-2 0,1 2 0,-1-1 0,1 0 0,0 1 0,-1 0 0,1-1 0,-2 0 0,2 0 0,0 0 0,0 1 0,-1-1 0,1 1 0,-1 0 0,1-1 0,0 1 0,0-1 0,0 1 0,-1 0 0,1 0 0,-1 0 0,0-1 0,2 1 0,-2-1 0,0 1 0,1 0 0,0-1 0,0 1 0,-1-1 0,1 0 0,0 1 0,-1 0 0,1-1 0,0 1 0,0-1 0,-1 0 0,1 1 0,0-1 0,0 1 0,-2-1 0,2 0 0,0 1 0,0-1 0,-1 1 0,1 0 0,-1-1 0,0 0 0,1 1 0,0-1 0,-1 1 0,1 0 0,-1-1 0,1 1 0,-2-1 0,3 1 0,-2-1 0,2 2 0,-3-2 0,2 1 0,0-1 0,0 0 0,0 1 0,-1-1 0,0 1 0,0 0 0,1-2 0,0 2 0,-2-1 0,2 0 0,-1 1 0,0-1 0,1 1 0,-1-2 0,0 2 0,0-2 0,1 2 0,0-2 0,-1 2 0,1 0 0,1 0 0,-1 0 0,1 0 0,-1 0 0,0 0 0,1 1 0,0 0 0,0 0 0,0-1 0,1 1 0,-2-1 0,1 1 0,0-1 0,0 2 0,1-2 0,-1 0 0,0 1 0,1 0 0,-2 0 0,2-1 0,-1 0 0,0 1 0,-1 0 0,1 0 0,-1-1 0,2 0 0,-2 0 0,2 2 0,-2-3 0,2 3 0,-1-3 0,0 2 0,-1-1 0,1 1 0,-1-1 0,2 1 0,-2-1 0,2 1 0,-2-1 0,0 1 0,1-1 0,-1 1 0,1-1 0,-1 0 0,0 0 0,0 0 0,1 1 0,0-1 0,-1 0 0,1 0 0,-1 0 0,0 1 0,1-1 0,-1 0 0,0 0 0,0-1 0,0 1 0,-1-1 0,0 1 0,1-2 0,-1 1 0,0 0 0,1-1 0,-1 1 0,1-1 0,-1 1 0,1-1 0,-1 2 0,0-2 0,2 2 0,-3-1 0,2 1 0,-1 0 0,1-2 0,0 2 0,0-1 0,-1 0 0,1 1 0,0 0 0,0-1 0,0 1 0,-1-1 0,2 1 0,-2 1 0,2-1 0,-2 0 0,0-1 0,1 1 0,0-1 0,0 2 0,0-1 0,-1-1 0,1 1 0,0 0 0,1 1 0,-1-1 0,1 1 0,-1-2 0,0 2 0,0 0 0,0-2 0,-1 1 0,0-2 0,2 1 0,-3-1 0,2-3 0,0 1 0,2-2 0,0 2 0,2 0 0,-1-2 0,1 2 0,-1-1 0,1 0 0,0 1 0,-1 0 0,1 0 0,-1-1 0,1 1 0,1-1 0,-1-1 0,1 0 0,-1-1 0,0 1 0,1-1 0,1 0 0,-2 0 0,2-1 0,-1 1 0,-1-2 0,1 2 0,-1 0 0,1 0 0,-1 0 0,1 0 0,-2 0 0,1 0 0,-1 1 0,1-1 0,-2 3 0,2-3 0,-1 1 0,1-1 0,-1 0 0,2 0 0,1-2 0,-2 3 0,2-3 0,-2 4 0,1-2 0,-1 2 0,0-1 0,-2 2 0,0-2 0,0-1 0,0-7 0,0 4 0,0-7 0,-3 2 0,-3-4 0,-2 0 0,-3-3 0,-1 2 0,1-3 0,-3 1 0,4 0 0,-2 3 0,2-2 0,0 5 0,2 0 0,1 1 0,1 1 0,0 2 0,0 0 0,2 2 0,0 1 0,2 1 0,-1 1 0,1 0 0,-1 0 0,1 1 0,0-1 0,0 2 0,2 0 0,-1 1 0,0-1 0,1 0 0,-1 1 0,0-2 0,1 2 0,-1 0 0,1-2 0,-1 2 0,0-1 0,-1 1 0,2-1 0,-4 2 0,2 0 0,-2 1 0,2 0 0,0 0 0,-2 0 0,2 0 0,-3 0 0,3 0 0,-3 0 0,2 0 0,0 0 0,1 0 0,-1 1 0,1 1 0,0 0 0,0 0 0,-1-1 0,1 2 0,1-1 0,-1 0 0,1 1 0,-1-1 0,0 1 0,1-1 0,0 0 0,-1 1 0,1-1 0,-2-1 0,1 1 0,0-1 0,0 1 0,-1-1 0,1 1 0,-1-1 0,1 1 0,-1 0 0,0-2 0,1 2 0,-1-2 0,1 1 0,-2 0 0,3-7 0,0 4 0,1-5 0,0 3 0,0 2 0,0-3 0,0 1 0,0-1 0,0 2 0,0-2 0,0 1 0,0-1 0,0 0 0,0 0 0,0 0 0,0 0 0,0-2 0,0 2 0,0-1 0,0 2 0,0-1 0,0 1 0,0 0 0,0 1 0,0-1 0,0 2 0,0-2 0,0 2 0,0 0 0,0-1 0,0 0 0,0 0 0,0 1 0,-1-1 0,1 0 0,-2 0 0,2 1 0,-2 0 0,1-1 0,-1 1 0,0 0 0,1-1 0,-1 1 0,1 0 0,-1 0 0,-1-1 0,1 1 0,-1 0 0,0 1 0,2-1 0,-2 1 0,2-1 0,-2 0 0,0 2 0,1-1 0,0-1 0,0 2 0,9-2 0,-2 2 0,7 0 0,-4 0 0,-3-1 0,3-1 0,-1-2 0,0 0 0,1 0 0,-3-1 0,2 2 0,-4-1 0,2 1 0,-2-2 0,0 2 0,0-1 0,-1 1 0,1 0 0,-1-1 0,-1 2 0,2-3 0,-2 2 0,0-1 0,1 1 0,-1-2 0,1 1 0,-1-1 0,0 0 0,2 0 0,-2 0 0,0 0 0,2 0 0,-3 1 0,1 0 0,0 1 0,-1 0 0,2-1 0,0 1 0,-1-2 0,0 1 0,0 1 0,-1 0 0,2 1 0,-1-2 0,1 2 0,-2-2 0,2 2 0,-2 0 0,2 0 0,0-2 0,0 2 0,-1-2 0,0 2 0,0-1 0,0 0 0,2-1 0,-2 2 0,2-2 0,-3 2 0,3 0 0,-2 0 0,1-1 0,-1 1 0,1 1 0,0 5 0,-1-2 0,0 4 0,-1-3 0,0-1 0,0 1 0,2 1 0,-2 1 0,2 0 0,-1 0 0,2 1 0,0 1 0,0 3 0,1 0 0,-1 2 0,3 2 0,-1-1 0,1 5 0,1-5 0,-1 5 0,-1-4 0,0 0 0,-2 2 0,0-5 0,0 0 0,-1-2 0,0-3 0,-1 0 0,-1-2 0,0-1 0,0 0 0,0 0 0,0-1 0,0 1 0,0 0 0,0 0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21 24575,'0'-5'0,"0"1"0,0 0 0,0 1 0,0 1 0,1 1 0,1 0 0,0 1 0,0 0 0,0 0 0,0 0 0,0 0 0,0 0 0,1 1 0,-2 0 0,1 0 0,-2 1 0,1-1 0,0 1 0,-1 0 0,1-1 0,-1 1 0,0 0 0,0 0 0,0 1 0,0-1 0,0 0 0,0 0 0,0 1 0,-1-2 0,0 1 0,-1-1 0,0 0 0,-1 0 0,1 0 0,0-1 0,0 1 0,-1-1 0,1 0 0,0 0 0,0 0 0,-1 0 0,1 0 0,0 0 0,0 0 0,-1 0 0,1 0 0,0-2 0,1 0 0,1 1 0,3 0 0,-1 1 0,1 0 0,0 0 0,-1 1 0,0 0 0,1 1 0,-1 0 0,0-1 0,0 1 0,1 1 0,-1-1 0,0-1 0,0 1 0,1-1 0,-2 2 0,1-1 0,-1 0 0,1 0 0,0 1 0,-1-1 0,0 0 0,1 1 0,-2-1 0,1 0 0,0 0 0,0 1 0,0-1 0,-1 0 0,0 0 0,1 1 0,-1-1 0,1 0 0,-1 0 0,0 1 0,0-1 0,0 0 0,0 0 0,0 0 0,0 1 0,0-1 0,0 0 0,0 0 0,0 0 0,0 1 0,0-1 0,0 0 0,0 0 0,0 1 0,0-1 0,0 0 0,0 0 0,0 0 0,0 1 0,0-1 0,0 0 0,0 0 0,0 1 0,0-1 0,0 0 0,0 0 0,0 1 0,0-1 0,0 0 0,1-1 0,-1 1 0,1-1 0,-1 2 0,0-1 0,1-1 0,0 1 0,2-2 0,-1 1 0,0-1 0,0 0 0,0 0 0,0 0 0,0 1 0,1-1 0,-1 1 0,0-1 0,0 0 0,0 0 0,0 0 0,1 0 0,-2 1 0,1-1 0,-1 1 0,1-1 0,0 1 0,0 0 0,1 0 0,-2 0 0,1-1 0,-3-1 0,2-1 0,-3-1 0,0 1 0,0 0 0,1-1 0,-1 0 0,0 0 0,0 0 0,1 1 0,-1-1 0,0 0 0,0 0 0,0 0 0,1 0 0,0 1 0,-1 0 0,2 0 0,-1-1 0,1 1 0,0 0 0,0 0 0,0 0 0,0 0 0,0 1 0,0 4 0,0-1 0,0 2 0,0-1 0,1-1 0,-1 0 0,2 0 0,-1 1 0,-1-2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0 24575,'-4'0'0,"1"0"0,0 0 0,1 0 0,-3 0 0,4 2 0,-4-1 0,3 1 0,-1 1 0,0-2 0,2 1 0,-1-1 0,-1 0 0,1 1 0,0 0 0,0-1 0,-1 1 0,1-2 0,0 1 0,-1 0 0,1-1 0,0 2 0,0-1 0,-1 1 0,1-2 0,0 2 0,0-2 0,-1 1 0,1 0 0,0-1 0,-1 2 0,0-1 0,-1 2 0,1-2 0,0 2 0,1-2 0,0 0 0,-1 1 0,1-1 0,0 0 0,0 0 0,1 0 0,-1-1 0,1 2 0,-2-2 0,2 2 0,-1 0 0,2 0 0,-1 0 0,1 0 0,0 0 0,0 0 0,0 1 0,0-1 0,0 0 0,1-1 0,0 1 0,2-2 0,-1 1 0,0-1 0,0 0 0,1 1 0,-1 0 0,0 0 0,0 0 0,1-1 0,-1 1 0,-1 0 0,1-1 0,-1 2 0,1-2 0,0 2 0,0-1 0,-2 1 0,2-2 0,-2 2 0,2-1 0,-1 1 0,1 0 0,0 0 0,-2 0 0,2-1 0,-1 1 0,0 0 0,1 1 0,-2-1 0,1 0 0,-1 0 0,1 0 0,0 0 0,0-1 0,-1 1 0,0 0 0,0 1 0,0-1 0,0 0 0,0 0 0,0 0 0,0 0 0,0 1 0,0-1 0,0-1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237 337 24575,'-5'0'0,"1"0"0,1 0 0,0 0 0,0 0 0,1 0 0,0 0 0,0 0 0,0 0 0,-1 0 0,1 0 0,0 0 0,0 0 0,0 0 0,1-1 0,-1 1 0,2-2 0,-2 2 0,1-2 0,-1 2 0,2-2 0,-2 1 0,2-1 0,-2 2 0,2-2 0,-2 1 0,1-1 0,-1 0 0,2 0 0,-2-1 0,2 1 0,-2 0 0,2 0 0,-1-1 0,0 2 0,0-1 0,0 1 0,0-1 0,1-1 0,-1 1 0,1 0 0,0 0 0,0-1 0,0 1 0,0 0 0,0-1 0,0 1 0,0 0 0,0 0 0,0 0 0,0-1 0,0 1 0,0 0 0,0 0 0,0 0 0,0-1 0,0 1 0,0 0 0,0 0 0,0 0 0,0-1 0,0 1 0,0 0 0,0 0 0,0-1 0,0 1 0,0 0 0,0 0 0,0-1 0,0 1 0,0 0 0,0 0 0,-1 1 0,1-1 0,-2 2 0,2-2 0,-2 0 0,0 0 0,0 0 0,0 0 0,0 0 0,0 0 0,1-1 0,-1 2 0,1-1 0,-1 2 0,1-2 0,-1 2 0,0-1 0,0 0 0,0 0 0,1 0 0,-1 1 0,0 0 0,0 0 0,-1 0 0,1 0 0,0 0 0,0 0 0,0 0 0,0 0 0,0 0 0,-1 0 0,1 0 0,0 0 0,0-1 0,1 0 0,-1-1 0,2 0 0,-2-1 0,1 1 0,-1-1 0,2 0 0,-2 0 0,2 0 0,-2 1 0,1 0 0,-1-1 0,1-1 0,-2 0 0,1-1 0,-1 3 0,2-1 0,-1 2 0,0-3 0,-1 2 0,0 0 0,1 1 0,-3-1 0,3 2 0,-2-1 0,1 1 0,-1 0 0,2 0 0,-4 0 0,4 0 0,-3 0 0,3 0 0,0 0 0,0 0 0,0 0 0,0 0 0,0 0 0,0 0 0,1 0 0,3 1 0,0-1 0,1 2 0,-1-2 0,1 1 0,-1 0 0,0 0 0,1 2 0,-1-1 0,0 0 0,0 1 0,1-1 0,-1 0 0,0 0 0,0 0 0,1 0 0,-1-2 0,-1 2 0,1-1 0,-1 1 0,1-1 0,0 0 0,-1 0 0,1 0 0,-1-1 0,-1-2 0,0-1 0,-1 0 0,0 0 0,0 1 0,-1-2 0,1 2 0,-2-2 0,2 2 0,-1 0 0,1-1 0,-2 1 0,1 0 0,0-1 0,1 1 0,-2 1 0,3-1 0,-2 2 0,1-1 0,-1 1 0,1-1 0,-1 0 0,0 0 0,0 1 0,0 0 0,0 0 0,0-1 0,0 0 0,0-1 0,0 0 0,0 1 0,2-1 0,-1 1 0,0-2 0,1 1 0,-2 0 0,2 0 0,-2-1 0,1 1 0,-1 0 0,2 0 0,-2-1 0,2 1 0,-2 0 0,2 0 0,-1 0 0,0-1 0,0 1 0,0 0 0,1 0 0,0 0 0,0-1 0,0 1 0,0 0 0,0 0 0,-1 0 0,1 0 0,-1 0 0,0-1 0,1 1 0,-1 0 0,1 0 0,0 0 0,0-1 0,-1 2 0,1-1 0,-1 1 0,1-1 0,0-1 0,0 1 0,0 0 0,0 0 0,0 0 0,0 0 0,0-1 0,0 1 0,0 0 0,-1 1 0,0-1 0,0 1 0,0-2 0,1 1 0,-1 0 0,1 0 0,0 0 0,1 1 0,0 0 0,1 1 0,1 0 0,-1 0 0,2 0 0,-2 0 0,2 0 0,-2 0 0,0 1 0,0-1 0,1 1 0,-1-1 0,0 0 0,0 0 0,1 0 0,-1 0 0,0 0 0,0 0 0,0 0 0,0 0 0,0 0 0,0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72 117 24575,'-4'0'0,"1"-2"0,1 1 0,1-2 0,-1 3 0,0-2 0,1 0 0,-1 0 0,1 0 0,-1-1 0,1 0 0,-3-2 0,4 2 0,-3-2 0,2 2 0,-2-1 0,2 2 0,-1-2 0,2 2 0,-2 0 0,1 0 0,0 0 0,-1 0 0,1-1 0,0 1 0,0 0 0,1 0 0,-1 0 0,0-1 0,1 1 0,-1 0 0,1 0 0,-1 1 0,1-1 0,-1 0 0,1 0 0,-1 0 0,0 0 0,-1-1 0,1 0 0,0 1 0,-1-2 0,1 2 0,-2 0 0,1-1 0,1 1 0,-1 0 0,0 0 0,1-1 0,-1 2 0,2 0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0 379 24575,'2'7'0,"0"0"0,-1-5 0,0 0 0,1 0 0,-2 1 0,2 0 0,-1 1 0,1-1 0,-2 0 0,1 0 0,0-1 0,0 1 0,0-1 0,0 2 0,0-2 0,1 0 0,0 0 0,-1 0 0,1 1 0,-1 0 0,2-1 0,-2 1 0,0 0 0,0-1 0,0 0 0,0 0 0,1 1 0,-1-1 0,1 0 0,-1 0 0,0 1 0,1-1 0,-1 0 0,2 0 0,-1 1 0,-1-2 0,1 2 0,-1 0 0,2-1 0,-2 0 0,1 0 0,-1 0 0,1 0 0,0 0 0,1-1 0,-2 1 0,1 0 0,-1 1 0,1-1 0,1 0 0,-1 0 0,0-1 0,0 1 0,0 0 0,0 0 0,1-1 0,-1 1 0,0-1 0,0 1 0,0 0 0,1-1 0,-1 0 0,0 1 0,0-1 0,0 1 0,1 0 0,-1-1 0,0 0 0,0 1 0,1-1 0,0 0 0,-1 1 0,1 0 0,-2-1 0,2 1 0,1-2 0,-3 2 0,3-2 0,-3 1 0,3 0 0,-1-1 0,-2 2 0,3-1 0,-3 0 0,3 0 0,-2 0 0,0 0 0,1 1 0,-1-2 0,1 1 0,1-1 0,-2 0 0,1 0 0,-1 1 0,1 0 0,0 0 0,0-1 0,-1 1 0,1-1 0,0 1 0,0-1 0,0 0 0,-1 0 0,1 0 0,0 0 0,0 0 0,-1 0 0,2 0 0,-2 0 0,0 1 0,1-1 0,0 1 0,0-1 0,-1 0 0,2 0 0,-2 0 0,1 0 0,-1 0 0,2 0 0,-2 0 0,1 0 0,-1 0 0,2 0 0,-2 0 0,1 0 0,-1 0 0,2 0 0,-2 0 0,1 0 0,0 0 0,0 0 0,0 0 0,-1 0 0,2 0 0,-2 0 0,1 0 0,0 0 0,0 0 0,0 0 0,-1-1 0,1 1 0,0-2 0,0 1 0,-1-1 0,0 2 0,0-2 0,1 1 0,-1-1 0,0 0 0,1 1 0,0 0 0,0 1 0,0-1 0,-1 1 0,1-1 0,-1 1 0,2-2 0,-2 2 0,1-1 0,-1 1 0,2 0 0,-2-1 0,1 1 0,0-1 0,0 1 0,-1 0 0,1 0 0,0 0 0,0 0 0,-1 0 0,1 0 0,0 0 0,0 0 0,-1 0 0,1 0 0,0 0 0,0 0 0,0 0 0,0 0 0,0 0 0,0 0 0,0 0 0,-1 0 0,1 0 0,0 0 0,0 0 0,-1 0 0,1 0 0,-1 0 0,1 2 0,0 0 0,-1-1 0,1 0 0,-1 0 0,1-1 0,0 3 0,-1-2 0,1 2 0,0-2 0,-1 0 0,0 1 0,1 0 0,-1 0 0,0 0 0,0 0 0,1 1 0,-1-1 0,0 0 0,2 1 0,-2-1 0,2 0 0,-2 0 0,0 2 0,1-1 0,-1 1 0,0-1 0,1 0 0,-1 0 0,0 0 0,1 0 0,-1 0 0,0-1 0,0 1 0,0-1 0,-2 0 0,2 1 0,-2 0 0,2-1 0,-1 2 0,1-2 0,0 0 0,-2 1 0,1 0 0,0 0 0,-1-1 0,1 0 0,-1 3 0,0-2 0,0 1 0,0-2 0,0 0 0,0 2 0,0-2 0,0 2 0,-1-1 0,1 0 0,-2 0 0,1-1 0,-1 1 0,2 0 0,-2-1 0,2 2 0,-2-2 0,2 0 0,-3 0 0,2 2 0,0-2 0,-1 1 0,2 0 0,-2-1 0,2 1 0,-1 0 0,1 0 0,-1-1 0,0 0 0,0 2 0,1-2 0,0 1 0,0 0 0,-1-1 0,1 1 0,-1 0 0,0 0 0,1-1 0,-2 0 0,2 2 0,-2-3 0,1 3 0,0-3 0,1 3 0,0-1 0,-1-1 0,1 2 0,-1-2 0,1 0 0,-1 1 0,0 0 0,-1 0 0,0-1 0,2 1 0,-2-1 0,1 1 0,-1 0 0,0 0 0,0-2 0,1 1 0,0 0 0,-1 1 0,1-1 0,0 1 0,0-2 0,0 3 0,1-1 0,-1-1 0,1 1 0,0 0 0,0 0 0,0 0 0,0-1 0,0 0 0,0 2 0,0-2 0,0 3 0,0-3 0,0 2 0,0-2 0,0 0 0,0 2 0,0-2 0,0 2 0,0-2 0,0 0 0,0 1 0,0 0 0,0 0 0,0-1 0,0 1 0,1 0 0,-1-1 0,1 2 0,-1-2 0,0 0 0,0 1 0,0 0 0,0 0 0,0 0 0,1-1 0,-1 1 0,1-1 0,-1 2 0,0-2 0,0 1 0,0-1 0,0 2 0,0-1 0,0-1 0,0 1 0,0 0 0,0 0 0,0-1 0,0 1 0,0 0 0,0 0 0,0-1 0,0 1 0,0 1 0,0-2 0,0 1 0,0-1 0,-1 1 0,1 0 0,-1-1 0,0 2 0,1-2 0,-1 0 0,0 1 0,0 0 0,0 0 0,1-1 0,0 1 0,-1 0 0,1 0 0,-1-1 0,1 1 0,-1 0 0,1-1 0,-1 1 0,0 0 0,1-1 0,-2 1 0,1-1 0,0 2 0,0-2 0,1 0 0,-2 0 0,1 1 0,0-1 0,-1 0 0,2 1 0,-2-1 0,1 1 0,-1-1 0,1 1 0,0-1 0,-1 0 0,1 1 0,-1 0 0,1 0 0,0-1 0,-1 1 0,1 0 0,0 0 0,-1-1 0,1 0 0,0 0 0,-1 0 0,0 0 0,1 1 0,-1-1 0,1 1 0,0-1 0,-1 1 0,2 0 0,-2-1 0,0 0 0,1 0 0,-1 0 0,2 1 0,-2 0 0,2 0 0,-1-1 0,1 1 0,-1 0 0,0 0 0,0-1 0,1 1 0,-1 0 0,1-1 0,-1 2 0,0-2 0,1 0 0,-1 2 0,0-2 0,1 3 0,-2-2 0,1 1 0,0-1 0,0 2 0,1-2 0,-2 1 0,2 0 0,-1-1 0,0 0 0,0 1 0,0-1 0,1 0 0,-1 0 0,1-1 0,-1 1 0,1 0 0,-1 0 0,1-1 0,-1 1 0,0 0 0,1-1 0,-1 2 0,-1-2 0,2 0 0,-1 1 0,0 0 0,1 0 0,-1 0 0,1-1 0,-1 1 0,1 0 0,-1 0 0,0-1 0,0 0 0,1 1 0,0 0 0,0 0 0,0-1 0,0 2 0,0-2 0,0 1 0,0 0 0,0-1 0,0 1 0,0 0 0,0 0 0,0-1 0,0 1 0,0 0 0,-1 0 0,0-1 0,0 1 0,1 0 0,0-1 0,0 1 0,0 1 0,0-2 0,0 1 0,0 0 0,0 0 0,0 0 0,-1-1 0,1 1 0,-2-1 0,2 1 0,5-6 0,-3 1 0,5-3 0,-5 3 0,1 2 0,-1-2 0,1 1 0,0 0 0,0 0 0,-1 0 0,0 0 0,1-1 0,-1 1 0,0 0 0,0-1 0,1 1 0,-1-1 0,0 0 0,0 1 0,1-1 0,-1 0 0,0 0 0,0 0 0,1 1 0,-1-1 0,0 0 0,-1-1 0,1 1 0,0 0 0,0 0 0,0-1 0,-1 1 0,1 0 0,0 0 0,-1-1 0,1 1 0,-2 0 0,2 0 0,-1-2 0,1 2 0,0-1 0,-2 0 0,2 1 0,-1 0 0,0 0 0,1-1 0,-1 1 0,1 0 0,-1-1 0,0 0 0,1 0 0,-2 1 0,2 0 0,-1 0 0,0-1 0,1 1 0,0-1 0,-1 0 0,1 0 0,-2 1 0,2 0 0,-1-2 0,1 2 0,0-2 0,-2 2 0,2 0 0,-1-1 0,1 0 0,0 1 0,-1-1 0,0 1 0,1-1 0,-2 1 0,2 0 0,0-2 0,0 3 0,-1-2 0,1 1 0,-1-1 0,2 1 0,-2-2 0,1 3 0,-1-2 0,0 2 0,1-3 0,-1 2 0,1 0 0,-1 0 0,1-1 0,-1 1 0,1 0 0,0 0 0,-1-1 0,1 1 0,-1 0 0,0 0 0,1-1 0,0 1 0,-1 0 0,1 0 0,-1 0 0,1-1 0,-1 1 0,1 0 0,-1-1 0,2 0 0,-2 0 0,1 1 0,-2 0 0,2-1 0,-1 1 0,1 0 0,0 0 0,-1-1 0,0 1 0,1 0 0,-1 0 0,1 0 0,0-1 0,0 1 0,-1 0 0,0 0 0,1-1 0,-1 1 0,1 0 0,0 0 0,-1-1 0,0 1 0,1 0 0,-1 0 0,1 0 0,0-1 0,-2 1 0,2 0 0,-1-1 0,1 0 0,0 0 0,0 1 0,-1 0 0,1-1 0,-1 2 0,0-3 0,0 2 0,1 0 0,-1 0 0,1-1 0,-2 1 0,2 0 0,-2-1 0,2 1 0,0-2 0,-1 3 0,1-3 0,-2 2 0,2 0 0,-1 0 0,1-1 0,0 1 0,-2 0 0,2 0 0,-1-2 0,0 2 0,1-1 0,-2 0 0,2 1 0,0 0 0,-1 0 0,0-2 0,0 3 0,-1-3 0,1 2 0,0-1 0,1 0 0,-1 0 0,1 0 0,-2 1 0,1 0 0,0-2 0,0 2 0,1-1 0,-1 0 0,0 1 0,-1-1 0,1 0 0,0 0 0,-1 1 0,1-1 0,0 0 0,0 1 0,1-2 0,0 2 0,-2 0 0,2-3 0,-2 2 0,2-1 0,-1 0 0,-1 2 0,1-2 0,0 2 0,-1 0 0,1-2 0,0 2 0,0-2 0,1 2 0,-2 0 0,2-1 0,-2 0 0,1 0 0,0 0 0,-1 1 0,3-1 0,-3 0 0,1-2 0,0 3 0,-1-2 0,2 1 0,-1 0 0,1 0 0,-2-1 0,2 2 0,-2-2 0,2 2 0,-2 0 0,3-1 0,-3 0 0,2 1 0,-2-2 0,1 2 0,0 0 0,-1-1 0,2 1 0,-1-3 0,1 3 0,-2-3 0,1 3 0,0 0 0,-1-2 0,2 2 0,-2-3 0,1 3 0,0-2 0,0 2 0,0 0 0,0-2 0,-1 1 0,1 0 0,0 1 0,-1-1 0,1 0 0,1-1 0,-2 1 0,1-1 0,-1 2 0,1-2 0,-1 2 0,1-2 0,0 2 0,0 0 0,0-2 0,-1 2 0,1-2 0,-1 1 0,1 0 0,0-2 0,-1 3 0,3-2 0,-3 2 0,2 0 0,-1-3 0,0 3 0,1-3 0,-1 2 0,0 0 0,0-2 0,1 1 0,-1 1 0,1-2 0,-2 2 0,2 0 0,-1-1 0,0 2 0,0-2 0,-1 1 0,1 0 0,0 0 0,-1-1 0,1 2 0,0-2 0,-1 0 0,1 2 0,0-2 0,0 1 0,0 0 0,0-1 0,-1 1 0,2 0 0,-1-3 0,1 3 0,-2-4 0,1 4 0,0-2 0,-1 3 0,1-2 0,-1 2 0,1-1 0,0 0 0,0 0 0,-1 0 0,1 1 0,-1-1 0,1 0 0,-1 0 0,0 1 0,-1 0 0,-3 0 0,1 1 0,-3 2 0,3 1 0,0 0 0,-2 1 0,3-1 0,-3 1 0,1 1 0,-1 1 0,1-1 0,0 1 0,0-1 0,0 1 0,-1 0 0,2-1 0,-1 0 0,1 0 0,-1 1 0,1-1 0,0 2 0,-2-2 0,1 3 0,0-2 0,-1 0 0,3 1 0,-3 0 0,2 0 0,-1 1 0,2-2 0,-1 2 0,0-1 0,1-1 0,-1 3 0,0-1 0,1 1 0,-1 1 0,0-1 0,2 0 0,-2 0 0,2 1 0,-2-1 0,0 0 0,0 1 0,1-1 0,-1 2 0,0-3 0,0 4 0,0-3 0,1 2 0,-1-2 0,0 0 0,0 2 0,0-1 0,1-1 0,-1 0 0,2-1 0,-2 1 0,2 0 0,-2 2 0,0-1 0,-1 8 0,1-7 0,-2 7 0,2-7 0,0 2 0,0-2 0,1 0 0,-1-1 0,1-2 0,0 0 0,1-1 0,-1 0 0,2-1 0,-2 0 0,1 0 0,0-1 0,0 1 0,1-3 0,-2 2 0,1-2 0,0 0 0,1 2 0,0-2 0,0-8 0,0 4 0,0-9 0,0 7 0,0-1 0,2-2 0,-1 2 0,2-1 0,-1-1 0,1 0 0,0-3 0,0 2 0,1-4 0,1 2 0,-1-4 0,2 1 0,-1-3 0,1 2 0,1 0 0,-1-2 0,0 2 0,1-2 0,-1 0 0,0 1 0,-1-1 0,0 4 0,-1-4 0,0 4 0,0-4 0,-1 4 0,2-4 0,-1 3 0,0-2 0,-1 2 0,0-2 0,0 2 0,-1-1 0,1 4 0,-3-1 0,2 2 0,-1-1 0,1 2 0,-2 0 0,2 0 0,-1-2 0,-1-1 0,3 1 0,-2-7 0,1 6 0,1-7 0,-3 6 0,3 0 0,-3 2 0,3-1 0,-3 2 0,3-1 0,-3 3 0,1 1 0,-1-1 0,1 3 0,-1-2 0,1 3 0,-1 0 0,0 1 0,0-1 0,0 0 0,0 1 0,1-1 0,0 0 0,0 1 0,0-1 0,-1 1 0,2-2 0,-2 2 0,1 0 0,0-2 0,0 2 0,2-1 0,-2-1 0,1 2 0,-1-2 0,0 2 0,1 0 0,-1-1 0,1 1 0,-1-1 0,0 0 0,1 1 0,-1-2 0,2 2 0,-1-3 0,1 1 0,-1-1 0,1 0 0,-1 0 0,0 1 0,0 0 0,0 2 0,-2 0 0,1 9 0,0-4 0,1 8 0,0-6 0,1 0 0,-1 0 0,1-1 0,-1 1 0,-1-3 0,2 2 0,-2-2 0,0 0 0,1 2 0,-2-2 0,1 1 0,-1 0 0,0-12 0,-1 7 0,1-9 0,-1 8 0,1 0 0,0-1 0,-1 0 0,1 0 0,-1-1 0,0 3 0,0-3 0,-1 1 0,2-1 0,-1 1 0,0-1 0,0 2 0,0-1 0,0-1 0,1 1 0,-1 1 0,1-1 0,0 1 0,0 0 0,0-1 0,0 2 0,-1 0 0,0-1 0,0 0 0,1 0 0,0 1 0,0-2 0,0 2 0,0-1 0,-1 0 0,1 1 0,-2-1 0,2 1 0,-1-2 0,0 2 0,1 0 0,-1-1 0,0 0 0,0 0 0,0 0 0,1 1 0,-1-1 0,1 0 0,-2 1 0,1-1 0,0 2 0,-1-2 0,1 0 0,-1 1 0,1 0 0,0 0 0,-1-1 0,2 0 0,-1 0 0,1 1 0,-1 0 0,0-2 0,-2 2 0,2-1 0,-1 1 0,1 0 0,-1 0 0,0 0 0,0-1 0,0 2 0,-1-2 0,1 2 0,0 0 0,0-1 0,0 1 0,0-1 0,0-1 0,-1 1 0,1 1 0,-1 0 0,1 1 0,-1 1 0,1 0 0,-1 0 0,0 0 0,0-1 0,0 1 0,0-1 0,1 0 0,-1 0 0,0 0 0,0 0 0,1 0 0,-1 0 0,0 0 0,0 0 0,1 0 0,-1 0 0,0 0 0,0 1 0,0-1 0,1 1 0,-1-1 0,0 0 0,0 0 0,1 0 0,-2 0 0,2 0 0,0 0 0,-1 0 0,-1 0 0,0 0 0,1 0 0,0 0 0,1 0 0,-1 0 0,0 0 0,0 0 0,1 0 0,-2 0 0,2 0 0,-3 0 0,1 0 0,0 0 0,0 0 0,0 0 0,-1 0 0,1 0 0,-1 0 0,3 0 0,-3 0 0,2 0 0,-1 0 0,1 0 0,0 0 0,0 0 0,1 0 0,-1 0 0,0 0 0,0-1 0,1 1 0,0-1 0,-2 0 0,2 1 0,-1-2 0,0 1 0,2 0 0,-2 0 0,1 0 0,-1 0 0,1-1 0,0 1 0,0-2 0,0 2 0,-1-1 0,0 2 0,0-1 0,1 0 0,0 0 0,0-1 0,0 0 0,0-1 0,0 1 0,1 0 0,-1 1 0,0-1 0,-2 0 0,2 1 0,-1-1 0,1 1 0,-1 0 0,11 0 0,-5 1 0,8 0 0,-6 0 0,-1 0 0,1 0 0,-3 0 0,2 1 0,-1 0 0,0 0 0,0 2 0,0-2 0,-1 1 0,0-1 0,0 1 0,1 0 0,-1 0 0,-1 0 0,2-1 0,-1 0 0,2-1 0,-1 0 0,-1 0 0,1 0 0,0 0 0,0 0 0,-9-3 0,4 3 0,-6-3 0,6 3 0,-2-2 0,2 2 0,-2-2 0,2 2 0,0-2 0,-2 2 0,3-3 0,-3 3 0,2-2 0,-1 2 0,1-2 0,0 1 0,0-1 0,-1 1 0,0-1 0,1 1 0,-1 0 0,0 0 0,1 1 0,-1-2 0,0 2 0,0-2 0,0 2 0,0-2 0,0 1 0,0-1 0,1 2 0,0-2 0,0 1 0,-1 0 0,0-1 0,1 1 0,0-1 0,-1 1 0,1-1 0,-1 1 0,1-1 0,0 2 0,-1-2 0,0 1 0,0 0 0,1 1 0,0-3 0,2 0 0,0 0 0,0 0 0,0 0 0,0 0 0,0 1 0,0-1 0,-3 0 0,3 1 0,-2 0 0,1 0 0,0 0 0,-2-1 0,1 1 0,1-1 0,-1 2 0,1-1 0,-1 0 0,1-1 0,-1 1 0,0 0 0,0 1 0,-1 0 0,1 1 0,-1 0 0,-1 0 0,2 1 0,-1-1 0,0 1 0,1 0 0,-1-1 0,0 1 0,0-1 0,1 1 0,0 0 0,-2 0 0,2-1 0,-1 0 0,0 0 0,0 0 0,1 0 0,-2 0 0,2 0 0,-1 0 0,0 0 0,0 0 0,1 0 0,-1 0 0,1 0 0,-1 0 0,-1 0 0,2 0 0,-1 0 0,0 0 0,1 0 0,-2 0 0,1 0 0,1 0 0,-1 0 0,0 0 0,1 0 0,-1 0 0,0 0 0,0 0 0,1 0 0,-1 0 0,0 0 0,1 0 0,-2 0 0,2 0 0,0 0 0,-1 0 0,0 0 0,0 0 0,1 0 0,-1 0 0,0 0 0,0 0 0,0-1 0,1 0 0,-1 1 0,0 0 0,0 0 0,0 0 0,0 0 0,1 0 0,-1 0 0,0 0 0,0 0 0,0 0 0,0 0 0,1 0 0,-1 2 0,1 0 0,0 0 0,1 0 0,-1 1 0,0-1 0,0 0 0,0 0 0,0 0 0,0 1 0,2-1 0,-2 0 0,1 0 0,0 1 0,-1-1 0,0 0 0,1 0 0,-1 0 0,1 0 0,0 1 0,-1-1 0,2 1 0,-1-1 0,1 1 0,0 0 0,0 0 0,0-1 0,0 2 0,0-2 0,0 1 0,0 0 0,0 0 0,0 0 0,0-1 0,0 1 0,-2-1 0,0 1 0,-1-2 0,1 0 0,-2-1 0,2 0 0,-2 0 0,1 0 0,0 1 0,0-1 0,0 1 0,0-1 0,0 1 0,0-1 0,1 1 0,-1-1 0,0 1 0,0 0 0,0 0 0,0-1 0,1 1 0,-1-1 0,0 1 0,0-1 0,1 0 0,-1 0 0,1 3 0,1-1 0,1 2 0,0-2 0,0 0 0,0 1 0,0 0 0,0 0 0,0-1 0,0 1 0,0 0 0,0 0 0,0-1 0,0 1 0,0 0 0,0 0 0,0-1 0,0 1 0,0 0 0,0 0 0,0-1 0,0 1 0,-1 0 0,0 0 0,0-1 0,1 1 0,0 0 0,0 0 0,-1-1 0,1 1 0,-1 0 0,1-1 0,0 1 0,0 0 0,-1 0 0,1-1 0,-1 2 0,1-2 0,0 0 0,0 2 0,0-2 0,-1 3 0,0-3 0,0 3 0,1-1 0,0 1 0,0-1 0,0 0 0,0 0 0,0 0 0,0 1 0,-1-3 0,1 2 0,-1-1 0,1 0 0,0 0 0,-1 0 0,1-1 0,-1 1 0,1 0 0,-1 0 0,0 0 0,0-1 0,0 1 0,1 0 0,-1 0 0,0-1 0,1 1 0,-1 0 0,1-1 0,0 1 0,-1-1 0,1 1 0,-3-1 0,0 0 0,0-2 0,0 1 0,1 0 0,0 2 0,1-1 0,1 1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41 24575,'1'2'0,"1"-1"0,-1 2 0,2-1 0,-1 1 0,0-1 0,0 0 0,0 1 0,1-1 0,-1-1 0,-1 1 0,2-1 0,-2 1 0,4 1 0,-4-1 0,3 0 0,-3 0 0,2 0 0,-2-1 0,0 0 0,1-1 0,-5 1 0,1-1 0,-3 0 0,1-1 0,-1 0 0,1-2 0,1 1 0,-2-1 0,2 1 0,-1-1 0,1 2 0,-2-1 0,3 1 0,-2-2 0,2 2 0,0-1 0,-1 2 0,2-2 0,-1 1 0,2-1 0,-2 2 0,1-2 0,-2 2 0,1-2 0,0 2 0,0-2 0,0 1 0,0-1 0,0 2 0,2-2 0,-2 2 0,2-2 0,-2 1 0,2-2 0,-1 1 0,1 1 0,2 0 0,0 1 0,0 0 0,0 0 0,1 0 0,-1 1 0,0-1 0,0 2 0,1-1 0,-2 1 0,1-2 0,-1 1 0,1-1 0,1 0 0,-1 0 0,0 0 0,0 0 0,0 0 0,-1 1 0,1-1 0,-1 2 0,1-1 0,-2 1 0,2 1 0,-1-2 0,1 1 0,0-2 0,-1 2 0,1-2 0,0 2 0,0-1 0,0 1 0,0-2 0,1 2 0,-1-2 0,0 2 0,1-2 0,-1 2 0,0-1 0,0 1 0,1-2 0,-1 2 0,0-1 0,0 0 0,1 1 0,-1-1 0,0 1 0,1-2 0,-1 2 0,0-2 0,0 1 0,0 0 0,-1-1 0,0 2 0,1-1 0,-1 1 0,0-1 0,1 0 0,-2 1 0,1-1 0,0 0 0,-1 1 0,1-1 0,-1 1 0,1-1 0,0 1 0,0 0 0,-1 0 0,0 0 0,0 0 0,0 1 0,0-1 0,1 0 0,-1 0 0,1 1 0,-1-1 0,0 0 0,0 0 0,0 0 0,0 1 0,0-1 0,0 0 0,0 0 0,0 0 0,0 0 0,0 0 0,0 1 0,0-1 0,0 0 0,0 0 0,0 0 0,0 0 0,0 1 0,0-1 0,0 0 0,0 0 0,0 0 0,0 0 0,0 1 0,0-1 0,0 0 0,-1 0 0,0 1 0,-2-2 0,2 1 0,-1-2 0,1 2 0,-1-2 0,-1 1 0,1-1 0,0 0 0,0 0 0,-1 0 0,1 0 0,0 0 0,0 0 0,0 0 0,-1 0 0,1 0 0,0 0 0,0 0 0,-1 0 0,1 0 0,0 0 0,-1 0 0,0 0 0,0 0 0,0 0 0,1 0 0,-1 0 0,1 0 0,0 0 0,0 0 0,-1 0 0,1 0 0,0 0 0,-1 0 0,1 0 0,0 0 0,0 0 0,-1 0 0,1 0 0,0 0 0,0 0 0,-1 0 0,1 0 0,0 0 0,0 0 0,0 0 0,-1 0 0,1 0 0,0 0 0,0 0 0,0 0 0,-1 0 0,1 0 0,0 0 0,0 0 0,0 0 0,0 0 0,-1 0 0,1 0 0,0 0 0,0 0 0,-1 0 0,1 0 0,0 0 0,0 0 0,-1 0 0,1 0 0,0 0 0,0 0 0,0 0 0,1 0 0,4 0 0,-1 0 0,3 0 0,-3 0 0,0 0 0,0 0 0,1 0 0,-1 0 0,0-1 0,0 1 0,1-1 0,-1 1 0,0 0 0,0-1 0,1 1 0,-1-1 0,0 1 0,0 0 0,1 0 0,-1 0 0,0 0 0,1 0 0,-1 0 0,0 0 0,0 0 0,1 0 0,-1 0 0,0 0 0,0 0 0,1 0 0,-1 0 0,0 0 0,0 0 0,1 0 0,-1-1 0,0 1 0,0-1 0,0 1 0,1 0 0,-1 0 0,-1-1 0,1 0 0,0 0 0,0 1 0,0 0 0,0 0 0,1 0 0,-1 0 0,0 0 0,0 0 0,1 0 0,-1 0 0,0 0 0,1 0 0,-1 0 0,0 0 0,0 0 0,1 0 0,-1 0 0,0 0 0,0 0 0,1 0 0,-1 0 0,0 0 0,0 0 0,0 0 0,1 0 0,-1 0 0,0 0 0,0 0 0,1 0 0,-1 0 0,0 0 0,0 0 0,0 0 0,0 0 0,0 0 0,1 0 0,-1 0 0,0 0 0,0 0 0,-1 1 0,0 0 0,-1 2 0,1-2 0,-1 1 0,1-1 0,-1 1 0,0 0 0,1 0 0,-1 0 0,1-1 0,0 0 0,0-1 0,0-1 0,-1-2 0,0 0 0,0 0 0,-1-1 0,0 1 0,0 0 0,0 0 0,1 0 0,-2 0 0,2 0 0,-2 0 0,1 1 0,-1 0 0,2 0 0,-2-1 0,2 1 0,-1 0 0,0 0 0,1-1 0,-1 1 0,0 0 0,0-1 0,0 1 0,1 0 0,-1 0 0,1-1 0,-1 1 0,1 0 0,-1 0 0,1 0 0,-1-1 0,1 1 0,-1 0 0,0-1 0,0 1 0,0 0 0,1 0 0,-1-1 0,0 2 0,1-1 0,-1 1 0,0-1 0,1-1 0,-1 1 0,1 0 0,-1 0 0,0-1 0,0 1 0,1 0 0,-1 0 0,1-1 0,-1 1 0,1 0 0,-1-1 0,1 1 0,-1 0 0,0 0 0,1-1 0,-2 1 0,1-1 0,0 0 0,0 0 0,1 0 0,-2 0 0,2 0 0,-3 0 0,3 0 0,-2 1 0,2 0 0,-2-3 0,1 3 0,-1-3 0,0 4 0,2-1 0,-1 0 0,1 0 0,-1 1 0,1-1 0,-2 2 0,2-2 0,-2 1 0,2 1 0,-1 2 0,1 1 0,0 1 0,0 0 0,0 0 0,-2 0 0,2 1 0,-1-1 0,1 1 0,0-3 0,-1 2 0,1-2 0,-1 0 0,0 1 0,1-1 0,-3 0 0,2 0 0,-1 0 0,0-1 0,0-1 0,0 0 0,1-1 0,0-1 0,2 1 0,0-1 0,1 2 0,-1-2 0,1 2 0,0-1 0,0 1 0,0 0 0,-1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24575,'0'4'0,"2"0"0,-1-2 0,2 2 0,0-3 0,-2 1 0,2-1 0,-1 1 0,1 0 0,0-1 0,0 0 0,-2 1 0,1-2 0,-2 1 0,1-1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24575,'4'8'0,"-1"-3"0,-1-2 0,0-2 0,1 2 0,-1-1 0,0 0 0,0 1 0,0-1 0,-1 0 0,2 1 0,-2-1 0,2-1 0,-1 2 0,1-2 0,-1 2 0,0-2 0,-1 0 0,1 2 0,1-2 0,-2 2 0,2-2 0,-3 1 0,3 0 0,-1 1 0,0-1 0,0 0 0,0 0 0,-1 0 0,1 1 0,0-1 0,0 0 0,-1 0 0,1 1 0,-1-1 0,1 0 0,0 0 0,-1 0 0,0 1 0,1-1 0,-1 1 0,0-1 0,1 2 0,-1-2 0,1 0 0,-1 1 0,0-1 0,1 1 0,-1 0 0,1-2 0,-1 2 0,0 0 0,0-1 0,0 0 0,1 0 0,-1 2 0,1-2 0,0 0 0,-1 1 0,0-1 0,1 1 0,-1-1 0,0 0 0,1 0 0,0 1 0,-1-1 0,1 0 0,-1 1 0,1 0 0,-1 0 0,1-2 0,-1 2 0,1-1 0,-1 1 0,0-1 0,1 0 0,-2 1 0,3-1 0,-2 1 0,0 0 0,1 0 0,-2-1 0,2 0 0,0 1 0,-1-1 0,1 0 0,-2 1 0,2-1 0,-1 0 0,1 0 0,0 1 0,-2-1 0,2 0 0,-1 0 0,0 0 0,1 1 0,0-1 0,-1 0 0,1 0 0,-1 1 0,0-1 0,1 0 0,-1 0 0,2 0 0,-2 1 0,1-1 0,-1 0 0,0 0 0,1 0 0,-1 0 0,2 0 0,-2 1 0,1-1 0,-1 0 0,1 0 0,0 0 0,-1 0 0,-5 0 0,2 0 0,-4-1 0,4-1 0,0 0 0,-2 0 0,2 0 0,-1 0 0,1 0 0,-1 1 0,0 0 0,2 1 0,-2-1 0,2 1 0,-2 0 0,1 0 0,-1-1 0,1 0 0,-1-1 0,0 0 0,1-2 0,0 0 0,1-1 0,0 1 0,1-1 0,-1 0 0,1 1 0,-2-1 0,2 1 0,-1-1 0,1 0 0,-1 1 0,1-1 0,-2 0 0,1 1 0,1-1 0,-1 1 0,0-2 0,-1 2 0,2 0 0,-2 0 0,2-1 0,-2 0 0,2 0 0,-1 1 0,0-1 0,-1 1 0,0 0 0,1 0 0,-1 0 0,1-1 0,-1 2 0,-1-1 0,1 1 0,0 0 0,0-1 0,-1 1 0,0 0 0,0 0 0,0 1 0,1 0 0,-1 0 0,0 0 0,0 1 0,0-1 0,1 2 0,0-2 0,0 2 0,-1-6 0,1 3 0,0-4 0,2 3 0,-1 0 0,1-2 0,-2 2 0,2-1 0,-2 1 0,1 0 0,0-1 0,-1 1 0,1 0 0,-1 0 0,1 0 0,0-1 0,-1 1 0,0 0 0,0 0 0,0 0 0,0 0 0,-1 1 0,1-1 0,0 1 0,0-1 0,0 0 0,-1 1 0,1-1 0,0 1 0,0-1 0,0 0 0,-1 1 0,1-1 0,1-1 0,-1 2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24575,'0'3'0,"-2"-1"0,1-1 0,-3-1 0,2 0 0,-2 0 0,2 0 0,-3 0 0,3-1 0,-3 0 0,2-1 0,-1 1 0,2 0 0,0 1 0,-1 0 0,1 0 0,0 0 0,1 1 0,0 0 0,1 1 0,0 0 0,0 1 0,0-1 0,0 0 0,0 0 0,0 0 0,0 1 0,1-2 0,0 0 0,2 0 0,-1-1 0,0 1 0,2 0 0,-2-1 0,2 2 0,-1-1 0,0 1 0,1-1 0,0 2 0,0-1 0,1 2 0,-1-1 0,-1 2 0,2 0 0,-2 0 0,2-1 0,-2 1 0,0-1 0,0 0 0,-1 0 0,0-1 0,1 2 0,-1-3 0,0 2 0,1-2 0,-1 0 0,-1 1 0,1-1 0,-1 0 0,1 0 0,-2 1 0,1-1 0,0 0 0,-1 0 0,2 0 0,-2 0 0,1-1 0,0 0 0,0 1 0,0-1 0,-1 1 0,1 0 0,-1 0 0,1-1 0,-1 1 0,0 0 0,1-1 0,-1 1 0,1 0 0,-1 0 0,0 0 0,0 0 0,0 1 0,0-1 0,1 0 0,-1 1 0,1-1 0,-1 0 0,0 0 0,0 1 0,1-1 0,0 0 0,0 0 0,-1 1 0,0-1 0,0 0 0,1 0 0,-1 0 0,1 1 0,-1-1 0,-1-1 0,1-1 0,-2 0 0,1-2 0,-2 0 0,0 0 0,0-1 0,0 0 0,1 0 0,-1 0 0,1 1 0,0 0 0,1 0 0,-1-1 0,1 1 0,-1 0 0,1-1 0,0 1 0,-1 0 0,2 0 0,-2 1 0,1-1 0,-1 0 0,1 0 0,0 0 0,-1 0 0,1-1 0,-1 1 0,0 0 0,0 0 0,1-1 0,0 1 0,-1 1 0,2-1 0,-2 2 0,1-2 0,-1 0 0,1 0 0,-1 0 0,0 0 0,0 0 0,-1-1 0,1 1 0,0 0 0,1 0 0,-1 0 0,1 0 0,-1 1 0,1-1 0,0-2 0,-1 2 0,0-2 0,1 2 0,-1 0 0,1-1 0,0 1 0,-1 1 0,1-1 0,-1 1 0,1-2 0,0 1 0,-1 1 0,2-1 0,-2 1 0,1-2 0,0 1 0,1 0 0,0 0 0,0 0 0,0-1 0,0 1 0,0 0 0,0 0 0,0 0 0,0-1 0,1 1 0,1 1 0,-1-1 0,1 1 0,-2-1 0,1 0 0,0-1 0,-1 1 0,2 1 0,-2-1 0,2 2 0,0-1 0,0 1 0,0 0 0,0 0 0,0 0 0,1 0 0,-1 0 0,0 0 0,1 0 0,-1 0 0,0 0 0,0 1 0,1-1 0,-1 1 0,0 0 0,0-1 0,1 1 0,-1 0 0,0-1 0,0 1 0,-1 0 0,1 0 0,-1 0 0,2-1 0,-1 0 0,0 0 0,0 0 0,0 0 0,-1 1 0,1 0 0,-2 1 0,1 0 0,-1 1 0,1-1 0,0 0 0,0 0 0,-1 2 0,0-2 0,0 5 0,0-4 0,0 6 0,0-6 0,0 6 0,0-5 0,0 4 0,0-5 0,0 3 0,0-3 0,-1 0 0,-1-4 0,-1 0 0,0-2 0,-1-1 0,2 0 0,-2 1 0,1-2 0,0 1 0,0-1 0,1 1 0,1 0 0,0 1 0,0 0 0,1 0 0,0 1 0,0 0 0,-1-1 0,0 1 0,0 0 0,1 0 0,0-1 0,0 1 0,-1 0 0,1 0 0,-3 1 0,3 0 0,-2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976E-9F0E-DF46-BEE6-B263DADB2CCE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2300-9B19-1044-A497-94F80110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2971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5943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8915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118872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148590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7830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20802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23774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extirpation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A79-B7C1-E245-85A8-5D7A58E35F5C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16.png"/><Relationship Id="rId47" Type="http://schemas.openxmlformats.org/officeDocument/2006/relationships/customXml" Target="../ink/ink28.xml"/><Relationship Id="rId63" Type="http://schemas.openxmlformats.org/officeDocument/2006/relationships/image" Target="../media/image22.png"/><Relationship Id="rId68" Type="http://schemas.openxmlformats.org/officeDocument/2006/relationships/customXml" Target="../ink/ink42.xml"/><Relationship Id="rId84" Type="http://schemas.openxmlformats.org/officeDocument/2006/relationships/image" Target="../media/image30.png"/><Relationship Id="rId89" Type="http://schemas.openxmlformats.org/officeDocument/2006/relationships/customXml" Target="../ink/ink55.xml"/><Relationship Id="rId16" Type="http://schemas.openxmlformats.org/officeDocument/2006/relationships/image" Target="../media/image7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4.xml"/><Relationship Id="rId58" Type="http://schemas.openxmlformats.org/officeDocument/2006/relationships/image" Target="../media/image20.png"/><Relationship Id="rId74" Type="http://schemas.openxmlformats.org/officeDocument/2006/relationships/customXml" Target="../ink/ink45.xml"/><Relationship Id="rId79" Type="http://schemas.openxmlformats.org/officeDocument/2006/relationships/customXml" Target="../ink/ink49.xml"/><Relationship Id="rId102" Type="http://schemas.openxmlformats.org/officeDocument/2006/relationships/customXml" Target="../ink/ink66.xml"/><Relationship Id="rId5" Type="http://schemas.openxmlformats.org/officeDocument/2006/relationships/customXml" Target="../ink/ink2.xml"/><Relationship Id="rId90" Type="http://schemas.openxmlformats.org/officeDocument/2006/relationships/customXml" Target="../ink/ink56.xml"/><Relationship Id="rId95" Type="http://schemas.openxmlformats.org/officeDocument/2006/relationships/customXml" Target="../ink/ink61.xml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43" Type="http://schemas.openxmlformats.org/officeDocument/2006/relationships/customXml" Target="../ink/ink25.xml"/><Relationship Id="rId48" Type="http://schemas.openxmlformats.org/officeDocument/2006/relationships/customXml" Target="../ink/ink29.xml"/><Relationship Id="rId64" Type="http://schemas.openxmlformats.org/officeDocument/2006/relationships/customXml" Target="../ink/ink40.xml"/><Relationship Id="rId69" Type="http://schemas.openxmlformats.org/officeDocument/2006/relationships/image" Target="../media/image25.png"/><Relationship Id="rId80" Type="http://schemas.openxmlformats.org/officeDocument/2006/relationships/customXml" Target="../ink/ink50.xml"/><Relationship Id="rId85" Type="http://schemas.openxmlformats.org/officeDocument/2006/relationships/customXml" Target="../ink/ink5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customXml" Target="../ink/ink21.xml"/><Relationship Id="rId46" Type="http://schemas.openxmlformats.org/officeDocument/2006/relationships/customXml" Target="../ink/ink27.xml"/><Relationship Id="rId59" Type="http://schemas.openxmlformats.org/officeDocument/2006/relationships/customXml" Target="../ink/ink37.xml"/><Relationship Id="rId67" Type="http://schemas.openxmlformats.org/officeDocument/2006/relationships/image" Target="../media/image24.png"/><Relationship Id="rId20" Type="http://schemas.openxmlformats.org/officeDocument/2006/relationships/image" Target="../media/image9.png"/><Relationship Id="rId41" Type="http://schemas.openxmlformats.org/officeDocument/2006/relationships/customXml" Target="../ink/ink24.xml"/><Relationship Id="rId54" Type="http://schemas.openxmlformats.org/officeDocument/2006/relationships/image" Target="../media/image18.png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customXml" Target="../ink/ink46.xml"/><Relationship Id="rId83" Type="http://schemas.openxmlformats.org/officeDocument/2006/relationships/customXml" Target="../ink/ink52.xml"/><Relationship Id="rId88" Type="http://schemas.openxmlformats.org/officeDocument/2006/relationships/image" Target="../media/image32.png"/><Relationship Id="rId91" Type="http://schemas.openxmlformats.org/officeDocument/2006/relationships/customXml" Target="../ink/ink57.xml"/><Relationship Id="rId96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customXml" Target="../ink/ink19.xml"/><Relationship Id="rId49" Type="http://schemas.openxmlformats.org/officeDocument/2006/relationships/customXml" Target="../ink/ink30.xml"/><Relationship Id="rId57" Type="http://schemas.openxmlformats.org/officeDocument/2006/relationships/customXml" Target="../ink/ink36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17.png"/><Relationship Id="rId52" Type="http://schemas.openxmlformats.org/officeDocument/2006/relationships/customXml" Target="../ink/ink33.xml"/><Relationship Id="rId60" Type="http://schemas.openxmlformats.org/officeDocument/2006/relationships/customXml" Target="../ink/ink38.xml"/><Relationship Id="rId65" Type="http://schemas.openxmlformats.org/officeDocument/2006/relationships/image" Target="../media/image23.png"/><Relationship Id="rId73" Type="http://schemas.openxmlformats.org/officeDocument/2006/relationships/image" Target="../media/image27.png"/><Relationship Id="rId78" Type="http://schemas.openxmlformats.org/officeDocument/2006/relationships/customXml" Target="../ink/ink48.xml"/><Relationship Id="rId81" Type="http://schemas.openxmlformats.org/officeDocument/2006/relationships/customXml" Target="../ink/ink51.xml"/><Relationship Id="rId86" Type="http://schemas.openxmlformats.org/officeDocument/2006/relationships/image" Target="../media/image31.png"/><Relationship Id="rId94" Type="http://schemas.openxmlformats.org/officeDocument/2006/relationships/customXml" Target="../ink/ink60.xml"/><Relationship Id="rId99" Type="http://schemas.openxmlformats.org/officeDocument/2006/relationships/customXml" Target="../ink/ink64.xml"/><Relationship Id="rId101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22.xml"/><Relationship Id="rId34" Type="http://schemas.openxmlformats.org/officeDocument/2006/relationships/customXml" Target="../ink/ink17.xml"/><Relationship Id="rId50" Type="http://schemas.openxmlformats.org/officeDocument/2006/relationships/customXml" Target="../ink/ink31.xml"/><Relationship Id="rId55" Type="http://schemas.openxmlformats.org/officeDocument/2006/relationships/customXml" Target="../ink/ink35.xml"/><Relationship Id="rId76" Type="http://schemas.openxmlformats.org/officeDocument/2006/relationships/image" Target="../media/image28.png"/><Relationship Id="rId97" Type="http://schemas.openxmlformats.org/officeDocument/2006/relationships/image" Target="../media/image33.png"/><Relationship Id="rId7" Type="http://schemas.openxmlformats.org/officeDocument/2006/relationships/customXml" Target="../ink/ink3.xml"/><Relationship Id="rId71" Type="http://schemas.openxmlformats.org/officeDocument/2006/relationships/image" Target="../media/image26.png"/><Relationship Id="rId92" Type="http://schemas.openxmlformats.org/officeDocument/2006/relationships/customXml" Target="../ink/ink58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customXml" Target="../ink/ink23.xml"/><Relationship Id="rId45" Type="http://schemas.openxmlformats.org/officeDocument/2006/relationships/customXml" Target="../ink/ink26.xml"/><Relationship Id="rId66" Type="http://schemas.openxmlformats.org/officeDocument/2006/relationships/customXml" Target="../ink/ink41.xml"/><Relationship Id="rId87" Type="http://schemas.openxmlformats.org/officeDocument/2006/relationships/customXml" Target="../ink/ink54.xml"/><Relationship Id="rId61" Type="http://schemas.openxmlformats.org/officeDocument/2006/relationships/image" Target="../media/image21.png"/><Relationship Id="rId82" Type="http://schemas.openxmlformats.org/officeDocument/2006/relationships/image" Target="../media/image29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19.png"/><Relationship Id="rId77" Type="http://schemas.openxmlformats.org/officeDocument/2006/relationships/customXml" Target="../ink/ink47.xml"/><Relationship Id="rId100" Type="http://schemas.openxmlformats.org/officeDocument/2006/relationships/customXml" Target="../ink/ink65.xml"/><Relationship Id="rId8" Type="http://schemas.openxmlformats.org/officeDocument/2006/relationships/image" Target="../media/image3.png"/><Relationship Id="rId51" Type="http://schemas.openxmlformats.org/officeDocument/2006/relationships/customXml" Target="../ink/ink32.xml"/><Relationship Id="rId72" Type="http://schemas.openxmlformats.org/officeDocument/2006/relationships/customXml" Target="../ink/ink44.xml"/><Relationship Id="rId93" Type="http://schemas.openxmlformats.org/officeDocument/2006/relationships/customXml" Target="../ink/ink59.xml"/><Relationship Id="rId98" Type="http://schemas.openxmlformats.org/officeDocument/2006/relationships/customXml" Target="../ink/ink63.xml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4">
            <a:extLst>
              <a:ext uri="{FF2B5EF4-FFF2-40B4-BE49-F238E27FC236}">
                <a16:creationId xmlns:a16="http://schemas.microsoft.com/office/drawing/2014/main" id="{F4AB0005-246B-CB4E-B377-2D7AC680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53245"/>
              </p:ext>
            </p:extLst>
          </p:nvPr>
        </p:nvGraphicFramePr>
        <p:xfrm>
          <a:off x="28575" y="0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B47F834-AB13-BA44-B793-682BF74DBC5A}"/>
              </a:ext>
            </a:extLst>
          </p:cNvPr>
          <p:cNvGrpSpPr/>
          <p:nvPr/>
        </p:nvGrpSpPr>
        <p:grpSpPr>
          <a:xfrm>
            <a:off x="1367833" y="1544850"/>
            <a:ext cx="2135981" cy="1148722"/>
            <a:chOff x="1754567" y="2653126"/>
            <a:chExt cx="2135981" cy="2135982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9FDA5FF-446E-0E46-8383-2EB39B5C3BB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5ED8814-6C81-1E4B-B9A3-D0F8D1BD3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Freeform 243">
            <a:extLst>
              <a:ext uri="{FF2B5EF4-FFF2-40B4-BE49-F238E27FC236}">
                <a16:creationId xmlns:a16="http://schemas.microsoft.com/office/drawing/2014/main" id="{C51AA590-30F2-A449-918A-A617ABCB7B0F}"/>
              </a:ext>
            </a:extLst>
          </p:cNvPr>
          <p:cNvSpPr/>
          <p:nvPr/>
        </p:nvSpPr>
        <p:spPr>
          <a:xfrm>
            <a:off x="1395771" y="1715454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F7E1C2F-C547-D844-844E-9CFD39A036AB}"/>
              </a:ext>
            </a:extLst>
          </p:cNvPr>
          <p:cNvSpPr>
            <a:spLocks noChangeAspect="1"/>
          </p:cNvSpPr>
          <p:nvPr/>
        </p:nvSpPr>
        <p:spPr>
          <a:xfrm>
            <a:off x="1425993" y="22520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33A0938-A870-4C4A-BBDD-8BEAC98DCDA7}"/>
              </a:ext>
            </a:extLst>
          </p:cNvPr>
          <p:cNvSpPr>
            <a:spLocks noChangeAspect="1"/>
          </p:cNvSpPr>
          <p:nvPr/>
        </p:nvSpPr>
        <p:spPr>
          <a:xfrm>
            <a:off x="1705891" y="201510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C28EE29-2961-3E4D-9C7A-8AFB1379F2E6}"/>
              </a:ext>
            </a:extLst>
          </p:cNvPr>
          <p:cNvSpPr>
            <a:spLocks noChangeAspect="1"/>
          </p:cNvSpPr>
          <p:nvPr/>
        </p:nvSpPr>
        <p:spPr>
          <a:xfrm>
            <a:off x="1950946" y="22916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BBE49A6-705A-8245-A811-0C0D14775397}"/>
              </a:ext>
            </a:extLst>
          </p:cNvPr>
          <p:cNvSpPr>
            <a:spLocks noChangeAspect="1"/>
          </p:cNvSpPr>
          <p:nvPr/>
        </p:nvSpPr>
        <p:spPr>
          <a:xfrm>
            <a:off x="2232807" y="170685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502F40A-03A8-A149-8E86-118016217F13}"/>
              </a:ext>
            </a:extLst>
          </p:cNvPr>
          <p:cNvSpPr>
            <a:spLocks noChangeAspect="1"/>
          </p:cNvSpPr>
          <p:nvPr/>
        </p:nvSpPr>
        <p:spPr>
          <a:xfrm>
            <a:off x="2762784" y="176083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29DC0CA-3F86-1446-AEF9-E347EF94C4B8}"/>
              </a:ext>
            </a:extLst>
          </p:cNvPr>
          <p:cNvSpPr>
            <a:spLocks noChangeAspect="1"/>
          </p:cNvSpPr>
          <p:nvPr/>
        </p:nvSpPr>
        <p:spPr>
          <a:xfrm>
            <a:off x="3241166" y="191564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614634-6D1B-DE49-8C02-96753E431AB9}"/>
              </a:ext>
            </a:extLst>
          </p:cNvPr>
          <p:cNvSpPr>
            <a:spLocks noChangeAspect="1"/>
          </p:cNvSpPr>
          <p:nvPr/>
        </p:nvSpPr>
        <p:spPr>
          <a:xfrm>
            <a:off x="2480995" y="244322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44AEA87-CACE-0743-AF6C-9E2E3F3A3CF8}"/>
              </a:ext>
            </a:extLst>
          </p:cNvPr>
          <p:cNvSpPr>
            <a:spLocks noChangeAspect="1"/>
          </p:cNvSpPr>
          <p:nvPr/>
        </p:nvSpPr>
        <p:spPr>
          <a:xfrm>
            <a:off x="2952738" y="227599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F438A03-82FB-334E-8F16-C96C57DD0B70}"/>
              </a:ext>
            </a:extLst>
          </p:cNvPr>
          <p:cNvGrpSpPr/>
          <p:nvPr/>
        </p:nvGrpSpPr>
        <p:grpSpPr>
          <a:xfrm>
            <a:off x="1368804" y="46424"/>
            <a:ext cx="2135981" cy="1148722"/>
            <a:chOff x="1754567" y="2653126"/>
            <a:chExt cx="2135981" cy="2135982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A845D3-1E26-B349-8FAB-CCFC3F7DFC2D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DC01800-172B-7C4A-848A-B9EA37F41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E97C21B-D4EA-9C43-8F20-A8052B42ED8D}"/>
              </a:ext>
            </a:extLst>
          </p:cNvPr>
          <p:cNvSpPr txBox="1"/>
          <p:nvPr/>
        </p:nvSpPr>
        <p:spPr>
          <a:xfrm>
            <a:off x="2285324" y="129923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0F754A-D2F7-B04C-8E6D-FBC0D074A8F9}"/>
              </a:ext>
            </a:extLst>
          </p:cNvPr>
          <p:cNvSpPr txBox="1"/>
          <p:nvPr/>
        </p:nvSpPr>
        <p:spPr>
          <a:xfrm rot="16200000">
            <a:off x="757372" y="44196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9867A13-CA67-7B4B-99C0-FB9722C40974}"/>
              </a:ext>
            </a:extLst>
          </p:cNvPr>
          <p:cNvSpPr txBox="1"/>
          <p:nvPr/>
        </p:nvSpPr>
        <p:spPr>
          <a:xfrm>
            <a:off x="2597474" y="3094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55A5C57-B986-D141-A665-7AC1CA045FEA}"/>
              </a:ext>
            </a:extLst>
          </p:cNvPr>
          <p:cNvSpPr txBox="1"/>
          <p:nvPr/>
        </p:nvSpPr>
        <p:spPr>
          <a:xfrm>
            <a:off x="2613911" y="967288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FDAB54E-F780-694A-AF31-FDC85B3FC785}"/>
              </a:ext>
            </a:extLst>
          </p:cNvPr>
          <p:cNvSpPr txBox="1"/>
          <p:nvPr/>
        </p:nvSpPr>
        <p:spPr>
          <a:xfrm>
            <a:off x="2958734" y="1499562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3C1D490E-FCB1-CC44-A7BE-9F0B0EBE98FC}"/>
              </a:ext>
            </a:extLst>
          </p:cNvPr>
          <p:cNvSpPr/>
          <p:nvPr/>
        </p:nvSpPr>
        <p:spPr>
          <a:xfrm>
            <a:off x="1395771" y="214468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3650FFC-BFCA-5F40-BD14-897D42B89459}"/>
              </a:ext>
            </a:extLst>
          </p:cNvPr>
          <p:cNvSpPr>
            <a:spLocks noChangeAspect="1"/>
          </p:cNvSpPr>
          <p:nvPr/>
        </p:nvSpPr>
        <p:spPr>
          <a:xfrm>
            <a:off x="1425362" y="75330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EFE524B-8F18-9D4E-A449-4ED633B66EDD}"/>
              </a:ext>
            </a:extLst>
          </p:cNvPr>
          <p:cNvSpPr>
            <a:spLocks noChangeAspect="1"/>
          </p:cNvSpPr>
          <p:nvPr/>
        </p:nvSpPr>
        <p:spPr>
          <a:xfrm>
            <a:off x="1698483" y="51399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6F34DAA-0DE6-DC4F-9E86-4651FBE8D746}"/>
              </a:ext>
            </a:extLst>
          </p:cNvPr>
          <p:cNvSpPr txBox="1"/>
          <p:nvPr/>
        </p:nvSpPr>
        <p:spPr>
          <a:xfrm>
            <a:off x="3519187" y="2945250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	 Gains of warm-water species in temperate regions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414FFDB-072A-3C4D-BC02-6F99D7AC626F}"/>
              </a:ext>
            </a:extLst>
          </p:cNvPr>
          <p:cNvSpPr>
            <a:spLocks noChangeAspect="1"/>
          </p:cNvSpPr>
          <p:nvPr/>
        </p:nvSpPr>
        <p:spPr>
          <a:xfrm>
            <a:off x="1954393" y="79568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1C0E1DA-FAB0-EB4B-B00F-B50241AE6120}"/>
              </a:ext>
            </a:extLst>
          </p:cNvPr>
          <p:cNvSpPr>
            <a:spLocks noChangeAspect="1"/>
          </p:cNvSpPr>
          <p:nvPr/>
        </p:nvSpPr>
        <p:spPr>
          <a:xfrm>
            <a:off x="2228343" y="196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D599EA3-F53D-FF48-96CB-D01157BCE925}"/>
              </a:ext>
            </a:extLst>
          </p:cNvPr>
          <p:cNvSpPr>
            <a:spLocks noChangeAspect="1"/>
          </p:cNvSpPr>
          <p:nvPr/>
        </p:nvSpPr>
        <p:spPr>
          <a:xfrm>
            <a:off x="2763990" y="25552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7183E0C-89BC-C94A-B12A-0319A01B785A}"/>
              </a:ext>
            </a:extLst>
          </p:cNvPr>
          <p:cNvSpPr>
            <a:spLocks noChangeAspect="1"/>
          </p:cNvSpPr>
          <p:nvPr/>
        </p:nvSpPr>
        <p:spPr>
          <a:xfrm>
            <a:off x="3241166" y="41675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CD0AA152-B424-7B4A-90D3-9AF142433440}"/>
              </a:ext>
            </a:extLst>
          </p:cNvPr>
          <p:cNvSpPr>
            <a:spLocks noChangeAspect="1"/>
          </p:cNvSpPr>
          <p:nvPr/>
        </p:nvSpPr>
        <p:spPr>
          <a:xfrm>
            <a:off x="2475946" y="9491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95A1F8B-B3BF-9F46-BB9F-09EFCE5BD9A4}"/>
              </a:ext>
            </a:extLst>
          </p:cNvPr>
          <p:cNvSpPr>
            <a:spLocks noChangeAspect="1"/>
          </p:cNvSpPr>
          <p:nvPr/>
        </p:nvSpPr>
        <p:spPr>
          <a:xfrm>
            <a:off x="2952738" y="76702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9FCA327D-B771-FD40-82D9-BCB9EB0E72A8}"/>
              </a:ext>
            </a:extLst>
          </p:cNvPr>
          <p:cNvSpPr>
            <a:spLocks noChangeAspect="1"/>
          </p:cNvSpPr>
          <p:nvPr/>
        </p:nvSpPr>
        <p:spPr>
          <a:xfrm>
            <a:off x="2633944" y="1078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D90059CD-3CA1-CE47-8ED1-8E82612728EB}"/>
              </a:ext>
            </a:extLst>
          </p:cNvPr>
          <p:cNvSpPr>
            <a:spLocks noChangeAspect="1"/>
          </p:cNvSpPr>
          <p:nvPr/>
        </p:nvSpPr>
        <p:spPr>
          <a:xfrm>
            <a:off x="2645162" y="104633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067E4E-5B4E-A14B-9DFB-C084F76ED61F}"/>
              </a:ext>
            </a:extLst>
          </p:cNvPr>
          <p:cNvSpPr txBox="1"/>
          <p:nvPr/>
        </p:nvSpPr>
        <p:spPr>
          <a:xfrm>
            <a:off x="1813977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A53182F-ED1C-4146-93C7-54B8F1DCA842}"/>
              </a:ext>
            </a:extLst>
          </p:cNvPr>
          <p:cNvSpPr txBox="1"/>
          <p:nvPr/>
        </p:nvSpPr>
        <p:spPr>
          <a:xfrm>
            <a:off x="2827052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D3BA7DB-7B26-9B43-AA40-9CDF92AE9EC1}"/>
              </a:ext>
            </a:extLst>
          </p:cNvPr>
          <p:cNvSpPr txBox="1"/>
          <p:nvPr/>
        </p:nvSpPr>
        <p:spPr>
          <a:xfrm>
            <a:off x="2343715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4C650B3-F0D2-6846-9655-2C5173E50F8E}"/>
              </a:ext>
            </a:extLst>
          </p:cNvPr>
          <p:cNvSpPr txBox="1"/>
          <p:nvPr/>
        </p:nvSpPr>
        <p:spPr>
          <a:xfrm>
            <a:off x="2284353" y="279765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B6C532A-F5E6-3948-B6BA-21A75FB76CB8}"/>
              </a:ext>
            </a:extLst>
          </p:cNvPr>
          <p:cNvSpPr txBox="1"/>
          <p:nvPr/>
        </p:nvSpPr>
        <p:spPr>
          <a:xfrm rot="16200000">
            <a:off x="756401" y="19403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99E5E0-77F5-F546-8EA9-67E549AE79B0}"/>
              </a:ext>
            </a:extLst>
          </p:cNvPr>
          <p:cNvSpPr txBox="1"/>
          <p:nvPr/>
        </p:nvSpPr>
        <p:spPr>
          <a:xfrm>
            <a:off x="1813006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B7FED9C-73F2-954E-926E-D3D90FBC046D}"/>
              </a:ext>
            </a:extLst>
          </p:cNvPr>
          <p:cNvSpPr txBox="1"/>
          <p:nvPr/>
        </p:nvSpPr>
        <p:spPr>
          <a:xfrm>
            <a:off x="2826081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655E1CF-3B35-1344-803D-AE50D146BBA4}"/>
              </a:ext>
            </a:extLst>
          </p:cNvPr>
          <p:cNvSpPr txBox="1"/>
          <p:nvPr/>
        </p:nvSpPr>
        <p:spPr>
          <a:xfrm>
            <a:off x="2342744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EDC676E-93DB-854A-BDEB-39232D7D436B}"/>
              </a:ext>
            </a:extLst>
          </p:cNvPr>
          <p:cNvCxnSpPr>
            <a:cxnSpLocks/>
          </p:cNvCxnSpPr>
          <p:nvPr/>
        </p:nvCxnSpPr>
        <p:spPr>
          <a:xfrm>
            <a:off x="1716749" y="2026840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E122059-88C7-D543-A952-2B01BEBFC3CB}"/>
              </a:ext>
            </a:extLst>
          </p:cNvPr>
          <p:cNvCxnSpPr>
            <a:cxnSpLocks/>
          </p:cNvCxnSpPr>
          <p:nvPr/>
        </p:nvCxnSpPr>
        <p:spPr>
          <a:xfrm flipH="1">
            <a:off x="1685775" y="2262530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8E162F6-C889-DE40-BC85-0463D2B7F042}"/>
              </a:ext>
            </a:extLst>
          </p:cNvPr>
          <p:cNvCxnSpPr>
            <a:cxnSpLocks/>
          </p:cNvCxnSpPr>
          <p:nvPr/>
        </p:nvCxnSpPr>
        <p:spPr>
          <a:xfrm flipH="1">
            <a:off x="1685775" y="20279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089E8151-96D1-2547-B0E1-AFEFC7DD5CE5}"/>
              </a:ext>
            </a:extLst>
          </p:cNvPr>
          <p:cNvCxnSpPr>
            <a:cxnSpLocks/>
          </p:cNvCxnSpPr>
          <p:nvPr/>
        </p:nvCxnSpPr>
        <p:spPr>
          <a:xfrm>
            <a:off x="2246523" y="1730183"/>
            <a:ext cx="2873" cy="576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91E51DB-C645-1C4F-A680-0534300BA546}"/>
              </a:ext>
            </a:extLst>
          </p:cNvPr>
          <p:cNvCxnSpPr>
            <a:cxnSpLocks/>
          </p:cNvCxnSpPr>
          <p:nvPr/>
        </p:nvCxnSpPr>
        <p:spPr>
          <a:xfrm flipH="1">
            <a:off x="2217841" y="230859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247BFE0-0B08-1544-A189-92681D0646BA}"/>
              </a:ext>
            </a:extLst>
          </p:cNvPr>
          <p:cNvCxnSpPr>
            <a:cxnSpLocks/>
          </p:cNvCxnSpPr>
          <p:nvPr/>
        </p:nvCxnSpPr>
        <p:spPr>
          <a:xfrm flipH="1">
            <a:off x="2211336" y="172472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CD4A8DB-50D3-984F-B397-08AF61E6308B}"/>
              </a:ext>
            </a:extLst>
          </p:cNvPr>
          <p:cNvCxnSpPr>
            <a:cxnSpLocks/>
          </p:cNvCxnSpPr>
          <p:nvPr/>
        </p:nvCxnSpPr>
        <p:spPr>
          <a:xfrm>
            <a:off x="2776500" y="1775963"/>
            <a:ext cx="1051" cy="685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F6D1A93D-30C4-E047-AE62-2F6FFF811EA1}"/>
              </a:ext>
            </a:extLst>
          </p:cNvPr>
          <p:cNvCxnSpPr>
            <a:cxnSpLocks/>
          </p:cNvCxnSpPr>
          <p:nvPr/>
        </p:nvCxnSpPr>
        <p:spPr>
          <a:xfrm flipH="1">
            <a:off x="2747996" y="24592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4D3FB2C-6A8A-3B48-91D5-C61035197EFE}"/>
              </a:ext>
            </a:extLst>
          </p:cNvPr>
          <p:cNvCxnSpPr>
            <a:cxnSpLocks/>
          </p:cNvCxnSpPr>
          <p:nvPr/>
        </p:nvCxnSpPr>
        <p:spPr>
          <a:xfrm flipH="1">
            <a:off x="2743407" y="177321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20D97E3-FF8A-5A43-A7C6-A52D395442A5}"/>
              </a:ext>
            </a:extLst>
          </p:cNvPr>
          <p:cNvCxnSpPr>
            <a:cxnSpLocks/>
          </p:cNvCxnSpPr>
          <p:nvPr/>
        </p:nvCxnSpPr>
        <p:spPr>
          <a:xfrm>
            <a:off x="3252154" y="1932325"/>
            <a:ext cx="0" cy="355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5A39202-BB5D-3349-ABCE-19767F33AE40}"/>
              </a:ext>
            </a:extLst>
          </p:cNvPr>
          <p:cNvCxnSpPr>
            <a:cxnSpLocks/>
          </p:cNvCxnSpPr>
          <p:nvPr/>
        </p:nvCxnSpPr>
        <p:spPr>
          <a:xfrm flipH="1">
            <a:off x="3221264" y="228747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246906F-0C94-B847-A583-F279AFB45F17}"/>
              </a:ext>
            </a:extLst>
          </p:cNvPr>
          <p:cNvCxnSpPr>
            <a:cxnSpLocks/>
          </p:cNvCxnSpPr>
          <p:nvPr/>
        </p:nvCxnSpPr>
        <p:spPr>
          <a:xfrm flipH="1">
            <a:off x="3212754" y="19285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E7F20A7-66AF-6246-8EC4-C0B46904CB0C}"/>
              </a:ext>
            </a:extLst>
          </p:cNvPr>
          <p:cNvCxnSpPr>
            <a:cxnSpLocks/>
          </p:cNvCxnSpPr>
          <p:nvPr/>
        </p:nvCxnSpPr>
        <p:spPr>
          <a:xfrm flipH="1">
            <a:off x="1445369" y="2262530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BE348B5-0E84-4D4C-B5EA-83EEEFB55017}"/>
              </a:ext>
            </a:extLst>
          </p:cNvPr>
          <p:cNvCxnSpPr>
            <a:cxnSpLocks/>
          </p:cNvCxnSpPr>
          <p:nvPr/>
        </p:nvCxnSpPr>
        <p:spPr>
          <a:xfrm flipH="1">
            <a:off x="1962804" y="2307180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C0F8217-5B8E-D34E-8B63-11DC5E6B2B93}"/>
              </a:ext>
            </a:extLst>
          </p:cNvPr>
          <p:cNvCxnSpPr>
            <a:cxnSpLocks/>
          </p:cNvCxnSpPr>
          <p:nvPr/>
        </p:nvCxnSpPr>
        <p:spPr>
          <a:xfrm flipH="1">
            <a:off x="2487289" y="245975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7D6F27C-7DE8-074F-A260-B94E15D437AE}"/>
              </a:ext>
            </a:extLst>
          </p:cNvPr>
          <p:cNvCxnSpPr>
            <a:cxnSpLocks/>
          </p:cNvCxnSpPr>
          <p:nvPr/>
        </p:nvCxnSpPr>
        <p:spPr>
          <a:xfrm flipH="1">
            <a:off x="2952738" y="2289709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854DF71-317A-A740-9476-70E1531D208C}"/>
              </a:ext>
            </a:extLst>
          </p:cNvPr>
          <p:cNvCxnSpPr>
            <a:cxnSpLocks/>
          </p:cNvCxnSpPr>
          <p:nvPr/>
        </p:nvCxnSpPr>
        <p:spPr>
          <a:xfrm>
            <a:off x="2990400" y="1535138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62FD1A5-0A83-C240-8856-728D1D15CB55}"/>
              </a:ext>
            </a:extLst>
          </p:cNvPr>
          <p:cNvCxnSpPr>
            <a:cxnSpLocks/>
          </p:cNvCxnSpPr>
          <p:nvPr/>
        </p:nvCxnSpPr>
        <p:spPr>
          <a:xfrm flipH="1">
            <a:off x="2959510" y="162657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7227C2A-E09C-F74D-AC53-994B44EA7884}"/>
              </a:ext>
            </a:extLst>
          </p:cNvPr>
          <p:cNvCxnSpPr>
            <a:cxnSpLocks/>
          </p:cNvCxnSpPr>
          <p:nvPr/>
        </p:nvCxnSpPr>
        <p:spPr>
          <a:xfrm flipH="1">
            <a:off x="2959510" y="153843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3F6E8AB-3DA0-594F-AA9D-1BA26AF2EBCC}"/>
              </a:ext>
            </a:extLst>
          </p:cNvPr>
          <p:cNvGrpSpPr/>
          <p:nvPr/>
        </p:nvGrpSpPr>
        <p:grpSpPr>
          <a:xfrm>
            <a:off x="1361827" y="3026266"/>
            <a:ext cx="2135981" cy="1148722"/>
            <a:chOff x="1754567" y="2653126"/>
            <a:chExt cx="2135981" cy="2135982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B9F3FE1-FA69-B147-9A1E-E5FA96837521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7B4F6F2-BAD0-3F4E-85CF-15578842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E2959AFB-679E-B147-8A6C-4573D6E2EB6F}"/>
              </a:ext>
            </a:extLst>
          </p:cNvPr>
          <p:cNvSpPr txBox="1"/>
          <p:nvPr/>
        </p:nvSpPr>
        <p:spPr>
          <a:xfrm rot="16200000">
            <a:off x="750395" y="342180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5AB1A2F-BE1B-8B45-84A3-D6FFD5266CB6}"/>
              </a:ext>
            </a:extLst>
          </p:cNvPr>
          <p:cNvSpPr txBox="1"/>
          <p:nvPr/>
        </p:nvSpPr>
        <p:spPr>
          <a:xfrm>
            <a:off x="1807000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E21A930-07F5-F84E-8F01-4AC1A7324727}"/>
              </a:ext>
            </a:extLst>
          </p:cNvPr>
          <p:cNvSpPr txBox="1"/>
          <p:nvPr/>
        </p:nvSpPr>
        <p:spPr>
          <a:xfrm>
            <a:off x="2820075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F015B06-186C-A941-B4E9-96A74D1562C1}"/>
              </a:ext>
            </a:extLst>
          </p:cNvPr>
          <p:cNvSpPr txBox="1"/>
          <p:nvPr/>
        </p:nvSpPr>
        <p:spPr>
          <a:xfrm>
            <a:off x="2336738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03CD92E-341C-484E-8B0D-0E7413E735D8}"/>
              </a:ext>
            </a:extLst>
          </p:cNvPr>
          <p:cNvSpPr txBox="1"/>
          <p:nvPr/>
        </p:nvSpPr>
        <p:spPr>
          <a:xfrm>
            <a:off x="2242614" y="428867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421D594-7BC2-2441-B1E4-87E7DB92CEBD}"/>
              </a:ext>
            </a:extLst>
          </p:cNvPr>
          <p:cNvSpPr txBox="1"/>
          <p:nvPr/>
        </p:nvSpPr>
        <p:spPr>
          <a:xfrm>
            <a:off x="3007626" y="300481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5A72330-4094-CD4A-AF70-15AFDD8311A6}"/>
              </a:ext>
            </a:extLst>
          </p:cNvPr>
          <p:cNvSpPr txBox="1"/>
          <p:nvPr/>
        </p:nvSpPr>
        <p:spPr>
          <a:xfrm>
            <a:off x="3011890" y="395286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DEB243F-AE2C-B947-BEF4-0CFFE3749F56}"/>
              </a:ext>
            </a:extLst>
          </p:cNvPr>
          <p:cNvCxnSpPr>
            <a:cxnSpLocks/>
          </p:cNvCxnSpPr>
          <p:nvPr/>
        </p:nvCxnSpPr>
        <p:spPr>
          <a:xfrm flipV="1">
            <a:off x="3042300" y="3046239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817C6C9-4F22-9C4E-A6AC-D6EAA5A0EC6E}"/>
              </a:ext>
            </a:extLst>
          </p:cNvPr>
          <p:cNvCxnSpPr>
            <a:cxnSpLocks/>
          </p:cNvCxnSpPr>
          <p:nvPr/>
        </p:nvCxnSpPr>
        <p:spPr>
          <a:xfrm>
            <a:off x="3049277" y="3997098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3355B97-CA02-434E-913E-8E8DA5C0C067}"/>
              </a:ext>
            </a:extLst>
          </p:cNvPr>
          <p:cNvCxnSpPr>
            <a:cxnSpLocks/>
          </p:cNvCxnSpPr>
          <p:nvPr/>
        </p:nvCxnSpPr>
        <p:spPr>
          <a:xfrm flipV="1">
            <a:off x="1962107" y="3249620"/>
            <a:ext cx="0" cy="265739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EDD06B0-8645-EA42-9439-97A077F77129}"/>
              </a:ext>
            </a:extLst>
          </p:cNvPr>
          <p:cNvCxnSpPr>
            <a:cxnSpLocks/>
          </p:cNvCxnSpPr>
          <p:nvPr/>
        </p:nvCxnSpPr>
        <p:spPr>
          <a:xfrm>
            <a:off x="2504202" y="3210712"/>
            <a:ext cx="0" cy="6400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E68EA8DE-C603-AA4D-B37E-4ED1A805EF78}"/>
              </a:ext>
            </a:extLst>
          </p:cNvPr>
          <p:cNvCxnSpPr>
            <a:cxnSpLocks/>
          </p:cNvCxnSpPr>
          <p:nvPr/>
        </p:nvCxnSpPr>
        <p:spPr>
          <a:xfrm>
            <a:off x="1702059" y="3746935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7812E0A-C558-4B41-9C27-55545E76300F}"/>
              </a:ext>
            </a:extLst>
          </p:cNvPr>
          <p:cNvCxnSpPr>
            <a:cxnSpLocks/>
          </p:cNvCxnSpPr>
          <p:nvPr/>
        </p:nvCxnSpPr>
        <p:spPr>
          <a:xfrm flipV="1">
            <a:off x="2804500" y="3787283"/>
            <a:ext cx="0" cy="165570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64D96862-AC2F-2D4A-A242-92FF330E7B13}"/>
              </a:ext>
            </a:extLst>
          </p:cNvPr>
          <p:cNvCxnSpPr>
            <a:cxnSpLocks/>
          </p:cNvCxnSpPr>
          <p:nvPr/>
        </p:nvCxnSpPr>
        <p:spPr>
          <a:xfrm>
            <a:off x="2246895" y="3787283"/>
            <a:ext cx="0" cy="165581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3B65BBE-3788-5248-8DF8-5D82F1B62C8A}"/>
              </a:ext>
            </a:extLst>
          </p:cNvPr>
          <p:cNvGrpSpPr/>
          <p:nvPr/>
        </p:nvGrpSpPr>
        <p:grpSpPr>
          <a:xfrm>
            <a:off x="3702765" y="1545673"/>
            <a:ext cx="2135981" cy="1148722"/>
            <a:chOff x="1754567" y="2653126"/>
            <a:chExt cx="2135981" cy="2135982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954E4B7-7030-C649-8A37-F2CF4C22135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8059EE9-961D-234A-8291-CB3CC1ED5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TextBox 371">
            <a:extLst>
              <a:ext uri="{FF2B5EF4-FFF2-40B4-BE49-F238E27FC236}">
                <a16:creationId xmlns:a16="http://schemas.microsoft.com/office/drawing/2014/main" id="{AD5A25E6-5AF6-1B4D-AB9D-1BD51B3D74A2}"/>
              </a:ext>
            </a:extLst>
          </p:cNvPr>
          <p:cNvSpPr txBox="1"/>
          <p:nvPr/>
        </p:nvSpPr>
        <p:spPr>
          <a:xfrm rot="16200000">
            <a:off x="3007246" y="1999816"/>
            <a:ext cx="127008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Count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CB5B79D-DABF-BD41-9E8A-1A2A3C63538B}"/>
              </a:ext>
            </a:extLst>
          </p:cNvPr>
          <p:cNvSpPr txBox="1"/>
          <p:nvPr/>
        </p:nvSpPr>
        <p:spPr>
          <a:xfrm>
            <a:off x="3787861" y="149872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gains,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losses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AA2AD32-52DD-1740-9D71-786651983387}"/>
              </a:ext>
            </a:extLst>
          </p:cNvPr>
          <p:cNvSpPr txBox="1"/>
          <p:nvPr/>
        </p:nvSpPr>
        <p:spPr>
          <a:xfrm>
            <a:off x="4840088" y="149851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gains,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losses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0F7F937-5B9E-4947-B227-7EEF43A5837A}"/>
              </a:ext>
            </a:extLst>
          </p:cNvPr>
          <p:cNvSpPr txBox="1"/>
          <p:nvPr/>
        </p:nvSpPr>
        <p:spPr>
          <a:xfrm>
            <a:off x="4338411" y="279833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AD7F293-48AE-7347-8B3F-79F617D184E1}"/>
              </a:ext>
            </a:extLst>
          </p:cNvPr>
          <p:cNvGrpSpPr/>
          <p:nvPr/>
        </p:nvGrpSpPr>
        <p:grpSpPr>
          <a:xfrm>
            <a:off x="4762293" y="3084966"/>
            <a:ext cx="1073425" cy="1148722"/>
            <a:chOff x="1754567" y="2653126"/>
            <a:chExt cx="2135981" cy="2135982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A25639D-417C-4A47-8840-6F1A1891632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47706C10-36A5-2E4E-9167-EB948A150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0A16158F-9A41-5345-BAF8-AE1F790B5476}"/>
              </a:ext>
            </a:extLst>
          </p:cNvPr>
          <p:cNvSpPr txBox="1"/>
          <p:nvPr/>
        </p:nvSpPr>
        <p:spPr>
          <a:xfrm>
            <a:off x="4916902" y="4201468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8D167202-44A1-0342-8637-ABAD86118747}"/>
              </a:ext>
            </a:extLst>
          </p:cNvPr>
          <p:cNvSpPr/>
          <p:nvPr/>
        </p:nvSpPr>
        <p:spPr>
          <a:xfrm>
            <a:off x="4832560" y="3225803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49106AF4-0EB9-9B48-8B50-E015B6561E84}"/>
              </a:ext>
            </a:extLst>
          </p:cNvPr>
          <p:cNvSpPr/>
          <p:nvPr/>
        </p:nvSpPr>
        <p:spPr>
          <a:xfrm>
            <a:off x="4782083" y="3220356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D365E3AE-D3AE-CB43-9A9A-933B853F620A}"/>
              </a:ext>
            </a:extLst>
          </p:cNvPr>
          <p:cNvSpPr/>
          <p:nvPr/>
        </p:nvSpPr>
        <p:spPr>
          <a:xfrm>
            <a:off x="4854975" y="3240225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25D0133-A842-F544-BFFD-A3D965F13699}"/>
              </a:ext>
            </a:extLst>
          </p:cNvPr>
          <p:cNvSpPr txBox="1"/>
          <p:nvPr/>
        </p:nvSpPr>
        <p:spPr>
          <a:xfrm rot="16200000">
            <a:off x="3122107" y="3563509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0BD1114-8147-9246-805F-58F733035B0C}"/>
              </a:ext>
            </a:extLst>
          </p:cNvPr>
          <p:cNvSpPr txBox="1"/>
          <p:nvPr/>
        </p:nvSpPr>
        <p:spPr>
          <a:xfrm>
            <a:off x="3434697" y="4290074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        Losses of cold-water species from temperate regions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3D31BDD-4F9A-394D-A3E4-7239AC3E1CE5}"/>
              </a:ext>
            </a:extLst>
          </p:cNvPr>
          <p:cNvSpPr txBox="1"/>
          <p:nvPr/>
        </p:nvSpPr>
        <p:spPr>
          <a:xfrm>
            <a:off x="5355931" y="3150118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CE534EA-7A4A-B04A-9AD1-0EFD8376E37B}"/>
              </a:ext>
            </a:extLst>
          </p:cNvPr>
          <p:cNvCxnSpPr>
            <a:cxnSpLocks/>
          </p:cNvCxnSpPr>
          <p:nvPr/>
        </p:nvCxnSpPr>
        <p:spPr>
          <a:xfrm flipH="1">
            <a:off x="5282463" y="3244404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D276434-C81D-4D43-9B0D-E794E40C7557}"/>
              </a:ext>
            </a:extLst>
          </p:cNvPr>
          <p:cNvCxnSpPr>
            <a:cxnSpLocks/>
          </p:cNvCxnSpPr>
          <p:nvPr/>
        </p:nvCxnSpPr>
        <p:spPr>
          <a:xfrm flipH="1">
            <a:off x="5282463" y="3338930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CCAB67A-C312-5B48-91B9-4F8A5243A802}"/>
              </a:ext>
            </a:extLst>
          </p:cNvPr>
          <p:cNvCxnSpPr>
            <a:cxnSpLocks/>
          </p:cNvCxnSpPr>
          <p:nvPr/>
        </p:nvCxnSpPr>
        <p:spPr>
          <a:xfrm flipH="1">
            <a:off x="5282463" y="3427703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29389409-4AEE-3345-82E2-8EA5E4C9A3F1}"/>
              </a:ext>
            </a:extLst>
          </p:cNvPr>
          <p:cNvGrpSpPr/>
          <p:nvPr/>
        </p:nvGrpSpPr>
        <p:grpSpPr>
          <a:xfrm>
            <a:off x="3779766" y="4557304"/>
            <a:ext cx="1955410" cy="1148722"/>
            <a:chOff x="1754567" y="2653126"/>
            <a:chExt cx="2135981" cy="2135982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A2E6FB0-B094-A14A-9197-690B8745ADF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4301F56-568B-3A45-B462-1991F123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1196DEB7-73B3-5041-8AB4-A7EACCA29AD3}"/>
              </a:ext>
            </a:extLst>
          </p:cNvPr>
          <p:cNvCxnSpPr/>
          <p:nvPr/>
        </p:nvCxnSpPr>
        <p:spPr>
          <a:xfrm>
            <a:off x="5726995" y="4559509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0E7BCFA8-409A-0846-AF8A-665530DCA865}"/>
              </a:ext>
            </a:extLst>
          </p:cNvPr>
          <p:cNvSpPr txBox="1"/>
          <p:nvPr/>
        </p:nvSpPr>
        <p:spPr>
          <a:xfrm rot="16200000">
            <a:off x="3106539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Gains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2CD981B-78C8-FC44-A755-A8A0668AE8FE}"/>
              </a:ext>
            </a:extLst>
          </p:cNvPr>
          <p:cNvSpPr txBox="1"/>
          <p:nvPr/>
        </p:nvSpPr>
        <p:spPr>
          <a:xfrm rot="16200000">
            <a:off x="5244973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Losses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123B7C0-B8F8-7F4B-8917-9491BC7AB4A9}"/>
              </a:ext>
            </a:extLst>
          </p:cNvPr>
          <p:cNvSpPr txBox="1"/>
          <p:nvPr/>
        </p:nvSpPr>
        <p:spPr>
          <a:xfrm>
            <a:off x="3797221" y="5780657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D169E8D-8A71-A64D-BCA4-CCD69C571BE8}"/>
              </a:ext>
            </a:extLst>
          </p:cNvPr>
          <p:cNvCxnSpPr>
            <a:cxnSpLocks/>
          </p:cNvCxnSpPr>
          <p:nvPr/>
        </p:nvCxnSpPr>
        <p:spPr>
          <a:xfrm>
            <a:off x="3875087" y="4851583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86DCA81-F0F3-E54C-9BDC-88970C1C86DF}"/>
              </a:ext>
            </a:extLst>
          </p:cNvPr>
          <p:cNvCxnSpPr>
            <a:cxnSpLocks/>
          </p:cNvCxnSpPr>
          <p:nvPr/>
        </p:nvCxnSpPr>
        <p:spPr>
          <a:xfrm flipH="1">
            <a:off x="4716409" y="4847130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D45833D-17A5-8945-A518-A485C621293C}"/>
              </a:ext>
            </a:extLst>
          </p:cNvPr>
          <p:cNvSpPr txBox="1"/>
          <p:nvPr/>
        </p:nvSpPr>
        <p:spPr>
          <a:xfrm>
            <a:off x="3806757" y="5694762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D2CE3E4-4D44-C84F-9E36-4AC659DD8917}"/>
              </a:ext>
            </a:extLst>
          </p:cNvPr>
          <p:cNvSpPr txBox="1"/>
          <p:nvPr/>
        </p:nvSpPr>
        <p:spPr>
          <a:xfrm>
            <a:off x="4912205" y="5694762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F43C460C-4EB2-7447-8DF8-9739A6545D49}"/>
              </a:ext>
            </a:extLst>
          </p:cNvPr>
          <p:cNvSpPr txBox="1"/>
          <p:nvPr/>
        </p:nvSpPr>
        <p:spPr>
          <a:xfrm>
            <a:off x="4320527" y="5694762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9E55190-B6AC-B541-84E1-CBD0AD0FEEE0}"/>
              </a:ext>
            </a:extLst>
          </p:cNvPr>
          <p:cNvSpPr txBox="1"/>
          <p:nvPr/>
        </p:nvSpPr>
        <p:spPr>
          <a:xfrm>
            <a:off x="4050824" y="4508350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gains and losses in years of large changes in temperature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929E6A09-52AF-7349-9C21-3B735D00145E}"/>
              </a:ext>
            </a:extLst>
          </p:cNvPr>
          <p:cNvCxnSpPr>
            <a:cxnSpLocks/>
          </p:cNvCxnSpPr>
          <p:nvPr/>
        </p:nvCxnSpPr>
        <p:spPr>
          <a:xfrm flipH="1">
            <a:off x="3985975" y="4767303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70FB1A70-3220-BA4B-8CF1-1A4E4B5B7313}"/>
              </a:ext>
            </a:extLst>
          </p:cNvPr>
          <p:cNvCxnSpPr>
            <a:cxnSpLocks/>
          </p:cNvCxnSpPr>
          <p:nvPr/>
        </p:nvCxnSpPr>
        <p:spPr>
          <a:xfrm>
            <a:off x="5334505" y="4769448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D8AE01A-B661-BA4A-9031-D07F15A2E96A}"/>
              </a:ext>
            </a:extLst>
          </p:cNvPr>
          <p:cNvGrpSpPr/>
          <p:nvPr/>
        </p:nvGrpSpPr>
        <p:grpSpPr>
          <a:xfrm>
            <a:off x="3706046" y="45580"/>
            <a:ext cx="2135981" cy="1153007"/>
            <a:chOff x="1754567" y="2653126"/>
            <a:chExt cx="2135981" cy="2135982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FE591A6-4631-5648-9E06-4EA916151870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6C5E788-5AE8-584C-BD42-6677B5D3F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CFD1BEE1-6BE1-0540-B0B7-5AE6659BE7E1}"/>
              </a:ext>
            </a:extLst>
          </p:cNvPr>
          <p:cNvSpPr txBox="1"/>
          <p:nvPr/>
        </p:nvSpPr>
        <p:spPr>
          <a:xfrm>
            <a:off x="4160114" y="1300826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Raw Temperature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59A7C11-5DBA-4346-A21A-48BDFD67CB46}"/>
              </a:ext>
            </a:extLst>
          </p:cNvPr>
          <p:cNvSpPr txBox="1"/>
          <p:nvPr/>
        </p:nvSpPr>
        <p:spPr>
          <a:xfrm rot="16200000">
            <a:off x="3159337" y="4419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FC8AEF4-B251-A947-8878-A954BD97BDEA}"/>
              </a:ext>
            </a:extLst>
          </p:cNvPr>
          <p:cNvSpPr txBox="1"/>
          <p:nvPr/>
        </p:nvSpPr>
        <p:spPr>
          <a:xfrm>
            <a:off x="3727387" y="71004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                      </a:t>
            </a:r>
            <a:r>
              <a:rPr lang="en-US" sz="700" dirty="0">
                <a:latin typeface="Helvetica" pitchFamily="2" charset="0"/>
              </a:rPr>
              <a:t>Fewer gains, </a:t>
            </a:r>
          </a:p>
          <a:p>
            <a:r>
              <a:rPr lang="en-US" sz="700" dirty="0">
                <a:latin typeface="Helvetica" pitchFamily="2" charset="0"/>
              </a:rPr>
              <a:t>Fewer losses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C3EC73C-E838-B04A-8B51-96238AD97CB0}"/>
              </a:ext>
            </a:extLst>
          </p:cNvPr>
          <p:cNvSpPr txBox="1"/>
          <p:nvPr/>
        </p:nvSpPr>
        <p:spPr>
          <a:xfrm>
            <a:off x="4789458" y="135298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movement,</a:t>
            </a:r>
          </a:p>
          <a:p>
            <a:r>
              <a:rPr lang="en-US" sz="700" dirty="0">
                <a:latin typeface="Helvetica" pitchFamily="2" charset="0"/>
              </a:rPr>
              <a:t>More gains, </a:t>
            </a:r>
          </a:p>
          <a:p>
            <a:r>
              <a:rPr lang="en-US" sz="700" dirty="0">
                <a:latin typeface="Helvetica" pitchFamily="2" charset="0"/>
              </a:rPr>
              <a:t>More losses</a:t>
            </a: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192B1C51-1904-8249-A43B-9F3218DACDA5}"/>
              </a:ext>
            </a:extLst>
          </p:cNvPr>
          <p:cNvSpPr/>
          <p:nvPr/>
        </p:nvSpPr>
        <p:spPr>
          <a:xfrm>
            <a:off x="1408431" y="3207191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1DBBB916-3FED-9E40-ABF5-30819B431FA4}"/>
              </a:ext>
            </a:extLst>
          </p:cNvPr>
          <p:cNvCxnSpPr>
            <a:cxnSpLocks/>
            <a:endCxn id="453" idx="2"/>
          </p:cNvCxnSpPr>
          <p:nvPr/>
        </p:nvCxnSpPr>
        <p:spPr>
          <a:xfrm>
            <a:off x="2263162" y="3213268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F42DD9EB-D34D-1D46-A000-A58D57AB3B5A}"/>
              </a:ext>
            </a:extLst>
          </p:cNvPr>
          <p:cNvCxnSpPr>
            <a:cxnSpLocks/>
            <a:endCxn id="452" idx="3"/>
          </p:cNvCxnSpPr>
          <p:nvPr/>
        </p:nvCxnSpPr>
        <p:spPr>
          <a:xfrm flipV="1">
            <a:off x="1733249" y="3222003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270CD32-39B3-BC47-9F3C-260C71355BC3}"/>
              </a:ext>
            </a:extLst>
          </p:cNvPr>
          <p:cNvCxnSpPr>
            <a:cxnSpLocks/>
            <a:stCxn id="449" idx="6"/>
            <a:endCxn id="451" idx="2"/>
          </p:cNvCxnSpPr>
          <p:nvPr/>
        </p:nvCxnSpPr>
        <p:spPr>
          <a:xfrm>
            <a:off x="1450899" y="3761653"/>
            <a:ext cx="512707" cy="3546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E62365C4-E2BA-FE42-9BC5-2226EE6FFF4A}"/>
              </a:ext>
            </a:extLst>
          </p:cNvPr>
          <p:cNvCxnSpPr>
            <a:cxnSpLocks/>
            <a:endCxn id="456" idx="3"/>
          </p:cNvCxnSpPr>
          <p:nvPr/>
        </p:nvCxnSpPr>
        <p:spPr>
          <a:xfrm flipV="1">
            <a:off x="2513184" y="3791145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1995797-A75A-4D47-87DF-F656EF990E7E}"/>
              </a:ext>
            </a:extLst>
          </p:cNvPr>
          <p:cNvCxnSpPr>
            <a:cxnSpLocks/>
            <a:endCxn id="455" idx="2"/>
          </p:cNvCxnSpPr>
          <p:nvPr/>
        </p:nvCxnSpPr>
        <p:spPr>
          <a:xfrm>
            <a:off x="1977769" y="3798634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10BC473D-894F-AB45-AD38-BFD0444F3B52}"/>
              </a:ext>
            </a:extLst>
          </p:cNvPr>
          <p:cNvCxnSpPr>
            <a:cxnSpLocks/>
            <a:stCxn id="424" idx="20"/>
          </p:cNvCxnSpPr>
          <p:nvPr/>
        </p:nvCxnSpPr>
        <p:spPr>
          <a:xfrm>
            <a:off x="2790865" y="3262982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F9E301A5-F767-9A4D-A268-316F9009FC9F}"/>
              </a:ext>
            </a:extLst>
          </p:cNvPr>
          <p:cNvSpPr>
            <a:spLocks noChangeAspect="1"/>
          </p:cNvSpPr>
          <p:nvPr/>
        </p:nvSpPr>
        <p:spPr>
          <a:xfrm>
            <a:off x="1423467" y="374793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369968B5-098F-334B-8403-154527F87885}"/>
              </a:ext>
            </a:extLst>
          </p:cNvPr>
          <p:cNvSpPr>
            <a:spLocks noChangeAspect="1"/>
          </p:cNvSpPr>
          <p:nvPr/>
        </p:nvSpPr>
        <p:spPr>
          <a:xfrm>
            <a:off x="1718551" y="350684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CFC299E9-A6FE-0348-9DC5-31FF509FC3B7}"/>
              </a:ext>
            </a:extLst>
          </p:cNvPr>
          <p:cNvSpPr>
            <a:spLocks noChangeAspect="1"/>
          </p:cNvSpPr>
          <p:nvPr/>
        </p:nvSpPr>
        <p:spPr>
          <a:xfrm>
            <a:off x="1963606" y="378340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391F559E-3732-0145-A2C4-DEE00D99D37E}"/>
              </a:ext>
            </a:extLst>
          </p:cNvPr>
          <p:cNvSpPr>
            <a:spLocks noChangeAspect="1"/>
          </p:cNvSpPr>
          <p:nvPr/>
        </p:nvSpPr>
        <p:spPr>
          <a:xfrm>
            <a:off x="2245467" y="319858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19AB4B05-F35E-AA4B-9789-6740661C327C}"/>
              </a:ext>
            </a:extLst>
          </p:cNvPr>
          <p:cNvSpPr>
            <a:spLocks noChangeAspect="1"/>
          </p:cNvSpPr>
          <p:nvPr/>
        </p:nvSpPr>
        <p:spPr>
          <a:xfrm>
            <a:off x="2775444" y="32525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48ED852A-1047-A942-9BB7-6721E5A31B62}"/>
              </a:ext>
            </a:extLst>
          </p:cNvPr>
          <p:cNvSpPr>
            <a:spLocks noChangeAspect="1"/>
          </p:cNvSpPr>
          <p:nvPr/>
        </p:nvSpPr>
        <p:spPr>
          <a:xfrm>
            <a:off x="3253826" y="342463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B99C4883-DE44-024F-A540-218010533E41}"/>
              </a:ext>
            </a:extLst>
          </p:cNvPr>
          <p:cNvSpPr>
            <a:spLocks noChangeAspect="1"/>
          </p:cNvSpPr>
          <p:nvPr/>
        </p:nvSpPr>
        <p:spPr>
          <a:xfrm>
            <a:off x="2493655" y="39349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703192D4-CFD1-9649-BB8E-3D4ACDD1D2A6}"/>
              </a:ext>
            </a:extLst>
          </p:cNvPr>
          <p:cNvSpPr>
            <a:spLocks noChangeAspect="1"/>
          </p:cNvSpPr>
          <p:nvPr/>
        </p:nvSpPr>
        <p:spPr>
          <a:xfrm>
            <a:off x="2965398" y="376773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02C7215-A863-7A4A-9488-88EFBE1D9914}"/>
              </a:ext>
            </a:extLst>
          </p:cNvPr>
          <p:cNvCxnSpPr>
            <a:cxnSpLocks/>
          </p:cNvCxnSpPr>
          <p:nvPr/>
        </p:nvCxnSpPr>
        <p:spPr>
          <a:xfrm>
            <a:off x="3028449" y="3274720"/>
            <a:ext cx="0" cy="135730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Freeform 457">
            <a:extLst>
              <a:ext uri="{FF2B5EF4-FFF2-40B4-BE49-F238E27FC236}">
                <a16:creationId xmlns:a16="http://schemas.microsoft.com/office/drawing/2014/main" id="{83962416-2AA0-3149-A37D-515F7B6DE541}"/>
              </a:ext>
            </a:extLst>
          </p:cNvPr>
          <p:cNvSpPr/>
          <p:nvPr/>
        </p:nvSpPr>
        <p:spPr>
          <a:xfrm>
            <a:off x="1415715" y="4709149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36057B2-277D-9B42-82C2-2EB7D020C95C}"/>
              </a:ext>
            </a:extLst>
          </p:cNvPr>
          <p:cNvGrpSpPr/>
          <p:nvPr/>
        </p:nvGrpSpPr>
        <p:grpSpPr>
          <a:xfrm>
            <a:off x="1359953" y="4551360"/>
            <a:ext cx="2135981" cy="1148722"/>
            <a:chOff x="1754567" y="2653126"/>
            <a:chExt cx="2135981" cy="2135982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3D72AA09-A4C4-5248-815D-4699D47C9222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A2794B09-3878-FE4F-8577-DB65CBE4C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7136220B-6994-5C44-AB2D-AA1BF4107181}"/>
              </a:ext>
            </a:extLst>
          </p:cNvPr>
          <p:cNvSpPr txBox="1"/>
          <p:nvPr/>
        </p:nvSpPr>
        <p:spPr>
          <a:xfrm rot="16200000">
            <a:off x="748521" y="494689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2E897C1-C8AC-AC48-8ED5-F104A641BB20}"/>
              </a:ext>
            </a:extLst>
          </p:cNvPr>
          <p:cNvCxnSpPr>
            <a:cxnSpLocks/>
            <a:endCxn id="485" idx="2"/>
          </p:cNvCxnSpPr>
          <p:nvPr/>
        </p:nvCxnSpPr>
        <p:spPr>
          <a:xfrm>
            <a:off x="2270446" y="4715226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9C677782-D89C-B94B-84DB-8D006AA99719}"/>
              </a:ext>
            </a:extLst>
          </p:cNvPr>
          <p:cNvSpPr txBox="1"/>
          <p:nvPr/>
        </p:nvSpPr>
        <p:spPr>
          <a:xfrm>
            <a:off x="1805126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592F625-16BF-D14B-902C-A75DC40D306B}"/>
              </a:ext>
            </a:extLst>
          </p:cNvPr>
          <p:cNvSpPr txBox="1"/>
          <p:nvPr/>
        </p:nvSpPr>
        <p:spPr>
          <a:xfrm>
            <a:off x="2818201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C30DDB7-8B88-4147-AA41-C62CE1DA6413}"/>
              </a:ext>
            </a:extLst>
          </p:cNvPr>
          <p:cNvSpPr txBox="1"/>
          <p:nvPr/>
        </p:nvSpPr>
        <p:spPr>
          <a:xfrm>
            <a:off x="2334864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0F9F55A3-21B7-1841-A711-0228CBEF9FCB}"/>
              </a:ext>
            </a:extLst>
          </p:cNvPr>
          <p:cNvCxnSpPr>
            <a:cxnSpLocks/>
            <a:endCxn id="484" idx="3"/>
          </p:cNvCxnSpPr>
          <p:nvPr/>
        </p:nvCxnSpPr>
        <p:spPr>
          <a:xfrm flipV="1">
            <a:off x="1740533" y="4723961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BF42420B-6BD2-2048-B90D-5227EC31DE6D}"/>
              </a:ext>
            </a:extLst>
          </p:cNvPr>
          <p:cNvCxnSpPr>
            <a:cxnSpLocks/>
            <a:stCxn id="481" idx="4"/>
            <a:endCxn id="483" idx="2"/>
          </p:cNvCxnSpPr>
          <p:nvPr/>
        </p:nvCxnSpPr>
        <p:spPr>
          <a:xfrm>
            <a:off x="1447588" y="5279887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83CC118-C508-4245-96CE-DCA2BC48865A}"/>
              </a:ext>
            </a:extLst>
          </p:cNvPr>
          <p:cNvCxnSpPr>
            <a:cxnSpLocks/>
            <a:endCxn id="488" idx="3"/>
          </p:cNvCxnSpPr>
          <p:nvPr/>
        </p:nvCxnSpPr>
        <p:spPr>
          <a:xfrm flipV="1">
            <a:off x="2520468" y="5293103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A8A285B9-77FD-A249-8B5C-615CBE364F7B}"/>
              </a:ext>
            </a:extLst>
          </p:cNvPr>
          <p:cNvSpPr txBox="1"/>
          <p:nvPr/>
        </p:nvSpPr>
        <p:spPr>
          <a:xfrm>
            <a:off x="1369202" y="4509701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232E526A-5BEE-E641-B440-EFFDBE7ACCE7}"/>
              </a:ext>
            </a:extLst>
          </p:cNvPr>
          <p:cNvCxnSpPr>
            <a:cxnSpLocks/>
          </p:cNvCxnSpPr>
          <p:nvPr/>
        </p:nvCxnSpPr>
        <p:spPr>
          <a:xfrm flipV="1">
            <a:off x="1420337" y="4620994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72165BEB-59DA-A348-8C01-CCF9EEB37FAE}"/>
              </a:ext>
            </a:extLst>
          </p:cNvPr>
          <p:cNvSpPr txBox="1"/>
          <p:nvPr/>
        </p:nvSpPr>
        <p:spPr>
          <a:xfrm>
            <a:off x="2266239" y="578156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9208AC43-D3C9-5D44-9A08-1306FD2D1255}"/>
              </a:ext>
            </a:extLst>
          </p:cNvPr>
          <p:cNvCxnSpPr>
            <a:cxnSpLocks/>
          </p:cNvCxnSpPr>
          <p:nvPr/>
        </p:nvCxnSpPr>
        <p:spPr>
          <a:xfrm flipV="1">
            <a:off x="1991244" y="4730811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06C90289-7E5C-BE4F-BD27-18834E578F63}"/>
              </a:ext>
            </a:extLst>
          </p:cNvPr>
          <p:cNvCxnSpPr>
            <a:cxnSpLocks/>
          </p:cNvCxnSpPr>
          <p:nvPr/>
        </p:nvCxnSpPr>
        <p:spPr>
          <a:xfrm flipV="1">
            <a:off x="1698227" y="523696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270AF8EF-B092-884E-A7B2-BF2EBE3D8BBA}"/>
              </a:ext>
            </a:extLst>
          </p:cNvPr>
          <p:cNvCxnSpPr>
            <a:cxnSpLocks/>
          </p:cNvCxnSpPr>
          <p:nvPr/>
        </p:nvCxnSpPr>
        <p:spPr>
          <a:xfrm flipV="1">
            <a:off x="2514774" y="4707693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82D31D84-5584-2F4C-88E2-73749AD1F500}"/>
              </a:ext>
            </a:extLst>
          </p:cNvPr>
          <p:cNvCxnSpPr>
            <a:cxnSpLocks/>
          </p:cNvCxnSpPr>
          <p:nvPr/>
        </p:nvCxnSpPr>
        <p:spPr>
          <a:xfrm flipH="1" flipV="1">
            <a:off x="3026058" y="4768723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52E5B80D-DDA1-BE4E-81C4-39AF14743EB6}"/>
              </a:ext>
            </a:extLst>
          </p:cNvPr>
          <p:cNvCxnSpPr>
            <a:cxnSpLocks/>
            <a:endCxn id="487" idx="2"/>
          </p:cNvCxnSpPr>
          <p:nvPr/>
        </p:nvCxnSpPr>
        <p:spPr>
          <a:xfrm>
            <a:off x="1985053" y="5300592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9B25284-0A38-474F-A25B-81BC2C516F62}"/>
              </a:ext>
            </a:extLst>
          </p:cNvPr>
          <p:cNvCxnSpPr>
            <a:cxnSpLocks/>
            <a:stCxn id="458" idx="20"/>
          </p:cNvCxnSpPr>
          <p:nvPr/>
        </p:nvCxnSpPr>
        <p:spPr>
          <a:xfrm>
            <a:off x="2798149" y="4764940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80C052A9-F519-3F4D-96D1-6FC122688149}"/>
              </a:ext>
            </a:extLst>
          </p:cNvPr>
          <p:cNvCxnSpPr>
            <a:cxnSpLocks/>
          </p:cNvCxnSpPr>
          <p:nvPr/>
        </p:nvCxnSpPr>
        <p:spPr>
          <a:xfrm flipV="1">
            <a:off x="2240201" y="5310070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E233D1D-6181-8644-B7BB-5EA0D663F0FE}"/>
              </a:ext>
            </a:extLst>
          </p:cNvPr>
          <p:cNvCxnSpPr>
            <a:cxnSpLocks/>
          </p:cNvCxnSpPr>
          <p:nvPr/>
        </p:nvCxnSpPr>
        <p:spPr>
          <a:xfrm flipH="1" flipV="1">
            <a:off x="2792554" y="5283404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Oval 480">
            <a:extLst>
              <a:ext uri="{FF2B5EF4-FFF2-40B4-BE49-F238E27FC236}">
                <a16:creationId xmlns:a16="http://schemas.microsoft.com/office/drawing/2014/main" id="{2268C87B-5421-7847-9047-6A0817444527}"/>
              </a:ext>
            </a:extLst>
          </p:cNvPr>
          <p:cNvSpPr>
            <a:spLocks noChangeAspect="1"/>
          </p:cNvSpPr>
          <p:nvPr/>
        </p:nvSpPr>
        <p:spPr>
          <a:xfrm>
            <a:off x="1433872" y="525245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F947FD-B5D8-C344-97B4-777B12AB4676}"/>
              </a:ext>
            </a:extLst>
          </p:cNvPr>
          <p:cNvSpPr>
            <a:spLocks noChangeAspect="1"/>
          </p:cNvSpPr>
          <p:nvPr/>
        </p:nvSpPr>
        <p:spPr>
          <a:xfrm>
            <a:off x="1725835" y="50088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7C8D519-6407-3042-A968-781F51A8788C}"/>
              </a:ext>
            </a:extLst>
          </p:cNvPr>
          <p:cNvSpPr>
            <a:spLocks noChangeAspect="1"/>
          </p:cNvSpPr>
          <p:nvPr/>
        </p:nvSpPr>
        <p:spPr>
          <a:xfrm>
            <a:off x="1970890" y="528536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DE4DDE1-3690-A449-B840-D9AD71563297}"/>
              </a:ext>
            </a:extLst>
          </p:cNvPr>
          <p:cNvSpPr>
            <a:spLocks noChangeAspect="1"/>
          </p:cNvSpPr>
          <p:nvPr/>
        </p:nvSpPr>
        <p:spPr>
          <a:xfrm>
            <a:off x="2252751" y="470054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8E67C119-0135-F143-A5E7-56134B2F7FB7}"/>
              </a:ext>
            </a:extLst>
          </p:cNvPr>
          <p:cNvSpPr>
            <a:spLocks noChangeAspect="1"/>
          </p:cNvSpPr>
          <p:nvPr/>
        </p:nvSpPr>
        <p:spPr>
          <a:xfrm>
            <a:off x="2782728" y="47545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59525E04-BCA4-054C-A976-D7F8D01B3352}"/>
              </a:ext>
            </a:extLst>
          </p:cNvPr>
          <p:cNvSpPr>
            <a:spLocks noChangeAspect="1"/>
          </p:cNvSpPr>
          <p:nvPr/>
        </p:nvSpPr>
        <p:spPr>
          <a:xfrm>
            <a:off x="3261110" y="490933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25E3C884-6603-A04E-8789-D3AAAD14B4FE}"/>
              </a:ext>
            </a:extLst>
          </p:cNvPr>
          <p:cNvSpPr>
            <a:spLocks noChangeAspect="1"/>
          </p:cNvSpPr>
          <p:nvPr/>
        </p:nvSpPr>
        <p:spPr>
          <a:xfrm>
            <a:off x="2500939" y="54369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AE8C63E-6F08-994F-8F3F-DB7E80D0CDF1}"/>
              </a:ext>
            </a:extLst>
          </p:cNvPr>
          <p:cNvSpPr>
            <a:spLocks noChangeAspect="1"/>
          </p:cNvSpPr>
          <p:nvPr/>
        </p:nvSpPr>
        <p:spPr>
          <a:xfrm>
            <a:off x="2972682" y="526968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AAB0CAF-B593-D341-9E57-A6673E11A499}"/>
              </a:ext>
            </a:extLst>
          </p:cNvPr>
          <p:cNvCxnSpPr>
            <a:cxnSpLocks/>
          </p:cNvCxnSpPr>
          <p:nvPr/>
        </p:nvCxnSpPr>
        <p:spPr>
          <a:xfrm>
            <a:off x="3994519" y="2077984"/>
            <a:ext cx="1400153" cy="48741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342566D8-3026-F547-A548-4553FC7DA0FD}"/>
              </a:ext>
            </a:extLst>
          </p:cNvPr>
          <p:cNvCxnSpPr>
            <a:cxnSpLocks/>
          </p:cNvCxnSpPr>
          <p:nvPr/>
        </p:nvCxnSpPr>
        <p:spPr>
          <a:xfrm flipV="1">
            <a:off x="4020223" y="2077756"/>
            <a:ext cx="1308467" cy="429462"/>
          </a:xfrm>
          <a:prstGeom prst="line">
            <a:avLst/>
          </a:prstGeom>
          <a:ln w="12700"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B8801E35-0391-2C43-8CDD-CC651496761C}"/>
              </a:ext>
            </a:extLst>
          </p:cNvPr>
          <p:cNvSpPr txBox="1"/>
          <p:nvPr/>
        </p:nvSpPr>
        <p:spPr>
          <a:xfrm>
            <a:off x="5294970" y="1945657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Losses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8631DE3-6D52-E346-A8F9-142931AF08FC}"/>
              </a:ext>
            </a:extLst>
          </p:cNvPr>
          <p:cNvSpPr txBox="1"/>
          <p:nvPr/>
        </p:nvSpPr>
        <p:spPr>
          <a:xfrm>
            <a:off x="5361600" y="2439763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Gains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0F222BC3-19B1-434E-A562-FA6F2D3F67AB}"/>
              </a:ext>
            </a:extLst>
          </p:cNvPr>
          <p:cNvSpPr txBox="1"/>
          <p:nvPr/>
        </p:nvSpPr>
        <p:spPr>
          <a:xfrm>
            <a:off x="3985976" y="1196002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079167A-028A-A74A-B33E-B7131A25CFD2}"/>
              </a:ext>
            </a:extLst>
          </p:cNvPr>
          <p:cNvSpPr txBox="1"/>
          <p:nvPr/>
        </p:nvSpPr>
        <p:spPr>
          <a:xfrm>
            <a:off x="5194415" y="1196002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917A45D-2903-A84D-ACF1-2AF57A668837}"/>
              </a:ext>
            </a:extLst>
          </p:cNvPr>
          <p:cNvSpPr txBox="1"/>
          <p:nvPr/>
        </p:nvSpPr>
        <p:spPr>
          <a:xfrm>
            <a:off x="3990215" y="2671921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F38D6A0-A884-E249-9A44-CCB7EAA65B79}"/>
              </a:ext>
            </a:extLst>
          </p:cNvPr>
          <p:cNvSpPr txBox="1"/>
          <p:nvPr/>
        </p:nvSpPr>
        <p:spPr>
          <a:xfrm>
            <a:off x="5198654" y="2671921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178" name="Arc 177">
            <a:extLst>
              <a:ext uri="{FF2B5EF4-FFF2-40B4-BE49-F238E27FC236}">
                <a16:creationId xmlns:a16="http://schemas.microsoft.com/office/drawing/2014/main" id="{3729CA7E-E345-9345-8EB4-2C2F1B9D8C24}"/>
              </a:ext>
            </a:extLst>
          </p:cNvPr>
          <p:cNvSpPr/>
          <p:nvPr/>
        </p:nvSpPr>
        <p:spPr>
          <a:xfrm rot="16200000" flipH="1" flipV="1">
            <a:off x="3019941" y="-1612263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2C0CB51-D692-A941-8A8D-A656FB5CFD79}"/>
              </a:ext>
            </a:extLst>
          </p:cNvPr>
          <p:cNvCxnSpPr>
            <a:cxnSpLocks/>
          </p:cNvCxnSpPr>
          <p:nvPr/>
        </p:nvCxnSpPr>
        <p:spPr>
          <a:xfrm flipV="1">
            <a:off x="4018689" y="3035733"/>
            <a:ext cx="8082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34F9F82-5D1D-694E-9782-93897AF5AE8B}"/>
              </a:ext>
            </a:extLst>
          </p:cNvPr>
          <p:cNvCxnSpPr>
            <a:cxnSpLocks/>
          </p:cNvCxnSpPr>
          <p:nvPr/>
        </p:nvCxnSpPr>
        <p:spPr>
          <a:xfrm flipV="1">
            <a:off x="3942121" y="4378343"/>
            <a:ext cx="8082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71571D4-A776-324F-A0C5-CDF2B2328138}"/>
              </a:ext>
            </a:extLst>
          </p:cNvPr>
          <p:cNvGrpSpPr/>
          <p:nvPr/>
        </p:nvGrpSpPr>
        <p:grpSpPr>
          <a:xfrm>
            <a:off x="3749752" y="3205292"/>
            <a:ext cx="981706" cy="981706"/>
            <a:chOff x="1439584" y="3572793"/>
            <a:chExt cx="981706" cy="98170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A590215-5B2A-E44C-A7AF-297E7303B47F}"/>
                    </a:ext>
                  </a:extLst>
                </p14:cNvPr>
                <p14:cNvContentPartPr/>
                <p14:nvPr/>
              </p14:nvContentPartPr>
              <p14:xfrm>
                <a:off x="1519660" y="3577785"/>
                <a:ext cx="539280" cy="893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A590215-5B2A-E44C-A7AF-297E7303B4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15340" y="3573465"/>
                  <a:ext cx="54792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CB4B54-D6BD-394A-AE3E-C930026519C3}"/>
                    </a:ext>
                  </a:extLst>
                </p14:cNvPr>
                <p14:cNvContentPartPr/>
                <p14:nvPr/>
              </p14:nvContentPartPr>
              <p14:xfrm>
                <a:off x="2009980" y="3651585"/>
                <a:ext cx="37440" cy="25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CB4B54-D6BD-394A-AE3E-C930026519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05660" y="3647265"/>
                  <a:ext cx="46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AB8DB5-D8A2-A64F-92F4-B9461A03E96B}"/>
                    </a:ext>
                  </a:extLst>
                </p14:cNvPr>
                <p14:cNvContentPartPr/>
                <p14:nvPr/>
              </p14:nvContentPartPr>
              <p14:xfrm>
                <a:off x="2144260" y="3700905"/>
                <a:ext cx="56880" cy="83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AB8DB5-D8A2-A64F-92F4-B9461A03E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9940" y="3696585"/>
                  <a:ext cx="65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ED1F050-DD40-504A-9546-00797800BE31}"/>
                    </a:ext>
                  </a:extLst>
                </p14:cNvPr>
                <p14:cNvContentPartPr/>
                <p14:nvPr/>
              </p14:nvContentPartPr>
              <p14:xfrm>
                <a:off x="2090980" y="3653385"/>
                <a:ext cx="286560" cy="804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ED1F050-DD40-504A-9546-00797800BE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6660" y="3649065"/>
                  <a:ext cx="295200" cy="813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49E088BB-60F8-1E4B-B5E7-CB636A913CBB}"/>
                </a:ext>
              </a:extLst>
            </p:cNvPr>
            <p:cNvSpPr/>
            <p:nvPr/>
          </p:nvSpPr>
          <p:spPr>
            <a:xfrm>
              <a:off x="1439584" y="3572793"/>
              <a:ext cx="981706" cy="98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955BA3B-99D8-534C-B531-3E49D9E6DD29}"/>
                    </a:ext>
                  </a:extLst>
                </p14:cNvPr>
                <p14:cNvContentPartPr/>
                <p14:nvPr/>
              </p14:nvContentPartPr>
              <p14:xfrm>
                <a:off x="1608880" y="3988565"/>
                <a:ext cx="290880" cy="400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955BA3B-99D8-534C-B531-3E49D9E6DD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1240" y="3970565"/>
                  <a:ext cx="3265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B302F86-3103-9C44-ABC6-31E10A98934E}"/>
                    </a:ext>
                  </a:extLst>
                </p14:cNvPr>
                <p14:cNvContentPartPr/>
                <p14:nvPr/>
              </p14:nvContentPartPr>
              <p14:xfrm>
                <a:off x="2116840" y="3896045"/>
                <a:ext cx="284760" cy="495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B302F86-3103-9C44-ABC6-31E10A9893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98840" y="3878405"/>
                  <a:ext cx="3204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64DEF6B-E817-D443-9A7B-EC9A6894FB72}"/>
                    </a:ext>
                  </a:extLst>
                </p14:cNvPr>
                <p14:cNvContentPartPr/>
                <p14:nvPr/>
              </p14:nvContentPartPr>
              <p14:xfrm>
                <a:off x="1878160" y="3670325"/>
                <a:ext cx="360" cy="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64DEF6B-E817-D443-9A7B-EC9A6894FB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60160" y="36523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8B8A598-9703-8847-ABDD-043F891E5291}"/>
                    </a:ext>
                  </a:extLst>
                </p14:cNvPr>
                <p14:cNvContentPartPr/>
                <p14:nvPr/>
              </p14:nvContentPartPr>
              <p14:xfrm>
                <a:off x="2281360" y="3750605"/>
                <a:ext cx="69480" cy="105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8B8A598-9703-8847-ABDD-043F891E52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63720" y="3732605"/>
                  <a:ext cx="105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2777927-7B83-4F4A-878F-BF82283DEAF0}"/>
                    </a:ext>
                  </a:extLst>
                </p14:cNvPr>
                <p14:cNvContentPartPr/>
                <p14:nvPr/>
              </p14:nvContentPartPr>
              <p14:xfrm>
                <a:off x="1656400" y="4402565"/>
                <a:ext cx="40680" cy="68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2777927-7B83-4F4A-878F-BF82283DEA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2080" y="4398245"/>
                  <a:ext cx="49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7BB87F6-8BF3-6540-B2C5-80DDEF703628}"/>
                    </a:ext>
                  </a:extLst>
                </p14:cNvPr>
                <p14:cNvContentPartPr/>
                <p14:nvPr/>
              </p14:nvContentPartPr>
              <p14:xfrm>
                <a:off x="1684120" y="3730805"/>
                <a:ext cx="77400" cy="84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7BB87F6-8BF3-6540-B2C5-80DDEF7036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9800" y="3726485"/>
                  <a:ext cx="86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4E28EA2-F468-9446-9BDC-8968913D9832}"/>
                    </a:ext>
                  </a:extLst>
                </p14:cNvPr>
                <p14:cNvContentPartPr/>
                <p14:nvPr/>
              </p14:nvContentPartPr>
              <p14:xfrm>
                <a:off x="2015680" y="3660245"/>
                <a:ext cx="29520" cy="14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4E28EA2-F468-9446-9BDC-8968913D98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11360" y="3655925"/>
                  <a:ext cx="38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9AEAFC3-5B5C-2747-BBB8-28A6A0CDB677}"/>
                    </a:ext>
                  </a:extLst>
                </p14:cNvPr>
                <p14:cNvContentPartPr/>
                <p14:nvPr/>
              </p14:nvContentPartPr>
              <p14:xfrm>
                <a:off x="2243920" y="4105925"/>
                <a:ext cx="48960" cy="55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9AEAFC3-5B5C-2747-BBB8-28A6A0CDB6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39600" y="4101605"/>
                  <a:ext cx="5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9FFD652-0C1B-AB4B-AF7D-D22F4C0E43D7}"/>
                    </a:ext>
                  </a:extLst>
                </p14:cNvPr>
                <p14:cNvContentPartPr/>
                <p14:nvPr/>
              </p14:nvContentPartPr>
              <p14:xfrm>
                <a:off x="2093440" y="4051925"/>
                <a:ext cx="11160" cy="24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9FFD652-0C1B-AB4B-AF7D-D22F4C0E43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89120" y="4047605"/>
                  <a:ext cx="19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F2D2C96-87D0-BE45-84BB-4051308A3C6F}"/>
                    </a:ext>
                  </a:extLst>
                </p14:cNvPr>
                <p14:cNvContentPartPr/>
                <p14:nvPr/>
              </p14:nvContentPartPr>
              <p14:xfrm>
                <a:off x="2228080" y="4396805"/>
                <a:ext cx="44640" cy="47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F2D2C96-87D0-BE45-84BB-4051308A3C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23760" y="4392485"/>
                  <a:ext cx="53280" cy="5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99749AB-179A-0743-9CAB-E322C1D2F6F8}"/>
                </a:ext>
              </a:extLst>
            </p:cNvPr>
            <p:cNvGrpSpPr/>
            <p:nvPr/>
          </p:nvGrpSpPr>
          <p:grpSpPr>
            <a:xfrm>
              <a:off x="1543720" y="3577085"/>
              <a:ext cx="852120" cy="631080"/>
              <a:chOff x="1543720" y="3577085"/>
              <a:chExt cx="852120" cy="631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EA7B2A6C-E6A7-B04C-9101-80CBF6C9EB30}"/>
                      </a:ext>
                    </a:extLst>
                  </p14:cNvPr>
                  <p14:cNvContentPartPr/>
                  <p14:nvPr/>
                </p14:nvContentPartPr>
                <p14:xfrm>
                  <a:off x="1964920" y="3596885"/>
                  <a:ext cx="52200" cy="46440"/>
                </p14:xfrm>
              </p:contentPart>
            </mc:Choice>
            <mc:Fallback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EA7B2A6C-E6A7-B04C-9101-80CBF6C9EB3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946920" y="3579245"/>
                    <a:ext cx="8784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39D685D6-98A6-0743-86FE-DB8CC218FCE2}"/>
                      </a:ext>
                    </a:extLst>
                  </p14:cNvPr>
                  <p14:cNvContentPartPr/>
                  <p14:nvPr/>
                </p14:nvContentPartPr>
                <p14:xfrm>
                  <a:off x="2207560" y="3821525"/>
                  <a:ext cx="360" cy="36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39D685D6-98A6-0743-86FE-DB8CC218FCE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89920" y="380352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1A8918D6-6BBC-E34B-9FFE-E17E8E374CB9}"/>
                      </a:ext>
                    </a:extLst>
                  </p14:cNvPr>
                  <p14:cNvContentPartPr/>
                  <p14:nvPr/>
                </p14:nvContentPartPr>
                <p14:xfrm>
                  <a:off x="2198920" y="3820805"/>
                  <a:ext cx="360" cy="360"/>
                </p14:xfrm>
              </p:contentPart>
            </mc:Choice>
            <mc:Fallback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1A8918D6-6BBC-E34B-9FFE-E17E8E374CB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81280" y="38028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E03D364F-E3CF-AE4E-9BA4-39593FB4CD70}"/>
                      </a:ext>
                    </a:extLst>
                  </p14:cNvPr>
                  <p14:cNvContentPartPr/>
                  <p14:nvPr/>
                </p14:nvContentPartPr>
                <p14:xfrm>
                  <a:off x="2212960" y="3833045"/>
                  <a:ext cx="360" cy="360"/>
                </p14:xfrm>
              </p:contentPart>
            </mc:Choice>
            <mc:Fallback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E03D364F-E3CF-AE4E-9BA4-39593FB4CD7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94960" y="381504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A2C8627F-1CB9-D04B-BE81-52E81C7F3E26}"/>
                      </a:ext>
                    </a:extLst>
                  </p14:cNvPr>
                  <p14:cNvContentPartPr/>
                  <p14:nvPr/>
                </p14:nvContentPartPr>
                <p14:xfrm>
                  <a:off x="2230960" y="3810005"/>
                  <a:ext cx="360" cy="360"/>
                </p14:xfrm>
              </p:contentPart>
            </mc:Choice>
            <mc:Fallback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A2C8627F-1CB9-D04B-BE81-52E81C7F3E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13320" y="37920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D6690862-B45A-6F4C-B565-B74126B8FD62}"/>
                      </a:ext>
                    </a:extLst>
                  </p14:cNvPr>
                  <p14:cNvContentPartPr/>
                  <p14:nvPr/>
                </p14:nvContentPartPr>
                <p14:xfrm>
                  <a:off x="2251840" y="3797765"/>
                  <a:ext cx="360" cy="360"/>
                </p14:xfrm>
              </p:contentPart>
            </mc:Choice>
            <mc:Fallback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D6690862-B45A-6F4C-B565-B74126B8FD6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34200" y="378012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12AD9CC5-60F1-D84B-86E6-8EA943C0D48D}"/>
                      </a:ext>
                    </a:extLst>
                  </p14:cNvPr>
                  <p14:cNvContentPartPr/>
                  <p14:nvPr/>
                </p14:nvContentPartPr>
                <p14:xfrm>
                  <a:off x="2262640" y="3763925"/>
                  <a:ext cx="360" cy="360"/>
                </p14:xfrm>
              </p:contentPart>
            </mc:Choice>
            <mc:Fallback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12AD9CC5-60F1-D84B-86E6-8EA943C0D48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40" y="374628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63F899B9-20EF-E544-AC82-0F7EF9CEB4F5}"/>
                      </a:ext>
                    </a:extLst>
                  </p14:cNvPr>
                  <p14:cNvContentPartPr/>
                  <p14:nvPr/>
                </p14:nvContentPartPr>
                <p14:xfrm>
                  <a:off x="2262640" y="3738365"/>
                  <a:ext cx="360" cy="360"/>
                </p14:xfrm>
              </p:contentPart>
            </mc:Choice>
            <mc:Fallback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63F899B9-20EF-E544-AC82-0F7EF9CEB4F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40" y="372036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23C5F57A-885F-5E4B-9719-2E6913116FFC}"/>
                      </a:ext>
                    </a:extLst>
                  </p14:cNvPr>
                  <p14:cNvContentPartPr/>
                  <p14:nvPr/>
                </p14:nvContentPartPr>
                <p14:xfrm>
                  <a:off x="2244640" y="3716045"/>
                  <a:ext cx="360" cy="360"/>
                </p14:xfrm>
              </p:contentPart>
            </mc:Choice>
            <mc:Fallback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23C5F57A-885F-5E4B-9719-2E6913116FF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27000" y="369804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776A0CD0-045F-2043-814E-4743B3778724}"/>
                      </a:ext>
                    </a:extLst>
                  </p14:cNvPr>
                  <p14:cNvContentPartPr/>
                  <p14:nvPr/>
                </p14:nvContentPartPr>
                <p14:xfrm>
                  <a:off x="2201080" y="3682565"/>
                  <a:ext cx="36360" cy="24840"/>
                </p14:xfrm>
              </p:contentPart>
            </mc:Choice>
            <mc:Fallback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776A0CD0-045F-2043-814E-4743B377872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183080" y="3664925"/>
                    <a:ext cx="7200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CB5807A4-DE4B-C24A-ABC1-CD5E53B60826}"/>
                      </a:ext>
                    </a:extLst>
                  </p14:cNvPr>
                  <p14:cNvContentPartPr/>
                  <p14:nvPr/>
                </p14:nvContentPartPr>
                <p14:xfrm>
                  <a:off x="1685200" y="4087205"/>
                  <a:ext cx="360" cy="360"/>
                </p14:xfrm>
              </p:contentPart>
            </mc:Choice>
            <mc:Fallback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CB5807A4-DE4B-C24A-ABC1-CD5E53B6082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22200" y="40245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5C9D28E4-2516-144C-AE23-1A0033CF17F6}"/>
                      </a:ext>
                    </a:extLst>
                  </p14:cNvPr>
                  <p14:cNvContentPartPr/>
                  <p14:nvPr/>
                </p14:nvContentPartPr>
                <p14:xfrm>
                  <a:off x="1693120" y="4109165"/>
                  <a:ext cx="360" cy="360"/>
                </p14:xfrm>
              </p:contentPart>
            </mc:Choice>
            <mc:Fallback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5C9D28E4-2516-144C-AE23-1A0033CF17F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0480" y="4046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7F293D81-D2D2-0549-A83C-1B5D14B46C93}"/>
                      </a:ext>
                    </a:extLst>
                  </p14:cNvPr>
                  <p14:cNvContentPartPr/>
                  <p14:nvPr/>
                </p14:nvContentPartPr>
                <p14:xfrm>
                  <a:off x="1737040" y="4207805"/>
                  <a:ext cx="360" cy="360"/>
                </p14:xfrm>
              </p:contentPart>
            </mc:Choice>
            <mc:Fallback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7F293D81-D2D2-0549-A83C-1B5D14B46C9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74040" y="4145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B68E5B30-C723-1541-8AA8-2EF1D3D1B4C8}"/>
                      </a:ext>
                    </a:extLst>
                  </p14:cNvPr>
                  <p14:cNvContentPartPr/>
                  <p14:nvPr/>
                </p14:nvContentPartPr>
                <p14:xfrm>
                  <a:off x="1775560" y="4180085"/>
                  <a:ext cx="360" cy="360"/>
                </p14:xfrm>
              </p:contentPart>
            </mc:Choice>
            <mc:Fallback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B68E5B30-C723-1541-8AA8-2EF1D3D1B4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12920" y="411744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F8088C54-40AB-DE4D-9584-CC8A83575ED8}"/>
                      </a:ext>
                    </a:extLst>
                  </p14:cNvPr>
                  <p14:cNvContentPartPr/>
                  <p14:nvPr/>
                </p14:nvContentPartPr>
                <p14:xfrm>
                  <a:off x="1773400" y="4172165"/>
                  <a:ext cx="360" cy="360"/>
                </p14:xfrm>
              </p:contentPart>
            </mc:Choice>
            <mc:Fallback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F8088C54-40AB-DE4D-9584-CC8A83575ED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10400" y="4109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7EDBB23D-F462-A440-8B9C-2B298138AACD}"/>
                      </a:ext>
                    </a:extLst>
                  </p14:cNvPr>
                  <p14:cNvContentPartPr/>
                  <p14:nvPr/>
                </p14:nvContentPartPr>
                <p14:xfrm>
                  <a:off x="1746040" y="4127165"/>
                  <a:ext cx="360" cy="360"/>
                </p14:xfrm>
              </p:contentPart>
            </mc:Choice>
            <mc:Fallback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7EDBB23D-F462-A440-8B9C-2B298138AAC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83400" y="4064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D6452255-5986-8B4F-9C13-E5022D8ED618}"/>
                      </a:ext>
                    </a:extLst>
                  </p14:cNvPr>
                  <p14:cNvContentPartPr/>
                  <p14:nvPr/>
                </p14:nvContentPartPr>
                <p14:xfrm>
                  <a:off x="1724080" y="4104485"/>
                  <a:ext cx="360" cy="360"/>
                </p14:xfrm>
              </p:contentPart>
            </mc:Choice>
            <mc:Fallback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D6452255-5986-8B4F-9C13-E5022D8ED61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61080" y="40414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2E141EDB-D7D5-8942-AF2C-CC385A1D0D1C}"/>
                      </a:ext>
                    </a:extLst>
                  </p14:cNvPr>
                  <p14:cNvContentPartPr/>
                  <p14:nvPr/>
                </p14:nvContentPartPr>
                <p14:xfrm>
                  <a:off x="1702120" y="4083605"/>
                  <a:ext cx="360" cy="360"/>
                </p14:xfrm>
              </p:contentPart>
            </mc:Choice>
            <mc:Fallback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2E141EDB-D7D5-8942-AF2C-CC385A1D0D1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9480" y="402060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4CAE47CA-31DF-DB4F-9750-E480DFB5CCED}"/>
                      </a:ext>
                    </a:extLst>
                  </p14:cNvPr>
                  <p14:cNvContentPartPr/>
                  <p14:nvPr/>
                </p14:nvContentPartPr>
                <p14:xfrm>
                  <a:off x="1694560" y="4072805"/>
                  <a:ext cx="360" cy="360"/>
                </p14:xfrm>
              </p:contentPart>
            </mc:Choice>
            <mc:Fallback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4CAE47CA-31DF-DB4F-9750-E480DFB5CCE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1560" y="4010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C1073C67-EC18-4D48-97D3-2850F450A758}"/>
                      </a:ext>
                    </a:extLst>
                  </p14:cNvPr>
                  <p14:cNvContentPartPr/>
                  <p14:nvPr/>
                </p14:nvContentPartPr>
                <p14:xfrm>
                  <a:off x="1653220" y="3851385"/>
                  <a:ext cx="69120" cy="21960"/>
                </p14:xfrm>
              </p:contentPart>
            </mc:Choice>
            <mc:Fallback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C1073C67-EC18-4D48-97D3-2850F450A75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648900" y="3847065"/>
                    <a:ext cx="7776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CCFA21A8-9BF1-2141-BFA8-1F010AEAF973}"/>
                      </a:ext>
                    </a:extLst>
                  </p14:cNvPr>
                  <p14:cNvContentPartPr/>
                  <p14:nvPr/>
                </p14:nvContentPartPr>
                <p14:xfrm>
                  <a:off x="1698940" y="3889545"/>
                  <a:ext cx="57600" cy="15480"/>
                </p14:xfrm>
              </p:contentPart>
            </mc:Choice>
            <mc:Fallback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CCFA21A8-9BF1-2141-BFA8-1F010AEAF97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694620" y="3885225"/>
                    <a:ext cx="6624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711448CB-B4C8-9D40-9199-19E95A746486}"/>
                      </a:ext>
                    </a:extLst>
                  </p14:cNvPr>
                  <p14:cNvContentPartPr/>
                  <p14:nvPr/>
                </p14:nvContentPartPr>
                <p14:xfrm>
                  <a:off x="1543720" y="3612725"/>
                  <a:ext cx="277560" cy="238680"/>
                </p14:xfrm>
              </p:contentPart>
            </mc:Choice>
            <mc:Fallback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711448CB-B4C8-9D40-9199-19E95A74648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526080" y="3594725"/>
                    <a:ext cx="31320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FD012AA8-0C8F-B94C-9AA0-4306166A74CA}"/>
                      </a:ext>
                    </a:extLst>
                  </p14:cNvPr>
                  <p14:cNvContentPartPr/>
                  <p14:nvPr/>
                </p14:nvContentPartPr>
                <p14:xfrm>
                  <a:off x="1872400" y="3676445"/>
                  <a:ext cx="360" cy="360"/>
                </p14:xfrm>
              </p:contentPart>
            </mc:Choice>
            <mc:Fallback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FD012AA8-0C8F-B94C-9AA0-4306166A74C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854760" y="36588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CC3AFD9B-D784-1E4E-8008-34B8B95186FA}"/>
                      </a:ext>
                    </a:extLst>
                  </p14:cNvPr>
                  <p14:cNvContentPartPr/>
                  <p14:nvPr/>
                </p14:nvContentPartPr>
                <p14:xfrm>
                  <a:off x="1664680" y="3773285"/>
                  <a:ext cx="30960" cy="51840"/>
                </p14:xfrm>
              </p:contentPart>
            </mc:Choice>
            <mc:Fallback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CC3AFD9B-D784-1E4E-8008-34B8B95186FA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660360" y="3768965"/>
                    <a:ext cx="3960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1F7257D3-4E76-F842-A9CA-E8CB815CD594}"/>
                      </a:ext>
                    </a:extLst>
                  </p14:cNvPr>
                  <p14:cNvContentPartPr/>
                  <p14:nvPr/>
                </p14:nvContentPartPr>
                <p14:xfrm>
                  <a:off x="1665040" y="3858245"/>
                  <a:ext cx="16200" cy="6480"/>
                </p14:xfrm>
              </p:contentPart>
            </mc:Choice>
            <mc:Fallback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1F7257D3-4E76-F842-A9CA-E8CB815CD59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660720" y="3853925"/>
                    <a:ext cx="248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A3296F27-124F-8E4D-951F-48168880F728}"/>
                      </a:ext>
                    </a:extLst>
                  </p14:cNvPr>
                  <p14:cNvContentPartPr/>
                  <p14:nvPr/>
                </p14:nvContentPartPr>
                <p14:xfrm>
                  <a:off x="1554160" y="3861125"/>
                  <a:ext cx="79560" cy="129600"/>
                </p14:xfrm>
              </p:contentPart>
            </mc:Choice>
            <mc:Fallback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A3296F27-124F-8E4D-951F-48168880F72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549840" y="3856805"/>
                    <a:ext cx="8820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0F237541-22D2-E54A-89F4-16A2A60A6645}"/>
                      </a:ext>
                    </a:extLst>
                  </p14:cNvPr>
                  <p14:cNvContentPartPr/>
                  <p14:nvPr/>
                </p14:nvContentPartPr>
                <p14:xfrm>
                  <a:off x="1655320" y="3963005"/>
                  <a:ext cx="20520" cy="18360"/>
                </p14:xfrm>
              </p:contentPart>
            </mc:Choice>
            <mc:Fallback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0F237541-22D2-E54A-89F4-16A2A60A664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651000" y="3958685"/>
                    <a:ext cx="2916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5F63DA00-E5CE-0041-ADE7-B97B869411E4}"/>
                      </a:ext>
                    </a:extLst>
                  </p14:cNvPr>
                  <p14:cNvContentPartPr/>
                  <p14:nvPr/>
                </p14:nvContentPartPr>
                <p14:xfrm>
                  <a:off x="1592680" y="4055885"/>
                  <a:ext cx="360" cy="60120"/>
                </p14:xfrm>
              </p:contentPart>
            </mc:Choice>
            <mc:Fallback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5F63DA00-E5CE-0041-ADE7-B97B869411E4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588360" y="4051565"/>
                    <a:ext cx="900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40529FC2-D512-AE40-9E25-2FD4AC0DF660}"/>
                      </a:ext>
                    </a:extLst>
                  </p14:cNvPr>
                  <p14:cNvContentPartPr/>
                  <p14:nvPr/>
                </p14:nvContentPartPr>
                <p14:xfrm>
                  <a:off x="1825240" y="3580325"/>
                  <a:ext cx="96480" cy="54720"/>
                </p14:xfrm>
              </p:contentPart>
            </mc:Choice>
            <mc:Fallback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40529FC2-D512-AE40-9E25-2FD4AC0DF66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820920" y="3576005"/>
                    <a:ext cx="10512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21594E52-4C63-884F-A64D-F1630E25DB3B}"/>
                      </a:ext>
                    </a:extLst>
                  </p14:cNvPr>
                  <p14:cNvContentPartPr/>
                  <p14:nvPr/>
                </p14:nvContentPartPr>
                <p14:xfrm>
                  <a:off x="1877080" y="3646925"/>
                  <a:ext cx="360" cy="360"/>
                </p14:xfrm>
              </p:contentPart>
            </mc:Choice>
            <mc:Fallback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21594E52-4C63-884F-A64D-F1630E25DB3B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72760" y="36426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6FB848B2-A2DA-D74A-BA00-15E2EFCF7683}"/>
                      </a:ext>
                    </a:extLst>
                  </p14:cNvPr>
                  <p14:cNvContentPartPr/>
                  <p14:nvPr/>
                </p14:nvContentPartPr>
                <p14:xfrm>
                  <a:off x="1849720" y="3605165"/>
                  <a:ext cx="360" cy="360"/>
                </p14:xfrm>
              </p:contentPart>
            </mc:Choice>
            <mc:Fallback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6FB848B2-A2DA-D74A-BA00-15E2EFCF768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45400" y="360084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EFE5E0A5-9A4B-A441-8376-E8E7B471CBFA}"/>
                      </a:ext>
                    </a:extLst>
                  </p14:cNvPr>
                  <p14:cNvContentPartPr/>
                  <p14:nvPr/>
                </p14:nvContentPartPr>
                <p14:xfrm>
                  <a:off x="1825240" y="3660605"/>
                  <a:ext cx="86400" cy="52920"/>
                </p14:xfrm>
              </p:contentPart>
            </mc:Choice>
            <mc:Fallback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EFE5E0A5-9A4B-A441-8376-E8E7B471CBF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820920" y="3656285"/>
                    <a:ext cx="9504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7FF9091B-A591-F54D-89BC-A5CEF6058644}"/>
                      </a:ext>
                    </a:extLst>
                  </p14:cNvPr>
                  <p14:cNvContentPartPr/>
                  <p14:nvPr/>
                </p14:nvContentPartPr>
                <p14:xfrm>
                  <a:off x="1899400" y="3651605"/>
                  <a:ext cx="360" cy="360"/>
                </p14:xfrm>
              </p:contentPart>
            </mc:Choice>
            <mc:Fallback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7FF9091B-A591-F54D-89BC-A5CEF6058644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95080" y="364728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E71FA932-E26E-8F4D-89E4-61572BB389AB}"/>
                      </a:ext>
                    </a:extLst>
                  </p14:cNvPr>
                  <p14:cNvContentPartPr/>
                  <p14:nvPr/>
                </p14:nvContentPartPr>
                <p14:xfrm>
                  <a:off x="1956640" y="3577085"/>
                  <a:ext cx="360" cy="360"/>
                </p14:xfrm>
              </p:contentPart>
            </mc:Choice>
            <mc:Fallback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E71FA932-E26E-8F4D-89E4-61572BB389AB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952320" y="357276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FCA94CBA-B081-7943-BADF-C289015A7A7D}"/>
                      </a:ext>
                    </a:extLst>
                  </p14:cNvPr>
                  <p14:cNvContentPartPr/>
                  <p14:nvPr/>
                </p14:nvContentPartPr>
                <p14:xfrm>
                  <a:off x="2053120" y="3596525"/>
                  <a:ext cx="360" cy="360"/>
                </p14:xfrm>
              </p:contentPart>
            </mc:Choice>
            <mc:Fallback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FCA94CBA-B081-7943-BADF-C289015A7A7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048800" y="35922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9247A2F5-4EAE-4743-A5C1-CA88068AF05D}"/>
                      </a:ext>
                    </a:extLst>
                  </p14:cNvPr>
                  <p14:cNvContentPartPr/>
                  <p14:nvPr/>
                </p14:nvContentPartPr>
                <p14:xfrm>
                  <a:off x="2040880" y="3596525"/>
                  <a:ext cx="360" cy="360"/>
                </p14:xfrm>
              </p:contentPart>
            </mc:Choice>
            <mc:Fallback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9247A2F5-4EAE-4743-A5C1-CA88068AF05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036560" y="35922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E79EA210-68DC-3B44-BE2A-613D43630012}"/>
                      </a:ext>
                    </a:extLst>
                  </p14:cNvPr>
                  <p14:cNvContentPartPr/>
                  <p14:nvPr/>
                </p14:nvContentPartPr>
                <p14:xfrm>
                  <a:off x="2155360" y="3717125"/>
                  <a:ext cx="38160" cy="65160"/>
                </p14:xfrm>
              </p:contentPart>
            </mc:Choice>
            <mc:Fallback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E79EA210-68DC-3B44-BE2A-613D43630012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151040" y="3712805"/>
                    <a:ext cx="4680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4BC6AEC8-3E04-A44E-A6AA-1588BD0EA54A}"/>
                      </a:ext>
                    </a:extLst>
                  </p14:cNvPr>
                  <p14:cNvContentPartPr/>
                  <p14:nvPr/>
                </p14:nvContentPartPr>
                <p14:xfrm>
                  <a:off x="2173720" y="3798845"/>
                  <a:ext cx="41760" cy="5148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4BC6AEC8-3E04-A44E-A6AA-1588BD0EA54A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2169400" y="3794525"/>
                    <a:ext cx="5040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4BB260B8-C07E-9647-BC90-741B776A1309}"/>
                      </a:ext>
                    </a:extLst>
                  </p14:cNvPr>
                  <p14:cNvContentPartPr/>
                  <p14:nvPr/>
                </p14:nvContentPartPr>
                <p14:xfrm>
                  <a:off x="2179120" y="3660245"/>
                  <a:ext cx="85680" cy="121320"/>
                </p14:xfrm>
              </p:contentPart>
            </mc:Choice>
            <mc:Fallback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4BB260B8-C07E-9647-BC90-741B776A130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174800" y="3655925"/>
                    <a:ext cx="943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FC46D9B5-2C3D-9C47-A02E-BAFD31D7139E}"/>
                      </a:ext>
                    </a:extLst>
                  </p14:cNvPr>
                  <p14:cNvContentPartPr/>
                  <p14:nvPr/>
                </p14:nvContentPartPr>
                <p14:xfrm>
                  <a:off x="2268400" y="3811445"/>
                  <a:ext cx="26280" cy="42120"/>
                </p14:xfrm>
              </p:contentPart>
            </mc:Choice>
            <mc:Fallback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FC46D9B5-2C3D-9C47-A02E-BAFD31D7139E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264080" y="3807125"/>
                    <a:ext cx="349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D1F4D573-40A0-7C43-8EF6-6B66350C4F8C}"/>
                      </a:ext>
                    </a:extLst>
                  </p14:cNvPr>
                  <p14:cNvContentPartPr/>
                  <p14:nvPr/>
                </p14:nvContentPartPr>
                <p14:xfrm>
                  <a:off x="2206480" y="4007645"/>
                  <a:ext cx="360" cy="360"/>
                </p14:xfrm>
              </p:contentPart>
            </mc:Choice>
            <mc:Fallback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D1F4D573-40A0-7C43-8EF6-6B66350C4F8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43480" y="394464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ADD73A7D-33A2-A848-B0F5-4920E2D78E08}"/>
                      </a:ext>
                    </a:extLst>
                  </p14:cNvPr>
                  <p14:cNvContentPartPr/>
                  <p14:nvPr/>
                </p14:nvContentPartPr>
                <p14:xfrm>
                  <a:off x="2214040" y="3985325"/>
                  <a:ext cx="360" cy="360"/>
                </p14:xfrm>
              </p:contentPart>
            </mc:Choice>
            <mc:Fallback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ADD73A7D-33A2-A848-B0F5-4920E2D78E0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51400" y="39226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2A666AC8-59D7-4B40-8308-EE8C75B53580}"/>
                      </a:ext>
                    </a:extLst>
                  </p14:cNvPr>
                  <p14:cNvContentPartPr/>
                  <p14:nvPr/>
                </p14:nvContentPartPr>
                <p14:xfrm>
                  <a:off x="2216560" y="3970205"/>
                  <a:ext cx="360" cy="360"/>
                </p14:xfrm>
              </p:contentPart>
            </mc:Choice>
            <mc:Fallback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2A666AC8-59D7-4B40-8308-EE8C75B5358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53560" y="390720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E32C6155-54B4-724D-9451-B37B0AA801F0}"/>
                      </a:ext>
                    </a:extLst>
                  </p14:cNvPr>
                  <p14:cNvContentPartPr/>
                  <p14:nvPr/>
                </p14:nvContentPartPr>
                <p14:xfrm>
                  <a:off x="2233120" y="3973805"/>
                  <a:ext cx="360" cy="360"/>
                </p14:xfrm>
              </p:contentPart>
            </mc:Choice>
            <mc:Fallback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E32C6155-54B4-724D-9451-B37B0AA801F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70120" y="3911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4E3C5E92-82D4-5641-B6E1-73C02BA5D020}"/>
                      </a:ext>
                    </a:extLst>
                  </p14:cNvPr>
                  <p14:cNvContentPartPr/>
                  <p14:nvPr/>
                </p14:nvContentPartPr>
                <p14:xfrm>
                  <a:off x="2305480" y="4006925"/>
                  <a:ext cx="360" cy="360"/>
                </p14:xfrm>
              </p:contentPart>
            </mc:Choice>
            <mc:Fallback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4E3C5E92-82D4-5641-B6E1-73C02BA5D02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42480" y="39439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6374507F-DE6E-3541-90E5-E8FB36E8D18C}"/>
                      </a:ext>
                    </a:extLst>
                  </p14:cNvPr>
                  <p14:cNvContentPartPr/>
                  <p14:nvPr/>
                </p14:nvContentPartPr>
                <p14:xfrm>
                  <a:off x="2322040" y="4030325"/>
                  <a:ext cx="360" cy="360"/>
                </p14:xfrm>
              </p:contentPart>
            </mc:Choice>
            <mc:Fallback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6374507F-DE6E-3541-90E5-E8FB36E8D18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59040" y="39673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8B3DDA7D-334E-9346-A5A0-FD69444BE072}"/>
                      </a:ext>
                    </a:extLst>
                  </p14:cNvPr>
                  <p14:cNvContentPartPr/>
                  <p14:nvPr/>
                </p14:nvContentPartPr>
                <p14:xfrm>
                  <a:off x="2329960" y="4061285"/>
                  <a:ext cx="360" cy="360"/>
                </p14:xfrm>
              </p:contentPart>
            </mc:Choice>
            <mc:Fallback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8B3DDA7D-334E-9346-A5A0-FD69444BE07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67320" y="39982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AE2D78D4-2E5C-F14E-9DD4-04D2DE94197D}"/>
                      </a:ext>
                    </a:extLst>
                  </p14:cNvPr>
                  <p14:cNvContentPartPr/>
                  <p14:nvPr/>
                </p14:nvContentPartPr>
                <p14:xfrm>
                  <a:off x="2327080" y="3860405"/>
                  <a:ext cx="68760" cy="69840"/>
                </p14:xfrm>
              </p:contentPart>
            </mc:Choice>
            <mc:Fallback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AE2D78D4-2E5C-F14E-9DD4-04D2DE94197D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322760" y="3856085"/>
                    <a:ext cx="7740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E12D15D8-0F40-EE41-9270-87E3E72B00E3}"/>
                      </a:ext>
                    </a:extLst>
                  </p14:cNvPr>
                  <p14:cNvContentPartPr/>
                  <p14:nvPr/>
                </p14:nvContentPartPr>
                <p14:xfrm>
                  <a:off x="2243920" y="3779405"/>
                  <a:ext cx="360" cy="360"/>
                </p14:xfrm>
              </p:contentPart>
            </mc:Choice>
            <mc:Fallback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E12D15D8-0F40-EE41-9270-87E3E72B00E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239600" y="377508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55C62591-8EA6-284F-BA37-EA97864CD404}"/>
                      </a:ext>
                    </a:extLst>
                  </p14:cNvPr>
                  <p14:cNvContentPartPr/>
                  <p14:nvPr/>
                </p14:nvContentPartPr>
                <p14:xfrm>
                  <a:off x="2189200" y="3703445"/>
                  <a:ext cx="360" cy="360"/>
                </p14:xfrm>
              </p:contentPart>
            </mc:Choice>
            <mc:Fallback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55C62591-8EA6-284F-BA37-EA97864CD404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184880" y="369912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A5BC923E-8DF2-5545-B7B0-DBB049AB5809}"/>
                      </a:ext>
                    </a:extLst>
                  </p14:cNvPr>
                  <p14:cNvContentPartPr/>
                  <p14:nvPr/>
                </p14:nvContentPartPr>
                <p14:xfrm>
                  <a:off x="2237800" y="3777605"/>
                  <a:ext cx="10440" cy="10080"/>
                </p14:xfrm>
              </p:contentPart>
            </mc:Choice>
            <mc:Fallback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A5BC923E-8DF2-5545-B7B0-DBB049AB5809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233480" y="3773285"/>
                    <a:ext cx="190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D802D26F-C143-2440-8F1C-66FD65C49ACF}"/>
                      </a:ext>
                    </a:extLst>
                  </p14:cNvPr>
                  <p14:cNvContentPartPr/>
                  <p14:nvPr/>
                </p14:nvContentPartPr>
                <p14:xfrm>
                  <a:off x="2247880" y="3787325"/>
                  <a:ext cx="360" cy="360"/>
                </p14:xfrm>
              </p:contentPart>
            </mc:Choice>
            <mc:Fallback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D802D26F-C143-2440-8F1C-66FD65C49AC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243560" y="37830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92" name="Arc 291">
            <a:extLst>
              <a:ext uri="{FF2B5EF4-FFF2-40B4-BE49-F238E27FC236}">
                <a16:creationId xmlns:a16="http://schemas.microsoft.com/office/drawing/2014/main" id="{1F2C34BF-E174-C249-85C1-AD403D496C4C}"/>
              </a:ext>
            </a:extLst>
          </p:cNvPr>
          <p:cNvSpPr/>
          <p:nvPr/>
        </p:nvSpPr>
        <p:spPr>
          <a:xfrm>
            <a:off x="3423194" y="2616716"/>
            <a:ext cx="1907563" cy="1153007"/>
          </a:xfrm>
          <a:prstGeom prst="arc">
            <a:avLst>
              <a:gd name="adj1" fmla="val 3495705"/>
              <a:gd name="adj2" fmla="val 86906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168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7</cp:revision>
  <dcterms:created xsi:type="dcterms:W3CDTF">2021-09-07T19:33:32Z</dcterms:created>
  <dcterms:modified xsi:type="dcterms:W3CDTF">2021-11-04T17:15:22Z</dcterms:modified>
</cp:coreProperties>
</file>