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42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69" d="100"/>
          <a:sy n="69" d="100"/>
        </p:scale>
        <p:origin x="3568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976E-9F0E-DF46-BEE6-B263DADB2CCE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2300-9B19-1044-A497-94F80110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2971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5943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8915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118872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148590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7830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20802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23774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A79-B7C1-E245-85A8-5D7A58E35F5C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4">
            <a:extLst>
              <a:ext uri="{FF2B5EF4-FFF2-40B4-BE49-F238E27FC236}">
                <a16:creationId xmlns:a16="http://schemas.microsoft.com/office/drawing/2014/main" id="{F4AB0005-246B-CB4E-B377-2D7AC6804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53245"/>
              </p:ext>
            </p:extLst>
          </p:nvPr>
        </p:nvGraphicFramePr>
        <p:xfrm>
          <a:off x="28575" y="0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B47F834-AB13-BA44-B793-682BF74DBC5A}"/>
              </a:ext>
            </a:extLst>
          </p:cNvPr>
          <p:cNvGrpSpPr/>
          <p:nvPr/>
        </p:nvGrpSpPr>
        <p:grpSpPr>
          <a:xfrm>
            <a:off x="1367833" y="1544850"/>
            <a:ext cx="2135981" cy="1148722"/>
            <a:chOff x="1754567" y="2653126"/>
            <a:chExt cx="2135981" cy="2135982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9FDA5FF-446E-0E46-8383-2EB39B5C3BB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5ED8814-6C81-1E4B-B9A3-D0F8D1BD3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4" name="Freeform 243">
            <a:extLst>
              <a:ext uri="{FF2B5EF4-FFF2-40B4-BE49-F238E27FC236}">
                <a16:creationId xmlns:a16="http://schemas.microsoft.com/office/drawing/2014/main" id="{C51AA590-30F2-A449-918A-A617ABCB7B0F}"/>
              </a:ext>
            </a:extLst>
          </p:cNvPr>
          <p:cNvSpPr/>
          <p:nvPr/>
        </p:nvSpPr>
        <p:spPr>
          <a:xfrm>
            <a:off x="1395771" y="1715454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F7E1C2F-C547-D844-844E-9CFD39A036AB}"/>
              </a:ext>
            </a:extLst>
          </p:cNvPr>
          <p:cNvSpPr>
            <a:spLocks noChangeAspect="1"/>
          </p:cNvSpPr>
          <p:nvPr/>
        </p:nvSpPr>
        <p:spPr>
          <a:xfrm>
            <a:off x="1425993" y="22520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33A0938-A870-4C4A-BBDD-8BEAC98DCDA7}"/>
              </a:ext>
            </a:extLst>
          </p:cNvPr>
          <p:cNvSpPr>
            <a:spLocks noChangeAspect="1"/>
          </p:cNvSpPr>
          <p:nvPr/>
        </p:nvSpPr>
        <p:spPr>
          <a:xfrm>
            <a:off x="1705891" y="201510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C28EE29-2961-3E4D-9C7A-8AFB1379F2E6}"/>
              </a:ext>
            </a:extLst>
          </p:cNvPr>
          <p:cNvSpPr>
            <a:spLocks noChangeAspect="1"/>
          </p:cNvSpPr>
          <p:nvPr/>
        </p:nvSpPr>
        <p:spPr>
          <a:xfrm>
            <a:off x="1950946" y="22916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BBE49A6-705A-8245-A811-0C0D14775397}"/>
              </a:ext>
            </a:extLst>
          </p:cNvPr>
          <p:cNvSpPr>
            <a:spLocks noChangeAspect="1"/>
          </p:cNvSpPr>
          <p:nvPr/>
        </p:nvSpPr>
        <p:spPr>
          <a:xfrm>
            <a:off x="2232807" y="170685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502F40A-03A8-A149-8E86-118016217F13}"/>
              </a:ext>
            </a:extLst>
          </p:cNvPr>
          <p:cNvSpPr>
            <a:spLocks noChangeAspect="1"/>
          </p:cNvSpPr>
          <p:nvPr/>
        </p:nvSpPr>
        <p:spPr>
          <a:xfrm>
            <a:off x="2762784" y="176083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29DC0CA-3F86-1446-AEF9-E347EF94C4B8}"/>
              </a:ext>
            </a:extLst>
          </p:cNvPr>
          <p:cNvSpPr>
            <a:spLocks noChangeAspect="1"/>
          </p:cNvSpPr>
          <p:nvPr/>
        </p:nvSpPr>
        <p:spPr>
          <a:xfrm>
            <a:off x="3241166" y="191564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6614634-6D1B-DE49-8C02-96753E431AB9}"/>
              </a:ext>
            </a:extLst>
          </p:cNvPr>
          <p:cNvSpPr>
            <a:spLocks noChangeAspect="1"/>
          </p:cNvSpPr>
          <p:nvPr/>
        </p:nvSpPr>
        <p:spPr>
          <a:xfrm>
            <a:off x="2480995" y="244322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44AEA87-CACE-0743-AF6C-9E2E3F3A3CF8}"/>
              </a:ext>
            </a:extLst>
          </p:cNvPr>
          <p:cNvSpPr>
            <a:spLocks noChangeAspect="1"/>
          </p:cNvSpPr>
          <p:nvPr/>
        </p:nvSpPr>
        <p:spPr>
          <a:xfrm>
            <a:off x="2952738" y="227599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F438A03-82FB-334E-8F16-C96C57DD0B70}"/>
              </a:ext>
            </a:extLst>
          </p:cNvPr>
          <p:cNvGrpSpPr/>
          <p:nvPr/>
        </p:nvGrpSpPr>
        <p:grpSpPr>
          <a:xfrm>
            <a:off x="1368804" y="46424"/>
            <a:ext cx="2135981" cy="1148722"/>
            <a:chOff x="1754567" y="2653126"/>
            <a:chExt cx="2135981" cy="2135982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A845D3-1E26-B349-8FAB-CCFC3F7DFC2D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DC01800-172B-7C4A-848A-B9EA37F41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E97C21B-D4EA-9C43-8F20-A8052B42ED8D}"/>
              </a:ext>
            </a:extLst>
          </p:cNvPr>
          <p:cNvSpPr txBox="1"/>
          <p:nvPr/>
        </p:nvSpPr>
        <p:spPr>
          <a:xfrm>
            <a:off x="2285324" y="129923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0F754A-D2F7-B04C-8E6D-FBC0D074A8F9}"/>
              </a:ext>
            </a:extLst>
          </p:cNvPr>
          <p:cNvSpPr txBox="1"/>
          <p:nvPr/>
        </p:nvSpPr>
        <p:spPr>
          <a:xfrm rot="16200000">
            <a:off x="757372" y="44196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9867A13-CA67-7B4B-99C0-FB9722C40974}"/>
              </a:ext>
            </a:extLst>
          </p:cNvPr>
          <p:cNvSpPr txBox="1"/>
          <p:nvPr/>
        </p:nvSpPr>
        <p:spPr>
          <a:xfrm>
            <a:off x="2597474" y="3094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55A5C57-B986-D141-A665-7AC1CA045FEA}"/>
              </a:ext>
            </a:extLst>
          </p:cNvPr>
          <p:cNvSpPr txBox="1"/>
          <p:nvPr/>
        </p:nvSpPr>
        <p:spPr>
          <a:xfrm>
            <a:off x="2613911" y="967288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FDAB54E-F780-694A-AF31-FDC85B3FC785}"/>
              </a:ext>
            </a:extLst>
          </p:cNvPr>
          <p:cNvSpPr txBox="1"/>
          <p:nvPr/>
        </p:nvSpPr>
        <p:spPr>
          <a:xfrm>
            <a:off x="2958734" y="1499562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291" name="Graphic 290" descr="Earth globe: Americas with solid fill">
            <a:extLst>
              <a:ext uri="{FF2B5EF4-FFF2-40B4-BE49-F238E27FC236}">
                <a16:creationId xmlns:a16="http://schemas.microsoft.com/office/drawing/2014/main" id="{6EB7FC0E-6649-FC47-B227-67A02753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341" y="3055729"/>
            <a:ext cx="1264001" cy="1264001"/>
          </a:xfrm>
          <a:prstGeom prst="rect">
            <a:avLst/>
          </a:prstGeom>
        </p:spPr>
      </p:pic>
      <p:sp>
        <p:nvSpPr>
          <p:cNvPr id="292" name="Arc 291">
            <a:extLst>
              <a:ext uri="{FF2B5EF4-FFF2-40B4-BE49-F238E27FC236}">
                <a16:creationId xmlns:a16="http://schemas.microsoft.com/office/drawing/2014/main" id="{1F2C34BF-E174-C249-85C1-AD403D496C4C}"/>
              </a:ext>
            </a:extLst>
          </p:cNvPr>
          <p:cNvSpPr/>
          <p:nvPr/>
        </p:nvSpPr>
        <p:spPr>
          <a:xfrm>
            <a:off x="3530476" y="2673117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3C1D490E-FCB1-CC44-A7BE-9F0B0EBE98FC}"/>
              </a:ext>
            </a:extLst>
          </p:cNvPr>
          <p:cNvSpPr/>
          <p:nvPr/>
        </p:nvSpPr>
        <p:spPr>
          <a:xfrm>
            <a:off x="1395771" y="214468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3650FFC-BFCA-5F40-BD14-897D42B89459}"/>
              </a:ext>
            </a:extLst>
          </p:cNvPr>
          <p:cNvSpPr>
            <a:spLocks noChangeAspect="1"/>
          </p:cNvSpPr>
          <p:nvPr/>
        </p:nvSpPr>
        <p:spPr>
          <a:xfrm>
            <a:off x="1425362" y="75330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EFE524B-8F18-9D4E-A449-4ED633B66EDD}"/>
              </a:ext>
            </a:extLst>
          </p:cNvPr>
          <p:cNvSpPr>
            <a:spLocks noChangeAspect="1"/>
          </p:cNvSpPr>
          <p:nvPr/>
        </p:nvSpPr>
        <p:spPr>
          <a:xfrm>
            <a:off x="1698483" y="51399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6F34DAA-0DE6-DC4F-9E86-4651FBE8D746}"/>
              </a:ext>
            </a:extLst>
          </p:cNvPr>
          <p:cNvSpPr txBox="1"/>
          <p:nvPr/>
        </p:nvSpPr>
        <p:spPr>
          <a:xfrm>
            <a:off x="3519187" y="2945250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414FFDB-072A-3C4D-BC02-6F99D7AC626F}"/>
              </a:ext>
            </a:extLst>
          </p:cNvPr>
          <p:cNvSpPr>
            <a:spLocks noChangeAspect="1"/>
          </p:cNvSpPr>
          <p:nvPr/>
        </p:nvSpPr>
        <p:spPr>
          <a:xfrm>
            <a:off x="1954393" y="79568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1C0E1DA-FAB0-EB4B-B00F-B50241AE6120}"/>
              </a:ext>
            </a:extLst>
          </p:cNvPr>
          <p:cNvSpPr>
            <a:spLocks noChangeAspect="1"/>
          </p:cNvSpPr>
          <p:nvPr/>
        </p:nvSpPr>
        <p:spPr>
          <a:xfrm>
            <a:off x="2228343" y="196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D599EA3-F53D-FF48-96CB-D01157BCE925}"/>
              </a:ext>
            </a:extLst>
          </p:cNvPr>
          <p:cNvSpPr>
            <a:spLocks noChangeAspect="1"/>
          </p:cNvSpPr>
          <p:nvPr/>
        </p:nvSpPr>
        <p:spPr>
          <a:xfrm>
            <a:off x="2763990" y="25552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7183E0C-89BC-C94A-B12A-0319A01B785A}"/>
              </a:ext>
            </a:extLst>
          </p:cNvPr>
          <p:cNvSpPr>
            <a:spLocks noChangeAspect="1"/>
          </p:cNvSpPr>
          <p:nvPr/>
        </p:nvSpPr>
        <p:spPr>
          <a:xfrm>
            <a:off x="3241166" y="41675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CD0AA152-B424-7B4A-90D3-9AF142433440}"/>
              </a:ext>
            </a:extLst>
          </p:cNvPr>
          <p:cNvSpPr>
            <a:spLocks noChangeAspect="1"/>
          </p:cNvSpPr>
          <p:nvPr/>
        </p:nvSpPr>
        <p:spPr>
          <a:xfrm>
            <a:off x="2475946" y="9491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95A1F8B-B3BF-9F46-BB9F-09EFCE5BD9A4}"/>
              </a:ext>
            </a:extLst>
          </p:cNvPr>
          <p:cNvSpPr>
            <a:spLocks noChangeAspect="1"/>
          </p:cNvSpPr>
          <p:nvPr/>
        </p:nvSpPr>
        <p:spPr>
          <a:xfrm>
            <a:off x="2952738" y="76702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9FCA327D-B771-FD40-82D9-BCB9EB0E72A8}"/>
              </a:ext>
            </a:extLst>
          </p:cNvPr>
          <p:cNvSpPr>
            <a:spLocks noChangeAspect="1"/>
          </p:cNvSpPr>
          <p:nvPr/>
        </p:nvSpPr>
        <p:spPr>
          <a:xfrm>
            <a:off x="2633944" y="1078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D90059CD-3CA1-CE47-8ED1-8E82612728EB}"/>
              </a:ext>
            </a:extLst>
          </p:cNvPr>
          <p:cNvSpPr>
            <a:spLocks noChangeAspect="1"/>
          </p:cNvSpPr>
          <p:nvPr/>
        </p:nvSpPr>
        <p:spPr>
          <a:xfrm>
            <a:off x="2645162" y="104633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067E4E-5B4E-A14B-9DFB-C084F76ED61F}"/>
              </a:ext>
            </a:extLst>
          </p:cNvPr>
          <p:cNvSpPr txBox="1"/>
          <p:nvPr/>
        </p:nvSpPr>
        <p:spPr>
          <a:xfrm>
            <a:off x="1813977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A53182F-ED1C-4146-93C7-54B8F1DCA842}"/>
              </a:ext>
            </a:extLst>
          </p:cNvPr>
          <p:cNvSpPr txBox="1"/>
          <p:nvPr/>
        </p:nvSpPr>
        <p:spPr>
          <a:xfrm>
            <a:off x="2827052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D3BA7DB-7B26-9B43-AA40-9CDF92AE9EC1}"/>
              </a:ext>
            </a:extLst>
          </p:cNvPr>
          <p:cNvSpPr txBox="1"/>
          <p:nvPr/>
        </p:nvSpPr>
        <p:spPr>
          <a:xfrm>
            <a:off x="2343715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4C650B3-F0D2-6846-9655-2C5173E50F8E}"/>
              </a:ext>
            </a:extLst>
          </p:cNvPr>
          <p:cNvSpPr txBox="1"/>
          <p:nvPr/>
        </p:nvSpPr>
        <p:spPr>
          <a:xfrm>
            <a:off x="2284353" y="279765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B6C532A-F5E6-3948-B6BA-21A75FB76CB8}"/>
              </a:ext>
            </a:extLst>
          </p:cNvPr>
          <p:cNvSpPr txBox="1"/>
          <p:nvPr/>
        </p:nvSpPr>
        <p:spPr>
          <a:xfrm rot="16200000">
            <a:off x="756401" y="19403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99E5E0-77F5-F546-8EA9-67E549AE79B0}"/>
              </a:ext>
            </a:extLst>
          </p:cNvPr>
          <p:cNvSpPr txBox="1"/>
          <p:nvPr/>
        </p:nvSpPr>
        <p:spPr>
          <a:xfrm>
            <a:off x="1813006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B7FED9C-73F2-954E-926E-D3D90FBC046D}"/>
              </a:ext>
            </a:extLst>
          </p:cNvPr>
          <p:cNvSpPr txBox="1"/>
          <p:nvPr/>
        </p:nvSpPr>
        <p:spPr>
          <a:xfrm>
            <a:off x="2826081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655E1CF-3B35-1344-803D-AE50D146BBA4}"/>
              </a:ext>
            </a:extLst>
          </p:cNvPr>
          <p:cNvSpPr txBox="1"/>
          <p:nvPr/>
        </p:nvSpPr>
        <p:spPr>
          <a:xfrm>
            <a:off x="2342744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EDC676E-93DB-854A-BDEB-39232D7D436B}"/>
              </a:ext>
            </a:extLst>
          </p:cNvPr>
          <p:cNvCxnSpPr>
            <a:cxnSpLocks/>
          </p:cNvCxnSpPr>
          <p:nvPr/>
        </p:nvCxnSpPr>
        <p:spPr>
          <a:xfrm>
            <a:off x="1716749" y="2026840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E122059-88C7-D543-A952-2B01BEBFC3CB}"/>
              </a:ext>
            </a:extLst>
          </p:cNvPr>
          <p:cNvCxnSpPr>
            <a:cxnSpLocks/>
          </p:cNvCxnSpPr>
          <p:nvPr/>
        </p:nvCxnSpPr>
        <p:spPr>
          <a:xfrm flipH="1">
            <a:off x="1685775" y="2262530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8E162F6-C889-DE40-BC85-0463D2B7F042}"/>
              </a:ext>
            </a:extLst>
          </p:cNvPr>
          <p:cNvCxnSpPr>
            <a:cxnSpLocks/>
          </p:cNvCxnSpPr>
          <p:nvPr/>
        </p:nvCxnSpPr>
        <p:spPr>
          <a:xfrm flipH="1">
            <a:off x="1685775" y="20279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089E8151-96D1-2547-B0E1-AFEFC7DD5CE5}"/>
              </a:ext>
            </a:extLst>
          </p:cNvPr>
          <p:cNvCxnSpPr>
            <a:cxnSpLocks/>
          </p:cNvCxnSpPr>
          <p:nvPr/>
        </p:nvCxnSpPr>
        <p:spPr>
          <a:xfrm>
            <a:off x="2246523" y="1730183"/>
            <a:ext cx="2873" cy="5760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91E51DB-C645-1C4F-A680-0534300BA546}"/>
              </a:ext>
            </a:extLst>
          </p:cNvPr>
          <p:cNvCxnSpPr>
            <a:cxnSpLocks/>
          </p:cNvCxnSpPr>
          <p:nvPr/>
        </p:nvCxnSpPr>
        <p:spPr>
          <a:xfrm flipH="1">
            <a:off x="2217841" y="230859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247BFE0-0B08-1544-A189-92681D0646BA}"/>
              </a:ext>
            </a:extLst>
          </p:cNvPr>
          <p:cNvCxnSpPr>
            <a:cxnSpLocks/>
          </p:cNvCxnSpPr>
          <p:nvPr/>
        </p:nvCxnSpPr>
        <p:spPr>
          <a:xfrm flipH="1">
            <a:off x="2211336" y="172472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CD4A8DB-50D3-984F-B397-08AF61E6308B}"/>
              </a:ext>
            </a:extLst>
          </p:cNvPr>
          <p:cNvCxnSpPr>
            <a:cxnSpLocks/>
          </p:cNvCxnSpPr>
          <p:nvPr/>
        </p:nvCxnSpPr>
        <p:spPr>
          <a:xfrm>
            <a:off x="2776500" y="1775963"/>
            <a:ext cx="1051" cy="685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F6D1A93D-30C4-E047-AE62-2F6FFF811EA1}"/>
              </a:ext>
            </a:extLst>
          </p:cNvPr>
          <p:cNvCxnSpPr>
            <a:cxnSpLocks/>
          </p:cNvCxnSpPr>
          <p:nvPr/>
        </p:nvCxnSpPr>
        <p:spPr>
          <a:xfrm flipH="1">
            <a:off x="2747996" y="24592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4D3FB2C-6A8A-3B48-91D5-C61035197EFE}"/>
              </a:ext>
            </a:extLst>
          </p:cNvPr>
          <p:cNvCxnSpPr>
            <a:cxnSpLocks/>
          </p:cNvCxnSpPr>
          <p:nvPr/>
        </p:nvCxnSpPr>
        <p:spPr>
          <a:xfrm flipH="1">
            <a:off x="2743407" y="177321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20D97E3-FF8A-5A43-A7C6-A52D395442A5}"/>
              </a:ext>
            </a:extLst>
          </p:cNvPr>
          <p:cNvCxnSpPr>
            <a:cxnSpLocks/>
          </p:cNvCxnSpPr>
          <p:nvPr/>
        </p:nvCxnSpPr>
        <p:spPr>
          <a:xfrm>
            <a:off x="3252154" y="1932325"/>
            <a:ext cx="0" cy="355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5A39202-BB5D-3349-ABCE-19767F33AE40}"/>
              </a:ext>
            </a:extLst>
          </p:cNvPr>
          <p:cNvCxnSpPr>
            <a:cxnSpLocks/>
          </p:cNvCxnSpPr>
          <p:nvPr/>
        </p:nvCxnSpPr>
        <p:spPr>
          <a:xfrm flipH="1">
            <a:off x="3221264" y="228747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9246906F-0C94-B847-A583-F279AFB45F17}"/>
              </a:ext>
            </a:extLst>
          </p:cNvPr>
          <p:cNvCxnSpPr>
            <a:cxnSpLocks/>
          </p:cNvCxnSpPr>
          <p:nvPr/>
        </p:nvCxnSpPr>
        <p:spPr>
          <a:xfrm flipH="1">
            <a:off x="3212754" y="19285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E7F20A7-66AF-6246-8EC4-C0B46904CB0C}"/>
              </a:ext>
            </a:extLst>
          </p:cNvPr>
          <p:cNvCxnSpPr>
            <a:cxnSpLocks/>
          </p:cNvCxnSpPr>
          <p:nvPr/>
        </p:nvCxnSpPr>
        <p:spPr>
          <a:xfrm flipH="1">
            <a:off x="1445369" y="2262530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BE348B5-0E84-4D4C-B5EA-83EEEFB55017}"/>
              </a:ext>
            </a:extLst>
          </p:cNvPr>
          <p:cNvCxnSpPr>
            <a:cxnSpLocks/>
          </p:cNvCxnSpPr>
          <p:nvPr/>
        </p:nvCxnSpPr>
        <p:spPr>
          <a:xfrm flipH="1">
            <a:off x="1962804" y="2307180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C0F8217-5B8E-D34E-8B63-11DC5E6B2B93}"/>
              </a:ext>
            </a:extLst>
          </p:cNvPr>
          <p:cNvCxnSpPr>
            <a:cxnSpLocks/>
          </p:cNvCxnSpPr>
          <p:nvPr/>
        </p:nvCxnSpPr>
        <p:spPr>
          <a:xfrm flipH="1">
            <a:off x="2487289" y="245975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7D6F27C-7DE8-074F-A260-B94E15D437AE}"/>
              </a:ext>
            </a:extLst>
          </p:cNvPr>
          <p:cNvCxnSpPr>
            <a:cxnSpLocks/>
          </p:cNvCxnSpPr>
          <p:nvPr/>
        </p:nvCxnSpPr>
        <p:spPr>
          <a:xfrm flipH="1">
            <a:off x="2952738" y="2289709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854DF71-317A-A740-9476-70E1531D208C}"/>
              </a:ext>
            </a:extLst>
          </p:cNvPr>
          <p:cNvCxnSpPr>
            <a:cxnSpLocks/>
          </p:cNvCxnSpPr>
          <p:nvPr/>
        </p:nvCxnSpPr>
        <p:spPr>
          <a:xfrm>
            <a:off x="2990400" y="1535138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62FD1A5-0A83-C240-8856-728D1D15CB55}"/>
              </a:ext>
            </a:extLst>
          </p:cNvPr>
          <p:cNvCxnSpPr>
            <a:cxnSpLocks/>
          </p:cNvCxnSpPr>
          <p:nvPr/>
        </p:nvCxnSpPr>
        <p:spPr>
          <a:xfrm flipH="1">
            <a:off x="2959510" y="162657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7227C2A-E09C-F74D-AC53-994B44EA7884}"/>
              </a:ext>
            </a:extLst>
          </p:cNvPr>
          <p:cNvCxnSpPr>
            <a:cxnSpLocks/>
          </p:cNvCxnSpPr>
          <p:nvPr/>
        </p:nvCxnSpPr>
        <p:spPr>
          <a:xfrm flipH="1">
            <a:off x="2959510" y="153843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3F6E8AB-3DA0-594F-AA9D-1BA26AF2EBCC}"/>
              </a:ext>
            </a:extLst>
          </p:cNvPr>
          <p:cNvGrpSpPr/>
          <p:nvPr/>
        </p:nvGrpSpPr>
        <p:grpSpPr>
          <a:xfrm>
            <a:off x="1361827" y="3026266"/>
            <a:ext cx="2135981" cy="1148722"/>
            <a:chOff x="1754567" y="2653126"/>
            <a:chExt cx="2135981" cy="2135982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B9F3FE1-FA69-B147-9A1E-E5FA96837521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7B4F6F2-BAD0-3F4E-85CF-15578842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E2959AFB-679E-B147-8A6C-4573D6E2EB6F}"/>
              </a:ext>
            </a:extLst>
          </p:cNvPr>
          <p:cNvSpPr txBox="1"/>
          <p:nvPr/>
        </p:nvSpPr>
        <p:spPr>
          <a:xfrm rot="16200000">
            <a:off x="750395" y="342180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5AB1A2F-BE1B-8B45-84A3-D6FFD5266CB6}"/>
              </a:ext>
            </a:extLst>
          </p:cNvPr>
          <p:cNvSpPr txBox="1"/>
          <p:nvPr/>
        </p:nvSpPr>
        <p:spPr>
          <a:xfrm>
            <a:off x="1807000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E21A930-07F5-F84E-8F01-4AC1A7324727}"/>
              </a:ext>
            </a:extLst>
          </p:cNvPr>
          <p:cNvSpPr txBox="1"/>
          <p:nvPr/>
        </p:nvSpPr>
        <p:spPr>
          <a:xfrm>
            <a:off x="2820075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F015B06-186C-A941-B4E9-96A74D1562C1}"/>
              </a:ext>
            </a:extLst>
          </p:cNvPr>
          <p:cNvSpPr txBox="1"/>
          <p:nvPr/>
        </p:nvSpPr>
        <p:spPr>
          <a:xfrm>
            <a:off x="2336738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03CD92E-341C-484E-8B0D-0E7413E735D8}"/>
              </a:ext>
            </a:extLst>
          </p:cNvPr>
          <p:cNvSpPr txBox="1"/>
          <p:nvPr/>
        </p:nvSpPr>
        <p:spPr>
          <a:xfrm>
            <a:off x="2242614" y="428867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421D594-7BC2-2441-B1E4-87E7DB92CEBD}"/>
              </a:ext>
            </a:extLst>
          </p:cNvPr>
          <p:cNvSpPr txBox="1"/>
          <p:nvPr/>
        </p:nvSpPr>
        <p:spPr>
          <a:xfrm>
            <a:off x="3007626" y="300481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5A72330-4094-CD4A-AF70-15AFDD8311A6}"/>
              </a:ext>
            </a:extLst>
          </p:cNvPr>
          <p:cNvSpPr txBox="1"/>
          <p:nvPr/>
        </p:nvSpPr>
        <p:spPr>
          <a:xfrm>
            <a:off x="3011890" y="395286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DEB243F-AE2C-B947-BEF4-0CFFE3749F56}"/>
              </a:ext>
            </a:extLst>
          </p:cNvPr>
          <p:cNvCxnSpPr>
            <a:cxnSpLocks/>
          </p:cNvCxnSpPr>
          <p:nvPr/>
        </p:nvCxnSpPr>
        <p:spPr>
          <a:xfrm flipV="1">
            <a:off x="3042300" y="3046239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817C6C9-4F22-9C4E-A6AC-D6EAA5A0EC6E}"/>
              </a:ext>
            </a:extLst>
          </p:cNvPr>
          <p:cNvCxnSpPr>
            <a:cxnSpLocks/>
          </p:cNvCxnSpPr>
          <p:nvPr/>
        </p:nvCxnSpPr>
        <p:spPr>
          <a:xfrm>
            <a:off x="3049277" y="3997098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3355B97-CA02-434E-913E-8E8DA5C0C067}"/>
              </a:ext>
            </a:extLst>
          </p:cNvPr>
          <p:cNvCxnSpPr>
            <a:cxnSpLocks/>
          </p:cNvCxnSpPr>
          <p:nvPr/>
        </p:nvCxnSpPr>
        <p:spPr>
          <a:xfrm flipV="1">
            <a:off x="1962107" y="3249620"/>
            <a:ext cx="0" cy="265739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EDD06B0-8645-EA42-9439-97A077F77129}"/>
              </a:ext>
            </a:extLst>
          </p:cNvPr>
          <p:cNvCxnSpPr>
            <a:cxnSpLocks/>
          </p:cNvCxnSpPr>
          <p:nvPr/>
        </p:nvCxnSpPr>
        <p:spPr>
          <a:xfrm>
            <a:off x="2504202" y="3210712"/>
            <a:ext cx="0" cy="6400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E68EA8DE-C603-AA4D-B37E-4ED1A805EF78}"/>
              </a:ext>
            </a:extLst>
          </p:cNvPr>
          <p:cNvCxnSpPr>
            <a:cxnSpLocks/>
          </p:cNvCxnSpPr>
          <p:nvPr/>
        </p:nvCxnSpPr>
        <p:spPr>
          <a:xfrm>
            <a:off x="1702059" y="3746935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7812E0A-C558-4B41-9C27-55545E76300F}"/>
              </a:ext>
            </a:extLst>
          </p:cNvPr>
          <p:cNvCxnSpPr>
            <a:cxnSpLocks/>
          </p:cNvCxnSpPr>
          <p:nvPr/>
        </p:nvCxnSpPr>
        <p:spPr>
          <a:xfrm flipV="1">
            <a:off x="2804500" y="3787283"/>
            <a:ext cx="0" cy="165570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64D96862-AC2F-2D4A-A242-92FF330E7B13}"/>
              </a:ext>
            </a:extLst>
          </p:cNvPr>
          <p:cNvCxnSpPr>
            <a:cxnSpLocks/>
          </p:cNvCxnSpPr>
          <p:nvPr/>
        </p:nvCxnSpPr>
        <p:spPr>
          <a:xfrm>
            <a:off x="2246895" y="3787283"/>
            <a:ext cx="0" cy="165581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3B65BBE-3788-5248-8DF8-5D82F1B62C8A}"/>
              </a:ext>
            </a:extLst>
          </p:cNvPr>
          <p:cNvGrpSpPr/>
          <p:nvPr/>
        </p:nvGrpSpPr>
        <p:grpSpPr>
          <a:xfrm>
            <a:off x="3702765" y="1545673"/>
            <a:ext cx="2135981" cy="1148722"/>
            <a:chOff x="1754567" y="2653126"/>
            <a:chExt cx="2135981" cy="2135982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954E4B7-7030-C649-8A37-F2CF4C22135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8059EE9-961D-234A-8291-CB3CC1ED5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TextBox 371">
            <a:extLst>
              <a:ext uri="{FF2B5EF4-FFF2-40B4-BE49-F238E27FC236}">
                <a16:creationId xmlns:a16="http://schemas.microsoft.com/office/drawing/2014/main" id="{AD5A25E6-5AF6-1B4D-AB9D-1BD51B3D74A2}"/>
              </a:ext>
            </a:extLst>
          </p:cNvPr>
          <p:cNvSpPr txBox="1"/>
          <p:nvPr/>
        </p:nvSpPr>
        <p:spPr>
          <a:xfrm rot="16200000">
            <a:off x="3007246" y="1999816"/>
            <a:ext cx="127008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Count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CB5B79D-DABF-BD41-9E8A-1A2A3C63538B}"/>
              </a:ext>
            </a:extLst>
          </p:cNvPr>
          <p:cNvSpPr txBox="1"/>
          <p:nvPr/>
        </p:nvSpPr>
        <p:spPr>
          <a:xfrm>
            <a:off x="3787861" y="149872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AA2AD32-52DD-1740-9D71-786651983387}"/>
              </a:ext>
            </a:extLst>
          </p:cNvPr>
          <p:cNvSpPr txBox="1"/>
          <p:nvPr/>
        </p:nvSpPr>
        <p:spPr>
          <a:xfrm>
            <a:off x="4840088" y="1498516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0F7F937-5B9E-4947-B227-7EEF43A5837A}"/>
              </a:ext>
            </a:extLst>
          </p:cNvPr>
          <p:cNvSpPr txBox="1"/>
          <p:nvPr/>
        </p:nvSpPr>
        <p:spPr>
          <a:xfrm>
            <a:off x="4338411" y="279833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AD7F293-48AE-7347-8B3F-79F617D184E1}"/>
              </a:ext>
            </a:extLst>
          </p:cNvPr>
          <p:cNvGrpSpPr/>
          <p:nvPr/>
        </p:nvGrpSpPr>
        <p:grpSpPr>
          <a:xfrm>
            <a:off x="4750791" y="3067713"/>
            <a:ext cx="1073425" cy="1148722"/>
            <a:chOff x="1754567" y="2653126"/>
            <a:chExt cx="2135981" cy="2135982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A25639D-417C-4A47-8840-6F1A1891632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47706C10-36A5-2E4E-9167-EB948A150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9" name="TextBox 378">
            <a:extLst>
              <a:ext uri="{FF2B5EF4-FFF2-40B4-BE49-F238E27FC236}">
                <a16:creationId xmlns:a16="http://schemas.microsoft.com/office/drawing/2014/main" id="{0A16158F-9A41-5345-BAF8-AE1F790B5476}"/>
              </a:ext>
            </a:extLst>
          </p:cNvPr>
          <p:cNvSpPr txBox="1"/>
          <p:nvPr/>
        </p:nvSpPr>
        <p:spPr>
          <a:xfrm>
            <a:off x="4905400" y="4184215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8D167202-44A1-0342-8637-ABAD86118747}"/>
              </a:ext>
            </a:extLst>
          </p:cNvPr>
          <p:cNvSpPr/>
          <p:nvPr/>
        </p:nvSpPr>
        <p:spPr>
          <a:xfrm>
            <a:off x="4821058" y="3208550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49106AF4-0EB9-9B48-8B50-E015B6561E84}"/>
              </a:ext>
            </a:extLst>
          </p:cNvPr>
          <p:cNvSpPr/>
          <p:nvPr/>
        </p:nvSpPr>
        <p:spPr>
          <a:xfrm>
            <a:off x="4770581" y="3203103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D365E3AE-D3AE-CB43-9A9A-933B853F620A}"/>
              </a:ext>
            </a:extLst>
          </p:cNvPr>
          <p:cNvSpPr/>
          <p:nvPr/>
        </p:nvSpPr>
        <p:spPr>
          <a:xfrm>
            <a:off x="4843473" y="3222972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25D0133-A842-F544-BFFD-A3D965F13699}"/>
              </a:ext>
            </a:extLst>
          </p:cNvPr>
          <p:cNvSpPr txBox="1"/>
          <p:nvPr/>
        </p:nvSpPr>
        <p:spPr>
          <a:xfrm rot="16200000">
            <a:off x="3122107" y="3674948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0BD1114-8147-9246-805F-58F733035B0C}"/>
              </a:ext>
            </a:extLst>
          </p:cNvPr>
          <p:cNvSpPr txBox="1"/>
          <p:nvPr/>
        </p:nvSpPr>
        <p:spPr>
          <a:xfrm>
            <a:off x="3434697" y="4290074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3D31BDD-4F9A-394D-A3E4-7239AC3E1CE5}"/>
              </a:ext>
            </a:extLst>
          </p:cNvPr>
          <p:cNvSpPr txBox="1"/>
          <p:nvPr/>
        </p:nvSpPr>
        <p:spPr>
          <a:xfrm>
            <a:off x="5344429" y="3132865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CE534EA-7A4A-B04A-9AD1-0EFD8376E37B}"/>
              </a:ext>
            </a:extLst>
          </p:cNvPr>
          <p:cNvCxnSpPr>
            <a:cxnSpLocks/>
          </p:cNvCxnSpPr>
          <p:nvPr/>
        </p:nvCxnSpPr>
        <p:spPr>
          <a:xfrm flipH="1">
            <a:off x="5270961" y="3227151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D276434-C81D-4D43-9B0D-E794E40C7557}"/>
              </a:ext>
            </a:extLst>
          </p:cNvPr>
          <p:cNvCxnSpPr>
            <a:cxnSpLocks/>
          </p:cNvCxnSpPr>
          <p:nvPr/>
        </p:nvCxnSpPr>
        <p:spPr>
          <a:xfrm flipH="1">
            <a:off x="5270961" y="3321677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CCAB67A-C312-5B48-91B9-4F8A5243A802}"/>
              </a:ext>
            </a:extLst>
          </p:cNvPr>
          <p:cNvCxnSpPr>
            <a:cxnSpLocks/>
          </p:cNvCxnSpPr>
          <p:nvPr/>
        </p:nvCxnSpPr>
        <p:spPr>
          <a:xfrm flipH="1">
            <a:off x="5270961" y="3410450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29389409-4AEE-3345-82E2-8EA5E4C9A3F1}"/>
              </a:ext>
            </a:extLst>
          </p:cNvPr>
          <p:cNvGrpSpPr/>
          <p:nvPr/>
        </p:nvGrpSpPr>
        <p:grpSpPr>
          <a:xfrm>
            <a:off x="3779766" y="4557304"/>
            <a:ext cx="1955410" cy="1148722"/>
            <a:chOff x="1754567" y="2653126"/>
            <a:chExt cx="2135981" cy="2135982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A2E6FB0-B094-A14A-9197-690B8745ADF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D4301F56-568B-3A45-B462-1991F123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1196DEB7-73B3-5041-8AB4-A7EACCA29AD3}"/>
              </a:ext>
            </a:extLst>
          </p:cNvPr>
          <p:cNvCxnSpPr/>
          <p:nvPr/>
        </p:nvCxnSpPr>
        <p:spPr>
          <a:xfrm>
            <a:off x="5726995" y="4559509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0E7BCFA8-409A-0846-AF8A-665530DCA865}"/>
              </a:ext>
            </a:extLst>
          </p:cNvPr>
          <p:cNvSpPr txBox="1"/>
          <p:nvPr/>
        </p:nvSpPr>
        <p:spPr>
          <a:xfrm rot="16200000">
            <a:off x="3106539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2CD981B-78C8-FC44-A755-A8A0668AE8FE}"/>
              </a:ext>
            </a:extLst>
          </p:cNvPr>
          <p:cNvSpPr txBox="1"/>
          <p:nvPr/>
        </p:nvSpPr>
        <p:spPr>
          <a:xfrm rot="16200000">
            <a:off x="5244973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123B7C0-B8F8-7F4B-8917-9491BC7AB4A9}"/>
              </a:ext>
            </a:extLst>
          </p:cNvPr>
          <p:cNvSpPr txBox="1"/>
          <p:nvPr/>
        </p:nvSpPr>
        <p:spPr>
          <a:xfrm>
            <a:off x="3797221" y="5780657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D169E8D-8A71-A64D-BCA4-CCD69C571BE8}"/>
              </a:ext>
            </a:extLst>
          </p:cNvPr>
          <p:cNvCxnSpPr>
            <a:cxnSpLocks/>
          </p:cNvCxnSpPr>
          <p:nvPr/>
        </p:nvCxnSpPr>
        <p:spPr>
          <a:xfrm>
            <a:off x="3875087" y="4851583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86DCA81-F0F3-E54C-9BDC-88970C1C86DF}"/>
              </a:ext>
            </a:extLst>
          </p:cNvPr>
          <p:cNvCxnSpPr>
            <a:cxnSpLocks/>
          </p:cNvCxnSpPr>
          <p:nvPr/>
        </p:nvCxnSpPr>
        <p:spPr>
          <a:xfrm flipH="1">
            <a:off x="4716409" y="4847130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D45833D-17A5-8945-A518-A485C621293C}"/>
              </a:ext>
            </a:extLst>
          </p:cNvPr>
          <p:cNvSpPr txBox="1"/>
          <p:nvPr/>
        </p:nvSpPr>
        <p:spPr>
          <a:xfrm>
            <a:off x="3806757" y="5694762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D2CE3E4-4D44-C84F-9E36-4AC659DD8917}"/>
              </a:ext>
            </a:extLst>
          </p:cNvPr>
          <p:cNvSpPr txBox="1"/>
          <p:nvPr/>
        </p:nvSpPr>
        <p:spPr>
          <a:xfrm>
            <a:off x="4912205" y="5694762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F43C460C-4EB2-7447-8DF8-9739A6545D49}"/>
              </a:ext>
            </a:extLst>
          </p:cNvPr>
          <p:cNvSpPr txBox="1"/>
          <p:nvPr/>
        </p:nvSpPr>
        <p:spPr>
          <a:xfrm>
            <a:off x="4320527" y="5694762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69E55190-B6AC-B541-84E1-CBD0AD0FEEE0}"/>
              </a:ext>
            </a:extLst>
          </p:cNvPr>
          <p:cNvSpPr txBox="1"/>
          <p:nvPr/>
        </p:nvSpPr>
        <p:spPr>
          <a:xfrm>
            <a:off x="4050824" y="4508350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929E6A09-52AF-7349-9C21-3B735D00145E}"/>
              </a:ext>
            </a:extLst>
          </p:cNvPr>
          <p:cNvCxnSpPr>
            <a:cxnSpLocks/>
          </p:cNvCxnSpPr>
          <p:nvPr/>
        </p:nvCxnSpPr>
        <p:spPr>
          <a:xfrm flipH="1">
            <a:off x="3985975" y="4767303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70FB1A70-3220-BA4B-8CF1-1A4E4B5B7313}"/>
              </a:ext>
            </a:extLst>
          </p:cNvPr>
          <p:cNvCxnSpPr>
            <a:cxnSpLocks/>
          </p:cNvCxnSpPr>
          <p:nvPr/>
        </p:nvCxnSpPr>
        <p:spPr>
          <a:xfrm>
            <a:off x="5334505" y="4769448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D8AE01A-B661-BA4A-9031-D07F15A2E96A}"/>
              </a:ext>
            </a:extLst>
          </p:cNvPr>
          <p:cNvGrpSpPr/>
          <p:nvPr/>
        </p:nvGrpSpPr>
        <p:grpSpPr>
          <a:xfrm>
            <a:off x="3706046" y="45580"/>
            <a:ext cx="2135981" cy="1153007"/>
            <a:chOff x="1754567" y="2653126"/>
            <a:chExt cx="2135981" cy="2135982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FE591A6-4631-5648-9E06-4EA916151870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6C5E788-5AE8-584C-BD42-6677B5D3F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CFD1BEE1-6BE1-0540-B0B7-5AE6659BE7E1}"/>
              </a:ext>
            </a:extLst>
          </p:cNvPr>
          <p:cNvSpPr txBox="1"/>
          <p:nvPr/>
        </p:nvSpPr>
        <p:spPr>
          <a:xfrm>
            <a:off x="4160114" y="1300826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Raw Temperature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559A7C11-5DBA-4346-A21A-48BDFD67CB46}"/>
              </a:ext>
            </a:extLst>
          </p:cNvPr>
          <p:cNvSpPr txBox="1"/>
          <p:nvPr/>
        </p:nvSpPr>
        <p:spPr>
          <a:xfrm rot="16200000">
            <a:off x="3159337" y="4419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BFC8AEF4-B251-A947-8878-A954BD97BDEA}"/>
              </a:ext>
            </a:extLst>
          </p:cNvPr>
          <p:cNvSpPr txBox="1"/>
          <p:nvPr/>
        </p:nvSpPr>
        <p:spPr>
          <a:xfrm>
            <a:off x="3727387" y="71004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                      </a:t>
            </a:r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C3EC73C-E838-B04A-8B51-96238AD97CB0}"/>
              </a:ext>
            </a:extLst>
          </p:cNvPr>
          <p:cNvSpPr txBox="1"/>
          <p:nvPr/>
        </p:nvSpPr>
        <p:spPr>
          <a:xfrm>
            <a:off x="4789458" y="135298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movement,</a:t>
            </a: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192B1C51-1904-8249-A43B-9F3218DACDA5}"/>
              </a:ext>
            </a:extLst>
          </p:cNvPr>
          <p:cNvSpPr/>
          <p:nvPr/>
        </p:nvSpPr>
        <p:spPr>
          <a:xfrm>
            <a:off x="1408431" y="3207191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1DBBB916-3FED-9E40-ABF5-30819B431FA4}"/>
              </a:ext>
            </a:extLst>
          </p:cNvPr>
          <p:cNvCxnSpPr>
            <a:cxnSpLocks/>
            <a:endCxn id="453" idx="2"/>
          </p:cNvCxnSpPr>
          <p:nvPr/>
        </p:nvCxnSpPr>
        <p:spPr>
          <a:xfrm>
            <a:off x="2263162" y="3213268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F42DD9EB-D34D-1D46-A000-A58D57AB3B5A}"/>
              </a:ext>
            </a:extLst>
          </p:cNvPr>
          <p:cNvCxnSpPr>
            <a:cxnSpLocks/>
            <a:endCxn id="452" idx="3"/>
          </p:cNvCxnSpPr>
          <p:nvPr/>
        </p:nvCxnSpPr>
        <p:spPr>
          <a:xfrm flipV="1">
            <a:off x="1733249" y="3222003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4270CD32-39B3-BC47-9F3C-260C71355BC3}"/>
              </a:ext>
            </a:extLst>
          </p:cNvPr>
          <p:cNvCxnSpPr>
            <a:cxnSpLocks/>
            <a:stCxn id="449" idx="6"/>
            <a:endCxn id="451" idx="2"/>
          </p:cNvCxnSpPr>
          <p:nvPr/>
        </p:nvCxnSpPr>
        <p:spPr>
          <a:xfrm>
            <a:off x="1450899" y="3761653"/>
            <a:ext cx="512707" cy="3546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E62365C4-E2BA-FE42-9BC5-2226EE6FFF4A}"/>
              </a:ext>
            </a:extLst>
          </p:cNvPr>
          <p:cNvCxnSpPr>
            <a:cxnSpLocks/>
            <a:endCxn id="456" idx="3"/>
          </p:cNvCxnSpPr>
          <p:nvPr/>
        </p:nvCxnSpPr>
        <p:spPr>
          <a:xfrm flipV="1">
            <a:off x="2513184" y="3791145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1995797-A75A-4D47-87DF-F656EF990E7E}"/>
              </a:ext>
            </a:extLst>
          </p:cNvPr>
          <p:cNvCxnSpPr>
            <a:cxnSpLocks/>
            <a:endCxn id="455" idx="2"/>
          </p:cNvCxnSpPr>
          <p:nvPr/>
        </p:nvCxnSpPr>
        <p:spPr>
          <a:xfrm>
            <a:off x="1977769" y="3798634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10BC473D-894F-AB45-AD38-BFD0444F3B52}"/>
              </a:ext>
            </a:extLst>
          </p:cNvPr>
          <p:cNvCxnSpPr>
            <a:cxnSpLocks/>
            <a:stCxn id="424" idx="20"/>
          </p:cNvCxnSpPr>
          <p:nvPr/>
        </p:nvCxnSpPr>
        <p:spPr>
          <a:xfrm>
            <a:off x="2790865" y="3262982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F9E301A5-F767-9A4D-A268-316F9009FC9F}"/>
              </a:ext>
            </a:extLst>
          </p:cNvPr>
          <p:cNvSpPr>
            <a:spLocks noChangeAspect="1"/>
          </p:cNvSpPr>
          <p:nvPr/>
        </p:nvSpPr>
        <p:spPr>
          <a:xfrm>
            <a:off x="1423467" y="374793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369968B5-098F-334B-8403-154527F87885}"/>
              </a:ext>
            </a:extLst>
          </p:cNvPr>
          <p:cNvSpPr>
            <a:spLocks noChangeAspect="1"/>
          </p:cNvSpPr>
          <p:nvPr/>
        </p:nvSpPr>
        <p:spPr>
          <a:xfrm>
            <a:off x="1718551" y="350684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CFC299E9-A6FE-0348-9DC5-31FF509FC3B7}"/>
              </a:ext>
            </a:extLst>
          </p:cNvPr>
          <p:cNvSpPr>
            <a:spLocks noChangeAspect="1"/>
          </p:cNvSpPr>
          <p:nvPr/>
        </p:nvSpPr>
        <p:spPr>
          <a:xfrm>
            <a:off x="1963606" y="378340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391F559E-3732-0145-A2C4-DEE00D99D37E}"/>
              </a:ext>
            </a:extLst>
          </p:cNvPr>
          <p:cNvSpPr>
            <a:spLocks noChangeAspect="1"/>
          </p:cNvSpPr>
          <p:nvPr/>
        </p:nvSpPr>
        <p:spPr>
          <a:xfrm>
            <a:off x="2245467" y="319858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19AB4B05-F35E-AA4B-9789-6740661C327C}"/>
              </a:ext>
            </a:extLst>
          </p:cNvPr>
          <p:cNvSpPr>
            <a:spLocks noChangeAspect="1"/>
          </p:cNvSpPr>
          <p:nvPr/>
        </p:nvSpPr>
        <p:spPr>
          <a:xfrm>
            <a:off x="2775444" y="32525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48ED852A-1047-A942-9BB7-6721E5A31B62}"/>
              </a:ext>
            </a:extLst>
          </p:cNvPr>
          <p:cNvSpPr>
            <a:spLocks noChangeAspect="1"/>
          </p:cNvSpPr>
          <p:nvPr/>
        </p:nvSpPr>
        <p:spPr>
          <a:xfrm>
            <a:off x="3253826" y="340738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B99C4883-DE44-024F-A540-218010533E41}"/>
              </a:ext>
            </a:extLst>
          </p:cNvPr>
          <p:cNvSpPr>
            <a:spLocks noChangeAspect="1"/>
          </p:cNvSpPr>
          <p:nvPr/>
        </p:nvSpPr>
        <p:spPr>
          <a:xfrm>
            <a:off x="2493655" y="39349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703192D4-CFD1-9649-BB8E-3D4ACDD1D2A6}"/>
              </a:ext>
            </a:extLst>
          </p:cNvPr>
          <p:cNvSpPr>
            <a:spLocks noChangeAspect="1"/>
          </p:cNvSpPr>
          <p:nvPr/>
        </p:nvSpPr>
        <p:spPr>
          <a:xfrm>
            <a:off x="2965398" y="376773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02C7215-A863-7A4A-9488-88EFBE1D9914}"/>
              </a:ext>
            </a:extLst>
          </p:cNvPr>
          <p:cNvCxnSpPr>
            <a:cxnSpLocks/>
          </p:cNvCxnSpPr>
          <p:nvPr/>
        </p:nvCxnSpPr>
        <p:spPr>
          <a:xfrm>
            <a:off x="3028449" y="3274720"/>
            <a:ext cx="0" cy="135730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Freeform 457">
            <a:extLst>
              <a:ext uri="{FF2B5EF4-FFF2-40B4-BE49-F238E27FC236}">
                <a16:creationId xmlns:a16="http://schemas.microsoft.com/office/drawing/2014/main" id="{83962416-2AA0-3149-A37D-515F7B6DE541}"/>
              </a:ext>
            </a:extLst>
          </p:cNvPr>
          <p:cNvSpPr/>
          <p:nvPr/>
        </p:nvSpPr>
        <p:spPr>
          <a:xfrm>
            <a:off x="1415715" y="4709149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36057B2-277D-9B42-82C2-2EB7D020C95C}"/>
              </a:ext>
            </a:extLst>
          </p:cNvPr>
          <p:cNvGrpSpPr/>
          <p:nvPr/>
        </p:nvGrpSpPr>
        <p:grpSpPr>
          <a:xfrm>
            <a:off x="1359953" y="4551360"/>
            <a:ext cx="2135981" cy="1148722"/>
            <a:chOff x="1754567" y="2653126"/>
            <a:chExt cx="2135981" cy="2135982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3D72AA09-A4C4-5248-815D-4699D47C9222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A2794B09-3878-FE4F-8577-DB65CBE4C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2" name="TextBox 461">
            <a:extLst>
              <a:ext uri="{FF2B5EF4-FFF2-40B4-BE49-F238E27FC236}">
                <a16:creationId xmlns:a16="http://schemas.microsoft.com/office/drawing/2014/main" id="{7136220B-6994-5C44-AB2D-AA1BF4107181}"/>
              </a:ext>
            </a:extLst>
          </p:cNvPr>
          <p:cNvSpPr txBox="1"/>
          <p:nvPr/>
        </p:nvSpPr>
        <p:spPr>
          <a:xfrm rot="16200000">
            <a:off x="748521" y="494689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2E897C1-C8AC-AC48-8ED5-F104A641BB20}"/>
              </a:ext>
            </a:extLst>
          </p:cNvPr>
          <p:cNvCxnSpPr>
            <a:cxnSpLocks/>
            <a:endCxn id="485" idx="2"/>
          </p:cNvCxnSpPr>
          <p:nvPr/>
        </p:nvCxnSpPr>
        <p:spPr>
          <a:xfrm>
            <a:off x="2270446" y="4715226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9C677782-D89C-B94B-84DB-8D006AA99719}"/>
              </a:ext>
            </a:extLst>
          </p:cNvPr>
          <p:cNvSpPr txBox="1"/>
          <p:nvPr/>
        </p:nvSpPr>
        <p:spPr>
          <a:xfrm>
            <a:off x="1805126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592F625-16BF-D14B-902C-A75DC40D306B}"/>
              </a:ext>
            </a:extLst>
          </p:cNvPr>
          <p:cNvSpPr txBox="1"/>
          <p:nvPr/>
        </p:nvSpPr>
        <p:spPr>
          <a:xfrm>
            <a:off x="2818201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6C30DDB7-8B88-4147-AA41-C62CE1DA6413}"/>
              </a:ext>
            </a:extLst>
          </p:cNvPr>
          <p:cNvSpPr txBox="1"/>
          <p:nvPr/>
        </p:nvSpPr>
        <p:spPr>
          <a:xfrm>
            <a:off x="2334864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0F9F55A3-21B7-1841-A711-0228CBEF9FCB}"/>
              </a:ext>
            </a:extLst>
          </p:cNvPr>
          <p:cNvCxnSpPr>
            <a:cxnSpLocks/>
            <a:endCxn id="484" idx="3"/>
          </p:cNvCxnSpPr>
          <p:nvPr/>
        </p:nvCxnSpPr>
        <p:spPr>
          <a:xfrm flipV="1">
            <a:off x="1740533" y="4723961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BF42420B-6BD2-2048-B90D-5227EC31DE6D}"/>
              </a:ext>
            </a:extLst>
          </p:cNvPr>
          <p:cNvCxnSpPr>
            <a:cxnSpLocks/>
            <a:stCxn id="481" idx="4"/>
            <a:endCxn id="483" idx="2"/>
          </p:cNvCxnSpPr>
          <p:nvPr/>
        </p:nvCxnSpPr>
        <p:spPr>
          <a:xfrm>
            <a:off x="1447588" y="5279887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83CC118-C508-4245-96CE-DCA2BC48865A}"/>
              </a:ext>
            </a:extLst>
          </p:cNvPr>
          <p:cNvCxnSpPr>
            <a:cxnSpLocks/>
            <a:endCxn id="488" idx="3"/>
          </p:cNvCxnSpPr>
          <p:nvPr/>
        </p:nvCxnSpPr>
        <p:spPr>
          <a:xfrm flipV="1">
            <a:off x="2520468" y="5293103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A8A285B9-77FD-A249-8B5C-615CBE364F7B}"/>
              </a:ext>
            </a:extLst>
          </p:cNvPr>
          <p:cNvSpPr txBox="1"/>
          <p:nvPr/>
        </p:nvSpPr>
        <p:spPr>
          <a:xfrm>
            <a:off x="1369202" y="4509701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232E526A-5BEE-E641-B440-EFFDBE7ACCE7}"/>
              </a:ext>
            </a:extLst>
          </p:cNvPr>
          <p:cNvCxnSpPr>
            <a:cxnSpLocks/>
          </p:cNvCxnSpPr>
          <p:nvPr/>
        </p:nvCxnSpPr>
        <p:spPr>
          <a:xfrm flipV="1">
            <a:off x="1420337" y="4620994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>
            <a:extLst>
              <a:ext uri="{FF2B5EF4-FFF2-40B4-BE49-F238E27FC236}">
                <a16:creationId xmlns:a16="http://schemas.microsoft.com/office/drawing/2014/main" id="{72165BEB-59DA-A348-8C01-CCF9EEB37FAE}"/>
              </a:ext>
            </a:extLst>
          </p:cNvPr>
          <p:cNvSpPr txBox="1"/>
          <p:nvPr/>
        </p:nvSpPr>
        <p:spPr>
          <a:xfrm>
            <a:off x="2266239" y="578156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9208AC43-D3C9-5D44-9A08-1306FD2D1255}"/>
              </a:ext>
            </a:extLst>
          </p:cNvPr>
          <p:cNvCxnSpPr>
            <a:cxnSpLocks/>
          </p:cNvCxnSpPr>
          <p:nvPr/>
        </p:nvCxnSpPr>
        <p:spPr>
          <a:xfrm flipV="1">
            <a:off x="1991244" y="4730811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06C90289-7E5C-BE4F-BD27-18834E578F63}"/>
              </a:ext>
            </a:extLst>
          </p:cNvPr>
          <p:cNvCxnSpPr>
            <a:cxnSpLocks/>
          </p:cNvCxnSpPr>
          <p:nvPr/>
        </p:nvCxnSpPr>
        <p:spPr>
          <a:xfrm flipV="1">
            <a:off x="1698227" y="523696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270AF8EF-B092-884E-A7B2-BF2EBE3D8BBA}"/>
              </a:ext>
            </a:extLst>
          </p:cNvPr>
          <p:cNvCxnSpPr>
            <a:cxnSpLocks/>
          </p:cNvCxnSpPr>
          <p:nvPr/>
        </p:nvCxnSpPr>
        <p:spPr>
          <a:xfrm flipV="1">
            <a:off x="2514774" y="4707693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82D31D84-5584-2F4C-88E2-73749AD1F500}"/>
              </a:ext>
            </a:extLst>
          </p:cNvPr>
          <p:cNvCxnSpPr>
            <a:cxnSpLocks/>
          </p:cNvCxnSpPr>
          <p:nvPr/>
        </p:nvCxnSpPr>
        <p:spPr>
          <a:xfrm flipH="1" flipV="1">
            <a:off x="3026058" y="4768723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52E5B80D-DDA1-BE4E-81C4-39AF14743EB6}"/>
              </a:ext>
            </a:extLst>
          </p:cNvPr>
          <p:cNvCxnSpPr>
            <a:cxnSpLocks/>
            <a:endCxn id="487" idx="2"/>
          </p:cNvCxnSpPr>
          <p:nvPr/>
        </p:nvCxnSpPr>
        <p:spPr>
          <a:xfrm>
            <a:off x="1985053" y="5300592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9B25284-0A38-474F-A25B-81BC2C516F62}"/>
              </a:ext>
            </a:extLst>
          </p:cNvPr>
          <p:cNvCxnSpPr>
            <a:cxnSpLocks/>
            <a:stCxn id="458" idx="20"/>
          </p:cNvCxnSpPr>
          <p:nvPr/>
        </p:nvCxnSpPr>
        <p:spPr>
          <a:xfrm>
            <a:off x="2798149" y="4764940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80C052A9-F519-3F4D-96D1-6FC122688149}"/>
              </a:ext>
            </a:extLst>
          </p:cNvPr>
          <p:cNvCxnSpPr>
            <a:cxnSpLocks/>
          </p:cNvCxnSpPr>
          <p:nvPr/>
        </p:nvCxnSpPr>
        <p:spPr>
          <a:xfrm flipV="1">
            <a:off x="2240201" y="5310070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E233D1D-6181-8644-B7BB-5EA0D663F0FE}"/>
              </a:ext>
            </a:extLst>
          </p:cNvPr>
          <p:cNvCxnSpPr>
            <a:cxnSpLocks/>
          </p:cNvCxnSpPr>
          <p:nvPr/>
        </p:nvCxnSpPr>
        <p:spPr>
          <a:xfrm flipH="1" flipV="1">
            <a:off x="2792554" y="5283404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Oval 480">
            <a:extLst>
              <a:ext uri="{FF2B5EF4-FFF2-40B4-BE49-F238E27FC236}">
                <a16:creationId xmlns:a16="http://schemas.microsoft.com/office/drawing/2014/main" id="{2268C87B-5421-7847-9047-6A0817444527}"/>
              </a:ext>
            </a:extLst>
          </p:cNvPr>
          <p:cNvSpPr>
            <a:spLocks noChangeAspect="1"/>
          </p:cNvSpPr>
          <p:nvPr/>
        </p:nvSpPr>
        <p:spPr>
          <a:xfrm>
            <a:off x="1433872" y="525245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F947FD-B5D8-C344-97B4-777B12AB4676}"/>
              </a:ext>
            </a:extLst>
          </p:cNvPr>
          <p:cNvSpPr>
            <a:spLocks noChangeAspect="1"/>
          </p:cNvSpPr>
          <p:nvPr/>
        </p:nvSpPr>
        <p:spPr>
          <a:xfrm>
            <a:off x="1725835" y="50088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7C8D519-6407-3042-A968-781F51A8788C}"/>
              </a:ext>
            </a:extLst>
          </p:cNvPr>
          <p:cNvSpPr>
            <a:spLocks noChangeAspect="1"/>
          </p:cNvSpPr>
          <p:nvPr/>
        </p:nvSpPr>
        <p:spPr>
          <a:xfrm>
            <a:off x="1970890" y="528536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DE4DDE1-3690-A449-B840-D9AD71563297}"/>
              </a:ext>
            </a:extLst>
          </p:cNvPr>
          <p:cNvSpPr>
            <a:spLocks noChangeAspect="1"/>
          </p:cNvSpPr>
          <p:nvPr/>
        </p:nvSpPr>
        <p:spPr>
          <a:xfrm>
            <a:off x="2252751" y="470054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8E67C119-0135-F143-A5E7-56134B2F7FB7}"/>
              </a:ext>
            </a:extLst>
          </p:cNvPr>
          <p:cNvSpPr>
            <a:spLocks noChangeAspect="1"/>
          </p:cNvSpPr>
          <p:nvPr/>
        </p:nvSpPr>
        <p:spPr>
          <a:xfrm>
            <a:off x="2782728" y="47545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59525E04-BCA4-054C-A976-D7F8D01B3352}"/>
              </a:ext>
            </a:extLst>
          </p:cNvPr>
          <p:cNvSpPr>
            <a:spLocks noChangeAspect="1"/>
          </p:cNvSpPr>
          <p:nvPr/>
        </p:nvSpPr>
        <p:spPr>
          <a:xfrm>
            <a:off x="3261110" y="490933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25E3C884-6603-A04E-8789-D3AAAD14B4FE}"/>
              </a:ext>
            </a:extLst>
          </p:cNvPr>
          <p:cNvSpPr>
            <a:spLocks noChangeAspect="1"/>
          </p:cNvSpPr>
          <p:nvPr/>
        </p:nvSpPr>
        <p:spPr>
          <a:xfrm>
            <a:off x="2500939" y="54369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AE8C63E-6F08-994F-8F3F-DB7E80D0CDF1}"/>
              </a:ext>
            </a:extLst>
          </p:cNvPr>
          <p:cNvSpPr>
            <a:spLocks noChangeAspect="1"/>
          </p:cNvSpPr>
          <p:nvPr/>
        </p:nvSpPr>
        <p:spPr>
          <a:xfrm>
            <a:off x="2972682" y="526968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AAB0CAF-B593-D341-9E57-A6673E11A499}"/>
              </a:ext>
            </a:extLst>
          </p:cNvPr>
          <p:cNvCxnSpPr>
            <a:cxnSpLocks/>
          </p:cNvCxnSpPr>
          <p:nvPr/>
        </p:nvCxnSpPr>
        <p:spPr>
          <a:xfrm>
            <a:off x="3994519" y="2077984"/>
            <a:ext cx="1400153" cy="48741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342566D8-3026-F547-A548-4553FC7DA0FD}"/>
              </a:ext>
            </a:extLst>
          </p:cNvPr>
          <p:cNvCxnSpPr>
            <a:cxnSpLocks/>
          </p:cNvCxnSpPr>
          <p:nvPr/>
        </p:nvCxnSpPr>
        <p:spPr>
          <a:xfrm flipV="1">
            <a:off x="4020223" y="2077756"/>
            <a:ext cx="1308467" cy="429462"/>
          </a:xfrm>
          <a:prstGeom prst="line">
            <a:avLst/>
          </a:prstGeom>
          <a:ln w="12700"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B8801E35-0391-2C43-8CDD-CC651496761C}"/>
              </a:ext>
            </a:extLst>
          </p:cNvPr>
          <p:cNvSpPr txBox="1"/>
          <p:nvPr/>
        </p:nvSpPr>
        <p:spPr>
          <a:xfrm>
            <a:off x="5294970" y="1945657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Departures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8631DE3-6D52-E346-A8F9-142931AF08FC}"/>
              </a:ext>
            </a:extLst>
          </p:cNvPr>
          <p:cNvSpPr txBox="1"/>
          <p:nvPr/>
        </p:nvSpPr>
        <p:spPr>
          <a:xfrm>
            <a:off x="5361600" y="2439763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Arrivals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0F222BC3-19B1-434E-A562-FA6F2D3F67AB}"/>
              </a:ext>
            </a:extLst>
          </p:cNvPr>
          <p:cNvSpPr txBox="1"/>
          <p:nvPr/>
        </p:nvSpPr>
        <p:spPr>
          <a:xfrm>
            <a:off x="3985976" y="1196002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079167A-028A-A74A-B33E-B7131A25CFD2}"/>
              </a:ext>
            </a:extLst>
          </p:cNvPr>
          <p:cNvSpPr txBox="1"/>
          <p:nvPr/>
        </p:nvSpPr>
        <p:spPr>
          <a:xfrm>
            <a:off x="5194415" y="1196002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917A45D-2903-A84D-ACF1-2AF57A668837}"/>
              </a:ext>
            </a:extLst>
          </p:cNvPr>
          <p:cNvSpPr txBox="1"/>
          <p:nvPr/>
        </p:nvSpPr>
        <p:spPr>
          <a:xfrm>
            <a:off x="3990215" y="2671921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F38D6A0-A884-E249-9A44-CCB7EAA65B79}"/>
              </a:ext>
            </a:extLst>
          </p:cNvPr>
          <p:cNvSpPr txBox="1"/>
          <p:nvPr/>
        </p:nvSpPr>
        <p:spPr>
          <a:xfrm>
            <a:off x="5198654" y="2671921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10684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168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1</cp:revision>
  <dcterms:created xsi:type="dcterms:W3CDTF">2021-09-07T19:33:32Z</dcterms:created>
  <dcterms:modified xsi:type="dcterms:W3CDTF">2021-09-07T19:36:18Z</dcterms:modified>
</cp:coreProperties>
</file>