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  <p:sldId id="264" r:id="rId9"/>
    <p:sldId id="265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C9C9C9"/>
    <a:srgbClr val="BF9001"/>
    <a:srgbClr val="71AD47"/>
    <a:srgbClr val="D88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984"/>
    <p:restoredTop sz="94131"/>
  </p:normalViewPr>
  <p:slideViewPr>
    <p:cSldViewPr snapToGrid="0" snapToObjects="1">
      <p:cViewPr varScale="1">
        <p:scale>
          <a:sx n="123" d="100"/>
          <a:sy n="123" d="100"/>
        </p:scale>
        <p:origin x="208" y="7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>
        <a:solidFill>
          <a:srgbClr val="71AD47"/>
        </a:solidFill>
      </dgm:spPr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>
        <a:solidFill>
          <a:srgbClr val="71AD47"/>
        </a:solidFill>
      </dgm:spPr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Canada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Sectors</a:t>
          </a:r>
        </a:p>
        <a:p>
          <a:r>
            <a:rPr lang="en-US" dirty="0"/>
            <a:t>98%*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2CCDBE2D-CD40-D24F-A692-FE83BC737376}">
      <dgm:prSet/>
      <dgm:spPr/>
      <dgm:t>
        <a:bodyPr/>
        <a:lstStyle/>
        <a:p>
          <a:r>
            <a:rPr lang="en-US" dirty="0"/>
            <a:t>Common pool</a:t>
          </a:r>
        </a:p>
        <a:p>
          <a:r>
            <a:rPr lang="en-US" dirty="0"/>
            <a:t>2%*</a:t>
          </a:r>
        </a:p>
      </dgm:t>
    </dgm:pt>
    <dgm:pt modelId="{93AE3849-A2CD-8046-A795-444A44946F8C}" type="parTrans" cxnId="{60777761-C2FF-3B4C-913E-D37383FF7609}">
      <dgm:prSet/>
      <dgm:spPr/>
      <dgm:t>
        <a:bodyPr/>
        <a:lstStyle/>
        <a:p>
          <a:endParaRPr lang="en-US"/>
        </a:p>
      </dgm:t>
    </dgm:pt>
    <dgm:pt modelId="{829D038D-2E1C-C640-9988-349FB302E2C4}" type="sibTrans" cxnId="{60777761-C2FF-3B4C-913E-D37383FF7609}">
      <dgm:prSet/>
      <dgm:spPr/>
      <dgm:t>
        <a:bodyPr/>
        <a:lstStyle/>
        <a:p>
          <a:endParaRPr lang="en-US"/>
        </a:p>
      </dgm:t>
    </dgm:pt>
    <dgm:pt modelId="{2FE9FC5E-B981-7E4D-AC92-D9EC6C36EDBC}">
      <dgm:prSet/>
      <dgm:spPr/>
      <dgm:t>
        <a:bodyPr/>
        <a:lstStyle/>
        <a:p>
          <a:r>
            <a:rPr lang="en-US" dirty="0"/>
            <a:t>Groundfish fleet</a:t>
          </a:r>
        </a:p>
      </dgm:t>
    </dgm:pt>
    <dgm:pt modelId="{C003559A-72E6-0749-BDE3-BF889B412637}" type="parTrans" cxnId="{3964FCF0-49E2-9A41-8B03-5C496E326386}">
      <dgm:prSet/>
      <dgm:spPr/>
      <dgm:t>
        <a:bodyPr/>
        <a:lstStyle/>
        <a:p>
          <a:endParaRPr lang="en-US"/>
        </a:p>
      </dgm:t>
    </dgm:pt>
    <dgm:pt modelId="{CC4EA00F-C96B-8D47-9443-F31FA82857F2}" type="sibTrans" cxnId="{3964FCF0-49E2-9A41-8B03-5C496E326386}">
      <dgm:prSet/>
      <dgm:spPr/>
      <dgm:t>
        <a:bodyPr/>
        <a:lstStyle/>
        <a:p>
          <a:endParaRPr lang="en-US"/>
        </a:p>
      </dgm:t>
    </dgm:pt>
    <dgm:pt modelId="{6F89CAE9-1F70-EA4D-84D9-D54DF2193B3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FC408433-B96C-AC4C-BE7A-38126ADC3D40}" type="parTrans" cxnId="{88DA5B47-1AA1-9A41-9F95-A57F71FD541C}">
      <dgm:prSet/>
      <dgm:spPr/>
      <dgm:t>
        <a:bodyPr/>
        <a:lstStyle/>
        <a:p>
          <a:endParaRPr lang="en-US"/>
        </a:p>
      </dgm:t>
    </dgm:pt>
    <dgm:pt modelId="{82CA3498-D8ED-DE4A-84BE-D67085A4ABF0}" type="sibTrans" cxnId="{88DA5B47-1AA1-9A41-9F95-A57F71FD541C}">
      <dgm:prSet/>
      <dgm:spPr/>
      <dgm:t>
        <a:bodyPr/>
        <a:lstStyle/>
        <a:p>
          <a:endParaRPr lang="en-US"/>
        </a:p>
      </dgm:t>
    </dgm:pt>
    <dgm:pt modelId="{B5176AD0-F8A2-DA46-B1FA-4527B63DC37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Midwater trawl</a:t>
          </a:r>
        </a:p>
      </dgm:t>
    </dgm:pt>
    <dgm:pt modelId="{B856E607-E32D-BF42-A4E4-48BD99633DB9}" type="parTrans" cxnId="{5E5D1CC1-AE32-7341-9849-70EC487D17AC}">
      <dgm:prSet/>
      <dgm:spPr/>
      <dgm:t>
        <a:bodyPr/>
        <a:lstStyle/>
        <a:p>
          <a:endParaRPr lang="en-US"/>
        </a:p>
      </dgm:t>
    </dgm:pt>
    <dgm:pt modelId="{6426784A-6863-5241-9DE8-8F1D9F82B2E5}" type="sibTrans" cxnId="{5E5D1CC1-AE32-7341-9849-70EC487D17AC}">
      <dgm:prSet/>
      <dgm:spPr/>
      <dgm:t>
        <a:bodyPr/>
        <a:lstStyle/>
        <a:p>
          <a:endParaRPr lang="en-US"/>
        </a:p>
      </dgm:t>
    </dgm:pt>
    <dgm:pt modelId="{2A4EE662-B9BC-7547-8163-8364D938A6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Scallop</a:t>
          </a:r>
        </a:p>
      </dgm:t>
    </dgm:pt>
    <dgm:pt modelId="{F9FF9888-25F4-D24A-9211-DBB8AF6E0144}" type="parTrans" cxnId="{3B383189-9008-1346-8EFB-E79F581E8DE4}">
      <dgm:prSet/>
      <dgm:spPr/>
      <dgm:t>
        <a:bodyPr/>
        <a:lstStyle/>
        <a:p>
          <a:endParaRPr lang="en-US"/>
        </a:p>
      </dgm:t>
    </dgm:pt>
    <dgm:pt modelId="{CCA01BA6-EEB2-9B48-8694-93021D332D56}" type="sibTrans" cxnId="{3B383189-9008-1346-8EFB-E79F581E8DE4}">
      <dgm:prSet/>
      <dgm:spPr/>
      <dgm:t>
        <a:bodyPr/>
        <a:lstStyle/>
        <a:p>
          <a:endParaRPr lang="en-US"/>
        </a:p>
      </dgm:t>
    </dgm:pt>
    <dgm:pt modelId="{A7FFA139-EA5B-E648-915D-A82C6F15FAE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Small-mesh</a:t>
          </a:r>
        </a:p>
      </dgm:t>
    </dgm:pt>
    <dgm:pt modelId="{E6844DE7-8212-2C44-B849-EB6AE4918F5C}" type="parTrans" cxnId="{88F7D414-5F3E-8743-8A33-B74B0553248C}">
      <dgm:prSet/>
      <dgm:spPr/>
      <dgm:t>
        <a:bodyPr/>
        <a:lstStyle/>
        <a:p>
          <a:endParaRPr lang="en-US"/>
        </a:p>
      </dgm:t>
    </dgm:pt>
    <dgm:pt modelId="{B588E369-1C2B-744C-9AB2-E97EA7B728A2}" type="sibTrans" cxnId="{88F7D414-5F3E-8743-8A33-B74B0553248C}">
      <dgm:prSet/>
      <dgm:spPr/>
      <dgm:t>
        <a:bodyPr/>
        <a:lstStyle/>
        <a:p>
          <a:endParaRPr lang="en-US"/>
        </a:p>
      </dgm:t>
    </dgm:pt>
    <dgm:pt modelId="{30DA6232-BD8E-5F4F-A8ED-4ED38864497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</a:t>
          </a:r>
        </a:p>
      </dgm:t>
    </dgm:pt>
    <dgm:pt modelId="{71D92B89-6A5E-E542-8591-4B2F11A97254}" type="parTrans" cxnId="{52EC1DBF-EEFE-4741-89F1-91EB221152DA}">
      <dgm:prSet/>
      <dgm:spPr/>
      <dgm:t>
        <a:bodyPr/>
        <a:lstStyle/>
        <a:p>
          <a:endParaRPr lang="en-US"/>
        </a:p>
      </dgm:t>
    </dgm:pt>
    <dgm:pt modelId="{FBDB0781-D2D0-434A-A4BB-47E69FDC321A}" type="sibTrans" cxnId="{52EC1DBF-EEFE-4741-89F1-91EB221152DA}">
      <dgm:prSet/>
      <dgm:spPr/>
      <dgm:t>
        <a:bodyPr/>
        <a:lstStyle/>
        <a:p>
          <a:endParaRPr lang="en-US"/>
        </a:p>
      </dgm:t>
    </dgm:pt>
    <dgm:pt modelId="{D71C3EFF-5585-4B49-BAF2-8864DED31D8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 sub-component</a:t>
          </a:r>
        </a:p>
      </dgm:t>
    </dgm:pt>
    <dgm:pt modelId="{4C7B449E-5536-4341-B3FF-E0C1F45A0CAE}" type="parTrans" cxnId="{36E01A31-E288-C74C-8E1B-6030E871A8FF}">
      <dgm:prSet/>
      <dgm:spPr/>
      <dgm:t>
        <a:bodyPr/>
        <a:lstStyle/>
        <a:p>
          <a:endParaRPr lang="en-US"/>
        </a:p>
      </dgm:t>
    </dgm:pt>
    <dgm:pt modelId="{61B98C61-0FB9-EC42-AE97-21C0C097425F}" type="sibTrans" cxnId="{36E01A31-E288-C74C-8E1B-6030E871A8FF}">
      <dgm:prSet/>
      <dgm:spPr/>
      <dgm:t>
        <a:bodyPr/>
        <a:lstStyle/>
        <a:p>
          <a:endParaRPr lang="en-US"/>
        </a:p>
      </dgm:t>
    </dgm:pt>
    <dgm:pt modelId="{18972EAA-2B0D-7948-96EA-38856287373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</a:t>
          </a:r>
        </a:p>
      </dgm:t>
    </dgm:pt>
    <dgm:pt modelId="{0D7520A2-E15D-C54E-84C4-5E480DE0C43D}" type="parTrans" cxnId="{94B900C6-7AA3-6443-96EC-9AC202D4158C}">
      <dgm:prSet/>
      <dgm:spPr/>
      <dgm:t>
        <a:bodyPr/>
        <a:lstStyle/>
        <a:p>
          <a:endParaRPr lang="en-US"/>
        </a:p>
      </dgm:t>
    </dgm:pt>
    <dgm:pt modelId="{0FA4D2B8-6B5C-D441-8065-3E0646FBF080}" type="sibTrans" cxnId="{94B900C6-7AA3-6443-96EC-9AC202D4158C}">
      <dgm:prSet/>
      <dgm:spPr/>
      <dgm:t>
        <a:bodyPr/>
        <a:lstStyle/>
        <a:p>
          <a:endParaRPr lang="en-US"/>
        </a:p>
      </dgm:t>
    </dgm:pt>
    <dgm:pt modelId="{2E6B4BCE-860A-8449-B8E5-DBE0F8F6394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</a:t>
          </a:r>
        </a:p>
      </dgm:t>
    </dgm:pt>
    <dgm:pt modelId="{89704A14-8E5F-A34A-A3CD-CED1207FB450}" type="parTrans" cxnId="{247284B1-B86E-CC46-AC22-967CF8BE19C6}">
      <dgm:prSet/>
      <dgm:spPr/>
      <dgm:t>
        <a:bodyPr/>
        <a:lstStyle/>
        <a:p>
          <a:endParaRPr lang="en-US"/>
        </a:p>
      </dgm:t>
    </dgm:pt>
    <dgm:pt modelId="{E2881B84-3CF8-2F48-AF09-8F9ECB443C2B}" type="sibTrans" cxnId="{247284B1-B86E-CC46-AC22-967CF8BE19C6}">
      <dgm:prSet/>
      <dgm:spPr/>
      <dgm:t>
        <a:bodyPr/>
        <a:lstStyle/>
        <a:p>
          <a:endParaRPr lang="en-US"/>
        </a:p>
      </dgm:t>
    </dgm:pt>
    <dgm:pt modelId="{BECB6D06-3BCB-CA4A-A6E6-9A54D7F3FE6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</a:t>
          </a:r>
        </a:p>
      </dgm:t>
    </dgm:pt>
    <dgm:pt modelId="{1AC83564-0235-524A-83D7-648976A6081D}" type="parTrans" cxnId="{DEB0B801-AB2C-F84C-A582-4A099C335962}">
      <dgm:prSet/>
      <dgm:spPr/>
      <dgm:t>
        <a:bodyPr/>
        <a:lstStyle/>
        <a:p>
          <a:endParaRPr lang="en-US"/>
        </a:p>
      </dgm:t>
    </dgm:pt>
    <dgm:pt modelId="{72DAE25A-4CDF-3840-BED8-FA7090DD946F}" type="sibTrans" cxnId="{DEB0B801-AB2C-F84C-A582-4A099C335962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09707D4-B620-4847-BC5D-565DAE8F8A8E}" type="pres">
      <dgm:prSet presAssocID="{C003559A-72E6-0749-BDE3-BF889B412637}" presName="Name37" presStyleLbl="parChTrans1D3" presStyleIdx="0" presStyleCnt="2"/>
      <dgm:spPr/>
    </dgm:pt>
    <dgm:pt modelId="{FC994287-6423-414D-8B6F-E735EF4A424D}" type="pres">
      <dgm:prSet presAssocID="{2FE9FC5E-B981-7E4D-AC92-D9EC6C36EDBC}" presName="hierRoot2" presStyleCnt="0">
        <dgm:presLayoutVars>
          <dgm:hierBranch val="init"/>
        </dgm:presLayoutVars>
      </dgm:prSet>
      <dgm:spPr/>
    </dgm:pt>
    <dgm:pt modelId="{F2996065-351F-A74D-A9DA-947B66984552}" type="pres">
      <dgm:prSet presAssocID="{2FE9FC5E-B981-7E4D-AC92-D9EC6C36EDBC}" presName="rootComposite" presStyleCnt="0"/>
      <dgm:spPr/>
    </dgm:pt>
    <dgm:pt modelId="{AD66414D-5913-8141-80C0-4FB3C7BAF0CE}" type="pres">
      <dgm:prSet presAssocID="{2FE9FC5E-B981-7E4D-AC92-D9EC6C36EDBC}" presName="rootText" presStyleLbl="node3" presStyleIdx="0" presStyleCnt="2">
        <dgm:presLayoutVars>
          <dgm:chPref val="3"/>
        </dgm:presLayoutVars>
      </dgm:prSet>
      <dgm:spPr/>
    </dgm:pt>
    <dgm:pt modelId="{C75AD5A6-D0B5-684D-AB5F-D8530F598897}" type="pres">
      <dgm:prSet presAssocID="{2FE9FC5E-B981-7E4D-AC92-D9EC6C36EDBC}" presName="rootConnector" presStyleLbl="node3" presStyleIdx="0" presStyleCnt="2"/>
      <dgm:spPr/>
    </dgm:pt>
    <dgm:pt modelId="{0320552A-0030-7641-9D3B-29CC26196C50}" type="pres">
      <dgm:prSet presAssocID="{2FE9FC5E-B981-7E4D-AC92-D9EC6C36EDBC}" presName="hierChild4" presStyleCnt="0"/>
      <dgm:spPr/>
    </dgm:pt>
    <dgm:pt modelId="{C5FB34AA-1850-7C43-8D49-7F6B278CC5F6}" type="pres">
      <dgm:prSet presAssocID="{E556DC90-8D75-2441-B3C4-349E1945C094}" presName="Name37" presStyleLbl="parChTrans1D4" presStyleIdx="0" presStyleCnt="1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4" presStyleIdx="0" presStyleCnt="12" custLinFactX="21055" custLinFactNeighborX="100000" custLinFactNeighborY="11058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4" presStyleIdx="0" presStyleCnt="1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4" presStyleIdx="1" presStyleCnt="1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4" presStyleIdx="1" presStyleCnt="12" custLinFactX="-21100" custLinFactNeighborX="-100000" custLinFactNeighborY="11058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4" presStyleIdx="1" presStyleCnt="12"/>
      <dgm:spPr/>
    </dgm:pt>
    <dgm:pt modelId="{DD4A08F9-7291-C94D-9E80-89FAAA6A1BB0}" type="pres">
      <dgm:prSet presAssocID="{79614999-89A6-704D-B3C2-F1EA7D8B95D5}" presName="hierChild4" presStyleCnt="0"/>
      <dgm:spPr/>
    </dgm:pt>
    <dgm:pt modelId="{7ACE4531-6AE8-B34E-9C1D-CD7C1B494F83}" type="pres">
      <dgm:prSet presAssocID="{AA12967A-F772-9A4F-A2E7-1989A4D64F03}" presName="Name37" presStyleLbl="parChTrans1D4" presStyleIdx="2" presStyleCnt="12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12" custLinFactNeighborX="-5877" custLinFactNeighborY="82408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12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73235BC4-4C36-5C4D-B2E3-B8FC51498EBE}" type="pres">
      <dgm:prSet presAssocID="{93AE3849-A2CD-8046-A795-444A44946F8C}" presName="Name37" presStyleLbl="parChTrans1D4" presStyleIdx="3" presStyleCnt="12"/>
      <dgm:spPr/>
    </dgm:pt>
    <dgm:pt modelId="{989D0B30-BEE5-DC44-A393-9373997F2DBE}" type="pres">
      <dgm:prSet presAssocID="{2CCDBE2D-CD40-D24F-A692-FE83BC737376}" presName="hierRoot2" presStyleCnt="0">
        <dgm:presLayoutVars>
          <dgm:hierBranch val="init"/>
        </dgm:presLayoutVars>
      </dgm:prSet>
      <dgm:spPr/>
    </dgm:pt>
    <dgm:pt modelId="{D64D93A6-60A8-AE41-914B-616E8C001FC8}" type="pres">
      <dgm:prSet presAssocID="{2CCDBE2D-CD40-D24F-A692-FE83BC737376}" presName="rootComposite" presStyleCnt="0"/>
      <dgm:spPr/>
    </dgm:pt>
    <dgm:pt modelId="{15104183-150F-E043-AA68-16E356119BBD}" type="pres">
      <dgm:prSet presAssocID="{2CCDBE2D-CD40-D24F-A692-FE83BC737376}" presName="rootText" presStyleLbl="node4" presStyleIdx="3" presStyleCnt="12" custLinFactX="-100000" custLinFactNeighborX="-148804" custLinFactNeighborY="81944">
        <dgm:presLayoutVars>
          <dgm:chPref val="3"/>
        </dgm:presLayoutVars>
      </dgm:prSet>
      <dgm:spPr/>
    </dgm:pt>
    <dgm:pt modelId="{3B3C0869-08D5-3E47-8C46-157936E143D7}" type="pres">
      <dgm:prSet presAssocID="{2CCDBE2D-CD40-D24F-A692-FE83BC737376}" presName="rootConnector" presStyleLbl="node4" presStyleIdx="3" presStyleCnt="12"/>
      <dgm:spPr/>
    </dgm:pt>
    <dgm:pt modelId="{11D6F82A-7ED8-CB4C-A4DB-F60DB0437A43}" type="pres">
      <dgm:prSet presAssocID="{2CCDBE2D-CD40-D24F-A692-FE83BC737376}" presName="hierChild4" presStyleCnt="0"/>
      <dgm:spPr/>
    </dgm:pt>
    <dgm:pt modelId="{1D06E6BC-90BC-3C4F-8E5F-CD3961316B04}" type="pres">
      <dgm:prSet presAssocID="{0D7520A2-E15D-C54E-84C4-5E480DE0C43D}" presName="Name37" presStyleLbl="parChTrans1D4" presStyleIdx="4" presStyleCnt="12"/>
      <dgm:spPr/>
    </dgm:pt>
    <dgm:pt modelId="{B6CF37C9-49D9-8649-9D26-BE01B1EA3A6F}" type="pres">
      <dgm:prSet presAssocID="{18972EAA-2B0D-7948-96EA-38856287373F}" presName="hierRoot2" presStyleCnt="0">
        <dgm:presLayoutVars>
          <dgm:hierBranch val="init"/>
        </dgm:presLayoutVars>
      </dgm:prSet>
      <dgm:spPr/>
    </dgm:pt>
    <dgm:pt modelId="{01FD91A1-77CD-EC42-A9C1-DCBA1C9CF0FA}" type="pres">
      <dgm:prSet presAssocID="{18972EAA-2B0D-7948-96EA-38856287373F}" presName="rootComposite" presStyleCnt="0"/>
      <dgm:spPr/>
    </dgm:pt>
    <dgm:pt modelId="{8070880A-6D9D-3E45-BBA5-857722588F19}" type="pres">
      <dgm:prSet presAssocID="{18972EAA-2B0D-7948-96EA-38856287373F}" presName="rootText" presStyleLbl="node4" presStyleIdx="4" presStyleCnt="12" custLinFactX="-198285" custLinFactY="23264" custLinFactNeighborX="-200000" custLinFactNeighborY="100000">
        <dgm:presLayoutVars>
          <dgm:chPref val="3"/>
        </dgm:presLayoutVars>
      </dgm:prSet>
      <dgm:spPr/>
    </dgm:pt>
    <dgm:pt modelId="{87189835-0967-8044-A641-DF494EDED7FD}" type="pres">
      <dgm:prSet presAssocID="{18972EAA-2B0D-7948-96EA-38856287373F}" presName="rootConnector" presStyleLbl="node4" presStyleIdx="4" presStyleCnt="12"/>
      <dgm:spPr/>
    </dgm:pt>
    <dgm:pt modelId="{670BD775-5E96-2040-AB67-45AFD6D52133}" type="pres">
      <dgm:prSet presAssocID="{18972EAA-2B0D-7948-96EA-38856287373F}" presName="hierChild4" presStyleCnt="0"/>
      <dgm:spPr/>
    </dgm:pt>
    <dgm:pt modelId="{7A2021B6-E5D2-C743-9D15-423C7B6516AB}" type="pres">
      <dgm:prSet presAssocID="{18972EAA-2B0D-7948-96EA-38856287373F}" presName="hierChild5" presStyleCnt="0"/>
      <dgm:spPr/>
    </dgm:pt>
    <dgm:pt modelId="{6CD4CCA3-ADBD-DA47-BDCB-B2C4609F041A}" type="pres">
      <dgm:prSet presAssocID="{89704A14-8E5F-A34A-A3CD-CED1207FB450}" presName="Name37" presStyleLbl="parChTrans1D4" presStyleIdx="5" presStyleCnt="12"/>
      <dgm:spPr/>
    </dgm:pt>
    <dgm:pt modelId="{517B9393-14E4-064D-A2A3-CB0F0F7E0437}" type="pres">
      <dgm:prSet presAssocID="{2E6B4BCE-860A-8449-B8E5-DBE0F8F63945}" presName="hierRoot2" presStyleCnt="0">
        <dgm:presLayoutVars>
          <dgm:hierBranch val="init"/>
        </dgm:presLayoutVars>
      </dgm:prSet>
      <dgm:spPr/>
    </dgm:pt>
    <dgm:pt modelId="{124AD52B-5E42-C84E-A341-BCC4B1D9EF6A}" type="pres">
      <dgm:prSet presAssocID="{2E6B4BCE-860A-8449-B8E5-DBE0F8F63945}" presName="rootComposite" presStyleCnt="0"/>
      <dgm:spPr/>
    </dgm:pt>
    <dgm:pt modelId="{7E75A885-90A3-2F4E-871B-4C65946DDE1A}" type="pres">
      <dgm:prSet presAssocID="{2E6B4BCE-860A-8449-B8E5-DBE0F8F63945}" presName="rootText" presStyleLbl="node4" presStyleIdx="5" presStyleCnt="12" custLinFactX="-100000" custLinFactNeighborX="-137001" custLinFactNeighborY="60744">
        <dgm:presLayoutVars>
          <dgm:chPref val="3"/>
        </dgm:presLayoutVars>
      </dgm:prSet>
      <dgm:spPr/>
    </dgm:pt>
    <dgm:pt modelId="{51C085B7-6160-BF42-9AC9-8AFAF050F94D}" type="pres">
      <dgm:prSet presAssocID="{2E6B4BCE-860A-8449-B8E5-DBE0F8F63945}" presName="rootConnector" presStyleLbl="node4" presStyleIdx="5" presStyleCnt="12"/>
      <dgm:spPr/>
    </dgm:pt>
    <dgm:pt modelId="{DE16C8EC-ABD7-3C4A-9231-76BB951A8DFF}" type="pres">
      <dgm:prSet presAssocID="{2E6B4BCE-860A-8449-B8E5-DBE0F8F63945}" presName="hierChild4" presStyleCnt="0"/>
      <dgm:spPr/>
    </dgm:pt>
    <dgm:pt modelId="{507A89A8-43AA-CF4B-8D65-7411DF9F596A}" type="pres">
      <dgm:prSet presAssocID="{2E6B4BCE-860A-8449-B8E5-DBE0F8F63945}" presName="hierChild5" presStyleCnt="0"/>
      <dgm:spPr/>
    </dgm:pt>
    <dgm:pt modelId="{CB42EF46-0B58-914A-BA03-E1340278B5F7}" type="pres">
      <dgm:prSet presAssocID="{1AC83564-0235-524A-83D7-648976A6081D}" presName="Name37" presStyleLbl="parChTrans1D4" presStyleIdx="6" presStyleCnt="12"/>
      <dgm:spPr/>
    </dgm:pt>
    <dgm:pt modelId="{438DA038-97C9-7C46-BDCA-2F7FD586B32E}" type="pres">
      <dgm:prSet presAssocID="{BECB6D06-3BCB-CA4A-A6E6-9A54D7F3FE6A}" presName="hierRoot2" presStyleCnt="0">
        <dgm:presLayoutVars>
          <dgm:hierBranch val="init"/>
        </dgm:presLayoutVars>
      </dgm:prSet>
      <dgm:spPr/>
    </dgm:pt>
    <dgm:pt modelId="{05518DDD-02BA-D241-97CF-B19827BFEA58}" type="pres">
      <dgm:prSet presAssocID="{BECB6D06-3BCB-CA4A-A6E6-9A54D7F3FE6A}" presName="rootComposite" presStyleCnt="0"/>
      <dgm:spPr/>
    </dgm:pt>
    <dgm:pt modelId="{758C4E8E-D5A9-C842-A8AD-147A5CCD7FC5}" type="pres">
      <dgm:prSet presAssocID="{BECB6D06-3BCB-CA4A-A6E6-9A54D7F3FE6A}" presName="rootText" presStyleLbl="node4" presStyleIdx="6" presStyleCnt="12" custLinFactX="-198284" custLinFactNeighborX="-200000" custLinFactNeighborY="4405">
        <dgm:presLayoutVars>
          <dgm:chPref val="3"/>
        </dgm:presLayoutVars>
      </dgm:prSet>
      <dgm:spPr/>
    </dgm:pt>
    <dgm:pt modelId="{E5DDF00B-8072-A24E-966D-A191534B7861}" type="pres">
      <dgm:prSet presAssocID="{BECB6D06-3BCB-CA4A-A6E6-9A54D7F3FE6A}" presName="rootConnector" presStyleLbl="node4" presStyleIdx="6" presStyleCnt="12"/>
      <dgm:spPr/>
    </dgm:pt>
    <dgm:pt modelId="{AF889728-0E8C-1141-875A-81B66A5FF213}" type="pres">
      <dgm:prSet presAssocID="{BECB6D06-3BCB-CA4A-A6E6-9A54D7F3FE6A}" presName="hierChild4" presStyleCnt="0"/>
      <dgm:spPr/>
    </dgm:pt>
    <dgm:pt modelId="{5A02502F-7D60-0E40-8220-5D0AAFD036EE}" type="pres">
      <dgm:prSet presAssocID="{BECB6D06-3BCB-CA4A-A6E6-9A54D7F3FE6A}" presName="hierChild5" presStyleCnt="0"/>
      <dgm:spPr/>
    </dgm:pt>
    <dgm:pt modelId="{05DCE06A-5FB5-334E-A7EE-35785F1548BC}" type="pres">
      <dgm:prSet presAssocID="{2CCDBE2D-CD40-D24F-A692-FE83BC737376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95EF57AA-C6E2-B74F-BB25-D4A1338ECE49}" type="pres">
      <dgm:prSet presAssocID="{2FE9FC5E-B981-7E4D-AC92-D9EC6C36EDBC}" presName="hierChild5" presStyleCnt="0"/>
      <dgm:spPr/>
    </dgm:pt>
    <dgm:pt modelId="{C3A94117-F689-C948-8150-BA2468B3B468}" type="pres">
      <dgm:prSet presAssocID="{FC408433-B96C-AC4C-BE7A-38126ADC3D40}" presName="Name37" presStyleLbl="parChTrans1D3" presStyleIdx="1" presStyleCnt="2"/>
      <dgm:spPr/>
    </dgm:pt>
    <dgm:pt modelId="{0F4ADD66-8B67-DE41-A040-7E1966FA625A}" type="pres">
      <dgm:prSet presAssocID="{6F89CAE9-1F70-EA4D-84D9-D54DF2193B39}" presName="hierRoot2" presStyleCnt="0">
        <dgm:presLayoutVars>
          <dgm:hierBranch val="init"/>
        </dgm:presLayoutVars>
      </dgm:prSet>
      <dgm:spPr/>
    </dgm:pt>
    <dgm:pt modelId="{2F4C40CD-AAB2-A849-B2C8-353925174737}" type="pres">
      <dgm:prSet presAssocID="{6F89CAE9-1F70-EA4D-84D9-D54DF2193B39}" presName="rootComposite" presStyleCnt="0"/>
      <dgm:spPr/>
    </dgm:pt>
    <dgm:pt modelId="{C97AE745-CC77-1F47-B480-5D52ACC033D5}" type="pres">
      <dgm:prSet presAssocID="{6F89CAE9-1F70-EA4D-84D9-D54DF2193B39}" presName="rootText" presStyleLbl="node3" presStyleIdx="1" presStyleCnt="2">
        <dgm:presLayoutVars>
          <dgm:chPref val="3"/>
        </dgm:presLayoutVars>
      </dgm:prSet>
      <dgm:spPr/>
    </dgm:pt>
    <dgm:pt modelId="{B1C82148-B214-6748-AC9F-7A6509A56F5E}" type="pres">
      <dgm:prSet presAssocID="{6F89CAE9-1F70-EA4D-84D9-D54DF2193B39}" presName="rootConnector" presStyleLbl="node3" presStyleIdx="1" presStyleCnt="2"/>
      <dgm:spPr/>
    </dgm:pt>
    <dgm:pt modelId="{8DD93B25-D891-C645-8839-25EF2CE402ED}" type="pres">
      <dgm:prSet presAssocID="{6F89CAE9-1F70-EA4D-84D9-D54DF2193B39}" presName="hierChild4" presStyleCnt="0"/>
      <dgm:spPr/>
    </dgm:pt>
    <dgm:pt modelId="{B0DFBA58-285D-1D49-9D33-7C487279F8B2}" type="pres">
      <dgm:prSet presAssocID="{B856E607-E32D-BF42-A4E4-48BD99633DB9}" presName="Name37" presStyleLbl="parChTrans1D4" presStyleIdx="7" presStyleCnt="12"/>
      <dgm:spPr/>
    </dgm:pt>
    <dgm:pt modelId="{4CC16E5D-DD5E-404F-8D18-F0F0AEF70D09}" type="pres">
      <dgm:prSet presAssocID="{B5176AD0-F8A2-DA46-B1FA-4527B63DC371}" presName="hierRoot2" presStyleCnt="0">
        <dgm:presLayoutVars>
          <dgm:hierBranch val="init"/>
        </dgm:presLayoutVars>
      </dgm:prSet>
      <dgm:spPr/>
    </dgm:pt>
    <dgm:pt modelId="{57ABA32F-162F-D145-809A-3818679D14A2}" type="pres">
      <dgm:prSet presAssocID="{B5176AD0-F8A2-DA46-B1FA-4527B63DC371}" presName="rootComposite" presStyleCnt="0"/>
      <dgm:spPr/>
    </dgm:pt>
    <dgm:pt modelId="{CAA7EF78-4902-E245-8C22-2198A88A5FFF}" type="pres">
      <dgm:prSet presAssocID="{B5176AD0-F8A2-DA46-B1FA-4527B63DC371}" presName="rootText" presStyleLbl="node4" presStyleIdx="7" presStyleCnt="12">
        <dgm:presLayoutVars>
          <dgm:chPref val="3"/>
        </dgm:presLayoutVars>
      </dgm:prSet>
      <dgm:spPr/>
    </dgm:pt>
    <dgm:pt modelId="{ECFBCE6C-78B3-A947-B861-402EAB14070E}" type="pres">
      <dgm:prSet presAssocID="{B5176AD0-F8A2-DA46-B1FA-4527B63DC371}" presName="rootConnector" presStyleLbl="node4" presStyleIdx="7" presStyleCnt="12"/>
      <dgm:spPr/>
    </dgm:pt>
    <dgm:pt modelId="{7A7F3B2F-5881-C246-A71B-76FABFC0B005}" type="pres">
      <dgm:prSet presAssocID="{B5176AD0-F8A2-DA46-B1FA-4527B63DC371}" presName="hierChild4" presStyleCnt="0"/>
      <dgm:spPr/>
    </dgm:pt>
    <dgm:pt modelId="{EF3ACCA5-8CAA-9D4B-9C92-52E791BB3A06}" type="pres">
      <dgm:prSet presAssocID="{B5176AD0-F8A2-DA46-B1FA-4527B63DC371}" presName="hierChild5" presStyleCnt="0"/>
      <dgm:spPr/>
    </dgm:pt>
    <dgm:pt modelId="{B47AB7B8-6B72-C449-BF2A-7837270302BB}" type="pres">
      <dgm:prSet presAssocID="{F9FF9888-25F4-D24A-9211-DBB8AF6E0144}" presName="Name37" presStyleLbl="parChTrans1D4" presStyleIdx="8" presStyleCnt="12"/>
      <dgm:spPr/>
    </dgm:pt>
    <dgm:pt modelId="{8829B229-91C6-284A-A193-80A3F80970C6}" type="pres">
      <dgm:prSet presAssocID="{2A4EE662-B9BC-7547-8163-8364D938A6B2}" presName="hierRoot2" presStyleCnt="0">
        <dgm:presLayoutVars>
          <dgm:hierBranch val="init"/>
        </dgm:presLayoutVars>
      </dgm:prSet>
      <dgm:spPr/>
    </dgm:pt>
    <dgm:pt modelId="{2D90C8B9-77C2-504F-828D-22152A316E6F}" type="pres">
      <dgm:prSet presAssocID="{2A4EE662-B9BC-7547-8163-8364D938A6B2}" presName="rootComposite" presStyleCnt="0"/>
      <dgm:spPr/>
    </dgm:pt>
    <dgm:pt modelId="{8FDD0EE8-1D2D-2A4F-9C58-B79EC28712EF}" type="pres">
      <dgm:prSet presAssocID="{2A4EE662-B9BC-7547-8163-8364D938A6B2}" presName="rootText" presStyleLbl="node4" presStyleIdx="8" presStyleCnt="12">
        <dgm:presLayoutVars>
          <dgm:chPref val="3"/>
        </dgm:presLayoutVars>
      </dgm:prSet>
      <dgm:spPr/>
    </dgm:pt>
    <dgm:pt modelId="{126BB115-96D0-2748-8C7B-3A504BC4DAD2}" type="pres">
      <dgm:prSet presAssocID="{2A4EE662-B9BC-7547-8163-8364D938A6B2}" presName="rootConnector" presStyleLbl="node4" presStyleIdx="8" presStyleCnt="12"/>
      <dgm:spPr/>
    </dgm:pt>
    <dgm:pt modelId="{BE44AA79-4542-9F40-8DA0-6406DA7955E8}" type="pres">
      <dgm:prSet presAssocID="{2A4EE662-B9BC-7547-8163-8364D938A6B2}" presName="hierChild4" presStyleCnt="0"/>
      <dgm:spPr/>
    </dgm:pt>
    <dgm:pt modelId="{25BAA757-8ED0-F54C-A3B6-B7CB1A6E6018}" type="pres">
      <dgm:prSet presAssocID="{2A4EE662-B9BC-7547-8163-8364D938A6B2}" presName="hierChild5" presStyleCnt="0"/>
      <dgm:spPr/>
    </dgm:pt>
    <dgm:pt modelId="{12AC7B23-8B0F-3747-8CD9-49A4988E7B4D}" type="pres">
      <dgm:prSet presAssocID="{E6844DE7-8212-2C44-B849-EB6AE4918F5C}" presName="Name37" presStyleLbl="parChTrans1D4" presStyleIdx="9" presStyleCnt="12"/>
      <dgm:spPr/>
    </dgm:pt>
    <dgm:pt modelId="{4E5DB618-5CFF-724E-8984-B3A726976438}" type="pres">
      <dgm:prSet presAssocID="{A7FFA139-EA5B-E648-915D-A82C6F15FAEB}" presName="hierRoot2" presStyleCnt="0">
        <dgm:presLayoutVars>
          <dgm:hierBranch val="init"/>
        </dgm:presLayoutVars>
      </dgm:prSet>
      <dgm:spPr/>
    </dgm:pt>
    <dgm:pt modelId="{3A9792A9-888C-244C-80CB-9C058C67C28A}" type="pres">
      <dgm:prSet presAssocID="{A7FFA139-EA5B-E648-915D-A82C6F15FAEB}" presName="rootComposite" presStyleCnt="0"/>
      <dgm:spPr/>
    </dgm:pt>
    <dgm:pt modelId="{58797BCC-77B3-2847-B167-E46B253C146C}" type="pres">
      <dgm:prSet presAssocID="{A7FFA139-EA5B-E648-915D-A82C6F15FAEB}" presName="rootText" presStyleLbl="node4" presStyleIdx="9" presStyleCnt="12">
        <dgm:presLayoutVars>
          <dgm:chPref val="3"/>
        </dgm:presLayoutVars>
      </dgm:prSet>
      <dgm:spPr/>
    </dgm:pt>
    <dgm:pt modelId="{89F47174-F227-814C-80BC-D8548ACB1C0F}" type="pres">
      <dgm:prSet presAssocID="{A7FFA139-EA5B-E648-915D-A82C6F15FAEB}" presName="rootConnector" presStyleLbl="node4" presStyleIdx="9" presStyleCnt="12"/>
      <dgm:spPr/>
    </dgm:pt>
    <dgm:pt modelId="{A3D354F6-5684-AA4D-BD64-490FED5AD1CB}" type="pres">
      <dgm:prSet presAssocID="{A7FFA139-EA5B-E648-915D-A82C6F15FAEB}" presName="hierChild4" presStyleCnt="0"/>
      <dgm:spPr/>
    </dgm:pt>
    <dgm:pt modelId="{56D966CA-59CE-884E-874D-62D8B9B5A8AD}" type="pres">
      <dgm:prSet presAssocID="{A7FFA139-EA5B-E648-915D-A82C6F15FAEB}" presName="hierChild5" presStyleCnt="0"/>
      <dgm:spPr/>
    </dgm:pt>
    <dgm:pt modelId="{AF269B89-BB95-5049-BE1B-3F51A503FF77}" type="pres">
      <dgm:prSet presAssocID="{71D92B89-6A5E-E542-8591-4B2F11A97254}" presName="Name37" presStyleLbl="parChTrans1D4" presStyleIdx="10" presStyleCnt="12"/>
      <dgm:spPr/>
    </dgm:pt>
    <dgm:pt modelId="{B0B358BC-7BBD-4144-87DD-4A91FC3353AD}" type="pres">
      <dgm:prSet presAssocID="{30DA6232-BD8E-5F4F-A8ED-4ED38864497F}" presName="hierRoot2" presStyleCnt="0">
        <dgm:presLayoutVars>
          <dgm:hierBranch val="init"/>
        </dgm:presLayoutVars>
      </dgm:prSet>
      <dgm:spPr/>
    </dgm:pt>
    <dgm:pt modelId="{D31AB668-D22D-E24E-BEBB-FBFE8C341648}" type="pres">
      <dgm:prSet presAssocID="{30DA6232-BD8E-5F4F-A8ED-4ED38864497F}" presName="rootComposite" presStyleCnt="0"/>
      <dgm:spPr/>
    </dgm:pt>
    <dgm:pt modelId="{C4FFA5A3-9BF8-8F43-9259-12332A2E49D9}" type="pres">
      <dgm:prSet presAssocID="{30DA6232-BD8E-5F4F-A8ED-4ED38864497F}" presName="rootText" presStyleLbl="node4" presStyleIdx="10" presStyleCnt="12">
        <dgm:presLayoutVars>
          <dgm:chPref val="3"/>
        </dgm:presLayoutVars>
      </dgm:prSet>
      <dgm:spPr/>
    </dgm:pt>
    <dgm:pt modelId="{59A5ADB2-91ED-5843-8AB2-06C56EDF53D9}" type="pres">
      <dgm:prSet presAssocID="{30DA6232-BD8E-5F4F-A8ED-4ED38864497F}" presName="rootConnector" presStyleLbl="node4" presStyleIdx="10" presStyleCnt="12"/>
      <dgm:spPr/>
    </dgm:pt>
    <dgm:pt modelId="{3C04BBA8-C0C1-0240-B999-E5314524B0BE}" type="pres">
      <dgm:prSet presAssocID="{30DA6232-BD8E-5F4F-A8ED-4ED38864497F}" presName="hierChild4" presStyleCnt="0"/>
      <dgm:spPr/>
    </dgm:pt>
    <dgm:pt modelId="{447B93A3-5BEB-8245-BFED-5423311B046D}" type="pres">
      <dgm:prSet presAssocID="{30DA6232-BD8E-5F4F-A8ED-4ED38864497F}" presName="hierChild5" presStyleCnt="0"/>
      <dgm:spPr/>
    </dgm:pt>
    <dgm:pt modelId="{BB61DD17-1F78-B74B-857E-EFA29B9DFFBC}" type="pres">
      <dgm:prSet presAssocID="{4C7B449E-5536-4341-B3FF-E0C1F45A0CAE}" presName="Name37" presStyleLbl="parChTrans1D4" presStyleIdx="11" presStyleCnt="12"/>
      <dgm:spPr/>
    </dgm:pt>
    <dgm:pt modelId="{07C11235-3DD3-CD4B-B046-6E4CECEAD0AC}" type="pres">
      <dgm:prSet presAssocID="{D71C3EFF-5585-4B49-BAF2-8864DED31D83}" presName="hierRoot2" presStyleCnt="0">
        <dgm:presLayoutVars>
          <dgm:hierBranch val="init"/>
        </dgm:presLayoutVars>
      </dgm:prSet>
      <dgm:spPr/>
    </dgm:pt>
    <dgm:pt modelId="{A4279AB1-CE0D-E04B-9683-D525EC302451}" type="pres">
      <dgm:prSet presAssocID="{D71C3EFF-5585-4B49-BAF2-8864DED31D83}" presName="rootComposite" presStyleCnt="0"/>
      <dgm:spPr/>
    </dgm:pt>
    <dgm:pt modelId="{EC1F51F2-5BB8-9245-AEE3-117A7CFADAB8}" type="pres">
      <dgm:prSet presAssocID="{D71C3EFF-5585-4B49-BAF2-8864DED31D83}" presName="rootText" presStyleLbl="node4" presStyleIdx="11" presStyleCnt="12">
        <dgm:presLayoutVars>
          <dgm:chPref val="3"/>
        </dgm:presLayoutVars>
      </dgm:prSet>
      <dgm:spPr/>
    </dgm:pt>
    <dgm:pt modelId="{A0A529AD-E4B0-C441-BCD0-1C6D37848A7E}" type="pres">
      <dgm:prSet presAssocID="{D71C3EFF-5585-4B49-BAF2-8864DED31D83}" presName="rootConnector" presStyleLbl="node4" presStyleIdx="11" presStyleCnt="12"/>
      <dgm:spPr/>
    </dgm:pt>
    <dgm:pt modelId="{310635A1-49A1-E34B-81E4-613171F68587}" type="pres">
      <dgm:prSet presAssocID="{D71C3EFF-5585-4B49-BAF2-8864DED31D83}" presName="hierChild4" presStyleCnt="0"/>
      <dgm:spPr/>
    </dgm:pt>
    <dgm:pt modelId="{BC15CE84-9348-9A44-A1DC-F568E081F7AF}" type="pres">
      <dgm:prSet presAssocID="{D71C3EFF-5585-4B49-BAF2-8864DED31D83}" presName="hierChild5" presStyleCnt="0"/>
      <dgm:spPr/>
    </dgm:pt>
    <dgm:pt modelId="{933CF59D-A3E1-DD45-8B1F-21F1FF154556}" type="pres">
      <dgm:prSet presAssocID="{6F89CAE9-1F70-EA4D-84D9-D54DF2193B3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DEB0B801-AB2C-F84C-A582-4A099C335962}" srcId="{2CCDBE2D-CD40-D24F-A692-FE83BC737376}" destId="{BECB6D06-3BCB-CA4A-A6E6-9A54D7F3FE6A}" srcOrd="2" destOrd="0" parTransId="{1AC83564-0235-524A-83D7-648976A6081D}" sibTransId="{72DAE25A-4CDF-3840-BED8-FA7090DD946F}"/>
    <dgm:cxn modelId="{A1A27A0A-C375-304D-AD6D-949DD4C46DBA}" type="presOf" srcId="{2FE9FC5E-B981-7E4D-AC92-D9EC6C36EDBC}" destId="{C75AD5A6-D0B5-684D-AB5F-D8530F598897}" srcOrd="1" destOrd="0" presId="urn:microsoft.com/office/officeart/2005/8/layout/orgChart1"/>
    <dgm:cxn modelId="{003D2B12-BECE-BA44-90D7-3BF9A42C6F7B}" type="presOf" srcId="{4C7B449E-5536-4341-B3FF-E0C1F45A0CAE}" destId="{BB61DD17-1F78-B74B-857E-EFA29B9DFFBC}" srcOrd="0" destOrd="0" presId="urn:microsoft.com/office/officeart/2005/8/layout/orgChart1"/>
    <dgm:cxn modelId="{3BE37412-3B95-8741-904C-F3B43833B54C}" type="presOf" srcId="{18972EAA-2B0D-7948-96EA-38856287373F}" destId="{87189835-0967-8044-A641-DF494EDED7FD}" srcOrd="1" destOrd="0" presId="urn:microsoft.com/office/officeart/2005/8/layout/orgChart1"/>
    <dgm:cxn modelId="{C311FD12-513D-6248-B8F8-BC8FB32DC455}" type="presOf" srcId="{605C8F1E-DA6C-9143-9DD0-D414112D9258}" destId="{CDAF039D-B252-E84D-BCED-23FE943C1D4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BFA72814-676A-5E47-B83F-E1B5A690D068}" type="presOf" srcId="{EC87CEA7-C335-C249-A4D9-C315C3363DC6}" destId="{8C9A0B79-F0E3-2749-96B0-A5875CBFAA27}" srcOrd="0" destOrd="0" presId="urn:microsoft.com/office/officeart/2005/8/layout/orgChart1"/>
    <dgm:cxn modelId="{88F7D414-5F3E-8743-8A33-B74B0553248C}" srcId="{6F89CAE9-1F70-EA4D-84D9-D54DF2193B39}" destId="{A7FFA139-EA5B-E648-915D-A82C6F15FAEB}" srcOrd="2" destOrd="0" parTransId="{E6844DE7-8212-2C44-B849-EB6AE4918F5C}" sibTransId="{B588E369-1C2B-744C-9AB2-E97EA7B728A2}"/>
    <dgm:cxn modelId="{1C49D617-E8F9-774F-87CE-F2D84A486EAF}" type="presOf" srcId="{71D92B89-6A5E-E542-8591-4B2F11A97254}" destId="{AF269B89-BB95-5049-BE1B-3F51A503FF77}" srcOrd="0" destOrd="0" presId="urn:microsoft.com/office/officeart/2005/8/layout/orgChart1"/>
    <dgm:cxn modelId="{DD233F19-52B6-B740-BB38-1C935001B092}" type="presOf" srcId="{C44A9499-0E71-974A-AB01-5AC883932C74}" destId="{2113F9D9-D20E-9342-97C0-8D556822BB79}" srcOrd="0" destOrd="0" presId="urn:microsoft.com/office/officeart/2005/8/layout/orgChart1"/>
    <dgm:cxn modelId="{0A96341B-4224-9D4B-84FE-444DD08EB8BC}" type="presOf" srcId="{A7FFA139-EA5B-E648-915D-A82C6F15FAEB}" destId="{89F47174-F227-814C-80BC-D8548ACB1C0F}" srcOrd="1" destOrd="0" presId="urn:microsoft.com/office/officeart/2005/8/layout/orgChart1"/>
    <dgm:cxn modelId="{F65FAC28-059B-D84A-88DB-4BF88B47826A}" type="presOf" srcId="{2E6B4BCE-860A-8449-B8E5-DBE0F8F63945}" destId="{7E75A885-90A3-2F4E-871B-4C65946DDE1A}" srcOrd="0" destOrd="0" presId="urn:microsoft.com/office/officeart/2005/8/layout/orgChart1"/>
    <dgm:cxn modelId="{36E01A31-E288-C74C-8E1B-6030E871A8FF}" srcId="{6F89CAE9-1F70-EA4D-84D9-D54DF2193B39}" destId="{D71C3EFF-5585-4B49-BAF2-8864DED31D83}" srcOrd="4" destOrd="0" parTransId="{4C7B449E-5536-4341-B3FF-E0C1F45A0CAE}" sibTransId="{61B98C61-0FB9-EC42-AE97-21C0C097425F}"/>
    <dgm:cxn modelId="{78AA1D31-7080-4F45-9E27-CCE6A21FA7CC}" srcId="{79614999-89A6-704D-B3C2-F1EA7D8B95D5}" destId="{AB095B2A-9058-5A41-B870-FC96D7129BC9}" srcOrd="0" destOrd="0" parTransId="{AA12967A-F772-9A4F-A2E7-1989A4D64F03}" sibTransId="{16986C35-E7DB-E849-9604-06E58BAA0B4A}"/>
    <dgm:cxn modelId="{23342C32-A303-9F49-A3AE-5B293F0D36F4}" type="presOf" srcId="{2A4EE662-B9BC-7547-8163-8364D938A6B2}" destId="{126BB115-96D0-2748-8C7B-3A504BC4DAD2}" srcOrd="1" destOrd="0" presId="urn:microsoft.com/office/officeart/2005/8/layout/orgChart1"/>
    <dgm:cxn modelId="{D2398033-CED2-4840-906C-0EA46F68778D}" type="presOf" srcId="{EC87CEA7-C335-C249-A4D9-C315C3363DC6}" destId="{402EDAC4-3A42-3A41-8B9F-41D3449004AF}" srcOrd="1" destOrd="0" presId="urn:microsoft.com/office/officeart/2005/8/layout/orgChart1"/>
    <dgm:cxn modelId="{806D4536-DCCF-D04B-9426-553589FF59E4}" type="presOf" srcId="{D71C3EFF-5585-4B49-BAF2-8864DED31D83}" destId="{EC1F51F2-5BB8-9245-AEE3-117A7CFADAB8}" srcOrd="0" destOrd="0" presId="urn:microsoft.com/office/officeart/2005/8/layout/orgChart1"/>
    <dgm:cxn modelId="{52F99237-451C-CD44-8FC2-F4ECF2B6051D}" srcId="{2FE9FC5E-B981-7E4D-AC92-D9EC6C36EDBC}" destId="{79614999-89A6-704D-B3C2-F1EA7D8B95D5}" srcOrd="1" destOrd="0" parTransId="{C44A9499-0E71-974A-AB01-5AC883932C74}" sibTransId="{48FA5F08-66F5-4B4B-96B0-67BF4081FCC9}"/>
    <dgm:cxn modelId="{D3A71A3B-2422-094F-A9FC-8D97BF0EC7F6}" type="presOf" srcId="{B856E607-E32D-BF42-A4E4-48BD99633DB9}" destId="{B0DFBA58-285D-1D49-9D33-7C487279F8B2}" srcOrd="0" destOrd="0" presId="urn:microsoft.com/office/officeart/2005/8/layout/orgChart1"/>
    <dgm:cxn modelId="{0233DC3B-7C12-2048-B863-A3DE3E9B2490}" type="presOf" srcId="{B5176AD0-F8A2-DA46-B1FA-4527B63DC371}" destId="{ECFBCE6C-78B3-A947-B861-402EAB14070E}" srcOrd="1" destOrd="0" presId="urn:microsoft.com/office/officeart/2005/8/layout/orgChart1"/>
    <dgm:cxn modelId="{88DA5B47-1AA1-9A41-9F95-A57F71FD541C}" srcId="{EC87CEA7-C335-C249-A4D9-C315C3363DC6}" destId="{6F89CAE9-1F70-EA4D-84D9-D54DF2193B39}" srcOrd="1" destOrd="0" parTransId="{FC408433-B96C-AC4C-BE7A-38126ADC3D40}" sibTransId="{82CA3498-D8ED-DE4A-84BE-D67085A4ABF0}"/>
    <dgm:cxn modelId="{B8515548-1AA4-9841-85E4-C3528838F873}" type="presOf" srcId="{30DA6232-BD8E-5F4F-A8ED-4ED38864497F}" destId="{59A5ADB2-91ED-5843-8AB2-06C56EDF53D9}" srcOrd="1" destOrd="0" presId="urn:microsoft.com/office/officeart/2005/8/layout/orgChart1"/>
    <dgm:cxn modelId="{BCB50349-732D-6747-8B44-A06C43460F51}" type="presOf" srcId="{E556DC90-8D75-2441-B3C4-349E1945C094}" destId="{C5FB34AA-1850-7C43-8D49-7F6B278CC5F6}" srcOrd="0" destOrd="0" presId="urn:microsoft.com/office/officeart/2005/8/layout/orgChart1"/>
    <dgm:cxn modelId="{207E9A49-6445-2642-9393-A2328834949C}" type="presOf" srcId="{AA12967A-F772-9A4F-A2E7-1989A4D64F03}" destId="{7ACE4531-6AE8-B34E-9C1D-CD7C1B494F83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0BDA154-4AA5-D74C-A8E0-B4F188EA2665}" type="presOf" srcId="{2E6B4BCE-860A-8449-B8E5-DBE0F8F63945}" destId="{51C085B7-6160-BF42-9AC9-8AFAF050F94D}" srcOrd="1" destOrd="0" presId="urn:microsoft.com/office/officeart/2005/8/layout/orgChart1"/>
    <dgm:cxn modelId="{1BAFB559-A906-2D47-8BAF-66F3C5AD0F45}" type="presOf" srcId="{605C8F1E-DA6C-9143-9DD0-D414112D9258}" destId="{E622597F-3EBC-624E-AD54-29516F95543F}" srcOrd="1" destOrd="0" presId="urn:microsoft.com/office/officeart/2005/8/layout/orgChart1"/>
    <dgm:cxn modelId="{507AB05B-F99E-7C48-8F85-2F35D3384999}" type="presOf" srcId="{30DA6232-BD8E-5F4F-A8ED-4ED38864497F}" destId="{C4FFA5A3-9BF8-8F43-9259-12332A2E49D9}" srcOrd="0" destOrd="0" presId="urn:microsoft.com/office/officeart/2005/8/layout/orgChart1"/>
    <dgm:cxn modelId="{60777761-C2FF-3B4C-913E-D37383FF7609}" srcId="{79614999-89A6-704D-B3C2-F1EA7D8B95D5}" destId="{2CCDBE2D-CD40-D24F-A692-FE83BC737376}" srcOrd="1" destOrd="0" parTransId="{93AE3849-A2CD-8046-A795-444A44946F8C}" sibTransId="{829D038D-2E1C-C640-9988-349FB302E2C4}"/>
    <dgm:cxn modelId="{DCDC3F65-7213-7B40-92DC-D149A6472017}" type="presOf" srcId="{2FE9FC5E-B981-7E4D-AC92-D9EC6C36EDBC}" destId="{AD66414D-5913-8141-80C0-4FB3C7BAF0CE}" srcOrd="0" destOrd="0" presId="urn:microsoft.com/office/officeart/2005/8/layout/orgChart1"/>
    <dgm:cxn modelId="{26640066-2CD5-A64F-B9E6-D19EC28903DE}" type="presOf" srcId="{D71C3EFF-5585-4B49-BAF2-8864DED31D83}" destId="{A0A529AD-E4B0-C441-BCD0-1C6D37848A7E}" srcOrd="1" destOrd="0" presId="urn:microsoft.com/office/officeart/2005/8/layout/orgChart1"/>
    <dgm:cxn modelId="{78BB277A-6D87-DD40-8976-D6F4B1CC45FE}" type="presOf" srcId="{C003559A-72E6-0749-BDE3-BF889B412637}" destId="{C09707D4-B620-4847-BC5D-565DAE8F8A8E}" srcOrd="0" destOrd="0" presId="urn:microsoft.com/office/officeart/2005/8/layout/orgChart1"/>
    <dgm:cxn modelId="{3B383189-9008-1346-8EFB-E79F581E8DE4}" srcId="{6F89CAE9-1F70-EA4D-84D9-D54DF2193B39}" destId="{2A4EE662-B9BC-7547-8163-8364D938A6B2}" srcOrd="1" destOrd="0" parTransId="{F9FF9888-25F4-D24A-9211-DBB8AF6E0144}" sibTransId="{CCA01BA6-EEB2-9B48-8694-93021D332D56}"/>
    <dgm:cxn modelId="{D544098A-E733-1E4B-9C57-9FA3B18095DD}" type="presOf" srcId="{79614999-89A6-704D-B3C2-F1EA7D8B95D5}" destId="{6DECA8F8-812B-784B-AE35-3184CBAA7F1B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E2635B91-1C8C-4B44-8371-AAFBCF5CB64F}" type="presOf" srcId="{2A4EE662-B9BC-7547-8163-8364D938A6B2}" destId="{8FDD0EE8-1D2D-2A4F-9C58-B79EC28712EF}" srcOrd="0" destOrd="0" presId="urn:microsoft.com/office/officeart/2005/8/layout/orgChart1"/>
    <dgm:cxn modelId="{26FA6098-8E97-C343-AC30-D492F4BA653A}" type="presOf" srcId="{6F89CAE9-1F70-EA4D-84D9-D54DF2193B39}" destId="{C97AE745-CC77-1F47-B480-5D52ACC033D5}" srcOrd="0" destOrd="0" presId="urn:microsoft.com/office/officeart/2005/8/layout/orgChart1"/>
    <dgm:cxn modelId="{315EC49A-D69D-B54E-8C02-835D80F6605D}" type="presOf" srcId="{A7FFA139-EA5B-E648-915D-A82C6F15FAEB}" destId="{58797BCC-77B3-2847-B167-E46B253C146C}" srcOrd="0" destOrd="0" presId="urn:microsoft.com/office/officeart/2005/8/layout/orgChart1"/>
    <dgm:cxn modelId="{C6AF639F-1D16-1C44-B80A-65F315AA29D8}" type="presOf" srcId="{BECB6D06-3BCB-CA4A-A6E6-9A54D7F3FE6A}" destId="{E5DDF00B-8072-A24E-966D-A191534B7861}" srcOrd="1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092981A9-545B-8145-B9BC-4FFB2735ED20}" type="presOf" srcId="{2CCDBE2D-CD40-D24F-A692-FE83BC737376}" destId="{3B3C0869-08D5-3E47-8C46-157936E143D7}" srcOrd="1" destOrd="0" presId="urn:microsoft.com/office/officeart/2005/8/layout/orgChart1"/>
    <dgm:cxn modelId="{7842B8AE-BDEA-E742-BDC6-64F24E9CBAAF}" type="presOf" srcId="{6F89CAE9-1F70-EA4D-84D9-D54DF2193B39}" destId="{B1C82148-B214-6748-AC9F-7A6509A56F5E}" srcOrd="1" destOrd="0" presId="urn:microsoft.com/office/officeart/2005/8/layout/orgChart1"/>
    <dgm:cxn modelId="{247284B1-B86E-CC46-AC22-967CF8BE19C6}" srcId="{2CCDBE2D-CD40-D24F-A692-FE83BC737376}" destId="{2E6B4BCE-860A-8449-B8E5-DBE0F8F63945}" srcOrd="1" destOrd="0" parTransId="{89704A14-8E5F-A34A-A3CD-CED1207FB450}" sibTransId="{E2881B84-3CF8-2F48-AF09-8F9ECB443C2B}"/>
    <dgm:cxn modelId="{1CFCC8B5-4617-8640-985E-03853705B798}" type="presOf" srcId="{89704A14-8E5F-A34A-A3CD-CED1207FB450}" destId="{6CD4CCA3-ADBD-DA47-BDCB-B2C4609F041A}" srcOrd="0" destOrd="0" presId="urn:microsoft.com/office/officeart/2005/8/layout/orgChart1"/>
    <dgm:cxn modelId="{A0E792BA-FAE5-DA4E-800B-97D6CF834703}" type="presOf" srcId="{FC408433-B96C-AC4C-BE7A-38126ADC3D40}" destId="{C3A94117-F689-C948-8150-BA2468B3B468}" srcOrd="0" destOrd="0" presId="urn:microsoft.com/office/officeart/2005/8/layout/orgChart1"/>
    <dgm:cxn modelId="{D23181BB-7141-A54B-939E-F1857B256411}" type="presOf" srcId="{18972EAA-2B0D-7948-96EA-38856287373F}" destId="{8070880A-6D9D-3E45-BBA5-857722588F19}" srcOrd="0" destOrd="0" presId="urn:microsoft.com/office/officeart/2005/8/layout/orgChart1"/>
    <dgm:cxn modelId="{52EC1DBF-EEFE-4741-89F1-91EB221152DA}" srcId="{6F89CAE9-1F70-EA4D-84D9-D54DF2193B39}" destId="{30DA6232-BD8E-5F4F-A8ED-4ED38864497F}" srcOrd="3" destOrd="0" parTransId="{71D92B89-6A5E-E542-8591-4B2F11A97254}" sibTransId="{FBDB0781-D2D0-434A-A4BB-47E69FDC321A}"/>
    <dgm:cxn modelId="{5E5D1CC1-AE32-7341-9849-70EC487D17AC}" srcId="{6F89CAE9-1F70-EA4D-84D9-D54DF2193B39}" destId="{B5176AD0-F8A2-DA46-B1FA-4527B63DC371}" srcOrd="0" destOrd="0" parTransId="{B856E607-E32D-BF42-A4E4-48BD99633DB9}" sibTransId="{6426784A-6863-5241-9DE8-8F1D9F82B2E5}"/>
    <dgm:cxn modelId="{94B900C6-7AA3-6443-96EC-9AC202D4158C}" srcId="{2CCDBE2D-CD40-D24F-A692-FE83BC737376}" destId="{18972EAA-2B0D-7948-96EA-38856287373F}" srcOrd="0" destOrd="0" parTransId="{0D7520A2-E15D-C54E-84C4-5E480DE0C43D}" sibTransId="{0FA4D2B8-6B5C-D441-8065-3E0646FBF080}"/>
    <dgm:cxn modelId="{3D95B6C9-B5D9-1940-8891-F05F2FA48533}" type="presOf" srcId="{B5176AD0-F8A2-DA46-B1FA-4527B63DC371}" destId="{CAA7EF78-4902-E245-8C22-2198A88A5FFF}" srcOrd="0" destOrd="0" presId="urn:microsoft.com/office/officeart/2005/8/layout/orgChart1"/>
    <dgm:cxn modelId="{06AD84CA-58CC-7145-ADDD-6DE8C1402430}" type="presOf" srcId="{040A7765-82AB-7041-AB24-FE44F95F0233}" destId="{81597DCE-A2CE-8E41-8610-25EED82ECA7A}" srcOrd="0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A27872D1-0D0F-7149-873C-4022FCE0F8F4}" type="presOf" srcId="{2CCDBE2D-CD40-D24F-A692-FE83BC737376}" destId="{15104183-150F-E043-AA68-16E356119BBD}" srcOrd="0" destOrd="0" presId="urn:microsoft.com/office/officeart/2005/8/layout/orgChart1"/>
    <dgm:cxn modelId="{8E2D93D3-DA2A-EA42-80F5-419F63B4C56A}" type="presOf" srcId="{F9FF9888-25F4-D24A-9211-DBB8AF6E0144}" destId="{B47AB7B8-6B72-C449-BF2A-7837270302BB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AC57FD4-19AD-C241-801D-771FCC5AF337}" srcId="{2FE9FC5E-B981-7E4D-AC92-D9EC6C36EDBC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5D00A4E2-FFEE-8B4E-8819-F9F1A7E6501A}" type="presOf" srcId="{AB095B2A-9058-5A41-B870-FC96D7129BC9}" destId="{C0D54584-6380-714F-AA60-29F3A487BA45}" srcOrd="0" destOrd="0" presId="urn:microsoft.com/office/officeart/2005/8/layout/orgChart1"/>
    <dgm:cxn modelId="{FDE9C6E4-3774-9445-9139-0A04964BB787}" type="presOf" srcId="{0D7520A2-E15D-C54E-84C4-5E480DE0C43D}" destId="{1D06E6BC-90BC-3C4F-8E5F-CD3961316B04}" srcOrd="0" destOrd="0" presId="urn:microsoft.com/office/officeart/2005/8/layout/orgChart1"/>
    <dgm:cxn modelId="{31DF56E5-D98B-054C-8968-89007DA9FFF5}" type="presOf" srcId="{BECB6D06-3BCB-CA4A-A6E6-9A54D7F3FE6A}" destId="{758C4E8E-D5A9-C842-A8AD-147A5CCD7FC5}" srcOrd="0" destOrd="0" presId="urn:microsoft.com/office/officeart/2005/8/layout/orgChart1"/>
    <dgm:cxn modelId="{A380C5EC-8090-6A40-9B12-AD7DAFA82E95}" type="presOf" srcId="{E6844DE7-8212-2C44-B849-EB6AE4918F5C}" destId="{12AC7B23-8B0F-3747-8CD9-49A4988E7B4D}" srcOrd="0" destOrd="0" presId="urn:microsoft.com/office/officeart/2005/8/layout/orgChart1"/>
    <dgm:cxn modelId="{744F6DED-3601-944F-92E6-115D787659B3}" type="presOf" srcId="{93AE3849-A2CD-8046-A795-444A44946F8C}" destId="{73235BC4-4C36-5C4D-B2E3-B8FC51498EBE}" srcOrd="0" destOrd="0" presId="urn:microsoft.com/office/officeart/2005/8/layout/orgChart1"/>
    <dgm:cxn modelId="{3964FCF0-49E2-9A41-8B03-5C496E326386}" srcId="{EC87CEA7-C335-C249-A4D9-C315C3363DC6}" destId="{2FE9FC5E-B981-7E4D-AC92-D9EC6C36EDBC}" srcOrd="0" destOrd="0" parTransId="{C003559A-72E6-0749-BDE3-BF889B412637}" sibTransId="{CC4EA00F-C96B-8D47-9443-F31FA82857F2}"/>
    <dgm:cxn modelId="{2FB1A4F1-FC85-164A-A340-A385E4E9EE4B}" type="presOf" srcId="{1AC83564-0235-524A-83D7-648976A6081D}" destId="{CB42EF46-0B58-914A-BA03-E1340278B5F7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CC3CEFD-F471-1948-B90A-8ADD6CDC82AD}" type="presOf" srcId="{AB095B2A-9058-5A41-B870-FC96D7129BC9}" destId="{9D7F4D28-B053-A442-A348-01FD5B2B5F08}" srcOrd="1" destOrd="0" presId="urn:microsoft.com/office/officeart/2005/8/layout/orgChart1"/>
    <dgm:cxn modelId="{5F3560FE-5A9D-FC48-AF46-15E6B2D04100}" type="presOf" srcId="{79614999-89A6-704D-B3C2-F1EA7D8B95D5}" destId="{847129E5-67F8-3F4B-ABFD-BF677EAD96CE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4C42CA88-A7EA-EA4F-A561-1302EACB7C31}" type="presParOf" srcId="{6C5B700F-649D-9041-BE03-6C028CF18396}" destId="{81597DCE-A2CE-8E41-8610-25EED82ECA7A}" srcOrd="2" destOrd="0" presId="urn:microsoft.com/office/officeart/2005/8/layout/orgChart1"/>
    <dgm:cxn modelId="{6E3A5601-0487-1C4A-94A4-119E75B2BB1A}" type="presParOf" srcId="{6C5B700F-649D-9041-BE03-6C028CF18396}" destId="{D933EB67-B5BF-F041-95F7-70641803076E}" srcOrd="3" destOrd="0" presId="urn:microsoft.com/office/officeart/2005/8/layout/orgChart1"/>
    <dgm:cxn modelId="{DDA10D13-E09D-B94C-A145-F4BCA944A9C6}" type="presParOf" srcId="{D933EB67-B5BF-F041-95F7-70641803076E}" destId="{14AB5EDE-A25F-D349-A298-1CA0247857A0}" srcOrd="0" destOrd="0" presId="urn:microsoft.com/office/officeart/2005/8/layout/orgChart1"/>
    <dgm:cxn modelId="{3D3DC11F-0868-0441-AA7A-EA639146A1C5}" type="presParOf" srcId="{14AB5EDE-A25F-D349-A298-1CA0247857A0}" destId="{8C9A0B79-F0E3-2749-96B0-A5875CBFAA27}" srcOrd="0" destOrd="0" presId="urn:microsoft.com/office/officeart/2005/8/layout/orgChart1"/>
    <dgm:cxn modelId="{B2F2A7E2-8A18-8242-A520-EDB307C71772}" type="presParOf" srcId="{14AB5EDE-A25F-D349-A298-1CA0247857A0}" destId="{402EDAC4-3A42-3A41-8B9F-41D3449004AF}" srcOrd="1" destOrd="0" presId="urn:microsoft.com/office/officeart/2005/8/layout/orgChart1"/>
    <dgm:cxn modelId="{06465C82-8E01-7B4F-9250-EA054371744E}" type="presParOf" srcId="{D933EB67-B5BF-F041-95F7-70641803076E}" destId="{79B1684E-4739-CB4E-AB31-06E4E2971AEA}" srcOrd="1" destOrd="0" presId="urn:microsoft.com/office/officeart/2005/8/layout/orgChart1"/>
    <dgm:cxn modelId="{5751CF89-CC45-BF4A-8198-9F4ACFB11BC1}" type="presParOf" srcId="{79B1684E-4739-CB4E-AB31-06E4E2971AEA}" destId="{C09707D4-B620-4847-BC5D-565DAE8F8A8E}" srcOrd="0" destOrd="0" presId="urn:microsoft.com/office/officeart/2005/8/layout/orgChart1"/>
    <dgm:cxn modelId="{24AF841C-98E3-0D46-9026-8F05CB75B3DF}" type="presParOf" srcId="{79B1684E-4739-CB4E-AB31-06E4E2971AEA}" destId="{FC994287-6423-414D-8B6F-E735EF4A424D}" srcOrd="1" destOrd="0" presId="urn:microsoft.com/office/officeart/2005/8/layout/orgChart1"/>
    <dgm:cxn modelId="{89B6D9D9-FCC0-4D43-BB53-B825C8844237}" type="presParOf" srcId="{FC994287-6423-414D-8B6F-E735EF4A424D}" destId="{F2996065-351F-A74D-A9DA-947B66984552}" srcOrd="0" destOrd="0" presId="urn:microsoft.com/office/officeart/2005/8/layout/orgChart1"/>
    <dgm:cxn modelId="{A77D59C8-08AB-B54C-9C22-45D27745907A}" type="presParOf" srcId="{F2996065-351F-A74D-A9DA-947B66984552}" destId="{AD66414D-5913-8141-80C0-4FB3C7BAF0CE}" srcOrd="0" destOrd="0" presId="urn:microsoft.com/office/officeart/2005/8/layout/orgChart1"/>
    <dgm:cxn modelId="{0A43A0AE-E871-AE4E-B19D-B8D60D42EE2E}" type="presParOf" srcId="{F2996065-351F-A74D-A9DA-947B66984552}" destId="{C75AD5A6-D0B5-684D-AB5F-D8530F598897}" srcOrd="1" destOrd="0" presId="urn:microsoft.com/office/officeart/2005/8/layout/orgChart1"/>
    <dgm:cxn modelId="{0E89E664-57AF-2640-981B-A1104254ACC7}" type="presParOf" srcId="{FC994287-6423-414D-8B6F-E735EF4A424D}" destId="{0320552A-0030-7641-9D3B-29CC26196C50}" srcOrd="1" destOrd="0" presId="urn:microsoft.com/office/officeart/2005/8/layout/orgChart1"/>
    <dgm:cxn modelId="{2A72B59A-AB18-8F4D-868C-7189C8AD6666}" type="presParOf" srcId="{0320552A-0030-7641-9D3B-29CC26196C50}" destId="{C5FB34AA-1850-7C43-8D49-7F6B278CC5F6}" srcOrd="0" destOrd="0" presId="urn:microsoft.com/office/officeart/2005/8/layout/orgChart1"/>
    <dgm:cxn modelId="{96837B9B-719D-474E-B95E-A83AB7CBD7F6}" type="presParOf" srcId="{0320552A-0030-7641-9D3B-29CC26196C50}" destId="{74CB3E5E-3022-5649-A665-B5A80D2945B5}" srcOrd="1" destOrd="0" presId="urn:microsoft.com/office/officeart/2005/8/layout/orgChart1"/>
    <dgm:cxn modelId="{0F49BE5B-7642-BA40-8BAB-5686D61066B3}" type="presParOf" srcId="{74CB3E5E-3022-5649-A665-B5A80D2945B5}" destId="{3C6E957E-87C9-8646-A70F-CA2A3BED58BA}" srcOrd="0" destOrd="0" presId="urn:microsoft.com/office/officeart/2005/8/layout/orgChart1"/>
    <dgm:cxn modelId="{AFDD71AE-C8B7-6D46-89FD-87EBD8642E00}" type="presParOf" srcId="{3C6E957E-87C9-8646-A70F-CA2A3BED58BA}" destId="{CDAF039D-B252-E84D-BCED-23FE943C1D4B}" srcOrd="0" destOrd="0" presId="urn:microsoft.com/office/officeart/2005/8/layout/orgChart1"/>
    <dgm:cxn modelId="{CA187777-3ABC-8240-8234-2B993F69024F}" type="presParOf" srcId="{3C6E957E-87C9-8646-A70F-CA2A3BED58BA}" destId="{E622597F-3EBC-624E-AD54-29516F95543F}" srcOrd="1" destOrd="0" presId="urn:microsoft.com/office/officeart/2005/8/layout/orgChart1"/>
    <dgm:cxn modelId="{86524B54-12F8-2E40-A4A3-B4A0333D1CFB}" type="presParOf" srcId="{74CB3E5E-3022-5649-A665-B5A80D2945B5}" destId="{670B0A5F-7EAE-A64F-816A-2902B5B8732C}" srcOrd="1" destOrd="0" presId="urn:microsoft.com/office/officeart/2005/8/layout/orgChart1"/>
    <dgm:cxn modelId="{C3A81B3E-5E8B-B44E-A519-9BDE82498567}" type="presParOf" srcId="{74CB3E5E-3022-5649-A665-B5A80D2945B5}" destId="{279EFA41-E23F-B34D-B886-A99342BB7C14}" srcOrd="2" destOrd="0" presId="urn:microsoft.com/office/officeart/2005/8/layout/orgChart1"/>
    <dgm:cxn modelId="{64B29F7B-9EFE-724C-BD5C-85884BF68B86}" type="presParOf" srcId="{0320552A-0030-7641-9D3B-29CC26196C50}" destId="{2113F9D9-D20E-9342-97C0-8D556822BB79}" srcOrd="2" destOrd="0" presId="urn:microsoft.com/office/officeart/2005/8/layout/orgChart1"/>
    <dgm:cxn modelId="{E9A687A9-7936-BE48-B861-79B03D140521}" type="presParOf" srcId="{0320552A-0030-7641-9D3B-29CC26196C50}" destId="{E96F9590-96E3-A845-BDEC-DD270C570B9C}" srcOrd="3" destOrd="0" presId="urn:microsoft.com/office/officeart/2005/8/layout/orgChart1"/>
    <dgm:cxn modelId="{BF640A57-572B-804E-9343-947BB6087AA5}" type="presParOf" srcId="{E96F9590-96E3-A845-BDEC-DD270C570B9C}" destId="{83D1293F-6ED6-5343-97A8-C2F8F20EE16B}" srcOrd="0" destOrd="0" presId="urn:microsoft.com/office/officeart/2005/8/layout/orgChart1"/>
    <dgm:cxn modelId="{4E128284-F739-844E-B2A2-60A1859C910C}" type="presParOf" srcId="{83D1293F-6ED6-5343-97A8-C2F8F20EE16B}" destId="{6DECA8F8-812B-784B-AE35-3184CBAA7F1B}" srcOrd="0" destOrd="0" presId="urn:microsoft.com/office/officeart/2005/8/layout/orgChart1"/>
    <dgm:cxn modelId="{E17F015B-24D8-F243-865B-DF2362AD821E}" type="presParOf" srcId="{83D1293F-6ED6-5343-97A8-C2F8F20EE16B}" destId="{847129E5-67F8-3F4B-ABFD-BF677EAD96CE}" srcOrd="1" destOrd="0" presId="urn:microsoft.com/office/officeart/2005/8/layout/orgChart1"/>
    <dgm:cxn modelId="{384A5935-1A46-6447-9058-E3CE01A80179}" type="presParOf" srcId="{E96F9590-96E3-A845-BDEC-DD270C570B9C}" destId="{DD4A08F9-7291-C94D-9E80-89FAAA6A1BB0}" srcOrd="1" destOrd="0" presId="urn:microsoft.com/office/officeart/2005/8/layout/orgChart1"/>
    <dgm:cxn modelId="{B230C50D-614B-964D-93C5-B1491C094675}" type="presParOf" srcId="{DD4A08F9-7291-C94D-9E80-89FAAA6A1BB0}" destId="{7ACE4531-6AE8-B34E-9C1D-CD7C1B494F83}" srcOrd="0" destOrd="0" presId="urn:microsoft.com/office/officeart/2005/8/layout/orgChart1"/>
    <dgm:cxn modelId="{73ABF453-5361-114F-A3F0-BC50DDA7BF16}" type="presParOf" srcId="{DD4A08F9-7291-C94D-9E80-89FAAA6A1BB0}" destId="{0389FB87-8421-8E41-94AF-C525B1FF9663}" srcOrd="1" destOrd="0" presId="urn:microsoft.com/office/officeart/2005/8/layout/orgChart1"/>
    <dgm:cxn modelId="{4FE9BD16-A937-4B43-9CDB-A549032A4B1D}" type="presParOf" srcId="{0389FB87-8421-8E41-94AF-C525B1FF9663}" destId="{A19851A7-648D-804F-96AE-6772B2B729FB}" srcOrd="0" destOrd="0" presId="urn:microsoft.com/office/officeart/2005/8/layout/orgChart1"/>
    <dgm:cxn modelId="{2B8D71C5-4B45-7B4A-858A-25EC22DA61A8}" type="presParOf" srcId="{A19851A7-648D-804F-96AE-6772B2B729FB}" destId="{C0D54584-6380-714F-AA60-29F3A487BA45}" srcOrd="0" destOrd="0" presId="urn:microsoft.com/office/officeart/2005/8/layout/orgChart1"/>
    <dgm:cxn modelId="{0B3D9359-B1E9-1D44-A900-2E312745DD08}" type="presParOf" srcId="{A19851A7-648D-804F-96AE-6772B2B729FB}" destId="{9D7F4D28-B053-A442-A348-01FD5B2B5F08}" srcOrd="1" destOrd="0" presId="urn:microsoft.com/office/officeart/2005/8/layout/orgChart1"/>
    <dgm:cxn modelId="{68A93010-561B-1A4A-9602-C020756F6C64}" type="presParOf" srcId="{0389FB87-8421-8E41-94AF-C525B1FF9663}" destId="{F7CDAB75-6E3A-B947-9DCB-9681316510D2}" srcOrd="1" destOrd="0" presId="urn:microsoft.com/office/officeart/2005/8/layout/orgChart1"/>
    <dgm:cxn modelId="{767ED597-532F-D248-A5E9-792E33BBD477}" type="presParOf" srcId="{0389FB87-8421-8E41-94AF-C525B1FF9663}" destId="{EF1530F8-61CD-5A47-890C-61BFEB1413A3}" srcOrd="2" destOrd="0" presId="urn:microsoft.com/office/officeart/2005/8/layout/orgChart1"/>
    <dgm:cxn modelId="{CED43DA3-5513-CA49-ABC8-6AF7DAF67EC4}" type="presParOf" srcId="{DD4A08F9-7291-C94D-9E80-89FAAA6A1BB0}" destId="{73235BC4-4C36-5C4D-B2E3-B8FC51498EBE}" srcOrd="2" destOrd="0" presId="urn:microsoft.com/office/officeart/2005/8/layout/orgChart1"/>
    <dgm:cxn modelId="{2601B00D-B9F1-BE48-9518-50E928991CC1}" type="presParOf" srcId="{DD4A08F9-7291-C94D-9E80-89FAAA6A1BB0}" destId="{989D0B30-BEE5-DC44-A393-9373997F2DBE}" srcOrd="3" destOrd="0" presId="urn:microsoft.com/office/officeart/2005/8/layout/orgChart1"/>
    <dgm:cxn modelId="{DD6C84F9-3C74-2149-A0BD-A1D8FE049B02}" type="presParOf" srcId="{989D0B30-BEE5-DC44-A393-9373997F2DBE}" destId="{D64D93A6-60A8-AE41-914B-616E8C001FC8}" srcOrd="0" destOrd="0" presId="urn:microsoft.com/office/officeart/2005/8/layout/orgChart1"/>
    <dgm:cxn modelId="{E886CF15-279D-BD49-AD45-1A92F5F0EDA5}" type="presParOf" srcId="{D64D93A6-60A8-AE41-914B-616E8C001FC8}" destId="{15104183-150F-E043-AA68-16E356119BBD}" srcOrd="0" destOrd="0" presId="urn:microsoft.com/office/officeart/2005/8/layout/orgChart1"/>
    <dgm:cxn modelId="{558F212E-5393-9042-99F3-FFE4CDE63532}" type="presParOf" srcId="{D64D93A6-60A8-AE41-914B-616E8C001FC8}" destId="{3B3C0869-08D5-3E47-8C46-157936E143D7}" srcOrd="1" destOrd="0" presId="urn:microsoft.com/office/officeart/2005/8/layout/orgChart1"/>
    <dgm:cxn modelId="{0589BA30-C920-4344-9120-F8CAA970846C}" type="presParOf" srcId="{989D0B30-BEE5-DC44-A393-9373997F2DBE}" destId="{11D6F82A-7ED8-CB4C-A4DB-F60DB0437A43}" srcOrd="1" destOrd="0" presId="urn:microsoft.com/office/officeart/2005/8/layout/orgChart1"/>
    <dgm:cxn modelId="{311B3C82-8AAF-3047-A1D5-AF0136A059EF}" type="presParOf" srcId="{11D6F82A-7ED8-CB4C-A4DB-F60DB0437A43}" destId="{1D06E6BC-90BC-3C4F-8E5F-CD3961316B04}" srcOrd="0" destOrd="0" presId="urn:microsoft.com/office/officeart/2005/8/layout/orgChart1"/>
    <dgm:cxn modelId="{9F483E61-36E8-B647-8D69-CF55C430DC42}" type="presParOf" srcId="{11D6F82A-7ED8-CB4C-A4DB-F60DB0437A43}" destId="{B6CF37C9-49D9-8649-9D26-BE01B1EA3A6F}" srcOrd="1" destOrd="0" presId="urn:microsoft.com/office/officeart/2005/8/layout/orgChart1"/>
    <dgm:cxn modelId="{45F8BF0D-587C-5E45-B1B3-54490F01287B}" type="presParOf" srcId="{B6CF37C9-49D9-8649-9D26-BE01B1EA3A6F}" destId="{01FD91A1-77CD-EC42-A9C1-DCBA1C9CF0FA}" srcOrd="0" destOrd="0" presId="urn:microsoft.com/office/officeart/2005/8/layout/orgChart1"/>
    <dgm:cxn modelId="{C81B7D8C-E9F3-B248-BE6E-F5BAFC590F1F}" type="presParOf" srcId="{01FD91A1-77CD-EC42-A9C1-DCBA1C9CF0FA}" destId="{8070880A-6D9D-3E45-BBA5-857722588F19}" srcOrd="0" destOrd="0" presId="urn:microsoft.com/office/officeart/2005/8/layout/orgChart1"/>
    <dgm:cxn modelId="{AC4C5D78-0F24-CC4C-9A91-A1D248100778}" type="presParOf" srcId="{01FD91A1-77CD-EC42-A9C1-DCBA1C9CF0FA}" destId="{87189835-0967-8044-A641-DF494EDED7FD}" srcOrd="1" destOrd="0" presId="urn:microsoft.com/office/officeart/2005/8/layout/orgChart1"/>
    <dgm:cxn modelId="{000C2383-4C19-204C-9E0E-EC338E3EC4EA}" type="presParOf" srcId="{B6CF37C9-49D9-8649-9D26-BE01B1EA3A6F}" destId="{670BD775-5E96-2040-AB67-45AFD6D52133}" srcOrd="1" destOrd="0" presId="urn:microsoft.com/office/officeart/2005/8/layout/orgChart1"/>
    <dgm:cxn modelId="{563A6F82-D34C-9A4A-965F-7AA3D1454158}" type="presParOf" srcId="{B6CF37C9-49D9-8649-9D26-BE01B1EA3A6F}" destId="{7A2021B6-E5D2-C743-9D15-423C7B6516AB}" srcOrd="2" destOrd="0" presId="urn:microsoft.com/office/officeart/2005/8/layout/orgChart1"/>
    <dgm:cxn modelId="{AC7B29AD-C6DB-494A-9A1A-91FFB5AD959A}" type="presParOf" srcId="{11D6F82A-7ED8-CB4C-A4DB-F60DB0437A43}" destId="{6CD4CCA3-ADBD-DA47-BDCB-B2C4609F041A}" srcOrd="2" destOrd="0" presId="urn:microsoft.com/office/officeart/2005/8/layout/orgChart1"/>
    <dgm:cxn modelId="{39495965-0F57-4D4F-8D66-4683892FDBF3}" type="presParOf" srcId="{11D6F82A-7ED8-CB4C-A4DB-F60DB0437A43}" destId="{517B9393-14E4-064D-A2A3-CB0F0F7E0437}" srcOrd="3" destOrd="0" presId="urn:microsoft.com/office/officeart/2005/8/layout/orgChart1"/>
    <dgm:cxn modelId="{DC18CF2D-3BB9-AE4B-B5D2-9DC368E9A90F}" type="presParOf" srcId="{517B9393-14E4-064D-A2A3-CB0F0F7E0437}" destId="{124AD52B-5E42-C84E-A341-BCC4B1D9EF6A}" srcOrd="0" destOrd="0" presId="urn:microsoft.com/office/officeart/2005/8/layout/orgChart1"/>
    <dgm:cxn modelId="{0B80E2A7-DA20-E944-BB6D-0C66A0A8013A}" type="presParOf" srcId="{124AD52B-5E42-C84E-A341-BCC4B1D9EF6A}" destId="{7E75A885-90A3-2F4E-871B-4C65946DDE1A}" srcOrd="0" destOrd="0" presId="urn:microsoft.com/office/officeart/2005/8/layout/orgChart1"/>
    <dgm:cxn modelId="{1E16E542-7C24-5C48-AD1A-38B3F4B89CC6}" type="presParOf" srcId="{124AD52B-5E42-C84E-A341-BCC4B1D9EF6A}" destId="{51C085B7-6160-BF42-9AC9-8AFAF050F94D}" srcOrd="1" destOrd="0" presId="urn:microsoft.com/office/officeart/2005/8/layout/orgChart1"/>
    <dgm:cxn modelId="{D3BD107E-FDD1-1E43-BD3F-9A9F77480A5A}" type="presParOf" srcId="{517B9393-14E4-064D-A2A3-CB0F0F7E0437}" destId="{DE16C8EC-ABD7-3C4A-9231-76BB951A8DFF}" srcOrd="1" destOrd="0" presId="urn:microsoft.com/office/officeart/2005/8/layout/orgChart1"/>
    <dgm:cxn modelId="{A72B8CA1-8002-2045-A1C7-55BFBA3F869F}" type="presParOf" srcId="{517B9393-14E4-064D-A2A3-CB0F0F7E0437}" destId="{507A89A8-43AA-CF4B-8D65-7411DF9F596A}" srcOrd="2" destOrd="0" presId="urn:microsoft.com/office/officeart/2005/8/layout/orgChart1"/>
    <dgm:cxn modelId="{1E66EEDE-8B33-104E-8EC1-773F8BFF025D}" type="presParOf" srcId="{11D6F82A-7ED8-CB4C-A4DB-F60DB0437A43}" destId="{CB42EF46-0B58-914A-BA03-E1340278B5F7}" srcOrd="4" destOrd="0" presId="urn:microsoft.com/office/officeart/2005/8/layout/orgChart1"/>
    <dgm:cxn modelId="{78E687C2-3DC2-F64F-A15E-7CB1AED65EB8}" type="presParOf" srcId="{11D6F82A-7ED8-CB4C-A4DB-F60DB0437A43}" destId="{438DA038-97C9-7C46-BDCA-2F7FD586B32E}" srcOrd="5" destOrd="0" presId="urn:microsoft.com/office/officeart/2005/8/layout/orgChart1"/>
    <dgm:cxn modelId="{ADD14E1A-698D-1D4C-AB3D-1E56DBB4F6B3}" type="presParOf" srcId="{438DA038-97C9-7C46-BDCA-2F7FD586B32E}" destId="{05518DDD-02BA-D241-97CF-B19827BFEA58}" srcOrd="0" destOrd="0" presId="urn:microsoft.com/office/officeart/2005/8/layout/orgChart1"/>
    <dgm:cxn modelId="{08CEEC73-675D-5341-A2BB-D072FEE02949}" type="presParOf" srcId="{05518DDD-02BA-D241-97CF-B19827BFEA58}" destId="{758C4E8E-D5A9-C842-A8AD-147A5CCD7FC5}" srcOrd="0" destOrd="0" presId="urn:microsoft.com/office/officeart/2005/8/layout/orgChart1"/>
    <dgm:cxn modelId="{6332E6C5-DC3D-6545-84A1-E3F488541982}" type="presParOf" srcId="{05518DDD-02BA-D241-97CF-B19827BFEA58}" destId="{E5DDF00B-8072-A24E-966D-A191534B7861}" srcOrd="1" destOrd="0" presId="urn:microsoft.com/office/officeart/2005/8/layout/orgChart1"/>
    <dgm:cxn modelId="{47C6519E-2DDC-A448-9986-4A03892853B7}" type="presParOf" srcId="{438DA038-97C9-7C46-BDCA-2F7FD586B32E}" destId="{AF889728-0E8C-1141-875A-81B66A5FF213}" srcOrd="1" destOrd="0" presId="urn:microsoft.com/office/officeart/2005/8/layout/orgChart1"/>
    <dgm:cxn modelId="{763BC9CD-42C9-F64E-B177-24925FC44B08}" type="presParOf" srcId="{438DA038-97C9-7C46-BDCA-2F7FD586B32E}" destId="{5A02502F-7D60-0E40-8220-5D0AAFD036EE}" srcOrd="2" destOrd="0" presId="urn:microsoft.com/office/officeart/2005/8/layout/orgChart1"/>
    <dgm:cxn modelId="{30DF4787-7C22-8945-8061-17F18740E77A}" type="presParOf" srcId="{989D0B30-BEE5-DC44-A393-9373997F2DBE}" destId="{05DCE06A-5FB5-334E-A7EE-35785F1548BC}" srcOrd="2" destOrd="0" presId="urn:microsoft.com/office/officeart/2005/8/layout/orgChart1"/>
    <dgm:cxn modelId="{57B64B4A-5D46-E348-B51E-6919CA69B7A6}" type="presParOf" srcId="{E96F9590-96E3-A845-BDEC-DD270C570B9C}" destId="{8AD460FA-00F9-F948-95D8-72227144F42E}" srcOrd="2" destOrd="0" presId="urn:microsoft.com/office/officeart/2005/8/layout/orgChart1"/>
    <dgm:cxn modelId="{E58F63E9-3F1C-FE44-B375-E483D572032B}" type="presParOf" srcId="{FC994287-6423-414D-8B6F-E735EF4A424D}" destId="{95EF57AA-C6E2-B74F-BB25-D4A1338ECE49}" srcOrd="2" destOrd="0" presId="urn:microsoft.com/office/officeart/2005/8/layout/orgChart1"/>
    <dgm:cxn modelId="{AB7A3928-CCCA-D241-BDCA-D92E0A4E4915}" type="presParOf" srcId="{79B1684E-4739-CB4E-AB31-06E4E2971AEA}" destId="{C3A94117-F689-C948-8150-BA2468B3B468}" srcOrd="2" destOrd="0" presId="urn:microsoft.com/office/officeart/2005/8/layout/orgChart1"/>
    <dgm:cxn modelId="{22C711DC-1DDC-2A41-82E8-1DBBEB93193F}" type="presParOf" srcId="{79B1684E-4739-CB4E-AB31-06E4E2971AEA}" destId="{0F4ADD66-8B67-DE41-A040-7E1966FA625A}" srcOrd="3" destOrd="0" presId="urn:microsoft.com/office/officeart/2005/8/layout/orgChart1"/>
    <dgm:cxn modelId="{D8487AAB-2248-164A-866F-A117D70A52DD}" type="presParOf" srcId="{0F4ADD66-8B67-DE41-A040-7E1966FA625A}" destId="{2F4C40CD-AAB2-A849-B2C8-353925174737}" srcOrd="0" destOrd="0" presId="urn:microsoft.com/office/officeart/2005/8/layout/orgChart1"/>
    <dgm:cxn modelId="{26568F02-6795-AC45-BA41-F633FCC5253E}" type="presParOf" srcId="{2F4C40CD-AAB2-A849-B2C8-353925174737}" destId="{C97AE745-CC77-1F47-B480-5D52ACC033D5}" srcOrd="0" destOrd="0" presId="urn:microsoft.com/office/officeart/2005/8/layout/orgChart1"/>
    <dgm:cxn modelId="{31ACCB76-1A41-AD4E-8078-BEFB5CAD5441}" type="presParOf" srcId="{2F4C40CD-AAB2-A849-B2C8-353925174737}" destId="{B1C82148-B214-6748-AC9F-7A6509A56F5E}" srcOrd="1" destOrd="0" presId="urn:microsoft.com/office/officeart/2005/8/layout/orgChart1"/>
    <dgm:cxn modelId="{A5A26661-18AE-B548-8D92-B8239E1EAD61}" type="presParOf" srcId="{0F4ADD66-8B67-DE41-A040-7E1966FA625A}" destId="{8DD93B25-D891-C645-8839-25EF2CE402ED}" srcOrd="1" destOrd="0" presId="urn:microsoft.com/office/officeart/2005/8/layout/orgChart1"/>
    <dgm:cxn modelId="{E5FDB568-ED4C-784D-8692-25EDBBF0BC20}" type="presParOf" srcId="{8DD93B25-D891-C645-8839-25EF2CE402ED}" destId="{B0DFBA58-285D-1D49-9D33-7C487279F8B2}" srcOrd="0" destOrd="0" presId="urn:microsoft.com/office/officeart/2005/8/layout/orgChart1"/>
    <dgm:cxn modelId="{4989B6A2-8581-F64F-AEA6-F39205DFD071}" type="presParOf" srcId="{8DD93B25-D891-C645-8839-25EF2CE402ED}" destId="{4CC16E5D-DD5E-404F-8D18-F0F0AEF70D09}" srcOrd="1" destOrd="0" presId="urn:microsoft.com/office/officeart/2005/8/layout/orgChart1"/>
    <dgm:cxn modelId="{CBB97D2A-052E-B844-A974-5DE571C9F3F0}" type="presParOf" srcId="{4CC16E5D-DD5E-404F-8D18-F0F0AEF70D09}" destId="{57ABA32F-162F-D145-809A-3818679D14A2}" srcOrd="0" destOrd="0" presId="urn:microsoft.com/office/officeart/2005/8/layout/orgChart1"/>
    <dgm:cxn modelId="{F6331EBA-4E0A-BB4D-9D9C-9607962D8F83}" type="presParOf" srcId="{57ABA32F-162F-D145-809A-3818679D14A2}" destId="{CAA7EF78-4902-E245-8C22-2198A88A5FFF}" srcOrd="0" destOrd="0" presId="urn:microsoft.com/office/officeart/2005/8/layout/orgChart1"/>
    <dgm:cxn modelId="{4DA18E6C-1E3F-D14B-B27B-14161CEBF1FA}" type="presParOf" srcId="{57ABA32F-162F-D145-809A-3818679D14A2}" destId="{ECFBCE6C-78B3-A947-B861-402EAB14070E}" srcOrd="1" destOrd="0" presId="urn:microsoft.com/office/officeart/2005/8/layout/orgChart1"/>
    <dgm:cxn modelId="{C1A6B6AB-2AC6-0141-8330-FA5A34E906AC}" type="presParOf" srcId="{4CC16E5D-DD5E-404F-8D18-F0F0AEF70D09}" destId="{7A7F3B2F-5881-C246-A71B-76FABFC0B005}" srcOrd="1" destOrd="0" presId="urn:microsoft.com/office/officeart/2005/8/layout/orgChart1"/>
    <dgm:cxn modelId="{07F9DD4C-062E-E244-93F6-DE08E1131367}" type="presParOf" srcId="{4CC16E5D-DD5E-404F-8D18-F0F0AEF70D09}" destId="{EF3ACCA5-8CAA-9D4B-9C92-52E791BB3A06}" srcOrd="2" destOrd="0" presId="urn:microsoft.com/office/officeart/2005/8/layout/orgChart1"/>
    <dgm:cxn modelId="{3B429F34-7738-4841-98B7-7F107CF3914B}" type="presParOf" srcId="{8DD93B25-D891-C645-8839-25EF2CE402ED}" destId="{B47AB7B8-6B72-C449-BF2A-7837270302BB}" srcOrd="2" destOrd="0" presId="urn:microsoft.com/office/officeart/2005/8/layout/orgChart1"/>
    <dgm:cxn modelId="{68682AB6-2186-264C-8DD6-2ACFF90D82CF}" type="presParOf" srcId="{8DD93B25-D891-C645-8839-25EF2CE402ED}" destId="{8829B229-91C6-284A-A193-80A3F80970C6}" srcOrd="3" destOrd="0" presId="urn:microsoft.com/office/officeart/2005/8/layout/orgChart1"/>
    <dgm:cxn modelId="{8C2BF548-23C1-6248-84B3-87FABE0BC96C}" type="presParOf" srcId="{8829B229-91C6-284A-A193-80A3F80970C6}" destId="{2D90C8B9-77C2-504F-828D-22152A316E6F}" srcOrd="0" destOrd="0" presId="urn:microsoft.com/office/officeart/2005/8/layout/orgChart1"/>
    <dgm:cxn modelId="{7BC19D77-B416-3447-9791-87B7FD398D9D}" type="presParOf" srcId="{2D90C8B9-77C2-504F-828D-22152A316E6F}" destId="{8FDD0EE8-1D2D-2A4F-9C58-B79EC28712EF}" srcOrd="0" destOrd="0" presId="urn:microsoft.com/office/officeart/2005/8/layout/orgChart1"/>
    <dgm:cxn modelId="{2F3F8968-0ADF-3D42-9D68-EB70DF6EE4DF}" type="presParOf" srcId="{2D90C8B9-77C2-504F-828D-22152A316E6F}" destId="{126BB115-96D0-2748-8C7B-3A504BC4DAD2}" srcOrd="1" destOrd="0" presId="urn:microsoft.com/office/officeart/2005/8/layout/orgChart1"/>
    <dgm:cxn modelId="{23C84507-3DF6-9A4E-A5EB-53DBA847F08F}" type="presParOf" srcId="{8829B229-91C6-284A-A193-80A3F80970C6}" destId="{BE44AA79-4542-9F40-8DA0-6406DA7955E8}" srcOrd="1" destOrd="0" presId="urn:microsoft.com/office/officeart/2005/8/layout/orgChart1"/>
    <dgm:cxn modelId="{FCC0E5CB-99CE-044C-A2B2-3072871C71AF}" type="presParOf" srcId="{8829B229-91C6-284A-A193-80A3F80970C6}" destId="{25BAA757-8ED0-F54C-A3B6-B7CB1A6E6018}" srcOrd="2" destOrd="0" presId="urn:microsoft.com/office/officeart/2005/8/layout/orgChart1"/>
    <dgm:cxn modelId="{CD896988-E4EA-DB45-97C0-64FAF6DA7068}" type="presParOf" srcId="{8DD93B25-D891-C645-8839-25EF2CE402ED}" destId="{12AC7B23-8B0F-3747-8CD9-49A4988E7B4D}" srcOrd="4" destOrd="0" presId="urn:microsoft.com/office/officeart/2005/8/layout/orgChart1"/>
    <dgm:cxn modelId="{4FE741C2-ACD1-EA45-AE18-8125F6A2B0BA}" type="presParOf" srcId="{8DD93B25-D891-C645-8839-25EF2CE402ED}" destId="{4E5DB618-5CFF-724E-8984-B3A726976438}" srcOrd="5" destOrd="0" presId="urn:microsoft.com/office/officeart/2005/8/layout/orgChart1"/>
    <dgm:cxn modelId="{25A5D964-FA18-4443-929F-98CDECA58FF2}" type="presParOf" srcId="{4E5DB618-5CFF-724E-8984-B3A726976438}" destId="{3A9792A9-888C-244C-80CB-9C058C67C28A}" srcOrd="0" destOrd="0" presId="urn:microsoft.com/office/officeart/2005/8/layout/orgChart1"/>
    <dgm:cxn modelId="{08A803FB-50C7-8748-82CD-6A0975127DE5}" type="presParOf" srcId="{3A9792A9-888C-244C-80CB-9C058C67C28A}" destId="{58797BCC-77B3-2847-B167-E46B253C146C}" srcOrd="0" destOrd="0" presId="urn:microsoft.com/office/officeart/2005/8/layout/orgChart1"/>
    <dgm:cxn modelId="{F420EC27-E5E2-CA45-A930-E67FD98A9135}" type="presParOf" srcId="{3A9792A9-888C-244C-80CB-9C058C67C28A}" destId="{89F47174-F227-814C-80BC-D8548ACB1C0F}" srcOrd="1" destOrd="0" presId="urn:microsoft.com/office/officeart/2005/8/layout/orgChart1"/>
    <dgm:cxn modelId="{D5AD5FA8-176F-AE41-BD4C-4A1ADEB54696}" type="presParOf" srcId="{4E5DB618-5CFF-724E-8984-B3A726976438}" destId="{A3D354F6-5684-AA4D-BD64-490FED5AD1CB}" srcOrd="1" destOrd="0" presId="urn:microsoft.com/office/officeart/2005/8/layout/orgChart1"/>
    <dgm:cxn modelId="{F5F01E40-E839-8146-9159-F565A1B527D8}" type="presParOf" srcId="{4E5DB618-5CFF-724E-8984-B3A726976438}" destId="{56D966CA-59CE-884E-874D-62D8B9B5A8AD}" srcOrd="2" destOrd="0" presId="urn:microsoft.com/office/officeart/2005/8/layout/orgChart1"/>
    <dgm:cxn modelId="{DEBD8397-63F2-F641-9C5D-70D7434FD74D}" type="presParOf" srcId="{8DD93B25-D891-C645-8839-25EF2CE402ED}" destId="{AF269B89-BB95-5049-BE1B-3F51A503FF77}" srcOrd="6" destOrd="0" presId="urn:microsoft.com/office/officeart/2005/8/layout/orgChart1"/>
    <dgm:cxn modelId="{6A2EA263-FC26-6344-ABE7-F582C46CADA4}" type="presParOf" srcId="{8DD93B25-D891-C645-8839-25EF2CE402ED}" destId="{B0B358BC-7BBD-4144-87DD-4A91FC3353AD}" srcOrd="7" destOrd="0" presId="urn:microsoft.com/office/officeart/2005/8/layout/orgChart1"/>
    <dgm:cxn modelId="{861A11F6-CE83-A04E-A105-90AD3E186698}" type="presParOf" srcId="{B0B358BC-7BBD-4144-87DD-4A91FC3353AD}" destId="{D31AB668-D22D-E24E-BEBB-FBFE8C341648}" srcOrd="0" destOrd="0" presId="urn:microsoft.com/office/officeart/2005/8/layout/orgChart1"/>
    <dgm:cxn modelId="{55FDC2E9-6FFB-484B-ABCE-A45B35C01FB9}" type="presParOf" srcId="{D31AB668-D22D-E24E-BEBB-FBFE8C341648}" destId="{C4FFA5A3-9BF8-8F43-9259-12332A2E49D9}" srcOrd="0" destOrd="0" presId="urn:microsoft.com/office/officeart/2005/8/layout/orgChart1"/>
    <dgm:cxn modelId="{BE2410E9-B3FD-5341-9910-1E3AB3F5008F}" type="presParOf" srcId="{D31AB668-D22D-E24E-BEBB-FBFE8C341648}" destId="{59A5ADB2-91ED-5843-8AB2-06C56EDF53D9}" srcOrd="1" destOrd="0" presId="urn:microsoft.com/office/officeart/2005/8/layout/orgChart1"/>
    <dgm:cxn modelId="{041D9742-8B9E-1A41-9D75-78C8E201353E}" type="presParOf" srcId="{B0B358BC-7BBD-4144-87DD-4A91FC3353AD}" destId="{3C04BBA8-C0C1-0240-B999-E5314524B0BE}" srcOrd="1" destOrd="0" presId="urn:microsoft.com/office/officeart/2005/8/layout/orgChart1"/>
    <dgm:cxn modelId="{B2A60806-40B7-3941-8F80-7AE65DA854F7}" type="presParOf" srcId="{B0B358BC-7BBD-4144-87DD-4A91FC3353AD}" destId="{447B93A3-5BEB-8245-BFED-5423311B046D}" srcOrd="2" destOrd="0" presId="urn:microsoft.com/office/officeart/2005/8/layout/orgChart1"/>
    <dgm:cxn modelId="{D6B1ED46-1B0F-4C4C-AD68-404E73EF8DB1}" type="presParOf" srcId="{8DD93B25-D891-C645-8839-25EF2CE402ED}" destId="{BB61DD17-1F78-B74B-857E-EFA29B9DFFBC}" srcOrd="8" destOrd="0" presId="urn:microsoft.com/office/officeart/2005/8/layout/orgChart1"/>
    <dgm:cxn modelId="{B583140E-F871-E941-B9D7-399CF476A167}" type="presParOf" srcId="{8DD93B25-D891-C645-8839-25EF2CE402ED}" destId="{07C11235-3DD3-CD4B-B046-6E4CECEAD0AC}" srcOrd="9" destOrd="0" presId="urn:microsoft.com/office/officeart/2005/8/layout/orgChart1"/>
    <dgm:cxn modelId="{065B01AC-1EC7-114D-A299-5F2CC1C31FE3}" type="presParOf" srcId="{07C11235-3DD3-CD4B-B046-6E4CECEAD0AC}" destId="{A4279AB1-CE0D-E04B-9683-D525EC302451}" srcOrd="0" destOrd="0" presId="urn:microsoft.com/office/officeart/2005/8/layout/orgChart1"/>
    <dgm:cxn modelId="{64DED14E-C8DA-2A46-9DFC-D5A25EE34E5C}" type="presParOf" srcId="{A4279AB1-CE0D-E04B-9683-D525EC302451}" destId="{EC1F51F2-5BB8-9245-AEE3-117A7CFADAB8}" srcOrd="0" destOrd="0" presId="urn:microsoft.com/office/officeart/2005/8/layout/orgChart1"/>
    <dgm:cxn modelId="{7D51F906-AC3D-EE46-8CF8-8FE22CDD4BC6}" type="presParOf" srcId="{A4279AB1-CE0D-E04B-9683-D525EC302451}" destId="{A0A529AD-E4B0-C441-BCD0-1C6D37848A7E}" srcOrd="1" destOrd="0" presId="urn:microsoft.com/office/officeart/2005/8/layout/orgChart1"/>
    <dgm:cxn modelId="{A4013FC0-C123-F046-9211-1D0C536A7F48}" type="presParOf" srcId="{07C11235-3DD3-CD4B-B046-6E4CECEAD0AC}" destId="{310635A1-49A1-E34B-81E4-613171F68587}" srcOrd="1" destOrd="0" presId="urn:microsoft.com/office/officeart/2005/8/layout/orgChart1"/>
    <dgm:cxn modelId="{5B31126A-3288-5E48-BE0A-25656EE19505}" type="presParOf" srcId="{07C11235-3DD3-CD4B-B046-6E4CECEAD0AC}" destId="{BC15CE84-9348-9A44-A1DC-F568E081F7AF}" srcOrd="2" destOrd="0" presId="urn:microsoft.com/office/officeart/2005/8/layout/orgChart1"/>
    <dgm:cxn modelId="{3D6B05C7-F9B0-D64E-8B5D-C610CBBBA9C6}" type="presParOf" srcId="{0F4ADD66-8B67-DE41-A040-7E1966FA625A}" destId="{933CF59D-A3E1-DD45-8B1F-21F1FF154556}" srcOrd="2" destOrd="0" presId="urn:microsoft.com/office/officeart/2005/8/layout/orgChart1"/>
    <dgm:cxn modelId="{75E5C311-8E3C-C84F-BD57-18E83A6E2EDA}" type="presParOf" srcId="{D933EB67-B5BF-F041-95F7-70641803076E}" destId="{D1B36D2A-033A-3947-8BF6-D1ACD296593A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Incidental catch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Research Set-Aside 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F8D72FB2-EC4A-1447-8719-A2640C32513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Observer Set-Aside</a:t>
          </a:r>
        </a:p>
      </dgm:t>
    </dgm:pt>
    <dgm:pt modelId="{0F2F1538-57D7-6F43-BCF1-B9C68D4789F1}" type="parTrans" cxnId="{D58C6355-02B7-9A45-B1B8-DED9D212D4D0}">
      <dgm:prSet/>
      <dgm:spPr/>
      <dgm:t>
        <a:bodyPr/>
        <a:lstStyle/>
        <a:p>
          <a:endParaRPr lang="en-US"/>
        </a:p>
      </dgm:t>
    </dgm:pt>
    <dgm:pt modelId="{5EC4B0F1-B9F8-4A4F-879B-5636C6A3CE8F}" type="sibTrans" cxnId="{D58C6355-02B7-9A45-B1B8-DED9D212D4D0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83CD093A-7E69-0245-B2F6-B3A221D32B40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NGOM Set-Aside</a:t>
          </a:r>
        </a:p>
      </dgm:t>
    </dgm:pt>
    <dgm:pt modelId="{152100A0-F8B0-1C4B-BC1F-94A2837E408A}" type="parTrans" cxnId="{4F4F9F0F-3114-D34E-9DCD-2645714245ED}">
      <dgm:prSet/>
      <dgm:spPr/>
      <dgm:t>
        <a:bodyPr/>
        <a:lstStyle/>
        <a:p>
          <a:endParaRPr lang="en-US"/>
        </a:p>
      </dgm:t>
    </dgm:pt>
    <dgm:pt modelId="{090AE403-86A4-4F4D-8BB7-FEC5000BF90A}" type="sibTrans" cxnId="{4F4F9F0F-3114-D34E-9DCD-2645714245ED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>
        <a:solidFill>
          <a:srgbClr val="4472C4"/>
        </a:solidFill>
      </dgm:spPr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1FC32937-8573-594A-8CFB-4ED95D10C6F8}">
      <dgm:prSet/>
      <dgm:spPr>
        <a:solidFill>
          <a:srgbClr val="4472C4"/>
        </a:solidFill>
      </dgm:spPr>
      <dgm:t>
        <a:bodyPr/>
        <a:lstStyle/>
        <a:p>
          <a:r>
            <a:rPr lang="en-US" dirty="0"/>
            <a:t>Limited Access General Category (LAGC)</a:t>
          </a:r>
        </a:p>
      </dgm:t>
    </dgm:pt>
    <dgm:pt modelId="{2EDEEF73-F5F6-BD45-B21E-7BAFECA03CC0}" type="parTrans" cxnId="{DCBE1256-1DD3-4845-A669-3C7117E8DE39}">
      <dgm:prSet/>
      <dgm:spPr/>
      <dgm:t>
        <a:bodyPr/>
        <a:lstStyle/>
        <a:p>
          <a:endParaRPr lang="en-US"/>
        </a:p>
      </dgm:t>
    </dgm:pt>
    <dgm:pt modelId="{F1E0EFCF-02E6-6F4B-A810-7E2330E1F38C}" type="sibTrans" cxnId="{DCBE1256-1DD3-4845-A669-3C7117E8DE39}">
      <dgm:prSet/>
      <dgm:spPr/>
      <dgm:t>
        <a:bodyPr/>
        <a:lstStyle/>
        <a:p>
          <a:endParaRPr lang="en-US"/>
        </a:p>
      </dgm:t>
    </dgm:pt>
    <dgm:pt modelId="{D99A0CD7-62EA-5344-90EB-25E7B0A72E22}">
      <dgm:prSet custT="1"/>
      <dgm:spPr>
        <a:solidFill>
          <a:srgbClr val="BF9001"/>
        </a:solidFill>
      </dgm:spPr>
      <dgm:t>
        <a:bodyPr/>
        <a:lstStyle/>
        <a:p>
          <a:r>
            <a:rPr lang="en-US" sz="1400" dirty="0"/>
            <a:t>Individual Transferable Quota (ITQ)</a:t>
          </a:r>
        </a:p>
      </dgm:t>
    </dgm:pt>
    <dgm:pt modelId="{CD1C2D01-917E-794F-8B0B-5C9886384794}" type="parTrans" cxnId="{C8830A87-45DC-EB44-8580-6116DE078EDA}">
      <dgm:prSet/>
      <dgm:spPr/>
      <dgm:t>
        <a:bodyPr/>
        <a:lstStyle/>
        <a:p>
          <a:endParaRPr lang="en-US"/>
        </a:p>
      </dgm:t>
    </dgm:pt>
    <dgm:pt modelId="{13F22308-411D-474C-9B4A-583C252A3CE0}" type="sibTrans" cxnId="{C8830A87-45DC-EB44-8580-6116DE078EDA}">
      <dgm:prSet/>
      <dgm:spPr/>
      <dgm:t>
        <a:bodyPr/>
        <a:lstStyle/>
        <a:p>
          <a:endParaRPr lang="en-US"/>
        </a:p>
      </dgm:t>
    </dgm:pt>
    <dgm:pt modelId="{76A660BB-56A6-8F41-BC3E-78B959D09831}">
      <dgm:prSet custT="1"/>
      <dgm:spPr/>
      <dgm:t>
        <a:bodyPr/>
        <a:lstStyle/>
        <a:p>
          <a:r>
            <a:rPr lang="en-US" sz="1400" dirty="0"/>
            <a:t>Non-ITQ</a:t>
          </a:r>
        </a:p>
      </dgm:t>
    </dgm:pt>
    <dgm:pt modelId="{04F6D680-BF68-6C48-A533-D2F22B160FDB}" type="parTrans" cxnId="{04F0C2D6-613B-FE43-8DD5-4BC23294BB37}">
      <dgm:prSet/>
      <dgm:spPr/>
      <dgm:t>
        <a:bodyPr/>
        <a:lstStyle/>
        <a:p>
          <a:endParaRPr lang="en-US"/>
        </a:p>
      </dgm:t>
    </dgm:pt>
    <dgm:pt modelId="{F8BBB899-C398-9D41-A324-06D8D5B4645A}" type="sibTrans" cxnId="{04F0C2D6-613B-FE43-8DD5-4BC23294BB37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4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4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4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4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4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4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5BC53201-2D7D-7641-80D0-33A2486B4565}" type="pres">
      <dgm:prSet presAssocID="{0F2F1538-57D7-6F43-BCF1-B9C68D4789F1}" presName="Name35" presStyleLbl="parChTrans1D2" presStyleIdx="2" presStyleCnt="4"/>
      <dgm:spPr/>
    </dgm:pt>
    <dgm:pt modelId="{C8B391BB-3E3F-1246-9013-E74421CAC862}" type="pres">
      <dgm:prSet presAssocID="{F8D72FB2-EC4A-1447-8719-A2640C325131}" presName="hierRoot2" presStyleCnt="0">
        <dgm:presLayoutVars>
          <dgm:hierBranch val="init"/>
        </dgm:presLayoutVars>
      </dgm:prSet>
      <dgm:spPr/>
    </dgm:pt>
    <dgm:pt modelId="{3D3951FF-3030-C347-9E38-950AEC7F359F}" type="pres">
      <dgm:prSet presAssocID="{F8D72FB2-EC4A-1447-8719-A2640C325131}" presName="rootComposite" presStyleCnt="0"/>
      <dgm:spPr/>
    </dgm:pt>
    <dgm:pt modelId="{4BF42267-1612-2543-9874-4BB5EE1973CD}" type="pres">
      <dgm:prSet presAssocID="{F8D72FB2-EC4A-1447-8719-A2640C325131}" presName="rootText" presStyleLbl="node2" presStyleIdx="2" presStyleCnt="4">
        <dgm:presLayoutVars>
          <dgm:chPref val="3"/>
        </dgm:presLayoutVars>
      </dgm:prSet>
      <dgm:spPr/>
    </dgm:pt>
    <dgm:pt modelId="{05D178CF-D007-0B47-8F97-B17CBB2409F9}" type="pres">
      <dgm:prSet presAssocID="{F8D72FB2-EC4A-1447-8719-A2640C325131}" presName="rootConnector" presStyleLbl="node2" presStyleIdx="2" presStyleCnt="4"/>
      <dgm:spPr/>
    </dgm:pt>
    <dgm:pt modelId="{57D55130-FB98-6145-A71D-F1E8BB25EE83}" type="pres">
      <dgm:prSet presAssocID="{F8D72FB2-EC4A-1447-8719-A2640C325131}" presName="hierChild4" presStyleCnt="0"/>
      <dgm:spPr/>
    </dgm:pt>
    <dgm:pt modelId="{86466D8D-2A19-5D4E-9E77-287313929914}" type="pres">
      <dgm:prSet presAssocID="{F8D72FB2-EC4A-1447-8719-A2640C325131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3" presStyleCnt="4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3" presStyleCnt="4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3" presStyleCnt="4"/>
      <dgm:spPr/>
    </dgm:pt>
    <dgm:pt modelId="{1C9EA094-B6A6-4F47-B547-3BD02AAA61EE}" type="pres">
      <dgm:prSet presAssocID="{2CFFE42E-4D22-8C4A-ADD1-6E1E0F76401D}" presName="hierChild4" presStyleCnt="0"/>
      <dgm:spPr/>
    </dgm:pt>
    <dgm:pt modelId="{8817A2AA-9D04-574C-A16E-B025D636DE72}" type="pres">
      <dgm:prSet presAssocID="{152100A0-F8B0-1C4B-BC1F-94A2837E408A}" presName="Name37" presStyleLbl="parChTrans1D3" presStyleIdx="0" presStyleCnt="3"/>
      <dgm:spPr/>
    </dgm:pt>
    <dgm:pt modelId="{698526A7-E4DC-1247-AFE7-73F058E8B99A}" type="pres">
      <dgm:prSet presAssocID="{83CD093A-7E69-0245-B2F6-B3A221D32B40}" presName="hierRoot2" presStyleCnt="0">
        <dgm:presLayoutVars>
          <dgm:hierBranch val="init"/>
        </dgm:presLayoutVars>
      </dgm:prSet>
      <dgm:spPr/>
    </dgm:pt>
    <dgm:pt modelId="{617E3F4C-4CDA-5047-BD22-01DE7BF62AFC}" type="pres">
      <dgm:prSet presAssocID="{83CD093A-7E69-0245-B2F6-B3A221D32B40}" presName="rootComposite" presStyleCnt="0"/>
      <dgm:spPr/>
    </dgm:pt>
    <dgm:pt modelId="{2B6E6B7C-E2D9-0440-A7BE-D5729EE8002C}" type="pres">
      <dgm:prSet presAssocID="{83CD093A-7E69-0245-B2F6-B3A221D32B40}" presName="rootText" presStyleLbl="node3" presStyleIdx="0" presStyleCnt="3">
        <dgm:presLayoutVars>
          <dgm:chPref val="3"/>
        </dgm:presLayoutVars>
      </dgm:prSet>
      <dgm:spPr/>
    </dgm:pt>
    <dgm:pt modelId="{547630CB-143F-7347-A909-2B973D857A66}" type="pres">
      <dgm:prSet presAssocID="{83CD093A-7E69-0245-B2F6-B3A221D32B40}" presName="rootConnector" presStyleLbl="node3" presStyleIdx="0" presStyleCnt="3"/>
      <dgm:spPr/>
    </dgm:pt>
    <dgm:pt modelId="{BCAC666A-6EC8-3646-8113-C47A3E808875}" type="pres">
      <dgm:prSet presAssocID="{83CD093A-7E69-0245-B2F6-B3A221D32B40}" presName="hierChild4" presStyleCnt="0"/>
      <dgm:spPr/>
    </dgm:pt>
    <dgm:pt modelId="{0D3EDC12-4A1D-9048-B791-42DEEFF1009D}" type="pres">
      <dgm:prSet presAssocID="{83CD093A-7E69-0245-B2F6-B3A221D32B40}" presName="hierChild5" presStyleCnt="0"/>
      <dgm:spPr/>
    </dgm:pt>
    <dgm:pt modelId="{B088A560-673E-1F40-A01A-6D42A5956D42}" type="pres">
      <dgm:prSet presAssocID="{DFFEF421-1C21-3848-BDB8-5C35E17BCAFE}" presName="Name37" presStyleLbl="parChTrans1D3" presStyleIdx="1" presStyleCnt="3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1" presStyleCnt="3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1" presStyleCnt="3"/>
      <dgm:spPr/>
    </dgm:pt>
    <dgm:pt modelId="{0C8F1C47-82EE-F243-A227-C92DF533FB4F}" type="pres">
      <dgm:prSet presAssocID="{27B11130-3190-3242-ADDF-0E3B3399B45E}" presName="hierChild4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D39E6EF4-EFFC-9049-B1B5-480E913685E1}" type="pres">
      <dgm:prSet presAssocID="{2EDEEF73-F5F6-BD45-B21E-7BAFECA03CC0}" presName="Name37" presStyleLbl="parChTrans1D3" presStyleIdx="2" presStyleCnt="3"/>
      <dgm:spPr/>
    </dgm:pt>
    <dgm:pt modelId="{FCF84B72-8049-6E4E-93F6-BE570D7A1348}" type="pres">
      <dgm:prSet presAssocID="{1FC32937-8573-594A-8CFB-4ED95D10C6F8}" presName="hierRoot2" presStyleCnt="0">
        <dgm:presLayoutVars>
          <dgm:hierBranch val="init"/>
        </dgm:presLayoutVars>
      </dgm:prSet>
      <dgm:spPr/>
    </dgm:pt>
    <dgm:pt modelId="{6DA7FDF1-4CE5-3A41-9B4A-A31D1803CFCE}" type="pres">
      <dgm:prSet presAssocID="{1FC32937-8573-594A-8CFB-4ED95D10C6F8}" presName="rootComposite" presStyleCnt="0"/>
      <dgm:spPr/>
    </dgm:pt>
    <dgm:pt modelId="{9B93149D-09C7-3C42-9BDF-5E03CB0FBE2E}" type="pres">
      <dgm:prSet presAssocID="{1FC32937-8573-594A-8CFB-4ED95D10C6F8}" presName="rootText" presStyleLbl="node3" presStyleIdx="2" presStyleCnt="3">
        <dgm:presLayoutVars>
          <dgm:chPref val="3"/>
        </dgm:presLayoutVars>
      </dgm:prSet>
      <dgm:spPr/>
    </dgm:pt>
    <dgm:pt modelId="{B7C7C0C7-B956-4248-8910-2FE2B24F8014}" type="pres">
      <dgm:prSet presAssocID="{1FC32937-8573-594A-8CFB-4ED95D10C6F8}" presName="rootConnector" presStyleLbl="node3" presStyleIdx="2" presStyleCnt="3"/>
      <dgm:spPr/>
    </dgm:pt>
    <dgm:pt modelId="{75827234-BE49-6D41-9D9C-235954EDF0AC}" type="pres">
      <dgm:prSet presAssocID="{1FC32937-8573-594A-8CFB-4ED95D10C6F8}" presName="hierChild4" presStyleCnt="0"/>
      <dgm:spPr/>
    </dgm:pt>
    <dgm:pt modelId="{EE38C9D9-0264-F142-9E59-B012285B027B}" type="pres">
      <dgm:prSet presAssocID="{CD1C2D01-917E-794F-8B0B-5C9886384794}" presName="Name37" presStyleLbl="parChTrans1D4" presStyleIdx="0" presStyleCnt="2"/>
      <dgm:spPr/>
    </dgm:pt>
    <dgm:pt modelId="{287F72CE-76DC-7449-833C-4D97E134B259}" type="pres">
      <dgm:prSet presAssocID="{D99A0CD7-62EA-5344-90EB-25E7B0A72E22}" presName="hierRoot2" presStyleCnt="0">
        <dgm:presLayoutVars>
          <dgm:hierBranch val="init"/>
        </dgm:presLayoutVars>
      </dgm:prSet>
      <dgm:spPr/>
    </dgm:pt>
    <dgm:pt modelId="{EB1E481A-9512-B341-86E5-4C1BA3475A86}" type="pres">
      <dgm:prSet presAssocID="{D99A0CD7-62EA-5344-90EB-25E7B0A72E22}" presName="rootComposite" presStyleCnt="0"/>
      <dgm:spPr/>
    </dgm:pt>
    <dgm:pt modelId="{540C8371-8521-6E43-BCBE-82C4999C967F}" type="pres">
      <dgm:prSet presAssocID="{D99A0CD7-62EA-5344-90EB-25E7B0A72E22}" presName="rootText" presStyleLbl="node4" presStyleIdx="0" presStyleCnt="2" custScaleY="48709" custLinFactNeighborY="56160">
        <dgm:presLayoutVars>
          <dgm:chPref val="3"/>
        </dgm:presLayoutVars>
      </dgm:prSet>
      <dgm:spPr/>
    </dgm:pt>
    <dgm:pt modelId="{FB37FF57-A39B-A94B-8F43-EA1388784FC8}" type="pres">
      <dgm:prSet presAssocID="{D99A0CD7-62EA-5344-90EB-25E7B0A72E22}" presName="rootConnector" presStyleLbl="node4" presStyleIdx="0" presStyleCnt="2"/>
      <dgm:spPr/>
    </dgm:pt>
    <dgm:pt modelId="{BD54B1AC-A64D-7E41-AC16-CC3E917C3F17}" type="pres">
      <dgm:prSet presAssocID="{D99A0CD7-62EA-5344-90EB-25E7B0A72E22}" presName="hierChild4" presStyleCnt="0"/>
      <dgm:spPr/>
    </dgm:pt>
    <dgm:pt modelId="{BDD5D565-0D70-AA4D-8076-C96B95EA91C4}" type="pres">
      <dgm:prSet presAssocID="{D99A0CD7-62EA-5344-90EB-25E7B0A72E22}" presName="hierChild5" presStyleCnt="0"/>
      <dgm:spPr/>
    </dgm:pt>
    <dgm:pt modelId="{D51CB1A8-A043-8B40-A4F7-098EB84FACF2}" type="pres">
      <dgm:prSet presAssocID="{04F6D680-BF68-6C48-A533-D2F22B160FDB}" presName="Name37" presStyleLbl="parChTrans1D4" presStyleIdx="1" presStyleCnt="2"/>
      <dgm:spPr/>
    </dgm:pt>
    <dgm:pt modelId="{CB025ACB-C192-B447-8394-4261727917F5}" type="pres">
      <dgm:prSet presAssocID="{76A660BB-56A6-8F41-BC3E-78B959D09831}" presName="hierRoot2" presStyleCnt="0">
        <dgm:presLayoutVars>
          <dgm:hierBranch val="init"/>
        </dgm:presLayoutVars>
      </dgm:prSet>
      <dgm:spPr/>
    </dgm:pt>
    <dgm:pt modelId="{DD5AA8B3-93B1-464D-8E6D-5EA4654FAFAF}" type="pres">
      <dgm:prSet presAssocID="{76A660BB-56A6-8F41-BC3E-78B959D09831}" presName="rootComposite" presStyleCnt="0"/>
      <dgm:spPr/>
    </dgm:pt>
    <dgm:pt modelId="{B6734A99-8241-C64D-9176-110278229A7E}" type="pres">
      <dgm:prSet presAssocID="{76A660BB-56A6-8F41-BC3E-78B959D09831}" presName="rootText" presStyleLbl="node4" presStyleIdx="1" presStyleCnt="2" custScaleY="40909" custLinFactNeighborY="52275">
        <dgm:presLayoutVars>
          <dgm:chPref val="3"/>
        </dgm:presLayoutVars>
      </dgm:prSet>
      <dgm:spPr/>
    </dgm:pt>
    <dgm:pt modelId="{9CBF4B2D-6100-774C-A817-9788CBF75BED}" type="pres">
      <dgm:prSet presAssocID="{76A660BB-56A6-8F41-BC3E-78B959D09831}" presName="rootConnector" presStyleLbl="node4" presStyleIdx="1" presStyleCnt="2"/>
      <dgm:spPr/>
    </dgm:pt>
    <dgm:pt modelId="{853D6539-CE6F-7149-BD16-A1AE0CC11063}" type="pres">
      <dgm:prSet presAssocID="{76A660BB-56A6-8F41-BC3E-78B959D09831}" presName="hierChild4" presStyleCnt="0"/>
      <dgm:spPr/>
    </dgm:pt>
    <dgm:pt modelId="{969C1F5B-397C-114F-B0EF-D459CD7535F5}" type="pres">
      <dgm:prSet presAssocID="{76A660BB-56A6-8F41-BC3E-78B959D09831}" presName="hierChild5" presStyleCnt="0"/>
      <dgm:spPr/>
    </dgm:pt>
    <dgm:pt modelId="{213108FE-2158-2641-8B81-7CEF8AAD0E29}" type="pres">
      <dgm:prSet presAssocID="{1FC32937-8573-594A-8CFB-4ED95D10C6F8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47A57901-8C23-8540-A476-3FAC08650409}" type="presOf" srcId="{152100A0-F8B0-1C4B-BC1F-94A2837E408A}" destId="{8817A2AA-9D04-574C-A16E-B025D636DE72}" srcOrd="0" destOrd="0" presId="urn:microsoft.com/office/officeart/2005/8/layout/orgChart1"/>
    <dgm:cxn modelId="{B1C7A805-E7B8-184A-AFC8-BEC05429BAAC}" type="presOf" srcId="{83CD093A-7E69-0245-B2F6-B3A221D32B40}" destId="{2B6E6B7C-E2D9-0440-A7BE-D5729EE8002C}" srcOrd="0" destOrd="0" presId="urn:microsoft.com/office/officeart/2005/8/layout/orgChart1"/>
    <dgm:cxn modelId="{68AE7906-C642-394B-8CDD-CE4B43E6A069}" srcId="{9EDB6A98-A9E1-CC4C-AA7D-8B4C1F2388C1}" destId="{2CFFE42E-4D22-8C4A-ADD1-6E1E0F76401D}" srcOrd="3" destOrd="0" parTransId="{F525B956-C74D-7D4E-9070-A34A338806DD}" sibTransId="{2CC30115-4740-2B4C-9A78-E3C4B542EA70}"/>
    <dgm:cxn modelId="{4F4F9F0F-3114-D34E-9DCD-2645714245ED}" srcId="{2CFFE42E-4D22-8C4A-ADD1-6E1E0F76401D}" destId="{83CD093A-7E69-0245-B2F6-B3A221D32B40}" srcOrd="0" destOrd="0" parTransId="{152100A0-F8B0-1C4B-BC1F-94A2837E408A}" sibTransId="{090AE403-86A4-4F4D-8BB7-FEC5000BF90A}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E286EA16-C503-C74D-83AD-B44E94A3BF9C}" type="presOf" srcId="{F8D72FB2-EC4A-1447-8719-A2640C325131}" destId="{05D178CF-D007-0B47-8F97-B17CBB2409F9}" srcOrd="1" destOrd="0" presId="urn:microsoft.com/office/officeart/2005/8/layout/orgChart1"/>
    <dgm:cxn modelId="{4292331D-9C52-0B41-9524-2DE4920894F8}" type="presOf" srcId="{CD1C2D01-917E-794F-8B0B-5C9886384794}" destId="{EE38C9D9-0264-F142-9E59-B012285B027B}" srcOrd="0" destOrd="0" presId="urn:microsoft.com/office/officeart/2005/8/layout/orgChart1"/>
    <dgm:cxn modelId="{1B406D1F-1564-FC4F-A4DB-8820D3F5D3BB}" type="presOf" srcId="{2EDEEF73-F5F6-BD45-B21E-7BAFECA03CC0}" destId="{D39E6EF4-EFFC-9049-B1B5-480E913685E1}" srcOrd="0" destOrd="0" presId="urn:microsoft.com/office/officeart/2005/8/layout/orgChart1"/>
    <dgm:cxn modelId="{DBD3092B-3DA3-494A-9C84-852146D09F92}" type="presOf" srcId="{F8D72FB2-EC4A-1447-8719-A2640C325131}" destId="{4BF42267-1612-2543-9874-4BB5EE1973CD}" srcOrd="0" destOrd="0" presId="urn:microsoft.com/office/officeart/2005/8/layout/orgChart1"/>
    <dgm:cxn modelId="{F1108F2C-1E71-D241-B8B5-2AD95E97F6D5}" type="presOf" srcId="{D99A0CD7-62EA-5344-90EB-25E7B0A72E22}" destId="{540C8371-8521-6E43-BCBE-82C4999C967F}" srcOrd="0" destOrd="0" presId="urn:microsoft.com/office/officeart/2005/8/layout/orgChart1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D58C6355-02B7-9A45-B1B8-DED9D212D4D0}" srcId="{9EDB6A98-A9E1-CC4C-AA7D-8B4C1F2388C1}" destId="{F8D72FB2-EC4A-1447-8719-A2640C325131}" srcOrd="2" destOrd="0" parTransId="{0F2F1538-57D7-6F43-BCF1-B9C68D4789F1}" sibTransId="{5EC4B0F1-B9F8-4A4F-879B-5636C6A3CE8F}"/>
    <dgm:cxn modelId="{DCBE1256-1DD3-4845-A669-3C7117E8DE39}" srcId="{2CFFE42E-4D22-8C4A-ADD1-6E1E0F76401D}" destId="{1FC32937-8573-594A-8CFB-4ED95D10C6F8}" srcOrd="2" destOrd="0" parTransId="{2EDEEF73-F5F6-BD45-B21E-7BAFECA03CC0}" sibTransId="{F1E0EFCF-02E6-6F4B-A810-7E2330E1F38C}"/>
    <dgm:cxn modelId="{28AE4A63-BED1-844A-AC00-1B3866D1DAC8}" type="presOf" srcId="{1FC32937-8573-594A-8CFB-4ED95D10C6F8}" destId="{B7C7C0C7-B956-4248-8910-2FE2B24F8014}" srcOrd="1" destOrd="0" presId="urn:microsoft.com/office/officeart/2005/8/layout/orgChart1"/>
    <dgm:cxn modelId="{6969B265-6846-3C42-AA30-CABCC86A4D69}" type="presOf" srcId="{1FC32937-8573-594A-8CFB-4ED95D10C6F8}" destId="{9B93149D-09C7-3C42-9BDF-5E03CB0FBE2E}" srcOrd="0" destOrd="0" presId="urn:microsoft.com/office/officeart/2005/8/layout/orgChart1"/>
    <dgm:cxn modelId="{9B77FF6C-C428-A841-BA52-D1F20C292C65}" type="presOf" srcId="{76A660BB-56A6-8F41-BC3E-78B959D09831}" destId="{B6734A99-8241-C64D-9176-110278229A7E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1C363B78-D913-044E-ADE8-7B77CE97FFEE}" type="presOf" srcId="{76A660BB-56A6-8F41-BC3E-78B959D09831}" destId="{9CBF4B2D-6100-774C-A817-9788CBF75BED}" srcOrd="1" destOrd="0" presId="urn:microsoft.com/office/officeart/2005/8/layout/orgChart1"/>
    <dgm:cxn modelId="{3AD77A78-338F-A342-816A-10CC967CCDB5}" type="presOf" srcId="{0F2F1538-57D7-6F43-BCF1-B9C68D4789F1}" destId="{5BC53201-2D7D-7641-80D0-33A2486B4565}" srcOrd="0" destOrd="0" presId="urn:microsoft.com/office/officeart/2005/8/layout/orgChart1"/>
    <dgm:cxn modelId="{FB8DC07D-4158-4246-AC3F-3076B0BC6646}" type="presOf" srcId="{D99A0CD7-62EA-5344-90EB-25E7B0A72E22}" destId="{FB37FF57-A39B-A94B-8F43-EA1388784FC8}" srcOrd="1" destOrd="0" presId="urn:microsoft.com/office/officeart/2005/8/layout/orgChart1"/>
    <dgm:cxn modelId="{C8830A87-45DC-EB44-8580-6116DE078EDA}" srcId="{1FC32937-8573-594A-8CFB-4ED95D10C6F8}" destId="{D99A0CD7-62EA-5344-90EB-25E7B0A72E22}" srcOrd="0" destOrd="0" parTransId="{CD1C2D01-917E-794F-8B0B-5C9886384794}" sibTransId="{13F22308-411D-474C-9B4A-583C252A3CE0}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1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7F943DC1-3175-5D40-94F5-7CE5F44C2203}" type="presOf" srcId="{83CD093A-7E69-0245-B2F6-B3A221D32B40}" destId="{547630CB-143F-7347-A909-2B973D857A66}" srcOrd="1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04F0C2D6-613B-FE43-8DD5-4BC23294BB37}" srcId="{1FC32937-8573-594A-8CFB-4ED95D10C6F8}" destId="{76A660BB-56A6-8F41-BC3E-78B959D09831}" srcOrd="1" destOrd="0" parTransId="{04F6D680-BF68-6C48-A533-D2F22B160FDB}" sibTransId="{F8BBB899-C398-9D41-A324-06D8D5B4645A}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8204D2F7-C22B-E34F-8B2C-D313EC1C18C8}" type="presOf" srcId="{04F6D680-BF68-6C48-A533-D2F22B160FDB}" destId="{D51CB1A8-A043-8B40-A4F7-098EB84FACF2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B39238D9-E50D-3B44-92F1-BDB427C65E0E}" type="presParOf" srcId="{6C5B700F-649D-9041-BE03-6C028CF18396}" destId="{5BC53201-2D7D-7641-80D0-33A2486B4565}" srcOrd="4" destOrd="0" presId="urn:microsoft.com/office/officeart/2005/8/layout/orgChart1"/>
    <dgm:cxn modelId="{D225BC31-A97F-D24B-9275-D2172F21B2EA}" type="presParOf" srcId="{6C5B700F-649D-9041-BE03-6C028CF18396}" destId="{C8B391BB-3E3F-1246-9013-E74421CAC862}" srcOrd="5" destOrd="0" presId="urn:microsoft.com/office/officeart/2005/8/layout/orgChart1"/>
    <dgm:cxn modelId="{9B17C7A3-9250-3F4F-9671-C0C7B9E3FDEB}" type="presParOf" srcId="{C8B391BB-3E3F-1246-9013-E74421CAC862}" destId="{3D3951FF-3030-C347-9E38-950AEC7F359F}" srcOrd="0" destOrd="0" presId="urn:microsoft.com/office/officeart/2005/8/layout/orgChart1"/>
    <dgm:cxn modelId="{CB4C693D-CE4B-974C-9209-7B68BBA00EAC}" type="presParOf" srcId="{3D3951FF-3030-C347-9E38-950AEC7F359F}" destId="{4BF42267-1612-2543-9874-4BB5EE1973CD}" srcOrd="0" destOrd="0" presId="urn:microsoft.com/office/officeart/2005/8/layout/orgChart1"/>
    <dgm:cxn modelId="{222473AE-83CA-254F-AD1C-161A6FC1D6B1}" type="presParOf" srcId="{3D3951FF-3030-C347-9E38-950AEC7F359F}" destId="{05D178CF-D007-0B47-8F97-B17CBB2409F9}" srcOrd="1" destOrd="0" presId="urn:microsoft.com/office/officeart/2005/8/layout/orgChart1"/>
    <dgm:cxn modelId="{4E5634DC-43CE-524A-A010-985760731FAE}" type="presParOf" srcId="{C8B391BB-3E3F-1246-9013-E74421CAC862}" destId="{57D55130-FB98-6145-A71D-F1E8BB25EE83}" srcOrd="1" destOrd="0" presId="urn:microsoft.com/office/officeart/2005/8/layout/orgChart1"/>
    <dgm:cxn modelId="{8AB11123-3ABF-0F4F-B4A8-D411063E7E97}" type="presParOf" srcId="{C8B391BB-3E3F-1246-9013-E74421CAC862}" destId="{86466D8D-2A19-5D4E-9E77-287313929914}" srcOrd="2" destOrd="0" presId="urn:microsoft.com/office/officeart/2005/8/layout/orgChart1"/>
    <dgm:cxn modelId="{0D005B51-526C-B648-B1AA-C1526BEC692E}" type="presParOf" srcId="{6C5B700F-649D-9041-BE03-6C028CF18396}" destId="{91E3C16C-2688-0E4E-9CA6-C724DAEA2EE5}" srcOrd="6" destOrd="0" presId="urn:microsoft.com/office/officeart/2005/8/layout/orgChart1"/>
    <dgm:cxn modelId="{E2A71574-96A5-7749-9764-AB38F16C8CE1}" type="presParOf" srcId="{6C5B700F-649D-9041-BE03-6C028CF18396}" destId="{C91F9BB2-94C9-E64F-B53D-688830C6DBD5}" srcOrd="7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32B9174A-600F-0541-A18E-DCAEF1467E74}" type="presParOf" srcId="{1C9EA094-B6A6-4F47-B547-3BD02AAA61EE}" destId="{8817A2AA-9D04-574C-A16E-B025D636DE72}" srcOrd="0" destOrd="0" presId="urn:microsoft.com/office/officeart/2005/8/layout/orgChart1"/>
    <dgm:cxn modelId="{336F5CD7-E079-994B-B75C-AADF3A9DDDEF}" type="presParOf" srcId="{1C9EA094-B6A6-4F47-B547-3BD02AAA61EE}" destId="{698526A7-E4DC-1247-AFE7-73F058E8B99A}" srcOrd="1" destOrd="0" presId="urn:microsoft.com/office/officeart/2005/8/layout/orgChart1"/>
    <dgm:cxn modelId="{8CBB248F-6F05-4140-8BBB-0A557F0CD5D4}" type="presParOf" srcId="{698526A7-E4DC-1247-AFE7-73F058E8B99A}" destId="{617E3F4C-4CDA-5047-BD22-01DE7BF62AFC}" srcOrd="0" destOrd="0" presId="urn:microsoft.com/office/officeart/2005/8/layout/orgChart1"/>
    <dgm:cxn modelId="{5198B682-06DE-D84D-9ADD-BD577F02ECCB}" type="presParOf" srcId="{617E3F4C-4CDA-5047-BD22-01DE7BF62AFC}" destId="{2B6E6B7C-E2D9-0440-A7BE-D5729EE8002C}" srcOrd="0" destOrd="0" presId="urn:microsoft.com/office/officeart/2005/8/layout/orgChart1"/>
    <dgm:cxn modelId="{D6B894C3-2E06-5047-863B-C4080335ECAE}" type="presParOf" srcId="{617E3F4C-4CDA-5047-BD22-01DE7BF62AFC}" destId="{547630CB-143F-7347-A909-2B973D857A66}" srcOrd="1" destOrd="0" presId="urn:microsoft.com/office/officeart/2005/8/layout/orgChart1"/>
    <dgm:cxn modelId="{252BBC0F-43F5-DE44-8FE6-ECFA12A0A505}" type="presParOf" srcId="{698526A7-E4DC-1247-AFE7-73F058E8B99A}" destId="{BCAC666A-6EC8-3646-8113-C47A3E808875}" srcOrd="1" destOrd="0" presId="urn:microsoft.com/office/officeart/2005/8/layout/orgChart1"/>
    <dgm:cxn modelId="{E2788E0C-DE5C-C94D-B206-5FB773B73894}" type="presParOf" srcId="{698526A7-E4DC-1247-AFE7-73F058E8B99A}" destId="{0D3EDC12-4A1D-9048-B791-42DEEFF1009D}" srcOrd="2" destOrd="0" presId="urn:microsoft.com/office/officeart/2005/8/layout/orgChart1"/>
    <dgm:cxn modelId="{05DEE8F6-B54A-EB44-995B-1A3F0353D6A4}" type="presParOf" srcId="{1C9EA094-B6A6-4F47-B547-3BD02AAA61EE}" destId="{B088A560-673E-1F40-A01A-6D42A5956D42}" srcOrd="2" destOrd="0" presId="urn:microsoft.com/office/officeart/2005/8/layout/orgChart1"/>
    <dgm:cxn modelId="{E8E6EA61-4673-4A47-8C63-05265EF9575A}" type="presParOf" srcId="{1C9EA094-B6A6-4F47-B547-3BD02AAA61EE}" destId="{DA176ADE-0568-444E-97A7-849402277F32}" srcOrd="3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17316887-C8E5-1347-B2CA-3EABA4E23692}" type="presParOf" srcId="{1C9EA094-B6A6-4F47-B547-3BD02AAA61EE}" destId="{D39E6EF4-EFFC-9049-B1B5-480E913685E1}" srcOrd="4" destOrd="0" presId="urn:microsoft.com/office/officeart/2005/8/layout/orgChart1"/>
    <dgm:cxn modelId="{D09C820B-7CCC-8B43-844F-4338B12CD0A0}" type="presParOf" srcId="{1C9EA094-B6A6-4F47-B547-3BD02AAA61EE}" destId="{FCF84B72-8049-6E4E-93F6-BE570D7A1348}" srcOrd="5" destOrd="0" presId="urn:microsoft.com/office/officeart/2005/8/layout/orgChart1"/>
    <dgm:cxn modelId="{AAB432A4-8F83-3443-8AF6-D40A28573FCE}" type="presParOf" srcId="{FCF84B72-8049-6E4E-93F6-BE570D7A1348}" destId="{6DA7FDF1-4CE5-3A41-9B4A-A31D1803CFCE}" srcOrd="0" destOrd="0" presId="urn:microsoft.com/office/officeart/2005/8/layout/orgChart1"/>
    <dgm:cxn modelId="{BB118F9E-5E85-5E4D-A91D-FD971205739F}" type="presParOf" srcId="{6DA7FDF1-4CE5-3A41-9B4A-A31D1803CFCE}" destId="{9B93149D-09C7-3C42-9BDF-5E03CB0FBE2E}" srcOrd="0" destOrd="0" presId="urn:microsoft.com/office/officeart/2005/8/layout/orgChart1"/>
    <dgm:cxn modelId="{E5876E86-987E-EC43-91DE-D6B40C231681}" type="presParOf" srcId="{6DA7FDF1-4CE5-3A41-9B4A-A31D1803CFCE}" destId="{B7C7C0C7-B956-4248-8910-2FE2B24F8014}" srcOrd="1" destOrd="0" presId="urn:microsoft.com/office/officeart/2005/8/layout/orgChart1"/>
    <dgm:cxn modelId="{DF54126E-6CC9-3840-B052-787D1F7FB9C7}" type="presParOf" srcId="{FCF84B72-8049-6E4E-93F6-BE570D7A1348}" destId="{75827234-BE49-6D41-9D9C-235954EDF0AC}" srcOrd="1" destOrd="0" presId="urn:microsoft.com/office/officeart/2005/8/layout/orgChart1"/>
    <dgm:cxn modelId="{1128B4B8-A266-4F45-B09C-DF0C84691D81}" type="presParOf" srcId="{75827234-BE49-6D41-9D9C-235954EDF0AC}" destId="{EE38C9D9-0264-F142-9E59-B012285B027B}" srcOrd="0" destOrd="0" presId="urn:microsoft.com/office/officeart/2005/8/layout/orgChart1"/>
    <dgm:cxn modelId="{D5FE2AE6-50DC-4B41-A052-D539C2A8DAB3}" type="presParOf" srcId="{75827234-BE49-6D41-9D9C-235954EDF0AC}" destId="{287F72CE-76DC-7449-833C-4D97E134B259}" srcOrd="1" destOrd="0" presId="urn:microsoft.com/office/officeart/2005/8/layout/orgChart1"/>
    <dgm:cxn modelId="{EB2A7E4B-2083-564C-B014-6FF345482376}" type="presParOf" srcId="{287F72CE-76DC-7449-833C-4D97E134B259}" destId="{EB1E481A-9512-B341-86E5-4C1BA3475A86}" srcOrd="0" destOrd="0" presId="urn:microsoft.com/office/officeart/2005/8/layout/orgChart1"/>
    <dgm:cxn modelId="{B9B243AD-DCDA-0946-A83E-43CEBF5BC675}" type="presParOf" srcId="{EB1E481A-9512-B341-86E5-4C1BA3475A86}" destId="{540C8371-8521-6E43-BCBE-82C4999C967F}" srcOrd="0" destOrd="0" presId="urn:microsoft.com/office/officeart/2005/8/layout/orgChart1"/>
    <dgm:cxn modelId="{D683A6A0-98E7-1C44-9609-D8E97E679ADB}" type="presParOf" srcId="{EB1E481A-9512-B341-86E5-4C1BA3475A86}" destId="{FB37FF57-A39B-A94B-8F43-EA1388784FC8}" srcOrd="1" destOrd="0" presId="urn:microsoft.com/office/officeart/2005/8/layout/orgChart1"/>
    <dgm:cxn modelId="{CDF7E849-5CEE-7340-A975-0BA5EBF93ED6}" type="presParOf" srcId="{287F72CE-76DC-7449-833C-4D97E134B259}" destId="{BD54B1AC-A64D-7E41-AC16-CC3E917C3F17}" srcOrd="1" destOrd="0" presId="urn:microsoft.com/office/officeart/2005/8/layout/orgChart1"/>
    <dgm:cxn modelId="{330BEA66-D71D-3148-9496-7F3B323CD6E7}" type="presParOf" srcId="{287F72CE-76DC-7449-833C-4D97E134B259}" destId="{BDD5D565-0D70-AA4D-8076-C96B95EA91C4}" srcOrd="2" destOrd="0" presId="urn:microsoft.com/office/officeart/2005/8/layout/orgChart1"/>
    <dgm:cxn modelId="{16DA3AC3-0487-2745-B69F-D52A6D046125}" type="presParOf" srcId="{75827234-BE49-6D41-9D9C-235954EDF0AC}" destId="{D51CB1A8-A043-8B40-A4F7-098EB84FACF2}" srcOrd="2" destOrd="0" presId="urn:microsoft.com/office/officeart/2005/8/layout/orgChart1"/>
    <dgm:cxn modelId="{BDCF9805-408E-734C-AC10-BEE444643026}" type="presParOf" srcId="{75827234-BE49-6D41-9D9C-235954EDF0AC}" destId="{CB025ACB-C192-B447-8394-4261727917F5}" srcOrd="3" destOrd="0" presId="urn:microsoft.com/office/officeart/2005/8/layout/orgChart1"/>
    <dgm:cxn modelId="{EC5B4930-D595-EC49-9BFD-5FB8DF772ED0}" type="presParOf" srcId="{CB025ACB-C192-B447-8394-4261727917F5}" destId="{DD5AA8B3-93B1-464D-8E6D-5EA4654FAFAF}" srcOrd="0" destOrd="0" presId="urn:microsoft.com/office/officeart/2005/8/layout/orgChart1"/>
    <dgm:cxn modelId="{A85DAD47-BBB2-B74D-A7B7-C24394D1227B}" type="presParOf" srcId="{DD5AA8B3-93B1-464D-8E6D-5EA4654FAFAF}" destId="{B6734A99-8241-C64D-9176-110278229A7E}" srcOrd="0" destOrd="0" presId="urn:microsoft.com/office/officeart/2005/8/layout/orgChart1"/>
    <dgm:cxn modelId="{3B7A32B3-DF52-0842-B208-6506DBB6B08B}" type="presParOf" srcId="{DD5AA8B3-93B1-464D-8E6D-5EA4654FAFAF}" destId="{9CBF4B2D-6100-774C-A817-9788CBF75BED}" srcOrd="1" destOrd="0" presId="urn:microsoft.com/office/officeart/2005/8/layout/orgChart1"/>
    <dgm:cxn modelId="{8EBB98FE-A5EC-E940-A9E0-1B53AF1F196D}" type="presParOf" srcId="{CB025ACB-C192-B447-8394-4261727917F5}" destId="{853D6539-CE6F-7149-BD16-A1AE0CC11063}" srcOrd="1" destOrd="0" presId="urn:microsoft.com/office/officeart/2005/8/layout/orgChart1"/>
    <dgm:cxn modelId="{D51A9133-43C4-CB41-9727-4B59C3C60449}" type="presParOf" srcId="{CB025ACB-C192-B447-8394-4261727917F5}" destId="{969C1F5B-397C-114F-B0EF-D459CD7535F5}" srcOrd="2" destOrd="0" presId="urn:microsoft.com/office/officeart/2005/8/layout/orgChart1"/>
    <dgm:cxn modelId="{6FF8A7BF-E0AC-304A-9BE8-A6092E3F4F6F}" type="presParOf" srcId="{FCF84B72-8049-6E4E-93F6-BE570D7A1348}" destId="{213108FE-2158-2641-8B81-7CEF8AAD0E29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 custT="1"/>
      <dgm:spPr>
        <a:solidFill>
          <a:srgbClr val="C9C9C9"/>
        </a:solidFill>
      </dgm:spPr>
      <dgm:t>
        <a:bodyPr/>
        <a:lstStyle/>
        <a:p>
          <a:r>
            <a:rPr lang="en-US" sz="2800" dirty="0"/>
            <a:t>Incidental catch </a:t>
          </a:r>
        </a:p>
        <a:p>
          <a:r>
            <a:rPr lang="en-US" sz="1200" dirty="0"/>
            <a:t>(NE multispecies, </a:t>
          </a:r>
          <a:r>
            <a:rPr lang="en-US" sz="1200" dirty="0" err="1"/>
            <a:t>surfclam</a:t>
          </a:r>
          <a:r>
            <a:rPr lang="en-US" sz="1200" dirty="0"/>
            <a:t>/ocean quahog, sea scallop)</a:t>
          </a:r>
          <a:endParaRPr lang="en-US" sz="1500" dirty="0"/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dirty="0"/>
            <a:t>Research Set-Aside </a:t>
          </a:r>
        </a:p>
        <a:p>
          <a:r>
            <a:rPr lang="en-US" dirty="0"/>
            <a:t>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F0CF662B-EE52-7642-AC84-7199BE7B5D50}">
      <dgm:prSet/>
      <dgm:spPr>
        <a:solidFill>
          <a:srgbClr val="D883FF"/>
        </a:solidFill>
      </dgm:spPr>
      <dgm:t>
        <a:bodyPr/>
        <a:lstStyle/>
        <a:p>
          <a:r>
            <a:rPr lang="en-US" dirty="0"/>
            <a:t>Days at sea</a:t>
          </a:r>
        </a:p>
      </dgm:t>
    </dgm:pt>
    <dgm:pt modelId="{A3FAFA38-049B-A143-A36E-B28B3D74CE57}" type="parTrans" cxnId="{5D7406BA-9D60-3D4C-ACC7-819B48E75066}">
      <dgm:prSet/>
      <dgm:spPr/>
      <dgm:t>
        <a:bodyPr/>
        <a:lstStyle/>
        <a:p>
          <a:endParaRPr lang="en-US"/>
        </a:p>
      </dgm:t>
    </dgm:pt>
    <dgm:pt modelId="{FB9A5E98-7B43-A84F-AC21-C8A374D9089B}" type="sibTrans" cxnId="{5D7406BA-9D60-3D4C-ACC7-819B48E75066}">
      <dgm:prSet/>
      <dgm:spPr/>
      <dgm:t>
        <a:bodyPr/>
        <a:lstStyle/>
        <a:p>
          <a:endParaRPr lang="en-US"/>
        </a:p>
      </dgm:t>
    </dgm:pt>
    <dgm:pt modelId="{6081932F-C9C2-0C48-A473-3DE0C640E6F9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Northern Fishery Management Area</a:t>
          </a:r>
        </a:p>
      </dgm:t>
    </dgm:pt>
    <dgm:pt modelId="{198ADD1B-8308-8F4D-99E8-303120AF974B}" type="parTrans" cxnId="{8410A9CC-BC99-1D4A-BACA-33D0064CEC90}">
      <dgm:prSet/>
      <dgm:spPr/>
      <dgm:t>
        <a:bodyPr/>
        <a:lstStyle/>
        <a:p>
          <a:endParaRPr lang="en-US"/>
        </a:p>
      </dgm:t>
    </dgm:pt>
    <dgm:pt modelId="{07CE078A-8468-4244-8BC1-8CB5FA77C878}" type="sibTrans" cxnId="{8410A9CC-BC99-1D4A-BACA-33D0064CEC90}">
      <dgm:prSet/>
      <dgm:spPr/>
      <dgm:t>
        <a:bodyPr/>
        <a:lstStyle/>
        <a:p>
          <a:endParaRPr lang="en-US"/>
        </a:p>
      </dgm:t>
    </dgm:pt>
    <dgm:pt modelId="{17BBFE4B-BBEE-F445-B3CF-1440A8568E6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Southern Fishery Management Area</a:t>
          </a:r>
        </a:p>
      </dgm:t>
    </dgm:pt>
    <dgm:pt modelId="{939CCAAA-9EBB-4742-ACF6-472743338ECA}" type="parTrans" cxnId="{CD141C36-F293-C945-885D-772BF1AF1F14}">
      <dgm:prSet/>
      <dgm:spPr/>
      <dgm:t>
        <a:bodyPr/>
        <a:lstStyle/>
        <a:p>
          <a:endParaRPr lang="en-US"/>
        </a:p>
      </dgm:t>
    </dgm:pt>
    <dgm:pt modelId="{C5B4A28B-44FB-0D4B-84E1-213BF5DA71A8}" type="sibTrans" cxnId="{CD141C36-F293-C945-885D-772BF1AF1F14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3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3" custScaleY="176137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3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3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3" custScaleY="148123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3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2" presStyleCnt="3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2" presStyleCnt="3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2" presStyleCnt="3"/>
      <dgm:spPr/>
    </dgm:pt>
    <dgm:pt modelId="{1C9EA094-B6A6-4F47-B547-3BD02AAA61EE}" type="pres">
      <dgm:prSet presAssocID="{2CFFE42E-4D22-8C4A-ADD1-6E1E0F76401D}" presName="hierChild4" presStyleCnt="0"/>
      <dgm:spPr/>
    </dgm:pt>
    <dgm:pt modelId="{B088A560-673E-1F40-A01A-6D42A5956D42}" type="pres">
      <dgm:prSet presAssocID="{DFFEF421-1C21-3848-BDB8-5C35E17BCAFE}" presName="Name37" presStyleLbl="parChTrans1D3" presStyleIdx="0" presStyleCnt="1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0" presStyleCnt="1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0" presStyleCnt="1"/>
      <dgm:spPr/>
    </dgm:pt>
    <dgm:pt modelId="{0C8F1C47-82EE-F243-A227-C92DF533FB4F}" type="pres">
      <dgm:prSet presAssocID="{27B11130-3190-3242-ADDF-0E3B3399B45E}" presName="hierChild4" presStyleCnt="0"/>
      <dgm:spPr/>
    </dgm:pt>
    <dgm:pt modelId="{E5071410-684F-034E-A6C6-4D0F3B43A5BB}" type="pres">
      <dgm:prSet presAssocID="{A3FAFA38-049B-A143-A36E-B28B3D74CE57}" presName="Name37" presStyleLbl="parChTrans1D4" presStyleIdx="0" presStyleCnt="3"/>
      <dgm:spPr/>
    </dgm:pt>
    <dgm:pt modelId="{B3A526B0-9A33-9545-B737-D6712C06A6D7}" type="pres">
      <dgm:prSet presAssocID="{F0CF662B-EE52-7642-AC84-7199BE7B5D50}" presName="hierRoot2" presStyleCnt="0">
        <dgm:presLayoutVars>
          <dgm:hierBranch val="hang"/>
        </dgm:presLayoutVars>
      </dgm:prSet>
      <dgm:spPr/>
    </dgm:pt>
    <dgm:pt modelId="{A1289922-FB74-6F4E-A03E-73672662B4C0}" type="pres">
      <dgm:prSet presAssocID="{F0CF662B-EE52-7642-AC84-7199BE7B5D50}" presName="rootComposite" presStyleCnt="0"/>
      <dgm:spPr/>
    </dgm:pt>
    <dgm:pt modelId="{3536D44A-DC42-A542-AEAB-27C06802C231}" type="pres">
      <dgm:prSet presAssocID="{F0CF662B-EE52-7642-AC84-7199BE7B5D50}" presName="rootText" presStyleLbl="node4" presStyleIdx="0" presStyleCnt="3">
        <dgm:presLayoutVars>
          <dgm:chPref val="3"/>
        </dgm:presLayoutVars>
      </dgm:prSet>
      <dgm:spPr/>
    </dgm:pt>
    <dgm:pt modelId="{474A0813-F52F-D745-A403-6FBDF0995674}" type="pres">
      <dgm:prSet presAssocID="{F0CF662B-EE52-7642-AC84-7199BE7B5D50}" presName="rootConnector" presStyleLbl="node4" presStyleIdx="0" presStyleCnt="3"/>
      <dgm:spPr/>
    </dgm:pt>
    <dgm:pt modelId="{0AC719C7-A6BD-4948-B76D-1CFEE7C4D2EE}" type="pres">
      <dgm:prSet presAssocID="{F0CF662B-EE52-7642-AC84-7199BE7B5D50}" presName="hierChild4" presStyleCnt="0"/>
      <dgm:spPr/>
    </dgm:pt>
    <dgm:pt modelId="{776DD44C-0D59-CF42-88B5-7039B2112BC9}" type="pres">
      <dgm:prSet presAssocID="{198ADD1B-8308-8F4D-99E8-303120AF974B}" presName="Name48" presStyleLbl="parChTrans1D4" presStyleIdx="1" presStyleCnt="3"/>
      <dgm:spPr/>
    </dgm:pt>
    <dgm:pt modelId="{2C271187-3478-9341-AC96-0754005CE6E6}" type="pres">
      <dgm:prSet presAssocID="{6081932F-C9C2-0C48-A473-3DE0C640E6F9}" presName="hierRoot2" presStyleCnt="0">
        <dgm:presLayoutVars>
          <dgm:hierBranch val="hang"/>
        </dgm:presLayoutVars>
      </dgm:prSet>
      <dgm:spPr/>
    </dgm:pt>
    <dgm:pt modelId="{1F53D039-F8FC-A04B-88A4-C74EDEAEE6CE}" type="pres">
      <dgm:prSet presAssocID="{6081932F-C9C2-0C48-A473-3DE0C640E6F9}" presName="rootComposite" presStyleCnt="0"/>
      <dgm:spPr/>
    </dgm:pt>
    <dgm:pt modelId="{1E2789FF-A9EA-324A-B06E-B1FD7D683B7E}" type="pres">
      <dgm:prSet presAssocID="{6081932F-C9C2-0C48-A473-3DE0C640E6F9}" presName="rootText" presStyleLbl="node4" presStyleIdx="1" presStyleCnt="3">
        <dgm:presLayoutVars>
          <dgm:chPref val="3"/>
        </dgm:presLayoutVars>
      </dgm:prSet>
      <dgm:spPr/>
    </dgm:pt>
    <dgm:pt modelId="{DE4B1014-7146-9D48-8E44-97135304D554}" type="pres">
      <dgm:prSet presAssocID="{6081932F-C9C2-0C48-A473-3DE0C640E6F9}" presName="rootConnector" presStyleLbl="node4" presStyleIdx="1" presStyleCnt="3"/>
      <dgm:spPr/>
    </dgm:pt>
    <dgm:pt modelId="{05F5513B-BF58-DF45-8DB4-5DDACDC5ACCB}" type="pres">
      <dgm:prSet presAssocID="{6081932F-C9C2-0C48-A473-3DE0C640E6F9}" presName="hierChild4" presStyleCnt="0"/>
      <dgm:spPr/>
    </dgm:pt>
    <dgm:pt modelId="{14A0F4AD-A130-E241-A70D-D98785866C15}" type="pres">
      <dgm:prSet presAssocID="{6081932F-C9C2-0C48-A473-3DE0C640E6F9}" presName="hierChild5" presStyleCnt="0"/>
      <dgm:spPr/>
    </dgm:pt>
    <dgm:pt modelId="{6484576E-A44E-5C48-B7D3-6063A6BFA5F6}" type="pres">
      <dgm:prSet presAssocID="{939CCAAA-9EBB-4742-ACF6-472743338ECA}" presName="Name48" presStyleLbl="parChTrans1D4" presStyleIdx="2" presStyleCnt="3"/>
      <dgm:spPr/>
    </dgm:pt>
    <dgm:pt modelId="{1768FB94-9F02-CE4B-9B83-CE15EAB91EB1}" type="pres">
      <dgm:prSet presAssocID="{17BBFE4B-BBEE-F445-B3CF-1440A8568E63}" presName="hierRoot2" presStyleCnt="0">
        <dgm:presLayoutVars>
          <dgm:hierBranch val="hang"/>
        </dgm:presLayoutVars>
      </dgm:prSet>
      <dgm:spPr/>
    </dgm:pt>
    <dgm:pt modelId="{EE837551-8B83-B449-AE3C-42F17E40D4B5}" type="pres">
      <dgm:prSet presAssocID="{17BBFE4B-BBEE-F445-B3CF-1440A8568E63}" presName="rootComposite" presStyleCnt="0"/>
      <dgm:spPr/>
    </dgm:pt>
    <dgm:pt modelId="{11165772-5ED3-FF48-8221-BCAAD83149B8}" type="pres">
      <dgm:prSet presAssocID="{17BBFE4B-BBEE-F445-B3CF-1440A8568E63}" presName="rootText" presStyleLbl="node4" presStyleIdx="2" presStyleCnt="3">
        <dgm:presLayoutVars>
          <dgm:chPref val="3"/>
        </dgm:presLayoutVars>
      </dgm:prSet>
      <dgm:spPr/>
    </dgm:pt>
    <dgm:pt modelId="{0492A0F5-223A-954B-9704-7B8F564F80CE}" type="pres">
      <dgm:prSet presAssocID="{17BBFE4B-BBEE-F445-B3CF-1440A8568E63}" presName="rootConnector" presStyleLbl="node4" presStyleIdx="2" presStyleCnt="3"/>
      <dgm:spPr/>
    </dgm:pt>
    <dgm:pt modelId="{C353B0FD-7F7D-444C-A3A3-C3B94ADBA754}" type="pres">
      <dgm:prSet presAssocID="{17BBFE4B-BBEE-F445-B3CF-1440A8568E63}" presName="hierChild4" presStyleCnt="0"/>
      <dgm:spPr/>
    </dgm:pt>
    <dgm:pt modelId="{29519076-4235-5847-B51E-C82AD7ABDCFB}" type="pres">
      <dgm:prSet presAssocID="{17BBFE4B-BBEE-F445-B3CF-1440A8568E63}" presName="hierChild5" presStyleCnt="0"/>
      <dgm:spPr/>
    </dgm:pt>
    <dgm:pt modelId="{9940A296-866B-AC46-AFCE-C4981E20D4A0}" type="pres">
      <dgm:prSet presAssocID="{F0CF662B-EE52-7642-AC84-7199BE7B5D50}" presName="hierChild5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68AE7906-C642-394B-8CDD-CE4B43E6A069}" srcId="{9EDB6A98-A9E1-CC4C-AA7D-8B4C1F2388C1}" destId="{2CFFE42E-4D22-8C4A-ADD1-6E1E0F76401D}" srcOrd="2" destOrd="0" parTransId="{F525B956-C74D-7D4E-9070-A34A338806DD}" sibTransId="{2CC30115-4740-2B4C-9A78-E3C4B542EA70}"/>
    <dgm:cxn modelId="{800B1A10-9006-894F-89ED-C4D3AC23EEB1}" type="presOf" srcId="{939CCAAA-9EBB-4742-ACF6-472743338ECA}" destId="{6484576E-A44E-5C48-B7D3-6063A6BFA5F6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4441F415-8F00-CD44-BEFA-EB9F8BD28FCB}" type="presOf" srcId="{17BBFE4B-BBEE-F445-B3CF-1440A8568E63}" destId="{0492A0F5-223A-954B-9704-7B8F564F80CE}" srcOrd="1" destOrd="0" presId="urn:microsoft.com/office/officeart/2005/8/layout/orgChart1"/>
    <dgm:cxn modelId="{02631716-4EDF-C744-AEF1-667245D4BE51}" type="presOf" srcId="{17BBFE4B-BBEE-F445-B3CF-1440A8568E63}" destId="{11165772-5ED3-FF48-8221-BCAAD83149B8}" srcOrd="0" destOrd="0" presId="urn:microsoft.com/office/officeart/2005/8/layout/orgChart1"/>
    <dgm:cxn modelId="{4A57A11E-F548-6040-B269-73A6FCB81170}" type="presOf" srcId="{F0CF662B-EE52-7642-AC84-7199BE7B5D50}" destId="{3536D44A-DC42-A542-AEAB-27C06802C231}" srcOrd="0" destOrd="0" presId="urn:microsoft.com/office/officeart/2005/8/layout/orgChart1"/>
    <dgm:cxn modelId="{CD141C36-F293-C945-885D-772BF1AF1F14}" srcId="{F0CF662B-EE52-7642-AC84-7199BE7B5D50}" destId="{17BBFE4B-BBEE-F445-B3CF-1440A8568E63}" srcOrd="1" destOrd="0" parTransId="{939CCAAA-9EBB-4742-ACF6-472743338ECA}" sibTransId="{C5B4A28B-44FB-0D4B-84E1-213BF5DA71A8}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0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5D7406BA-9D60-3D4C-ACC7-819B48E75066}" srcId="{27B11130-3190-3242-ADDF-0E3B3399B45E}" destId="{F0CF662B-EE52-7642-AC84-7199BE7B5D50}" srcOrd="0" destOrd="0" parTransId="{A3FAFA38-049B-A143-A36E-B28B3D74CE57}" sibTransId="{FB9A5E98-7B43-A84F-AC21-C8A374D9089B}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8410A9CC-BC99-1D4A-BACA-33D0064CEC90}" srcId="{F0CF662B-EE52-7642-AC84-7199BE7B5D50}" destId="{6081932F-C9C2-0C48-A473-3DE0C640E6F9}" srcOrd="0" destOrd="0" parTransId="{198ADD1B-8308-8F4D-99E8-303120AF974B}" sibTransId="{07CE078A-8468-4244-8BC1-8CB5FA77C878}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0BC2FFE3-48E7-D748-BEE1-335F68C1BB28}" type="presOf" srcId="{6081932F-C9C2-0C48-A473-3DE0C640E6F9}" destId="{1E2789FF-A9EA-324A-B06E-B1FD7D683B7E}" srcOrd="0" destOrd="0" presId="urn:microsoft.com/office/officeart/2005/8/layout/orgChart1"/>
    <dgm:cxn modelId="{689814E8-8ADD-A442-A9C4-0EDDD3DD818D}" type="presOf" srcId="{F0CF662B-EE52-7642-AC84-7199BE7B5D50}" destId="{474A0813-F52F-D745-A403-6FBDF0995674}" srcOrd="1" destOrd="0" presId="urn:microsoft.com/office/officeart/2005/8/layout/orgChart1"/>
    <dgm:cxn modelId="{D95798E9-B6FD-5148-B03C-FE29DDD28D2D}" type="presOf" srcId="{198ADD1B-8308-8F4D-99E8-303120AF974B}" destId="{776DD44C-0D59-CF42-88B5-7039B2112BC9}" srcOrd="0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5C4C6AF7-CFDB-0C45-8E33-4D08D8839465}" type="presOf" srcId="{A3FAFA38-049B-A143-A36E-B28B3D74CE57}" destId="{E5071410-684F-034E-A6C6-4D0F3B43A5BB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E2FDB7FF-F058-3748-BED3-EC3B9BF0C3CB}" type="presOf" srcId="{6081932F-C9C2-0C48-A473-3DE0C640E6F9}" destId="{DE4B1014-7146-9D48-8E44-97135304D554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0D005B51-526C-B648-B1AA-C1526BEC692E}" type="presParOf" srcId="{6C5B700F-649D-9041-BE03-6C028CF18396}" destId="{91E3C16C-2688-0E4E-9CA6-C724DAEA2EE5}" srcOrd="4" destOrd="0" presId="urn:microsoft.com/office/officeart/2005/8/layout/orgChart1"/>
    <dgm:cxn modelId="{E2A71574-96A5-7749-9764-AB38F16C8CE1}" type="presParOf" srcId="{6C5B700F-649D-9041-BE03-6C028CF18396}" destId="{C91F9BB2-94C9-E64F-B53D-688830C6DBD5}" srcOrd="5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05DEE8F6-B54A-EB44-995B-1A3F0353D6A4}" type="presParOf" srcId="{1C9EA094-B6A6-4F47-B547-3BD02AAA61EE}" destId="{B088A560-673E-1F40-A01A-6D42A5956D42}" srcOrd="0" destOrd="0" presId="urn:microsoft.com/office/officeart/2005/8/layout/orgChart1"/>
    <dgm:cxn modelId="{E8E6EA61-4673-4A47-8C63-05265EF9575A}" type="presParOf" srcId="{1C9EA094-B6A6-4F47-B547-3BD02AAA61EE}" destId="{DA176ADE-0568-444E-97A7-849402277F32}" srcOrd="1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958B7768-CBF6-0243-965A-C12A3E48F3E8}" type="presParOf" srcId="{0C8F1C47-82EE-F243-A227-C92DF533FB4F}" destId="{E5071410-684F-034E-A6C6-4D0F3B43A5BB}" srcOrd="0" destOrd="0" presId="urn:microsoft.com/office/officeart/2005/8/layout/orgChart1"/>
    <dgm:cxn modelId="{BEDA5A9D-F609-D940-9ACE-69FF207BD88A}" type="presParOf" srcId="{0C8F1C47-82EE-F243-A227-C92DF533FB4F}" destId="{B3A526B0-9A33-9545-B737-D6712C06A6D7}" srcOrd="1" destOrd="0" presId="urn:microsoft.com/office/officeart/2005/8/layout/orgChart1"/>
    <dgm:cxn modelId="{757E278D-2FA8-4D47-8F88-4E488B596202}" type="presParOf" srcId="{B3A526B0-9A33-9545-B737-D6712C06A6D7}" destId="{A1289922-FB74-6F4E-A03E-73672662B4C0}" srcOrd="0" destOrd="0" presId="urn:microsoft.com/office/officeart/2005/8/layout/orgChart1"/>
    <dgm:cxn modelId="{42D1200F-AF0E-5F4B-9563-58FCCC642410}" type="presParOf" srcId="{A1289922-FB74-6F4E-A03E-73672662B4C0}" destId="{3536D44A-DC42-A542-AEAB-27C06802C231}" srcOrd="0" destOrd="0" presId="urn:microsoft.com/office/officeart/2005/8/layout/orgChart1"/>
    <dgm:cxn modelId="{6F7BEB37-2FD9-184F-BB9D-C73F4D9469A2}" type="presParOf" srcId="{A1289922-FB74-6F4E-A03E-73672662B4C0}" destId="{474A0813-F52F-D745-A403-6FBDF0995674}" srcOrd="1" destOrd="0" presId="urn:microsoft.com/office/officeart/2005/8/layout/orgChart1"/>
    <dgm:cxn modelId="{56599FFE-AB8A-DA46-AB12-E821C57A3187}" type="presParOf" srcId="{B3A526B0-9A33-9545-B737-D6712C06A6D7}" destId="{0AC719C7-A6BD-4948-B76D-1CFEE7C4D2EE}" srcOrd="1" destOrd="0" presId="urn:microsoft.com/office/officeart/2005/8/layout/orgChart1"/>
    <dgm:cxn modelId="{CDE03C65-6324-F94B-8EFA-0777CB4BAD08}" type="presParOf" srcId="{0AC719C7-A6BD-4948-B76D-1CFEE7C4D2EE}" destId="{776DD44C-0D59-CF42-88B5-7039B2112BC9}" srcOrd="0" destOrd="0" presId="urn:microsoft.com/office/officeart/2005/8/layout/orgChart1"/>
    <dgm:cxn modelId="{CAD86A0D-519E-3744-A70A-C247AB40F9B9}" type="presParOf" srcId="{0AC719C7-A6BD-4948-B76D-1CFEE7C4D2EE}" destId="{2C271187-3478-9341-AC96-0754005CE6E6}" srcOrd="1" destOrd="0" presId="urn:microsoft.com/office/officeart/2005/8/layout/orgChart1"/>
    <dgm:cxn modelId="{B65C7AFE-14C2-364D-8FAB-D69B0EDA976B}" type="presParOf" srcId="{2C271187-3478-9341-AC96-0754005CE6E6}" destId="{1F53D039-F8FC-A04B-88A4-C74EDEAEE6CE}" srcOrd="0" destOrd="0" presId="urn:microsoft.com/office/officeart/2005/8/layout/orgChart1"/>
    <dgm:cxn modelId="{88EAB1A4-A042-D640-9897-94B987EFB688}" type="presParOf" srcId="{1F53D039-F8FC-A04B-88A4-C74EDEAEE6CE}" destId="{1E2789FF-A9EA-324A-B06E-B1FD7D683B7E}" srcOrd="0" destOrd="0" presId="urn:microsoft.com/office/officeart/2005/8/layout/orgChart1"/>
    <dgm:cxn modelId="{126774B6-27F0-E643-A9F2-79B8BEAD530A}" type="presParOf" srcId="{1F53D039-F8FC-A04B-88A4-C74EDEAEE6CE}" destId="{DE4B1014-7146-9D48-8E44-97135304D554}" srcOrd="1" destOrd="0" presId="urn:microsoft.com/office/officeart/2005/8/layout/orgChart1"/>
    <dgm:cxn modelId="{EF24B204-57F2-D44B-B2E9-04A719A8B6C9}" type="presParOf" srcId="{2C271187-3478-9341-AC96-0754005CE6E6}" destId="{05F5513B-BF58-DF45-8DB4-5DDACDC5ACCB}" srcOrd="1" destOrd="0" presId="urn:microsoft.com/office/officeart/2005/8/layout/orgChart1"/>
    <dgm:cxn modelId="{ECA90A4C-5284-784B-821F-928600A81AFA}" type="presParOf" srcId="{2C271187-3478-9341-AC96-0754005CE6E6}" destId="{14A0F4AD-A130-E241-A70D-D98785866C15}" srcOrd="2" destOrd="0" presId="urn:microsoft.com/office/officeart/2005/8/layout/orgChart1"/>
    <dgm:cxn modelId="{A96D32A4-48F2-D447-81CA-3A6C454EA0EA}" type="presParOf" srcId="{0AC719C7-A6BD-4948-B76D-1CFEE7C4D2EE}" destId="{6484576E-A44E-5C48-B7D3-6063A6BFA5F6}" srcOrd="2" destOrd="0" presId="urn:microsoft.com/office/officeart/2005/8/layout/orgChart1"/>
    <dgm:cxn modelId="{29B4B924-5B83-8847-B3CA-DCF8B181116E}" type="presParOf" srcId="{0AC719C7-A6BD-4948-B76D-1CFEE7C4D2EE}" destId="{1768FB94-9F02-CE4B-9B83-CE15EAB91EB1}" srcOrd="3" destOrd="0" presId="urn:microsoft.com/office/officeart/2005/8/layout/orgChart1"/>
    <dgm:cxn modelId="{D67894BD-D0C5-F046-BDD4-151B412DACB1}" type="presParOf" srcId="{1768FB94-9F02-CE4B-9B83-CE15EAB91EB1}" destId="{EE837551-8B83-B449-AE3C-42F17E40D4B5}" srcOrd="0" destOrd="0" presId="urn:microsoft.com/office/officeart/2005/8/layout/orgChart1"/>
    <dgm:cxn modelId="{543E026C-B594-7A48-AEAE-4F8D0AC696FA}" type="presParOf" srcId="{EE837551-8B83-B449-AE3C-42F17E40D4B5}" destId="{11165772-5ED3-FF48-8221-BCAAD83149B8}" srcOrd="0" destOrd="0" presId="urn:microsoft.com/office/officeart/2005/8/layout/orgChart1"/>
    <dgm:cxn modelId="{E928AA0A-02D3-274B-94F2-EDD3E31565C8}" type="presParOf" srcId="{EE837551-8B83-B449-AE3C-42F17E40D4B5}" destId="{0492A0F5-223A-954B-9704-7B8F564F80CE}" srcOrd="1" destOrd="0" presId="urn:microsoft.com/office/officeart/2005/8/layout/orgChart1"/>
    <dgm:cxn modelId="{A459EF49-9B87-1F41-8B42-21922EFDE843}" type="presParOf" srcId="{1768FB94-9F02-CE4B-9B83-CE15EAB91EB1}" destId="{C353B0FD-7F7D-444C-A3A3-C3B94ADBA754}" srcOrd="1" destOrd="0" presId="urn:microsoft.com/office/officeart/2005/8/layout/orgChart1"/>
    <dgm:cxn modelId="{D3B95FF6-900C-214A-A337-B6CC27AB5F91}" type="presParOf" srcId="{1768FB94-9F02-CE4B-9B83-CE15EAB91EB1}" destId="{29519076-4235-5847-B51E-C82AD7ABDCFB}" srcOrd="2" destOrd="0" presId="urn:microsoft.com/office/officeart/2005/8/layout/orgChart1"/>
    <dgm:cxn modelId="{424EFC67-A81C-D249-A62B-17C76DF7EAAD}" type="presParOf" srcId="{B3A526B0-9A33-9545-B737-D6712C06A6D7}" destId="{9940A296-866B-AC46-AFCE-C4981E20D4A0}" srcOrd="2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>
              <a:solidFill>
                <a:schemeClr val="tx1"/>
              </a:solidFill>
            </a:rPr>
            <a:t>Gulf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(32%)</a:t>
          </a:r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5291BAB6-B6C1-824B-AE86-015028409576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Western (40%)</a:t>
          </a:r>
        </a:p>
      </dgm:t>
    </dgm:pt>
    <dgm:pt modelId="{BA53C81E-B72C-D643-890A-202670E830EE}" type="parTrans" cxnId="{6FCAD5C4-8323-AF40-9BFA-5636F1E6049D}">
      <dgm:prSet/>
      <dgm:spPr/>
      <dgm:t>
        <a:bodyPr/>
        <a:lstStyle/>
        <a:p>
          <a:endParaRPr lang="en-US" sz="1800"/>
        </a:p>
      </dgm:t>
    </dgm:pt>
    <dgm:pt modelId="{5081329C-A713-D648-9174-7DABEA9A2462}" type="sibTrans" cxnId="{6FCAD5C4-8323-AF40-9BFA-5636F1E6049D}">
      <dgm:prSet/>
      <dgm:spPr/>
      <dgm:t>
        <a:bodyPr/>
        <a:lstStyle/>
        <a:p>
          <a:endParaRPr lang="en-US" sz="1800"/>
        </a:p>
      </dgm:t>
    </dgm:pt>
    <dgm:pt modelId="{6447E72A-C683-BD46-8E1D-2B05BB74CE10}">
      <dgm:prSet custT="1"/>
      <dgm:spPr>
        <a:solidFill>
          <a:srgbClr val="7030A0"/>
        </a:solidFill>
      </dgm:spPr>
      <dgm:t>
        <a:bodyPr/>
        <a:lstStyle/>
        <a:p>
          <a:r>
            <a:rPr lang="en-US" sz="1800" dirty="0"/>
            <a:t>Limited access permit</a:t>
          </a:r>
        </a:p>
      </dgm:t>
    </dgm:pt>
    <dgm:pt modelId="{D7EDC1FE-A439-7B47-97CE-4331B6B852E3}" type="parTrans" cxnId="{380A6DE2-3C5F-0D4D-A0C5-870EEC06F7CC}">
      <dgm:prSet/>
      <dgm:spPr/>
      <dgm:t>
        <a:bodyPr/>
        <a:lstStyle/>
        <a:p>
          <a:endParaRPr lang="en-US" sz="1800"/>
        </a:p>
      </dgm:t>
    </dgm:pt>
    <dgm:pt modelId="{6CA9D10F-D90E-8F40-9D35-FCADBF597265}" type="sibTrans" cxnId="{380A6DE2-3C5F-0D4D-A0C5-870EEC06F7CC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(18%)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6F158F49-B643-1840-82C4-F964C6D9A52E}">
      <dgm:prSet custT="1"/>
      <dgm:spPr/>
      <dgm:t>
        <a:bodyPr/>
        <a:lstStyle/>
        <a:p>
          <a:r>
            <a:rPr lang="en-US" sz="1800" dirty="0"/>
            <a:t>Recreational (68%)</a:t>
          </a:r>
        </a:p>
      </dgm:t>
    </dgm:pt>
    <dgm:pt modelId="{CEA8A331-E04B-2B49-8B26-699547E42AFA}" type="parTrans" cxnId="{D1CA2604-44D6-ED4B-9E92-B29DF6DC428C}">
      <dgm:prSet/>
      <dgm:spPr/>
      <dgm:t>
        <a:bodyPr/>
        <a:lstStyle/>
        <a:p>
          <a:endParaRPr lang="en-US" sz="1800"/>
        </a:p>
      </dgm:t>
    </dgm:pt>
    <dgm:pt modelId="{77E2D7FC-EB16-CB47-860D-A1B76DFD8A7F}" type="sibTrans" cxnId="{D1CA2604-44D6-ED4B-9E92-B29DF6DC428C}">
      <dgm:prSet/>
      <dgm:spPr/>
      <dgm:t>
        <a:bodyPr/>
        <a:lstStyle/>
        <a:p>
          <a:endParaRPr lang="en-US" sz="1800"/>
        </a:p>
      </dgm:t>
    </dgm:pt>
    <dgm:pt modelId="{7902280D-2900-9540-AAB5-6B18BC11CF7E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/>
            <a:t>Handline (21%)</a:t>
          </a:r>
        </a:p>
      </dgm:t>
    </dgm:pt>
    <dgm:pt modelId="{65900542-A216-1148-90E8-FC3440E02148}" type="parTrans" cxnId="{A4E98132-D7CE-C84E-B231-0B4F9F7C80C7}">
      <dgm:prSet/>
      <dgm:spPr/>
      <dgm:t>
        <a:bodyPr/>
        <a:lstStyle/>
        <a:p>
          <a:endParaRPr lang="en-US" sz="1800"/>
        </a:p>
      </dgm:t>
    </dgm:pt>
    <dgm:pt modelId="{1C36A8A8-EAD4-044A-8518-F1E11D5E65C9}" type="sibTrans" cxnId="{A4E98132-D7CE-C84E-B231-0B4F9F7C80C7}">
      <dgm:prSet/>
      <dgm:spPr/>
      <dgm:t>
        <a:bodyPr/>
        <a:lstStyle/>
        <a:p>
          <a:endParaRPr lang="en-US" sz="1800"/>
        </a:p>
      </dgm:t>
    </dgm:pt>
    <dgm:pt modelId="{60998C77-D962-0F49-813F-EA524B67968F}">
      <dgm:prSet custT="1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en-US" sz="1800" dirty="0"/>
            <a:t>Gillnet (21%)</a:t>
          </a:r>
        </a:p>
      </dgm:t>
    </dgm:pt>
    <dgm:pt modelId="{D3D9630F-D8B5-B14A-8FE5-D91D1D2E79C8}" type="parTrans" cxnId="{089663A5-A158-0A47-91B3-1CAE1A43A06F}">
      <dgm:prSet/>
      <dgm:spPr/>
      <dgm:t>
        <a:bodyPr/>
        <a:lstStyle/>
        <a:p>
          <a:endParaRPr lang="en-US" sz="1800"/>
        </a:p>
      </dgm:t>
    </dgm:pt>
    <dgm:pt modelId="{994469E8-6E84-234E-ABB3-A45E6B905683}" type="sibTrans" cxnId="{089663A5-A158-0A47-91B3-1CAE1A43A06F}">
      <dgm:prSet/>
      <dgm:spPr/>
      <dgm:t>
        <a:bodyPr/>
        <a:lstStyle/>
        <a:p>
          <a:endParaRPr lang="en-US" sz="1800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DC664C18-23F5-4240-94AF-B4BCFC0DE79C}" type="pres">
      <dgm:prSet presAssocID="{D7EDC1FE-A439-7B47-97CE-4331B6B852E3}" presName="Name37" presStyleLbl="parChTrans1D2" presStyleIdx="0" presStyleCnt="2"/>
      <dgm:spPr/>
    </dgm:pt>
    <dgm:pt modelId="{18CE5CB3-9BBF-6648-9B3A-52EEB3116BFE}" type="pres">
      <dgm:prSet presAssocID="{6447E72A-C683-BD46-8E1D-2B05BB74CE10}" presName="hierRoot2" presStyleCnt="0">
        <dgm:presLayoutVars>
          <dgm:hierBranch val="init"/>
        </dgm:presLayoutVars>
      </dgm:prSet>
      <dgm:spPr/>
    </dgm:pt>
    <dgm:pt modelId="{EB0AA705-B115-4A4C-AFA3-5C36A322FF46}" type="pres">
      <dgm:prSet presAssocID="{6447E72A-C683-BD46-8E1D-2B05BB74CE10}" presName="rootComposite" presStyleCnt="0"/>
      <dgm:spPr/>
    </dgm:pt>
    <dgm:pt modelId="{85E9E0F9-B6A7-0E49-B964-C09C3893FC37}" type="pres">
      <dgm:prSet presAssocID="{6447E72A-C683-BD46-8E1D-2B05BB74CE10}" presName="rootText" presStyleLbl="node2" presStyleIdx="0" presStyleCnt="2" custScaleY="142894">
        <dgm:presLayoutVars>
          <dgm:chPref val="3"/>
        </dgm:presLayoutVars>
      </dgm:prSet>
      <dgm:spPr/>
    </dgm:pt>
    <dgm:pt modelId="{3AAA4F9B-CBE4-FD42-9A16-E9749AF4D22F}" type="pres">
      <dgm:prSet presAssocID="{6447E72A-C683-BD46-8E1D-2B05BB74CE10}" presName="rootConnector" presStyleLbl="node2" presStyleIdx="0" presStyleCnt="2"/>
      <dgm:spPr/>
    </dgm:pt>
    <dgm:pt modelId="{CA0B53A1-FB21-4A4C-83B7-C5E2FADD7EDD}" type="pres">
      <dgm:prSet presAssocID="{6447E72A-C683-BD46-8E1D-2B05BB74CE10}" presName="hierChild4" presStyleCnt="0"/>
      <dgm:spPr/>
    </dgm:pt>
    <dgm:pt modelId="{8A0C4B42-DCBA-B041-9CDC-E3CB72C84BA6}" type="pres">
      <dgm:prSet presAssocID="{6447E72A-C683-BD46-8E1D-2B05BB74CE10}" presName="hierChild5" presStyleCnt="0"/>
      <dgm:spPr/>
    </dgm:pt>
    <dgm:pt modelId="{B123DC58-EFB6-434A-9AF5-7E7CCA57D952}" type="pres">
      <dgm:prSet presAssocID="{48A04950-8146-6243-9EDB-0EEF952A665C}" presName="Name111" presStyleLbl="parChTrans1D3" presStyleIdx="0" presStyleCnt="1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2" presStyleIdx="0" presStyleCnt="4" custScaleX="191891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2" presStyleIdx="0" presStyleCnt="4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6CA18207-6AF1-0244-9E9D-2EEEE5228D59}" type="pres">
      <dgm:prSet presAssocID="{BA53C81E-B72C-D643-890A-202670E830EE}" presName="Name111" presStyleLbl="parChTrans1D4" presStyleIdx="0" presStyleCnt="5"/>
      <dgm:spPr/>
    </dgm:pt>
    <dgm:pt modelId="{3FBFEA0F-7F2C-E942-80A8-BDC417C55A93}" type="pres">
      <dgm:prSet presAssocID="{5291BAB6-B6C1-824B-AE86-015028409576}" presName="hierRoot3" presStyleCnt="0">
        <dgm:presLayoutVars>
          <dgm:hierBranch val="init"/>
        </dgm:presLayoutVars>
      </dgm:prSet>
      <dgm:spPr/>
    </dgm:pt>
    <dgm:pt modelId="{30CCFBDF-B579-AC40-AAA8-47F5D65C50DF}" type="pres">
      <dgm:prSet presAssocID="{5291BAB6-B6C1-824B-AE86-015028409576}" presName="rootComposite3" presStyleCnt="0"/>
      <dgm:spPr/>
    </dgm:pt>
    <dgm:pt modelId="{2FC756FE-8DB7-4C45-BDFA-57D261B6001E}" type="pres">
      <dgm:prSet presAssocID="{5291BAB6-B6C1-824B-AE86-015028409576}" presName="rootText3" presStyleLbl="asst2" presStyleIdx="1" presStyleCnt="4">
        <dgm:presLayoutVars>
          <dgm:chPref val="3"/>
        </dgm:presLayoutVars>
      </dgm:prSet>
      <dgm:spPr/>
    </dgm:pt>
    <dgm:pt modelId="{DF742E33-E664-E24F-A5C2-EF211B09D628}" type="pres">
      <dgm:prSet presAssocID="{5291BAB6-B6C1-824B-AE86-015028409576}" presName="rootConnector3" presStyleLbl="asst2" presStyleIdx="1" presStyleCnt="4"/>
      <dgm:spPr/>
    </dgm:pt>
    <dgm:pt modelId="{66E06976-80AA-9446-8871-B15FAAD4B119}" type="pres">
      <dgm:prSet presAssocID="{5291BAB6-B6C1-824B-AE86-015028409576}" presName="hierChild6" presStyleCnt="0"/>
      <dgm:spPr/>
    </dgm:pt>
    <dgm:pt modelId="{3E0C683B-2A6B-DC4D-9E08-D3262CD7FDC2}" type="pres">
      <dgm:prSet presAssocID="{5291BAB6-B6C1-824B-AE86-015028409576}" presName="hierChild7" presStyleCnt="0"/>
      <dgm:spPr/>
    </dgm:pt>
    <dgm:pt modelId="{4E914A1A-DB3A-A94F-8909-21B964D82491}" type="pres">
      <dgm:prSet presAssocID="{22CCAA83-D0B4-C64C-8B3A-F8B006A9E006}" presName="Name111" presStyleLbl="parChTrans1D4" presStyleIdx="1" presStyleCnt="5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2" presStyleIdx="2" presStyleCnt="4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2" presStyleIdx="2" presStyleCnt="4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4" presStyleIdx="2" presStyleCnt="5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2" presStyleIdx="3" presStyleCnt="4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2" presStyleIdx="3" presStyleCnt="4"/>
      <dgm:spPr/>
    </dgm:pt>
    <dgm:pt modelId="{EC836132-E5EB-114C-BB77-A121EAC1A279}" type="pres">
      <dgm:prSet presAssocID="{0367B918-AF8C-6D47-A2F3-7FE3EAB05788}" presName="hierChild6" presStyleCnt="0"/>
      <dgm:spPr/>
    </dgm:pt>
    <dgm:pt modelId="{1E9E24D6-51BE-7F47-9D49-8FAAAECF3615}" type="pres">
      <dgm:prSet presAssocID="{65900542-A216-1148-90E8-FC3440E02148}" presName="Name37" presStyleLbl="parChTrans1D4" presStyleIdx="3" presStyleCnt="5"/>
      <dgm:spPr/>
    </dgm:pt>
    <dgm:pt modelId="{32B63B62-A19F-4246-B586-97A8C14D2D46}" type="pres">
      <dgm:prSet presAssocID="{7902280D-2900-9540-AAB5-6B18BC11CF7E}" presName="hierRoot2" presStyleCnt="0">
        <dgm:presLayoutVars>
          <dgm:hierBranch val="init"/>
        </dgm:presLayoutVars>
      </dgm:prSet>
      <dgm:spPr/>
    </dgm:pt>
    <dgm:pt modelId="{272DA60E-ED0A-B14F-9DAC-35368F3A2916}" type="pres">
      <dgm:prSet presAssocID="{7902280D-2900-9540-AAB5-6B18BC11CF7E}" presName="rootComposite" presStyleCnt="0"/>
      <dgm:spPr/>
    </dgm:pt>
    <dgm:pt modelId="{450EC47E-4B61-0F4B-8A27-D406E94945D2}" type="pres">
      <dgm:prSet presAssocID="{7902280D-2900-9540-AAB5-6B18BC11CF7E}" presName="rootText" presStyleLbl="node4" presStyleIdx="0" presStyleCnt="2">
        <dgm:presLayoutVars>
          <dgm:chPref val="3"/>
        </dgm:presLayoutVars>
      </dgm:prSet>
      <dgm:spPr/>
    </dgm:pt>
    <dgm:pt modelId="{4152457C-8760-654F-9963-B47C8AD427BF}" type="pres">
      <dgm:prSet presAssocID="{7902280D-2900-9540-AAB5-6B18BC11CF7E}" presName="rootConnector" presStyleLbl="node4" presStyleIdx="0" presStyleCnt="2"/>
      <dgm:spPr/>
    </dgm:pt>
    <dgm:pt modelId="{BBF1093C-7392-3B47-9197-58C2F758A154}" type="pres">
      <dgm:prSet presAssocID="{7902280D-2900-9540-AAB5-6B18BC11CF7E}" presName="hierChild4" presStyleCnt="0"/>
      <dgm:spPr/>
    </dgm:pt>
    <dgm:pt modelId="{06858552-71AA-E241-A4F4-C4E7F6B93D0C}" type="pres">
      <dgm:prSet presAssocID="{7902280D-2900-9540-AAB5-6B18BC11CF7E}" presName="hierChild5" presStyleCnt="0"/>
      <dgm:spPr/>
    </dgm:pt>
    <dgm:pt modelId="{A3AE3A64-2C41-824E-B1E9-65657751F3DA}" type="pres">
      <dgm:prSet presAssocID="{D3D9630F-D8B5-B14A-8FE5-D91D1D2E79C8}" presName="Name37" presStyleLbl="parChTrans1D4" presStyleIdx="4" presStyleCnt="5"/>
      <dgm:spPr/>
    </dgm:pt>
    <dgm:pt modelId="{49711185-A5E2-A348-B2E8-503C4326B0FC}" type="pres">
      <dgm:prSet presAssocID="{60998C77-D962-0F49-813F-EA524B67968F}" presName="hierRoot2" presStyleCnt="0">
        <dgm:presLayoutVars>
          <dgm:hierBranch val="init"/>
        </dgm:presLayoutVars>
      </dgm:prSet>
      <dgm:spPr/>
    </dgm:pt>
    <dgm:pt modelId="{2F00570D-B1A3-6140-98DA-C2166C6AD9E0}" type="pres">
      <dgm:prSet presAssocID="{60998C77-D962-0F49-813F-EA524B67968F}" presName="rootComposite" presStyleCnt="0"/>
      <dgm:spPr/>
    </dgm:pt>
    <dgm:pt modelId="{CFECB67A-F44F-E64B-8D03-8EFBD7830906}" type="pres">
      <dgm:prSet presAssocID="{60998C77-D962-0F49-813F-EA524B67968F}" presName="rootText" presStyleLbl="node4" presStyleIdx="1" presStyleCnt="2">
        <dgm:presLayoutVars>
          <dgm:chPref val="3"/>
        </dgm:presLayoutVars>
      </dgm:prSet>
      <dgm:spPr/>
    </dgm:pt>
    <dgm:pt modelId="{227810D4-6859-3243-8406-D73E3F87CF8D}" type="pres">
      <dgm:prSet presAssocID="{60998C77-D962-0F49-813F-EA524B67968F}" presName="rootConnector" presStyleLbl="node4" presStyleIdx="1" presStyleCnt="2"/>
      <dgm:spPr/>
    </dgm:pt>
    <dgm:pt modelId="{5A473C3B-A56A-9E4F-AAA6-286B18F5712E}" type="pres">
      <dgm:prSet presAssocID="{60998C77-D962-0F49-813F-EA524B67968F}" presName="hierChild4" presStyleCnt="0"/>
      <dgm:spPr/>
    </dgm:pt>
    <dgm:pt modelId="{CE623B7C-97FF-9849-A35B-F9E90AF78D7B}" type="pres">
      <dgm:prSet presAssocID="{60998C77-D962-0F49-813F-EA524B67968F}" presName="hierChild5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74CE510F-66CA-8F40-890D-9897A4F5796D}" type="pres">
      <dgm:prSet presAssocID="{CEA8A331-E04B-2B49-8B26-699547E42AFA}" presName="Name37" presStyleLbl="parChTrans1D2" presStyleIdx="1" presStyleCnt="2"/>
      <dgm:spPr/>
    </dgm:pt>
    <dgm:pt modelId="{347D46E2-11B8-A245-B174-F57A638ACA45}" type="pres">
      <dgm:prSet presAssocID="{6F158F49-B643-1840-82C4-F964C6D9A52E}" presName="hierRoot2" presStyleCnt="0">
        <dgm:presLayoutVars>
          <dgm:hierBranch val="init"/>
        </dgm:presLayoutVars>
      </dgm:prSet>
      <dgm:spPr/>
    </dgm:pt>
    <dgm:pt modelId="{9AB0DE7C-1138-494E-9862-430846F7F8FC}" type="pres">
      <dgm:prSet presAssocID="{6F158F49-B643-1840-82C4-F964C6D9A52E}" presName="rootComposite" presStyleCnt="0"/>
      <dgm:spPr/>
    </dgm:pt>
    <dgm:pt modelId="{8F77657B-E9D7-9E48-AFB2-A9FD394605DF}" type="pres">
      <dgm:prSet presAssocID="{6F158F49-B643-1840-82C4-F964C6D9A52E}" presName="rootText" presStyleLbl="node2" presStyleIdx="1" presStyleCnt="2" custScaleX="190487">
        <dgm:presLayoutVars>
          <dgm:chPref val="3"/>
        </dgm:presLayoutVars>
      </dgm:prSet>
      <dgm:spPr/>
    </dgm:pt>
    <dgm:pt modelId="{EB749AD2-855F-B14C-BA96-A84DFA252A63}" type="pres">
      <dgm:prSet presAssocID="{6F158F49-B643-1840-82C4-F964C6D9A52E}" presName="rootConnector" presStyleLbl="node2" presStyleIdx="1" presStyleCnt="2"/>
      <dgm:spPr/>
    </dgm:pt>
    <dgm:pt modelId="{3B83F661-5886-6C40-A19A-9BC8C6988C5E}" type="pres">
      <dgm:prSet presAssocID="{6F158F49-B643-1840-82C4-F964C6D9A52E}" presName="hierChild4" presStyleCnt="0"/>
      <dgm:spPr/>
    </dgm:pt>
    <dgm:pt modelId="{D6A0843C-4E47-8949-ADDE-1A322DF5FA34}" type="pres">
      <dgm:prSet presAssocID="{6F158F49-B643-1840-82C4-F964C6D9A52E}" presName="hierChild5" presStyleCnt="0"/>
      <dgm:spPr/>
    </dgm:pt>
    <dgm:pt modelId="{5BE13C0A-041E-3A4E-A87D-7D3702124594}" type="pres">
      <dgm:prSet presAssocID="{1B44CECD-6A69-DB4D-B47A-3C07562997B8}" presName="hierChild3" presStyleCnt="0"/>
      <dgm:spPr/>
    </dgm:pt>
  </dgm:ptLst>
  <dgm:cxnLst>
    <dgm:cxn modelId="{3321A502-4B85-A843-816F-F343170A1039}" type="presOf" srcId="{BA53C81E-B72C-D643-890A-202670E830EE}" destId="{6CA18207-6AF1-0244-9E9D-2EEEE5228D59}" srcOrd="0" destOrd="0" presId="urn:microsoft.com/office/officeart/2005/8/layout/orgChart1"/>
    <dgm:cxn modelId="{D1CA2604-44D6-ED4B-9E92-B29DF6DC428C}" srcId="{1B44CECD-6A69-DB4D-B47A-3C07562997B8}" destId="{6F158F49-B643-1840-82C4-F964C6D9A52E}" srcOrd="1" destOrd="0" parTransId="{CEA8A331-E04B-2B49-8B26-699547E42AFA}" sibTransId="{77E2D7FC-EB16-CB47-860D-A1B76DFD8A7F}"/>
    <dgm:cxn modelId="{F57C5A10-5F10-8043-910F-08F20C8C78C1}" srcId="{15BAAF03-D24B-AE46-9CED-2096B6B2B069}" destId="{2264D627-2B52-1340-9FE7-2FBAA8FFA6F3}" srcOrd="1" destOrd="0" parTransId="{22CCAA83-D0B4-C64C-8B3A-F8B006A9E006}" sibTransId="{DD975C6C-7241-7146-BD29-2B0E95409CD6}"/>
    <dgm:cxn modelId="{FC03C614-6F27-5242-8554-3B41DC2E7BCD}" type="presOf" srcId="{208977E1-CA60-0144-81B8-29EE837C6B1E}" destId="{C5FDE9F8-EEDE-214E-858C-491944A441A5}" srcOrd="0" destOrd="0" presId="urn:microsoft.com/office/officeart/2005/8/layout/orgChart1"/>
    <dgm:cxn modelId="{1C68C617-A709-C84B-B08E-15345AD40C91}" srcId="{15BAAF03-D24B-AE46-9CED-2096B6B2B069}" destId="{0367B918-AF8C-6D47-A2F3-7FE3EAB05788}" srcOrd="2" destOrd="0" parTransId="{208977E1-CA60-0144-81B8-29EE837C6B1E}" sibTransId="{F3372EED-8D9E-3945-AB4A-B624B7BE717A}"/>
    <dgm:cxn modelId="{A0F21A1A-11FA-CE46-B056-BB0E483ED0A0}" type="presOf" srcId="{60998C77-D962-0F49-813F-EA524B67968F}" destId="{CFECB67A-F44F-E64B-8D03-8EFBD7830906}" srcOrd="0" destOrd="0" presId="urn:microsoft.com/office/officeart/2005/8/layout/orgChart1"/>
    <dgm:cxn modelId="{A9CA451E-D0FD-1145-823F-BE3E89E2C5E9}" type="presOf" srcId="{D7EDC1FE-A439-7B47-97CE-4331B6B852E3}" destId="{DC664C18-23F5-4240-94AF-B4BCFC0DE79C}" srcOrd="0" destOrd="0" presId="urn:microsoft.com/office/officeart/2005/8/layout/orgChart1"/>
    <dgm:cxn modelId="{7FAD0B23-E137-2247-928E-163FC6DB2E6F}" type="presOf" srcId="{2264D627-2B52-1340-9FE7-2FBAA8FFA6F3}" destId="{0E92E68F-E989-AE4C-81A0-961E962787BD}" srcOrd="1" destOrd="0" presId="urn:microsoft.com/office/officeart/2005/8/layout/orgChart1"/>
    <dgm:cxn modelId="{DA9EB023-7422-594F-B1F5-5CBB935DC7A6}" type="presOf" srcId="{48A04950-8146-6243-9EDB-0EEF952A665C}" destId="{B123DC58-EFB6-434A-9AF5-7E7CCA57D952}" srcOrd="0" destOrd="0" presId="urn:microsoft.com/office/officeart/2005/8/layout/orgChart1"/>
    <dgm:cxn modelId="{9A9B3728-E3C5-2245-86CF-264B86AD6D28}" type="presOf" srcId="{6F158F49-B643-1840-82C4-F964C6D9A52E}" destId="{8F77657B-E9D7-9E48-AFB2-A9FD394605DF}" srcOrd="0" destOrd="0" presId="urn:microsoft.com/office/officeart/2005/8/layout/orgChart1"/>
    <dgm:cxn modelId="{F5F66232-11C0-B24A-AFB7-93BC09D2FA99}" type="presOf" srcId="{D3D9630F-D8B5-B14A-8FE5-D91D1D2E79C8}" destId="{A3AE3A64-2C41-824E-B1E9-65657751F3DA}" srcOrd="0" destOrd="0" presId="urn:microsoft.com/office/officeart/2005/8/layout/orgChart1"/>
    <dgm:cxn modelId="{A4E98132-D7CE-C84E-B231-0B4F9F7C80C7}" srcId="{0367B918-AF8C-6D47-A2F3-7FE3EAB05788}" destId="{7902280D-2900-9540-AAB5-6B18BC11CF7E}" srcOrd="0" destOrd="0" parTransId="{65900542-A216-1148-90E8-FC3440E02148}" sibTransId="{1C36A8A8-EAD4-044A-8518-F1E11D5E65C9}"/>
    <dgm:cxn modelId="{7B4C1938-E938-4B4E-8A92-390B57E2C6DD}" type="presOf" srcId="{0367B918-AF8C-6D47-A2F3-7FE3EAB05788}" destId="{CA12186C-62E1-8845-A4E6-A28B6E3910B0}" srcOrd="1" destOrd="0" presId="urn:microsoft.com/office/officeart/2005/8/layout/orgChart1"/>
    <dgm:cxn modelId="{7F61AB41-4B31-0848-B546-2756E4BF2D70}" type="presOf" srcId="{60998C77-D962-0F49-813F-EA524B67968F}" destId="{227810D4-6859-3243-8406-D73E3F87CF8D}" srcOrd="1" destOrd="0" presId="urn:microsoft.com/office/officeart/2005/8/layout/orgChart1"/>
    <dgm:cxn modelId="{E8925344-92BC-4B44-BA34-7074D8FC09E6}" srcId="{6447E72A-C683-BD46-8E1D-2B05BB74CE10}" destId="{15BAAF03-D24B-AE46-9CED-2096B6B2B069}" srcOrd="0" destOrd="0" parTransId="{48A04950-8146-6243-9EDB-0EEF952A665C}" sibTransId="{228F3A31-514B-7840-9A31-EC7FF937D2E4}"/>
    <dgm:cxn modelId="{E7908745-C580-0F48-BF27-3A72A84F3AE2}" type="presOf" srcId="{22CCAA83-D0B4-C64C-8B3A-F8B006A9E006}" destId="{4E914A1A-DB3A-A94F-8909-21B964D82491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85590E50-B328-8E49-B9C1-4DB560319497}" type="presOf" srcId="{6447E72A-C683-BD46-8E1D-2B05BB74CE10}" destId="{3AAA4F9B-CBE4-FD42-9A16-E9749AF4D22F}" srcOrd="1" destOrd="0" presId="urn:microsoft.com/office/officeart/2005/8/layout/orgChart1"/>
    <dgm:cxn modelId="{2E6B8D59-0E9C-CA4C-8F04-589ABA464976}" type="presOf" srcId="{7902280D-2900-9540-AAB5-6B18BC11CF7E}" destId="{450EC47E-4B61-0F4B-8A27-D406E94945D2}" srcOrd="0" destOrd="0" presId="urn:microsoft.com/office/officeart/2005/8/layout/orgChart1"/>
    <dgm:cxn modelId="{66443D5A-FD5D-E545-B81D-27E3BC526457}" type="presOf" srcId="{65900542-A216-1148-90E8-FC3440E02148}" destId="{1E9E24D6-51BE-7F47-9D49-8FAAAECF3615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D6A81B6E-EE49-A840-B469-436C19E1D7FF}" type="presOf" srcId="{15BAAF03-D24B-AE46-9CED-2096B6B2B069}" destId="{5A699509-7695-D341-9D41-4EF4E68073EB}" srcOrd="0" destOrd="0" presId="urn:microsoft.com/office/officeart/2005/8/layout/orgChart1"/>
    <dgm:cxn modelId="{30FDBF6F-EB50-794B-AD1A-29E231350A69}" type="presOf" srcId="{1B44CECD-6A69-DB4D-B47A-3C07562997B8}" destId="{BE174EC1-013E-1C44-B9D4-F672C05EB158}" srcOrd="0" destOrd="0" presId="urn:microsoft.com/office/officeart/2005/8/layout/orgChart1"/>
    <dgm:cxn modelId="{D35D0189-48D9-1E42-81F0-45FDD420EBE8}" type="presOf" srcId="{CEA8A331-E04B-2B49-8B26-699547E42AFA}" destId="{74CE510F-66CA-8F40-890D-9897A4F5796D}" srcOrd="0" destOrd="0" presId="urn:microsoft.com/office/officeart/2005/8/layout/orgChart1"/>
    <dgm:cxn modelId="{8B351A92-17DE-1745-BFAD-D6E8B0833D6B}" type="presOf" srcId="{6F158F49-B643-1840-82C4-F964C6D9A52E}" destId="{EB749AD2-855F-B14C-BA96-A84DFA252A63}" srcOrd="1" destOrd="0" presId="urn:microsoft.com/office/officeart/2005/8/layout/orgChart1"/>
    <dgm:cxn modelId="{D6194FA5-D617-5F42-9081-FC535409F35A}" type="presOf" srcId="{15BAAF03-D24B-AE46-9CED-2096B6B2B069}" destId="{2E560E1A-5F2B-C240-9461-B508065A81F1}" srcOrd="1" destOrd="0" presId="urn:microsoft.com/office/officeart/2005/8/layout/orgChart1"/>
    <dgm:cxn modelId="{089663A5-A158-0A47-91B3-1CAE1A43A06F}" srcId="{0367B918-AF8C-6D47-A2F3-7FE3EAB05788}" destId="{60998C77-D962-0F49-813F-EA524B67968F}" srcOrd="1" destOrd="0" parTransId="{D3D9630F-D8B5-B14A-8FE5-D91D1D2E79C8}" sibTransId="{994469E8-6E84-234E-ABB3-A45E6B905683}"/>
    <dgm:cxn modelId="{9E9AADA6-AD45-A040-A44F-A26CAFE14F48}" type="presOf" srcId="{5291BAB6-B6C1-824B-AE86-015028409576}" destId="{DF742E33-E664-E24F-A5C2-EF211B09D628}" srcOrd="1" destOrd="0" presId="urn:microsoft.com/office/officeart/2005/8/layout/orgChart1"/>
    <dgm:cxn modelId="{E092ADAA-9F10-4645-88B5-5BA771E439ED}" type="presOf" srcId="{5291BAB6-B6C1-824B-AE86-015028409576}" destId="{2FC756FE-8DB7-4C45-BDFA-57D261B6001E}" srcOrd="0" destOrd="0" presId="urn:microsoft.com/office/officeart/2005/8/layout/orgChart1"/>
    <dgm:cxn modelId="{A42436B5-AC45-524F-830D-7F6909BB9C6D}" type="presOf" srcId="{1B44CECD-6A69-DB4D-B47A-3C07562997B8}" destId="{E8ABEBC9-5C00-FB46-8BF6-CEB7E7D41319}" srcOrd="1" destOrd="0" presId="urn:microsoft.com/office/officeart/2005/8/layout/orgChart1"/>
    <dgm:cxn modelId="{DD76E1C3-EE8C-6F4F-A5E7-322EFB38BE31}" type="presOf" srcId="{0367B918-AF8C-6D47-A2F3-7FE3EAB05788}" destId="{3688BB12-013B-8F49-BFF1-F2BA1FB019B0}" srcOrd="0" destOrd="0" presId="urn:microsoft.com/office/officeart/2005/8/layout/orgChart1"/>
    <dgm:cxn modelId="{6FCAD5C4-8323-AF40-9BFA-5636F1E6049D}" srcId="{15BAAF03-D24B-AE46-9CED-2096B6B2B069}" destId="{5291BAB6-B6C1-824B-AE86-015028409576}" srcOrd="0" destOrd="0" parTransId="{BA53C81E-B72C-D643-890A-202670E830EE}" sibTransId="{5081329C-A713-D648-9174-7DABEA9A2462}"/>
    <dgm:cxn modelId="{7F28ADD0-B784-5943-BCF5-2C482EFA1058}" type="presOf" srcId="{7902280D-2900-9540-AAB5-6B18BC11CF7E}" destId="{4152457C-8760-654F-9963-B47C8AD427BF}" srcOrd="1" destOrd="0" presId="urn:microsoft.com/office/officeart/2005/8/layout/orgChart1"/>
    <dgm:cxn modelId="{C32299E0-2DF3-1B4F-975D-5D251D3A62E1}" type="presOf" srcId="{6447E72A-C683-BD46-8E1D-2B05BB74CE10}" destId="{85E9E0F9-B6A7-0E49-B964-C09C3893FC37}" srcOrd="0" destOrd="0" presId="urn:microsoft.com/office/officeart/2005/8/layout/orgChart1"/>
    <dgm:cxn modelId="{380A6DE2-3C5F-0D4D-A0C5-870EEC06F7CC}" srcId="{1B44CECD-6A69-DB4D-B47A-3C07562997B8}" destId="{6447E72A-C683-BD46-8E1D-2B05BB74CE10}" srcOrd="0" destOrd="0" parTransId="{D7EDC1FE-A439-7B47-97CE-4331B6B852E3}" sibTransId="{6CA9D10F-D90E-8F40-9D35-FCADBF597265}"/>
    <dgm:cxn modelId="{F26F1FFE-2AEF-8D49-83C2-8F18DED7B746}" type="presOf" srcId="{2264D627-2B52-1340-9FE7-2FBAA8FFA6F3}" destId="{032DC0B8-8BC3-BF4A-ABA2-171F1846D241}" srcOrd="0" destOrd="0" presId="urn:microsoft.com/office/officeart/2005/8/layout/orgChart1"/>
    <dgm:cxn modelId="{7EE8BDC1-4904-7A4A-96D3-7795605FAFEF}" type="presParOf" srcId="{4A9A310A-3996-D548-B341-85DEE40531A7}" destId="{E93E0C7F-1232-6044-8E04-C2416F65AE15}" srcOrd="0" destOrd="0" presId="urn:microsoft.com/office/officeart/2005/8/layout/orgChart1"/>
    <dgm:cxn modelId="{8AEF390A-37C8-DE40-BA65-E1B4A6F287F6}" type="presParOf" srcId="{E93E0C7F-1232-6044-8E04-C2416F65AE15}" destId="{D5A01DD6-E898-0C48-91A9-32F2ABA610E5}" srcOrd="0" destOrd="0" presId="urn:microsoft.com/office/officeart/2005/8/layout/orgChart1"/>
    <dgm:cxn modelId="{4CE1ABF9-66FC-E645-921C-5415F8E22DA2}" type="presParOf" srcId="{D5A01DD6-E898-0C48-91A9-32F2ABA610E5}" destId="{BE174EC1-013E-1C44-B9D4-F672C05EB158}" srcOrd="0" destOrd="0" presId="urn:microsoft.com/office/officeart/2005/8/layout/orgChart1"/>
    <dgm:cxn modelId="{0853BFBA-09B9-2647-869B-D794D478F7C9}" type="presParOf" srcId="{D5A01DD6-E898-0C48-91A9-32F2ABA610E5}" destId="{E8ABEBC9-5C00-FB46-8BF6-CEB7E7D41319}" srcOrd="1" destOrd="0" presId="urn:microsoft.com/office/officeart/2005/8/layout/orgChart1"/>
    <dgm:cxn modelId="{1D622EB7-1F34-344B-8CBA-F24E652C4EE8}" type="presParOf" srcId="{E93E0C7F-1232-6044-8E04-C2416F65AE15}" destId="{6D2E9D7F-C2FF-9942-A724-44490AD0F807}" srcOrd="1" destOrd="0" presId="urn:microsoft.com/office/officeart/2005/8/layout/orgChart1"/>
    <dgm:cxn modelId="{203E558E-D739-1844-83E5-1FE60C3ECB2B}" type="presParOf" srcId="{6D2E9D7F-C2FF-9942-A724-44490AD0F807}" destId="{DC664C18-23F5-4240-94AF-B4BCFC0DE79C}" srcOrd="0" destOrd="0" presId="urn:microsoft.com/office/officeart/2005/8/layout/orgChart1"/>
    <dgm:cxn modelId="{7BC4EDE0-11CF-BC4E-AED3-8BE8DA8286CE}" type="presParOf" srcId="{6D2E9D7F-C2FF-9942-A724-44490AD0F807}" destId="{18CE5CB3-9BBF-6648-9B3A-52EEB3116BFE}" srcOrd="1" destOrd="0" presId="urn:microsoft.com/office/officeart/2005/8/layout/orgChart1"/>
    <dgm:cxn modelId="{BAA08360-9E4B-484D-8880-AC28D5959447}" type="presParOf" srcId="{18CE5CB3-9BBF-6648-9B3A-52EEB3116BFE}" destId="{EB0AA705-B115-4A4C-AFA3-5C36A322FF46}" srcOrd="0" destOrd="0" presId="urn:microsoft.com/office/officeart/2005/8/layout/orgChart1"/>
    <dgm:cxn modelId="{FA610B03-254F-474A-9121-1CF99FA4795A}" type="presParOf" srcId="{EB0AA705-B115-4A4C-AFA3-5C36A322FF46}" destId="{85E9E0F9-B6A7-0E49-B964-C09C3893FC37}" srcOrd="0" destOrd="0" presId="urn:microsoft.com/office/officeart/2005/8/layout/orgChart1"/>
    <dgm:cxn modelId="{3638CAE4-63AA-1648-9FE0-3E7974BE523B}" type="presParOf" srcId="{EB0AA705-B115-4A4C-AFA3-5C36A322FF46}" destId="{3AAA4F9B-CBE4-FD42-9A16-E9749AF4D22F}" srcOrd="1" destOrd="0" presId="urn:microsoft.com/office/officeart/2005/8/layout/orgChart1"/>
    <dgm:cxn modelId="{DE2AFD7A-161F-2647-9162-4EDA86A293E4}" type="presParOf" srcId="{18CE5CB3-9BBF-6648-9B3A-52EEB3116BFE}" destId="{CA0B53A1-FB21-4A4C-83B7-C5E2FADD7EDD}" srcOrd="1" destOrd="0" presId="urn:microsoft.com/office/officeart/2005/8/layout/orgChart1"/>
    <dgm:cxn modelId="{5C069E06-7985-604D-B82F-9D22A045DF75}" type="presParOf" srcId="{18CE5CB3-9BBF-6648-9B3A-52EEB3116BFE}" destId="{8A0C4B42-DCBA-B041-9CDC-E3CB72C84BA6}" srcOrd="2" destOrd="0" presId="urn:microsoft.com/office/officeart/2005/8/layout/orgChart1"/>
    <dgm:cxn modelId="{729B0712-3043-C045-9D42-E4E8D359FE53}" type="presParOf" srcId="{8A0C4B42-DCBA-B041-9CDC-E3CB72C84BA6}" destId="{B123DC58-EFB6-434A-9AF5-7E7CCA57D952}" srcOrd="0" destOrd="0" presId="urn:microsoft.com/office/officeart/2005/8/layout/orgChart1"/>
    <dgm:cxn modelId="{0A21EAB7-0F78-524A-8451-BF9D810B7498}" type="presParOf" srcId="{8A0C4B42-DCBA-B041-9CDC-E3CB72C84BA6}" destId="{FE43E870-7CC9-544C-86A8-E22AB6D1644C}" srcOrd="1" destOrd="0" presId="urn:microsoft.com/office/officeart/2005/8/layout/orgChart1"/>
    <dgm:cxn modelId="{69C47FE6-5489-D34C-AA46-1C7593F1AAD3}" type="presParOf" srcId="{FE43E870-7CC9-544C-86A8-E22AB6D1644C}" destId="{F3A4E154-B298-E64C-BB32-39E5C66F303B}" srcOrd="0" destOrd="0" presId="urn:microsoft.com/office/officeart/2005/8/layout/orgChart1"/>
    <dgm:cxn modelId="{51D9E042-1A51-6F46-8B06-2EA82DCDCE2C}" type="presParOf" srcId="{F3A4E154-B298-E64C-BB32-39E5C66F303B}" destId="{5A699509-7695-D341-9D41-4EF4E68073EB}" srcOrd="0" destOrd="0" presId="urn:microsoft.com/office/officeart/2005/8/layout/orgChart1"/>
    <dgm:cxn modelId="{895A23C4-E554-A340-B459-88F6554DE1F4}" type="presParOf" srcId="{F3A4E154-B298-E64C-BB32-39E5C66F303B}" destId="{2E560E1A-5F2B-C240-9461-B508065A81F1}" srcOrd="1" destOrd="0" presId="urn:microsoft.com/office/officeart/2005/8/layout/orgChart1"/>
    <dgm:cxn modelId="{A260A056-ECE6-2E42-B440-D015EA4DBF23}" type="presParOf" srcId="{FE43E870-7CC9-544C-86A8-E22AB6D1644C}" destId="{39D2A0FA-85FD-034F-A319-A1BAF4179769}" srcOrd="1" destOrd="0" presId="urn:microsoft.com/office/officeart/2005/8/layout/orgChart1"/>
    <dgm:cxn modelId="{24151B12-6C32-9045-A2F5-ECC2BFBF7AB4}" type="presParOf" srcId="{FE43E870-7CC9-544C-86A8-E22AB6D1644C}" destId="{38005505-7618-BF4D-B0F9-DA9BDD1BB581}" srcOrd="2" destOrd="0" presId="urn:microsoft.com/office/officeart/2005/8/layout/orgChart1"/>
    <dgm:cxn modelId="{E1F90D78-7DD4-014F-AAEF-43CE09D5F1BC}" type="presParOf" srcId="{38005505-7618-BF4D-B0F9-DA9BDD1BB581}" destId="{6CA18207-6AF1-0244-9E9D-2EEEE5228D59}" srcOrd="0" destOrd="0" presId="urn:microsoft.com/office/officeart/2005/8/layout/orgChart1"/>
    <dgm:cxn modelId="{4DCB7D17-8A93-7D4F-91E3-21E18D79FD0E}" type="presParOf" srcId="{38005505-7618-BF4D-B0F9-DA9BDD1BB581}" destId="{3FBFEA0F-7F2C-E942-80A8-BDC417C55A93}" srcOrd="1" destOrd="0" presId="urn:microsoft.com/office/officeart/2005/8/layout/orgChart1"/>
    <dgm:cxn modelId="{D73C5CDF-570E-224F-B931-11CB6D7E0554}" type="presParOf" srcId="{3FBFEA0F-7F2C-E942-80A8-BDC417C55A93}" destId="{30CCFBDF-B579-AC40-AAA8-47F5D65C50DF}" srcOrd="0" destOrd="0" presId="urn:microsoft.com/office/officeart/2005/8/layout/orgChart1"/>
    <dgm:cxn modelId="{66B07DD1-E0C3-394E-9F69-C86169A0C372}" type="presParOf" srcId="{30CCFBDF-B579-AC40-AAA8-47F5D65C50DF}" destId="{2FC756FE-8DB7-4C45-BDFA-57D261B6001E}" srcOrd="0" destOrd="0" presId="urn:microsoft.com/office/officeart/2005/8/layout/orgChart1"/>
    <dgm:cxn modelId="{0FD7B6FD-3204-094B-A893-B9FA523F080E}" type="presParOf" srcId="{30CCFBDF-B579-AC40-AAA8-47F5D65C50DF}" destId="{DF742E33-E664-E24F-A5C2-EF211B09D628}" srcOrd="1" destOrd="0" presId="urn:microsoft.com/office/officeart/2005/8/layout/orgChart1"/>
    <dgm:cxn modelId="{530C3DC9-22A4-6143-9334-96D1C503CBE6}" type="presParOf" srcId="{3FBFEA0F-7F2C-E942-80A8-BDC417C55A93}" destId="{66E06976-80AA-9446-8871-B15FAAD4B119}" srcOrd="1" destOrd="0" presId="urn:microsoft.com/office/officeart/2005/8/layout/orgChart1"/>
    <dgm:cxn modelId="{05CD23ED-EBBA-AD4B-AD16-4C4A0FB927FD}" type="presParOf" srcId="{3FBFEA0F-7F2C-E942-80A8-BDC417C55A93}" destId="{3E0C683B-2A6B-DC4D-9E08-D3262CD7FDC2}" srcOrd="2" destOrd="0" presId="urn:microsoft.com/office/officeart/2005/8/layout/orgChart1"/>
    <dgm:cxn modelId="{0F997E7C-8A3D-6044-8264-433D9ECE332B}" type="presParOf" srcId="{38005505-7618-BF4D-B0F9-DA9BDD1BB581}" destId="{4E914A1A-DB3A-A94F-8909-21B964D82491}" srcOrd="2" destOrd="0" presId="urn:microsoft.com/office/officeart/2005/8/layout/orgChart1"/>
    <dgm:cxn modelId="{6D0100D5-866F-7D4A-96AC-EAD82CD9DA5E}" type="presParOf" srcId="{38005505-7618-BF4D-B0F9-DA9BDD1BB581}" destId="{71F2BF50-4D77-2545-BAAE-4CF028FD1A60}" srcOrd="3" destOrd="0" presId="urn:microsoft.com/office/officeart/2005/8/layout/orgChart1"/>
    <dgm:cxn modelId="{9C1B6075-9D14-BA40-B786-44CA3B6EDC92}" type="presParOf" srcId="{71F2BF50-4D77-2545-BAAE-4CF028FD1A60}" destId="{6E8FE67B-7B31-CB42-8259-439401F1E30B}" srcOrd="0" destOrd="0" presId="urn:microsoft.com/office/officeart/2005/8/layout/orgChart1"/>
    <dgm:cxn modelId="{744639CC-B6B7-CB49-AB6F-9B403D8058CB}" type="presParOf" srcId="{6E8FE67B-7B31-CB42-8259-439401F1E30B}" destId="{032DC0B8-8BC3-BF4A-ABA2-171F1846D241}" srcOrd="0" destOrd="0" presId="urn:microsoft.com/office/officeart/2005/8/layout/orgChart1"/>
    <dgm:cxn modelId="{CE4D3F3A-9679-9A44-9AAE-4BF96B0C210A}" type="presParOf" srcId="{6E8FE67B-7B31-CB42-8259-439401F1E30B}" destId="{0E92E68F-E989-AE4C-81A0-961E962787BD}" srcOrd="1" destOrd="0" presId="urn:microsoft.com/office/officeart/2005/8/layout/orgChart1"/>
    <dgm:cxn modelId="{A50FE323-B551-5545-87DC-4594BDC011A3}" type="presParOf" srcId="{71F2BF50-4D77-2545-BAAE-4CF028FD1A60}" destId="{841ACCAE-87F6-B144-9BEA-E8C232B007F8}" srcOrd="1" destOrd="0" presId="urn:microsoft.com/office/officeart/2005/8/layout/orgChart1"/>
    <dgm:cxn modelId="{A495EC0A-A9BE-5D4D-AB9F-24E11232CA4D}" type="presParOf" srcId="{71F2BF50-4D77-2545-BAAE-4CF028FD1A60}" destId="{104F81E6-32C2-1545-82B5-A09B9D9E0A44}" srcOrd="2" destOrd="0" presId="urn:microsoft.com/office/officeart/2005/8/layout/orgChart1"/>
    <dgm:cxn modelId="{55F853A7-454B-4C46-B6EF-C1E088289112}" type="presParOf" srcId="{38005505-7618-BF4D-B0F9-DA9BDD1BB581}" destId="{C5FDE9F8-EEDE-214E-858C-491944A441A5}" srcOrd="4" destOrd="0" presId="urn:microsoft.com/office/officeart/2005/8/layout/orgChart1"/>
    <dgm:cxn modelId="{2D6A9AC7-3A62-454E-9DFA-C296FCB4977E}" type="presParOf" srcId="{38005505-7618-BF4D-B0F9-DA9BDD1BB581}" destId="{971C9B4E-0A91-374F-AF08-85EBD3E4168A}" srcOrd="5" destOrd="0" presId="urn:microsoft.com/office/officeart/2005/8/layout/orgChart1"/>
    <dgm:cxn modelId="{324E536E-1AFF-0249-B9ED-EC8E8384758B}" type="presParOf" srcId="{971C9B4E-0A91-374F-AF08-85EBD3E4168A}" destId="{A1CA0FBB-3CFC-714F-B09C-58CE1D5775AC}" srcOrd="0" destOrd="0" presId="urn:microsoft.com/office/officeart/2005/8/layout/orgChart1"/>
    <dgm:cxn modelId="{6B40F793-CC2E-7240-BF5B-239771E27C27}" type="presParOf" srcId="{A1CA0FBB-3CFC-714F-B09C-58CE1D5775AC}" destId="{3688BB12-013B-8F49-BFF1-F2BA1FB019B0}" srcOrd="0" destOrd="0" presId="urn:microsoft.com/office/officeart/2005/8/layout/orgChart1"/>
    <dgm:cxn modelId="{7A3CFD16-6C6D-4E45-9A84-89029529B8E5}" type="presParOf" srcId="{A1CA0FBB-3CFC-714F-B09C-58CE1D5775AC}" destId="{CA12186C-62E1-8845-A4E6-A28B6E3910B0}" srcOrd="1" destOrd="0" presId="urn:microsoft.com/office/officeart/2005/8/layout/orgChart1"/>
    <dgm:cxn modelId="{ABA8055B-A7B2-CF4F-A92F-99F9338980C7}" type="presParOf" srcId="{971C9B4E-0A91-374F-AF08-85EBD3E4168A}" destId="{EC836132-E5EB-114C-BB77-A121EAC1A279}" srcOrd="1" destOrd="0" presId="urn:microsoft.com/office/officeart/2005/8/layout/orgChart1"/>
    <dgm:cxn modelId="{0522009B-14D2-6640-B2B3-A21CF8A6E3E5}" type="presParOf" srcId="{EC836132-E5EB-114C-BB77-A121EAC1A279}" destId="{1E9E24D6-51BE-7F47-9D49-8FAAAECF3615}" srcOrd="0" destOrd="0" presId="urn:microsoft.com/office/officeart/2005/8/layout/orgChart1"/>
    <dgm:cxn modelId="{BBBF7E96-D27F-F842-8D27-94993AF43585}" type="presParOf" srcId="{EC836132-E5EB-114C-BB77-A121EAC1A279}" destId="{32B63B62-A19F-4246-B586-97A8C14D2D46}" srcOrd="1" destOrd="0" presId="urn:microsoft.com/office/officeart/2005/8/layout/orgChart1"/>
    <dgm:cxn modelId="{B110F760-AE3F-9B44-BD28-9EA61404276C}" type="presParOf" srcId="{32B63B62-A19F-4246-B586-97A8C14D2D46}" destId="{272DA60E-ED0A-B14F-9DAC-35368F3A2916}" srcOrd="0" destOrd="0" presId="urn:microsoft.com/office/officeart/2005/8/layout/orgChart1"/>
    <dgm:cxn modelId="{4FA9BF32-3323-E74C-AC7A-E78826386818}" type="presParOf" srcId="{272DA60E-ED0A-B14F-9DAC-35368F3A2916}" destId="{450EC47E-4B61-0F4B-8A27-D406E94945D2}" srcOrd="0" destOrd="0" presId="urn:microsoft.com/office/officeart/2005/8/layout/orgChart1"/>
    <dgm:cxn modelId="{8F63390F-6F3E-B143-89E6-C38C42939944}" type="presParOf" srcId="{272DA60E-ED0A-B14F-9DAC-35368F3A2916}" destId="{4152457C-8760-654F-9963-B47C8AD427BF}" srcOrd="1" destOrd="0" presId="urn:microsoft.com/office/officeart/2005/8/layout/orgChart1"/>
    <dgm:cxn modelId="{094527AE-5B90-3348-B00B-C94490B86A74}" type="presParOf" srcId="{32B63B62-A19F-4246-B586-97A8C14D2D46}" destId="{BBF1093C-7392-3B47-9197-58C2F758A154}" srcOrd="1" destOrd="0" presId="urn:microsoft.com/office/officeart/2005/8/layout/orgChart1"/>
    <dgm:cxn modelId="{48FD5DF2-F938-6C47-A747-16489139DF47}" type="presParOf" srcId="{32B63B62-A19F-4246-B586-97A8C14D2D46}" destId="{06858552-71AA-E241-A4F4-C4E7F6B93D0C}" srcOrd="2" destOrd="0" presId="urn:microsoft.com/office/officeart/2005/8/layout/orgChart1"/>
    <dgm:cxn modelId="{6959246B-4C74-9C4F-AAD2-B2C2C12B0AE2}" type="presParOf" srcId="{EC836132-E5EB-114C-BB77-A121EAC1A279}" destId="{A3AE3A64-2C41-824E-B1E9-65657751F3DA}" srcOrd="2" destOrd="0" presId="urn:microsoft.com/office/officeart/2005/8/layout/orgChart1"/>
    <dgm:cxn modelId="{6300AB0D-63D2-624F-8149-6A4C00028963}" type="presParOf" srcId="{EC836132-E5EB-114C-BB77-A121EAC1A279}" destId="{49711185-A5E2-A348-B2E8-503C4326B0FC}" srcOrd="3" destOrd="0" presId="urn:microsoft.com/office/officeart/2005/8/layout/orgChart1"/>
    <dgm:cxn modelId="{33D60FFC-445B-DB40-A5B3-ED77A66F4F53}" type="presParOf" srcId="{49711185-A5E2-A348-B2E8-503C4326B0FC}" destId="{2F00570D-B1A3-6140-98DA-C2166C6AD9E0}" srcOrd="0" destOrd="0" presId="urn:microsoft.com/office/officeart/2005/8/layout/orgChart1"/>
    <dgm:cxn modelId="{1956A5B9-4706-2948-AD73-2290B1589A22}" type="presParOf" srcId="{2F00570D-B1A3-6140-98DA-C2166C6AD9E0}" destId="{CFECB67A-F44F-E64B-8D03-8EFBD7830906}" srcOrd="0" destOrd="0" presId="urn:microsoft.com/office/officeart/2005/8/layout/orgChart1"/>
    <dgm:cxn modelId="{824ECC29-1F35-8449-976C-00F091A18B2B}" type="presParOf" srcId="{2F00570D-B1A3-6140-98DA-C2166C6AD9E0}" destId="{227810D4-6859-3243-8406-D73E3F87CF8D}" srcOrd="1" destOrd="0" presId="urn:microsoft.com/office/officeart/2005/8/layout/orgChart1"/>
    <dgm:cxn modelId="{EBCA70D6-EEE0-594F-8C90-9ABA08E3C932}" type="presParOf" srcId="{49711185-A5E2-A348-B2E8-503C4326B0FC}" destId="{5A473C3B-A56A-9E4F-AAA6-286B18F5712E}" srcOrd="1" destOrd="0" presId="urn:microsoft.com/office/officeart/2005/8/layout/orgChart1"/>
    <dgm:cxn modelId="{1696D0DE-190A-5545-A912-7BDA3B9DF064}" type="presParOf" srcId="{49711185-A5E2-A348-B2E8-503C4326B0FC}" destId="{CE623B7C-97FF-9849-A35B-F9E90AF78D7B}" srcOrd="2" destOrd="0" presId="urn:microsoft.com/office/officeart/2005/8/layout/orgChart1"/>
    <dgm:cxn modelId="{52E506D7-88A9-4D43-8176-BA56628E01B7}" type="presParOf" srcId="{971C9B4E-0A91-374F-AF08-85EBD3E4168A}" destId="{FC69E129-D6A7-8143-A337-12FD109DAA96}" srcOrd="2" destOrd="0" presId="urn:microsoft.com/office/officeart/2005/8/layout/orgChart1"/>
    <dgm:cxn modelId="{C1ACEFE1-624C-8844-ABDF-AD99C51ECBA0}" type="presParOf" srcId="{6D2E9D7F-C2FF-9942-A724-44490AD0F807}" destId="{74CE510F-66CA-8F40-890D-9897A4F5796D}" srcOrd="2" destOrd="0" presId="urn:microsoft.com/office/officeart/2005/8/layout/orgChart1"/>
    <dgm:cxn modelId="{DABBE117-CCC4-1F4E-8146-74CA953F56F8}" type="presParOf" srcId="{6D2E9D7F-C2FF-9942-A724-44490AD0F807}" destId="{347D46E2-11B8-A245-B174-F57A638ACA45}" srcOrd="3" destOrd="0" presId="urn:microsoft.com/office/officeart/2005/8/layout/orgChart1"/>
    <dgm:cxn modelId="{93BC6007-3A9A-2145-8CE1-F47129E12305}" type="presParOf" srcId="{347D46E2-11B8-A245-B174-F57A638ACA45}" destId="{9AB0DE7C-1138-494E-9862-430846F7F8FC}" srcOrd="0" destOrd="0" presId="urn:microsoft.com/office/officeart/2005/8/layout/orgChart1"/>
    <dgm:cxn modelId="{8401F06C-4202-6147-AD06-1E1B14431389}" type="presParOf" srcId="{9AB0DE7C-1138-494E-9862-430846F7F8FC}" destId="{8F77657B-E9D7-9E48-AFB2-A9FD394605DF}" srcOrd="0" destOrd="0" presId="urn:microsoft.com/office/officeart/2005/8/layout/orgChart1"/>
    <dgm:cxn modelId="{7E8D21ED-453D-4745-B013-259B073C7A47}" type="presParOf" srcId="{9AB0DE7C-1138-494E-9862-430846F7F8FC}" destId="{EB749AD2-855F-B14C-BA96-A84DFA252A63}" srcOrd="1" destOrd="0" presId="urn:microsoft.com/office/officeart/2005/8/layout/orgChart1"/>
    <dgm:cxn modelId="{9285AD4F-A58F-6149-9C5B-DF977CCFC98F}" type="presParOf" srcId="{347D46E2-11B8-A245-B174-F57A638ACA45}" destId="{3B83F661-5886-6C40-A19A-9BC8C6988C5E}" srcOrd="1" destOrd="0" presId="urn:microsoft.com/office/officeart/2005/8/layout/orgChart1"/>
    <dgm:cxn modelId="{57F25CE8-217C-6C4D-BE13-264A3AA190A3}" type="presParOf" srcId="{347D46E2-11B8-A245-B174-F57A638ACA45}" destId="{D6A0843C-4E47-8949-ADDE-1A322DF5FA34}" srcOrd="2" destOrd="0" presId="urn:microsoft.com/office/officeart/2005/8/layout/orgChart1"/>
    <dgm:cxn modelId="{0E6BC4BC-BF56-474F-A60D-441F57F40914}" type="presParOf" srcId="{E93E0C7F-1232-6044-8E04-C2416F65AE15}" destId="{5BE13C0A-041E-3A4E-A87D-7D3702124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1DC46C3-5756-E648-95C6-13C5F7475F81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44CECD-6A69-DB4D-B47A-3C07562997B8}">
      <dgm:prSet phldrT="[Text]" custT="1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/>
            <a:t>Atlantic catch</a:t>
          </a:r>
        </a:p>
      </dgm:t>
    </dgm:pt>
    <dgm:pt modelId="{4DC0A4A8-6B3E-2748-8C5D-A3346B9DB280}" type="parTrans" cxnId="{37C0AE5B-A6E4-2740-A4C6-F033DE44A572}">
      <dgm:prSet/>
      <dgm:spPr/>
      <dgm:t>
        <a:bodyPr/>
        <a:lstStyle/>
        <a:p>
          <a:endParaRPr lang="en-US" sz="1800"/>
        </a:p>
      </dgm:t>
    </dgm:pt>
    <dgm:pt modelId="{2586A757-C28F-194F-B7C8-A9E53969D74E}" type="sibTrans" cxnId="{37C0AE5B-A6E4-2740-A4C6-F033DE44A572}">
      <dgm:prSet/>
      <dgm:spPr/>
      <dgm:t>
        <a:bodyPr/>
        <a:lstStyle/>
        <a:p>
          <a:endParaRPr lang="en-US" sz="1800"/>
        </a:p>
      </dgm:t>
    </dgm:pt>
    <dgm:pt modelId="{15BAAF03-D24B-AE46-9CED-2096B6B2B069}" type="asst">
      <dgm:prSet phldrT="[Text]" custT="1"/>
      <dgm:spPr/>
      <dgm:t>
        <a:bodyPr/>
        <a:lstStyle/>
        <a:p>
          <a:r>
            <a:rPr lang="en-US" sz="1800" dirty="0"/>
            <a:t>Commercial (37.1%)</a:t>
          </a:r>
        </a:p>
      </dgm:t>
    </dgm:pt>
    <dgm:pt modelId="{48A04950-8146-6243-9EDB-0EEF952A665C}" type="parTrans" cxnId="{E8925344-92BC-4B44-BA34-7074D8FC09E6}">
      <dgm:prSet/>
      <dgm:spPr/>
      <dgm:t>
        <a:bodyPr/>
        <a:lstStyle/>
        <a:p>
          <a:endParaRPr lang="en-US" sz="1800"/>
        </a:p>
      </dgm:t>
    </dgm:pt>
    <dgm:pt modelId="{228F3A31-514B-7840-9A31-EC7FF937D2E4}" type="sibTrans" cxnId="{E8925344-92BC-4B44-BA34-7074D8FC09E6}">
      <dgm:prSet/>
      <dgm:spPr/>
      <dgm:t>
        <a:bodyPr/>
        <a:lstStyle/>
        <a:p>
          <a:endParaRPr lang="en-US" sz="1800"/>
        </a:p>
      </dgm:t>
    </dgm:pt>
    <dgm:pt modelId="{6447E72A-C683-BD46-8E1D-2B05BB74CE10}">
      <dgm:prSet custT="1"/>
      <dgm:spPr>
        <a:solidFill>
          <a:srgbClr val="BF9001"/>
        </a:solidFill>
      </dgm:spPr>
      <dgm:t>
        <a:bodyPr/>
        <a:lstStyle/>
        <a:p>
          <a:r>
            <a:rPr lang="en-US" sz="1800" dirty="0"/>
            <a:t>Limited access permit</a:t>
          </a:r>
        </a:p>
      </dgm:t>
    </dgm:pt>
    <dgm:pt modelId="{D7EDC1FE-A439-7B47-97CE-4331B6B852E3}" type="parTrans" cxnId="{380A6DE2-3C5F-0D4D-A0C5-870EEC06F7CC}">
      <dgm:prSet/>
      <dgm:spPr/>
      <dgm:t>
        <a:bodyPr/>
        <a:lstStyle/>
        <a:p>
          <a:endParaRPr lang="en-US" sz="1800"/>
        </a:p>
      </dgm:t>
    </dgm:pt>
    <dgm:pt modelId="{6CA9D10F-D90E-8F40-9D35-FCADBF597265}" type="sibTrans" cxnId="{380A6DE2-3C5F-0D4D-A0C5-870EEC06F7CC}">
      <dgm:prSet/>
      <dgm:spPr/>
      <dgm:t>
        <a:bodyPr/>
        <a:lstStyle/>
        <a:p>
          <a:endParaRPr lang="en-US" sz="1800"/>
        </a:p>
      </dgm:t>
    </dgm:pt>
    <dgm:pt modelId="{2264D627-2B52-1340-9FE7-2FBAA8FFA6F3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Northern (23.04%)</a:t>
          </a:r>
        </a:p>
      </dgm:t>
    </dgm:pt>
    <dgm:pt modelId="{22CCAA83-D0B4-C64C-8B3A-F8B006A9E006}" type="parTrans" cxnId="{F57C5A10-5F10-8043-910F-08F20C8C78C1}">
      <dgm:prSet/>
      <dgm:spPr/>
      <dgm:t>
        <a:bodyPr/>
        <a:lstStyle/>
        <a:p>
          <a:endParaRPr lang="en-US" sz="1800"/>
        </a:p>
      </dgm:t>
    </dgm:pt>
    <dgm:pt modelId="{DD975C6C-7241-7146-BD29-2B0E95409CD6}" type="sibTrans" cxnId="{F57C5A10-5F10-8043-910F-08F20C8C78C1}">
      <dgm:prSet/>
      <dgm:spPr/>
      <dgm:t>
        <a:bodyPr/>
        <a:lstStyle/>
        <a:p>
          <a:endParaRPr lang="en-US" sz="1800"/>
        </a:p>
      </dgm:t>
    </dgm:pt>
    <dgm:pt modelId="{0367B918-AF8C-6D47-A2F3-7FE3EAB05788}" type="asst">
      <dgm:prSet custT="1"/>
      <dgm:spPr>
        <a:solidFill>
          <a:srgbClr val="71AD47"/>
        </a:solidFill>
      </dgm:spPr>
      <dgm:t>
        <a:bodyPr/>
        <a:lstStyle/>
        <a:p>
          <a:r>
            <a:rPr lang="en-US" sz="1800" dirty="0"/>
            <a:t>Southern (76.96%)</a:t>
          </a:r>
        </a:p>
      </dgm:t>
    </dgm:pt>
    <dgm:pt modelId="{208977E1-CA60-0144-81B8-29EE837C6B1E}" type="parTrans" cxnId="{1C68C617-A709-C84B-B08E-15345AD40C91}">
      <dgm:prSet/>
      <dgm:spPr/>
      <dgm:t>
        <a:bodyPr/>
        <a:lstStyle/>
        <a:p>
          <a:endParaRPr lang="en-US" sz="1800"/>
        </a:p>
      </dgm:t>
    </dgm:pt>
    <dgm:pt modelId="{F3372EED-8D9E-3945-AB4A-B624B7BE717A}" type="sibTrans" cxnId="{1C68C617-A709-C84B-B08E-15345AD40C91}">
      <dgm:prSet/>
      <dgm:spPr/>
      <dgm:t>
        <a:bodyPr/>
        <a:lstStyle/>
        <a:p>
          <a:endParaRPr lang="en-US" sz="1800"/>
        </a:p>
      </dgm:t>
    </dgm:pt>
    <dgm:pt modelId="{6F158F49-B643-1840-82C4-F964C6D9A52E}">
      <dgm:prSet custT="1"/>
      <dgm:spPr/>
      <dgm:t>
        <a:bodyPr/>
        <a:lstStyle/>
        <a:p>
          <a:r>
            <a:rPr lang="en-US" sz="1800" dirty="0"/>
            <a:t>Recreational (62.9%)</a:t>
          </a:r>
        </a:p>
      </dgm:t>
    </dgm:pt>
    <dgm:pt modelId="{CEA8A331-E04B-2B49-8B26-699547E42AFA}" type="parTrans" cxnId="{D1CA2604-44D6-ED4B-9E92-B29DF6DC428C}">
      <dgm:prSet/>
      <dgm:spPr/>
      <dgm:t>
        <a:bodyPr/>
        <a:lstStyle/>
        <a:p>
          <a:endParaRPr lang="en-US" sz="1800"/>
        </a:p>
      </dgm:t>
    </dgm:pt>
    <dgm:pt modelId="{77E2D7FC-EB16-CB47-860D-A1B76DFD8A7F}" type="sibTrans" cxnId="{D1CA2604-44D6-ED4B-9E92-B29DF6DC428C}">
      <dgm:prSet/>
      <dgm:spPr/>
      <dgm:t>
        <a:bodyPr/>
        <a:lstStyle/>
        <a:p>
          <a:endParaRPr lang="en-US" sz="1800"/>
        </a:p>
      </dgm:t>
    </dgm:pt>
    <dgm:pt modelId="{9A51F677-67DC-8C49-AEB6-6DCE5CA85FDD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1 (60%)</a:t>
          </a:r>
        </a:p>
      </dgm:t>
    </dgm:pt>
    <dgm:pt modelId="{9143C3FB-7B76-BC43-B26F-19F41186C7D6}" type="parTrans" cxnId="{D9FA05FC-52D9-F342-9363-AE66F0AA3814}">
      <dgm:prSet/>
      <dgm:spPr/>
      <dgm:t>
        <a:bodyPr/>
        <a:lstStyle/>
        <a:p>
          <a:endParaRPr lang="en-US" sz="1800"/>
        </a:p>
      </dgm:t>
    </dgm:pt>
    <dgm:pt modelId="{A3E71610-9A70-5A4A-B2FB-AD9CA6C80EFD}" type="sibTrans" cxnId="{D9FA05FC-52D9-F342-9363-AE66F0AA3814}">
      <dgm:prSet/>
      <dgm:spPr/>
      <dgm:t>
        <a:bodyPr/>
        <a:lstStyle/>
        <a:p>
          <a:endParaRPr lang="en-US" sz="1800"/>
        </a:p>
      </dgm:t>
    </dgm:pt>
    <dgm:pt modelId="{C58F529D-5E11-D94A-B0F7-0DA82655A144}" type="asst">
      <dgm:prSet custT="1"/>
      <dgm:spPr>
        <a:solidFill>
          <a:srgbClr val="ED7D31"/>
        </a:solidFill>
      </dgm:spPr>
      <dgm:t>
        <a:bodyPr/>
        <a:lstStyle/>
        <a:p>
          <a:r>
            <a:rPr lang="en-US" sz="1800" dirty="0"/>
            <a:t>Season 2 (40%)</a:t>
          </a:r>
        </a:p>
      </dgm:t>
    </dgm:pt>
    <dgm:pt modelId="{3D6E9EBC-EDA4-E942-884F-E9D335013097}" type="parTrans" cxnId="{70F544AD-D10E-1048-81BD-6378B8A02591}">
      <dgm:prSet/>
      <dgm:spPr/>
      <dgm:t>
        <a:bodyPr/>
        <a:lstStyle/>
        <a:p>
          <a:endParaRPr lang="en-US" sz="1800"/>
        </a:p>
      </dgm:t>
    </dgm:pt>
    <dgm:pt modelId="{6ED7D1F4-4842-9546-B28F-B5E0141212D3}" type="sibTrans" cxnId="{70F544AD-D10E-1048-81BD-6378B8A02591}">
      <dgm:prSet/>
      <dgm:spPr/>
      <dgm:t>
        <a:bodyPr/>
        <a:lstStyle/>
        <a:p>
          <a:endParaRPr lang="en-US" sz="1800"/>
        </a:p>
      </dgm:t>
    </dgm:pt>
    <dgm:pt modelId="{4A9A310A-3996-D548-B341-85DEE40531A7}" type="pres">
      <dgm:prSet presAssocID="{61DC46C3-5756-E648-95C6-13C5F7475F8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E93E0C7F-1232-6044-8E04-C2416F65AE15}" type="pres">
      <dgm:prSet presAssocID="{1B44CECD-6A69-DB4D-B47A-3C07562997B8}" presName="hierRoot1" presStyleCnt="0">
        <dgm:presLayoutVars>
          <dgm:hierBranch val="init"/>
        </dgm:presLayoutVars>
      </dgm:prSet>
      <dgm:spPr/>
    </dgm:pt>
    <dgm:pt modelId="{D5A01DD6-E898-0C48-91A9-32F2ABA610E5}" type="pres">
      <dgm:prSet presAssocID="{1B44CECD-6A69-DB4D-B47A-3C07562997B8}" presName="rootComposite1" presStyleCnt="0"/>
      <dgm:spPr/>
    </dgm:pt>
    <dgm:pt modelId="{BE174EC1-013E-1C44-B9D4-F672C05EB158}" type="pres">
      <dgm:prSet presAssocID="{1B44CECD-6A69-DB4D-B47A-3C07562997B8}" presName="rootText1" presStyleLbl="node0" presStyleIdx="0" presStyleCnt="1">
        <dgm:presLayoutVars>
          <dgm:chPref val="3"/>
        </dgm:presLayoutVars>
      </dgm:prSet>
      <dgm:spPr/>
    </dgm:pt>
    <dgm:pt modelId="{E8ABEBC9-5C00-FB46-8BF6-CEB7E7D41319}" type="pres">
      <dgm:prSet presAssocID="{1B44CECD-6A69-DB4D-B47A-3C07562997B8}" presName="rootConnector1" presStyleLbl="node1" presStyleIdx="0" presStyleCnt="0"/>
      <dgm:spPr/>
    </dgm:pt>
    <dgm:pt modelId="{6D2E9D7F-C2FF-9942-A724-44490AD0F807}" type="pres">
      <dgm:prSet presAssocID="{1B44CECD-6A69-DB4D-B47A-3C07562997B8}" presName="hierChild2" presStyleCnt="0"/>
      <dgm:spPr/>
    </dgm:pt>
    <dgm:pt modelId="{DC664C18-23F5-4240-94AF-B4BCFC0DE79C}" type="pres">
      <dgm:prSet presAssocID="{D7EDC1FE-A439-7B47-97CE-4331B6B852E3}" presName="Name37" presStyleLbl="parChTrans1D2" presStyleIdx="0" presStyleCnt="2"/>
      <dgm:spPr/>
    </dgm:pt>
    <dgm:pt modelId="{18CE5CB3-9BBF-6648-9B3A-52EEB3116BFE}" type="pres">
      <dgm:prSet presAssocID="{6447E72A-C683-BD46-8E1D-2B05BB74CE10}" presName="hierRoot2" presStyleCnt="0">
        <dgm:presLayoutVars>
          <dgm:hierBranch val="init"/>
        </dgm:presLayoutVars>
      </dgm:prSet>
      <dgm:spPr/>
    </dgm:pt>
    <dgm:pt modelId="{EB0AA705-B115-4A4C-AFA3-5C36A322FF46}" type="pres">
      <dgm:prSet presAssocID="{6447E72A-C683-BD46-8E1D-2B05BB74CE10}" presName="rootComposite" presStyleCnt="0"/>
      <dgm:spPr/>
    </dgm:pt>
    <dgm:pt modelId="{85E9E0F9-B6A7-0E49-B964-C09C3893FC37}" type="pres">
      <dgm:prSet presAssocID="{6447E72A-C683-BD46-8E1D-2B05BB74CE10}" presName="rootText" presStyleLbl="node2" presStyleIdx="0" presStyleCnt="2" custScaleY="157143">
        <dgm:presLayoutVars>
          <dgm:chPref val="3"/>
        </dgm:presLayoutVars>
      </dgm:prSet>
      <dgm:spPr/>
    </dgm:pt>
    <dgm:pt modelId="{3AAA4F9B-CBE4-FD42-9A16-E9749AF4D22F}" type="pres">
      <dgm:prSet presAssocID="{6447E72A-C683-BD46-8E1D-2B05BB74CE10}" presName="rootConnector" presStyleLbl="node2" presStyleIdx="0" presStyleCnt="2"/>
      <dgm:spPr/>
    </dgm:pt>
    <dgm:pt modelId="{CA0B53A1-FB21-4A4C-83B7-C5E2FADD7EDD}" type="pres">
      <dgm:prSet presAssocID="{6447E72A-C683-BD46-8E1D-2B05BB74CE10}" presName="hierChild4" presStyleCnt="0"/>
      <dgm:spPr/>
    </dgm:pt>
    <dgm:pt modelId="{8A0C4B42-DCBA-B041-9CDC-E3CB72C84BA6}" type="pres">
      <dgm:prSet presAssocID="{6447E72A-C683-BD46-8E1D-2B05BB74CE10}" presName="hierChild5" presStyleCnt="0"/>
      <dgm:spPr/>
    </dgm:pt>
    <dgm:pt modelId="{B123DC58-EFB6-434A-9AF5-7E7CCA57D952}" type="pres">
      <dgm:prSet presAssocID="{48A04950-8146-6243-9EDB-0EEF952A665C}" presName="Name111" presStyleLbl="parChTrans1D3" presStyleIdx="0" presStyleCnt="1"/>
      <dgm:spPr/>
    </dgm:pt>
    <dgm:pt modelId="{FE43E870-7CC9-544C-86A8-E22AB6D1644C}" type="pres">
      <dgm:prSet presAssocID="{15BAAF03-D24B-AE46-9CED-2096B6B2B069}" presName="hierRoot3" presStyleCnt="0">
        <dgm:presLayoutVars>
          <dgm:hierBranch val="init"/>
        </dgm:presLayoutVars>
      </dgm:prSet>
      <dgm:spPr/>
    </dgm:pt>
    <dgm:pt modelId="{F3A4E154-B298-E64C-BB32-39E5C66F303B}" type="pres">
      <dgm:prSet presAssocID="{15BAAF03-D24B-AE46-9CED-2096B6B2B069}" presName="rootComposite3" presStyleCnt="0"/>
      <dgm:spPr/>
    </dgm:pt>
    <dgm:pt modelId="{5A699509-7695-D341-9D41-4EF4E68073EB}" type="pres">
      <dgm:prSet presAssocID="{15BAAF03-D24B-AE46-9CED-2096B6B2B069}" presName="rootText3" presStyleLbl="asst2" presStyleIdx="0" presStyleCnt="5">
        <dgm:presLayoutVars>
          <dgm:chPref val="3"/>
        </dgm:presLayoutVars>
      </dgm:prSet>
      <dgm:spPr/>
    </dgm:pt>
    <dgm:pt modelId="{2E560E1A-5F2B-C240-9461-B508065A81F1}" type="pres">
      <dgm:prSet presAssocID="{15BAAF03-D24B-AE46-9CED-2096B6B2B069}" presName="rootConnector3" presStyleLbl="asst2" presStyleIdx="0" presStyleCnt="5"/>
      <dgm:spPr/>
    </dgm:pt>
    <dgm:pt modelId="{39D2A0FA-85FD-034F-A319-A1BAF4179769}" type="pres">
      <dgm:prSet presAssocID="{15BAAF03-D24B-AE46-9CED-2096B6B2B069}" presName="hierChild6" presStyleCnt="0"/>
      <dgm:spPr/>
    </dgm:pt>
    <dgm:pt modelId="{38005505-7618-BF4D-B0F9-DA9BDD1BB581}" type="pres">
      <dgm:prSet presAssocID="{15BAAF03-D24B-AE46-9CED-2096B6B2B069}" presName="hierChild7" presStyleCnt="0"/>
      <dgm:spPr/>
    </dgm:pt>
    <dgm:pt modelId="{4E914A1A-DB3A-A94F-8909-21B964D82491}" type="pres">
      <dgm:prSet presAssocID="{22CCAA83-D0B4-C64C-8B3A-F8B006A9E006}" presName="Name111" presStyleLbl="parChTrans1D4" presStyleIdx="0" presStyleCnt="4"/>
      <dgm:spPr/>
    </dgm:pt>
    <dgm:pt modelId="{71F2BF50-4D77-2545-BAAE-4CF028FD1A60}" type="pres">
      <dgm:prSet presAssocID="{2264D627-2B52-1340-9FE7-2FBAA8FFA6F3}" presName="hierRoot3" presStyleCnt="0">
        <dgm:presLayoutVars>
          <dgm:hierBranch val="init"/>
        </dgm:presLayoutVars>
      </dgm:prSet>
      <dgm:spPr/>
    </dgm:pt>
    <dgm:pt modelId="{6E8FE67B-7B31-CB42-8259-439401F1E30B}" type="pres">
      <dgm:prSet presAssocID="{2264D627-2B52-1340-9FE7-2FBAA8FFA6F3}" presName="rootComposite3" presStyleCnt="0"/>
      <dgm:spPr/>
    </dgm:pt>
    <dgm:pt modelId="{032DC0B8-8BC3-BF4A-ABA2-171F1846D241}" type="pres">
      <dgm:prSet presAssocID="{2264D627-2B52-1340-9FE7-2FBAA8FFA6F3}" presName="rootText3" presStyleLbl="asst2" presStyleIdx="1" presStyleCnt="5">
        <dgm:presLayoutVars>
          <dgm:chPref val="3"/>
        </dgm:presLayoutVars>
      </dgm:prSet>
      <dgm:spPr/>
    </dgm:pt>
    <dgm:pt modelId="{0E92E68F-E989-AE4C-81A0-961E962787BD}" type="pres">
      <dgm:prSet presAssocID="{2264D627-2B52-1340-9FE7-2FBAA8FFA6F3}" presName="rootConnector3" presStyleLbl="asst2" presStyleIdx="1" presStyleCnt="5"/>
      <dgm:spPr/>
    </dgm:pt>
    <dgm:pt modelId="{841ACCAE-87F6-B144-9BEA-E8C232B007F8}" type="pres">
      <dgm:prSet presAssocID="{2264D627-2B52-1340-9FE7-2FBAA8FFA6F3}" presName="hierChild6" presStyleCnt="0"/>
      <dgm:spPr/>
    </dgm:pt>
    <dgm:pt modelId="{104F81E6-32C2-1545-82B5-A09B9D9E0A44}" type="pres">
      <dgm:prSet presAssocID="{2264D627-2B52-1340-9FE7-2FBAA8FFA6F3}" presName="hierChild7" presStyleCnt="0"/>
      <dgm:spPr/>
    </dgm:pt>
    <dgm:pt modelId="{C5FDE9F8-EEDE-214E-858C-491944A441A5}" type="pres">
      <dgm:prSet presAssocID="{208977E1-CA60-0144-81B8-29EE837C6B1E}" presName="Name111" presStyleLbl="parChTrans1D4" presStyleIdx="1" presStyleCnt="4"/>
      <dgm:spPr/>
    </dgm:pt>
    <dgm:pt modelId="{971C9B4E-0A91-374F-AF08-85EBD3E4168A}" type="pres">
      <dgm:prSet presAssocID="{0367B918-AF8C-6D47-A2F3-7FE3EAB05788}" presName="hierRoot3" presStyleCnt="0">
        <dgm:presLayoutVars>
          <dgm:hierBranch val="init"/>
        </dgm:presLayoutVars>
      </dgm:prSet>
      <dgm:spPr/>
    </dgm:pt>
    <dgm:pt modelId="{A1CA0FBB-3CFC-714F-B09C-58CE1D5775AC}" type="pres">
      <dgm:prSet presAssocID="{0367B918-AF8C-6D47-A2F3-7FE3EAB05788}" presName="rootComposite3" presStyleCnt="0"/>
      <dgm:spPr/>
    </dgm:pt>
    <dgm:pt modelId="{3688BB12-013B-8F49-BFF1-F2BA1FB019B0}" type="pres">
      <dgm:prSet presAssocID="{0367B918-AF8C-6D47-A2F3-7FE3EAB05788}" presName="rootText3" presStyleLbl="asst2" presStyleIdx="2" presStyleCnt="5">
        <dgm:presLayoutVars>
          <dgm:chPref val="3"/>
        </dgm:presLayoutVars>
      </dgm:prSet>
      <dgm:spPr/>
    </dgm:pt>
    <dgm:pt modelId="{CA12186C-62E1-8845-A4E6-A28B6E3910B0}" type="pres">
      <dgm:prSet presAssocID="{0367B918-AF8C-6D47-A2F3-7FE3EAB05788}" presName="rootConnector3" presStyleLbl="asst2" presStyleIdx="2" presStyleCnt="5"/>
      <dgm:spPr/>
    </dgm:pt>
    <dgm:pt modelId="{EC836132-E5EB-114C-BB77-A121EAC1A279}" type="pres">
      <dgm:prSet presAssocID="{0367B918-AF8C-6D47-A2F3-7FE3EAB05788}" presName="hierChild6" presStyleCnt="0"/>
      <dgm:spPr/>
    </dgm:pt>
    <dgm:pt modelId="{FC69E129-D6A7-8143-A337-12FD109DAA96}" type="pres">
      <dgm:prSet presAssocID="{0367B918-AF8C-6D47-A2F3-7FE3EAB05788}" presName="hierChild7" presStyleCnt="0"/>
      <dgm:spPr/>
    </dgm:pt>
    <dgm:pt modelId="{B87020DF-3E56-0746-927B-28FD9B92DA83}" type="pres">
      <dgm:prSet presAssocID="{9143C3FB-7B76-BC43-B26F-19F41186C7D6}" presName="Name111" presStyleLbl="parChTrans1D4" presStyleIdx="2" presStyleCnt="4"/>
      <dgm:spPr/>
    </dgm:pt>
    <dgm:pt modelId="{8AC6F02A-C710-AA4E-8A53-CB27D31CB5FF}" type="pres">
      <dgm:prSet presAssocID="{9A51F677-67DC-8C49-AEB6-6DCE5CA85FDD}" presName="hierRoot3" presStyleCnt="0">
        <dgm:presLayoutVars>
          <dgm:hierBranch val="init"/>
        </dgm:presLayoutVars>
      </dgm:prSet>
      <dgm:spPr/>
    </dgm:pt>
    <dgm:pt modelId="{EBC58B92-1C75-0A48-BFE6-74354DD0A8EC}" type="pres">
      <dgm:prSet presAssocID="{9A51F677-67DC-8C49-AEB6-6DCE5CA85FDD}" presName="rootComposite3" presStyleCnt="0"/>
      <dgm:spPr/>
    </dgm:pt>
    <dgm:pt modelId="{BFC9AA42-AD69-FE48-A116-03CF5258726A}" type="pres">
      <dgm:prSet presAssocID="{9A51F677-67DC-8C49-AEB6-6DCE5CA85FDD}" presName="rootText3" presStyleLbl="asst2" presStyleIdx="3" presStyleCnt="5">
        <dgm:presLayoutVars>
          <dgm:chPref val="3"/>
        </dgm:presLayoutVars>
      </dgm:prSet>
      <dgm:spPr/>
    </dgm:pt>
    <dgm:pt modelId="{D1E03B9F-A464-174D-985E-54FAAFE19783}" type="pres">
      <dgm:prSet presAssocID="{9A51F677-67DC-8C49-AEB6-6DCE5CA85FDD}" presName="rootConnector3" presStyleLbl="asst2" presStyleIdx="3" presStyleCnt="5"/>
      <dgm:spPr/>
    </dgm:pt>
    <dgm:pt modelId="{9EAA5CD1-8018-9442-BC8B-86A0F409707D}" type="pres">
      <dgm:prSet presAssocID="{9A51F677-67DC-8C49-AEB6-6DCE5CA85FDD}" presName="hierChild6" presStyleCnt="0"/>
      <dgm:spPr/>
    </dgm:pt>
    <dgm:pt modelId="{E9344403-F7D3-0B48-BB6A-B44AA8315F87}" type="pres">
      <dgm:prSet presAssocID="{9A51F677-67DC-8C49-AEB6-6DCE5CA85FDD}" presName="hierChild7" presStyleCnt="0"/>
      <dgm:spPr/>
    </dgm:pt>
    <dgm:pt modelId="{4E719154-F190-6F4E-955E-F824D90AE1EA}" type="pres">
      <dgm:prSet presAssocID="{3D6E9EBC-EDA4-E942-884F-E9D335013097}" presName="Name111" presStyleLbl="parChTrans1D4" presStyleIdx="3" presStyleCnt="4"/>
      <dgm:spPr/>
    </dgm:pt>
    <dgm:pt modelId="{80269144-DFB4-DA45-BE7C-68D54985CCC3}" type="pres">
      <dgm:prSet presAssocID="{C58F529D-5E11-D94A-B0F7-0DA82655A144}" presName="hierRoot3" presStyleCnt="0">
        <dgm:presLayoutVars>
          <dgm:hierBranch val="init"/>
        </dgm:presLayoutVars>
      </dgm:prSet>
      <dgm:spPr/>
    </dgm:pt>
    <dgm:pt modelId="{6689CCAD-11B9-8142-9E28-5457A1826272}" type="pres">
      <dgm:prSet presAssocID="{C58F529D-5E11-D94A-B0F7-0DA82655A144}" presName="rootComposite3" presStyleCnt="0"/>
      <dgm:spPr/>
    </dgm:pt>
    <dgm:pt modelId="{5D412978-BABC-BC4F-B8EB-ACC75CA51937}" type="pres">
      <dgm:prSet presAssocID="{C58F529D-5E11-D94A-B0F7-0DA82655A144}" presName="rootText3" presStyleLbl="asst2" presStyleIdx="4" presStyleCnt="5">
        <dgm:presLayoutVars>
          <dgm:chPref val="3"/>
        </dgm:presLayoutVars>
      </dgm:prSet>
      <dgm:spPr/>
    </dgm:pt>
    <dgm:pt modelId="{494A36AC-2FB0-BF40-955A-FD53A8C1EB57}" type="pres">
      <dgm:prSet presAssocID="{C58F529D-5E11-D94A-B0F7-0DA82655A144}" presName="rootConnector3" presStyleLbl="asst2" presStyleIdx="4" presStyleCnt="5"/>
      <dgm:spPr/>
    </dgm:pt>
    <dgm:pt modelId="{EB401E9F-39BD-9F44-8486-3D7FACC268F1}" type="pres">
      <dgm:prSet presAssocID="{C58F529D-5E11-D94A-B0F7-0DA82655A144}" presName="hierChild6" presStyleCnt="0"/>
      <dgm:spPr/>
    </dgm:pt>
    <dgm:pt modelId="{03CB7F2A-188E-B34F-B2A1-2BFBBBFEBD92}" type="pres">
      <dgm:prSet presAssocID="{C58F529D-5E11-D94A-B0F7-0DA82655A144}" presName="hierChild7" presStyleCnt="0"/>
      <dgm:spPr/>
    </dgm:pt>
    <dgm:pt modelId="{74CE510F-66CA-8F40-890D-9897A4F5796D}" type="pres">
      <dgm:prSet presAssocID="{CEA8A331-E04B-2B49-8B26-699547E42AFA}" presName="Name37" presStyleLbl="parChTrans1D2" presStyleIdx="1" presStyleCnt="2"/>
      <dgm:spPr/>
    </dgm:pt>
    <dgm:pt modelId="{347D46E2-11B8-A245-B174-F57A638ACA45}" type="pres">
      <dgm:prSet presAssocID="{6F158F49-B643-1840-82C4-F964C6D9A52E}" presName="hierRoot2" presStyleCnt="0">
        <dgm:presLayoutVars>
          <dgm:hierBranch val="init"/>
        </dgm:presLayoutVars>
      </dgm:prSet>
      <dgm:spPr/>
    </dgm:pt>
    <dgm:pt modelId="{9AB0DE7C-1138-494E-9862-430846F7F8FC}" type="pres">
      <dgm:prSet presAssocID="{6F158F49-B643-1840-82C4-F964C6D9A52E}" presName="rootComposite" presStyleCnt="0"/>
      <dgm:spPr/>
    </dgm:pt>
    <dgm:pt modelId="{8F77657B-E9D7-9E48-AFB2-A9FD394605DF}" type="pres">
      <dgm:prSet presAssocID="{6F158F49-B643-1840-82C4-F964C6D9A52E}" presName="rootText" presStyleLbl="node2" presStyleIdx="1" presStyleCnt="2">
        <dgm:presLayoutVars>
          <dgm:chPref val="3"/>
        </dgm:presLayoutVars>
      </dgm:prSet>
      <dgm:spPr/>
    </dgm:pt>
    <dgm:pt modelId="{EB749AD2-855F-B14C-BA96-A84DFA252A63}" type="pres">
      <dgm:prSet presAssocID="{6F158F49-B643-1840-82C4-F964C6D9A52E}" presName="rootConnector" presStyleLbl="node2" presStyleIdx="1" presStyleCnt="2"/>
      <dgm:spPr/>
    </dgm:pt>
    <dgm:pt modelId="{3B83F661-5886-6C40-A19A-9BC8C6988C5E}" type="pres">
      <dgm:prSet presAssocID="{6F158F49-B643-1840-82C4-F964C6D9A52E}" presName="hierChild4" presStyleCnt="0"/>
      <dgm:spPr/>
    </dgm:pt>
    <dgm:pt modelId="{D6A0843C-4E47-8949-ADDE-1A322DF5FA34}" type="pres">
      <dgm:prSet presAssocID="{6F158F49-B643-1840-82C4-F964C6D9A52E}" presName="hierChild5" presStyleCnt="0"/>
      <dgm:spPr/>
    </dgm:pt>
    <dgm:pt modelId="{5BE13C0A-041E-3A4E-A87D-7D3702124594}" type="pres">
      <dgm:prSet presAssocID="{1B44CECD-6A69-DB4D-B47A-3C07562997B8}" presName="hierChild3" presStyleCnt="0"/>
      <dgm:spPr/>
    </dgm:pt>
  </dgm:ptLst>
  <dgm:cxnLst>
    <dgm:cxn modelId="{59568C03-69DF-EA4D-833B-27C4F714A6E6}" type="presOf" srcId="{3D6E9EBC-EDA4-E942-884F-E9D335013097}" destId="{4E719154-F190-6F4E-955E-F824D90AE1EA}" srcOrd="0" destOrd="0" presId="urn:microsoft.com/office/officeart/2005/8/layout/orgChart1"/>
    <dgm:cxn modelId="{D1CA2604-44D6-ED4B-9E92-B29DF6DC428C}" srcId="{1B44CECD-6A69-DB4D-B47A-3C07562997B8}" destId="{6F158F49-B643-1840-82C4-F964C6D9A52E}" srcOrd="1" destOrd="0" parTransId="{CEA8A331-E04B-2B49-8B26-699547E42AFA}" sibTransId="{77E2D7FC-EB16-CB47-860D-A1B76DFD8A7F}"/>
    <dgm:cxn modelId="{F57C5A10-5F10-8043-910F-08F20C8C78C1}" srcId="{15BAAF03-D24B-AE46-9CED-2096B6B2B069}" destId="{2264D627-2B52-1340-9FE7-2FBAA8FFA6F3}" srcOrd="0" destOrd="0" parTransId="{22CCAA83-D0B4-C64C-8B3A-F8B006A9E006}" sibTransId="{DD975C6C-7241-7146-BD29-2B0E95409CD6}"/>
    <dgm:cxn modelId="{FC03C614-6F27-5242-8554-3B41DC2E7BCD}" type="presOf" srcId="{208977E1-CA60-0144-81B8-29EE837C6B1E}" destId="{C5FDE9F8-EEDE-214E-858C-491944A441A5}" srcOrd="0" destOrd="0" presId="urn:microsoft.com/office/officeart/2005/8/layout/orgChart1"/>
    <dgm:cxn modelId="{1C68C617-A709-C84B-B08E-15345AD40C91}" srcId="{15BAAF03-D24B-AE46-9CED-2096B6B2B069}" destId="{0367B918-AF8C-6D47-A2F3-7FE3EAB05788}" srcOrd="1" destOrd="0" parTransId="{208977E1-CA60-0144-81B8-29EE837C6B1E}" sibTransId="{F3372EED-8D9E-3945-AB4A-B624B7BE717A}"/>
    <dgm:cxn modelId="{A9CA451E-D0FD-1145-823F-BE3E89E2C5E9}" type="presOf" srcId="{D7EDC1FE-A439-7B47-97CE-4331B6B852E3}" destId="{DC664C18-23F5-4240-94AF-B4BCFC0DE79C}" srcOrd="0" destOrd="0" presId="urn:microsoft.com/office/officeart/2005/8/layout/orgChart1"/>
    <dgm:cxn modelId="{7FAD0B23-E137-2247-928E-163FC6DB2E6F}" type="presOf" srcId="{2264D627-2B52-1340-9FE7-2FBAA8FFA6F3}" destId="{0E92E68F-E989-AE4C-81A0-961E962787BD}" srcOrd="1" destOrd="0" presId="urn:microsoft.com/office/officeart/2005/8/layout/orgChart1"/>
    <dgm:cxn modelId="{DA9EB023-7422-594F-B1F5-5CBB935DC7A6}" type="presOf" srcId="{48A04950-8146-6243-9EDB-0EEF952A665C}" destId="{B123DC58-EFB6-434A-9AF5-7E7CCA57D952}" srcOrd="0" destOrd="0" presId="urn:microsoft.com/office/officeart/2005/8/layout/orgChart1"/>
    <dgm:cxn modelId="{9A9B3728-E3C5-2245-86CF-264B86AD6D28}" type="presOf" srcId="{6F158F49-B643-1840-82C4-F964C6D9A52E}" destId="{8F77657B-E9D7-9E48-AFB2-A9FD394605DF}" srcOrd="0" destOrd="0" presId="urn:microsoft.com/office/officeart/2005/8/layout/orgChart1"/>
    <dgm:cxn modelId="{7B4C1938-E938-4B4E-8A92-390B57E2C6DD}" type="presOf" srcId="{0367B918-AF8C-6D47-A2F3-7FE3EAB05788}" destId="{CA12186C-62E1-8845-A4E6-A28B6E3910B0}" srcOrd="1" destOrd="0" presId="urn:microsoft.com/office/officeart/2005/8/layout/orgChart1"/>
    <dgm:cxn modelId="{E8925344-92BC-4B44-BA34-7074D8FC09E6}" srcId="{6447E72A-C683-BD46-8E1D-2B05BB74CE10}" destId="{15BAAF03-D24B-AE46-9CED-2096B6B2B069}" srcOrd="0" destOrd="0" parTransId="{48A04950-8146-6243-9EDB-0EEF952A665C}" sibTransId="{228F3A31-514B-7840-9A31-EC7FF937D2E4}"/>
    <dgm:cxn modelId="{E7908745-C580-0F48-BF27-3A72A84F3AE2}" type="presOf" srcId="{22CCAA83-D0B4-C64C-8B3A-F8B006A9E006}" destId="{4E914A1A-DB3A-A94F-8909-21B964D82491}" srcOrd="0" destOrd="0" presId="urn:microsoft.com/office/officeart/2005/8/layout/orgChart1"/>
    <dgm:cxn modelId="{5B53544C-CC0C-4B4A-8963-C96E81923210}" type="presOf" srcId="{61DC46C3-5756-E648-95C6-13C5F7475F81}" destId="{4A9A310A-3996-D548-B341-85DEE40531A7}" srcOrd="0" destOrd="0" presId="urn:microsoft.com/office/officeart/2005/8/layout/orgChart1"/>
    <dgm:cxn modelId="{85590E50-B328-8E49-B9C1-4DB560319497}" type="presOf" srcId="{6447E72A-C683-BD46-8E1D-2B05BB74CE10}" destId="{3AAA4F9B-CBE4-FD42-9A16-E9749AF4D22F}" srcOrd="1" destOrd="0" presId="urn:microsoft.com/office/officeart/2005/8/layout/orgChart1"/>
    <dgm:cxn modelId="{3F638952-805D-9646-BC92-9BAA0CAE0296}" type="presOf" srcId="{C58F529D-5E11-D94A-B0F7-0DA82655A144}" destId="{5D412978-BABC-BC4F-B8EB-ACC75CA51937}" srcOrd="0" destOrd="0" presId="urn:microsoft.com/office/officeart/2005/8/layout/orgChart1"/>
    <dgm:cxn modelId="{37C0AE5B-A6E4-2740-A4C6-F033DE44A572}" srcId="{61DC46C3-5756-E648-95C6-13C5F7475F81}" destId="{1B44CECD-6A69-DB4D-B47A-3C07562997B8}" srcOrd="0" destOrd="0" parTransId="{4DC0A4A8-6B3E-2748-8C5D-A3346B9DB280}" sibTransId="{2586A757-C28F-194F-B7C8-A9E53969D74E}"/>
    <dgm:cxn modelId="{D6A81B6E-EE49-A840-B469-436C19E1D7FF}" type="presOf" srcId="{15BAAF03-D24B-AE46-9CED-2096B6B2B069}" destId="{5A699509-7695-D341-9D41-4EF4E68073EB}" srcOrd="0" destOrd="0" presId="urn:microsoft.com/office/officeart/2005/8/layout/orgChart1"/>
    <dgm:cxn modelId="{30FDBF6F-EB50-794B-AD1A-29E231350A69}" type="presOf" srcId="{1B44CECD-6A69-DB4D-B47A-3C07562997B8}" destId="{BE174EC1-013E-1C44-B9D4-F672C05EB158}" srcOrd="0" destOrd="0" presId="urn:microsoft.com/office/officeart/2005/8/layout/orgChart1"/>
    <dgm:cxn modelId="{D35D0189-48D9-1E42-81F0-45FDD420EBE8}" type="presOf" srcId="{CEA8A331-E04B-2B49-8B26-699547E42AFA}" destId="{74CE510F-66CA-8F40-890D-9897A4F5796D}" srcOrd="0" destOrd="0" presId="urn:microsoft.com/office/officeart/2005/8/layout/orgChart1"/>
    <dgm:cxn modelId="{8B351A92-17DE-1745-BFAD-D6E8B0833D6B}" type="presOf" srcId="{6F158F49-B643-1840-82C4-F964C6D9A52E}" destId="{EB749AD2-855F-B14C-BA96-A84DFA252A63}" srcOrd="1" destOrd="0" presId="urn:microsoft.com/office/officeart/2005/8/layout/orgChart1"/>
    <dgm:cxn modelId="{BAFEA69F-381E-1741-9D22-84589815E0F2}" type="presOf" srcId="{C58F529D-5E11-D94A-B0F7-0DA82655A144}" destId="{494A36AC-2FB0-BF40-955A-FD53A8C1EB57}" srcOrd="1" destOrd="0" presId="urn:microsoft.com/office/officeart/2005/8/layout/orgChart1"/>
    <dgm:cxn modelId="{DC4F46A5-9EBF-2B49-BC93-D30C52D840F5}" type="presOf" srcId="{9A51F677-67DC-8C49-AEB6-6DCE5CA85FDD}" destId="{BFC9AA42-AD69-FE48-A116-03CF5258726A}" srcOrd="0" destOrd="0" presId="urn:microsoft.com/office/officeart/2005/8/layout/orgChart1"/>
    <dgm:cxn modelId="{D6194FA5-D617-5F42-9081-FC535409F35A}" type="presOf" srcId="{15BAAF03-D24B-AE46-9CED-2096B6B2B069}" destId="{2E560E1A-5F2B-C240-9461-B508065A81F1}" srcOrd="1" destOrd="0" presId="urn:microsoft.com/office/officeart/2005/8/layout/orgChart1"/>
    <dgm:cxn modelId="{70F544AD-D10E-1048-81BD-6378B8A02591}" srcId="{0367B918-AF8C-6D47-A2F3-7FE3EAB05788}" destId="{C58F529D-5E11-D94A-B0F7-0DA82655A144}" srcOrd="1" destOrd="0" parTransId="{3D6E9EBC-EDA4-E942-884F-E9D335013097}" sibTransId="{6ED7D1F4-4842-9546-B28F-B5E0141212D3}"/>
    <dgm:cxn modelId="{A47F2AB1-101B-AC46-8183-14DB38C5BB2F}" type="presOf" srcId="{9A51F677-67DC-8C49-AEB6-6DCE5CA85FDD}" destId="{D1E03B9F-A464-174D-985E-54FAAFE19783}" srcOrd="1" destOrd="0" presId="urn:microsoft.com/office/officeart/2005/8/layout/orgChart1"/>
    <dgm:cxn modelId="{A42436B5-AC45-524F-830D-7F6909BB9C6D}" type="presOf" srcId="{1B44CECD-6A69-DB4D-B47A-3C07562997B8}" destId="{E8ABEBC9-5C00-FB46-8BF6-CEB7E7D41319}" srcOrd="1" destOrd="0" presId="urn:microsoft.com/office/officeart/2005/8/layout/orgChart1"/>
    <dgm:cxn modelId="{D1031BBF-E9C1-974A-A27B-0885C9E269A6}" type="presOf" srcId="{9143C3FB-7B76-BC43-B26F-19F41186C7D6}" destId="{B87020DF-3E56-0746-927B-28FD9B92DA83}" srcOrd="0" destOrd="0" presId="urn:microsoft.com/office/officeart/2005/8/layout/orgChart1"/>
    <dgm:cxn modelId="{DD76E1C3-EE8C-6F4F-A5E7-322EFB38BE31}" type="presOf" srcId="{0367B918-AF8C-6D47-A2F3-7FE3EAB05788}" destId="{3688BB12-013B-8F49-BFF1-F2BA1FB019B0}" srcOrd="0" destOrd="0" presId="urn:microsoft.com/office/officeart/2005/8/layout/orgChart1"/>
    <dgm:cxn modelId="{C32299E0-2DF3-1B4F-975D-5D251D3A62E1}" type="presOf" srcId="{6447E72A-C683-BD46-8E1D-2B05BB74CE10}" destId="{85E9E0F9-B6A7-0E49-B964-C09C3893FC37}" srcOrd="0" destOrd="0" presId="urn:microsoft.com/office/officeart/2005/8/layout/orgChart1"/>
    <dgm:cxn modelId="{380A6DE2-3C5F-0D4D-A0C5-870EEC06F7CC}" srcId="{1B44CECD-6A69-DB4D-B47A-3C07562997B8}" destId="{6447E72A-C683-BD46-8E1D-2B05BB74CE10}" srcOrd="0" destOrd="0" parTransId="{D7EDC1FE-A439-7B47-97CE-4331B6B852E3}" sibTransId="{6CA9D10F-D90E-8F40-9D35-FCADBF597265}"/>
    <dgm:cxn modelId="{D9FA05FC-52D9-F342-9363-AE66F0AA3814}" srcId="{0367B918-AF8C-6D47-A2F3-7FE3EAB05788}" destId="{9A51F677-67DC-8C49-AEB6-6DCE5CA85FDD}" srcOrd="0" destOrd="0" parTransId="{9143C3FB-7B76-BC43-B26F-19F41186C7D6}" sibTransId="{A3E71610-9A70-5A4A-B2FB-AD9CA6C80EFD}"/>
    <dgm:cxn modelId="{F26F1FFE-2AEF-8D49-83C2-8F18DED7B746}" type="presOf" srcId="{2264D627-2B52-1340-9FE7-2FBAA8FFA6F3}" destId="{032DC0B8-8BC3-BF4A-ABA2-171F1846D241}" srcOrd="0" destOrd="0" presId="urn:microsoft.com/office/officeart/2005/8/layout/orgChart1"/>
    <dgm:cxn modelId="{7EE8BDC1-4904-7A4A-96D3-7795605FAFEF}" type="presParOf" srcId="{4A9A310A-3996-D548-B341-85DEE40531A7}" destId="{E93E0C7F-1232-6044-8E04-C2416F65AE15}" srcOrd="0" destOrd="0" presId="urn:microsoft.com/office/officeart/2005/8/layout/orgChart1"/>
    <dgm:cxn modelId="{8AEF390A-37C8-DE40-BA65-E1B4A6F287F6}" type="presParOf" srcId="{E93E0C7F-1232-6044-8E04-C2416F65AE15}" destId="{D5A01DD6-E898-0C48-91A9-32F2ABA610E5}" srcOrd="0" destOrd="0" presId="urn:microsoft.com/office/officeart/2005/8/layout/orgChart1"/>
    <dgm:cxn modelId="{4CE1ABF9-66FC-E645-921C-5415F8E22DA2}" type="presParOf" srcId="{D5A01DD6-E898-0C48-91A9-32F2ABA610E5}" destId="{BE174EC1-013E-1C44-B9D4-F672C05EB158}" srcOrd="0" destOrd="0" presId="urn:microsoft.com/office/officeart/2005/8/layout/orgChart1"/>
    <dgm:cxn modelId="{0853BFBA-09B9-2647-869B-D794D478F7C9}" type="presParOf" srcId="{D5A01DD6-E898-0C48-91A9-32F2ABA610E5}" destId="{E8ABEBC9-5C00-FB46-8BF6-CEB7E7D41319}" srcOrd="1" destOrd="0" presId="urn:microsoft.com/office/officeart/2005/8/layout/orgChart1"/>
    <dgm:cxn modelId="{1D622EB7-1F34-344B-8CBA-F24E652C4EE8}" type="presParOf" srcId="{E93E0C7F-1232-6044-8E04-C2416F65AE15}" destId="{6D2E9D7F-C2FF-9942-A724-44490AD0F807}" srcOrd="1" destOrd="0" presId="urn:microsoft.com/office/officeart/2005/8/layout/orgChart1"/>
    <dgm:cxn modelId="{203E558E-D739-1844-83E5-1FE60C3ECB2B}" type="presParOf" srcId="{6D2E9D7F-C2FF-9942-A724-44490AD0F807}" destId="{DC664C18-23F5-4240-94AF-B4BCFC0DE79C}" srcOrd="0" destOrd="0" presId="urn:microsoft.com/office/officeart/2005/8/layout/orgChart1"/>
    <dgm:cxn modelId="{7BC4EDE0-11CF-BC4E-AED3-8BE8DA8286CE}" type="presParOf" srcId="{6D2E9D7F-C2FF-9942-A724-44490AD0F807}" destId="{18CE5CB3-9BBF-6648-9B3A-52EEB3116BFE}" srcOrd="1" destOrd="0" presId="urn:microsoft.com/office/officeart/2005/8/layout/orgChart1"/>
    <dgm:cxn modelId="{BAA08360-9E4B-484D-8880-AC28D5959447}" type="presParOf" srcId="{18CE5CB3-9BBF-6648-9B3A-52EEB3116BFE}" destId="{EB0AA705-B115-4A4C-AFA3-5C36A322FF46}" srcOrd="0" destOrd="0" presId="urn:microsoft.com/office/officeart/2005/8/layout/orgChart1"/>
    <dgm:cxn modelId="{FA610B03-254F-474A-9121-1CF99FA4795A}" type="presParOf" srcId="{EB0AA705-B115-4A4C-AFA3-5C36A322FF46}" destId="{85E9E0F9-B6A7-0E49-B964-C09C3893FC37}" srcOrd="0" destOrd="0" presId="urn:microsoft.com/office/officeart/2005/8/layout/orgChart1"/>
    <dgm:cxn modelId="{3638CAE4-63AA-1648-9FE0-3E7974BE523B}" type="presParOf" srcId="{EB0AA705-B115-4A4C-AFA3-5C36A322FF46}" destId="{3AAA4F9B-CBE4-FD42-9A16-E9749AF4D22F}" srcOrd="1" destOrd="0" presId="urn:microsoft.com/office/officeart/2005/8/layout/orgChart1"/>
    <dgm:cxn modelId="{DE2AFD7A-161F-2647-9162-4EDA86A293E4}" type="presParOf" srcId="{18CE5CB3-9BBF-6648-9B3A-52EEB3116BFE}" destId="{CA0B53A1-FB21-4A4C-83B7-C5E2FADD7EDD}" srcOrd="1" destOrd="0" presId="urn:microsoft.com/office/officeart/2005/8/layout/orgChart1"/>
    <dgm:cxn modelId="{5C069E06-7985-604D-B82F-9D22A045DF75}" type="presParOf" srcId="{18CE5CB3-9BBF-6648-9B3A-52EEB3116BFE}" destId="{8A0C4B42-DCBA-B041-9CDC-E3CB72C84BA6}" srcOrd="2" destOrd="0" presId="urn:microsoft.com/office/officeart/2005/8/layout/orgChart1"/>
    <dgm:cxn modelId="{729B0712-3043-C045-9D42-E4E8D359FE53}" type="presParOf" srcId="{8A0C4B42-DCBA-B041-9CDC-E3CB72C84BA6}" destId="{B123DC58-EFB6-434A-9AF5-7E7CCA57D952}" srcOrd="0" destOrd="0" presId="urn:microsoft.com/office/officeart/2005/8/layout/orgChart1"/>
    <dgm:cxn modelId="{0A21EAB7-0F78-524A-8451-BF9D810B7498}" type="presParOf" srcId="{8A0C4B42-DCBA-B041-9CDC-E3CB72C84BA6}" destId="{FE43E870-7CC9-544C-86A8-E22AB6D1644C}" srcOrd="1" destOrd="0" presId="urn:microsoft.com/office/officeart/2005/8/layout/orgChart1"/>
    <dgm:cxn modelId="{69C47FE6-5489-D34C-AA46-1C7593F1AAD3}" type="presParOf" srcId="{FE43E870-7CC9-544C-86A8-E22AB6D1644C}" destId="{F3A4E154-B298-E64C-BB32-39E5C66F303B}" srcOrd="0" destOrd="0" presId="urn:microsoft.com/office/officeart/2005/8/layout/orgChart1"/>
    <dgm:cxn modelId="{51D9E042-1A51-6F46-8B06-2EA82DCDCE2C}" type="presParOf" srcId="{F3A4E154-B298-E64C-BB32-39E5C66F303B}" destId="{5A699509-7695-D341-9D41-4EF4E68073EB}" srcOrd="0" destOrd="0" presId="urn:microsoft.com/office/officeart/2005/8/layout/orgChart1"/>
    <dgm:cxn modelId="{895A23C4-E554-A340-B459-88F6554DE1F4}" type="presParOf" srcId="{F3A4E154-B298-E64C-BB32-39E5C66F303B}" destId="{2E560E1A-5F2B-C240-9461-B508065A81F1}" srcOrd="1" destOrd="0" presId="urn:microsoft.com/office/officeart/2005/8/layout/orgChart1"/>
    <dgm:cxn modelId="{A260A056-ECE6-2E42-B440-D015EA4DBF23}" type="presParOf" srcId="{FE43E870-7CC9-544C-86A8-E22AB6D1644C}" destId="{39D2A0FA-85FD-034F-A319-A1BAF4179769}" srcOrd="1" destOrd="0" presId="urn:microsoft.com/office/officeart/2005/8/layout/orgChart1"/>
    <dgm:cxn modelId="{24151B12-6C32-9045-A2F5-ECC2BFBF7AB4}" type="presParOf" srcId="{FE43E870-7CC9-544C-86A8-E22AB6D1644C}" destId="{38005505-7618-BF4D-B0F9-DA9BDD1BB581}" srcOrd="2" destOrd="0" presId="urn:microsoft.com/office/officeart/2005/8/layout/orgChart1"/>
    <dgm:cxn modelId="{0F997E7C-8A3D-6044-8264-433D9ECE332B}" type="presParOf" srcId="{38005505-7618-BF4D-B0F9-DA9BDD1BB581}" destId="{4E914A1A-DB3A-A94F-8909-21B964D82491}" srcOrd="0" destOrd="0" presId="urn:microsoft.com/office/officeart/2005/8/layout/orgChart1"/>
    <dgm:cxn modelId="{6D0100D5-866F-7D4A-96AC-EAD82CD9DA5E}" type="presParOf" srcId="{38005505-7618-BF4D-B0F9-DA9BDD1BB581}" destId="{71F2BF50-4D77-2545-BAAE-4CF028FD1A60}" srcOrd="1" destOrd="0" presId="urn:microsoft.com/office/officeart/2005/8/layout/orgChart1"/>
    <dgm:cxn modelId="{9C1B6075-9D14-BA40-B786-44CA3B6EDC92}" type="presParOf" srcId="{71F2BF50-4D77-2545-BAAE-4CF028FD1A60}" destId="{6E8FE67B-7B31-CB42-8259-439401F1E30B}" srcOrd="0" destOrd="0" presId="urn:microsoft.com/office/officeart/2005/8/layout/orgChart1"/>
    <dgm:cxn modelId="{744639CC-B6B7-CB49-AB6F-9B403D8058CB}" type="presParOf" srcId="{6E8FE67B-7B31-CB42-8259-439401F1E30B}" destId="{032DC0B8-8BC3-BF4A-ABA2-171F1846D241}" srcOrd="0" destOrd="0" presId="urn:microsoft.com/office/officeart/2005/8/layout/orgChart1"/>
    <dgm:cxn modelId="{CE4D3F3A-9679-9A44-9AAE-4BF96B0C210A}" type="presParOf" srcId="{6E8FE67B-7B31-CB42-8259-439401F1E30B}" destId="{0E92E68F-E989-AE4C-81A0-961E962787BD}" srcOrd="1" destOrd="0" presId="urn:microsoft.com/office/officeart/2005/8/layout/orgChart1"/>
    <dgm:cxn modelId="{A50FE323-B551-5545-87DC-4594BDC011A3}" type="presParOf" srcId="{71F2BF50-4D77-2545-BAAE-4CF028FD1A60}" destId="{841ACCAE-87F6-B144-9BEA-E8C232B007F8}" srcOrd="1" destOrd="0" presId="urn:microsoft.com/office/officeart/2005/8/layout/orgChart1"/>
    <dgm:cxn modelId="{A495EC0A-A9BE-5D4D-AB9F-24E11232CA4D}" type="presParOf" srcId="{71F2BF50-4D77-2545-BAAE-4CF028FD1A60}" destId="{104F81E6-32C2-1545-82B5-A09B9D9E0A44}" srcOrd="2" destOrd="0" presId="urn:microsoft.com/office/officeart/2005/8/layout/orgChart1"/>
    <dgm:cxn modelId="{55F853A7-454B-4C46-B6EF-C1E088289112}" type="presParOf" srcId="{38005505-7618-BF4D-B0F9-DA9BDD1BB581}" destId="{C5FDE9F8-EEDE-214E-858C-491944A441A5}" srcOrd="2" destOrd="0" presId="urn:microsoft.com/office/officeart/2005/8/layout/orgChart1"/>
    <dgm:cxn modelId="{2D6A9AC7-3A62-454E-9DFA-C296FCB4977E}" type="presParOf" srcId="{38005505-7618-BF4D-B0F9-DA9BDD1BB581}" destId="{971C9B4E-0A91-374F-AF08-85EBD3E4168A}" srcOrd="3" destOrd="0" presId="urn:microsoft.com/office/officeart/2005/8/layout/orgChart1"/>
    <dgm:cxn modelId="{324E536E-1AFF-0249-B9ED-EC8E8384758B}" type="presParOf" srcId="{971C9B4E-0A91-374F-AF08-85EBD3E4168A}" destId="{A1CA0FBB-3CFC-714F-B09C-58CE1D5775AC}" srcOrd="0" destOrd="0" presId="urn:microsoft.com/office/officeart/2005/8/layout/orgChart1"/>
    <dgm:cxn modelId="{6B40F793-CC2E-7240-BF5B-239771E27C27}" type="presParOf" srcId="{A1CA0FBB-3CFC-714F-B09C-58CE1D5775AC}" destId="{3688BB12-013B-8F49-BFF1-F2BA1FB019B0}" srcOrd="0" destOrd="0" presId="urn:microsoft.com/office/officeart/2005/8/layout/orgChart1"/>
    <dgm:cxn modelId="{7A3CFD16-6C6D-4E45-9A84-89029529B8E5}" type="presParOf" srcId="{A1CA0FBB-3CFC-714F-B09C-58CE1D5775AC}" destId="{CA12186C-62E1-8845-A4E6-A28B6E3910B0}" srcOrd="1" destOrd="0" presId="urn:microsoft.com/office/officeart/2005/8/layout/orgChart1"/>
    <dgm:cxn modelId="{ABA8055B-A7B2-CF4F-A92F-99F9338980C7}" type="presParOf" srcId="{971C9B4E-0A91-374F-AF08-85EBD3E4168A}" destId="{EC836132-E5EB-114C-BB77-A121EAC1A279}" srcOrd="1" destOrd="0" presId="urn:microsoft.com/office/officeart/2005/8/layout/orgChart1"/>
    <dgm:cxn modelId="{52E506D7-88A9-4D43-8176-BA56628E01B7}" type="presParOf" srcId="{971C9B4E-0A91-374F-AF08-85EBD3E4168A}" destId="{FC69E129-D6A7-8143-A337-12FD109DAA96}" srcOrd="2" destOrd="0" presId="urn:microsoft.com/office/officeart/2005/8/layout/orgChart1"/>
    <dgm:cxn modelId="{C415AE66-D526-E44E-AC02-B4BEAC9F6C3E}" type="presParOf" srcId="{FC69E129-D6A7-8143-A337-12FD109DAA96}" destId="{B87020DF-3E56-0746-927B-28FD9B92DA83}" srcOrd="0" destOrd="0" presId="urn:microsoft.com/office/officeart/2005/8/layout/orgChart1"/>
    <dgm:cxn modelId="{B7484549-1A5A-AA40-90AD-8FB848A4FBB3}" type="presParOf" srcId="{FC69E129-D6A7-8143-A337-12FD109DAA96}" destId="{8AC6F02A-C710-AA4E-8A53-CB27D31CB5FF}" srcOrd="1" destOrd="0" presId="urn:microsoft.com/office/officeart/2005/8/layout/orgChart1"/>
    <dgm:cxn modelId="{D738445C-7F98-AB49-ADBD-EBA822AA2B40}" type="presParOf" srcId="{8AC6F02A-C710-AA4E-8A53-CB27D31CB5FF}" destId="{EBC58B92-1C75-0A48-BFE6-74354DD0A8EC}" srcOrd="0" destOrd="0" presId="urn:microsoft.com/office/officeart/2005/8/layout/orgChart1"/>
    <dgm:cxn modelId="{EA44A766-F82A-6940-86FE-107720A95C47}" type="presParOf" srcId="{EBC58B92-1C75-0A48-BFE6-74354DD0A8EC}" destId="{BFC9AA42-AD69-FE48-A116-03CF5258726A}" srcOrd="0" destOrd="0" presId="urn:microsoft.com/office/officeart/2005/8/layout/orgChart1"/>
    <dgm:cxn modelId="{9AF884E2-AB0B-D34C-9F72-72CE0C36F447}" type="presParOf" srcId="{EBC58B92-1C75-0A48-BFE6-74354DD0A8EC}" destId="{D1E03B9F-A464-174D-985E-54FAAFE19783}" srcOrd="1" destOrd="0" presId="urn:microsoft.com/office/officeart/2005/8/layout/orgChart1"/>
    <dgm:cxn modelId="{F3396E5E-AF0F-9245-8A58-8A22E085BE96}" type="presParOf" srcId="{8AC6F02A-C710-AA4E-8A53-CB27D31CB5FF}" destId="{9EAA5CD1-8018-9442-BC8B-86A0F409707D}" srcOrd="1" destOrd="0" presId="urn:microsoft.com/office/officeart/2005/8/layout/orgChart1"/>
    <dgm:cxn modelId="{11E78D17-B54D-4948-A3D7-679673599690}" type="presParOf" srcId="{8AC6F02A-C710-AA4E-8A53-CB27D31CB5FF}" destId="{E9344403-F7D3-0B48-BB6A-B44AA8315F87}" srcOrd="2" destOrd="0" presId="urn:microsoft.com/office/officeart/2005/8/layout/orgChart1"/>
    <dgm:cxn modelId="{FC8AA6FA-C9CC-434B-95CD-29194E956DC3}" type="presParOf" srcId="{FC69E129-D6A7-8143-A337-12FD109DAA96}" destId="{4E719154-F190-6F4E-955E-F824D90AE1EA}" srcOrd="2" destOrd="0" presId="urn:microsoft.com/office/officeart/2005/8/layout/orgChart1"/>
    <dgm:cxn modelId="{42FE4DAB-E873-C24E-9200-F43B2DA6B369}" type="presParOf" srcId="{FC69E129-D6A7-8143-A337-12FD109DAA96}" destId="{80269144-DFB4-DA45-BE7C-68D54985CCC3}" srcOrd="3" destOrd="0" presId="urn:microsoft.com/office/officeart/2005/8/layout/orgChart1"/>
    <dgm:cxn modelId="{F6247CA8-9532-344F-A657-78C8A419D9F4}" type="presParOf" srcId="{80269144-DFB4-DA45-BE7C-68D54985CCC3}" destId="{6689CCAD-11B9-8142-9E28-5457A1826272}" srcOrd="0" destOrd="0" presId="urn:microsoft.com/office/officeart/2005/8/layout/orgChart1"/>
    <dgm:cxn modelId="{92C10187-DD8E-F54C-8E1B-E661DF81CBF8}" type="presParOf" srcId="{6689CCAD-11B9-8142-9E28-5457A1826272}" destId="{5D412978-BABC-BC4F-B8EB-ACC75CA51937}" srcOrd="0" destOrd="0" presId="urn:microsoft.com/office/officeart/2005/8/layout/orgChart1"/>
    <dgm:cxn modelId="{A29241DE-0627-AA46-9248-E7788E91020C}" type="presParOf" srcId="{6689CCAD-11B9-8142-9E28-5457A1826272}" destId="{494A36AC-2FB0-BF40-955A-FD53A8C1EB57}" srcOrd="1" destOrd="0" presId="urn:microsoft.com/office/officeart/2005/8/layout/orgChart1"/>
    <dgm:cxn modelId="{28DAC66C-1C4D-CD46-963A-5401C257A0E4}" type="presParOf" srcId="{80269144-DFB4-DA45-BE7C-68D54985CCC3}" destId="{EB401E9F-39BD-9F44-8486-3D7FACC268F1}" srcOrd="1" destOrd="0" presId="urn:microsoft.com/office/officeart/2005/8/layout/orgChart1"/>
    <dgm:cxn modelId="{122D0275-1591-F744-B633-9BAC41A1FA5F}" type="presParOf" srcId="{80269144-DFB4-DA45-BE7C-68D54985CCC3}" destId="{03CB7F2A-188E-B34F-B2A1-2BFBBBFEBD92}" srcOrd="2" destOrd="0" presId="urn:microsoft.com/office/officeart/2005/8/layout/orgChart1"/>
    <dgm:cxn modelId="{C1ACEFE1-624C-8844-ABDF-AD99C51ECBA0}" type="presParOf" srcId="{6D2E9D7F-C2FF-9942-A724-44490AD0F807}" destId="{74CE510F-66CA-8F40-890D-9897A4F5796D}" srcOrd="2" destOrd="0" presId="urn:microsoft.com/office/officeart/2005/8/layout/orgChart1"/>
    <dgm:cxn modelId="{DABBE117-CCC4-1F4E-8146-74CA953F56F8}" type="presParOf" srcId="{6D2E9D7F-C2FF-9942-A724-44490AD0F807}" destId="{347D46E2-11B8-A245-B174-F57A638ACA45}" srcOrd="3" destOrd="0" presId="urn:microsoft.com/office/officeart/2005/8/layout/orgChart1"/>
    <dgm:cxn modelId="{93BC6007-3A9A-2145-8CE1-F47129E12305}" type="presParOf" srcId="{347D46E2-11B8-A245-B174-F57A638ACA45}" destId="{9AB0DE7C-1138-494E-9862-430846F7F8FC}" srcOrd="0" destOrd="0" presId="urn:microsoft.com/office/officeart/2005/8/layout/orgChart1"/>
    <dgm:cxn modelId="{8401F06C-4202-6147-AD06-1E1B14431389}" type="presParOf" srcId="{9AB0DE7C-1138-494E-9862-430846F7F8FC}" destId="{8F77657B-E9D7-9E48-AFB2-A9FD394605DF}" srcOrd="0" destOrd="0" presId="urn:microsoft.com/office/officeart/2005/8/layout/orgChart1"/>
    <dgm:cxn modelId="{7E8D21ED-453D-4745-B013-259B073C7A47}" type="presParOf" srcId="{9AB0DE7C-1138-494E-9862-430846F7F8FC}" destId="{EB749AD2-855F-B14C-BA96-A84DFA252A63}" srcOrd="1" destOrd="0" presId="urn:microsoft.com/office/officeart/2005/8/layout/orgChart1"/>
    <dgm:cxn modelId="{9285AD4F-A58F-6149-9C5B-DF977CCFC98F}" type="presParOf" srcId="{347D46E2-11B8-A245-B174-F57A638ACA45}" destId="{3B83F661-5886-6C40-A19A-9BC8C6988C5E}" srcOrd="1" destOrd="0" presId="urn:microsoft.com/office/officeart/2005/8/layout/orgChart1"/>
    <dgm:cxn modelId="{57F25CE8-217C-6C4D-BE13-264A3AA190A3}" type="presParOf" srcId="{347D46E2-11B8-A245-B174-F57A638ACA45}" destId="{D6A0843C-4E47-8949-ADDE-1A322DF5FA34}" srcOrd="2" destOrd="0" presId="urn:microsoft.com/office/officeart/2005/8/layout/orgChart1"/>
    <dgm:cxn modelId="{0E6BC4BC-BF56-474F-A60D-441F57F40914}" type="presParOf" srcId="{E93E0C7F-1232-6044-8E04-C2416F65AE15}" destId="{5BE13C0A-041E-3A4E-A87D-7D3702124594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DD17-1F78-B74B-857E-EFA29B9DFFBC}">
      <dsp:nvSpPr>
        <dsp:cNvPr id="0" name=""/>
        <dsp:cNvSpPr/>
      </dsp:nvSpPr>
      <dsp:spPr>
        <a:xfrm>
          <a:off x="6505524" y="2136933"/>
          <a:ext cx="166624" cy="366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44"/>
              </a:lnTo>
              <a:lnTo>
                <a:pt x="166624" y="366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9B89-BB95-5049-BE1B-3F51A503FF77}">
      <dsp:nvSpPr>
        <dsp:cNvPr id="0" name=""/>
        <dsp:cNvSpPr/>
      </dsp:nvSpPr>
      <dsp:spPr>
        <a:xfrm>
          <a:off x="6505524" y="2136933"/>
          <a:ext cx="166624" cy="287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053"/>
              </a:lnTo>
              <a:lnTo>
                <a:pt x="166624" y="2877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C7B23-8B0F-3747-8CD9-49A4988E7B4D}">
      <dsp:nvSpPr>
        <dsp:cNvPr id="0" name=""/>
        <dsp:cNvSpPr/>
      </dsp:nvSpPr>
      <dsp:spPr>
        <a:xfrm>
          <a:off x="6505524" y="2136933"/>
          <a:ext cx="166624" cy="208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63"/>
              </a:lnTo>
              <a:lnTo>
                <a:pt x="166624" y="2088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B7B8-6B72-C449-BF2A-7837270302BB}">
      <dsp:nvSpPr>
        <dsp:cNvPr id="0" name=""/>
        <dsp:cNvSpPr/>
      </dsp:nvSpPr>
      <dsp:spPr>
        <a:xfrm>
          <a:off x="6505524" y="2136933"/>
          <a:ext cx="166624" cy="129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672"/>
              </a:lnTo>
              <a:lnTo>
                <a:pt x="166624" y="1299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A58-285D-1D49-9D33-7C487279F8B2}">
      <dsp:nvSpPr>
        <dsp:cNvPr id="0" name=""/>
        <dsp:cNvSpPr/>
      </dsp:nvSpPr>
      <dsp:spPr>
        <a:xfrm>
          <a:off x="6505524" y="2136933"/>
          <a:ext cx="166624" cy="51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982"/>
              </a:lnTo>
              <a:lnTo>
                <a:pt x="166624" y="510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4117-F689-C948-8150-BA2468B3B468}">
      <dsp:nvSpPr>
        <dsp:cNvPr id="0" name=""/>
        <dsp:cNvSpPr/>
      </dsp:nvSpPr>
      <dsp:spPr>
        <a:xfrm>
          <a:off x="5605750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1344106" y="116637"/>
              </a:lnTo>
              <a:lnTo>
                <a:pt x="1344106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EF46-0B58-914A-BA03-E1340278B5F7}">
      <dsp:nvSpPr>
        <dsp:cNvPr id="0" name=""/>
        <dsp:cNvSpPr/>
      </dsp:nvSpPr>
      <dsp:spPr>
        <a:xfrm>
          <a:off x="2014609" y="4169444"/>
          <a:ext cx="383014" cy="1637370"/>
        </a:xfrm>
        <a:custGeom>
          <a:avLst/>
          <a:gdLst/>
          <a:ahLst/>
          <a:cxnLst/>
          <a:rect l="0" t="0" r="0" b="0"/>
          <a:pathLst>
            <a:path>
              <a:moveTo>
                <a:pt x="383014" y="0"/>
              </a:moveTo>
              <a:lnTo>
                <a:pt x="383014" y="1637370"/>
              </a:lnTo>
              <a:lnTo>
                <a:pt x="0" y="1637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CCA3-ADBD-DA47-BDCB-B2C4609F041A}">
      <dsp:nvSpPr>
        <dsp:cNvPr id="0" name=""/>
        <dsp:cNvSpPr/>
      </dsp:nvSpPr>
      <dsp:spPr>
        <a:xfrm>
          <a:off x="2397624" y="4169444"/>
          <a:ext cx="297736" cy="118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24"/>
              </a:lnTo>
              <a:lnTo>
                <a:pt x="297736" y="1181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6E6BC-90BC-3C4F-8E5F-CD3961316B04}">
      <dsp:nvSpPr>
        <dsp:cNvPr id="0" name=""/>
        <dsp:cNvSpPr/>
      </dsp:nvSpPr>
      <dsp:spPr>
        <a:xfrm>
          <a:off x="2014598" y="4169444"/>
          <a:ext cx="383025" cy="740480"/>
        </a:xfrm>
        <a:custGeom>
          <a:avLst/>
          <a:gdLst/>
          <a:ahLst/>
          <a:cxnLst/>
          <a:rect l="0" t="0" r="0" b="0"/>
          <a:pathLst>
            <a:path>
              <a:moveTo>
                <a:pt x="383025" y="0"/>
              </a:moveTo>
              <a:lnTo>
                <a:pt x="383025" y="740480"/>
              </a:lnTo>
              <a:lnTo>
                <a:pt x="0" y="740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5BC4-4C36-5C4D-B2E3-B8FC51498EBE}">
      <dsp:nvSpPr>
        <dsp:cNvPr id="0" name=""/>
        <dsp:cNvSpPr/>
      </dsp:nvSpPr>
      <dsp:spPr>
        <a:xfrm>
          <a:off x="2841957" y="2987041"/>
          <a:ext cx="746523" cy="626986"/>
        </a:xfrm>
        <a:custGeom>
          <a:avLst/>
          <a:gdLst/>
          <a:ahLst/>
          <a:cxnLst/>
          <a:rect l="0" t="0" r="0" b="0"/>
          <a:pathLst>
            <a:path>
              <a:moveTo>
                <a:pt x="746523" y="0"/>
              </a:moveTo>
              <a:lnTo>
                <a:pt x="746523" y="510349"/>
              </a:lnTo>
              <a:lnTo>
                <a:pt x="0" y="510349"/>
              </a:lnTo>
              <a:lnTo>
                <a:pt x="0" y="626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3588480" y="2987041"/>
          <a:ext cx="607880" cy="62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926"/>
              </a:lnTo>
              <a:lnTo>
                <a:pt x="607880" y="512926"/>
              </a:lnTo>
              <a:lnTo>
                <a:pt x="607880" y="629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88480" y="2136933"/>
          <a:ext cx="673163" cy="294692"/>
        </a:xfrm>
        <a:custGeom>
          <a:avLst/>
          <a:gdLst/>
          <a:ahLst/>
          <a:cxnLst/>
          <a:rect l="0" t="0" r="0" b="0"/>
          <a:pathLst>
            <a:path>
              <a:moveTo>
                <a:pt x="673163" y="0"/>
              </a:moveTo>
              <a:lnTo>
                <a:pt x="673163" y="178055"/>
              </a:lnTo>
              <a:lnTo>
                <a:pt x="0" y="178055"/>
              </a:lnTo>
              <a:lnTo>
                <a:pt x="0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4261644" y="2136933"/>
          <a:ext cx="672664" cy="29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55"/>
              </a:lnTo>
              <a:lnTo>
                <a:pt x="672664" y="178055"/>
              </a:lnTo>
              <a:lnTo>
                <a:pt x="672664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07D4-B620-4847-BC5D-565DAE8F8A8E}">
      <dsp:nvSpPr>
        <dsp:cNvPr id="0" name=""/>
        <dsp:cNvSpPr/>
      </dsp:nvSpPr>
      <dsp:spPr>
        <a:xfrm>
          <a:off x="4261644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1344106" y="0"/>
              </a:moveTo>
              <a:lnTo>
                <a:pt x="1344106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933697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672053" y="116637"/>
              </a:lnTo>
              <a:lnTo>
                <a:pt x="672053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4261644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672053" y="0"/>
              </a:moveTo>
              <a:lnTo>
                <a:pt x="672053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4378281" y="4136"/>
          <a:ext cx="1110831" cy="55541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</a:t>
          </a:r>
        </a:p>
      </dsp:txBody>
      <dsp:txXfrm>
        <a:off x="4378281" y="4136"/>
        <a:ext cx="1110831" cy="555415"/>
      </dsp:txXfrm>
    </dsp:sp>
    <dsp:sp modelId="{AFFBEF4C-20C3-A24B-95EA-8561507803E4}">
      <dsp:nvSpPr>
        <dsp:cNvPr id="0" name=""/>
        <dsp:cNvSpPr/>
      </dsp:nvSpPr>
      <dsp:spPr>
        <a:xfrm>
          <a:off x="3706228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Canada</a:t>
          </a:r>
        </a:p>
      </dsp:txBody>
      <dsp:txXfrm>
        <a:off x="3706228" y="792827"/>
        <a:ext cx="1110831" cy="555415"/>
      </dsp:txXfrm>
    </dsp:sp>
    <dsp:sp modelId="{8C9A0B79-F0E3-2749-96B0-A5875CBFAA27}">
      <dsp:nvSpPr>
        <dsp:cNvPr id="0" name=""/>
        <dsp:cNvSpPr/>
      </dsp:nvSpPr>
      <dsp:spPr>
        <a:xfrm>
          <a:off x="5050334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</a:t>
          </a:r>
        </a:p>
      </dsp:txBody>
      <dsp:txXfrm>
        <a:off x="5050334" y="792827"/>
        <a:ext cx="1110831" cy="555415"/>
      </dsp:txXfrm>
    </dsp:sp>
    <dsp:sp modelId="{AD66414D-5913-8141-80C0-4FB3C7BAF0CE}">
      <dsp:nvSpPr>
        <dsp:cNvPr id="0" name=""/>
        <dsp:cNvSpPr/>
      </dsp:nvSpPr>
      <dsp:spPr>
        <a:xfrm>
          <a:off x="3706228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Groundfish fleet</a:t>
          </a:r>
        </a:p>
      </dsp:txBody>
      <dsp:txXfrm>
        <a:off x="3706228" y="1581517"/>
        <a:ext cx="1110831" cy="555415"/>
      </dsp:txXfrm>
    </dsp:sp>
    <dsp:sp modelId="{CDAF039D-B252-E84D-BCED-23FE943C1D4B}">
      <dsp:nvSpPr>
        <dsp:cNvPr id="0" name=""/>
        <dsp:cNvSpPr/>
      </dsp:nvSpPr>
      <dsp:spPr>
        <a:xfrm>
          <a:off x="4378892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Recreational</a:t>
          </a:r>
        </a:p>
      </dsp:txBody>
      <dsp:txXfrm>
        <a:off x="4378892" y="2431625"/>
        <a:ext cx="1110831" cy="555415"/>
      </dsp:txXfrm>
    </dsp:sp>
    <dsp:sp modelId="{6DECA8F8-812B-784B-AE35-3184CBAA7F1B}">
      <dsp:nvSpPr>
        <dsp:cNvPr id="0" name=""/>
        <dsp:cNvSpPr/>
      </dsp:nvSpPr>
      <dsp:spPr>
        <a:xfrm>
          <a:off x="3033064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Commercial</a:t>
          </a:r>
        </a:p>
      </dsp:txBody>
      <dsp:txXfrm>
        <a:off x="3033064" y="2431625"/>
        <a:ext cx="1110831" cy="555415"/>
      </dsp:txXfrm>
    </dsp:sp>
    <dsp:sp modelId="{C0D54584-6380-714F-AA60-29F3A487BA45}">
      <dsp:nvSpPr>
        <dsp:cNvPr id="0" name=""/>
        <dsp:cNvSpPr/>
      </dsp:nvSpPr>
      <dsp:spPr>
        <a:xfrm>
          <a:off x="3640944" y="361660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98%*</a:t>
          </a:r>
        </a:p>
      </dsp:txBody>
      <dsp:txXfrm>
        <a:off x="3640944" y="3616605"/>
        <a:ext cx="1110831" cy="555415"/>
      </dsp:txXfrm>
    </dsp:sp>
    <dsp:sp modelId="{15104183-150F-E043-AA68-16E356119BBD}">
      <dsp:nvSpPr>
        <dsp:cNvPr id="0" name=""/>
        <dsp:cNvSpPr/>
      </dsp:nvSpPr>
      <dsp:spPr>
        <a:xfrm>
          <a:off x="2286541" y="361402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Common 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2%*</a:t>
          </a:r>
        </a:p>
      </dsp:txBody>
      <dsp:txXfrm>
        <a:off x="2286541" y="3614028"/>
        <a:ext cx="1110831" cy="555415"/>
      </dsp:txXfrm>
    </dsp:sp>
    <dsp:sp modelId="{8070880A-6D9D-3E45-BBA5-857722588F19}">
      <dsp:nvSpPr>
        <dsp:cNvPr id="0" name=""/>
        <dsp:cNvSpPr/>
      </dsp:nvSpPr>
      <dsp:spPr>
        <a:xfrm>
          <a:off x="903767" y="463221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1</a:t>
          </a:r>
        </a:p>
      </dsp:txBody>
      <dsp:txXfrm>
        <a:off x="903767" y="4632216"/>
        <a:ext cx="1110831" cy="555415"/>
      </dsp:txXfrm>
    </dsp:sp>
    <dsp:sp modelId="{7E75A885-90A3-2F4E-871B-4C65946DDE1A}">
      <dsp:nvSpPr>
        <dsp:cNvPr id="0" name=""/>
        <dsp:cNvSpPr/>
      </dsp:nvSpPr>
      <dsp:spPr>
        <a:xfrm>
          <a:off x="2695360" y="5073660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2</a:t>
          </a:r>
        </a:p>
      </dsp:txBody>
      <dsp:txXfrm>
        <a:off x="2695360" y="5073660"/>
        <a:ext cx="1110831" cy="555415"/>
      </dsp:txXfrm>
    </dsp:sp>
    <dsp:sp modelId="{758C4E8E-D5A9-C842-A8AD-147A5CCD7FC5}">
      <dsp:nvSpPr>
        <dsp:cNvPr id="0" name=""/>
        <dsp:cNvSpPr/>
      </dsp:nvSpPr>
      <dsp:spPr>
        <a:xfrm>
          <a:off x="903778" y="552910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3</a:t>
          </a:r>
        </a:p>
      </dsp:txBody>
      <dsp:txXfrm>
        <a:off x="903778" y="5529106"/>
        <a:ext cx="1110831" cy="555415"/>
      </dsp:txXfrm>
    </dsp:sp>
    <dsp:sp modelId="{C97AE745-CC77-1F47-B480-5D52ACC033D5}">
      <dsp:nvSpPr>
        <dsp:cNvPr id="0" name=""/>
        <dsp:cNvSpPr/>
      </dsp:nvSpPr>
      <dsp:spPr>
        <a:xfrm>
          <a:off x="6394441" y="158151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</dsp:txBody>
      <dsp:txXfrm>
        <a:off x="6394441" y="1581517"/>
        <a:ext cx="1110831" cy="555415"/>
      </dsp:txXfrm>
    </dsp:sp>
    <dsp:sp modelId="{CAA7EF78-4902-E245-8C22-2198A88A5FFF}">
      <dsp:nvSpPr>
        <dsp:cNvPr id="0" name=""/>
        <dsp:cNvSpPr/>
      </dsp:nvSpPr>
      <dsp:spPr>
        <a:xfrm>
          <a:off x="6672148" y="237020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Midwater trawl</a:t>
          </a:r>
        </a:p>
      </dsp:txBody>
      <dsp:txXfrm>
        <a:off x="6672148" y="2370207"/>
        <a:ext cx="1110831" cy="555415"/>
      </dsp:txXfrm>
    </dsp:sp>
    <dsp:sp modelId="{8FDD0EE8-1D2D-2A4F-9C58-B79EC28712EF}">
      <dsp:nvSpPr>
        <dsp:cNvPr id="0" name=""/>
        <dsp:cNvSpPr/>
      </dsp:nvSpPr>
      <dsp:spPr>
        <a:xfrm>
          <a:off x="6672148" y="315889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Scallop</a:t>
          </a:r>
        </a:p>
      </dsp:txBody>
      <dsp:txXfrm>
        <a:off x="6672148" y="3158898"/>
        <a:ext cx="1110831" cy="555415"/>
      </dsp:txXfrm>
    </dsp:sp>
    <dsp:sp modelId="{58797BCC-77B3-2847-B167-E46B253C146C}">
      <dsp:nvSpPr>
        <dsp:cNvPr id="0" name=""/>
        <dsp:cNvSpPr/>
      </dsp:nvSpPr>
      <dsp:spPr>
        <a:xfrm>
          <a:off x="6672148" y="394758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Small-mesh</a:t>
          </a:r>
        </a:p>
      </dsp:txBody>
      <dsp:txXfrm>
        <a:off x="6672148" y="3947588"/>
        <a:ext cx="1110831" cy="555415"/>
      </dsp:txXfrm>
    </dsp:sp>
    <dsp:sp modelId="{C4FFA5A3-9BF8-8F43-9259-12332A2E49D9}">
      <dsp:nvSpPr>
        <dsp:cNvPr id="0" name=""/>
        <dsp:cNvSpPr/>
      </dsp:nvSpPr>
      <dsp:spPr>
        <a:xfrm>
          <a:off x="6672148" y="4736279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waters</a:t>
          </a:r>
        </a:p>
      </dsp:txBody>
      <dsp:txXfrm>
        <a:off x="6672148" y="4736279"/>
        <a:ext cx="1110831" cy="555415"/>
      </dsp:txXfrm>
    </dsp:sp>
    <dsp:sp modelId="{EC1F51F2-5BB8-9245-AEE3-117A7CFADAB8}">
      <dsp:nvSpPr>
        <dsp:cNvPr id="0" name=""/>
        <dsp:cNvSpPr/>
      </dsp:nvSpPr>
      <dsp:spPr>
        <a:xfrm>
          <a:off x="6672148" y="5524969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 sub-component</a:t>
          </a:r>
        </a:p>
      </dsp:txBody>
      <dsp:txXfrm>
        <a:off x="6672148" y="5524969"/>
        <a:ext cx="1110831" cy="555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1A8-A043-8B40-A4F7-098EB84FACF2}">
      <dsp:nvSpPr>
        <dsp:cNvPr id="0" name=""/>
        <dsp:cNvSpPr/>
      </dsp:nvSpPr>
      <dsp:spPr>
        <a:xfrm>
          <a:off x="8774117" y="3976362"/>
          <a:ext cx="266401" cy="1824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304"/>
              </a:lnTo>
              <a:lnTo>
                <a:pt x="266401" y="1824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8C9D9-0264-F142-9E59-B012285B027B}">
      <dsp:nvSpPr>
        <dsp:cNvPr id="0" name=""/>
        <dsp:cNvSpPr/>
      </dsp:nvSpPr>
      <dsp:spPr>
        <a:xfrm>
          <a:off x="8774117" y="3976362"/>
          <a:ext cx="266401" cy="108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934"/>
              </a:lnTo>
              <a:lnTo>
                <a:pt x="266401" y="1087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6EF4-EFFC-9049-B1B5-480E913685E1}">
      <dsp:nvSpPr>
        <dsp:cNvPr id="0" name=""/>
        <dsp:cNvSpPr/>
      </dsp:nvSpPr>
      <dsp:spPr>
        <a:xfrm>
          <a:off x="7335548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2148972" y="186481"/>
              </a:lnTo>
              <a:lnTo>
                <a:pt x="2148972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289828" y="2715395"/>
          <a:ext cx="91440" cy="372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7A2AA-9D04-574C-A16E-B025D636DE72}">
      <dsp:nvSpPr>
        <dsp:cNvPr id="0" name=""/>
        <dsp:cNvSpPr/>
      </dsp:nvSpPr>
      <dsp:spPr>
        <a:xfrm>
          <a:off x="5186576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2148972" y="0"/>
              </a:moveTo>
              <a:lnTo>
                <a:pt x="2148972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112090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3223458" y="186481"/>
              </a:lnTo>
              <a:lnTo>
                <a:pt x="3223458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53201-2D7D-7641-80D0-33A2486B4565}">
      <dsp:nvSpPr>
        <dsp:cNvPr id="0" name=""/>
        <dsp:cNvSpPr/>
      </dsp:nvSpPr>
      <dsp:spPr>
        <a:xfrm>
          <a:off x="4112090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1074486" y="186481"/>
              </a:lnTo>
              <a:lnTo>
                <a:pt x="1074486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3037604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1074486" y="0"/>
              </a:moveTo>
              <a:lnTo>
                <a:pt x="1074486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888632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3223458" y="0"/>
              </a:moveTo>
              <a:lnTo>
                <a:pt x="3223458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224085" y="566422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224085" y="566422"/>
        <a:ext cx="1776010" cy="888005"/>
      </dsp:txXfrm>
    </dsp:sp>
    <dsp:sp modelId="{AFFBEF4C-20C3-A24B-95EA-8561507803E4}">
      <dsp:nvSpPr>
        <dsp:cNvPr id="0" name=""/>
        <dsp:cNvSpPr/>
      </dsp:nvSpPr>
      <dsp:spPr>
        <a:xfrm>
          <a:off x="627" y="1827390"/>
          <a:ext cx="1776010" cy="888005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Incidental catch</a:t>
          </a:r>
        </a:p>
      </dsp:txBody>
      <dsp:txXfrm>
        <a:off x="627" y="1827390"/>
        <a:ext cx="1776010" cy="888005"/>
      </dsp:txXfrm>
    </dsp:sp>
    <dsp:sp modelId="{7983DD9B-4D0E-C94E-9E63-14D5556DCAE7}">
      <dsp:nvSpPr>
        <dsp:cNvPr id="0" name=""/>
        <dsp:cNvSpPr/>
      </dsp:nvSpPr>
      <dsp:spPr>
        <a:xfrm>
          <a:off x="2149599" y="1827390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(RSA)</a:t>
          </a:r>
        </a:p>
      </dsp:txBody>
      <dsp:txXfrm>
        <a:off x="2149599" y="1827390"/>
        <a:ext cx="1776010" cy="888005"/>
      </dsp:txXfrm>
    </dsp:sp>
    <dsp:sp modelId="{4BF42267-1612-2543-9874-4BB5EE1973CD}">
      <dsp:nvSpPr>
        <dsp:cNvPr id="0" name=""/>
        <dsp:cNvSpPr/>
      </dsp:nvSpPr>
      <dsp:spPr>
        <a:xfrm>
          <a:off x="4298571" y="1827390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Observer Set-Aside</a:t>
          </a:r>
        </a:p>
      </dsp:txBody>
      <dsp:txXfrm>
        <a:off x="4298571" y="1827390"/>
        <a:ext cx="1776010" cy="888005"/>
      </dsp:txXfrm>
    </dsp:sp>
    <dsp:sp modelId="{1B00C58A-1D3D-0E4F-A121-C7794DE29207}">
      <dsp:nvSpPr>
        <dsp:cNvPr id="0" name=""/>
        <dsp:cNvSpPr/>
      </dsp:nvSpPr>
      <dsp:spPr>
        <a:xfrm>
          <a:off x="6447543" y="1827390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447543" y="1827390"/>
        <a:ext cx="1776010" cy="888005"/>
      </dsp:txXfrm>
    </dsp:sp>
    <dsp:sp modelId="{2B6E6B7C-E2D9-0440-A7BE-D5729EE8002C}">
      <dsp:nvSpPr>
        <dsp:cNvPr id="0" name=""/>
        <dsp:cNvSpPr/>
      </dsp:nvSpPr>
      <dsp:spPr>
        <a:xfrm>
          <a:off x="4298571" y="3088357"/>
          <a:ext cx="1776010" cy="888005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NGOM Set-Aside</a:t>
          </a:r>
        </a:p>
      </dsp:txBody>
      <dsp:txXfrm>
        <a:off x="4298571" y="3088357"/>
        <a:ext cx="1776010" cy="888005"/>
      </dsp:txXfrm>
    </dsp:sp>
    <dsp:sp modelId="{C172A4FF-234B-6746-B37D-8C234A9B0A4B}">
      <dsp:nvSpPr>
        <dsp:cNvPr id="0" name=""/>
        <dsp:cNvSpPr/>
      </dsp:nvSpPr>
      <dsp:spPr>
        <a:xfrm>
          <a:off x="6447543" y="3088357"/>
          <a:ext cx="1776010" cy="888005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447543" y="3088357"/>
        <a:ext cx="1776010" cy="888005"/>
      </dsp:txXfrm>
    </dsp:sp>
    <dsp:sp modelId="{9B93149D-09C7-3C42-9BDF-5E03CB0FBE2E}">
      <dsp:nvSpPr>
        <dsp:cNvPr id="0" name=""/>
        <dsp:cNvSpPr/>
      </dsp:nvSpPr>
      <dsp:spPr>
        <a:xfrm>
          <a:off x="8596516" y="3088357"/>
          <a:ext cx="1776010" cy="888005"/>
        </a:xfrm>
        <a:prstGeom prst="rect">
          <a:avLst/>
        </a:prstGeom>
        <a:solidFill>
          <a:srgbClr val="4472C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General Category (LAGC)</a:t>
          </a:r>
        </a:p>
      </dsp:txBody>
      <dsp:txXfrm>
        <a:off x="8596516" y="3088357"/>
        <a:ext cx="1776010" cy="888005"/>
      </dsp:txXfrm>
    </dsp:sp>
    <dsp:sp modelId="{540C8371-8521-6E43-BCBE-82C4999C967F}">
      <dsp:nvSpPr>
        <dsp:cNvPr id="0" name=""/>
        <dsp:cNvSpPr/>
      </dsp:nvSpPr>
      <dsp:spPr>
        <a:xfrm>
          <a:off x="9040518" y="4848028"/>
          <a:ext cx="1776010" cy="432538"/>
        </a:xfrm>
        <a:prstGeom prst="rect">
          <a:avLst/>
        </a:prstGeom>
        <a:solidFill>
          <a:srgbClr val="BF9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Individual Transferable Quota (ITQ)</a:t>
          </a:r>
        </a:p>
      </dsp:txBody>
      <dsp:txXfrm>
        <a:off x="9040518" y="4848028"/>
        <a:ext cx="1776010" cy="432538"/>
      </dsp:txXfrm>
    </dsp:sp>
    <dsp:sp modelId="{B6734A99-8241-C64D-9176-110278229A7E}">
      <dsp:nvSpPr>
        <dsp:cNvPr id="0" name=""/>
        <dsp:cNvSpPr/>
      </dsp:nvSpPr>
      <dsp:spPr>
        <a:xfrm>
          <a:off x="9040518" y="5619029"/>
          <a:ext cx="1776010" cy="363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Non-ITQ</a:t>
          </a:r>
        </a:p>
      </dsp:txBody>
      <dsp:txXfrm>
        <a:off x="9040518" y="5619029"/>
        <a:ext cx="1776010" cy="363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576E-A44E-5C48-B7D3-6063A6BFA5F6}">
      <dsp:nvSpPr>
        <dsp:cNvPr id="0" name=""/>
        <dsp:cNvSpPr/>
      </dsp:nvSpPr>
      <dsp:spPr>
        <a:xfrm>
          <a:off x="7059252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705"/>
              </a:lnTo>
              <a:lnTo>
                <a:pt x="190987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D44C-0D59-CF42-88B5-7039B2112BC9}">
      <dsp:nvSpPr>
        <dsp:cNvPr id="0" name=""/>
        <dsp:cNvSpPr/>
      </dsp:nvSpPr>
      <dsp:spPr>
        <a:xfrm>
          <a:off x="6868265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190987" y="0"/>
              </a:moveTo>
              <a:lnTo>
                <a:pt x="190987" y="836705"/>
              </a:lnTo>
              <a:lnTo>
                <a:pt x="0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71410-684F-034E-A6C6-4D0F3B43A5BB}">
      <dsp:nvSpPr>
        <dsp:cNvPr id="0" name=""/>
        <dsp:cNvSpPr/>
      </dsp:nvSpPr>
      <dsp:spPr>
        <a:xfrm>
          <a:off x="7013532" y="3496992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013532" y="2205555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858353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7"/>
              </a:lnTo>
              <a:lnTo>
                <a:pt x="2200899" y="190987"/>
              </a:lnTo>
              <a:lnTo>
                <a:pt x="2200899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4812633" y="914118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657454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2200899" y="0"/>
              </a:moveTo>
              <a:lnTo>
                <a:pt x="2200899" y="190987"/>
              </a:lnTo>
              <a:lnTo>
                <a:pt x="0" y="190987"/>
              </a:lnTo>
              <a:lnTo>
                <a:pt x="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948890" y="4656"/>
          <a:ext cx="1818924" cy="909462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948890" y="4656"/>
        <a:ext cx="1818924" cy="909462"/>
      </dsp:txXfrm>
    </dsp:sp>
    <dsp:sp modelId="{AFFBEF4C-20C3-A24B-95EA-8561507803E4}">
      <dsp:nvSpPr>
        <dsp:cNvPr id="0" name=""/>
        <dsp:cNvSpPr/>
      </dsp:nvSpPr>
      <dsp:spPr>
        <a:xfrm>
          <a:off x="1747991" y="1296093"/>
          <a:ext cx="1818924" cy="1601899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Incidental catch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(NE multispecies, </a:t>
          </a:r>
          <a:r>
            <a:rPr lang="en-US" sz="1200" kern="1200" dirty="0" err="1"/>
            <a:t>surfclam</a:t>
          </a:r>
          <a:r>
            <a:rPr lang="en-US" sz="1200" kern="1200" dirty="0"/>
            <a:t>/ocean quahog, sea scallop)</a:t>
          </a:r>
          <a:endParaRPr lang="en-US" sz="1500" kern="1200" dirty="0"/>
        </a:p>
      </dsp:txBody>
      <dsp:txXfrm>
        <a:off x="1747991" y="1296093"/>
        <a:ext cx="1818924" cy="1601899"/>
      </dsp:txXfrm>
    </dsp:sp>
    <dsp:sp modelId="{7983DD9B-4D0E-C94E-9E63-14D5556DCAE7}">
      <dsp:nvSpPr>
        <dsp:cNvPr id="0" name=""/>
        <dsp:cNvSpPr/>
      </dsp:nvSpPr>
      <dsp:spPr>
        <a:xfrm>
          <a:off x="3948890" y="1296093"/>
          <a:ext cx="1818924" cy="1347123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(RSA)</a:t>
          </a:r>
        </a:p>
      </dsp:txBody>
      <dsp:txXfrm>
        <a:off x="3948890" y="1296093"/>
        <a:ext cx="1818924" cy="1347123"/>
      </dsp:txXfrm>
    </dsp:sp>
    <dsp:sp modelId="{1B00C58A-1D3D-0E4F-A121-C7794DE29207}">
      <dsp:nvSpPr>
        <dsp:cNvPr id="0" name=""/>
        <dsp:cNvSpPr/>
      </dsp:nvSpPr>
      <dsp:spPr>
        <a:xfrm>
          <a:off x="6149789" y="1296093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149789" y="1296093"/>
        <a:ext cx="1818924" cy="909462"/>
      </dsp:txXfrm>
    </dsp:sp>
    <dsp:sp modelId="{C172A4FF-234B-6746-B37D-8C234A9B0A4B}">
      <dsp:nvSpPr>
        <dsp:cNvPr id="0" name=""/>
        <dsp:cNvSpPr/>
      </dsp:nvSpPr>
      <dsp:spPr>
        <a:xfrm>
          <a:off x="6149789" y="2587529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149789" y="2587529"/>
        <a:ext cx="1818924" cy="909462"/>
      </dsp:txXfrm>
    </dsp:sp>
    <dsp:sp modelId="{3536D44A-DC42-A542-AEAB-27C06802C231}">
      <dsp:nvSpPr>
        <dsp:cNvPr id="0" name=""/>
        <dsp:cNvSpPr/>
      </dsp:nvSpPr>
      <dsp:spPr>
        <a:xfrm>
          <a:off x="6149789" y="3878966"/>
          <a:ext cx="1818924" cy="909462"/>
        </a:xfrm>
        <a:prstGeom prst="rect">
          <a:avLst/>
        </a:prstGeom>
        <a:solidFill>
          <a:srgbClr val="D88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Days at sea</a:t>
          </a:r>
        </a:p>
      </dsp:txBody>
      <dsp:txXfrm>
        <a:off x="6149789" y="3878966"/>
        <a:ext cx="1818924" cy="909462"/>
      </dsp:txXfrm>
    </dsp:sp>
    <dsp:sp modelId="{1E2789FF-A9EA-324A-B06E-B1FD7D683B7E}">
      <dsp:nvSpPr>
        <dsp:cNvPr id="0" name=""/>
        <dsp:cNvSpPr/>
      </dsp:nvSpPr>
      <dsp:spPr>
        <a:xfrm>
          <a:off x="5049340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Northern Fishery Management Area</a:t>
          </a:r>
        </a:p>
      </dsp:txBody>
      <dsp:txXfrm>
        <a:off x="5049340" y="5170403"/>
        <a:ext cx="1818924" cy="909462"/>
      </dsp:txXfrm>
    </dsp:sp>
    <dsp:sp modelId="{11165772-5ED3-FF48-8221-BCAAD83149B8}">
      <dsp:nvSpPr>
        <dsp:cNvPr id="0" name=""/>
        <dsp:cNvSpPr/>
      </dsp:nvSpPr>
      <dsp:spPr>
        <a:xfrm>
          <a:off x="7250239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Southern Fishery Management Area</a:t>
          </a:r>
        </a:p>
      </dsp:txBody>
      <dsp:txXfrm>
        <a:off x="7250239" y="5170403"/>
        <a:ext cx="1818924" cy="90946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510F-66CA-8F40-890D-9897A4F5796D}">
      <dsp:nvSpPr>
        <dsp:cNvPr id="0" name=""/>
        <dsp:cNvSpPr/>
      </dsp:nvSpPr>
      <dsp:spPr>
        <a:xfrm>
          <a:off x="4607741" y="504247"/>
          <a:ext cx="609173" cy="21144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5724"/>
              </a:lnTo>
              <a:lnTo>
                <a:pt x="609173" y="105724"/>
              </a:lnTo>
              <a:lnTo>
                <a:pt x="609173" y="211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E3A64-2C41-824E-B1E9-65657751F3DA}">
      <dsp:nvSpPr>
        <dsp:cNvPr id="0" name=""/>
        <dsp:cNvSpPr/>
      </dsp:nvSpPr>
      <dsp:spPr>
        <a:xfrm>
          <a:off x="1061007" y="3579788"/>
          <a:ext cx="151034" cy="11780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78070"/>
              </a:lnTo>
              <a:lnTo>
                <a:pt x="151034" y="117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9E24D6-51BE-7F47-9D49-8FAAAECF3615}">
      <dsp:nvSpPr>
        <dsp:cNvPr id="0" name=""/>
        <dsp:cNvSpPr/>
      </dsp:nvSpPr>
      <dsp:spPr>
        <a:xfrm>
          <a:off x="1061007" y="3579788"/>
          <a:ext cx="151034" cy="46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173"/>
              </a:lnTo>
              <a:lnTo>
                <a:pt x="151034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564456" y="2149992"/>
          <a:ext cx="760208" cy="1178070"/>
        </a:xfrm>
        <a:custGeom>
          <a:avLst/>
          <a:gdLst/>
          <a:ahLst/>
          <a:cxnLst/>
          <a:rect l="0" t="0" r="0" b="0"/>
          <a:pathLst>
            <a:path>
              <a:moveTo>
                <a:pt x="760208" y="0"/>
              </a:moveTo>
              <a:lnTo>
                <a:pt x="760208" y="1178070"/>
              </a:lnTo>
              <a:lnTo>
                <a:pt x="0" y="11780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2324664" y="2149992"/>
          <a:ext cx="105724" cy="46317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63173"/>
              </a:lnTo>
              <a:lnTo>
                <a:pt x="105724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A18207-6AF1-0244-9E9D-2EEEE5228D59}">
      <dsp:nvSpPr>
        <dsp:cNvPr id="0" name=""/>
        <dsp:cNvSpPr/>
      </dsp:nvSpPr>
      <dsp:spPr>
        <a:xfrm>
          <a:off x="1564456" y="2149992"/>
          <a:ext cx="760208" cy="463173"/>
        </a:xfrm>
        <a:custGeom>
          <a:avLst/>
          <a:gdLst/>
          <a:ahLst/>
          <a:cxnLst/>
          <a:rect l="0" t="0" r="0" b="0"/>
          <a:pathLst>
            <a:path>
              <a:moveTo>
                <a:pt x="760208" y="0"/>
              </a:moveTo>
              <a:lnTo>
                <a:pt x="760208" y="463173"/>
              </a:lnTo>
              <a:lnTo>
                <a:pt x="0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3290738" y="1435094"/>
          <a:ext cx="252273" cy="463173"/>
        </a:xfrm>
        <a:custGeom>
          <a:avLst/>
          <a:gdLst/>
          <a:ahLst/>
          <a:cxnLst/>
          <a:rect l="0" t="0" r="0" b="0"/>
          <a:pathLst>
            <a:path>
              <a:moveTo>
                <a:pt x="252273" y="0"/>
              </a:moveTo>
              <a:lnTo>
                <a:pt x="252273" y="463173"/>
              </a:lnTo>
              <a:lnTo>
                <a:pt x="0" y="46317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4C18-23F5-4240-94AF-B4BCFC0DE79C}">
      <dsp:nvSpPr>
        <dsp:cNvPr id="0" name=""/>
        <dsp:cNvSpPr/>
      </dsp:nvSpPr>
      <dsp:spPr>
        <a:xfrm>
          <a:off x="3543011" y="504247"/>
          <a:ext cx="1064729" cy="211448"/>
        </a:xfrm>
        <a:custGeom>
          <a:avLst/>
          <a:gdLst/>
          <a:ahLst/>
          <a:cxnLst/>
          <a:rect l="0" t="0" r="0" b="0"/>
          <a:pathLst>
            <a:path>
              <a:moveTo>
                <a:pt x="1064729" y="0"/>
              </a:moveTo>
              <a:lnTo>
                <a:pt x="1064729" y="105724"/>
              </a:lnTo>
              <a:lnTo>
                <a:pt x="0" y="105724"/>
              </a:lnTo>
              <a:lnTo>
                <a:pt x="0" y="21144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104291" y="798"/>
          <a:ext cx="1006898" cy="503449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/>
              </a:solidFill>
            </a:rPr>
            <a:t>Gulf catch</a:t>
          </a:r>
        </a:p>
      </dsp:txBody>
      <dsp:txXfrm>
        <a:off x="4104291" y="798"/>
        <a:ext cx="1006898" cy="503449"/>
      </dsp:txXfrm>
    </dsp:sp>
    <dsp:sp modelId="{85E9E0F9-B6A7-0E49-B964-C09C3893FC37}">
      <dsp:nvSpPr>
        <dsp:cNvPr id="0" name=""/>
        <dsp:cNvSpPr/>
      </dsp:nvSpPr>
      <dsp:spPr>
        <a:xfrm>
          <a:off x="3039562" y="715696"/>
          <a:ext cx="1006898" cy="719398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access permit</a:t>
          </a:r>
        </a:p>
      </dsp:txBody>
      <dsp:txXfrm>
        <a:off x="3039562" y="715696"/>
        <a:ext cx="1006898" cy="719398"/>
      </dsp:txXfrm>
    </dsp:sp>
    <dsp:sp modelId="{5A699509-7695-D341-9D41-4EF4E68073EB}">
      <dsp:nvSpPr>
        <dsp:cNvPr id="0" name=""/>
        <dsp:cNvSpPr/>
      </dsp:nvSpPr>
      <dsp:spPr>
        <a:xfrm>
          <a:off x="1358591" y="1646543"/>
          <a:ext cx="1932147" cy="50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(32%)</a:t>
          </a:r>
        </a:p>
      </dsp:txBody>
      <dsp:txXfrm>
        <a:off x="1358591" y="1646543"/>
        <a:ext cx="1932147" cy="503449"/>
      </dsp:txXfrm>
    </dsp:sp>
    <dsp:sp modelId="{2FC756FE-8DB7-4C45-BDFA-57D261B6001E}">
      <dsp:nvSpPr>
        <dsp:cNvPr id="0" name=""/>
        <dsp:cNvSpPr/>
      </dsp:nvSpPr>
      <dsp:spPr>
        <a:xfrm>
          <a:off x="557558" y="2361441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Western (40%)</a:t>
          </a:r>
        </a:p>
      </dsp:txBody>
      <dsp:txXfrm>
        <a:off x="557558" y="2361441"/>
        <a:ext cx="1006898" cy="503449"/>
      </dsp:txXfrm>
    </dsp:sp>
    <dsp:sp modelId="{032DC0B8-8BC3-BF4A-ABA2-171F1846D241}">
      <dsp:nvSpPr>
        <dsp:cNvPr id="0" name=""/>
        <dsp:cNvSpPr/>
      </dsp:nvSpPr>
      <dsp:spPr>
        <a:xfrm>
          <a:off x="2430389" y="2361441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(18%)</a:t>
          </a:r>
        </a:p>
      </dsp:txBody>
      <dsp:txXfrm>
        <a:off x="2430389" y="2361441"/>
        <a:ext cx="1006898" cy="503449"/>
      </dsp:txXfrm>
    </dsp:sp>
    <dsp:sp modelId="{3688BB12-013B-8F49-BFF1-F2BA1FB019B0}">
      <dsp:nvSpPr>
        <dsp:cNvPr id="0" name=""/>
        <dsp:cNvSpPr/>
      </dsp:nvSpPr>
      <dsp:spPr>
        <a:xfrm>
          <a:off x="557558" y="3076338"/>
          <a:ext cx="1006898" cy="503449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</a:t>
          </a:r>
        </a:p>
      </dsp:txBody>
      <dsp:txXfrm>
        <a:off x="557558" y="3076338"/>
        <a:ext cx="1006898" cy="503449"/>
      </dsp:txXfrm>
    </dsp:sp>
    <dsp:sp modelId="{450EC47E-4B61-0F4B-8A27-D406E94945D2}">
      <dsp:nvSpPr>
        <dsp:cNvPr id="0" name=""/>
        <dsp:cNvSpPr/>
      </dsp:nvSpPr>
      <dsp:spPr>
        <a:xfrm>
          <a:off x="1212042" y="3791236"/>
          <a:ext cx="1006898" cy="50344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Handline (21%)</a:t>
          </a:r>
        </a:p>
      </dsp:txBody>
      <dsp:txXfrm>
        <a:off x="1212042" y="3791236"/>
        <a:ext cx="1006898" cy="503449"/>
      </dsp:txXfrm>
    </dsp:sp>
    <dsp:sp modelId="{CFECB67A-F44F-E64B-8D03-8EFBD7830906}">
      <dsp:nvSpPr>
        <dsp:cNvPr id="0" name=""/>
        <dsp:cNvSpPr/>
      </dsp:nvSpPr>
      <dsp:spPr>
        <a:xfrm>
          <a:off x="1212042" y="4506134"/>
          <a:ext cx="1006898" cy="503449"/>
        </a:xfrm>
        <a:prstGeom prst="rect">
          <a:avLst/>
        </a:prstGeom>
        <a:solidFill>
          <a:schemeClr val="accent4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Gillnet (21%)</a:t>
          </a:r>
        </a:p>
      </dsp:txBody>
      <dsp:txXfrm>
        <a:off x="1212042" y="4506134"/>
        <a:ext cx="1006898" cy="503449"/>
      </dsp:txXfrm>
    </dsp:sp>
    <dsp:sp modelId="{8F77657B-E9D7-9E48-AFB2-A9FD394605DF}">
      <dsp:nvSpPr>
        <dsp:cNvPr id="0" name=""/>
        <dsp:cNvSpPr/>
      </dsp:nvSpPr>
      <dsp:spPr>
        <a:xfrm>
          <a:off x="4257909" y="715696"/>
          <a:ext cx="1918010" cy="50344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Recreational (68%)</a:t>
          </a:r>
        </a:p>
      </dsp:txBody>
      <dsp:txXfrm>
        <a:off x="4257909" y="715696"/>
        <a:ext cx="1918010" cy="50344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4CE510F-66CA-8F40-890D-9897A4F5796D}">
      <dsp:nvSpPr>
        <dsp:cNvPr id="0" name=""/>
        <dsp:cNvSpPr/>
      </dsp:nvSpPr>
      <dsp:spPr>
        <a:xfrm>
          <a:off x="4935571" y="1343901"/>
          <a:ext cx="722318" cy="25072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5361"/>
              </a:lnTo>
              <a:lnTo>
                <a:pt x="722318" y="125361"/>
              </a:lnTo>
              <a:lnTo>
                <a:pt x="722318" y="250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719154-F190-6F4E-955E-F824D90AE1EA}">
      <dsp:nvSpPr>
        <dsp:cNvPr id="0" name=""/>
        <dsp:cNvSpPr/>
      </dsp:nvSpPr>
      <dsp:spPr>
        <a:xfrm>
          <a:off x="2768616" y="4228059"/>
          <a:ext cx="125361" cy="549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00"/>
              </a:lnTo>
              <a:lnTo>
                <a:pt x="125361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87020DF-3E56-0746-927B-28FD9B92DA83}">
      <dsp:nvSpPr>
        <dsp:cNvPr id="0" name=""/>
        <dsp:cNvSpPr/>
      </dsp:nvSpPr>
      <dsp:spPr>
        <a:xfrm>
          <a:off x="2643255" y="4228059"/>
          <a:ext cx="125361" cy="549200"/>
        </a:xfrm>
        <a:custGeom>
          <a:avLst/>
          <a:gdLst/>
          <a:ahLst/>
          <a:cxnLst/>
          <a:rect l="0" t="0" r="0" b="0"/>
          <a:pathLst>
            <a:path>
              <a:moveTo>
                <a:pt x="125361" y="0"/>
              </a:moveTo>
              <a:lnTo>
                <a:pt x="125361" y="549200"/>
              </a:lnTo>
              <a:lnTo>
                <a:pt x="0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DE9F8-EEDE-214E-858C-491944A441A5}">
      <dsp:nvSpPr>
        <dsp:cNvPr id="0" name=""/>
        <dsp:cNvSpPr/>
      </dsp:nvSpPr>
      <dsp:spPr>
        <a:xfrm>
          <a:off x="1323979" y="3380379"/>
          <a:ext cx="847679" cy="5492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49200"/>
              </a:lnTo>
              <a:lnTo>
                <a:pt x="847679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E914A1A-DB3A-A94F-8909-21B964D82491}">
      <dsp:nvSpPr>
        <dsp:cNvPr id="0" name=""/>
        <dsp:cNvSpPr/>
      </dsp:nvSpPr>
      <dsp:spPr>
        <a:xfrm>
          <a:off x="1198618" y="3380379"/>
          <a:ext cx="125361" cy="549200"/>
        </a:xfrm>
        <a:custGeom>
          <a:avLst/>
          <a:gdLst/>
          <a:ahLst/>
          <a:cxnLst/>
          <a:rect l="0" t="0" r="0" b="0"/>
          <a:pathLst>
            <a:path>
              <a:moveTo>
                <a:pt x="125361" y="0"/>
              </a:moveTo>
              <a:lnTo>
                <a:pt x="125361" y="549200"/>
              </a:lnTo>
              <a:lnTo>
                <a:pt x="0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3DC58-EFB6-434A-9AF5-7E7CCA57D952}">
      <dsp:nvSpPr>
        <dsp:cNvPr id="0" name=""/>
        <dsp:cNvSpPr/>
      </dsp:nvSpPr>
      <dsp:spPr>
        <a:xfrm>
          <a:off x="1920936" y="2532700"/>
          <a:ext cx="2292316" cy="549200"/>
        </a:xfrm>
        <a:custGeom>
          <a:avLst/>
          <a:gdLst/>
          <a:ahLst/>
          <a:cxnLst/>
          <a:rect l="0" t="0" r="0" b="0"/>
          <a:pathLst>
            <a:path>
              <a:moveTo>
                <a:pt x="2292316" y="0"/>
              </a:moveTo>
              <a:lnTo>
                <a:pt x="2292316" y="549200"/>
              </a:lnTo>
              <a:lnTo>
                <a:pt x="0" y="54920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C664C18-23F5-4240-94AF-B4BCFC0DE79C}">
      <dsp:nvSpPr>
        <dsp:cNvPr id="0" name=""/>
        <dsp:cNvSpPr/>
      </dsp:nvSpPr>
      <dsp:spPr>
        <a:xfrm>
          <a:off x="4213253" y="1343901"/>
          <a:ext cx="722318" cy="250722"/>
        </a:xfrm>
        <a:custGeom>
          <a:avLst/>
          <a:gdLst/>
          <a:ahLst/>
          <a:cxnLst/>
          <a:rect l="0" t="0" r="0" b="0"/>
          <a:pathLst>
            <a:path>
              <a:moveTo>
                <a:pt x="722318" y="0"/>
              </a:moveTo>
              <a:lnTo>
                <a:pt x="722318" y="125361"/>
              </a:lnTo>
              <a:lnTo>
                <a:pt x="0" y="125361"/>
              </a:lnTo>
              <a:lnTo>
                <a:pt x="0" y="25072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174EC1-013E-1C44-B9D4-F672C05EB158}">
      <dsp:nvSpPr>
        <dsp:cNvPr id="0" name=""/>
        <dsp:cNvSpPr/>
      </dsp:nvSpPr>
      <dsp:spPr>
        <a:xfrm>
          <a:off x="4338614" y="746944"/>
          <a:ext cx="1193914" cy="596957"/>
        </a:xfrm>
        <a:prstGeom prst="rect">
          <a:avLst/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Atlantic catch</a:t>
          </a:r>
        </a:p>
      </dsp:txBody>
      <dsp:txXfrm>
        <a:off x="4338614" y="746944"/>
        <a:ext cx="1193914" cy="596957"/>
      </dsp:txXfrm>
    </dsp:sp>
    <dsp:sp modelId="{85E9E0F9-B6A7-0E49-B964-C09C3893FC37}">
      <dsp:nvSpPr>
        <dsp:cNvPr id="0" name=""/>
        <dsp:cNvSpPr/>
      </dsp:nvSpPr>
      <dsp:spPr>
        <a:xfrm>
          <a:off x="3616295" y="1594623"/>
          <a:ext cx="1193914" cy="938076"/>
        </a:xfrm>
        <a:prstGeom prst="rect">
          <a:avLst/>
        </a:prstGeom>
        <a:solidFill>
          <a:srgbClr val="BF900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Limited access permit</a:t>
          </a:r>
        </a:p>
      </dsp:txBody>
      <dsp:txXfrm>
        <a:off x="3616295" y="1594623"/>
        <a:ext cx="1193914" cy="938076"/>
      </dsp:txXfrm>
    </dsp:sp>
    <dsp:sp modelId="{5A699509-7695-D341-9D41-4EF4E68073EB}">
      <dsp:nvSpPr>
        <dsp:cNvPr id="0" name=""/>
        <dsp:cNvSpPr/>
      </dsp:nvSpPr>
      <dsp:spPr>
        <a:xfrm>
          <a:off x="727022" y="2783422"/>
          <a:ext cx="1193914" cy="59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Commercial (37.1%)</a:t>
          </a:r>
        </a:p>
      </dsp:txBody>
      <dsp:txXfrm>
        <a:off x="727022" y="2783422"/>
        <a:ext cx="1193914" cy="596957"/>
      </dsp:txXfrm>
    </dsp:sp>
    <dsp:sp modelId="{032DC0B8-8BC3-BF4A-ABA2-171F1846D241}">
      <dsp:nvSpPr>
        <dsp:cNvPr id="0" name=""/>
        <dsp:cNvSpPr/>
      </dsp:nvSpPr>
      <dsp:spPr>
        <a:xfrm>
          <a:off x="4704" y="3631101"/>
          <a:ext cx="1193914" cy="59695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Northern (23.04%)</a:t>
          </a:r>
        </a:p>
      </dsp:txBody>
      <dsp:txXfrm>
        <a:off x="4704" y="3631101"/>
        <a:ext cx="1193914" cy="596957"/>
      </dsp:txXfrm>
    </dsp:sp>
    <dsp:sp modelId="{3688BB12-013B-8F49-BFF1-F2BA1FB019B0}">
      <dsp:nvSpPr>
        <dsp:cNvPr id="0" name=""/>
        <dsp:cNvSpPr/>
      </dsp:nvSpPr>
      <dsp:spPr>
        <a:xfrm>
          <a:off x="2171659" y="3631101"/>
          <a:ext cx="1193914" cy="596957"/>
        </a:xfrm>
        <a:prstGeom prst="rect">
          <a:avLst/>
        </a:prstGeom>
        <a:solidFill>
          <a:srgbClr val="71AD47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Southern (76.96%)</a:t>
          </a:r>
        </a:p>
      </dsp:txBody>
      <dsp:txXfrm>
        <a:off x="2171659" y="3631101"/>
        <a:ext cx="1193914" cy="596957"/>
      </dsp:txXfrm>
    </dsp:sp>
    <dsp:sp modelId="{BFC9AA42-AD69-FE48-A116-03CF5258726A}">
      <dsp:nvSpPr>
        <dsp:cNvPr id="0" name=""/>
        <dsp:cNvSpPr/>
      </dsp:nvSpPr>
      <dsp:spPr>
        <a:xfrm>
          <a:off x="1449340" y="4478781"/>
          <a:ext cx="1193914" cy="596957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1 (60%)</a:t>
          </a:r>
        </a:p>
      </dsp:txBody>
      <dsp:txXfrm>
        <a:off x="1449340" y="4478781"/>
        <a:ext cx="1193914" cy="596957"/>
      </dsp:txXfrm>
    </dsp:sp>
    <dsp:sp modelId="{5D412978-BABC-BC4F-B8EB-ACC75CA51937}">
      <dsp:nvSpPr>
        <dsp:cNvPr id="0" name=""/>
        <dsp:cNvSpPr/>
      </dsp:nvSpPr>
      <dsp:spPr>
        <a:xfrm>
          <a:off x="2893977" y="4478781"/>
          <a:ext cx="1193914" cy="596957"/>
        </a:xfrm>
        <a:prstGeom prst="rect">
          <a:avLst/>
        </a:prstGeom>
        <a:solidFill>
          <a:srgbClr val="ED7D3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Season 2 (40%)</a:t>
          </a:r>
        </a:p>
      </dsp:txBody>
      <dsp:txXfrm>
        <a:off x="2893977" y="4478781"/>
        <a:ext cx="1193914" cy="596957"/>
      </dsp:txXfrm>
    </dsp:sp>
    <dsp:sp modelId="{8F77657B-E9D7-9E48-AFB2-A9FD394605DF}">
      <dsp:nvSpPr>
        <dsp:cNvPr id="0" name=""/>
        <dsp:cNvSpPr/>
      </dsp:nvSpPr>
      <dsp:spPr>
        <a:xfrm>
          <a:off x="5060932" y="1594623"/>
          <a:ext cx="1193914" cy="5969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Recreational (62.9%)</a:t>
          </a:r>
        </a:p>
      </dsp:txBody>
      <dsp:txXfrm>
        <a:off x="5060932" y="1594623"/>
        <a:ext cx="1193914" cy="5969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DEE5AA-5F22-5944-8A17-247C1E323D76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29EC6-C869-1E47-BAF2-18653E3AE5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00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554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0693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www.federalregister.gov</a:t>
            </a:r>
            <a:r>
              <a:rPr lang="en-US" dirty="0"/>
              <a:t>/documents/2023/12/26/2023-28324/fisheries-of-the-exclusive-economic-zone-off-alaska-inseason-adjustment-to-the-2024-gulf-of-alaska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729EC6-C869-1E47-BAF2-18653E3AE5F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4096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4/10/24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7.xml"/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12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6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6.xml"/><Relationship Id="rId9" Type="http://schemas.openxmlformats.org/officeDocument/2006/relationships/diagramLayout" Target="../diagrams/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77802375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B118C4-B430-CE42-FC72-BE36D30E765E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38F97E-5BA8-A0D6-4705-F16928C72A32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7CA4B3-AEF7-8005-C606-9982AA48963F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B8B960A-F563-0E30-A801-35888A53262B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6A8008-B42B-B599-F10B-B7915962FFD2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EFA734-D5B5-6659-C1AC-FBFA0291A74F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EDBEF1-84C6-EC1B-F679-F39FDD02D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0839"/>
            <a:ext cx="11279590" cy="393871"/>
          </a:xfrm>
        </p:spPr>
        <p:txBody>
          <a:bodyPr>
            <a:normAutofit/>
          </a:bodyPr>
          <a:lstStyle/>
          <a:p>
            <a:r>
              <a:rPr lang="en-US" sz="2000" dirty="0"/>
              <a:t>Current </a:t>
            </a:r>
            <a:r>
              <a:rPr lang="en-US" sz="2000" dirty="0" err="1"/>
              <a:t>BSAIPacific</a:t>
            </a:r>
            <a:r>
              <a:rPr lang="en-US" sz="2000" dirty="0"/>
              <a:t> cod allocations with PCTC Program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88BA30-B27D-0F9B-2DD7-882DA9CE5787}"/>
              </a:ext>
            </a:extLst>
          </p:cNvPr>
          <p:cNvSpPr/>
          <p:nvPr/>
        </p:nvSpPr>
        <p:spPr>
          <a:xfrm>
            <a:off x="1606952" y="348146"/>
            <a:ext cx="1203767" cy="5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AI TAC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3349A19-669A-FE8A-9C7D-B47DE30AD010}"/>
              </a:ext>
            </a:extLst>
          </p:cNvPr>
          <p:cNvSpPr/>
          <p:nvPr/>
        </p:nvSpPr>
        <p:spPr>
          <a:xfrm>
            <a:off x="1606951" y="1233088"/>
            <a:ext cx="1203767" cy="57873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 TAC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F08FE9E-46E8-8A2E-7223-706BD17D83A3}"/>
              </a:ext>
            </a:extLst>
          </p:cNvPr>
          <p:cNvSpPr/>
          <p:nvPr/>
        </p:nvSpPr>
        <p:spPr>
          <a:xfrm>
            <a:off x="-3857" y="856236"/>
            <a:ext cx="1203767" cy="837422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CDQ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10.7% of each TAC</a:t>
            </a:r>
          </a:p>
          <a:p>
            <a:pPr algn="ctr"/>
            <a:r>
              <a:rPr lang="en-US" sz="1200" i="1" dirty="0">
                <a:solidFill>
                  <a:schemeClr val="tx1"/>
                </a:solidFill>
              </a:rPr>
              <a:t>0.7% to WACDA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BF32152-4075-066A-9D8D-FCB4509920B5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1153610" y="637513"/>
            <a:ext cx="453342" cy="21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A597DB-0425-E7FF-D18C-CA84C459FA3A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1144927" y="1435961"/>
            <a:ext cx="462024" cy="86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5D4A7706-8370-99A1-0432-F006F4221CE6}"/>
              </a:ext>
            </a:extLst>
          </p:cNvPr>
          <p:cNvSpPr/>
          <p:nvPr/>
        </p:nvSpPr>
        <p:spPr>
          <a:xfrm>
            <a:off x="3123715" y="440742"/>
            <a:ext cx="1203767" cy="1081713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BSAI non-CDQ TAC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17F37F4-329F-3C84-8227-90BDEA494047}"/>
              </a:ext>
            </a:extLst>
          </p:cNvPr>
          <p:cNvCxnSpPr>
            <a:cxnSpLocks/>
          </p:cNvCxnSpPr>
          <p:nvPr/>
        </p:nvCxnSpPr>
        <p:spPr>
          <a:xfrm>
            <a:off x="2810719" y="570044"/>
            <a:ext cx="310830" cy="2187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E635067-23F6-A96B-62B2-C8DBF0B55FC2}"/>
              </a:ext>
            </a:extLst>
          </p:cNvPr>
          <p:cNvCxnSpPr>
            <a:cxnSpLocks/>
          </p:cNvCxnSpPr>
          <p:nvPr/>
        </p:nvCxnSpPr>
        <p:spPr>
          <a:xfrm flipV="1">
            <a:off x="2822415" y="1233088"/>
            <a:ext cx="299134" cy="2893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F4A050F4-BD74-4EC3-955D-F14A7A351933}"/>
              </a:ext>
            </a:extLst>
          </p:cNvPr>
          <p:cNvSpPr/>
          <p:nvPr/>
        </p:nvSpPr>
        <p:spPr>
          <a:xfrm>
            <a:off x="4835267" y="5477566"/>
            <a:ext cx="772941" cy="937537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LLP Quota share (LLP QS)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77.5%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0FDF5F0-4BCE-41D6-75B6-8DD9DA1EF6B2}"/>
              </a:ext>
            </a:extLst>
          </p:cNvPr>
          <p:cNvSpPr/>
          <p:nvPr/>
        </p:nvSpPr>
        <p:spPr>
          <a:xfrm>
            <a:off x="5712528" y="5477566"/>
            <a:ext cx="857874" cy="94397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Processor Quota share (PQS)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22.5%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DE64AE8-9537-FDF5-9907-84735BDDE497}"/>
              </a:ext>
            </a:extLst>
          </p:cNvPr>
          <p:cNvCxnSpPr>
            <a:cxnSpLocks/>
          </p:cNvCxnSpPr>
          <p:nvPr/>
        </p:nvCxnSpPr>
        <p:spPr>
          <a:xfrm>
            <a:off x="5134959" y="4003061"/>
            <a:ext cx="173558" cy="3361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B5A4F4-32B1-1232-5176-7E546BA59372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5851536" y="3549203"/>
            <a:ext cx="2011060" cy="118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41D35671-DD9B-4C36-C990-4433785ABB49}"/>
              </a:ext>
            </a:extLst>
          </p:cNvPr>
          <p:cNvSpPr/>
          <p:nvPr/>
        </p:nvSpPr>
        <p:spPr>
          <a:xfrm>
            <a:off x="5146622" y="4313968"/>
            <a:ext cx="1203768" cy="57873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A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1/20-4/1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2AC1AE1-108D-2815-7527-C11973F074D9}"/>
              </a:ext>
            </a:extLst>
          </p:cNvPr>
          <p:cNvCxnSpPr>
            <a:cxnSpLocks/>
          </p:cNvCxnSpPr>
          <p:nvPr/>
        </p:nvCxnSpPr>
        <p:spPr>
          <a:xfrm>
            <a:off x="4312413" y="556219"/>
            <a:ext cx="764172" cy="12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8EA64843-7A0B-D62A-4A4C-5BEE56A270ED}"/>
              </a:ext>
            </a:extLst>
          </p:cNvPr>
          <p:cNvSpPr/>
          <p:nvPr/>
        </p:nvSpPr>
        <p:spPr>
          <a:xfrm>
            <a:off x="7862596" y="3378402"/>
            <a:ext cx="1654700" cy="57873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C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6/10-11/1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F983BB4-C6AA-29F5-53DD-7C14DD979F5F}"/>
              </a:ext>
            </a:extLst>
          </p:cNvPr>
          <p:cNvCxnSpPr>
            <a:cxnSpLocks/>
          </p:cNvCxnSpPr>
          <p:nvPr/>
        </p:nvCxnSpPr>
        <p:spPr>
          <a:xfrm flipH="1">
            <a:off x="946712" y="1522455"/>
            <a:ext cx="2174837" cy="688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3D19D-6C03-9CE0-C429-C420F47AE998}"/>
              </a:ext>
            </a:extLst>
          </p:cNvPr>
          <p:cNvSpPr/>
          <p:nvPr/>
        </p:nvSpPr>
        <p:spPr>
          <a:xfrm>
            <a:off x="6556082" y="4329818"/>
            <a:ext cx="1289667" cy="57873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B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4/1-6/10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30F450D-B3CE-CC6D-9C15-70422D7DF5B0}"/>
              </a:ext>
            </a:extLst>
          </p:cNvPr>
          <p:cNvSpPr/>
          <p:nvPr/>
        </p:nvSpPr>
        <p:spPr>
          <a:xfrm>
            <a:off x="6664799" y="5469263"/>
            <a:ext cx="506070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LLP QS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08709BF-437E-2B28-2A10-B77A04D7E7F1}"/>
              </a:ext>
            </a:extLst>
          </p:cNvPr>
          <p:cNvSpPr/>
          <p:nvPr/>
        </p:nvSpPr>
        <p:spPr>
          <a:xfrm>
            <a:off x="7265266" y="5469263"/>
            <a:ext cx="44060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PQS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384D19E-BC2A-7368-5E7D-707C9E1BEA9A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6103991" y="4912458"/>
            <a:ext cx="37474" cy="5651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F9B1CD6-EF0C-D75D-63E5-384DA9180D52}"/>
              </a:ext>
            </a:extLst>
          </p:cNvPr>
          <p:cNvCxnSpPr>
            <a:cxnSpLocks/>
          </p:cNvCxnSpPr>
          <p:nvPr/>
        </p:nvCxnSpPr>
        <p:spPr>
          <a:xfrm flipH="1">
            <a:off x="6881449" y="4899213"/>
            <a:ext cx="36385" cy="494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F785381-2229-AF74-B5C9-E056B4F1A92F}"/>
              </a:ext>
            </a:extLst>
          </p:cNvPr>
          <p:cNvCxnSpPr>
            <a:cxnSpLocks/>
          </p:cNvCxnSpPr>
          <p:nvPr/>
        </p:nvCxnSpPr>
        <p:spPr>
          <a:xfrm flipH="1">
            <a:off x="4928686" y="4587382"/>
            <a:ext cx="217935" cy="1679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F04D134-F1D0-B90D-C6FF-DD171F658CF2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221738" y="4949179"/>
            <a:ext cx="100050" cy="52838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3FC85B5B-1EDE-E685-7160-79834BF3D21C}"/>
              </a:ext>
            </a:extLst>
          </p:cNvPr>
          <p:cNvSpPr/>
          <p:nvPr/>
        </p:nvSpPr>
        <p:spPr>
          <a:xfrm>
            <a:off x="5110654" y="279043"/>
            <a:ext cx="1289667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Hook-and-line/pot gear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C75C5BF-C51C-D5E6-ACFE-7FCC0CEE10DA}"/>
              </a:ext>
            </a:extLst>
          </p:cNvPr>
          <p:cNvSpPr/>
          <p:nvPr/>
        </p:nvSpPr>
        <p:spPr>
          <a:xfrm>
            <a:off x="6538660" y="35900"/>
            <a:ext cx="3520462" cy="337132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ICA (500 mt); </a:t>
            </a:r>
            <a:r>
              <a:rPr lang="en-US" sz="1200" i="1" dirty="0">
                <a:solidFill>
                  <a:schemeClr val="tx1"/>
                </a:solidFill>
              </a:rPr>
              <a:t>anticipated incidental catch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38C4512-F891-74FA-F811-04219F4E3E91}"/>
              </a:ext>
            </a:extLst>
          </p:cNvPr>
          <p:cNvSpPr/>
          <p:nvPr/>
        </p:nvSpPr>
        <p:spPr>
          <a:xfrm>
            <a:off x="6542949" y="519104"/>
            <a:ext cx="2091634" cy="337132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 catcher/processors (48.7%)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A6F87358-43F6-D728-79F8-4A453987133D}"/>
              </a:ext>
            </a:extLst>
          </p:cNvPr>
          <p:cNvSpPr/>
          <p:nvPr/>
        </p:nvSpPr>
        <p:spPr>
          <a:xfrm>
            <a:off x="6133712" y="1001752"/>
            <a:ext cx="2091634" cy="337132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 catcher vessels &gt;60ft (0.2%)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CB851E1B-E7E5-49D4-C657-208D67389445}"/>
              </a:ext>
            </a:extLst>
          </p:cNvPr>
          <p:cNvCxnSpPr>
            <a:cxnSpLocks/>
            <a:endCxn id="55" idx="1"/>
          </p:cNvCxnSpPr>
          <p:nvPr/>
        </p:nvCxnSpPr>
        <p:spPr>
          <a:xfrm flipV="1">
            <a:off x="6400321" y="204466"/>
            <a:ext cx="138339" cy="745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5BD05F9-A461-6908-0C5E-D9496755B1B0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6402249" y="687670"/>
            <a:ext cx="140700" cy="215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27846B48-34C7-E0C3-3E5A-32520AFC6628}"/>
              </a:ext>
            </a:extLst>
          </p:cNvPr>
          <p:cNvCxnSpPr>
            <a:cxnSpLocks/>
          </p:cNvCxnSpPr>
          <p:nvPr/>
        </p:nvCxnSpPr>
        <p:spPr>
          <a:xfrm>
            <a:off x="6133712" y="865050"/>
            <a:ext cx="227826" cy="1604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D4C7C795-D01D-3028-D0F0-466D31933E0A}"/>
              </a:ext>
            </a:extLst>
          </p:cNvPr>
          <p:cNvSpPr/>
          <p:nvPr/>
        </p:nvSpPr>
        <p:spPr>
          <a:xfrm>
            <a:off x="246026" y="2256143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Pot catcher/ processor (1.5%)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BDE9DE13-9495-C7D4-3224-1FA23D457E50}"/>
              </a:ext>
            </a:extLst>
          </p:cNvPr>
          <p:cNvSpPr/>
          <p:nvPr/>
        </p:nvSpPr>
        <p:spPr>
          <a:xfrm>
            <a:off x="1643877" y="2261701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Pot catcher vessel &gt; 60ft(8.4%)</a:t>
            </a:r>
          </a:p>
        </p:txBody>
      </p: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2E41E78-2E4E-B07E-926B-575F4DDEC2A2}"/>
              </a:ext>
            </a:extLst>
          </p:cNvPr>
          <p:cNvCxnSpPr>
            <a:cxnSpLocks/>
            <a:endCxn id="67" idx="0"/>
          </p:cNvCxnSpPr>
          <p:nvPr/>
        </p:nvCxnSpPr>
        <p:spPr>
          <a:xfrm flipH="1">
            <a:off x="2208834" y="1522455"/>
            <a:ext cx="1341942" cy="7392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AB5BE98-4ECE-0CE0-CB05-871F18BDD867}"/>
              </a:ext>
            </a:extLst>
          </p:cNvPr>
          <p:cNvCxnSpPr>
            <a:cxnSpLocks/>
            <a:endCxn id="72" idx="0"/>
          </p:cNvCxnSpPr>
          <p:nvPr/>
        </p:nvCxnSpPr>
        <p:spPr>
          <a:xfrm flipH="1">
            <a:off x="3444762" y="1525081"/>
            <a:ext cx="388352" cy="7471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1B161667-C349-E78E-9014-53D51499FA70}"/>
              </a:ext>
            </a:extLst>
          </p:cNvPr>
          <p:cNvSpPr/>
          <p:nvPr/>
        </p:nvSpPr>
        <p:spPr>
          <a:xfrm>
            <a:off x="2879805" y="2272234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Hook-and-line/pot &lt; 60ft (2%)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128104A-FA3A-74E3-5CC3-F884C276ED1E}"/>
              </a:ext>
            </a:extLst>
          </p:cNvPr>
          <p:cNvSpPr/>
          <p:nvPr/>
        </p:nvSpPr>
        <p:spPr>
          <a:xfrm>
            <a:off x="4736403" y="3420647"/>
            <a:ext cx="1129913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Trawl catcher vessels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(22.1%)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3DCBBF95-7740-EC47-AA0D-D9861953886E}"/>
              </a:ext>
            </a:extLst>
          </p:cNvPr>
          <p:cNvSpPr/>
          <p:nvPr/>
        </p:nvSpPr>
        <p:spPr>
          <a:xfrm>
            <a:off x="4634719" y="4758760"/>
            <a:ext cx="439868" cy="337132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ICA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1842FC36-4DB0-857A-9CDF-3542BE5E6023}"/>
              </a:ext>
            </a:extLst>
          </p:cNvPr>
          <p:cNvCxnSpPr>
            <a:cxnSpLocks/>
          </p:cNvCxnSpPr>
          <p:nvPr/>
        </p:nvCxnSpPr>
        <p:spPr>
          <a:xfrm>
            <a:off x="4240822" y="1525081"/>
            <a:ext cx="594445" cy="19791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E8DB8F31-1668-1A7F-C921-C656A03B078B}"/>
              </a:ext>
            </a:extLst>
          </p:cNvPr>
          <p:cNvSpPr/>
          <p:nvPr/>
        </p:nvSpPr>
        <p:spPr>
          <a:xfrm>
            <a:off x="15394" y="3527388"/>
            <a:ext cx="828821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A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172966C8-C785-4E31-6EE4-3A835561AAB1}"/>
              </a:ext>
            </a:extLst>
          </p:cNvPr>
          <p:cNvSpPr/>
          <p:nvPr/>
        </p:nvSpPr>
        <p:spPr>
          <a:xfrm>
            <a:off x="943441" y="3397362"/>
            <a:ext cx="828822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Season B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0B111BEF-0BEB-B9D4-C6C5-C447BFC5A65D}"/>
              </a:ext>
            </a:extLst>
          </p:cNvPr>
          <p:cNvCxnSpPr>
            <a:cxnSpLocks/>
          </p:cNvCxnSpPr>
          <p:nvPr/>
        </p:nvCxnSpPr>
        <p:spPr>
          <a:xfrm flipH="1">
            <a:off x="256753" y="2858373"/>
            <a:ext cx="346104" cy="6458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FB10E484-CFA0-4F7F-4A7B-09EA7090FABE}"/>
              </a:ext>
            </a:extLst>
          </p:cNvPr>
          <p:cNvCxnSpPr>
            <a:cxnSpLocks/>
          </p:cNvCxnSpPr>
          <p:nvPr/>
        </p:nvCxnSpPr>
        <p:spPr>
          <a:xfrm>
            <a:off x="995684" y="2858373"/>
            <a:ext cx="157926" cy="5154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Rectangle 85">
            <a:extLst>
              <a:ext uri="{FF2B5EF4-FFF2-40B4-BE49-F238E27FC236}">
                <a16:creationId xmlns:a16="http://schemas.microsoft.com/office/drawing/2014/main" id="{A8DE1A77-499D-381C-11C1-8E172F42208E}"/>
              </a:ext>
            </a:extLst>
          </p:cNvPr>
          <p:cNvSpPr/>
          <p:nvPr/>
        </p:nvSpPr>
        <p:spPr>
          <a:xfrm>
            <a:off x="1785840" y="3010800"/>
            <a:ext cx="207628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1D0D35BF-05B1-F508-BA0C-E19009CB6AA2}"/>
              </a:ext>
            </a:extLst>
          </p:cNvPr>
          <p:cNvSpPr/>
          <p:nvPr/>
        </p:nvSpPr>
        <p:spPr>
          <a:xfrm>
            <a:off x="1997952" y="3003078"/>
            <a:ext cx="196321" cy="3259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CCD0C4DD-DE39-14A6-1196-387521B83602}"/>
              </a:ext>
            </a:extLst>
          </p:cNvPr>
          <p:cNvCxnSpPr>
            <a:cxnSpLocks/>
            <a:endCxn id="86" idx="0"/>
          </p:cNvCxnSpPr>
          <p:nvPr/>
        </p:nvCxnSpPr>
        <p:spPr>
          <a:xfrm flipH="1">
            <a:off x="1889654" y="2858373"/>
            <a:ext cx="65431" cy="1524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294532D9-ED01-63A0-85E9-D98F6E62300A}"/>
              </a:ext>
            </a:extLst>
          </p:cNvPr>
          <p:cNvCxnSpPr>
            <a:cxnSpLocks/>
            <a:endCxn id="87" idx="0"/>
          </p:cNvCxnSpPr>
          <p:nvPr/>
        </p:nvCxnSpPr>
        <p:spPr>
          <a:xfrm flipH="1">
            <a:off x="2096113" y="2850208"/>
            <a:ext cx="25099" cy="1528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ABC769E-1A16-9B84-5F21-E5D386CD0DBC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5851536" y="3999381"/>
            <a:ext cx="1349380" cy="3304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Rectangle 97">
            <a:extLst>
              <a:ext uri="{FF2B5EF4-FFF2-40B4-BE49-F238E27FC236}">
                <a16:creationId xmlns:a16="http://schemas.microsoft.com/office/drawing/2014/main" id="{2158B116-D841-0334-B090-54ADFB1B7307}"/>
              </a:ext>
            </a:extLst>
          </p:cNvPr>
          <p:cNvSpPr/>
          <p:nvPr/>
        </p:nvSpPr>
        <p:spPr>
          <a:xfrm>
            <a:off x="8098249" y="4699099"/>
            <a:ext cx="439868" cy="337132"/>
          </a:xfrm>
          <a:prstGeom prst="rect">
            <a:avLst/>
          </a:prstGeom>
          <a:solidFill>
            <a:srgbClr val="C9C9C9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ICA</a:t>
            </a:r>
            <a:endParaRPr lang="en-US" sz="1200" i="1" dirty="0">
              <a:solidFill>
                <a:schemeClr val="tx1"/>
              </a:solidFill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5DCCF516-CF23-AEAD-DC8D-D1F00EAE673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7845749" y="4619185"/>
            <a:ext cx="255618" cy="1344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C40A3731-CF60-5EA1-33FB-E932E0382E4D}"/>
              </a:ext>
            </a:extLst>
          </p:cNvPr>
          <p:cNvSpPr/>
          <p:nvPr/>
        </p:nvSpPr>
        <p:spPr>
          <a:xfrm>
            <a:off x="3596736" y="4052027"/>
            <a:ext cx="5093211" cy="2823368"/>
          </a:xfrm>
          <a:prstGeom prst="rect">
            <a:avLst/>
          </a:prstGeom>
          <a:noFill/>
          <a:ln w="57150">
            <a:solidFill>
              <a:srgbClr val="BF90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E2B52671-4F89-49AA-08D1-8030C31FEC9D}"/>
              </a:ext>
            </a:extLst>
          </p:cNvPr>
          <p:cNvSpPr txBox="1"/>
          <p:nvPr/>
        </p:nvSpPr>
        <p:spPr>
          <a:xfrm>
            <a:off x="6857066" y="6533447"/>
            <a:ext cx="1616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BF9001"/>
                </a:solidFill>
              </a:rPr>
              <a:t>PCTC Program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B82CAC97-9AF6-52D0-3177-7EDEE56DCF14}"/>
              </a:ext>
            </a:extLst>
          </p:cNvPr>
          <p:cNvCxnSpPr>
            <a:cxnSpLocks/>
          </p:cNvCxnSpPr>
          <p:nvPr/>
        </p:nvCxnSpPr>
        <p:spPr>
          <a:xfrm flipH="1">
            <a:off x="7485568" y="4923127"/>
            <a:ext cx="36385" cy="4947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Rectangle 110">
            <a:extLst>
              <a:ext uri="{FF2B5EF4-FFF2-40B4-BE49-F238E27FC236}">
                <a16:creationId xmlns:a16="http://schemas.microsoft.com/office/drawing/2014/main" id="{9C02BE33-D594-45A0-092A-0ECB028D9AAE}"/>
              </a:ext>
            </a:extLst>
          </p:cNvPr>
          <p:cNvSpPr/>
          <p:nvPr/>
        </p:nvSpPr>
        <p:spPr>
          <a:xfrm>
            <a:off x="4951753" y="2566239"/>
            <a:ext cx="150397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AFA trawl catcher/processors (2.3%)</a:t>
            </a:r>
          </a:p>
        </p:txBody>
      </p: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B98A93E3-4447-16DF-B987-43A318E762EA}"/>
              </a:ext>
            </a:extLst>
          </p:cNvPr>
          <p:cNvCxnSpPr>
            <a:cxnSpLocks/>
            <a:endCxn id="111" idx="1"/>
          </p:cNvCxnSpPr>
          <p:nvPr/>
        </p:nvCxnSpPr>
        <p:spPr>
          <a:xfrm>
            <a:off x="4322714" y="1540488"/>
            <a:ext cx="629039" cy="131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401AD2-0CB6-C65E-3FD6-3339C92A74F4}"/>
              </a:ext>
            </a:extLst>
          </p:cNvPr>
          <p:cNvSpPr/>
          <p:nvPr/>
        </p:nvSpPr>
        <p:spPr>
          <a:xfrm>
            <a:off x="6593891" y="2517514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102D9B6-E761-4493-423D-1C2E26407F33}"/>
              </a:ext>
            </a:extLst>
          </p:cNvPr>
          <p:cNvSpPr/>
          <p:nvPr/>
        </p:nvSpPr>
        <p:spPr>
          <a:xfrm>
            <a:off x="6595658" y="2741519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C3D3153C-48BE-5E34-F630-2C7091AAEA58}"/>
              </a:ext>
            </a:extLst>
          </p:cNvPr>
          <p:cNvCxnSpPr>
            <a:cxnSpLocks/>
          </p:cNvCxnSpPr>
          <p:nvPr/>
        </p:nvCxnSpPr>
        <p:spPr>
          <a:xfrm flipV="1">
            <a:off x="6427008" y="2710335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3C94F2B-6006-0176-EB19-3DF2D5157C9D}"/>
              </a:ext>
            </a:extLst>
          </p:cNvPr>
          <p:cNvSpPr/>
          <p:nvPr/>
        </p:nvSpPr>
        <p:spPr>
          <a:xfrm>
            <a:off x="6602062" y="2955391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31" name="Straight Arrow Connector 130">
            <a:extLst>
              <a:ext uri="{FF2B5EF4-FFF2-40B4-BE49-F238E27FC236}">
                <a16:creationId xmlns:a16="http://schemas.microsoft.com/office/drawing/2014/main" id="{310C7CFE-960D-5FB0-777B-E071A7724BB5}"/>
              </a:ext>
            </a:extLst>
          </p:cNvPr>
          <p:cNvCxnSpPr>
            <a:cxnSpLocks/>
          </p:cNvCxnSpPr>
          <p:nvPr/>
        </p:nvCxnSpPr>
        <p:spPr>
          <a:xfrm>
            <a:off x="6442449" y="2843975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1ED51C08-30BF-66E7-4177-2FF7966C4CE8}"/>
              </a:ext>
            </a:extLst>
          </p:cNvPr>
          <p:cNvCxnSpPr>
            <a:cxnSpLocks/>
          </p:cNvCxnSpPr>
          <p:nvPr/>
        </p:nvCxnSpPr>
        <p:spPr>
          <a:xfrm>
            <a:off x="6441477" y="2950151"/>
            <a:ext cx="146242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D7358879-EFAA-F099-C516-192DB155CD7F}"/>
              </a:ext>
            </a:extLst>
          </p:cNvPr>
          <p:cNvSpPr/>
          <p:nvPr/>
        </p:nvSpPr>
        <p:spPr>
          <a:xfrm>
            <a:off x="4951753" y="1911125"/>
            <a:ext cx="150397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Amendment 80 (13.4%)</a:t>
            </a:r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1A8C8F7C-3B21-DFA4-7A8B-836D919D0D6E}"/>
              </a:ext>
            </a:extLst>
          </p:cNvPr>
          <p:cNvCxnSpPr>
            <a:cxnSpLocks/>
            <a:endCxn id="135" idx="1"/>
          </p:cNvCxnSpPr>
          <p:nvPr/>
        </p:nvCxnSpPr>
        <p:spPr>
          <a:xfrm>
            <a:off x="4322714" y="885374"/>
            <a:ext cx="629039" cy="131511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 136">
            <a:extLst>
              <a:ext uri="{FF2B5EF4-FFF2-40B4-BE49-F238E27FC236}">
                <a16:creationId xmlns:a16="http://schemas.microsoft.com/office/drawing/2014/main" id="{19DBA737-57D8-A0BF-4CA7-E698095E65CD}"/>
              </a:ext>
            </a:extLst>
          </p:cNvPr>
          <p:cNvSpPr/>
          <p:nvPr/>
        </p:nvSpPr>
        <p:spPr>
          <a:xfrm>
            <a:off x="6569559" y="1832358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F20AE067-823A-F992-5B89-0C8BE562935E}"/>
              </a:ext>
            </a:extLst>
          </p:cNvPr>
          <p:cNvSpPr/>
          <p:nvPr/>
        </p:nvSpPr>
        <p:spPr>
          <a:xfrm>
            <a:off x="6571326" y="2056363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FAF838B4-5692-7E2F-FF8B-CD97B800DCF7}"/>
              </a:ext>
            </a:extLst>
          </p:cNvPr>
          <p:cNvCxnSpPr>
            <a:cxnSpLocks/>
          </p:cNvCxnSpPr>
          <p:nvPr/>
        </p:nvCxnSpPr>
        <p:spPr>
          <a:xfrm flipV="1">
            <a:off x="6402676" y="2025179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AD385F6D-4AE2-3C2C-67BF-7FB663163702}"/>
              </a:ext>
            </a:extLst>
          </p:cNvPr>
          <p:cNvSpPr/>
          <p:nvPr/>
        </p:nvSpPr>
        <p:spPr>
          <a:xfrm>
            <a:off x="6577730" y="2270235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6EBFBBB-4D23-27AF-534F-38F82CBE41B6}"/>
              </a:ext>
            </a:extLst>
          </p:cNvPr>
          <p:cNvCxnSpPr>
            <a:cxnSpLocks/>
          </p:cNvCxnSpPr>
          <p:nvPr/>
        </p:nvCxnSpPr>
        <p:spPr>
          <a:xfrm>
            <a:off x="6418117" y="2158819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634F1A50-6386-560F-29EF-136EEA01B83A}"/>
              </a:ext>
            </a:extLst>
          </p:cNvPr>
          <p:cNvCxnSpPr>
            <a:cxnSpLocks/>
          </p:cNvCxnSpPr>
          <p:nvPr/>
        </p:nvCxnSpPr>
        <p:spPr>
          <a:xfrm>
            <a:off x="6417145" y="2264995"/>
            <a:ext cx="146242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Rectangle 142">
            <a:extLst>
              <a:ext uri="{FF2B5EF4-FFF2-40B4-BE49-F238E27FC236}">
                <a16:creationId xmlns:a16="http://schemas.microsoft.com/office/drawing/2014/main" id="{AA6CA0DD-31D7-A552-9040-664E9E0842C2}"/>
              </a:ext>
            </a:extLst>
          </p:cNvPr>
          <p:cNvSpPr/>
          <p:nvPr/>
        </p:nvSpPr>
        <p:spPr>
          <a:xfrm>
            <a:off x="7137100" y="1533325"/>
            <a:ext cx="1503975" cy="578734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Jig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(1.4%)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9D903E87-1F93-F097-DB7C-7216BE64DD52}"/>
              </a:ext>
            </a:extLst>
          </p:cNvPr>
          <p:cNvCxnSpPr>
            <a:cxnSpLocks/>
            <a:endCxn id="143" idx="1"/>
          </p:cNvCxnSpPr>
          <p:nvPr/>
        </p:nvCxnSpPr>
        <p:spPr>
          <a:xfrm>
            <a:off x="4333948" y="747185"/>
            <a:ext cx="2803152" cy="107550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ectangle 144">
            <a:extLst>
              <a:ext uri="{FF2B5EF4-FFF2-40B4-BE49-F238E27FC236}">
                <a16:creationId xmlns:a16="http://schemas.microsoft.com/office/drawing/2014/main" id="{4B0E1D38-B06D-DEFC-6838-35645692A501}"/>
              </a:ext>
            </a:extLst>
          </p:cNvPr>
          <p:cNvSpPr/>
          <p:nvPr/>
        </p:nvSpPr>
        <p:spPr>
          <a:xfrm>
            <a:off x="8754906" y="1454558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B51A4AD-E598-C5EA-7956-1B96B00E59F9}"/>
              </a:ext>
            </a:extLst>
          </p:cNvPr>
          <p:cNvSpPr/>
          <p:nvPr/>
        </p:nvSpPr>
        <p:spPr>
          <a:xfrm>
            <a:off x="8756673" y="1678563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F8845D14-D203-C4D8-EDDE-63AEFA412973}"/>
              </a:ext>
            </a:extLst>
          </p:cNvPr>
          <p:cNvCxnSpPr>
            <a:cxnSpLocks/>
          </p:cNvCxnSpPr>
          <p:nvPr/>
        </p:nvCxnSpPr>
        <p:spPr>
          <a:xfrm flipV="1">
            <a:off x="8588023" y="1647379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15B19B3F-41F9-3A7F-5640-CEE391AC14F9}"/>
              </a:ext>
            </a:extLst>
          </p:cNvPr>
          <p:cNvSpPr/>
          <p:nvPr/>
        </p:nvSpPr>
        <p:spPr>
          <a:xfrm>
            <a:off x="8763077" y="1892435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C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05C957C2-EEBA-950E-E88E-CF4B287E9EB4}"/>
              </a:ext>
            </a:extLst>
          </p:cNvPr>
          <p:cNvCxnSpPr>
            <a:cxnSpLocks/>
          </p:cNvCxnSpPr>
          <p:nvPr/>
        </p:nvCxnSpPr>
        <p:spPr>
          <a:xfrm>
            <a:off x="8603464" y="1781019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50082042-D0C4-2601-3F34-0AAD368EE359}"/>
              </a:ext>
            </a:extLst>
          </p:cNvPr>
          <p:cNvCxnSpPr>
            <a:cxnSpLocks/>
          </p:cNvCxnSpPr>
          <p:nvPr/>
        </p:nvCxnSpPr>
        <p:spPr>
          <a:xfrm>
            <a:off x="8602492" y="1887195"/>
            <a:ext cx="146242" cy="7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6D142D19-A829-67F7-2046-2E210E41E063}"/>
              </a:ext>
            </a:extLst>
          </p:cNvPr>
          <p:cNvCxnSpPr>
            <a:cxnSpLocks/>
            <a:stCxn id="28" idx="1"/>
            <a:endCxn id="154" idx="3"/>
          </p:cNvCxnSpPr>
          <p:nvPr/>
        </p:nvCxnSpPr>
        <p:spPr>
          <a:xfrm flipH="1">
            <a:off x="4591941" y="4603335"/>
            <a:ext cx="554681" cy="636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E7A18F0-9433-3764-5970-FC9B203E2B74}"/>
              </a:ext>
            </a:extLst>
          </p:cNvPr>
          <p:cNvSpPr/>
          <p:nvPr/>
        </p:nvSpPr>
        <p:spPr>
          <a:xfrm>
            <a:off x="3825319" y="4125143"/>
            <a:ext cx="766622" cy="1083679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Adak or Atka shore-plant set-aside</a:t>
            </a:r>
            <a:endParaRPr lang="en-US" sz="1200" i="1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56B0D39-A0A6-9840-C1E6-156D58E6C06F}"/>
              </a:ext>
            </a:extLst>
          </p:cNvPr>
          <p:cNvSpPr/>
          <p:nvPr/>
        </p:nvSpPr>
        <p:spPr>
          <a:xfrm>
            <a:off x="8363294" y="924054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4CE26A38-CFB1-B347-B94A-5F307D44BC96}"/>
              </a:ext>
            </a:extLst>
          </p:cNvPr>
          <p:cNvSpPr/>
          <p:nvPr/>
        </p:nvSpPr>
        <p:spPr>
          <a:xfrm>
            <a:off x="8365061" y="1148059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10D324AF-66AF-CB85-540D-C291DEC1430B}"/>
              </a:ext>
            </a:extLst>
          </p:cNvPr>
          <p:cNvCxnSpPr>
            <a:cxnSpLocks/>
          </p:cNvCxnSpPr>
          <p:nvPr/>
        </p:nvCxnSpPr>
        <p:spPr>
          <a:xfrm flipV="1">
            <a:off x="8196411" y="1116875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>
            <a:extLst>
              <a:ext uri="{FF2B5EF4-FFF2-40B4-BE49-F238E27FC236}">
                <a16:creationId xmlns:a16="http://schemas.microsoft.com/office/drawing/2014/main" id="{99DBE8FD-0B68-500F-C923-A6D294B6AB7D}"/>
              </a:ext>
            </a:extLst>
          </p:cNvPr>
          <p:cNvCxnSpPr>
            <a:cxnSpLocks/>
          </p:cNvCxnSpPr>
          <p:nvPr/>
        </p:nvCxnSpPr>
        <p:spPr>
          <a:xfrm>
            <a:off x="8211852" y="1250515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Rectangle 166">
            <a:extLst>
              <a:ext uri="{FF2B5EF4-FFF2-40B4-BE49-F238E27FC236}">
                <a16:creationId xmlns:a16="http://schemas.microsoft.com/office/drawing/2014/main" id="{EB9E34B7-0B6C-EF02-7A79-77E2D0D357D4}"/>
              </a:ext>
            </a:extLst>
          </p:cNvPr>
          <p:cNvSpPr/>
          <p:nvPr/>
        </p:nvSpPr>
        <p:spPr>
          <a:xfrm>
            <a:off x="8758762" y="428272"/>
            <a:ext cx="207628" cy="22899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FF364B8C-4D68-FC5F-53B0-A2DD11486530}"/>
              </a:ext>
            </a:extLst>
          </p:cNvPr>
          <p:cNvSpPr/>
          <p:nvPr/>
        </p:nvSpPr>
        <p:spPr>
          <a:xfrm>
            <a:off x="8760529" y="652277"/>
            <a:ext cx="196321" cy="206867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B</a:t>
            </a:r>
          </a:p>
        </p:txBody>
      </p: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7365E4-8E9F-25A0-458C-B5F1C5DC63CE}"/>
              </a:ext>
            </a:extLst>
          </p:cNvPr>
          <p:cNvCxnSpPr>
            <a:cxnSpLocks/>
          </p:cNvCxnSpPr>
          <p:nvPr/>
        </p:nvCxnSpPr>
        <p:spPr>
          <a:xfrm flipV="1">
            <a:off x="8591879" y="621093"/>
            <a:ext cx="131845" cy="194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B55B382E-7434-F288-5B96-DD1165B531C4}"/>
              </a:ext>
            </a:extLst>
          </p:cNvPr>
          <p:cNvCxnSpPr>
            <a:cxnSpLocks/>
          </p:cNvCxnSpPr>
          <p:nvPr/>
        </p:nvCxnSpPr>
        <p:spPr>
          <a:xfrm>
            <a:off x="8607320" y="754733"/>
            <a:ext cx="160638" cy="579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Rectangle 170">
            <a:extLst>
              <a:ext uri="{FF2B5EF4-FFF2-40B4-BE49-F238E27FC236}">
                <a16:creationId xmlns:a16="http://schemas.microsoft.com/office/drawing/2014/main" id="{9D6EC1FD-4010-E0AF-42C2-9742101C6D23}"/>
              </a:ext>
            </a:extLst>
          </p:cNvPr>
          <p:cNvSpPr/>
          <p:nvPr/>
        </p:nvSpPr>
        <p:spPr>
          <a:xfrm>
            <a:off x="9983166" y="2686119"/>
            <a:ext cx="191070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0FDC1BC4-6F6C-B96B-D87E-399943F6BBCC}"/>
              </a:ext>
            </a:extLst>
          </p:cNvPr>
          <p:cNvSpPr/>
          <p:nvPr/>
        </p:nvSpPr>
        <p:spPr>
          <a:xfrm>
            <a:off x="9983166" y="1668375"/>
            <a:ext cx="191070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0E334EC4-AD5B-F2EA-45FD-44DC5DBD91C0}"/>
              </a:ext>
            </a:extLst>
          </p:cNvPr>
          <p:cNvSpPr/>
          <p:nvPr/>
        </p:nvSpPr>
        <p:spPr>
          <a:xfrm>
            <a:off x="9983166" y="1338955"/>
            <a:ext cx="191070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9EEA86D-9C99-B690-6790-DC062C180471}"/>
              </a:ext>
            </a:extLst>
          </p:cNvPr>
          <p:cNvSpPr/>
          <p:nvPr/>
        </p:nvSpPr>
        <p:spPr>
          <a:xfrm>
            <a:off x="9983166" y="2012537"/>
            <a:ext cx="191070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C6AAD2-0813-44A1-D919-35E7F0B67744}"/>
              </a:ext>
            </a:extLst>
          </p:cNvPr>
          <p:cNvSpPr/>
          <p:nvPr/>
        </p:nvSpPr>
        <p:spPr>
          <a:xfrm>
            <a:off x="9983166" y="2351252"/>
            <a:ext cx="191070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DA4CCEE0-AC5B-9868-D109-BC1E240AD262}"/>
              </a:ext>
            </a:extLst>
          </p:cNvPr>
          <p:cNvSpPr/>
          <p:nvPr/>
        </p:nvSpPr>
        <p:spPr>
          <a:xfrm>
            <a:off x="9983166" y="1009247"/>
            <a:ext cx="191070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Sector/subsector</a:t>
            </a:r>
          </a:p>
        </p:txBody>
      </p:sp>
    </p:spTree>
    <p:extLst>
      <p:ext uri="{BB962C8B-B14F-4D97-AF65-F5344CB8AC3E}">
        <p14:creationId xmlns:p14="http://schemas.microsoft.com/office/powerpoint/2010/main" val="35865585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ADCD0F-7DD9-F876-BD55-C2726F27BB57}"/>
              </a:ext>
            </a:extLst>
          </p:cNvPr>
          <p:cNvSpPr txBox="1">
            <a:spLocks/>
          </p:cNvSpPr>
          <p:nvPr/>
        </p:nvSpPr>
        <p:spPr>
          <a:xfrm>
            <a:off x="0" y="-20839"/>
            <a:ext cx="11279590" cy="3938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/>
              <a:t>Pacific cod allocations GOA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05ED4BB-CFC4-35AC-CCA3-7AADCE083487}"/>
              </a:ext>
            </a:extLst>
          </p:cNvPr>
          <p:cNvSpPr/>
          <p:nvPr/>
        </p:nvSpPr>
        <p:spPr>
          <a:xfrm>
            <a:off x="312516" y="544010"/>
            <a:ext cx="1319514" cy="69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Western GOA TAC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C21066-F64A-C637-BB6A-729245D5BEB3}"/>
              </a:ext>
            </a:extLst>
          </p:cNvPr>
          <p:cNvSpPr/>
          <p:nvPr/>
        </p:nvSpPr>
        <p:spPr>
          <a:xfrm>
            <a:off x="208344" y="4087792"/>
            <a:ext cx="1319514" cy="69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Central GOA TAC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638AF0-5063-9BC6-B85B-8A418E73E0BC}"/>
              </a:ext>
            </a:extLst>
          </p:cNvPr>
          <p:cNvSpPr/>
          <p:nvPr/>
        </p:nvSpPr>
        <p:spPr>
          <a:xfrm>
            <a:off x="208344" y="5923257"/>
            <a:ext cx="1319514" cy="69448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Eastern GOA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1F5A1C-89EB-B4D9-BDB5-27EAC4339EF7}"/>
              </a:ext>
            </a:extLst>
          </p:cNvPr>
          <p:cNvSpPr/>
          <p:nvPr/>
        </p:nvSpPr>
        <p:spPr>
          <a:xfrm>
            <a:off x="3811444" y="363388"/>
            <a:ext cx="1076445" cy="298300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Jig (2.5%)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B81966-2B2D-6AC0-64E5-44CD06D34781}"/>
              </a:ext>
            </a:extLst>
          </p:cNvPr>
          <p:cNvSpPr/>
          <p:nvPr/>
        </p:nvSpPr>
        <p:spPr>
          <a:xfrm>
            <a:off x="2356411" y="714128"/>
            <a:ext cx="2910069" cy="298301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catcher vessel (CV)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A17307-E3CD-B7D4-F097-D0FF022640AE}"/>
              </a:ext>
            </a:extLst>
          </p:cNvPr>
          <p:cNvSpPr/>
          <p:nvPr/>
        </p:nvSpPr>
        <p:spPr>
          <a:xfrm>
            <a:off x="2356410" y="1055224"/>
            <a:ext cx="2910069" cy="393871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catcher processor (CP)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295CD8-6334-8895-FCD6-300B1E8686D5}"/>
              </a:ext>
            </a:extLst>
          </p:cNvPr>
          <p:cNvSpPr/>
          <p:nvPr/>
        </p:nvSpPr>
        <p:spPr>
          <a:xfrm>
            <a:off x="2356411" y="1525042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CV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F9CE3A9-A43B-0426-154C-F618C338E1AC}"/>
              </a:ext>
            </a:extLst>
          </p:cNvPr>
          <p:cNvSpPr/>
          <p:nvPr/>
        </p:nvSpPr>
        <p:spPr>
          <a:xfrm>
            <a:off x="2356411" y="1889644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9059EB2-2738-2EF3-572F-4BFF587AE0CC}"/>
              </a:ext>
            </a:extLst>
          </p:cNvPr>
          <p:cNvSpPr/>
          <p:nvPr/>
        </p:nvSpPr>
        <p:spPr>
          <a:xfrm>
            <a:off x="2356411" y="2254246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 Pot CV and CP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DC000B-ED62-72A4-0A6D-9E19211B69CA}"/>
              </a:ext>
            </a:extLst>
          </p:cNvPr>
          <p:cNvSpPr/>
          <p:nvPr/>
        </p:nvSpPr>
        <p:spPr>
          <a:xfrm>
            <a:off x="2034249" y="5926759"/>
            <a:ext cx="3384630" cy="263257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Inshore processing component (90%)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820874F-C14B-9695-025F-088601D7BF3F}"/>
              </a:ext>
            </a:extLst>
          </p:cNvPr>
          <p:cNvSpPr/>
          <p:nvPr/>
        </p:nvSpPr>
        <p:spPr>
          <a:xfrm>
            <a:off x="2034247" y="6379214"/>
            <a:ext cx="3384630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Offshore processing component (10%)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DB9476-3D25-6781-6E4B-D077E2E82DCC}"/>
              </a:ext>
            </a:extLst>
          </p:cNvPr>
          <p:cNvSpPr/>
          <p:nvPr/>
        </p:nvSpPr>
        <p:spPr>
          <a:xfrm>
            <a:off x="4955888" y="373866"/>
            <a:ext cx="1387034" cy="11243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A (60%)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C6B6611-F819-7379-DC5F-3B799E04239F}"/>
              </a:ext>
            </a:extLst>
          </p:cNvPr>
          <p:cNvSpPr/>
          <p:nvPr/>
        </p:nvSpPr>
        <p:spPr>
          <a:xfrm>
            <a:off x="4964681" y="512538"/>
            <a:ext cx="1387035" cy="12728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B (40%)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A3331B3-2F07-C9D4-F309-444195491444}"/>
              </a:ext>
            </a:extLst>
          </p:cNvPr>
          <p:cNvSpPr/>
          <p:nvPr/>
        </p:nvSpPr>
        <p:spPr>
          <a:xfrm>
            <a:off x="5327241" y="703341"/>
            <a:ext cx="81146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(0.7%)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292AB19-3E29-86D4-9AA7-7E38EDFE7B30}"/>
              </a:ext>
            </a:extLst>
          </p:cNvPr>
          <p:cNvSpPr/>
          <p:nvPr/>
        </p:nvSpPr>
        <p:spPr>
          <a:xfrm>
            <a:off x="5327241" y="850691"/>
            <a:ext cx="811464" cy="15095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(0.7%)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4F15B98-1C10-D3D1-BE37-9A298E8B6B0E}"/>
              </a:ext>
            </a:extLst>
          </p:cNvPr>
          <p:cNvSpPr/>
          <p:nvPr/>
        </p:nvSpPr>
        <p:spPr>
          <a:xfrm>
            <a:off x="5327242" y="1108761"/>
            <a:ext cx="811464" cy="1297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(10.9%)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5BBFD78-90B3-6EA9-B2E7-680DF3165E7E}"/>
              </a:ext>
            </a:extLst>
          </p:cNvPr>
          <p:cNvSpPr/>
          <p:nvPr/>
        </p:nvSpPr>
        <p:spPr>
          <a:xfrm>
            <a:off x="5327241" y="1238491"/>
            <a:ext cx="811463" cy="1297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(8.9%)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199233-2678-4E9E-D4E8-612794E25D8A}"/>
              </a:ext>
            </a:extLst>
          </p:cNvPr>
          <p:cNvSpPr/>
          <p:nvPr/>
        </p:nvSpPr>
        <p:spPr>
          <a:xfrm>
            <a:off x="3910696" y="1540027"/>
            <a:ext cx="816202" cy="11974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(31.54%)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699F454-8910-E9F1-99CD-D061B509D78C}"/>
              </a:ext>
            </a:extLst>
          </p:cNvPr>
          <p:cNvSpPr/>
          <p:nvPr/>
        </p:nvSpPr>
        <p:spPr>
          <a:xfrm>
            <a:off x="3910697" y="1671696"/>
            <a:ext cx="816201" cy="11974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(6.86%)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02A568C-F6A1-08FE-8259-A8EB01D58D4D}"/>
              </a:ext>
            </a:extLst>
          </p:cNvPr>
          <p:cNvSpPr/>
          <p:nvPr/>
        </p:nvSpPr>
        <p:spPr>
          <a:xfrm>
            <a:off x="3910696" y="1908487"/>
            <a:ext cx="816201" cy="117868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(0.9%)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E22DB-69EC-3FFB-5407-9A1EB2498EB6}"/>
              </a:ext>
            </a:extLst>
          </p:cNvPr>
          <p:cNvSpPr/>
          <p:nvPr/>
        </p:nvSpPr>
        <p:spPr>
          <a:xfrm>
            <a:off x="3909381" y="2029662"/>
            <a:ext cx="816201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(1.5%)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31347030-9FA3-85C8-3970-38EE5B2A97C8}"/>
              </a:ext>
            </a:extLst>
          </p:cNvPr>
          <p:cNvSpPr/>
          <p:nvPr/>
        </p:nvSpPr>
        <p:spPr>
          <a:xfrm>
            <a:off x="3898990" y="2255148"/>
            <a:ext cx="816201" cy="123038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(19.8%)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6C82481-77AF-5BB1-4C78-4D504D579AE5}"/>
              </a:ext>
            </a:extLst>
          </p:cNvPr>
          <p:cNvSpPr/>
          <p:nvPr/>
        </p:nvSpPr>
        <p:spPr>
          <a:xfrm>
            <a:off x="3898990" y="2386817"/>
            <a:ext cx="826592" cy="129516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(18.2%)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CFF811D-1FCB-5F6D-96A3-F26DE1B3FA63}"/>
              </a:ext>
            </a:extLst>
          </p:cNvPr>
          <p:cNvSpPr/>
          <p:nvPr/>
        </p:nvSpPr>
        <p:spPr>
          <a:xfrm>
            <a:off x="3120823" y="3122493"/>
            <a:ext cx="1076445" cy="298300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Jig (1.0%)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184BE07-495E-68CF-74EF-907ADC6FEF69}"/>
              </a:ext>
            </a:extLst>
          </p:cNvPr>
          <p:cNvSpPr/>
          <p:nvPr/>
        </p:nvSpPr>
        <p:spPr>
          <a:xfrm>
            <a:off x="1665790" y="3473233"/>
            <a:ext cx="2910069" cy="298301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CV &lt; 50ft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721F0DD-1685-E38C-B37D-8463B5DC4CB5}"/>
              </a:ext>
            </a:extLst>
          </p:cNvPr>
          <p:cNvSpPr/>
          <p:nvPr/>
        </p:nvSpPr>
        <p:spPr>
          <a:xfrm>
            <a:off x="1665789" y="3816955"/>
            <a:ext cx="2910069" cy="295676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CV &gt;= 50ft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3347509-5463-B4C4-4A1D-0899ADA082DB}"/>
              </a:ext>
            </a:extLst>
          </p:cNvPr>
          <p:cNvSpPr/>
          <p:nvPr/>
        </p:nvSpPr>
        <p:spPr>
          <a:xfrm>
            <a:off x="1665790" y="4527218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CV*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48067A9-44A6-461A-9779-14202242927D}"/>
              </a:ext>
            </a:extLst>
          </p:cNvPr>
          <p:cNvSpPr/>
          <p:nvPr/>
        </p:nvSpPr>
        <p:spPr>
          <a:xfrm>
            <a:off x="1665790" y="4891820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Trawl CP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0D62C49-7CB2-C461-5ACB-7948EE53214F}"/>
              </a:ext>
            </a:extLst>
          </p:cNvPr>
          <p:cNvSpPr/>
          <p:nvPr/>
        </p:nvSpPr>
        <p:spPr>
          <a:xfrm>
            <a:off x="1665790" y="5256422"/>
            <a:ext cx="1455033" cy="303758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All Pot CV and CP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BBA4F13-8A22-BE94-F2A6-431CDAC949A5}"/>
              </a:ext>
            </a:extLst>
          </p:cNvPr>
          <p:cNvSpPr/>
          <p:nvPr/>
        </p:nvSpPr>
        <p:spPr>
          <a:xfrm>
            <a:off x="4243833" y="3122493"/>
            <a:ext cx="1093336" cy="13595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A (60%)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15378D6-E0A6-3D9E-BE48-B309115C4339}"/>
              </a:ext>
            </a:extLst>
          </p:cNvPr>
          <p:cNvSpPr/>
          <p:nvPr/>
        </p:nvSpPr>
        <p:spPr>
          <a:xfrm>
            <a:off x="4242583" y="3275897"/>
            <a:ext cx="1093337" cy="135959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Season B (40%)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3595398-E3E6-9E7D-9364-E0DF9C4F00F3}"/>
              </a:ext>
            </a:extLst>
          </p:cNvPr>
          <p:cNvSpPr/>
          <p:nvPr/>
        </p:nvSpPr>
        <p:spPr>
          <a:xfrm>
            <a:off x="4613874" y="3481926"/>
            <a:ext cx="104970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(9.32%)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AB3FEB3-5D8D-EDAB-408F-ADD12983008E}"/>
              </a:ext>
            </a:extLst>
          </p:cNvPr>
          <p:cNvSpPr/>
          <p:nvPr/>
        </p:nvSpPr>
        <p:spPr>
          <a:xfrm>
            <a:off x="4613874" y="3617395"/>
            <a:ext cx="1049704" cy="115288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(5.29%)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58E2878-855A-E865-DA5E-6590BCF8C104}"/>
              </a:ext>
            </a:extLst>
          </p:cNvPr>
          <p:cNvSpPr/>
          <p:nvPr/>
        </p:nvSpPr>
        <p:spPr>
          <a:xfrm>
            <a:off x="3179423" y="4563433"/>
            <a:ext cx="1093337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(25.29%)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8E4D025-614E-A0CA-B834-853DA4CD81FF}"/>
              </a:ext>
            </a:extLst>
          </p:cNvPr>
          <p:cNvSpPr/>
          <p:nvPr/>
        </p:nvSpPr>
        <p:spPr>
          <a:xfrm>
            <a:off x="3179423" y="4695394"/>
            <a:ext cx="1093336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(16.29%)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59DEE22-6307-707F-F919-84115FFE062C}"/>
              </a:ext>
            </a:extLst>
          </p:cNvPr>
          <p:cNvSpPr/>
          <p:nvPr/>
        </p:nvSpPr>
        <p:spPr>
          <a:xfrm>
            <a:off x="3191713" y="4909420"/>
            <a:ext cx="934663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(2.00%)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2710059-2404-24D5-128F-CFC98A15AE4D}"/>
              </a:ext>
            </a:extLst>
          </p:cNvPr>
          <p:cNvSpPr/>
          <p:nvPr/>
        </p:nvSpPr>
        <p:spPr>
          <a:xfrm>
            <a:off x="3193022" y="5028847"/>
            <a:ext cx="934662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(2.19%)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82D7148-09CC-6CB0-AD9E-363FF1CE37EF}"/>
              </a:ext>
            </a:extLst>
          </p:cNvPr>
          <p:cNvSpPr/>
          <p:nvPr/>
        </p:nvSpPr>
        <p:spPr>
          <a:xfrm>
            <a:off x="3179434" y="5276258"/>
            <a:ext cx="1093336" cy="13798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(17.83%)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C948EF6-7489-A447-31E8-213280BAFA0E}"/>
              </a:ext>
            </a:extLst>
          </p:cNvPr>
          <p:cNvSpPr/>
          <p:nvPr/>
        </p:nvSpPr>
        <p:spPr>
          <a:xfrm>
            <a:off x="3181605" y="5424883"/>
            <a:ext cx="1093336" cy="120384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(9.98%)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16F77CF-974F-46FA-8337-A1F21860F259}"/>
              </a:ext>
            </a:extLst>
          </p:cNvPr>
          <p:cNvSpPr/>
          <p:nvPr/>
        </p:nvSpPr>
        <p:spPr>
          <a:xfrm>
            <a:off x="1665789" y="4144354"/>
            <a:ext cx="2910069" cy="295676"/>
          </a:xfrm>
          <a:prstGeom prst="rect">
            <a:avLst/>
          </a:prstGeom>
          <a:solidFill>
            <a:srgbClr val="4472C4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Hook-and-line CP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FB3915F-CA12-BB5B-B7A2-E554FBC10354}"/>
              </a:ext>
            </a:extLst>
          </p:cNvPr>
          <p:cNvSpPr/>
          <p:nvPr/>
        </p:nvSpPr>
        <p:spPr>
          <a:xfrm>
            <a:off x="4608496" y="3824087"/>
            <a:ext cx="104970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(5.61%)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18C04F4-8498-28DA-A536-3FB12EFD3962}"/>
              </a:ext>
            </a:extLst>
          </p:cNvPr>
          <p:cNvSpPr/>
          <p:nvPr/>
        </p:nvSpPr>
        <p:spPr>
          <a:xfrm>
            <a:off x="4610621" y="3959314"/>
            <a:ext cx="1049704" cy="123330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(1.10%)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9003888-5F55-E172-6848-4F8FCA204098}"/>
              </a:ext>
            </a:extLst>
          </p:cNvPr>
          <p:cNvSpPr/>
          <p:nvPr/>
        </p:nvSpPr>
        <p:spPr>
          <a:xfrm>
            <a:off x="4613874" y="4144914"/>
            <a:ext cx="1049703" cy="126222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A (4.11%)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CE9B6EB-528D-B244-D680-9BB5D902F038}"/>
              </a:ext>
            </a:extLst>
          </p:cNvPr>
          <p:cNvSpPr/>
          <p:nvPr/>
        </p:nvSpPr>
        <p:spPr>
          <a:xfrm>
            <a:off x="4608496" y="4281302"/>
            <a:ext cx="1049704" cy="150951"/>
          </a:xfrm>
          <a:prstGeom prst="rect">
            <a:avLst/>
          </a:prstGeom>
          <a:solidFill>
            <a:srgbClr val="ED7D3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B (1.00%)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F326D1FF-7602-C7FC-65B7-54F585E2FAE4}"/>
              </a:ext>
            </a:extLst>
          </p:cNvPr>
          <p:cNvSpPr txBox="1"/>
          <p:nvPr/>
        </p:nvSpPr>
        <p:spPr>
          <a:xfrm>
            <a:off x="4400308" y="5278768"/>
            <a:ext cx="35109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*Participants in Rockfish cooperative program receive 3.81% of annual Central GOA TAC, and this is deducted from Trawl CV Season B allowance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2D1578F-E770-A25A-1E08-D67CD0DBBF90}"/>
              </a:ext>
            </a:extLst>
          </p:cNvPr>
          <p:cNvSpPr/>
          <p:nvPr/>
        </p:nvSpPr>
        <p:spPr>
          <a:xfrm>
            <a:off x="7696238" y="1131735"/>
            <a:ext cx="2683395" cy="7767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Season A for hook-and-line, pot, and jig: 1/1-6/10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Season A for trawl: 1/20-6/10 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4EF4D8B-D69C-6AE6-0427-D49F1F03D552}"/>
              </a:ext>
            </a:extLst>
          </p:cNvPr>
          <p:cNvSpPr/>
          <p:nvPr/>
        </p:nvSpPr>
        <p:spPr>
          <a:xfrm>
            <a:off x="7653802" y="2095895"/>
            <a:ext cx="2683395" cy="9084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Season B jig: 6/10-12/31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Season B for hook-and-line and pot: 9/1-12/31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Season B for trawl: 9/1-11/1 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DF2E295-A765-50F0-1162-5ED3918C11EC}"/>
              </a:ext>
            </a:extLst>
          </p:cNvPr>
          <p:cNvSpPr/>
          <p:nvPr/>
        </p:nvSpPr>
        <p:spPr>
          <a:xfrm>
            <a:off x="9703962" y="5943233"/>
            <a:ext cx="191070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ACF16580-6808-D3BD-0534-DD9210A570C3}"/>
              </a:ext>
            </a:extLst>
          </p:cNvPr>
          <p:cNvSpPr/>
          <p:nvPr/>
        </p:nvSpPr>
        <p:spPr>
          <a:xfrm>
            <a:off x="9703962" y="4925489"/>
            <a:ext cx="191070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5E844A79-836D-0BF1-9493-65A1557DCDF0}"/>
              </a:ext>
            </a:extLst>
          </p:cNvPr>
          <p:cNvSpPr/>
          <p:nvPr/>
        </p:nvSpPr>
        <p:spPr>
          <a:xfrm>
            <a:off x="9703962" y="4596069"/>
            <a:ext cx="191070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B2C8C88C-2DA0-2A43-99F6-E8991F9D56F2}"/>
              </a:ext>
            </a:extLst>
          </p:cNvPr>
          <p:cNvSpPr/>
          <p:nvPr/>
        </p:nvSpPr>
        <p:spPr>
          <a:xfrm>
            <a:off x="9703962" y="5269651"/>
            <a:ext cx="191070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E7E8F46-5A4C-54C9-C70B-BB5A59D4331A}"/>
              </a:ext>
            </a:extLst>
          </p:cNvPr>
          <p:cNvSpPr/>
          <p:nvPr/>
        </p:nvSpPr>
        <p:spPr>
          <a:xfrm>
            <a:off x="9703962" y="5608366"/>
            <a:ext cx="191070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5690B7B-04E3-EDE7-E8B5-D75E785D8B9C}"/>
              </a:ext>
            </a:extLst>
          </p:cNvPr>
          <p:cNvSpPr/>
          <p:nvPr/>
        </p:nvSpPr>
        <p:spPr>
          <a:xfrm>
            <a:off x="9703962" y="4266361"/>
            <a:ext cx="191070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Sector/subsector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D679E77E-2E52-3BFE-DAB2-588069FC9E82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1632030" y="891251"/>
            <a:ext cx="724381" cy="15148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F1A2978-8C50-2344-57FF-671D81B5C01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1629657" y="766501"/>
            <a:ext cx="726754" cy="12750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92AAA85-6CCD-8748-1D60-18BB86E873D0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627462" y="660309"/>
            <a:ext cx="728949" cy="10166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C497A76C-B150-4BF1-6E28-F19D5E6F0418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626274" y="667984"/>
            <a:ext cx="730136" cy="5841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F7447DA-04B2-CE09-D23B-9BB04F8ADF76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1646146" y="624604"/>
            <a:ext cx="710265" cy="2386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22BC480-B93E-3E21-61FC-4868CF033EA4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1620403" y="512538"/>
            <a:ext cx="2191041" cy="833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F730BB33-DA22-38A8-886E-BD132A3992A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1527858" y="3622384"/>
            <a:ext cx="137932" cy="7634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F7E5384E-ABE4-4225-6445-F9F825F89E36}"/>
              </a:ext>
            </a:extLst>
          </p:cNvPr>
          <p:cNvCxnSpPr>
            <a:cxnSpLocks/>
            <a:stCxn id="6" idx="3"/>
            <a:endCxn id="37" idx="1"/>
          </p:cNvCxnSpPr>
          <p:nvPr/>
        </p:nvCxnSpPr>
        <p:spPr>
          <a:xfrm>
            <a:off x="1527858" y="4435033"/>
            <a:ext cx="137932" cy="9732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0653A6B-767F-5BF0-EEF4-B51C4487FADD}"/>
              </a:ext>
            </a:extLst>
          </p:cNvPr>
          <p:cNvCxnSpPr>
            <a:cxnSpLocks/>
          </p:cNvCxnSpPr>
          <p:nvPr/>
        </p:nvCxnSpPr>
        <p:spPr>
          <a:xfrm>
            <a:off x="1197014" y="3255143"/>
            <a:ext cx="18403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F63C0938-57A7-17A2-E606-0A5014ECF3DB}"/>
              </a:ext>
            </a:extLst>
          </p:cNvPr>
          <p:cNvCxnSpPr/>
          <p:nvPr/>
        </p:nvCxnSpPr>
        <p:spPr>
          <a:xfrm>
            <a:off x="1194955" y="3271643"/>
            <a:ext cx="0" cy="81614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9F0CC841-25E1-5B28-EB9E-94CAD49F05EF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1527858" y="6058387"/>
            <a:ext cx="506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24E2F362-81A9-C84F-A685-0A4B4C2D44ED}"/>
              </a:ext>
            </a:extLst>
          </p:cNvPr>
          <p:cNvCxnSpPr>
            <a:cxnSpLocks/>
          </p:cNvCxnSpPr>
          <p:nvPr/>
        </p:nvCxnSpPr>
        <p:spPr>
          <a:xfrm>
            <a:off x="1527856" y="6527594"/>
            <a:ext cx="50639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70906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1739964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B18C26-207B-6CB3-6FE1-7E4F5FF79992}"/>
              </a:ext>
            </a:extLst>
          </p:cNvPr>
          <p:cNvSpPr/>
          <p:nvPr/>
        </p:nvSpPr>
        <p:spPr>
          <a:xfrm>
            <a:off x="10270576" y="2686119"/>
            <a:ext cx="1623295" cy="90457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bycatch/set-aside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FCBF87-2875-75D9-ACE5-6D4860619DC1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6F0AB-2A08-9361-86BA-E39346E071D6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5202401-123C-6DEC-3842-9537DB70AE83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52B001-73F0-0F04-75B3-A33320F0A56E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22D18D-5B1D-4015-59BF-EB9BA434B472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AF3-F671-AA3F-2281-F378F0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EFB-76C7-71B3-1E1A-147C355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45756515"/>
              </p:ext>
            </p:extLst>
          </p:nvPr>
        </p:nvGraphicFramePr>
        <p:xfrm>
          <a:off x="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80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F908-74C5-5918-625F-D22395601095}"/>
              </a:ext>
            </a:extLst>
          </p:cNvPr>
          <p:cNvSpPr txBox="1"/>
          <p:nvPr/>
        </p:nvSpPr>
        <p:spPr>
          <a:xfrm>
            <a:off x="2217904" y="1553385"/>
            <a:ext cx="1853962" cy="46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and yellowtail flounder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3721-5338-8355-B76E-3A11134E576D}"/>
              </a:ext>
            </a:extLst>
          </p:cNvPr>
          <p:cNvSpPr txBox="1"/>
          <p:nvPr/>
        </p:nvSpPr>
        <p:spPr>
          <a:xfrm>
            <a:off x="30625" y="3013501"/>
            <a:ext cx="30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plaice, pollock, redfish, white hake, winter flounder, witch flounder, yellowtail flounder (halibut, pout, windowpane flounder, and wolffish not allocated to sectors)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D69E-F3A0-E39E-77E8-AD1EBB4524A6}"/>
              </a:ext>
            </a:extLst>
          </p:cNvPr>
          <p:cNvSpPr txBox="1"/>
          <p:nvPr/>
        </p:nvSpPr>
        <p:spPr>
          <a:xfrm>
            <a:off x="4751781" y="3761927"/>
            <a:ext cx="13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Only GOM haddock and cod have specified sub-ACL for recreational fisheries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91DE-CE76-F765-C7E9-FB57BD91CAD1}"/>
              </a:ext>
            </a:extLst>
          </p:cNvPr>
          <p:cNvSpPr txBox="1"/>
          <p:nvPr/>
        </p:nvSpPr>
        <p:spPr>
          <a:xfrm>
            <a:off x="7791558" y="3210365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haddock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BD3D3-BE80-B1CC-A084-1526994F0BD2}"/>
              </a:ext>
            </a:extLst>
          </p:cNvPr>
          <p:cNvSpPr txBox="1"/>
          <p:nvPr/>
        </p:nvSpPr>
        <p:spPr>
          <a:xfrm>
            <a:off x="7791557" y="3973880"/>
            <a:ext cx="322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&amp; SNE/MA Yellowtail flounder, N &amp; S windowpane flounder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3F519-9116-CFA9-5843-733AC0218749}"/>
              </a:ext>
            </a:extLst>
          </p:cNvPr>
          <p:cNvSpPr txBox="1"/>
          <p:nvPr/>
        </p:nvSpPr>
        <p:spPr>
          <a:xfrm>
            <a:off x="7791557" y="4731423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yellowtail flounder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8CA0-B393-A6E9-E094-F3B4842E5944}"/>
              </a:ext>
            </a:extLst>
          </p:cNvPr>
          <p:cNvSpPr txBox="1"/>
          <p:nvPr/>
        </p:nvSpPr>
        <p:spPr>
          <a:xfrm>
            <a:off x="7849923" y="5415297"/>
            <a:ext cx="32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All except GB haddock, GB Yellowtail flounder, GB winter flounder, redfish, white hake, and ocean pout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72E16-34AD-E7C3-679A-94AD80A31958}"/>
              </a:ext>
            </a:extLst>
          </p:cNvPr>
          <p:cNvSpPr txBox="1"/>
          <p:nvPr/>
        </p:nvSpPr>
        <p:spPr>
          <a:xfrm>
            <a:off x="12259338" y="3835380"/>
            <a:ext cx="19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”non-allocated fisheries”, not sure if I should include? https://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www.regulations.gov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/document/NOAA-NMFS-2023-0021-0013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C9DAC-F480-CE77-886C-347ADFBF95FF}"/>
              </a:ext>
            </a:extLst>
          </p:cNvPr>
          <p:cNvSpPr/>
          <p:nvPr/>
        </p:nvSpPr>
        <p:spPr>
          <a:xfrm>
            <a:off x="2425700" y="175883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E13F8-6C09-D50D-0ECE-723D6B18996D}"/>
              </a:ext>
            </a:extLst>
          </p:cNvPr>
          <p:cNvSpPr/>
          <p:nvPr/>
        </p:nvSpPr>
        <p:spPr>
          <a:xfrm>
            <a:off x="4093108" y="175882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68728-40F6-666C-5C8A-D9FDEDE5819D}"/>
              </a:ext>
            </a:extLst>
          </p:cNvPr>
          <p:cNvSpPr/>
          <p:nvPr/>
        </p:nvSpPr>
        <p:spPr>
          <a:xfrm>
            <a:off x="5781207" y="175882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8EE34-93CB-F0FD-5F53-533357849D2D}"/>
              </a:ext>
            </a:extLst>
          </p:cNvPr>
          <p:cNvSpPr txBox="1"/>
          <p:nvPr/>
        </p:nvSpPr>
        <p:spPr>
          <a:xfrm>
            <a:off x="1620982" y="4989966"/>
            <a:ext cx="1629795" cy="30777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Days-at-Sea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C48C3-5000-F12A-635B-9BA226155AD7}"/>
              </a:ext>
            </a:extLst>
          </p:cNvPr>
          <p:cNvSpPr/>
          <p:nvPr/>
        </p:nvSpPr>
        <p:spPr>
          <a:xfrm>
            <a:off x="6602180" y="910928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FEA88-06CC-5E11-ED59-EFFD90912524}"/>
              </a:ext>
            </a:extLst>
          </p:cNvPr>
          <p:cNvSpPr txBox="1"/>
          <p:nvPr/>
        </p:nvSpPr>
        <p:spPr>
          <a:xfrm>
            <a:off x="3893234" y="5008422"/>
            <a:ext cx="245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*Commercial quota is not technically allocated between common pool and sector program, BUT fishermen ‘bring’ allocation to one of these two groups, which currently leads to 2% of allocation operating in common pool and 98% operating in sector program.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68845A-500D-195A-EED2-DFDC3875905B}"/>
              </a:ext>
            </a:extLst>
          </p:cNvPr>
          <p:cNvSpPr/>
          <p:nvPr/>
        </p:nvSpPr>
        <p:spPr>
          <a:xfrm>
            <a:off x="10276318" y="2372535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71D1CD5-6CCB-0D71-DA93-2632F43066D4}"/>
              </a:ext>
            </a:extLst>
          </p:cNvPr>
          <p:cNvSpPr/>
          <p:nvPr/>
        </p:nvSpPr>
        <p:spPr>
          <a:xfrm>
            <a:off x="10276318" y="1354791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F3150DF-A25A-ECDF-54BB-36FBC752C309}"/>
              </a:ext>
            </a:extLst>
          </p:cNvPr>
          <p:cNvSpPr/>
          <p:nvPr/>
        </p:nvSpPr>
        <p:spPr>
          <a:xfrm>
            <a:off x="10276318" y="1025371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E5E4DC5-A647-7A92-1B3F-540A6CB78CBB}"/>
              </a:ext>
            </a:extLst>
          </p:cNvPr>
          <p:cNvSpPr/>
          <p:nvPr/>
        </p:nvSpPr>
        <p:spPr>
          <a:xfrm>
            <a:off x="10276318" y="1698953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E75437-6FE5-F702-69FD-9C6AEB7E4354}"/>
              </a:ext>
            </a:extLst>
          </p:cNvPr>
          <p:cNvSpPr/>
          <p:nvPr/>
        </p:nvSpPr>
        <p:spPr>
          <a:xfrm>
            <a:off x="10276318" y="2037668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EBCBE-3AC5-6F14-FEE1-F25F869C8D35}"/>
              </a:ext>
            </a:extLst>
          </p:cNvPr>
          <p:cNvSpPr/>
          <p:nvPr/>
        </p:nvSpPr>
        <p:spPr>
          <a:xfrm>
            <a:off x="10276318" y="695663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9458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34680397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21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Scallop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497AF-9406-E3BA-EF73-DD93F6014FF4}"/>
              </a:ext>
            </a:extLst>
          </p:cNvPr>
          <p:cNvSpPr/>
          <p:nvPr/>
        </p:nvSpPr>
        <p:spPr>
          <a:xfrm>
            <a:off x="7594600" y="4922974"/>
            <a:ext cx="1447800" cy="914400"/>
          </a:xfrm>
          <a:prstGeom prst="rect">
            <a:avLst/>
          </a:prstGeom>
          <a:solidFill>
            <a:srgbClr val="BF900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 + ITQ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1E016-BF41-246C-1585-AB27BA4941B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62900" y="4668974"/>
            <a:ext cx="355600" cy="2540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5149B-4465-4853-140D-C8DE2BBE1F58}"/>
              </a:ext>
            </a:extLst>
          </p:cNvPr>
          <p:cNvCxnSpPr>
            <a:cxnSpLocks/>
          </p:cNvCxnSpPr>
          <p:nvPr/>
        </p:nvCxnSpPr>
        <p:spPr>
          <a:xfrm flipV="1">
            <a:off x="9042400" y="5777433"/>
            <a:ext cx="281709" cy="115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0411D-7058-7377-A047-C79A464A1D50}"/>
              </a:ext>
            </a:extLst>
          </p:cNvPr>
          <p:cNvSpPr/>
          <p:nvPr/>
        </p:nvSpPr>
        <p:spPr>
          <a:xfrm>
            <a:off x="5372100" y="5060546"/>
            <a:ext cx="1447800" cy="692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Access area allocations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7DD43-50ED-0F06-6439-E8CC3BB58A7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19900" y="5380174"/>
            <a:ext cx="774700" cy="4572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4FD5C5-F178-FE9D-3430-F941068051B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96000" y="4188431"/>
            <a:ext cx="1352550" cy="8721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B4DD2-5498-EC7A-5976-C784A0E42E79}"/>
              </a:ext>
            </a:extLst>
          </p:cNvPr>
          <p:cNvSpPr/>
          <p:nvPr/>
        </p:nvSpPr>
        <p:spPr>
          <a:xfrm>
            <a:off x="5372100" y="5749723"/>
            <a:ext cx="1447800" cy="69255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Days at Sea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4EA44-E060-1948-0EB0-763BC896A080}"/>
              </a:ext>
            </a:extLst>
          </p:cNvPr>
          <p:cNvSpPr/>
          <p:nvPr/>
        </p:nvSpPr>
        <p:spPr>
          <a:xfrm>
            <a:off x="5372100" y="5060546"/>
            <a:ext cx="1447800" cy="13817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C352-94D7-4EE8-669E-08FA25C62318}"/>
              </a:ext>
            </a:extLst>
          </p:cNvPr>
          <p:cNvSpPr txBox="1"/>
          <p:nvPr/>
        </p:nvSpPr>
        <p:spPr>
          <a:xfrm>
            <a:off x="1101147" y="4703777"/>
            <a:ext cx="4197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Full-time: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12,000 lbs. access area trips with 2 trips into Area II and one into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 open area DAS </a:t>
            </a:r>
          </a:p>
          <a:p>
            <a:r>
              <a:rPr lang="en-US" sz="1400" dirty="0"/>
              <a:t>Part-time: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14,400 lbs. in either Area II or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 open area DAS (always 40% of full-time)</a:t>
            </a:r>
          </a:p>
          <a:p>
            <a:r>
              <a:rPr lang="en-US" sz="1400" dirty="0"/>
              <a:t>Occasional</a:t>
            </a:r>
          </a:p>
          <a:p>
            <a:r>
              <a:rPr lang="en-US" sz="1400" dirty="0"/>
              <a:t>1.67 open area DAS (always 8.33% of full-time)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E7574-E92A-B4AD-005F-789C304FA46F}"/>
              </a:ext>
            </a:extLst>
          </p:cNvPr>
          <p:cNvSpPr txBox="1"/>
          <p:nvPr/>
        </p:nvSpPr>
        <p:spPr>
          <a:xfrm>
            <a:off x="11125196" y="3826531"/>
            <a:ext cx="1231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856 access area trips across Area I, Area II, &amp; NY Bight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C4416-2360-85F0-9FF2-89A56131610B}"/>
              </a:ext>
            </a:extLst>
          </p:cNvPr>
          <p:cNvSpPr/>
          <p:nvPr/>
        </p:nvSpPr>
        <p:spPr>
          <a:xfrm>
            <a:off x="9124793" y="4776632"/>
            <a:ext cx="1013370" cy="378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area allocations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D4238-246F-BCCF-47E4-F8C552D65296}"/>
              </a:ext>
            </a:extLst>
          </p:cNvPr>
          <p:cNvSpPr/>
          <p:nvPr/>
        </p:nvSpPr>
        <p:spPr>
          <a:xfrm>
            <a:off x="10122049" y="4776632"/>
            <a:ext cx="1013370" cy="378113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Days at Sea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400B717-21B1-8ACA-1F7C-AD582113F891}"/>
              </a:ext>
            </a:extLst>
          </p:cNvPr>
          <p:cNvSpPr/>
          <p:nvPr/>
        </p:nvSpPr>
        <p:spPr>
          <a:xfrm>
            <a:off x="10341259" y="1852755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E7F901-8559-2692-0FE3-944B6AEBBAF6}"/>
              </a:ext>
            </a:extLst>
          </p:cNvPr>
          <p:cNvSpPr/>
          <p:nvPr/>
        </p:nvSpPr>
        <p:spPr>
          <a:xfrm>
            <a:off x="10341259" y="835011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F0C2A7B-9BF1-20F2-637E-9027F90A4301}"/>
              </a:ext>
            </a:extLst>
          </p:cNvPr>
          <p:cNvSpPr/>
          <p:nvPr/>
        </p:nvSpPr>
        <p:spPr>
          <a:xfrm>
            <a:off x="10341259" y="505591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4C8B14E-2FB7-4BDF-BE1D-7C44616B141A}"/>
              </a:ext>
            </a:extLst>
          </p:cNvPr>
          <p:cNvSpPr/>
          <p:nvPr/>
        </p:nvSpPr>
        <p:spPr>
          <a:xfrm>
            <a:off x="10341259" y="1179173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244FC6-A123-B611-DBB2-6179578EDCB9}"/>
              </a:ext>
            </a:extLst>
          </p:cNvPr>
          <p:cNvSpPr/>
          <p:nvPr/>
        </p:nvSpPr>
        <p:spPr>
          <a:xfrm>
            <a:off x="10341259" y="1517888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49D1FE5-0DAD-7252-DB32-2A92E8C39074}"/>
              </a:ext>
            </a:extLst>
          </p:cNvPr>
          <p:cNvSpPr/>
          <p:nvPr/>
        </p:nvSpPr>
        <p:spPr>
          <a:xfrm>
            <a:off x="10341259" y="175883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202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9242489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Monkfish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270576" y="2686119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94A7831-F4DB-5D22-9C38-CA83DE4EBD56}"/>
              </a:ext>
            </a:extLst>
          </p:cNvPr>
          <p:cNvSpPr/>
          <p:nvPr/>
        </p:nvSpPr>
        <p:spPr>
          <a:xfrm>
            <a:off x="10270576" y="1668375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BB9CED-8ADC-10B6-5E7E-9A5E2CF40565}"/>
              </a:ext>
            </a:extLst>
          </p:cNvPr>
          <p:cNvSpPr/>
          <p:nvPr/>
        </p:nvSpPr>
        <p:spPr>
          <a:xfrm>
            <a:off x="10270576" y="1338955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219A84-BAC1-1CC9-1051-C52352F402F5}"/>
              </a:ext>
            </a:extLst>
          </p:cNvPr>
          <p:cNvSpPr/>
          <p:nvPr/>
        </p:nvSpPr>
        <p:spPr>
          <a:xfrm>
            <a:off x="10270576" y="2012537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CE4076-B677-CAB5-4EAA-DF487CEB048B}"/>
              </a:ext>
            </a:extLst>
          </p:cNvPr>
          <p:cNvSpPr/>
          <p:nvPr/>
        </p:nvSpPr>
        <p:spPr>
          <a:xfrm>
            <a:off x="10270576" y="2351252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E1548-7C00-656A-7FDE-FABB5BF06156}"/>
              </a:ext>
            </a:extLst>
          </p:cNvPr>
          <p:cNvSpPr/>
          <p:nvPr/>
        </p:nvSpPr>
        <p:spPr>
          <a:xfrm>
            <a:off x="10270576" y="1009247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36034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78D-B7D9-0B87-4549-D525EED3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SAFMC/GMFMC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B5C7-5064-0956-0C37-463D9D27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9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0A940-F5EC-CC53-81B3-58931125F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King mackerel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AF5E17-E596-0E3F-9B59-02C52A83E2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5704338"/>
              </p:ext>
            </p:extLst>
          </p:nvPr>
        </p:nvGraphicFramePr>
        <p:xfrm>
          <a:off x="-433039" y="1690688"/>
          <a:ext cx="6733478" cy="5010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6" name="Content Placeholder 3">
            <a:extLst>
              <a:ext uri="{FF2B5EF4-FFF2-40B4-BE49-F238E27FC236}">
                <a16:creationId xmlns:a16="http://schemas.microsoft.com/office/drawing/2014/main" id="{3678710A-CA5B-F40F-3459-DFBEB4E8A2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06507937"/>
              </p:ext>
            </p:extLst>
          </p:nvPr>
        </p:nvGraphicFramePr>
        <p:xfrm>
          <a:off x="5932449" y="1024540"/>
          <a:ext cx="6259551" cy="58226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sp>
        <p:nvSpPr>
          <p:cNvPr id="12" name="Rectangle 11">
            <a:extLst>
              <a:ext uri="{FF2B5EF4-FFF2-40B4-BE49-F238E27FC236}">
                <a16:creationId xmlns:a16="http://schemas.microsoft.com/office/drawing/2014/main" id="{A064CBE8-4483-A783-871C-D05CC47C7AA0}"/>
              </a:ext>
            </a:extLst>
          </p:cNvPr>
          <p:cNvSpPr/>
          <p:nvPr/>
        </p:nvSpPr>
        <p:spPr>
          <a:xfrm>
            <a:off x="7549679" y="1868328"/>
            <a:ext cx="1623295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</a:t>
            </a:r>
          </a:p>
          <a:p>
            <a:pPr algn="ctr"/>
            <a:r>
              <a:rPr lang="en-US" dirty="0"/>
              <a:t>bycatch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610162-DD98-B766-628E-7E3BEC5A6301}"/>
              </a:ext>
            </a:extLst>
          </p:cNvPr>
          <p:cNvSpPr/>
          <p:nvPr/>
        </p:nvSpPr>
        <p:spPr>
          <a:xfrm>
            <a:off x="7549679" y="850584"/>
            <a:ext cx="1623295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4C08A78-F5EB-4926-80EC-1193167C04EA}"/>
              </a:ext>
            </a:extLst>
          </p:cNvPr>
          <p:cNvSpPr/>
          <p:nvPr/>
        </p:nvSpPr>
        <p:spPr>
          <a:xfrm>
            <a:off x="7549679" y="521164"/>
            <a:ext cx="1623295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1A82A4-0B17-C4EA-AF87-BAB9E1A8585C}"/>
              </a:ext>
            </a:extLst>
          </p:cNvPr>
          <p:cNvSpPr/>
          <p:nvPr/>
        </p:nvSpPr>
        <p:spPr>
          <a:xfrm>
            <a:off x="7549679" y="1194746"/>
            <a:ext cx="1623295" cy="347337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Catch share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756B7DF-2275-1F77-EC87-431BA022765B}"/>
              </a:ext>
            </a:extLst>
          </p:cNvPr>
          <p:cNvSpPr/>
          <p:nvPr/>
        </p:nvSpPr>
        <p:spPr>
          <a:xfrm>
            <a:off x="7549679" y="1533461"/>
            <a:ext cx="1623295" cy="347337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Gear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F53D76-AC04-FA03-2CE2-31413848DCCD}"/>
              </a:ext>
            </a:extLst>
          </p:cNvPr>
          <p:cNvSpPr/>
          <p:nvPr/>
        </p:nvSpPr>
        <p:spPr>
          <a:xfrm>
            <a:off x="7549679" y="191456"/>
            <a:ext cx="1623295" cy="347337"/>
          </a:xfrm>
          <a:prstGeom prst="rect">
            <a:avLst/>
          </a:prstGeom>
          <a:solidFill>
            <a:srgbClr val="4472C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Sector</a:t>
            </a:r>
          </a:p>
        </p:txBody>
      </p:sp>
    </p:spTree>
    <p:extLst>
      <p:ext uri="{BB962C8B-B14F-4D97-AF65-F5344CB8AC3E}">
        <p14:creationId xmlns:p14="http://schemas.microsoft.com/office/powerpoint/2010/main" val="4141186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414B3-D779-552A-EEEE-D400C2D4B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NPFMC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DB3BB3-3149-3CA5-27FD-D6239B82E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2551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12972</TotalTime>
  <Words>1010</Words>
  <Application>Microsoft Macintosh PowerPoint</Application>
  <PresentationFormat>Widescreen</PresentationFormat>
  <Paragraphs>277</Paragraphs>
  <Slides>11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NEFMC</vt:lpstr>
      <vt:lpstr>PowerPoint Presentation</vt:lpstr>
      <vt:lpstr>PowerPoint Presentation</vt:lpstr>
      <vt:lpstr>PowerPoint Presentation</vt:lpstr>
      <vt:lpstr>SAFMC/GMFMC</vt:lpstr>
      <vt:lpstr>King mackerel</vt:lpstr>
      <vt:lpstr>NPFMC</vt:lpstr>
      <vt:lpstr>Current BSAIPacific cod allocations with PCTC Program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20</cp:revision>
  <dcterms:created xsi:type="dcterms:W3CDTF">2024-01-16T22:34:39Z</dcterms:created>
  <dcterms:modified xsi:type="dcterms:W3CDTF">2024-04-14T22:13:54Z</dcterms:modified>
</cp:coreProperties>
</file>