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58" r:id="rId5"/>
    <p:sldId id="260" r:id="rId6"/>
    <p:sldId id="262" r:id="rId7"/>
    <p:sldId id="263" r:id="rId8"/>
    <p:sldId id="261" r:id="rId9"/>
    <p:sldId id="264" r:id="rId10"/>
    <p:sldId id="269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C9C9C9"/>
    <a:srgbClr val="BF9001"/>
    <a:srgbClr val="71AD47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7"/>
    <p:restoredTop sz="94206"/>
  </p:normalViewPr>
  <p:slideViewPr>
    <p:cSldViewPr snapToGrid="0" snapToObjects="1">
      <p:cViewPr varScale="1">
        <p:scale>
          <a:sx n="114" d="100"/>
          <a:sy n="114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525" tIns="9525" rIns="9525" bIns="9525" numCol="1" spcCol="1270" anchor="ctr" anchorCtr="0"/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>
        <a:solidFill>
          <a:srgbClr val="71AD47"/>
        </a:solidFill>
      </dgm:spPr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>
        <a:xfrm>
          <a:off x="3353190" y="810050"/>
          <a:ext cx="1137294" cy="568647"/>
        </a:xfrm>
        <a:prstGeom prst="rect">
          <a:avLst/>
        </a:prstGeom>
      </dgm:spPr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C08E25AA-0D8B-4E49-B61F-F34929133FEF}" type="asst">
      <dgm:prSet/>
      <dgm:spPr/>
      <dgm:t>
        <a:bodyPr/>
        <a:lstStyle/>
        <a:p>
          <a:r>
            <a:rPr lang="en-US"/>
            <a:t>Recreational (62.9%)</a:t>
          </a:r>
          <a:endParaRPr lang="en-US" dirty="0"/>
        </a:p>
      </dgm:t>
    </dgm:pt>
    <dgm:pt modelId="{EE3B3FD3-1AA2-044C-9D97-4C1C1E55549C}" type="parTrans" cxnId="{0BAFD6CE-C162-A844-B6B6-36DEDFE2D471}">
      <dgm:prSet/>
      <dgm:spPr/>
      <dgm:t>
        <a:bodyPr/>
        <a:lstStyle/>
        <a:p>
          <a:endParaRPr lang="en-US"/>
        </a:p>
      </dgm:t>
    </dgm:pt>
    <dgm:pt modelId="{4A819E90-E682-F04C-BCA0-3AFAC9C7B3CD}" type="sibTrans" cxnId="{0BAFD6CE-C162-A844-B6B6-36DEDFE2D471}">
      <dgm:prSet/>
      <dgm:spPr/>
      <dgm:t>
        <a:bodyPr/>
        <a:lstStyle/>
        <a:p>
          <a:endParaRPr lang="en-US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5BE13C0A-041E-3A4E-A87D-7D3702124594}" type="pres">
      <dgm:prSet presAssocID="{1B44CECD-6A69-DB4D-B47A-3C07562997B8}" presName="hierChild3" presStyleCnt="0"/>
      <dgm:spPr/>
    </dgm:pt>
    <dgm:pt modelId="{B123DC58-EFB6-434A-9AF5-7E7CCA57D952}" type="pres">
      <dgm:prSet presAssocID="{48A04950-8146-6243-9EDB-0EEF952A665C}" presName="Name111" presStyleLbl="parChTrans1D2" presStyleIdx="0" presStyleCnt="2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1" presStyleIdx="0" presStyleCnt="6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1" presStyleIdx="0" presStyleCnt="6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3" presStyleIdx="0" presStyleCnt="2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1" presStyleIdx="1" presStyleCnt="6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1" presStyleIdx="1" presStyleCnt="6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3" presStyleIdx="1" presStyleCnt="2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1" presStyleIdx="2" presStyleCnt="6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1" presStyleIdx="2" presStyleCnt="6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0" presStyleCnt="2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1" presStyleIdx="3" presStyleCnt="6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1" presStyleIdx="3" presStyleCnt="6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1" presStyleCnt="2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1" presStyleIdx="4" presStyleCnt="6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1" presStyleIdx="4" presStyleCnt="6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8276B7A9-BAE7-5A4D-BE34-8BEEE95F10A3}" type="pres">
      <dgm:prSet presAssocID="{EE3B3FD3-1AA2-044C-9D97-4C1C1E55549C}" presName="Name111" presStyleLbl="parChTrans1D2" presStyleIdx="1" presStyleCnt="2"/>
      <dgm:spPr/>
    </dgm:pt>
    <dgm:pt modelId="{2551A0E0-43E1-024F-A4B8-9BD5A24499DA}" type="pres">
      <dgm:prSet presAssocID="{C08E25AA-0D8B-4E49-B61F-F34929133FEF}" presName="hierRoot3" presStyleCnt="0">
        <dgm:presLayoutVars>
          <dgm:hierBranch val="init"/>
        </dgm:presLayoutVars>
      </dgm:prSet>
      <dgm:spPr/>
    </dgm:pt>
    <dgm:pt modelId="{8FD28F90-5F97-FD4C-957B-00EF3C24F371}" type="pres">
      <dgm:prSet presAssocID="{C08E25AA-0D8B-4E49-B61F-F34929133FEF}" presName="rootComposite3" presStyleCnt="0"/>
      <dgm:spPr/>
    </dgm:pt>
    <dgm:pt modelId="{473858A5-6DFA-C747-ADD0-7FC2CC76F0A6}" type="pres">
      <dgm:prSet presAssocID="{C08E25AA-0D8B-4E49-B61F-F34929133FEF}" presName="rootText3" presStyleLbl="asst1" presStyleIdx="5" presStyleCnt="6">
        <dgm:presLayoutVars>
          <dgm:chPref val="3"/>
        </dgm:presLayoutVars>
      </dgm:prSet>
      <dgm:spPr/>
    </dgm:pt>
    <dgm:pt modelId="{8310FF58-E2B3-9445-BEC9-4FF8923C992D}" type="pres">
      <dgm:prSet presAssocID="{C08E25AA-0D8B-4E49-B61F-F34929133FEF}" presName="rootConnector3" presStyleLbl="asst1" presStyleIdx="5" presStyleCnt="6"/>
      <dgm:spPr/>
    </dgm:pt>
    <dgm:pt modelId="{917D214D-CA0A-6C40-B2C9-0FCF7DAD91B2}" type="pres">
      <dgm:prSet presAssocID="{C08E25AA-0D8B-4E49-B61F-F34929133FEF}" presName="hierChild6" presStyleCnt="0"/>
      <dgm:spPr/>
    </dgm:pt>
    <dgm:pt modelId="{1DEF79A8-2882-5747-A763-3AEA2F159229}" type="pres">
      <dgm:prSet presAssocID="{C08E25AA-0D8B-4E49-B61F-F34929133FEF}" presName="hierChild7" presStyleCnt="0"/>
      <dgm:spPr/>
    </dgm:pt>
  </dgm:ptLst>
  <dgm:cxnLst>
    <dgm:cxn modelId="{8DFFC30C-FA4A-9940-9D80-0AEE630760E6}" type="presOf" srcId="{2264D627-2B52-1340-9FE7-2FBAA8FFA6F3}" destId="{032DC0B8-8BC3-BF4A-ABA2-171F1846D241}" srcOrd="0" destOrd="0" presId="urn:microsoft.com/office/officeart/2005/8/layout/orgChart1"/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FE52B119-985D-5941-9183-05B6C73C01A3}" type="presOf" srcId="{0367B918-AF8C-6D47-A2F3-7FE3EAB05788}" destId="{CA12186C-62E1-8845-A4E6-A28B6E3910B0}" srcOrd="1" destOrd="0" presId="urn:microsoft.com/office/officeart/2005/8/layout/orgChart1"/>
    <dgm:cxn modelId="{28B2381A-F54F-2947-921A-D4A335F1A2FB}" type="presOf" srcId="{C58F529D-5E11-D94A-B0F7-0DA82655A144}" destId="{494A36AC-2FB0-BF40-955A-FD53A8C1EB57}" srcOrd="1" destOrd="0" presId="urn:microsoft.com/office/officeart/2005/8/layout/orgChart1"/>
    <dgm:cxn modelId="{B86CC23E-439E-A24A-9C89-4E1BC0722884}" type="presOf" srcId="{15BAAF03-D24B-AE46-9CED-2096B6B2B069}" destId="{2E560E1A-5F2B-C240-9461-B508065A81F1}" srcOrd="1" destOrd="0" presId="urn:microsoft.com/office/officeart/2005/8/layout/orgChart1"/>
    <dgm:cxn modelId="{83285440-045C-EF4A-BFCC-03C2A271897F}" type="presOf" srcId="{22CCAA83-D0B4-C64C-8B3A-F8B006A9E006}" destId="{4E914A1A-DB3A-A94F-8909-21B964D82491}" srcOrd="0" destOrd="0" presId="urn:microsoft.com/office/officeart/2005/8/layout/orgChart1"/>
    <dgm:cxn modelId="{E8925344-92BC-4B44-BA34-7074D8FC09E6}" srcId="{1B44CECD-6A69-DB4D-B47A-3C07562997B8}" destId="{15BAAF03-D24B-AE46-9CED-2096B6B2B069}" srcOrd="0" destOrd="0" parTransId="{48A04950-8146-6243-9EDB-0EEF952A665C}" sibTransId="{228F3A31-514B-7840-9A31-EC7FF937D2E4}"/>
    <dgm:cxn modelId="{0BD06A44-6B9C-B24A-A9F0-C35FE3663B5E}" type="presOf" srcId="{C08E25AA-0D8B-4E49-B61F-F34929133FEF}" destId="{8310FF58-E2B3-9445-BEC9-4FF8923C992D}" srcOrd="1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35578265-FA00-2A4F-97D4-5175B2F61D7F}" type="presOf" srcId="{EE3B3FD3-1AA2-044C-9D97-4C1C1E55549C}" destId="{8276B7A9-BAE7-5A4D-BE34-8BEEE95F10A3}" srcOrd="0" destOrd="0" presId="urn:microsoft.com/office/officeart/2005/8/layout/orgChart1"/>
    <dgm:cxn modelId="{869ABF7B-A6DA-0E4D-A2EA-0FE35410C292}" type="presOf" srcId="{9143C3FB-7B76-BC43-B26F-19F41186C7D6}" destId="{B87020DF-3E56-0746-927B-28FD9B92DA83}" srcOrd="0" destOrd="0" presId="urn:microsoft.com/office/officeart/2005/8/layout/orgChart1"/>
    <dgm:cxn modelId="{3AD69486-9003-9849-BD2B-9F0B23CE09FE}" type="presOf" srcId="{9A51F677-67DC-8C49-AEB6-6DCE5CA85FDD}" destId="{D1E03B9F-A464-174D-985E-54FAAFE19783}" srcOrd="1" destOrd="0" presId="urn:microsoft.com/office/officeart/2005/8/layout/orgChart1"/>
    <dgm:cxn modelId="{1A4793A0-9CD2-F944-9EB1-AE0B139CE4CC}" type="presOf" srcId="{C08E25AA-0D8B-4E49-B61F-F34929133FEF}" destId="{473858A5-6DFA-C747-ADD0-7FC2CC76F0A6}" srcOrd="0" destOrd="0" presId="urn:microsoft.com/office/officeart/2005/8/layout/orgChart1"/>
    <dgm:cxn modelId="{0E82E4A5-3B26-5B4A-8A37-46313A016205}" type="presOf" srcId="{208977E1-CA60-0144-81B8-29EE837C6B1E}" destId="{C5FDE9F8-EEDE-214E-858C-491944A441A5}" srcOrd="0" destOrd="0" presId="urn:microsoft.com/office/officeart/2005/8/layout/orgChart1"/>
    <dgm:cxn modelId="{B3D6D2A6-9618-8244-8C94-47F975054A0C}" type="presOf" srcId="{1B44CECD-6A69-DB4D-B47A-3C07562997B8}" destId="{BE174EC1-013E-1C44-B9D4-F672C05EB158}" srcOrd="0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1E9B26AF-83AC-7040-AD55-5CDAB2415A46}" type="presOf" srcId="{C58F529D-5E11-D94A-B0F7-0DA82655A144}" destId="{5D412978-BABC-BC4F-B8EB-ACC75CA51937}" srcOrd="0" destOrd="0" presId="urn:microsoft.com/office/officeart/2005/8/layout/orgChart1"/>
    <dgm:cxn modelId="{7CF729B1-8D6A-F34C-8836-CCCCBA2A7AE5}" type="presOf" srcId="{3D6E9EBC-EDA4-E942-884F-E9D335013097}" destId="{4E719154-F190-6F4E-955E-F824D90AE1EA}" srcOrd="0" destOrd="0" presId="urn:microsoft.com/office/officeart/2005/8/layout/orgChart1"/>
    <dgm:cxn modelId="{D38377B2-442D-0840-B701-E399BD2D1520}" type="presOf" srcId="{0367B918-AF8C-6D47-A2F3-7FE3EAB05788}" destId="{3688BB12-013B-8F49-BFF1-F2BA1FB019B0}" srcOrd="0" destOrd="0" presId="urn:microsoft.com/office/officeart/2005/8/layout/orgChart1"/>
    <dgm:cxn modelId="{D821F8BD-9038-D34F-89B2-52D1FF4AC207}" type="presOf" srcId="{9A51F677-67DC-8C49-AEB6-6DCE5CA85FDD}" destId="{BFC9AA42-AD69-FE48-A116-03CF5258726A}" srcOrd="0" destOrd="0" presId="urn:microsoft.com/office/officeart/2005/8/layout/orgChart1"/>
    <dgm:cxn modelId="{490577C2-68A2-1D44-AD0F-44FDA4AF42EF}" type="presOf" srcId="{2264D627-2B52-1340-9FE7-2FBAA8FFA6F3}" destId="{0E92E68F-E989-AE4C-81A0-961E962787BD}" srcOrd="1" destOrd="0" presId="urn:microsoft.com/office/officeart/2005/8/layout/orgChart1"/>
    <dgm:cxn modelId="{0BAFD6CE-C162-A844-B6B6-36DEDFE2D471}" srcId="{1B44CECD-6A69-DB4D-B47A-3C07562997B8}" destId="{C08E25AA-0D8B-4E49-B61F-F34929133FEF}" srcOrd="1" destOrd="0" parTransId="{EE3B3FD3-1AA2-044C-9D97-4C1C1E55549C}" sibTransId="{4A819E90-E682-F04C-BCA0-3AFAC9C7B3CD}"/>
    <dgm:cxn modelId="{5B070BE0-8523-F34A-B8FA-FD4274C7792C}" type="presOf" srcId="{1B44CECD-6A69-DB4D-B47A-3C07562997B8}" destId="{E8ABEBC9-5C00-FB46-8BF6-CEB7E7D41319}" srcOrd="1" destOrd="0" presId="urn:microsoft.com/office/officeart/2005/8/layout/orgChart1"/>
    <dgm:cxn modelId="{A4FB9EEB-AED4-1B4D-81B1-769DEE600D21}" type="presOf" srcId="{15BAAF03-D24B-AE46-9CED-2096B6B2B069}" destId="{5A699509-7695-D341-9D41-4EF4E68073EB}" srcOrd="0" destOrd="0" presId="urn:microsoft.com/office/officeart/2005/8/layout/orgChart1"/>
    <dgm:cxn modelId="{4DEF17F1-2DFC-5042-99B0-D28DC9733A02}" type="presOf" srcId="{48A04950-8146-6243-9EDB-0EEF952A665C}" destId="{B123DC58-EFB6-434A-9AF5-7E7CCA57D952}" srcOrd="0" destOrd="0" presId="urn:microsoft.com/office/officeart/2005/8/layout/orgChart1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BC6C9011-CC46-1D46-883F-1CDC0F4722A5}" type="presParOf" srcId="{4A9A310A-3996-D548-B341-85DEE40531A7}" destId="{E93E0C7F-1232-6044-8E04-C2416F65AE15}" srcOrd="0" destOrd="0" presId="urn:microsoft.com/office/officeart/2005/8/layout/orgChart1"/>
    <dgm:cxn modelId="{FD6870B1-B5B5-8342-A1B6-FB5CBE163834}" type="presParOf" srcId="{E93E0C7F-1232-6044-8E04-C2416F65AE15}" destId="{D5A01DD6-E898-0C48-91A9-32F2ABA610E5}" srcOrd="0" destOrd="0" presId="urn:microsoft.com/office/officeart/2005/8/layout/orgChart1"/>
    <dgm:cxn modelId="{2F8C3576-2C11-4749-BC4E-938E2B00BD8A}" type="presParOf" srcId="{D5A01DD6-E898-0C48-91A9-32F2ABA610E5}" destId="{BE174EC1-013E-1C44-B9D4-F672C05EB158}" srcOrd="0" destOrd="0" presId="urn:microsoft.com/office/officeart/2005/8/layout/orgChart1"/>
    <dgm:cxn modelId="{10FD626B-AF7F-BB47-B748-A8A126F993D7}" type="presParOf" srcId="{D5A01DD6-E898-0C48-91A9-32F2ABA610E5}" destId="{E8ABEBC9-5C00-FB46-8BF6-CEB7E7D41319}" srcOrd="1" destOrd="0" presId="urn:microsoft.com/office/officeart/2005/8/layout/orgChart1"/>
    <dgm:cxn modelId="{E8A09FFA-4C83-6F46-B2EC-58D0CA186046}" type="presParOf" srcId="{E93E0C7F-1232-6044-8E04-C2416F65AE15}" destId="{6D2E9D7F-C2FF-9942-A724-44490AD0F807}" srcOrd="1" destOrd="0" presId="urn:microsoft.com/office/officeart/2005/8/layout/orgChart1"/>
    <dgm:cxn modelId="{28A6A340-6E3A-AC4E-879B-25E61CD43610}" type="presParOf" srcId="{E93E0C7F-1232-6044-8E04-C2416F65AE15}" destId="{5BE13C0A-041E-3A4E-A87D-7D3702124594}" srcOrd="2" destOrd="0" presId="urn:microsoft.com/office/officeart/2005/8/layout/orgChart1"/>
    <dgm:cxn modelId="{7C40733A-A500-F646-B395-D20A138ABD0A}" type="presParOf" srcId="{5BE13C0A-041E-3A4E-A87D-7D3702124594}" destId="{B123DC58-EFB6-434A-9AF5-7E7CCA57D952}" srcOrd="0" destOrd="0" presId="urn:microsoft.com/office/officeart/2005/8/layout/orgChart1"/>
    <dgm:cxn modelId="{86F8F5F1-37C4-F248-8A84-D716B33A310C}" type="presParOf" srcId="{5BE13C0A-041E-3A4E-A87D-7D3702124594}" destId="{FE43E870-7CC9-544C-86A8-E22AB6D1644C}" srcOrd="1" destOrd="0" presId="urn:microsoft.com/office/officeart/2005/8/layout/orgChart1"/>
    <dgm:cxn modelId="{2B65D173-B1E6-FB4E-9089-BCC6AA5DE757}" type="presParOf" srcId="{FE43E870-7CC9-544C-86A8-E22AB6D1644C}" destId="{F3A4E154-B298-E64C-BB32-39E5C66F303B}" srcOrd="0" destOrd="0" presId="urn:microsoft.com/office/officeart/2005/8/layout/orgChart1"/>
    <dgm:cxn modelId="{DDD872E6-D8D3-AF42-8516-C7AC595670B1}" type="presParOf" srcId="{F3A4E154-B298-E64C-BB32-39E5C66F303B}" destId="{5A699509-7695-D341-9D41-4EF4E68073EB}" srcOrd="0" destOrd="0" presId="urn:microsoft.com/office/officeart/2005/8/layout/orgChart1"/>
    <dgm:cxn modelId="{8FE600F6-03AF-2143-969F-D654101441BD}" type="presParOf" srcId="{F3A4E154-B298-E64C-BB32-39E5C66F303B}" destId="{2E560E1A-5F2B-C240-9461-B508065A81F1}" srcOrd="1" destOrd="0" presId="urn:microsoft.com/office/officeart/2005/8/layout/orgChart1"/>
    <dgm:cxn modelId="{67EB696D-7D86-9946-8E4D-5E6E76CEBE9A}" type="presParOf" srcId="{FE43E870-7CC9-544C-86A8-E22AB6D1644C}" destId="{39D2A0FA-85FD-034F-A319-A1BAF4179769}" srcOrd="1" destOrd="0" presId="urn:microsoft.com/office/officeart/2005/8/layout/orgChart1"/>
    <dgm:cxn modelId="{9CF5E90A-12D1-6642-9C19-E2ADAA8FDDC8}" type="presParOf" srcId="{FE43E870-7CC9-544C-86A8-E22AB6D1644C}" destId="{38005505-7618-BF4D-B0F9-DA9BDD1BB581}" srcOrd="2" destOrd="0" presId="urn:microsoft.com/office/officeart/2005/8/layout/orgChart1"/>
    <dgm:cxn modelId="{7189D60D-8E44-EB49-84A3-9B67688A429F}" type="presParOf" srcId="{38005505-7618-BF4D-B0F9-DA9BDD1BB581}" destId="{4E914A1A-DB3A-A94F-8909-21B964D82491}" srcOrd="0" destOrd="0" presId="urn:microsoft.com/office/officeart/2005/8/layout/orgChart1"/>
    <dgm:cxn modelId="{0DFC27B0-2DDD-EF42-BD04-A1415BC02EA6}" type="presParOf" srcId="{38005505-7618-BF4D-B0F9-DA9BDD1BB581}" destId="{71F2BF50-4D77-2545-BAAE-4CF028FD1A60}" srcOrd="1" destOrd="0" presId="urn:microsoft.com/office/officeart/2005/8/layout/orgChart1"/>
    <dgm:cxn modelId="{E6E0CA90-68EC-B040-BF95-99D54FF0935F}" type="presParOf" srcId="{71F2BF50-4D77-2545-BAAE-4CF028FD1A60}" destId="{6E8FE67B-7B31-CB42-8259-439401F1E30B}" srcOrd="0" destOrd="0" presId="urn:microsoft.com/office/officeart/2005/8/layout/orgChart1"/>
    <dgm:cxn modelId="{F6D03FFB-C332-2945-8D62-2C9FF55DF2D8}" type="presParOf" srcId="{6E8FE67B-7B31-CB42-8259-439401F1E30B}" destId="{032DC0B8-8BC3-BF4A-ABA2-171F1846D241}" srcOrd="0" destOrd="0" presId="urn:microsoft.com/office/officeart/2005/8/layout/orgChart1"/>
    <dgm:cxn modelId="{4C81E52A-5D5A-2342-8F68-392F2FA83B86}" type="presParOf" srcId="{6E8FE67B-7B31-CB42-8259-439401F1E30B}" destId="{0E92E68F-E989-AE4C-81A0-961E962787BD}" srcOrd="1" destOrd="0" presId="urn:microsoft.com/office/officeart/2005/8/layout/orgChart1"/>
    <dgm:cxn modelId="{C77703CC-9E31-9441-A421-D097DCC1328E}" type="presParOf" srcId="{71F2BF50-4D77-2545-BAAE-4CF028FD1A60}" destId="{841ACCAE-87F6-B144-9BEA-E8C232B007F8}" srcOrd="1" destOrd="0" presId="urn:microsoft.com/office/officeart/2005/8/layout/orgChart1"/>
    <dgm:cxn modelId="{90352783-D6E2-4640-BA68-C04CBED8DD50}" type="presParOf" srcId="{71F2BF50-4D77-2545-BAAE-4CF028FD1A60}" destId="{104F81E6-32C2-1545-82B5-A09B9D9E0A44}" srcOrd="2" destOrd="0" presId="urn:microsoft.com/office/officeart/2005/8/layout/orgChart1"/>
    <dgm:cxn modelId="{48984FC9-157B-F64E-965D-5F1F1E893969}" type="presParOf" srcId="{38005505-7618-BF4D-B0F9-DA9BDD1BB581}" destId="{C5FDE9F8-EEDE-214E-858C-491944A441A5}" srcOrd="2" destOrd="0" presId="urn:microsoft.com/office/officeart/2005/8/layout/orgChart1"/>
    <dgm:cxn modelId="{CCC6DE3C-A6F9-A34A-8328-EAE0F9A50EFE}" type="presParOf" srcId="{38005505-7618-BF4D-B0F9-DA9BDD1BB581}" destId="{971C9B4E-0A91-374F-AF08-85EBD3E4168A}" srcOrd="3" destOrd="0" presId="urn:microsoft.com/office/officeart/2005/8/layout/orgChart1"/>
    <dgm:cxn modelId="{F7CE608D-96DB-464D-AFBA-0C44F0A7BE47}" type="presParOf" srcId="{971C9B4E-0A91-374F-AF08-85EBD3E4168A}" destId="{A1CA0FBB-3CFC-714F-B09C-58CE1D5775AC}" srcOrd="0" destOrd="0" presId="urn:microsoft.com/office/officeart/2005/8/layout/orgChart1"/>
    <dgm:cxn modelId="{5A129F99-B963-6644-A6C5-D88F0FDEE94A}" type="presParOf" srcId="{A1CA0FBB-3CFC-714F-B09C-58CE1D5775AC}" destId="{3688BB12-013B-8F49-BFF1-F2BA1FB019B0}" srcOrd="0" destOrd="0" presId="urn:microsoft.com/office/officeart/2005/8/layout/orgChart1"/>
    <dgm:cxn modelId="{DD0EC8B5-A280-FC45-AFE1-79715B0DA9D5}" type="presParOf" srcId="{A1CA0FBB-3CFC-714F-B09C-58CE1D5775AC}" destId="{CA12186C-62E1-8845-A4E6-A28B6E3910B0}" srcOrd="1" destOrd="0" presId="urn:microsoft.com/office/officeart/2005/8/layout/orgChart1"/>
    <dgm:cxn modelId="{6B551BC6-548E-7E48-9D97-3F08754644BA}" type="presParOf" srcId="{971C9B4E-0A91-374F-AF08-85EBD3E4168A}" destId="{EC836132-E5EB-114C-BB77-A121EAC1A279}" srcOrd="1" destOrd="0" presId="urn:microsoft.com/office/officeart/2005/8/layout/orgChart1"/>
    <dgm:cxn modelId="{46D796F6-5418-A24C-9533-29E2CFE8CB46}" type="presParOf" srcId="{971C9B4E-0A91-374F-AF08-85EBD3E4168A}" destId="{FC69E129-D6A7-8143-A337-12FD109DAA96}" srcOrd="2" destOrd="0" presId="urn:microsoft.com/office/officeart/2005/8/layout/orgChart1"/>
    <dgm:cxn modelId="{0D7D1E43-DC65-B247-8E5A-06E60F2FF4B5}" type="presParOf" srcId="{FC69E129-D6A7-8143-A337-12FD109DAA96}" destId="{B87020DF-3E56-0746-927B-28FD9B92DA83}" srcOrd="0" destOrd="0" presId="urn:microsoft.com/office/officeart/2005/8/layout/orgChart1"/>
    <dgm:cxn modelId="{80F6BE77-88BE-7344-86A9-2C6884CF988E}" type="presParOf" srcId="{FC69E129-D6A7-8143-A337-12FD109DAA96}" destId="{8AC6F02A-C710-AA4E-8A53-CB27D31CB5FF}" srcOrd="1" destOrd="0" presId="urn:microsoft.com/office/officeart/2005/8/layout/orgChart1"/>
    <dgm:cxn modelId="{D5035EB1-748D-4F40-8511-3AC62ED55645}" type="presParOf" srcId="{8AC6F02A-C710-AA4E-8A53-CB27D31CB5FF}" destId="{EBC58B92-1C75-0A48-BFE6-74354DD0A8EC}" srcOrd="0" destOrd="0" presId="urn:microsoft.com/office/officeart/2005/8/layout/orgChart1"/>
    <dgm:cxn modelId="{25E85632-D0CD-8F45-A699-77E05B99582D}" type="presParOf" srcId="{EBC58B92-1C75-0A48-BFE6-74354DD0A8EC}" destId="{BFC9AA42-AD69-FE48-A116-03CF5258726A}" srcOrd="0" destOrd="0" presId="urn:microsoft.com/office/officeart/2005/8/layout/orgChart1"/>
    <dgm:cxn modelId="{32F7066B-4E96-0D45-8375-EE17AD974ACF}" type="presParOf" srcId="{EBC58B92-1C75-0A48-BFE6-74354DD0A8EC}" destId="{D1E03B9F-A464-174D-985E-54FAAFE19783}" srcOrd="1" destOrd="0" presId="urn:microsoft.com/office/officeart/2005/8/layout/orgChart1"/>
    <dgm:cxn modelId="{005FFE7F-216A-D54D-85C0-885A8122E1E1}" type="presParOf" srcId="{8AC6F02A-C710-AA4E-8A53-CB27D31CB5FF}" destId="{9EAA5CD1-8018-9442-BC8B-86A0F409707D}" srcOrd="1" destOrd="0" presId="urn:microsoft.com/office/officeart/2005/8/layout/orgChart1"/>
    <dgm:cxn modelId="{D274529B-42A6-6C45-838F-031F77975DC7}" type="presParOf" srcId="{8AC6F02A-C710-AA4E-8A53-CB27D31CB5FF}" destId="{E9344403-F7D3-0B48-BB6A-B44AA8315F87}" srcOrd="2" destOrd="0" presId="urn:microsoft.com/office/officeart/2005/8/layout/orgChart1"/>
    <dgm:cxn modelId="{93DC107B-BBD6-4344-8C29-3B2F72FD5122}" type="presParOf" srcId="{FC69E129-D6A7-8143-A337-12FD109DAA96}" destId="{4E719154-F190-6F4E-955E-F824D90AE1EA}" srcOrd="2" destOrd="0" presId="urn:microsoft.com/office/officeart/2005/8/layout/orgChart1"/>
    <dgm:cxn modelId="{22D08D66-B333-DC47-9B52-78AE6C4CEBFA}" type="presParOf" srcId="{FC69E129-D6A7-8143-A337-12FD109DAA96}" destId="{80269144-DFB4-DA45-BE7C-68D54985CCC3}" srcOrd="3" destOrd="0" presId="urn:microsoft.com/office/officeart/2005/8/layout/orgChart1"/>
    <dgm:cxn modelId="{53473F92-218F-7F48-AC57-2EF0CD54BDAF}" type="presParOf" srcId="{80269144-DFB4-DA45-BE7C-68D54985CCC3}" destId="{6689CCAD-11B9-8142-9E28-5457A1826272}" srcOrd="0" destOrd="0" presId="urn:microsoft.com/office/officeart/2005/8/layout/orgChart1"/>
    <dgm:cxn modelId="{3ACDA49C-D382-014C-B1FD-235C994E8BEB}" type="presParOf" srcId="{6689CCAD-11B9-8142-9E28-5457A1826272}" destId="{5D412978-BABC-BC4F-B8EB-ACC75CA51937}" srcOrd="0" destOrd="0" presId="urn:microsoft.com/office/officeart/2005/8/layout/orgChart1"/>
    <dgm:cxn modelId="{B19EF7D2-FF22-574A-A76C-9D749B19175D}" type="presParOf" srcId="{6689CCAD-11B9-8142-9E28-5457A1826272}" destId="{494A36AC-2FB0-BF40-955A-FD53A8C1EB57}" srcOrd="1" destOrd="0" presId="urn:microsoft.com/office/officeart/2005/8/layout/orgChart1"/>
    <dgm:cxn modelId="{0846B294-6733-C540-80EF-28083C962A2A}" type="presParOf" srcId="{80269144-DFB4-DA45-BE7C-68D54985CCC3}" destId="{EB401E9F-39BD-9F44-8486-3D7FACC268F1}" srcOrd="1" destOrd="0" presId="urn:microsoft.com/office/officeart/2005/8/layout/orgChart1"/>
    <dgm:cxn modelId="{3396B8A1-F220-1347-9E06-9309BE47C296}" type="presParOf" srcId="{80269144-DFB4-DA45-BE7C-68D54985CCC3}" destId="{03CB7F2A-188E-B34F-B2A1-2BFBBBFEBD92}" srcOrd="2" destOrd="0" presId="urn:microsoft.com/office/officeart/2005/8/layout/orgChart1"/>
    <dgm:cxn modelId="{F45FD95C-EA2B-2246-BCE3-9822E89D3C15}" type="presParOf" srcId="{5BE13C0A-041E-3A4E-A87D-7D3702124594}" destId="{8276B7A9-BAE7-5A4D-BE34-8BEEE95F10A3}" srcOrd="2" destOrd="0" presId="urn:microsoft.com/office/officeart/2005/8/layout/orgChart1"/>
    <dgm:cxn modelId="{F284A05D-A532-0146-9070-DBC956CF844F}" type="presParOf" srcId="{5BE13C0A-041E-3A4E-A87D-7D3702124594}" destId="{2551A0E0-43E1-024F-A4B8-9BD5A24499DA}" srcOrd="3" destOrd="0" presId="urn:microsoft.com/office/officeart/2005/8/layout/orgChart1"/>
    <dgm:cxn modelId="{E324BF29-A4E2-D749-B849-926EC4149B02}" type="presParOf" srcId="{2551A0E0-43E1-024F-A4B8-9BD5A24499DA}" destId="{8FD28F90-5F97-FD4C-957B-00EF3C24F371}" srcOrd="0" destOrd="0" presId="urn:microsoft.com/office/officeart/2005/8/layout/orgChart1"/>
    <dgm:cxn modelId="{EE10AFA5-B1E6-7142-B94F-6B01B4D37ACE}" type="presParOf" srcId="{8FD28F90-5F97-FD4C-957B-00EF3C24F371}" destId="{473858A5-6DFA-C747-ADD0-7FC2CC76F0A6}" srcOrd="0" destOrd="0" presId="urn:microsoft.com/office/officeart/2005/8/layout/orgChart1"/>
    <dgm:cxn modelId="{EBBE2AA6-2F78-E540-8BC4-2F6A2307E1CB}" type="presParOf" srcId="{8FD28F90-5F97-FD4C-957B-00EF3C24F371}" destId="{8310FF58-E2B3-9445-BEC9-4FF8923C992D}" srcOrd="1" destOrd="0" presId="urn:microsoft.com/office/officeart/2005/8/layout/orgChart1"/>
    <dgm:cxn modelId="{046A91AC-1B0B-554F-8541-05297BA3388D}" type="presParOf" srcId="{2551A0E0-43E1-024F-A4B8-9BD5A24499DA}" destId="{917D214D-CA0A-6C40-B2C9-0FCF7DAD91B2}" srcOrd="1" destOrd="0" presId="urn:microsoft.com/office/officeart/2005/8/layout/orgChart1"/>
    <dgm:cxn modelId="{E332C78D-5834-614B-BAC6-9E6EFECCD760}" type="presParOf" srcId="{2551A0E0-43E1-024F-A4B8-9BD5A24499DA}" destId="{1DEF79A8-2882-5747-A763-3AEA2F1592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“Set asides” for research, tribal, non-groundfish, and exempted fishing permits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Limited-entry (LE) </a:t>
          </a:r>
        </a:p>
        <a:p>
          <a:r>
            <a:rPr lang="en-US" dirty="0"/>
            <a:t>trawl fishery (majority)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Non-trawl </a:t>
          </a:r>
        </a:p>
        <a:p>
          <a:r>
            <a:rPr lang="en-US" dirty="0"/>
            <a:t>fishery (minority)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Limited-entry fixed gear fishery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Open access fishery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Recreational fishery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A43FCB7F-78D7-8E4A-BA57-C8E613DF4374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Shoreside whiting (minority, except for whiting)</a:t>
          </a:r>
        </a:p>
      </dgm:t>
    </dgm:pt>
    <dgm:pt modelId="{0A00451E-41EE-E745-B05F-1A17E900E278}" type="parTrans" cxnId="{58CC94BD-B55B-4642-B8BF-D1B0873DCD15}">
      <dgm:prSet/>
      <dgm:spPr/>
      <dgm:t>
        <a:bodyPr/>
        <a:lstStyle/>
        <a:p>
          <a:endParaRPr lang="en-US"/>
        </a:p>
      </dgm:t>
    </dgm:pt>
    <dgm:pt modelId="{531396DA-25EA-0E41-A4CD-03594BE09A04}" type="sibTrans" cxnId="{58CC94BD-B55B-4642-B8BF-D1B0873DCD15}">
      <dgm:prSet/>
      <dgm:spPr/>
      <dgm:t>
        <a:bodyPr/>
        <a:lstStyle/>
        <a:p>
          <a:endParaRPr lang="en-US"/>
        </a:p>
      </dgm:t>
    </dgm:pt>
    <dgm:pt modelId="{60824E15-53B2-6C40-B85C-BFECB030BB92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Shoreside non-whiting (majority, except for whiting)</a:t>
          </a:r>
        </a:p>
      </dgm:t>
    </dgm:pt>
    <dgm:pt modelId="{238921AF-69CB-C840-BD56-3AAB4BE2FA01}" type="parTrans" cxnId="{B871BEAA-1EF2-8F4F-9F35-75A9DC0F66B1}">
      <dgm:prSet/>
      <dgm:spPr/>
      <dgm:t>
        <a:bodyPr/>
        <a:lstStyle/>
        <a:p>
          <a:endParaRPr lang="en-US"/>
        </a:p>
      </dgm:t>
    </dgm:pt>
    <dgm:pt modelId="{D54B6F8D-AF17-9D4B-8F25-A122688DCE56}" type="sibTrans" cxnId="{B871BEAA-1EF2-8F4F-9F35-75A9DC0F66B1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96E5868F-3209-B540-8BB1-92A2456BCCD6}" type="pres">
      <dgm:prSet presAssocID="{0A00451E-41EE-E745-B05F-1A17E900E278}" presName="Name37" presStyleLbl="parChTrans1D4" presStyleIdx="0" presStyleCnt="5"/>
      <dgm:spPr/>
    </dgm:pt>
    <dgm:pt modelId="{94998DAE-B6CE-1D49-900A-CC8365EEB8AC}" type="pres">
      <dgm:prSet presAssocID="{A43FCB7F-78D7-8E4A-BA57-C8E613DF4374}" presName="hierRoot2" presStyleCnt="0">
        <dgm:presLayoutVars>
          <dgm:hierBranch val="init"/>
        </dgm:presLayoutVars>
      </dgm:prSet>
      <dgm:spPr/>
    </dgm:pt>
    <dgm:pt modelId="{12418034-1592-6744-A9CB-36DA30B4A7F9}" type="pres">
      <dgm:prSet presAssocID="{A43FCB7F-78D7-8E4A-BA57-C8E613DF4374}" presName="rootComposite" presStyleCnt="0"/>
      <dgm:spPr/>
    </dgm:pt>
    <dgm:pt modelId="{2486E244-0B37-BF47-ABB5-4DAF66AA4B96}" type="pres">
      <dgm:prSet presAssocID="{A43FCB7F-78D7-8E4A-BA57-C8E613DF4374}" presName="rootText" presStyleLbl="node4" presStyleIdx="0" presStyleCnt="5">
        <dgm:presLayoutVars>
          <dgm:chPref val="3"/>
        </dgm:presLayoutVars>
      </dgm:prSet>
      <dgm:spPr/>
    </dgm:pt>
    <dgm:pt modelId="{60CF3A0C-3D2F-6046-993C-F481B8FE6E8C}" type="pres">
      <dgm:prSet presAssocID="{A43FCB7F-78D7-8E4A-BA57-C8E613DF4374}" presName="rootConnector" presStyleLbl="node4" presStyleIdx="0" presStyleCnt="5"/>
      <dgm:spPr/>
    </dgm:pt>
    <dgm:pt modelId="{45F2C45B-6849-484C-92CF-6E7BB2A45AC1}" type="pres">
      <dgm:prSet presAssocID="{A43FCB7F-78D7-8E4A-BA57-C8E613DF4374}" presName="hierChild4" presStyleCnt="0"/>
      <dgm:spPr/>
    </dgm:pt>
    <dgm:pt modelId="{F95B5F70-A272-B642-8657-B99A69575AC4}" type="pres">
      <dgm:prSet presAssocID="{A43FCB7F-78D7-8E4A-BA57-C8E613DF4374}" presName="hierChild5" presStyleCnt="0"/>
      <dgm:spPr/>
    </dgm:pt>
    <dgm:pt modelId="{08D2E1EE-5033-7643-A21A-E166A90E427C}" type="pres">
      <dgm:prSet presAssocID="{238921AF-69CB-C840-BD56-3AAB4BE2FA01}" presName="Name37" presStyleLbl="parChTrans1D4" presStyleIdx="1" presStyleCnt="5"/>
      <dgm:spPr/>
    </dgm:pt>
    <dgm:pt modelId="{B87506CF-FF1C-4A44-81D0-3E95206C8DBC}" type="pres">
      <dgm:prSet presAssocID="{60824E15-53B2-6C40-B85C-BFECB030BB92}" presName="hierRoot2" presStyleCnt="0">
        <dgm:presLayoutVars>
          <dgm:hierBranch val="init"/>
        </dgm:presLayoutVars>
      </dgm:prSet>
      <dgm:spPr/>
    </dgm:pt>
    <dgm:pt modelId="{D5C7F039-2B6C-8445-9835-E690C40E3BA9}" type="pres">
      <dgm:prSet presAssocID="{60824E15-53B2-6C40-B85C-BFECB030BB92}" presName="rootComposite" presStyleCnt="0"/>
      <dgm:spPr/>
    </dgm:pt>
    <dgm:pt modelId="{2B61899E-FE46-114E-8A9D-4B70B8B0C6E7}" type="pres">
      <dgm:prSet presAssocID="{60824E15-53B2-6C40-B85C-BFECB030BB92}" presName="rootText" presStyleLbl="node4" presStyleIdx="1" presStyleCnt="5">
        <dgm:presLayoutVars>
          <dgm:chPref val="3"/>
        </dgm:presLayoutVars>
      </dgm:prSet>
      <dgm:spPr/>
    </dgm:pt>
    <dgm:pt modelId="{337F1E67-0ED2-9640-A36A-763E8C817CCD}" type="pres">
      <dgm:prSet presAssocID="{60824E15-53B2-6C40-B85C-BFECB030BB92}" presName="rootConnector" presStyleLbl="node4" presStyleIdx="1" presStyleCnt="5"/>
      <dgm:spPr/>
    </dgm:pt>
    <dgm:pt modelId="{AA12C6FA-1E50-384F-B8C0-BF1491F41E54}" type="pres">
      <dgm:prSet presAssocID="{60824E15-53B2-6C40-B85C-BFECB030BB92}" presName="hierChild4" presStyleCnt="0"/>
      <dgm:spPr/>
    </dgm:pt>
    <dgm:pt modelId="{71D8DBAB-8F05-BA43-9C2F-D87F024EDC8C}" type="pres">
      <dgm:prSet presAssocID="{60824E15-53B2-6C40-B85C-BFECB030BB92}" presName="hierChild5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2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2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2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3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3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3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4" presStyleCnt="5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4" presStyleCnt="5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4" presStyleCnt="5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40EA501-2079-8E40-941F-856409F44004}" type="presOf" srcId="{605C8F1E-DA6C-9143-9DD0-D414112D9258}" destId="{E622597F-3EBC-624E-AD54-29516F95543F}" srcOrd="1" destOrd="0" presId="urn:microsoft.com/office/officeart/2005/8/layout/orgChart1"/>
    <dgm:cxn modelId="{8C6B5504-62FB-1D44-B5C4-F3158D02BE5C}" type="presOf" srcId="{79614999-89A6-704D-B3C2-F1EA7D8B95D5}" destId="{6DECA8F8-812B-784B-AE35-3184CBAA7F1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50A66919-1FEA-E942-B125-1B2D2950C899}" type="presOf" srcId="{63B14DC6-B726-684F-B9A6-D67CF660FB5E}" destId="{AFFBEF4C-20C3-A24B-95EA-8561507803E4}" srcOrd="0" destOrd="0" presId="urn:microsoft.com/office/officeart/2005/8/layout/orgChart1"/>
    <dgm:cxn modelId="{61328D19-3915-2145-886F-A84172A31773}" type="presOf" srcId="{A43FCB7F-78D7-8E4A-BA57-C8E613DF4374}" destId="{60CF3A0C-3D2F-6046-993C-F481B8FE6E8C}" srcOrd="1" destOrd="0" presId="urn:microsoft.com/office/officeart/2005/8/layout/orgChart1"/>
    <dgm:cxn modelId="{5E7C301C-FC04-0140-8B07-F44CFC3D30FE}" type="presOf" srcId="{605C8F1E-DA6C-9143-9DD0-D414112D9258}" destId="{CDAF039D-B252-E84D-BCED-23FE943C1D4B}" srcOrd="0" destOrd="0" presId="urn:microsoft.com/office/officeart/2005/8/layout/orgChart1"/>
    <dgm:cxn modelId="{83EDE61E-E331-564A-BDA3-6F4456E47344}" type="presOf" srcId="{B4906453-B2C5-2E40-BABC-9CE076A32550}" destId="{978698B3-B824-9B42-A80D-3AF96C235D9E}" srcOrd="0" destOrd="0" presId="urn:microsoft.com/office/officeart/2005/8/layout/orgChart1"/>
    <dgm:cxn modelId="{DE939630-25C0-C44E-8A3C-54E745D1DBDD}" type="presOf" srcId="{040A7765-82AB-7041-AB24-FE44F95F0233}" destId="{81597DCE-A2CE-8E41-8610-25EED82ECA7A}" srcOrd="0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4C68E247-1CB0-7847-A3BE-BB6FCBC9389F}" type="presOf" srcId="{AB095B2A-9058-5A41-B870-FC96D7129BC9}" destId="{C0D54584-6380-714F-AA60-29F3A487BA45}" srcOrd="0" destOrd="0" presId="urn:microsoft.com/office/officeart/2005/8/layout/orgChart1"/>
    <dgm:cxn modelId="{79B38E4B-BCE4-7943-BF80-7B794651A17F}" type="presOf" srcId="{0A00451E-41EE-E745-B05F-1A17E900E278}" destId="{96E5868F-3209-B540-8BB1-92A2456BCCD6}" srcOrd="0" destOrd="0" presId="urn:microsoft.com/office/officeart/2005/8/layout/orgChart1"/>
    <dgm:cxn modelId="{F40C064C-632B-1449-9802-EDC40BF82A44}" type="presOf" srcId="{8470FD22-F32C-CA4A-A14F-8E50709BB788}" destId="{3A130398-B400-A44C-B2C3-AFDA5611758C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B5230F54-CB2A-B443-B18E-25F0DD198030}" type="presOf" srcId="{C44A9499-0E71-974A-AB01-5AC883932C74}" destId="{2113F9D9-D20E-9342-97C0-8D556822BB79}" srcOrd="0" destOrd="0" presId="urn:microsoft.com/office/officeart/2005/8/layout/orgChart1"/>
    <dgm:cxn modelId="{E0D4145E-1A1D-9745-967A-2322C32B1CAF}" type="presOf" srcId="{79614999-89A6-704D-B3C2-F1EA7D8B95D5}" destId="{847129E5-67F8-3F4B-ABFD-BF677EAD96CE}" srcOrd="1" destOrd="0" presId="urn:microsoft.com/office/officeart/2005/8/layout/orgChart1"/>
    <dgm:cxn modelId="{4DBB1D6A-BA72-6A49-83E1-031812DA9163}" type="presOf" srcId="{EC87CEA7-C335-C249-A4D9-C315C3363DC6}" destId="{8C9A0B79-F0E3-2749-96B0-A5875CBFAA27}" srcOrd="0" destOrd="0" presId="urn:microsoft.com/office/officeart/2005/8/layout/orgChart1"/>
    <dgm:cxn modelId="{1B63ED6A-4BA2-8148-A90E-491BA9C2A2D6}" type="presOf" srcId="{63B14DC6-B726-684F-B9A6-D67CF660FB5E}" destId="{FD5F2C9D-1690-2C47-8018-2526D6C88B11}" srcOrd="1" destOrd="0" presId="urn:microsoft.com/office/officeart/2005/8/layout/orgChart1"/>
    <dgm:cxn modelId="{C1FDC870-26B5-F040-B7BB-9F867E5A3A7B}" type="presOf" srcId="{A43FCB7F-78D7-8E4A-BA57-C8E613DF4374}" destId="{2486E244-0B37-BF47-ABB5-4DAF66AA4B96}" srcOrd="0" destOrd="0" presId="urn:microsoft.com/office/officeart/2005/8/layout/orgChart1"/>
    <dgm:cxn modelId="{07E38E76-794F-B248-8257-65A8B04C52A6}" type="presOf" srcId="{238921AF-69CB-C840-BD56-3AAB4BE2FA01}" destId="{08D2E1EE-5033-7643-A21A-E166A90E427C}" srcOrd="0" destOrd="0" presId="urn:microsoft.com/office/officeart/2005/8/layout/orgChart1"/>
    <dgm:cxn modelId="{2C62D577-8B81-454A-B724-9C0938ED7162}" type="presOf" srcId="{AC845045-5514-064F-B7DB-FDF80C14E149}" destId="{08961B0F-7A0B-8A47-874D-5E98F02B22E9}" srcOrd="0" destOrd="0" presId="urn:microsoft.com/office/officeart/2005/8/layout/orgChart1"/>
    <dgm:cxn modelId="{605E9280-519B-0E41-B80C-5C41DB3AFD5E}" type="presOf" srcId="{60824E15-53B2-6C40-B85C-BFECB030BB92}" destId="{2B61899E-FE46-114E-8A9D-4B70B8B0C6E7}" srcOrd="0" destOrd="0" presId="urn:microsoft.com/office/officeart/2005/8/layout/orgChart1"/>
    <dgm:cxn modelId="{E2C90B91-AB01-8142-A893-ACE3B9168149}" type="presOf" srcId="{60824E15-53B2-6C40-B85C-BFECB030BB92}" destId="{337F1E67-0ED2-9640-A36A-763E8C817CCD}" srcOrd="1" destOrd="0" presId="urn:microsoft.com/office/officeart/2005/8/layout/orgChart1"/>
    <dgm:cxn modelId="{BBC4EF96-3D76-1543-9723-F8CFCDF5A4EB}" type="presOf" srcId="{E7F962F2-348D-5445-B562-A9A941E2D9FD}" destId="{2C48ED33-BC19-2341-AA84-8BE709A0EF1F}" srcOrd="1" destOrd="0" presId="urn:microsoft.com/office/officeart/2005/8/layout/orgChart1"/>
    <dgm:cxn modelId="{02C8F09D-770C-8441-9A04-8F707686EFF4}" type="presOf" srcId="{9EDB6A98-A9E1-CC4C-AA7D-8B4C1F2388C1}" destId="{D16225A5-AC8D-604D-857F-A97DFC74364E}" srcOrd="0" destOrd="0" presId="urn:microsoft.com/office/officeart/2005/8/layout/orgChart1"/>
    <dgm:cxn modelId="{B871BEAA-1EF2-8F4F-9F35-75A9DC0F66B1}" srcId="{605C8F1E-DA6C-9143-9DD0-D414112D9258}" destId="{60824E15-53B2-6C40-B85C-BFECB030BB92}" srcOrd="1" destOrd="0" parTransId="{238921AF-69CB-C840-BD56-3AAB4BE2FA01}" sibTransId="{D54B6F8D-AF17-9D4B-8F25-A122688DCE56}"/>
    <dgm:cxn modelId="{58CC94BD-B55B-4642-B8BF-D1B0873DCD15}" srcId="{605C8F1E-DA6C-9143-9DD0-D414112D9258}" destId="{A43FCB7F-78D7-8E4A-BA57-C8E613DF4374}" srcOrd="0" destOrd="0" parTransId="{0A00451E-41EE-E745-B05F-1A17E900E278}" sibTransId="{531396DA-25EA-0E41-A4CD-03594BE09A04}"/>
    <dgm:cxn modelId="{527160C1-C339-E047-938B-8B8CA39FC663}" type="presOf" srcId="{9EDB6A98-A9E1-CC4C-AA7D-8B4C1F2388C1}" destId="{E4526696-D729-304F-8B91-A3A0395B577B}" srcOrd="1" destOrd="0" presId="urn:microsoft.com/office/officeart/2005/8/layout/orgChart1"/>
    <dgm:cxn modelId="{B231D1C6-A8CA-5A41-8806-E4E8925F3F63}" type="presOf" srcId="{AB095B2A-9058-5A41-B870-FC96D7129BC9}" destId="{9D7F4D28-B053-A442-A348-01FD5B2B5F08}" srcOrd="1" destOrd="0" presId="urn:microsoft.com/office/officeart/2005/8/layout/orgChart1"/>
    <dgm:cxn modelId="{2146FBCA-1E4B-7A45-A608-9D0DFA95A56B}" type="presOf" srcId="{AA12967A-F772-9A4F-A2E7-1989A4D64F03}" destId="{7ACE4531-6AE8-B34E-9C1D-CD7C1B494F83}" srcOrd="0" destOrd="0" presId="urn:microsoft.com/office/officeart/2005/8/layout/orgChart1"/>
    <dgm:cxn modelId="{FE26F0D0-C172-C740-B8B3-8D425F886F1B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0036C5D9-0095-5B46-B61C-D71442E6E20D}" type="presOf" srcId="{EC87CEA7-C335-C249-A4D9-C315C3363DC6}" destId="{402EDAC4-3A42-3A41-8B9F-41D3449004AF}" srcOrd="1" destOrd="0" presId="urn:microsoft.com/office/officeart/2005/8/layout/orgChart1"/>
    <dgm:cxn modelId="{2D7205DB-9932-D640-860E-92EE17E8DC09}" type="presOf" srcId="{B4906453-B2C5-2E40-BABC-9CE076A32550}" destId="{8965242C-D236-A048-A9C0-2B4947D0F7B9}" srcOrd="1" destOrd="0" presId="urn:microsoft.com/office/officeart/2005/8/layout/orgChart1"/>
    <dgm:cxn modelId="{B44DDBDF-9795-C34D-9F8B-C04B6A105F2D}" type="presOf" srcId="{E7F962F2-348D-5445-B562-A9A941E2D9FD}" destId="{69743CEE-5A29-D648-9CBC-39938712D346}" srcOrd="0" destOrd="0" presId="urn:microsoft.com/office/officeart/2005/8/layout/orgChart1"/>
    <dgm:cxn modelId="{67975BEF-2241-B948-8B66-758E6B5EC037}" type="presOf" srcId="{E556DC90-8D75-2441-B3C4-349E1945C094}" destId="{C5FB34AA-1850-7C43-8D49-7F6B278CC5F6}" srcOrd="0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934216A4-38A7-3E4F-BCFA-A0CA8A179A7C}" type="presParOf" srcId="{82CCA982-1DB6-0146-802E-9236FA2048C8}" destId="{B2976406-1A78-E34F-BB05-D6917E5DCA3F}" srcOrd="0" destOrd="0" presId="urn:microsoft.com/office/officeart/2005/8/layout/orgChart1"/>
    <dgm:cxn modelId="{C5EAF100-7DE8-E347-BC6E-C90E7AF1167B}" type="presParOf" srcId="{B2976406-1A78-E34F-BB05-D6917E5DCA3F}" destId="{586E33AC-0A90-4548-AA21-6F324784FAD4}" srcOrd="0" destOrd="0" presId="urn:microsoft.com/office/officeart/2005/8/layout/orgChart1"/>
    <dgm:cxn modelId="{4581E079-EC0B-D84B-B3C7-67C38B0F049B}" type="presParOf" srcId="{586E33AC-0A90-4548-AA21-6F324784FAD4}" destId="{D16225A5-AC8D-604D-857F-A97DFC74364E}" srcOrd="0" destOrd="0" presId="urn:microsoft.com/office/officeart/2005/8/layout/orgChart1"/>
    <dgm:cxn modelId="{E2271B11-156F-F546-A19F-7DDAA6D0B8FD}" type="presParOf" srcId="{586E33AC-0A90-4548-AA21-6F324784FAD4}" destId="{E4526696-D729-304F-8B91-A3A0395B577B}" srcOrd="1" destOrd="0" presId="urn:microsoft.com/office/officeart/2005/8/layout/orgChart1"/>
    <dgm:cxn modelId="{C1FB91C1-5C21-5149-B8FA-9F7C7C7B6D82}" type="presParOf" srcId="{B2976406-1A78-E34F-BB05-D6917E5DCA3F}" destId="{6C5B700F-649D-9041-BE03-6C028CF18396}" srcOrd="1" destOrd="0" presId="urn:microsoft.com/office/officeart/2005/8/layout/orgChart1"/>
    <dgm:cxn modelId="{97CCB367-291E-9145-BD99-377807F70FC5}" type="presParOf" srcId="{6C5B700F-649D-9041-BE03-6C028CF18396}" destId="{08961B0F-7A0B-8A47-874D-5E98F02B22E9}" srcOrd="0" destOrd="0" presId="urn:microsoft.com/office/officeart/2005/8/layout/orgChart1"/>
    <dgm:cxn modelId="{D8D5BF10-A001-874F-950F-7D3FE3D7434D}" type="presParOf" srcId="{6C5B700F-649D-9041-BE03-6C028CF18396}" destId="{147DD188-F81D-D343-9B9D-E42A1C488543}" srcOrd="1" destOrd="0" presId="urn:microsoft.com/office/officeart/2005/8/layout/orgChart1"/>
    <dgm:cxn modelId="{5B4CB2CA-A0B1-344F-9E30-3EFE0F38E5D2}" type="presParOf" srcId="{147DD188-F81D-D343-9B9D-E42A1C488543}" destId="{8C84C442-E264-8E41-9047-3C118A8448ED}" srcOrd="0" destOrd="0" presId="urn:microsoft.com/office/officeart/2005/8/layout/orgChart1"/>
    <dgm:cxn modelId="{5DCA5D48-E58B-C347-A601-764685FC6EDD}" type="presParOf" srcId="{8C84C442-E264-8E41-9047-3C118A8448ED}" destId="{AFFBEF4C-20C3-A24B-95EA-8561507803E4}" srcOrd="0" destOrd="0" presId="urn:microsoft.com/office/officeart/2005/8/layout/orgChart1"/>
    <dgm:cxn modelId="{6FECF429-0FD7-5742-B527-70405983769B}" type="presParOf" srcId="{8C84C442-E264-8E41-9047-3C118A8448ED}" destId="{FD5F2C9D-1690-2C47-8018-2526D6C88B11}" srcOrd="1" destOrd="0" presId="urn:microsoft.com/office/officeart/2005/8/layout/orgChart1"/>
    <dgm:cxn modelId="{A6F372C6-1240-2049-AEFA-2D8920895A45}" type="presParOf" srcId="{147DD188-F81D-D343-9B9D-E42A1C488543}" destId="{9B6EE540-0AD9-E642-8BB7-103C84E792A5}" srcOrd="1" destOrd="0" presId="urn:microsoft.com/office/officeart/2005/8/layout/orgChart1"/>
    <dgm:cxn modelId="{23CE3971-A5D5-B74E-BE46-904DFAF4BD07}" type="presParOf" srcId="{147DD188-F81D-D343-9B9D-E42A1C488543}" destId="{928B618B-D58F-D543-925B-53FB5DCB9BCA}" srcOrd="2" destOrd="0" presId="urn:microsoft.com/office/officeart/2005/8/layout/orgChart1"/>
    <dgm:cxn modelId="{458D01FC-895B-5646-AA6D-3A2767DD8606}" type="presParOf" srcId="{6C5B700F-649D-9041-BE03-6C028CF18396}" destId="{81597DCE-A2CE-8E41-8610-25EED82ECA7A}" srcOrd="2" destOrd="0" presId="urn:microsoft.com/office/officeart/2005/8/layout/orgChart1"/>
    <dgm:cxn modelId="{36E519DE-9D6A-E040-A126-0B57806DB480}" type="presParOf" srcId="{6C5B700F-649D-9041-BE03-6C028CF18396}" destId="{D933EB67-B5BF-F041-95F7-70641803076E}" srcOrd="3" destOrd="0" presId="urn:microsoft.com/office/officeart/2005/8/layout/orgChart1"/>
    <dgm:cxn modelId="{9BF12925-B216-DA4D-9485-E1F764437B80}" type="presParOf" srcId="{D933EB67-B5BF-F041-95F7-70641803076E}" destId="{14AB5EDE-A25F-D349-A298-1CA0247857A0}" srcOrd="0" destOrd="0" presId="urn:microsoft.com/office/officeart/2005/8/layout/orgChart1"/>
    <dgm:cxn modelId="{E584EF06-8718-D44F-8A30-8D605AE00B17}" type="presParOf" srcId="{14AB5EDE-A25F-D349-A298-1CA0247857A0}" destId="{8C9A0B79-F0E3-2749-96B0-A5875CBFAA27}" srcOrd="0" destOrd="0" presId="urn:microsoft.com/office/officeart/2005/8/layout/orgChart1"/>
    <dgm:cxn modelId="{91A298D8-E1F9-3449-8748-05A00CD410BF}" type="presParOf" srcId="{14AB5EDE-A25F-D349-A298-1CA0247857A0}" destId="{402EDAC4-3A42-3A41-8B9F-41D3449004AF}" srcOrd="1" destOrd="0" presId="urn:microsoft.com/office/officeart/2005/8/layout/orgChart1"/>
    <dgm:cxn modelId="{B78BDB72-BEA7-684C-9222-65B8341FEC48}" type="presParOf" srcId="{D933EB67-B5BF-F041-95F7-70641803076E}" destId="{79B1684E-4739-CB4E-AB31-06E4E2971AEA}" srcOrd="1" destOrd="0" presId="urn:microsoft.com/office/officeart/2005/8/layout/orgChart1"/>
    <dgm:cxn modelId="{20B44824-6E6B-AE42-9C25-C386E02145D4}" type="presParOf" srcId="{79B1684E-4739-CB4E-AB31-06E4E2971AEA}" destId="{C5FB34AA-1850-7C43-8D49-7F6B278CC5F6}" srcOrd="0" destOrd="0" presId="urn:microsoft.com/office/officeart/2005/8/layout/orgChart1"/>
    <dgm:cxn modelId="{0A8C2E19-A726-424B-8162-3D3865003A5F}" type="presParOf" srcId="{79B1684E-4739-CB4E-AB31-06E4E2971AEA}" destId="{74CB3E5E-3022-5649-A665-B5A80D2945B5}" srcOrd="1" destOrd="0" presId="urn:microsoft.com/office/officeart/2005/8/layout/orgChart1"/>
    <dgm:cxn modelId="{99DF48AD-484A-734F-82A4-40FD958CDEFA}" type="presParOf" srcId="{74CB3E5E-3022-5649-A665-B5A80D2945B5}" destId="{3C6E957E-87C9-8646-A70F-CA2A3BED58BA}" srcOrd="0" destOrd="0" presId="urn:microsoft.com/office/officeart/2005/8/layout/orgChart1"/>
    <dgm:cxn modelId="{09452129-CD1A-1341-8E49-E53AA17D5468}" type="presParOf" srcId="{3C6E957E-87C9-8646-A70F-CA2A3BED58BA}" destId="{CDAF039D-B252-E84D-BCED-23FE943C1D4B}" srcOrd="0" destOrd="0" presId="urn:microsoft.com/office/officeart/2005/8/layout/orgChart1"/>
    <dgm:cxn modelId="{C9A2D450-EC34-6C4C-941E-C694BC41191A}" type="presParOf" srcId="{3C6E957E-87C9-8646-A70F-CA2A3BED58BA}" destId="{E622597F-3EBC-624E-AD54-29516F95543F}" srcOrd="1" destOrd="0" presId="urn:microsoft.com/office/officeart/2005/8/layout/orgChart1"/>
    <dgm:cxn modelId="{68AAAEE9-8368-D74F-B59A-881792D38295}" type="presParOf" srcId="{74CB3E5E-3022-5649-A665-B5A80D2945B5}" destId="{670B0A5F-7EAE-A64F-816A-2902B5B8732C}" srcOrd="1" destOrd="0" presId="urn:microsoft.com/office/officeart/2005/8/layout/orgChart1"/>
    <dgm:cxn modelId="{55D519F4-8571-124C-9DB9-12763E050450}" type="presParOf" srcId="{670B0A5F-7EAE-A64F-816A-2902B5B8732C}" destId="{96E5868F-3209-B540-8BB1-92A2456BCCD6}" srcOrd="0" destOrd="0" presId="urn:microsoft.com/office/officeart/2005/8/layout/orgChart1"/>
    <dgm:cxn modelId="{D4E69B31-43E8-5D44-B021-C574AEBF1AF8}" type="presParOf" srcId="{670B0A5F-7EAE-A64F-816A-2902B5B8732C}" destId="{94998DAE-B6CE-1D49-900A-CC8365EEB8AC}" srcOrd="1" destOrd="0" presId="urn:microsoft.com/office/officeart/2005/8/layout/orgChart1"/>
    <dgm:cxn modelId="{AEC4084C-4EA2-1F4F-8AD4-49FF3B489B64}" type="presParOf" srcId="{94998DAE-B6CE-1D49-900A-CC8365EEB8AC}" destId="{12418034-1592-6744-A9CB-36DA30B4A7F9}" srcOrd="0" destOrd="0" presId="urn:microsoft.com/office/officeart/2005/8/layout/orgChart1"/>
    <dgm:cxn modelId="{7A929136-3CEB-2B48-B89F-4F06ED9C55B3}" type="presParOf" srcId="{12418034-1592-6744-A9CB-36DA30B4A7F9}" destId="{2486E244-0B37-BF47-ABB5-4DAF66AA4B96}" srcOrd="0" destOrd="0" presId="urn:microsoft.com/office/officeart/2005/8/layout/orgChart1"/>
    <dgm:cxn modelId="{5D9EABC4-6F9C-8D47-9826-EFC5ED457B40}" type="presParOf" srcId="{12418034-1592-6744-A9CB-36DA30B4A7F9}" destId="{60CF3A0C-3D2F-6046-993C-F481B8FE6E8C}" srcOrd="1" destOrd="0" presId="urn:microsoft.com/office/officeart/2005/8/layout/orgChart1"/>
    <dgm:cxn modelId="{893135D0-8DF5-324C-8FF1-FF83AF85BA84}" type="presParOf" srcId="{94998DAE-B6CE-1D49-900A-CC8365EEB8AC}" destId="{45F2C45B-6849-484C-92CF-6E7BB2A45AC1}" srcOrd="1" destOrd="0" presId="urn:microsoft.com/office/officeart/2005/8/layout/orgChart1"/>
    <dgm:cxn modelId="{653A3BC6-B293-2041-92A8-43768D190DAD}" type="presParOf" srcId="{94998DAE-B6CE-1D49-900A-CC8365EEB8AC}" destId="{F95B5F70-A272-B642-8657-B99A69575AC4}" srcOrd="2" destOrd="0" presId="urn:microsoft.com/office/officeart/2005/8/layout/orgChart1"/>
    <dgm:cxn modelId="{BC8D07F6-C07E-CB42-8F12-10BE3B763FDC}" type="presParOf" srcId="{670B0A5F-7EAE-A64F-816A-2902B5B8732C}" destId="{08D2E1EE-5033-7643-A21A-E166A90E427C}" srcOrd="2" destOrd="0" presId="urn:microsoft.com/office/officeart/2005/8/layout/orgChart1"/>
    <dgm:cxn modelId="{27B97B14-E1C5-1749-8EE1-F855201DE846}" type="presParOf" srcId="{670B0A5F-7EAE-A64F-816A-2902B5B8732C}" destId="{B87506CF-FF1C-4A44-81D0-3E95206C8DBC}" srcOrd="3" destOrd="0" presId="urn:microsoft.com/office/officeart/2005/8/layout/orgChart1"/>
    <dgm:cxn modelId="{10BE206A-EC3F-F743-BADB-F8BD3E18D2D8}" type="presParOf" srcId="{B87506CF-FF1C-4A44-81D0-3E95206C8DBC}" destId="{D5C7F039-2B6C-8445-9835-E690C40E3BA9}" srcOrd="0" destOrd="0" presId="urn:microsoft.com/office/officeart/2005/8/layout/orgChart1"/>
    <dgm:cxn modelId="{8EC5684E-735C-6040-9172-B40F03007C0C}" type="presParOf" srcId="{D5C7F039-2B6C-8445-9835-E690C40E3BA9}" destId="{2B61899E-FE46-114E-8A9D-4B70B8B0C6E7}" srcOrd="0" destOrd="0" presId="urn:microsoft.com/office/officeart/2005/8/layout/orgChart1"/>
    <dgm:cxn modelId="{F1A367C7-E256-0041-AD60-E0C17B48B229}" type="presParOf" srcId="{D5C7F039-2B6C-8445-9835-E690C40E3BA9}" destId="{337F1E67-0ED2-9640-A36A-763E8C817CCD}" srcOrd="1" destOrd="0" presId="urn:microsoft.com/office/officeart/2005/8/layout/orgChart1"/>
    <dgm:cxn modelId="{26D0F5EF-3C3D-0E46-9022-E2D2CF792AF6}" type="presParOf" srcId="{B87506CF-FF1C-4A44-81D0-3E95206C8DBC}" destId="{AA12C6FA-1E50-384F-B8C0-BF1491F41E54}" srcOrd="1" destOrd="0" presId="urn:microsoft.com/office/officeart/2005/8/layout/orgChart1"/>
    <dgm:cxn modelId="{F525CE5C-EBFA-A041-A02D-88BC96B548BC}" type="presParOf" srcId="{B87506CF-FF1C-4A44-81D0-3E95206C8DBC}" destId="{71D8DBAB-8F05-BA43-9C2F-D87F024EDC8C}" srcOrd="2" destOrd="0" presId="urn:microsoft.com/office/officeart/2005/8/layout/orgChart1"/>
    <dgm:cxn modelId="{B579B2F0-8A5C-A943-9417-E259BC994136}" type="presParOf" srcId="{74CB3E5E-3022-5649-A665-B5A80D2945B5}" destId="{279EFA41-E23F-B34D-B886-A99342BB7C14}" srcOrd="2" destOrd="0" presId="urn:microsoft.com/office/officeart/2005/8/layout/orgChart1"/>
    <dgm:cxn modelId="{126F1819-8878-0A46-BBBC-9EDC55536B84}" type="presParOf" srcId="{79B1684E-4739-CB4E-AB31-06E4E2971AEA}" destId="{2113F9D9-D20E-9342-97C0-8D556822BB79}" srcOrd="2" destOrd="0" presId="urn:microsoft.com/office/officeart/2005/8/layout/orgChart1"/>
    <dgm:cxn modelId="{40A8CE3D-BB6C-F542-A9D6-E7685E330828}" type="presParOf" srcId="{79B1684E-4739-CB4E-AB31-06E4E2971AEA}" destId="{E96F9590-96E3-A845-BDEC-DD270C570B9C}" srcOrd="3" destOrd="0" presId="urn:microsoft.com/office/officeart/2005/8/layout/orgChart1"/>
    <dgm:cxn modelId="{6F82D7D2-2863-8B4C-9D1B-35A1C3B21F4D}" type="presParOf" srcId="{E96F9590-96E3-A845-BDEC-DD270C570B9C}" destId="{83D1293F-6ED6-5343-97A8-C2F8F20EE16B}" srcOrd="0" destOrd="0" presId="urn:microsoft.com/office/officeart/2005/8/layout/orgChart1"/>
    <dgm:cxn modelId="{1789D4A7-F2E8-484C-8F51-F57A0E0EA0EB}" type="presParOf" srcId="{83D1293F-6ED6-5343-97A8-C2F8F20EE16B}" destId="{6DECA8F8-812B-784B-AE35-3184CBAA7F1B}" srcOrd="0" destOrd="0" presId="urn:microsoft.com/office/officeart/2005/8/layout/orgChart1"/>
    <dgm:cxn modelId="{B4ED5DEE-4632-874C-8D0A-8D1F1D8FBD62}" type="presParOf" srcId="{83D1293F-6ED6-5343-97A8-C2F8F20EE16B}" destId="{847129E5-67F8-3F4B-ABFD-BF677EAD96CE}" srcOrd="1" destOrd="0" presId="urn:microsoft.com/office/officeart/2005/8/layout/orgChart1"/>
    <dgm:cxn modelId="{FB260F24-2F19-2A4C-8218-FE2EF83AB411}" type="presParOf" srcId="{E96F9590-96E3-A845-BDEC-DD270C570B9C}" destId="{DD4A08F9-7291-C94D-9E80-89FAAA6A1BB0}" srcOrd="1" destOrd="0" presId="urn:microsoft.com/office/officeart/2005/8/layout/orgChart1"/>
    <dgm:cxn modelId="{F2B4C622-BB21-7546-8007-60C4E48477F4}" type="presParOf" srcId="{DD4A08F9-7291-C94D-9E80-89FAAA6A1BB0}" destId="{3A130398-B400-A44C-B2C3-AFDA5611758C}" srcOrd="0" destOrd="0" presId="urn:microsoft.com/office/officeart/2005/8/layout/orgChart1"/>
    <dgm:cxn modelId="{593B1E38-1308-5C4D-8375-32C435A62F17}" type="presParOf" srcId="{DD4A08F9-7291-C94D-9E80-89FAAA6A1BB0}" destId="{EB060FF3-EABB-B340-9F60-4A562E634C20}" srcOrd="1" destOrd="0" presId="urn:microsoft.com/office/officeart/2005/8/layout/orgChart1"/>
    <dgm:cxn modelId="{AD39054D-1F8B-6F47-A505-85C6E1B74AE6}" type="presParOf" srcId="{EB060FF3-EABB-B340-9F60-4A562E634C20}" destId="{84C119E5-E232-7B42-9A30-D5EE636FFC6C}" srcOrd="0" destOrd="0" presId="urn:microsoft.com/office/officeart/2005/8/layout/orgChart1"/>
    <dgm:cxn modelId="{03F600B8-C831-3C47-8D67-5181B891BCF0}" type="presParOf" srcId="{84C119E5-E232-7B42-9A30-D5EE636FFC6C}" destId="{978698B3-B824-9B42-A80D-3AF96C235D9E}" srcOrd="0" destOrd="0" presId="urn:microsoft.com/office/officeart/2005/8/layout/orgChart1"/>
    <dgm:cxn modelId="{001610E5-7232-7443-B1F8-081721917566}" type="presParOf" srcId="{84C119E5-E232-7B42-9A30-D5EE636FFC6C}" destId="{8965242C-D236-A048-A9C0-2B4947D0F7B9}" srcOrd="1" destOrd="0" presId="urn:microsoft.com/office/officeart/2005/8/layout/orgChart1"/>
    <dgm:cxn modelId="{A70A0D05-46E4-E849-A0E3-324367661438}" type="presParOf" srcId="{EB060FF3-EABB-B340-9F60-4A562E634C20}" destId="{BAC1D11A-6EC1-B641-B497-29F2348E15EA}" srcOrd="1" destOrd="0" presId="urn:microsoft.com/office/officeart/2005/8/layout/orgChart1"/>
    <dgm:cxn modelId="{16400E2A-8B39-6946-8DF1-C2AE3F659BAC}" type="presParOf" srcId="{EB060FF3-EABB-B340-9F60-4A562E634C20}" destId="{5F26B051-3EED-0C42-BB7E-F5F480312F9F}" srcOrd="2" destOrd="0" presId="urn:microsoft.com/office/officeart/2005/8/layout/orgChart1"/>
    <dgm:cxn modelId="{E0AE4157-43CD-8747-8AC7-2579612ECA13}" type="presParOf" srcId="{DD4A08F9-7291-C94D-9E80-89FAAA6A1BB0}" destId="{7ACE4531-6AE8-B34E-9C1D-CD7C1B494F83}" srcOrd="2" destOrd="0" presId="urn:microsoft.com/office/officeart/2005/8/layout/orgChart1"/>
    <dgm:cxn modelId="{EFAE790D-B5F6-9843-ACF6-AB91EE8A80B9}" type="presParOf" srcId="{DD4A08F9-7291-C94D-9E80-89FAAA6A1BB0}" destId="{0389FB87-8421-8E41-94AF-C525B1FF9663}" srcOrd="3" destOrd="0" presId="urn:microsoft.com/office/officeart/2005/8/layout/orgChart1"/>
    <dgm:cxn modelId="{2E2B0ABB-825B-004C-9148-7778CFE5ADFD}" type="presParOf" srcId="{0389FB87-8421-8E41-94AF-C525B1FF9663}" destId="{A19851A7-648D-804F-96AE-6772B2B729FB}" srcOrd="0" destOrd="0" presId="urn:microsoft.com/office/officeart/2005/8/layout/orgChart1"/>
    <dgm:cxn modelId="{F95B6D69-AD77-C945-BEA0-D6016B2D6E68}" type="presParOf" srcId="{A19851A7-648D-804F-96AE-6772B2B729FB}" destId="{C0D54584-6380-714F-AA60-29F3A487BA45}" srcOrd="0" destOrd="0" presId="urn:microsoft.com/office/officeart/2005/8/layout/orgChart1"/>
    <dgm:cxn modelId="{9D81D3F3-B0BC-1A40-A088-BCA7912B2B38}" type="presParOf" srcId="{A19851A7-648D-804F-96AE-6772B2B729FB}" destId="{9D7F4D28-B053-A442-A348-01FD5B2B5F08}" srcOrd="1" destOrd="0" presId="urn:microsoft.com/office/officeart/2005/8/layout/orgChart1"/>
    <dgm:cxn modelId="{5B017C4D-6CAC-764A-87D9-E4D8FD4F328B}" type="presParOf" srcId="{0389FB87-8421-8E41-94AF-C525B1FF9663}" destId="{F7CDAB75-6E3A-B947-9DCB-9681316510D2}" srcOrd="1" destOrd="0" presId="urn:microsoft.com/office/officeart/2005/8/layout/orgChart1"/>
    <dgm:cxn modelId="{42D8A89A-5F66-F04B-95B4-D4B4D4D695E0}" type="presParOf" srcId="{0389FB87-8421-8E41-94AF-C525B1FF9663}" destId="{EF1530F8-61CD-5A47-890C-61BFEB1413A3}" srcOrd="2" destOrd="0" presId="urn:microsoft.com/office/officeart/2005/8/layout/orgChart1"/>
    <dgm:cxn modelId="{F400759A-666C-CB45-93CA-5DA11EF9598B}" type="presParOf" srcId="{DD4A08F9-7291-C94D-9E80-89FAAA6A1BB0}" destId="{E8B458E4-EAC2-C14F-9B9C-E71DD7D8F9AA}" srcOrd="4" destOrd="0" presId="urn:microsoft.com/office/officeart/2005/8/layout/orgChart1"/>
    <dgm:cxn modelId="{8D61694E-9C35-6A45-8229-6BD9EC804DF7}" type="presParOf" srcId="{DD4A08F9-7291-C94D-9E80-89FAAA6A1BB0}" destId="{CC89CC38-5A0B-F640-AA27-6CA8D7DDC303}" srcOrd="5" destOrd="0" presId="urn:microsoft.com/office/officeart/2005/8/layout/orgChart1"/>
    <dgm:cxn modelId="{E76D17AD-6B9C-C04B-B9C0-5E5B999DDE23}" type="presParOf" srcId="{CC89CC38-5A0B-F640-AA27-6CA8D7DDC303}" destId="{8FBBA057-AB7C-5645-878B-311445710E2C}" srcOrd="0" destOrd="0" presId="urn:microsoft.com/office/officeart/2005/8/layout/orgChart1"/>
    <dgm:cxn modelId="{1BF8AEA3-3590-A841-8EFC-02427B92E38E}" type="presParOf" srcId="{8FBBA057-AB7C-5645-878B-311445710E2C}" destId="{69743CEE-5A29-D648-9CBC-39938712D346}" srcOrd="0" destOrd="0" presId="urn:microsoft.com/office/officeart/2005/8/layout/orgChart1"/>
    <dgm:cxn modelId="{A2043AD0-DADD-0845-B333-112B39369218}" type="presParOf" srcId="{8FBBA057-AB7C-5645-878B-311445710E2C}" destId="{2C48ED33-BC19-2341-AA84-8BE709A0EF1F}" srcOrd="1" destOrd="0" presId="urn:microsoft.com/office/officeart/2005/8/layout/orgChart1"/>
    <dgm:cxn modelId="{95C7E437-443C-1648-92A4-5BE8EF13B2D0}" type="presParOf" srcId="{CC89CC38-5A0B-F640-AA27-6CA8D7DDC303}" destId="{E39237BC-4383-5042-8DA1-4C0555411571}" srcOrd="1" destOrd="0" presId="urn:microsoft.com/office/officeart/2005/8/layout/orgChart1"/>
    <dgm:cxn modelId="{E7C784E1-65D4-394D-9ED4-988F8F064B27}" type="presParOf" srcId="{CC89CC38-5A0B-F640-AA27-6CA8D7DDC303}" destId="{CD170304-5EF9-8C44-A7BB-BCF5F21BAF34}" srcOrd="2" destOrd="0" presId="urn:microsoft.com/office/officeart/2005/8/layout/orgChart1"/>
    <dgm:cxn modelId="{939E4A70-AB19-B74B-A954-3D6E74965525}" type="presParOf" srcId="{E96F9590-96E3-A845-BDEC-DD270C570B9C}" destId="{8AD460FA-00F9-F948-95D8-72227144F42E}" srcOrd="2" destOrd="0" presId="urn:microsoft.com/office/officeart/2005/8/layout/orgChart1"/>
    <dgm:cxn modelId="{8A7CBEAB-C0EF-E74C-8CD7-394A4357752D}" type="presParOf" srcId="{D933EB67-B5BF-F041-95F7-70641803076E}" destId="{D1B36D2A-033A-3947-8BF6-D1ACD296593A}" srcOrd="2" destOrd="0" presId="urn:microsoft.com/office/officeart/2005/8/layout/orgChart1"/>
    <dgm:cxn modelId="{F003779E-DB5E-AF43-B2BA-ADFCA01E2F9E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>
        <a:solidFill>
          <a:srgbClr val="BF9001"/>
        </a:solidFill>
      </dgm:spPr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(32%)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4" custScaleX="191891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4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6CA18207-6AF1-0244-9E9D-2EEEE5228D59}" type="pres">
      <dgm:prSet presAssocID="{BA53C81E-B72C-D643-890A-202670E830EE}" presName="Name111" presStyleLbl="parChTrans1D4" presStyleIdx="0" presStyleCnt="5"/>
      <dgm:spPr/>
    </dgm:pt>
    <dgm:pt modelId="{3FBFEA0F-7F2C-E942-80A8-BDC417C55A93}" type="pres">
      <dgm:prSet presAssocID="{5291BAB6-B6C1-824B-AE86-015028409576}" presName="hierRoot3" presStyleCnt="0">
        <dgm:presLayoutVars>
          <dgm:hierBranch val="init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1" presStyleCnt="4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1" presStyleCnt="4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1" presStyleCnt="5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2" presStyleCnt="4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2" presStyleCnt="4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2" presStyleCnt="5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3" presStyleCnt="4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3" presStyleCnt="4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3" presStyleCnt="5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4" presStyleCnt="5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3321A502-4B85-A843-816F-F343170A1039}" type="presOf" srcId="{BA53C81E-B72C-D643-890A-202670E830EE}" destId="{6CA18207-6AF1-0244-9E9D-2EEEE5228D59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1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2" destOrd="0" parTransId="{208977E1-CA60-0144-81B8-29EE837C6B1E}" sibTransId="{F3372EED-8D9E-3945-AB4A-B624B7BE717A}"/>
    <dgm:cxn modelId="{A0F21A1A-11FA-CE46-B056-BB0E483ED0A0}" type="presOf" srcId="{60998C77-D962-0F49-813F-EA524B67968F}" destId="{CFECB67A-F44F-E64B-8D03-8EFBD7830906}" srcOrd="0" destOrd="0" presId="urn:microsoft.com/office/officeart/2005/8/layout/orgChart1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F5F66232-11C0-B24A-AFB7-93BC09D2FA99}" type="presOf" srcId="{D3D9630F-D8B5-B14A-8FE5-D91D1D2E79C8}" destId="{A3AE3A64-2C41-824E-B1E9-65657751F3DA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7F61AB41-4B31-0848-B546-2756E4BF2D70}" type="presOf" srcId="{60998C77-D962-0F49-813F-EA524B67968F}" destId="{227810D4-6859-3243-8406-D73E3F87CF8D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2E6B8D59-0E9C-CA4C-8F04-589ABA464976}" type="presOf" srcId="{7902280D-2900-9540-AAB5-6B18BC11CF7E}" destId="{450EC47E-4B61-0F4B-8A27-D406E94945D2}" srcOrd="0" destOrd="0" presId="urn:microsoft.com/office/officeart/2005/8/layout/orgChart1"/>
    <dgm:cxn modelId="{66443D5A-FD5D-E545-B81D-27E3BC526457}" type="presOf" srcId="{65900542-A216-1148-90E8-FC3440E02148}" destId="{1E9E24D6-51BE-7F47-9D49-8FAAAECF3615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9E9AADA6-AD45-A040-A44F-A26CAFE14F48}" type="presOf" srcId="{5291BAB6-B6C1-824B-AE86-015028409576}" destId="{DF742E33-E664-E24F-A5C2-EF211B09D628}" srcOrd="1" destOrd="0" presId="urn:microsoft.com/office/officeart/2005/8/layout/orgChart1"/>
    <dgm:cxn modelId="{E092ADAA-9F10-4645-88B5-5BA771E439ED}" type="presOf" srcId="{5291BAB6-B6C1-824B-AE86-015028409576}" destId="{2FC756FE-8DB7-4C45-BDFA-57D261B6001E}" srcOrd="0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6FCAD5C4-8323-AF40-9BFA-5636F1E6049D}" srcId="{15BAAF03-D24B-AE46-9CED-2096B6B2B069}" destId="{5291BAB6-B6C1-824B-AE86-015028409576}" srcOrd="0" destOrd="0" parTransId="{BA53C81E-B72C-D643-890A-202670E830EE}" sibTransId="{5081329C-A713-D648-9174-7DABEA9A2462}"/>
    <dgm:cxn modelId="{7F28ADD0-B784-5943-BCF5-2C482EFA1058}" type="presOf" srcId="{7902280D-2900-9540-AAB5-6B18BC11CF7E}" destId="{4152457C-8760-654F-9963-B47C8AD427BF}" srcOrd="1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E1F90D78-7DD4-014F-AAEF-43CE09D5F1BC}" type="presParOf" srcId="{38005505-7618-BF4D-B0F9-DA9BDD1BB581}" destId="{6CA18207-6AF1-0244-9E9D-2EEEE5228D59}" srcOrd="0" destOrd="0" presId="urn:microsoft.com/office/officeart/2005/8/layout/orgChart1"/>
    <dgm:cxn modelId="{4DCB7D17-8A93-7D4F-91E3-21E18D79FD0E}" type="presParOf" srcId="{38005505-7618-BF4D-B0F9-DA9BDD1BB581}" destId="{3FBFEA0F-7F2C-E942-80A8-BDC417C55A93}" srcOrd="1" destOrd="0" presId="urn:microsoft.com/office/officeart/2005/8/layout/orgChart1"/>
    <dgm:cxn modelId="{D73C5CDF-570E-224F-B931-11CB6D7E0554}" type="presParOf" srcId="{3FBFEA0F-7F2C-E942-80A8-BDC417C55A93}" destId="{30CCFBDF-B579-AC40-AAA8-47F5D65C50DF}" srcOrd="0" destOrd="0" presId="urn:microsoft.com/office/officeart/2005/8/layout/orgChart1"/>
    <dgm:cxn modelId="{66B07DD1-E0C3-394E-9F69-C86169A0C372}" type="presParOf" srcId="{30CCFBDF-B579-AC40-AAA8-47F5D65C50DF}" destId="{2FC756FE-8DB7-4C45-BDFA-57D261B6001E}" srcOrd="0" destOrd="0" presId="urn:microsoft.com/office/officeart/2005/8/layout/orgChart1"/>
    <dgm:cxn modelId="{0FD7B6FD-3204-094B-A893-B9FA523F080E}" type="presParOf" srcId="{30CCFBDF-B579-AC40-AAA8-47F5D65C50DF}" destId="{DF742E33-E664-E24F-A5C2-EF211B09D628}" srcOrd="1" destOrd="0" presId="urn:microsoft.com/office/officeart/2005/8/layout/orgChart1"/>
    <dgm:cxn modelId="{530C3DC9-22A4-6143-9334-96D1C503CBE6}" type="presParOf" srcId="{3FBFEA0F-7F2C-E942-80A8-BDC417C55A93}" destId="{66E06976-80AA-9446-8871-B15FAAD4B119}" srcOrd="1" destOrd="0" presId="urn:microsoft.com/office/officeart/2005/8/layout/orgChart1"/>
    <dgm:cxn modelId="{05CD23ED-EBBA-AD4B-AD16-4C4A0FB927FD}" type="presParOf" srcId="{3FBFEA0F-7F2C-E942-80A8-BDC417C55A93}" destId="{3E0C683B-2A6B-DC4D-9E08-D3262CD7FDC2}" srcOrd="2" destOrd="0" presId="urn:microsoft.com/office/officeart/2005/8/layout/orgChart1"/>
    <dgm:cxn modelId="{0F997E7C-8A3D-6044-8264-433D9ECE332B}" type="presParOf" srcId="{38005505-7618-BF4D-B0F9-DA9BDD1BB581}" destId="{4E914A1A-DB3A-A94F-8909-21B964D82491}" srcOrd="2" destOrd="0" presId="urn:microsoft.com/office/officeart/2005/8/layout/orgChart1"/>
    <dgm:cxn modelId="{6D0100D5-866F-7D4A-96AC-EAD82CD9DA5E}" type="presParOf" srcId="{38005505-7618-BF4D-B0F9-DA9BDD1BB581}" destId="{71F2BF50-4D77-2545-BAAE-4CF028FD1A60}" srcOrd="3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4" destOrd="0" presId="urn:microsoft.com/office/officeart/2005/8/layout/orgChart1"/>
    <dgm:cxn modelId="{2D6A9AC7-3A62-454E-9DFA-C296FCB4977E}" type="presParOf" srcId="{38005505-7618-BF4D-B0F9-DA9BDD1BB581}" destId="{971C9B4E-0A91-374F-AF08-85EBD3E4168A}" srcOrd="5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0522009B-14D2-6640-B2B3-A21CF8A6E3E5}" type="presParOf" srcId="{EC836132-E5EB-114C-BB77-A121EAC1A279}" destId="{1E9E24D6-51BE-7F47-9D49-8FAAAECF3615}" srcOrd="0" destOrd="0" presId="urn:microsoft.com/office/officeart/2005/8/layout/orgChart1"/>
    <dgm:cxn modelId="{BBBF7E96-D27F-F842-8D27-94993AF43585}" type="presParOf" srcId="{EC836132-E5EB-114C-BB77-A121EAC1A279}" destId="{32B63B62-A19F-4246-B586-97A8C14D2D46}" srcOrd="1" destOrd="0" presId="urn:microsoft.com/office/officeart/2005/8/layout/orgChart1"/>
    <dgm:cxn modelId="{B110F760-AE3F-9B44-BD28-9EA61404276C}" type="presParOf" srcId="{32B63B62-A19F-4246-B586-97A8C14D2D46}" destId="{272DA60E-ED0A-B14F-9DAC-35368F3A2916}" srcOrd="0" destOrd="0" presId="urn:microsoft.com/office/officeart/2005/8/layout/orgChart1"/>
    <dgm:cxn modelId="{4FA9BF32-3323-E74C-AC7A-E78826386818}" type="presParOf" srcId="{272DA60E-ED0A-B14F-9DAC-35368F3A2916}" destId="{450EC47E-4B61-0F4B-8A27-D406E94945D2}" srcOrd="0" destOrd="0" presId="urn:microsoft.com/office/officeart/2005/8/layout/orgChart1"/>
    <dgm:cxn modelId="{8F63390F-6F3E-B143-89E6-C38C42939944}" type="presParOf" srcId="{272DA60E-ED0A-B14F-9DAC-35368F3A2916}" destId="{4152457C-8760-654F-9963-B47C8AD427BF}" srcOrd="1" destOrd="0" presId="urn:microsoft.com/office/officeart/2005/8/layout/orgChart1"/>
    <dgm:cxn modelId="{094527AE-5B90-3348-B00B-C94490B86A74}" type="presParOf" srcId="{32B63B62-A19F-4246-B586-97A8C14D2D46}" destId="{BBF1093C-7392-3B47-9197-58C2F758A154}" srcOrd="1" destOrd="0" presId="urn:microsoft.com/office/officeart/2005/8/layout/orgChart1"/>
    <dgm:cxn modelId="{48FD5DF2-F938-6C47-A747-16489139DF47}" type="presParOf" srcId="{32B63B62-A19F-4246-B586-97A8C14D2D46}" destId="{06858552-71AA-E241-A4F4-C4E7F6B93D0C}" srcOrd="2" destOrd="0" presId="urn:microsoft.com/office/officeart/2005/8/layout/orgChart1"/>
    <dgm:cxn modelId="{6959246B-4C74-9C4F-AAD2-B2C2C12B0AE2}" type="presParOf" srcId="{EC836132-E5EB-114C-BB77-A121EAC1A279}" destId="{A3AE3A64-2C41-824E-B1E9-65657751F3DA}" srcOrd="2" destOrd="0" presId="urn:microsoft.com/office/officeart/2005/8/layout/orgChart1"/>
    <dgm:cxn modelId="{6300AB0D-63D2-624F-8149-6A4C00028963}" type="presParOf" srcId="{EC836132-E5EB-114C-BB77-A121EAC1A279}" destId="{49711185-A5E2-A348-B2E8-503C4326B0FC}" srcOrd="3" destOrd="0" presId="urn:microsoft.com/office/officeart/2005/8/layout/orgChart1"/>
    <dgm:cxn modelId="{33D60FFC-445B-DB40-A5B3-ED77A66F4F53}" type="presParOf" srcId="{49711185-A5E2-A348-B2E8-503C4326B0FC}" destId="{2F00570D-B1A3-6140-98DA-C2166C6AD9E0}" srcOrd="0" destOrd="0" presId="urn:microsoft.com/office/officeart/2005/8/layout/orgChart1"/>
    <dgm:cxn modelId="{1956A5B9-4706-2948-AD73-2290B1589A22}" type="presParOf" srcId="{2F00570D-B1A3-6140-98DA-C2166C6AD9E0}" destId="{CFECB67A-F44F-E64B-8D03-8EFBD7830906}" srcOrd="0" destOrd="0" presId="urn:microsoft.com/office/officeart/2005/8/layout/orgChart1"/>
    <dgm:cxn modelId="{824ECC29-1F35-8449-976C-00F091A18B2B}" type="presParOf" srcId="{2F00570D-B1A3-6140-98DA-C2166C6AD9E0}" destId="{227810D4-6859-3243-8406-D73E3F87CF8D}" srcOrd="1" destOrd="0" presId="urn:microsoft.com/office/officeart/2005/8/layout/orgChart1"/>
    <dgm:cxn modelId="{EBCA70D6-EEE0-594F-8C90-9ABA08E3C932}" type="presParOf" srcId="{49711185-A5E2-A348-B2E8-503C4326B0FC}" destId="{5A473C3B-A56A-9E4F-AAA6-286B18F5712E}" srcOrd="1" destOrd="0" presId="urn:microsoft.com/office/officeart/2005/8/layout/orgChart1"/>
    <dgm:cxn modelId="{1696D0DE-190A-5545-A912-7BDA3B9DF064}" type="presParOf" srcId="{49711185-A5E2-A348-B2E8-503C4326B0FC}" destId="{CE623B7C-97FF-9849-A35B-F9E90AF78D7B}" srcOrd="2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C08E25AA-0D8B-4E49-B61F-F34929133FEF}" type="asst">
      <dgm:prSet/>
      <dgm:spPr/>
      <dgm:t>
        <a:bodyPr/>
        <a:lstStyle/>
        <a:p>
          <a:r>
            <a:rPr lang="en-US"/>
            <a:t>Recreational (62.9%)</a:t>
          </a:r>
          <a:endParaRPr lang="en-US" dirty="0"/>
        </a:p>
      </dgm:t>
    </dgm:pt>
    <dgm:pt modelId="{EE3B3FD3-1AA2-044C-9D97-4C1C1E55549C}" type="parTrans" cxnId="{0BAFD6CE-C162-A844-B6B6-36DEDFE2D471}">
      <dgm:prSet/>
      <dgm:spPr/>
      <dgm:t>
        <a:bodyPr/>
        <a:lstStyle/>
        <a:p>
          <a:endParaRPr lang="en-US"/>
        </a:p>
      </dgm:t>
    </dgm:pt>
    <dgm:pt modelId="{4A819E90-E682-F04C-BCA0-3AFAC9C7B3CD}" type="sibTrans" cxnId="{0BAFD6CE-C162-A844-B6B6-36DEDFE2D471}">
      <dgm:prSet/>
      <dgm:spPr/>
      <dgm:t>
        <a:bodyPr/>
        <a:lstStyle/>
        <a:p>
          <a:endParaRPr lang="en-US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5BE13C0A-041E-3A4E-A87D-7D3702124594}" type="pres">
      <dgm:prSet presAssocID="{1B44CECD-6A69-DB4D-B47A-3C07562997B8}" presName="hierChild3" presStyleCnt="0"/>
      <dgm:spPr/>
    </dgm:pt>
    <dgm:pt modelId="{B123DC58-EFB6-434A-9AF5-7E7CCA57D952}" type="pres">
      <dgm:prSet presAssocID="{48A04950-8146-6243-9EDB-0EEF952A665C}" presName="Name111" presStyleLbl="parChTrans1D2" presStyleIdx="0" presStyleCnt="2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1" presStyleIdx="0" presStyleCnt="6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1" presStyleIdx="0" presStyleCnt="6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3" presStyleIdx="0" presStyleCnt="2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1" presStyleIdx="1" presStyleCnt="6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1" presStyleIdx="1" presStyleCnt="6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3" presStyleIdx="1" presStyleCnt="2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1" presStyleIdx="2" presStyleCnt="6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1" presStyleIdx="2" presStyleCnt="6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0" presStyleCnt="2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1" presStyleIdx="3" presStyleCnt="6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1" presStyleIdx="3" presStyleCnt="6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1" presStyleCnt="2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1" presStyleIdx="4" presStyleCnt="6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1" presStyleIdx="4" presStyleCnt="6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8276B7A9-BAE7-5A4D-BE34-8BEEE95F10A3}" type="pres">
      <dgm:prSet presAssocID="{EE3B3FD3-1AA2-044C-9D97-4C1C1E55549C}" presName="Name111" presStyleLbl="parChTrans1D2" presStyleIdx="1" presStyleCnt="2"/>
      <dgm:spPr/>
    </dgm:pt>
    <dgm:pt modelId="{2551A0E0-43E1-024F-A4B8-9BD5A24499DA}" type="pres">
      <dgm:prSet presAssocID="{C08E25AA-0D8B-4E49-B61F-F34929133FEF}" presName="hierRoot3" presStyleCnt="0">
        <dgm:presLayoutVars>
          <dgm:hierBranch val="init"/>
        </dgm:presLayoutVars>
      </dgm:prSet>
      <dgm:spPr/>
    </dgm:pt>
    <dgm:pt modelId="{8FD28F90-5F97-FD4C-957B-00EF3C24F371}" type="pres">
      <dgm:prSet presAssocID="{C08E25AA-0D8B-4E49-B61F-F34929133FEF}" presName="rootComposite3" presStyleCnt="0"/>
      <dgm:spPr/>
    </dgm:pt>
    <dgm:pt modelId="{473858A5-6DFA-C747-ADD0-7FC2CC76F0A6}" type="pres">
      <dgm:prSet presAssocID="{C08E25AA-0D8B-4E49-B61F-F34929133FEF}" presName="rootText3" presStyleLbl="asst1" presStyleIdx="5" presStyleCnt="6">
        <dgm:presLayoutVars>
          <dgm:chPref val="3"/>
        </dgm:presLayoutVars>
      </dgm:prSet>
      <dgm:spPr/>
    </dgm:pt>
    <dgm:pt modelId="{8310FF58-E2B3-9445-BEC9-4FF8923C992D}" type="pres">
      <dgm:prSet presAssocID="{C08E25AA-0D8B-4E49-B61F-F34929133FEF}" presName="rootConnector3" presStyleLbl="asst1" presStyleIdx="5" presStyleCnt="6"/>
      <dgm:spPr/>
    </dgm:pt>
    <dgm:pt modelId="{917D214D-CA0A-6C40-B2C9-0FCF7DAD91B2}" type="pres">
      <dgm:prSet presAssocID="{C08E25AA-0D8B-4E49-B61F-F34929133FEF}" presName="hierChild6" presStyleCnt="0"/>
      <dgm:spPr/>
    </dgm:pt>
    <dgm:pt modelId="{1DEF79A8-2882-5747-A763-3AEA2F159229}" type="pres">
      <dgm:prSet presAssocID="{C08E25AA-0D8B-4E49-B61F-F34929133FEF}" presName="hierChild7" presStyleCnt="0"/>
      <dgm:spPr/>
    </dgm:pt>
  </dgm:ptLst>
  <dgm:cxnLst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C46EAD2B-F9E1-584D-8E7A-6A6D2F0CA624}" type="presOf" srcId="{9A51F677-67DC-8C49-AEB6-6DCE5CA85FDD}" destId="{BFC9AA42-AD69-FE48-A116-03CF5258726A}" srcOrd="0" destOrd="0" presId="urn:microsoft.com/office/officeart/2005/8/layout/orgChart1"/>
    <dgm:cxn modelId="{B86CC23E-439E-A24A-9C89-4E1BC0722884}" type="presOf" srcId="{15BAAF03-D24B-AE46-9CED-2096B6B2B069}" destId="{2E560E1A-5F2B-C240-9461-B508065A81F1}" srcOrd="1" destOrd="0" presId="urn:microsoft.com/office/officeart/2005/8/layout/orgChart1"/>
    <dgm:cxn modelId="{83285440-045C-EF4A-BFCC-03C2A271897F}" type="presOf" srcId="{22CCAA83-D0B4-C64C-8B3A-F8B006A9E006}" destId="{4E914A1A-DB3A-A94F-8909-21B964D82491}" srcOrd="0" destOrd="0" presId="urn:microsoft.com/office/officeart/2005/8/layout/orgChart1"/>
    <dgm:cxn modelId="{E8925344-92BC-4B44-BA34-7074D8FC09E6}" srcId="{1B44CECD-6A69-DB4D-B47A-3C07562997B8}" destId="{15BAAF03-D24B-AE46-9CED-2096B6B2B069}" srcOrd="0" destOrd="0" parTransId="{48A04950-8146-6243-9EDB-0EEF952A665C}" sibTransId="{228F3A31-514B-7840-9A31-EC7FF937D2E4}"/>
    <dgm:cxn modelId="{0BD06A44-6B9C-B24A-A9F0-C35FE3663B5E}" type="presOf" srcId="{C08E25AA-0D8B-4E49-B61F-F34929133FEF}" destId="{8310FF58-E2B3-9445-BEC9-4FF8923C992D}" srcOrd="1" destOrd="0" presId="urn:microsoft.com/office/officeart/2005/8/layout/orgChart1"/>
    <dgm:cxn modelId="{39515B4B-7933-DC40-8A6C-E2351C204D26}" type="presOf" srcId="{9143C3FB-7B76-BC43-B26F-19F41186C7D6}" destId="{B87020DF-3E56-0746-927B-28FD9B92DA83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00EB8B62-4DF8-E141-ACCA-9F047258E976}" type="presOf" srcId="{C58F529D-5E11-D94A-B0F7-0DA82655A144}" destId="{494A36AC-2FB0-BF40-955A-FD53A8C1EB57}" srcOrd="1" destOrd="0" presId="urn:microsoft.com/office/officeart/2005/8/layout/orgChart1"/>
    <dgm:cxn modelId="{35578265-FA00-2A4F-97D4-5175B2F61D7F}" type="presOf" srcId="{EE3B3FD3-1AA2-044C-9D97-4C1C1E55549C}" destId="{8276B7A9-BAE7-5A4D-BE34-8BEEE95F10A3}" srcOrd="0" destOrd="0" presId="urn:microsoft.com/office/officeart/2005/8/layout/orgChart1"/>
    <dgm:cxn modelId="{A9530A72-5516-574B-BB93-85AB013A89C6}" type="presOf" srcId="{C58F529D-5E11-D94A-B0F7-0DA82655A144}" destId="{5D412978-BABC-BC4F-B8EB-ACC75CA51937}" srcOrd="0" destOrd="0" presId="urn:microsoft.com/office/officeart/2005/8/layout/orgChart1"/>
    <dgm:cxn modelId="{D13C1179-EF1A-9341-8E4D-9E5E5E3EDD36}" type="presOf" srcId="{0367B918-AF8C-6D47-A2F3-7FE3EAB05788}" destId="{3688BB12-013B-8F49-BFF1-F2BA1FB019B0}" srcOrd="0" destOrd="0" presId="urn:microsoft.com/office/officeart/2005/8/layout/orgChart1"/>
    <dgm:cxn modelId="{65568486-B9CF-2948-B373-44B68D6E43D7}" type="presOf" srcId="{9A51F677-67DC-8C49-AEB6-6DCE5CA85FDD}" destId="{D1E03B9F-A464-174D-985E-54FAAFE19783}" srcOrd="1" destOrd="0" presId="urn:microsoft.com/office/officeart/2005/8/layout/orgChart1"/>
    <dgm:cxn modelId="{1A4793A0-9CD2-F944-9EB1-AE0B139CE4CC}" type="presOf" srcId="{C08E25AA-0D8B-4E49-B61F-F34929133FEF}" destId="{473858A5-6DFA-C747-ADD0-7FC2CC76F0A6}" srcOrd="0" destOrd="0" presId="urn:microsoft.com/office/officeart/2005/8/layout/orgChart1"/>
    <dgm:cxn modelId="{A15122A1-93D7-154F-B924-7236265597AB}" type="presOf" srcId="{2264D627-2B52-1340-9FE7-2FBAA8FFA6F3}" destId="{0E92E68F-E989-AE4C-81A0-961E962787BD}" srcOrd="1" destOrd="0" presId="urn:microsoft.com/office/officeart/2005/8/layout/orgChart1"/>
    <dgm:cxn modelId="{0E82E4A5-3B26-5B4A-8A37-46313A016205}" type="presOf" srcId="{208977E1-CA60-0144-81B8-29EE837C6B1E}" destId="{C5FDE9F8-EEDE-214E-858C-491944A441A5}" srcOrd="0" destOrd="0" presId="urn:microsoft.com/office/officeart/2005/8/layout/orgChart1"/>
    <dgm:cxn modelId="{B3D6D2A6-9618-8244-8C94-47F975054A0C}" type="presOf" srcId="{1B44CECD-6A69-DB4D-B47A-3C07562997B8}" destId="{BE174EC1-013E-1C44-B9D4-F672C05EB158}" srcOrd="0" destOrd="0" presId="urn:microsoft.com/office/officeart/2005/8/layout/orgChart1"/>
    <dgm:cxn modelId="{B60C41AA-BCE8-2845-90CC-2460EFB7F634}" type="presOf" srcId="{3D6E9EBC-EDA4-E942-884F-E9D335013097}" destId="{4E719154-F190-6F4E-955E-F824D90AE1EA}" srcOrd="0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0BAFD6CE-C162-A844-B6B6-36DEDFE2D471}" srcId="{1B44CECD-6A69-DB4D-B47A-3C07562997B8}" destId="{C08E25AA-0D8B-4E49-B61F-F34929133FEF}" srcOrd="1" destOrd="0" parTransId="{EE3B3FD3-1AA2-044C-9D97-4C1C1E55549C}" sibTransId="{4A819E90-E682-F04C-BCA0-3AFAC9C7B3CD}"/>
    <dgm:cxn modelId="{9B01AAD1-8D32-964D-9DC0-1891097577BE}" type="presOf" srcId="{2264D627-2B52-1340-9FE7-2FBAA8FFA6F3}" destId="{032DC0B8-8BC3-BF4A-ABA2-171F1846D241}" srcOrd="0" destOrd="0" presId="urn:microsoft.com/office/officeart/2005/8/layout/orgChart1"/>
    <dgm:cxn modelId="{5B070BE0-8523-F34A-B8FA-FD4274C7792C}" type="presOf" srcId="{1B44CECD-6A69-DB4D-B47A-3C07562997B8}" destId="{E8ABEBC9-5C00-FB46-8BF6-CEB7E7D41319}" srcOrd="1" destOrd="0" presId="urn:microsoft.com/office/officeart/2005/8/layout/orgChart1"/>
    <dgm:cxn modelId="{CF2499E0-67E0-FC41-80F2-475BE9FA7E08}" type="presOf" srcId="{0367B918-AF8C-6D47-A2F3-7FE3EAB05788}" destId="{CA12186C-62E1-8845-A4E6-A28B6E3910B0}" srcOrd="1" destOrd="0" presId="urn:microsoft.com/office/officeart/2005/8/layout/orgChart1"/>
    <dgm:cxn modelId="{A4FB9EEB-AED4-1B4D-81B1-769DEE600D21}" type="presOf" srcId="{15BAAF03-D24B-AE46-9CED-2096B6B2B069}" destId="{5A699509-7695-D341-9D41-4EF4E68073EB}" srcOrd="0" destOrd="0" presId="urn:microsoft.com/office/officeart/2005/8/layout/orgChart1"/>
    <dgm:cxn modelId="{4DEF17F1-2DFC-5042-99B0-D28DC9733A02}" type="presOf" srcId="{48A04950-8146-6243-9EDB-0EEF952A665C}" destId="{B123DC58-EFB6-434A-9AF5-7E7CCA57D952}" srcOrd="0" destOrd="0" presId="urn:microsoft.com/office/officeart/2005/8/layout/orgChart1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BC6C9011-CC46-1D46-883F-1CDC0F4722A5}" type="presParOf" srcId="{4A9A310A-3996-D548-B341-85DEE40531A7}" destId="{E93E0C7F-1232-6044-8E04-C2416F65AE15}" srcOrd="0" destOrd="0" presId="urn:microsoft.com/office/officeart/2005/8/layout/orgChart1"/>
    <dgm:cxn modelId="{FD6870B1-B5B5-8342-A1B6-FB5CBE163834}" type="presParOf" srcId="{E93E0C7F-1232-6044-8E04-C2416F65AE15}" destId="{D5A01DD6-E898-0C48-91A9-32F2ABA610E5}" srcOrd="0" destOrd="0" presId="urn:microsoft.com/office/officeart/2005/8/layout/orgChart1"/>
    <dgm:cxn modelId="{2F8C3576-2C11-4749-BC4E-938E2B00BD8A}" type="presParOf" srcId="{D5A01DD6-E898-0C48-91A9-32F2ABA610E5}" destId="{BE174EC1-013E-1C44-B9D4-F672C05EB158}" srcOrd="0" destOrd="0" presId="urn:microsoft.com/office/officeart/2005/8/layout/orgChart1"/>
    <dgm:cxn modelId="{10FD626B-AF7F-BB47-B748-A8A126F993D7}" type="presParOf" srcId="{D5A01DD6-E898-0C48-91A9-32F2ABA610E5}" destId="{E8ABEBC9-5C00-FB46-8BF6-CEB7E7D41319}" srcOrd="1" destOrd="0" presId="urn:microsoft.com/office/officeart/2005/8/layout/orgChart1"/>
    <dgm:cxn modelId="{E8A09FFA-4C83-6F46-B2EC-58D0CA186046}" type="presParOf" srcId="{E93E0C7F-1232-6044-8E04-C2416F65AE15}" destId="{6D2E9D7F-C2FF-9942-A724-44490AD0F807}" srcOrd="1" destOrd="0" presId="urn:microsoft.com/office/officeart/2005/8/layout/orgChart1"/>
    <dgm:cxn modelId="{28A6A340-6E3A-AC4E-879B-25E61CD43610}" type="presParOf" srcId="{E93E0C7F-1232-6044-8E04-C2416F65AE15}" destId="{5BE13C0A-041E-3A4E-A87D-7D3702124594}" srcOrd="2" destOrd="0" presId="urn:microsoft.com/office/officeart/2005/8/layout/orgChart1"/>
    <dgm:cxn modelId="{7C40733A-A500-F646-B395-D20A138ABD0A}" type="presParOf" srcId="{5BE13C0A-041E-3A4E-A87D-7D3702124594}" destId="{B123DC58-EFB6-434A-9AF5-7E7CCA57D952}" srcOrd="0" destOrd="0" presId="urn:microsoft.com/office/officeart/2005/8/layout/orgChart1"/>
    <dgm:cxn modelId="{86F8F5F1-37C4-F248-8A84-D716B33A310C}" type="presParOf" srcId="{5BE13C0A-041E-3A4E-A87D-7D3702124594}" destId="{FE43E870-7CC9-544C-86A8-E22AB6D1644C}" srcOrd="1" destOrd="0" presId="urn:microsoft.com/office/officeart/2005/8/layout/orgChart1"/>
    <dgm:cxn modelId="{2B65D173-B1E6-FB4E-9089-BCC6AA5DE757}" type="presParOf" srcId="{FE43E870-7CC9-544C-86A8-E22AB6D1644C}" destId="{F3A4E154-B298-E64C-BB32-39E5C66F303B}" srcOrd="0" destOrd="0" presId="urn:microsoft.com/office/officeart/2005/8/layout/orgChart1"/>
    <dgm:cxn modelId="{DDD872E6-D8D3-AF42-8516-C7AC595670B1}" type="presParOf" srcId="{F3A4E154-B298-E64C-BB32-39E5C66F303B}" destId="{5A699509-7695-D341-9D41-4EF4E68073EB}" srcOrd="0" destOrd="0" presId="urn:microsoft.com/office/officeart/2005/8/layout/orgChart1"/>
    <dgm:cxn modelId="{8FE600F6-03AF-2143-969F-D654101441BD}" type="presParOf" srcId="{F3A4E154-B298-E64C-BB32-39E5C66F303B}" destId="{2E560E1A-5F2B-C240-9461-B508065A81F1}" srcOrd="1" destOrd="0" presId="urn:microsoft.com/office/officeart/2005/8/layout/orgChart1"/>
    <dgm:cxn modelId="{67EB696D-7D86-9946-8E4D-5E6E76CEBE9A}" type="presParOf" srcId="{FE43E870-7CC9-544C-86A8-E22AB6D1644C}" destId="{39D2A0FA-85FD-034F-A319-A1BAF4179769}" srcOrd="1" destOrd="0" presId="urn:microsoft.com/office/officeart/2005/8/layout/orgChart1"/>
    <dgm:cxn modelId="{9CF5E90A-12D1-6642-9C19-E2ADAA8FDDC8}" type="presParOf" srcId="{FE43E870-7CC9-544C-86A8-E22AB6D1644C}" destId="{38005505-7618-BF4D-B0F9-DA9BDD1BB581}" srcOrd="2" destOrd="0" presId="urn:microsoft.com/office/officeart/2005/8/layout/orgChart1"/>
    <dgm:cxn modelId="{7189D60D-8E44-EB49-84A3-9B67688A429F}" type="presParOf" srcId="{38005505-7618-BF4D-B0F9-DA9BDD1BB581}" destId="{4E914A1A-DB3A-A94F-8909-21B964D82491}" srcOrd="0" destOrd="0" presId="urn:microsoft.com/office/officeart/2005/8/layout/orgChart1"/>
    <dgm:cxn modelId="{0DFC27B0-2DDD-EF42-BD04-A1415BC02EA6}" type="presParOf" srcId="{38005505-7618-BF4D-B0F9-DA9BDD1BB581}" destId="{71F2BF50-4D77-2545-BAAE-4CF028FD1A60}" srcOrd="1" destOrd="0" presId="urn:microsoft.com/office/officeart/2005/8/layout/orgChart1"/>
    <dgm:cxn modelId="{18D8D963-226C-364B-BDDC-0781D4163FB9}" type="presParOf" srcId="{71F2BF50-4D77-2545-BAAE-4CF028FD1A60}" destId="{6E8FE67B-7B31-CB42-8259-439401F1E30B}" srcOrd="0" destOrd="0" presId="urn:microsoft.com/office/officeart/2005/8/layout/orgChart1"/>
    <dgm:cxn modelId="{629ED8C0-D775-6440-B7C6-F2964A6D0DDF}" type="presParOf" srcId="{6E8FE67B-7B31-CB42-8259-439401F1E30B}" destId="{032DC0B8-8BC3-BF4A-ABA2-171F1846D241}" srcOrd="0" destOrd="0" presId="urn:microsoft.com/office/officeart/2005/8/layout/orgChart1"/>
    <dgm:cxn modelId="{FB977DAF-E9B5-0243-91F6-13727282A557}" type="presParOf" srcId="{6E8FE67B-7B31-CB42-8259-439401F1E30B}" destId="{0E92E68F-E989-AE4C-81A0-961E962787BD}" srcOrd="1" destOrd="0" presId="urn:microsoft.com/office/officeart/2005/8/layout/orgChart1"/>
    <dgm:cxn modelId="{A0F4E0C1-D2F5-DA4C-B852-576462E762F8}" type="presParOf" srcId="{71F2BF50-4D77-2545-BAAE-4CF028FD1A60}" destId="{841ACCAE-87F6-B144-9BEA-E8C232B007F8}" srcOrd="1" destOrd="0" presId="urn:microsoft.com/office/officeart/2005/8/layout/orgChart1"/>
    <dgm:cxn modelId="{37248A12-51EE-4B4B-926C-95FA9717B9C9}" type="presParOf" srcId="{71F2BF50-4D77-2545-BAAE-4CF028FD1A60}" destId="{104F81E6-32C2-1545-82B5-A09B9D9E0A44}" srcOrd="2" destOrd="0" presId="urn:microsoft.com/office/officeart/2005/8/layout/orgChart1"/>
    <dgm:cxn modelId="{48984FC9-157B-F64E-965D-5F1F1E893969}" type="presParOf" srcId="{38005505-7618-BF4D-B0F9-DA9BDD1BB581}" destId="{C5FDE9F8-EEDE-214E-858C-491944A441A5}" srcOrd="2" destOrd="0" presId="urn:microsoft.com/office/officeart/2005/8/layout/orgChart1"/>
    <dgm:cxn modelId="{CCC6DE3C-A6F9-A34A-8328-EAE0F9A50EFE}" type="presParOf" srcId="{38005505-7618-BF4D-B0F9-DA9BDD1BB581}" destId="{971C9B4E-0A91-374F-AF08-85EBD3E4168A}" srcOrd="3" destOrd="0" presId="urn:microsoft.com/office/officeart/2005/8/layout/orgChart1"/>
    <dgm:cxn modelId="{E1BAF2D0-F158-6745-AEF8-F7E7525B17D7}" type="presParOf" srcId="{971C9B4E-0A91-374F-AF08-85EBD3E4168A}" destId="{A1CA0FBB-3CFC-714F-B09C-58CE1D5775AC}" srcOrd="0" destOrd="0" presId="urn:microsoft.com/office/officeart/2005/8/layout/orgChart1"/>
    <dgm:cxn modelId="{C0364E18-7210-E844-9B67-82901721CC81}" type="presParOf" srcId="{A1CA0FBB-3CFC-714F-B09C-58CE1D5775AC}" destId="{3688BB12-013B-8F49-BFF1-F2BA1FB019B0}" srcOrd="0" destOrd="0" presId="urn:microsoft.com/office/officeart/2005/8/layout/orgChart1"/>
    <dgm:cxn modelId="{3BC85BF7-E23E-294A-B352-16E1B104F143}" type="presParOf" srcId="{A1CA0FBB-3CFC-714F-B09C-58CE1D5775AC}" destId="{CA12186C-62E1-8845-A4E6-A28B6E3910B0}" srcOrd="1" destOrd="0" presId="urn:microsoft.com/office/officeart/2005/8/layout/orgChart1"/>
    <dgm:cxn modelId="{1224774E-17FA-9F41-8441-EB0D6A11848C}" type="presParOf" srcId="{971C9B4E-0A91-374F-AF08-85EBD3E4168A}" destId="{EC836132-E5EB-114C-BB77-A121EAC1A279}" srcOrd="1" destOrd="0" presId="urn:microsoft.com/office/officeart/2005/8/layout/orgChart1"/>
    <dgm:cxn modelId="{42ECC290-3C1F-6442-A5CD-3CFBB4662BA8}" type="presParOf" srcId="{971C9B4E-0A91-374F-AF08-85EBD3E4168A}" destId="{FC69E129-D6A7-8143-A337-12FD109DAA96}" srcOrd="2" destOrd="0" presId="urn:microsoft.com/office/officeart/2005/8/layout/orgChart1"/>
    <dgm:cxn modelId="{0558535C-476B-B144-9E67-DB2686895EB9}" type="presParOf" srcId="{FC69E129-D6A7-8143-A337-12FD109DAA96}" destId="{B87020DF-3E56-0746-927B-28FD9B92DA83}" srcOrd="0" destOrd="0" presId="urn:microsoft.com/office/officeart/2005/8/layout/orgChart1"/>
    <dgm:cxn modelId="{4229A75A-CF6E-A54D-8BFE-A9219787E9F3}" type="presParOf" srcId="{FC69E129-D6A7-8143-A337-12FD109DAA96}" destId="{8AC6F02A-C710-AA4E-8A53-CB27D31CB5FF}" srcOrd="1" destOrd="0" presId="urn:microsoft.com/office/officeart/2005/8/layout/orgChart1"/>
    <dgm:cxn modelId="{F58DAE77-1E92-2E44-803F-FD6F51F9AA9C}" type="presParOf" srcId="{8AC6F02A-C710-AA4E-8A53-CB27D31CB5FF}" destId="{EBC58B92-1C75-0A48-BFE6-74354DD0A8EC}" srcOrd="0" destOrd="0" presId="urn:microsoft.com/office/officeart/2005/8/layout/orgChart1"/>
    <dgm:cxn modelId="{E78DA563-1CF0-6B4A-90F7-24EDF40E870B}" type="presParOf" srcId="{EBC58B92-1C75-0A48-BFE6-74354DD0A8EC}" destId="{BFC9AA42-AD69-FE48-A116-03CF5258726A}" srcOrd="0" destOrd="0" presId="urn:microsoft.com/office/officeart/2005/8/layout/orgChart1"/>
    <dgm:cxn modelId="{F198462B-0C30-0A4B-8323-283432C0CA72}" type="presParOf" srcId="{EBC58B92-1C75-0A48-BFE6-74354DD0A8EC}" destId="{D1E03B9F-A464-174D-985E-54FAAFE19783}" srcOrd="1" destOrd="0" presId="urn:microsoft.com/office/officeart/2005/8/layout/orgChart1"/>
    <dgm:cxn modelId="{FD5638D4-A6DE-B04D-90A2-45023575025F}" type="presParOf" srcId="{8AC6F02A-C710-AA4E-8A53-CB27D31CB5FF}" destId="{9EAA5CD1-8018-9442-BC8B-86A0F409707D}" srcOrd="1" destOrd="0" presId="urn:microsoft.com/office/officeart/2005/8/layout/orgChart1"/>
    <dgm:cxn modelId="{3123C0BE-F004-7D46-ABF5-70B6B1264FAC}" type="presParOf" srcId="{8AC6F02A-C710-AA4E-8A53-CB27D31CB5FF}" destId="{E9344403-F7D3-0B48-BB6A-B44AA8315F87}" srcOrd="2" destOrd="0" presId="urn:microsoft.com/office/officeart/2005/8/layout/orgChart1"/>
    <dgm:cxn modelId="{92B1664D-A97E-F840-B24A-ACE2CB1CD7AE}" type="presParOf" srcId="{FC69E129-D6A7-8143-A337-12FD109DAA96}" destId="{4E719154-F190-6F4E-955E-F824D90AE1EA}" srcOrd="2" destOrd="0" presId="urn:microsoft.com/office/officeart/2005/8/layout/orgChart1"/>
    <dgm:cxn modelId="{781F2DDF-2C5B-1A42-85DF-D031B3219FE9}" type="presParOf" srcId="{FC69E129-D6A7-8143-A337-12FD109DAA96}" destId="{80269144-DFB4-DA45-BE7C-68D54985CCC3}" srcOrd="3" destOrd="0" presId="urn:microsoft.com/office/officeart/2005/8/layout/orgChart1"/>
    <dgm:cxn modelId="{169DF54A-5116-1C46-9FFC-EBD4E2E747FC}" type="presParOf" srcId="{80269144-DFB4-DA45-BE7C-68D54985CCC3}" destId="{6689CCAD-11B9-8142-9E28-5457A1826272}" srcOrd="0" destOrd="0" presId="urn:microsoft.com/office/officeart/2005/8/layout/orgChart1"/>
    <dgm:cxn modelId="{CC8AA825-B8E2-4546-AE08-DB502B53BEC4}" type="presParOf" srcId="{6689CCAD-11B9-8142-9E28-5457A1826272}" destId="{5D412978-BABC-BC4F-B8EB-ACC75CA51937}" srcOrd="0" destOrd="0" presId="urn:microsoft.com/office/officeart/2005/8/layout/orgChart1"/>
    <dgm:cxn modelId="{8332028D-B28A-A241-B78A-8543DB65F1D8}" type="presParOf" srcId="{6689CCAD-11B9-8142-9E28-5457A1826272}" destId="{494A36AC-2FB0-BF40-955A-FD53A8C1EB57}" srcOrd="1" destOrd="0" presId="urn:microsoft.com/office/officeart/2005/8/layout/orgChart1"/>
    <dgm:cxn modelId="{D799A6F3-4B91-3946-9644-D1D34D69CE0B}" type="presParOf" srcId="{80269144-DFB4-DA45-BE7C-68D54985CCC3}" destId="{EB401E9F-39BD-9F44-8486-3D7FACC268F1}" srcOrd="1" destOrd="0" presId="urn:microsoft.com/office/officeart/2005/8/layout/orgChart1"/>
    <dgm:cxn modelId="{76A21458-5705-7A44-AA98-19970F05E0A7}" type="presParOf" srcId="{80269144-DFB4-DA45-BE7C-68D54985CCC3}" destId="{03CB7F2A-188E-B34F-B2A1-2BFBBBFEBD92}" srcOrd="2" destOrd="0" presId="urn:microsoft.com/office/officeart/2005/8/layout/orgChart1"/>
    <dgm:cxn modelId="{F45FD95C-EA2B-2246-BCE3-9822E89D3C15}" type="presParOf" srcId="{5BE13C0A-041E-3A4E-A87D-7D3702124594}" destId="{8276B7A9-BAE7-5A4D-BE34-8BEEE95F10A3}" srcOrd="2" destOrd="0" presId="urn:microsoft.com/office/officeart/2005/8/layout/orgChart1"/>
    <dgm:cxn modelId="{F284A05D-A532-0146-9070-DBC956CF844F}" type="presParOf" srcId="{5BE13C0A-041E-3A4E-A87D-7D3702124594}" destId="{2551A0E0-43E1-024F-A4B8-9BD5A24499DA}" srcOrd="3" destOrd="0" presId="urn:microsoft.com/office/officeart/2005/8/layout/orgChart1"/>
    <dgm:cxn modelId="{E324BF29-A4E2-D749-B849-926EC4149B02}" type="presParOf" srcId="{2551A0E0-43E1-024F-A4B8-9BD5A24499DA}" destId="{8FD28F90-5F97-FD4C-957B-00EF3C24F371}" srcOrd="0" destOrd="0" presId="urn:microsoft.com/office/officeart/2005/8/layout/orgChart1"/>
    <dgm:cxn modelId="{EE10AFA5-B1E6-7142-B94F-6B01B4D37ACE}" type="presParOf" srcId="{8FD28F90-5F97-FD4C-957B-00EF3C24F371}" destId="{473858A5-6DFA-C747-ADD0-7FC2CC76F0A6}" srcOrd="0" destOrd="0" presId="urn:microsoft.com/office/officeart/2005/8/layout/orgChart1"/>
    <dgm:cxn modelId="{EBBE2AA6-2F78-E540-8BC4-2F6A2307E1CB}" type="presParOf" srcId="{8FD28F90-5F97-FD4C-957B-00EF3C24F371}" destId="{8310FF58-E2B3-9445-BEC9-4FF8923C992D}" srcOrd="1" destOrd="0" presId="urn:microsoft.com/office/officeart/2005/8/layout/orgChart1"/>
    <dgm:cxn modelId="{046A91AC-1B0B-554F-8541-05297BA3388D}" type="presParOf" srcId="{2551A0E0-43E1-024F-A4B8-9BD5A24499DA}" destId="{917D214D-CA0A-6C40-B2C9-0FCF7DAD91B2}" srcOrd="1" destOrd="0" presId="urn:microsoft.com/office/officeart/2005/8/layout/orgChart1"/>
    <dgm:cxn modelId="{E332C78D-5834-614B-BAC6-9E6EFECCD760}" type="presParOf" srcId="{2551A0E0-43E1-024F-A4B8-9BD5A24499DA}" destId="{1DEF79A8-2882-5747-A763-3AEA2F1592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4472C4"/>
        </a:solidFill>
      </dgm:spPr>
      <dgm:t>
        <a:bodyPr/>
        <a:lstStyle/>
        <a:p>
          <a:r>
            <a:rPr lang="en-US" sz="1800" dirty="0"/>
            <a:t>Commercial (32%)</a:t>
          </a:r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6CA18207-6AF1-0244-9E9D-2EEEE5228D59}" type="pres">
      <dgm:prSet presAssocID="{BA53C81E-B72C-D643-890A-202670E830EE}" presName="Name111" presStyleLbl="parChTrans1D3" presStyleIdx="0" presStyleCnt="1"/>
      <dgm:spPr/>
    </dgm:pt>
    <dgm:pt modelId="{3FBFEA0F-7F2C-E942-80A8-BDC417C55A93}" type="pres">
      <dgm:prSet presAssocID="{5291BAB6-B6C1-824B-AE86-015028409576}" presName="hierRoot3" presStyleCnt="0">
        <dgm:presLayoutVars>
          <dgm:hierBranch val="r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0" presStyleCnt="3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0" presStyleCnt="3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0" presStyleCnt="4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1" presStyleCnt="3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1" presStyleCnt="3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1" presStyleCnt="4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2" presStyleCnt="3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2" presStyleCnt="3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2" presStyleCnt="4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3" presStyleCnt="4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5291BAB6-B6C1-824B-AE86-015028409576}" destId="{2264D627-2B52-1340-9FE7-2FBAA8FFA6F3}" srcOrd="0" destOrd="0" parTransId="{22CCAA83-D0B4-C64C-8B3A-F8B006A9E006}" sibTransId="{DD975C6C-7241-7146-BD29-2B0E95409CD6}"/>
    <dgm:cxn modelId="{1C68C617-A709-C84B-B08E-15345AD40C91}" srcId="{5291BAB6-B6C1-824B-AE86-015028409576}" destId="{0367B918-AF8C-6D47-A2F3-7FE3EAB05788}" srcOrd="1" destOrd="0" parTransId="{208977E1-CA60-0144-81B8-29EE837C6B1E}" sibTransId="{F3372EED-8D9E-3945-AB4A-B624B7BE717A}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96631835-0AFE-424E-9EE8-6523719432FA}" type="presOf" srcId="{D3D9630F-D8B5-B14A-8FE5-D91D1D2E79C8}" destId="{A3AE3A64-2C41-824E-B1E9-65657751F3DA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A72F8E55-7789-6F46-824D-10A2ECAD2223}" type="presOf" srcId="{2264D627-2B52-1340-9FE7-2FBAA8FFA6F3}" destId="{0E92E68F-E989-AE4C-81A0-961E962787BD}" srcOrd="1" destOrd="0" presId="urn:microsoft.com/office/officeart/2005/8/layout/orgChart1"/>
    <dgm:cxn modelId="{E1A07058-BE9C-2044-BF8C-6BDA1A0A5C23}" type="presOf" srcId="{2264D627-2B52-1340-9FE7-2FBAA8FFA6F3}" destId="{032DC0B8-8BC3-BF4A-ABA2-171F1846D241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7C445767-F823-A749-A3D4-2C0171B2641B}" type="presOf" srcId="{7902280D-2900-9540-AAB5-6B18BC11CF7E}" destId="{4152457C-8760-654F-9963-B47C8AD427BF}" srcOrd="1" destOrd="0" presId="urn:microsoft.com/office/officeart/2005/8/layout/orgChart1"/>
    <dgm:cxn modelId="{8F2B3C68-347D-BC4E-8F39-079552FBF4DD}" type="presOf" srcId="{65900542-A216-1148-90E8-FC3440E02148}" destId="{1E9E24D6-51BE-7F47-9D49-8FAAAECF3615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90FB6F77-33CD-CF44-AD99-E1F95BA29E6E}" type="presOf" srcId="{60998C77-D962-0F49-813F-EA524B67968F}" destId="{CFECB67A-F44F-E64B-8D03-8EFBD7830906}" srcOrd="0" destOrd="0" presId="urn:microsoft.com/office/officeart/2005/8/layout/orgChart1"/>
    <dgm:cxn modelId="{AF23117F-D816-9643-9567-E0C6DDFFFC6C}" type="presOf" srcId="{BA53C81E-B72C-D643-890A-202670E830EE}" destId="{6CA18207-6AF1-0244-9E9D-2EEEE5228D59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1DBF168B-CE20-1D42-BCE9-43D2DAF62854}" type="presOf" srcId="{208977E1-CA60-0144-81B8-29EE837C6B1E}" destId="{C5FDE9F8-EEDE-214E-858C-491944A441A5}" srcOrd="0" destOrd="0" presId="urn:microsoft.com/office/officeart/2005/8/layout/orgChart1"/>
    <dgm:cxn modelId="{7760158C-FD49-2D45-9800-15D8FC681071}" type="presOf" srcId="{7902280D-2900-9540-AAB5-6B18BC11CF7E}" destId="{450EC47E-4B61-0F4B-8A27-D406E94945D2}" srcOrd="0" destOrd="0" presId="urn:microsoft.com/office/officeart/2005/8/layout/orgChart1"/>
    <dgm:cxn modelId="{B92FA48C-CF78-EF48-A7DE-CB11C67BBEE3}" type="presOf" srcId="{5291BAB6-B6C1-824B-AE86-015028409576}" destId="{2FC756FE-8DB7-4C45-BDFA-57D261B6001E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75509F9A-515B-0846-8F01-3B06FB58E892}" type="presOf" srcId="{0367B918-AF8C-6D47-A2F3-7FE3EAB05788}" destId="{3688BB12-013B-8F49-BFF1-F2BA1FB019B0}" srcOrd="0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0A28D1B3-7748-7448-9199-DFACEAA58403}" type="presOf" srcId="{5291BAB6-B6C1-824B-AE86-015028409576}" destId="{DF742E33-E664-E24F-A5C2-EF211B09D628}" srcOrd="1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228215BA-BCEF-3341-9212-3DC41A10524A}" type="presOf" srcId="{60998C77-D962-0F49-813F-EA524B67968F}" destId="{227810D4-6859-3243-8406-D73E3F87CF8D}" srcOrd="1" destOrd="0" presId="urn:microsoft.com/office/officeart/2005/8/layout/orgChart1"/>
    <dgm:cxn modelId="{DA9D50BF-8C61-2349-858B-DAD1FFDCCF89}" type="presOf" srcId="{0367B918-AF8C-6D47-A2F3-7FE3EAB05788}" destId="{CA12186C-62E1-8845-A4E6-A28B6E3910B0}" srcOrd="1" destOrd="0" presId="urn:microsoft.com/office/officeart/2005/8/layout/orgChart1"/>
    <dgm:cxn modelId="{6FCAD5C4-8323-AF40-9BFA-5636F1E6049D}" srcId="{6447E72A-C683-BD46-8E1D-2B05BB74CE10}" destId="{5291BAB6-B6C1-824B-AE86-015028409576}" srcOrd="0" destOrd="0" parTransId="{BA53C81E-B72C-D643-890A-202670E830EE}" sibTransId="{5081329C-A713-D648-9174-7DABEA9A2462}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24BD27F4-FBB1-A146-85D3-230548252283}" type="presOf" srcId="{22CCAA83-D0B4-C64C-8B3A-F8B006A9E006}" destId="{4E914A1A-DB3A-A94F-8909-21B964D8249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C6607086-C870-5543-9958-9FFD789D1302}" type="presParOf" srcId="{8A0C4B42-DCBA-B041-9CDC-E3CB72C84BA6}" destId="{6CA18207-6AF1-0244-9E9D-2EEEE5228D59}" srcOrd="0" destOrd="0" presId="urn:microsoft.com/office/officeart/2005/8/layout/orgChart1"/>
    <dgm:cxn modelId="{6F3FFE36-71BF-ED4A-8A72-0C25FE684D02}" type="presParOf" srcId="{8A0C4B42-DCBA-B041-9CDC-E3CB72C84BA6}" destId="{3FBFEA0F-7F2C-E942-80A8-BDC417C55A93}" srcOrd="1" destOrd="0" presId="urn:microsoft.com/office/officeart/2005/8/layout/orgChart1"/>
    <dgm:cxn modelId="{CF00999F-E7E1-8342-BBD6-F2901C6A3C93}" type="presParOf" srcId="{3FBFEA0F-7F2C-E942-80A8-BDC417C55A93}" destId="{30CCFBDF-B579-AC40-AAA8-47F5D65C50DF}" srcOrd="0" destOrd="0" presId="urn:microsoft.com/office/officeart/2005/8/layout/orgChart1"/>
    <dgm:cxn modelId="{B0D050EB-03FD-7F47-AF0E-9E04ABC647A0}" type="presParOf" srcId="{30CCFBDF-B579-AC40-AAA8-47F5D65C50DF}" destId="{2FC756FE-8DB7-4C45-BDFA-57D261B6001E}" srcOrd="0" destOrd="0" presId="urn:microsoft.com/office/officeart/2005/8/layout/orgChart1"/>
    <dgm:cxn modelId="{42817D8F-A479-FA4B-99B1-B313A699F616}" type="presParOf" srcId="{30CCFBDF-B579-AC40-AAA8-47F5D65C50DF}" destId="{DF742E33-E664-E24F-A5C2-EF211B09D628}" srcOrd="1" destOrd="0" presId="urn:microsoft.com/office/officeart/2005/8/layout/orgChart1"/>
    <dgm:cxn modelId="{9338AE03-4A3F-A24F-8F5F-35776DAFFA1A}" type="presParOf" srcId="{3FBFEA0F-7F2C-E942-80A8-BDC417C55A93}" destId="{66E06976-80AA-9446-8871-B15FAAD4B119}" srcOrd="1" destOrd="0" presId="urn:microsoft.com/office/officeart/2005/8/layout/orgChart1"/>
    <dgm:cxn modelId="{4CD3592C-BCEC-0546-8FAF-67A8600E422D}" type="presParOf" srcId="{3FBFEA0F-7F2C-E942-80A8-BDC417C55A93}" destId="{3E0C683B-2A6B-DC4D-9E08-D3262CD7FDC2}" srcOrd="2" destOrd="0" presId="urn:microsoft.com/office/officeart/2005/8/layout/orgChart1"/>
    <dgm:cxn modelId="{1A15E668-A106-3445-9063-105AF0CB4FDA}" type="presParOf" srcId="{3E0C683B-2A6B-DC4D-9E08-D3262CD7FDC2}" destId="{4E914A1A-DB3A-A94F-8909-21B964D82491}" srcOrd="0" destOrd="0" presId="urn:microsoft.com/office/officeart/2005/8/layout/orgChart1"/>
    <dgm:cxn modelId="{850D70D2-AC31-FC4E-A6BA-2FA70FE14DE1}" type="presParOf" srcId="{3E0C683B-2A6B-DC4D-9E08-D3262CD7FDC2}" destId="{71F2BF50-4D77-2545-BAAE-4CF028FD1A60}" srcOrd="1" destOrd="0" presId="urn:microsoft.com/office/officeart/2005/8/layout/orgChart1"/>
    <dgm:cxn modelId="{EDC55AAA-CEB2-0C48-A812-BBD9B2405544}" type="presParOf" srcId="{71F2BF50-4D77-2545-BAAE-4CF028FD1A60}" destId="{6E8FE67B-7B31-CB42-8259-439401F1E30B}" srcOrd="0" destOrd="0" presId="urn:microsoft.com/office/officeart/2005/8/layout/orgChart1"/>
    <dgm:cxn modelId="{2785CF7F-C776-D943-912E-C7ED4D7F8D7F}" type="presParOf" srcId="{6E8FE67B-7B31-CB42-8259-439401F1E30B}" destId="{032DC0B8-8BC3-BF4A-ABA2-171F1846D241}" srcOrd="0" destOrd="0" presId="urn:microsoft.com/office/officeart/2005/8/layout/orgChart1"/>
    <dgm:cxn modelId="{AD839028-7459-1944-BB06-BC7CB6345199}" type="presParOf" srcId="{6E8FE67B-7B31-CB42-8259-439401F1E30B}" destId="{0E92E68F-E989-AE4C-81A0-961E962787BD}" srcOrd="1" destOrd="0" presId="urn:microsoft.com/office/officeart/2005/8/layout/orgChart1"/>
    <dgm:cxn modelId="{219BF505-6C5C-804B-88B1-EC0E3356A01A}" type="presParOf" srcId="{71F2BF50-4D77-2545-BAAE-4CF028FD1A60}" destId="{841ACCAE-87F6-B144-9BEA-E8C232B007F8}" srcOrd="1" destOrd="0" presId="urn:microsoft.com/office/officeart/2005/8/layout/orgChart1"/>
    <dgm:cxn modelId="{C85A1C46-95DB-0143-AC29-B5F854EDA55F}" type="presParOf" srcId="{71F2BF50-4D77-2545-BAAE-4CF028FD1A60}" destId="{104F81E6-32C2-1545-82B5-A09B9D9E0A44}" srcOrd="2" destOrd="0" presId="urn:microsoft.com/office/officeart/2005/8/layout/orgChart1"/>
    <dgm:cxn modelId="{46CCB7AB-5EA9-BA4D-AC42-231375158EF5}" type="presParOf" srcId="{3E0C683B-2A6B-DC4D-9E08-D3262CD7FDC2}" destId="{C5FDE9F8-EEDE-214E-858C-491944A441A5}" srcOrd="2" destOrd="0" presId="urn:microsoft.com/office/officeart/2005/8/layout/orgChart1"/>
    <dgm:cxn modelId="{35EBC003-8DE6-314D-91BD-F0711241B576}" type="presParOf" srcId="{3E0C683B-2A6B-DC4D-9E08-D3262CD7FDC2}" destId="{971C9B4E-0A91-374F-AF08-85EBD3E4168A}" srcOrd="3" destOrd="0" presId="urn:microsoft.com/office/officeart/2005/8/layout/orgChart1"/>
    <dgm:cxn modelId="{7C923BE0-C876-BF4D-8F6B-DCAA5A4961BB}" type="presParOf" srcId="{971C9B4E-0A91-374F-AF08-85EBD3E4168A}" destId="{A1CA0FBB-3CFC-714F-B09C-58CE1D5775AC}" srcOrd="0" destOrd="0" presId="urn:microsoft.com/office/officeart/2005/8/layout/orgChart1"/>
    <dgm:cxn modelId="{5A2E773F-444E-5746-865C-55460ED3CAD1}" type="presParOf" srcId="{A1CA0FBB-3CFC-714F-B09C-58CE1D5775AC}" destId="{3688BB12-013B-8F49-BFF1-F2BA1FB019B0}" srcOrd="0" destOrd="0" presId="urn:microsoft.com/office/officeart/2005/8/layout/orgChart1"/>
    <dgm:cxn modelId="{BFB2C099-EBE8-6C4F-8EB8-91BE27A3E4D4}" type="presParOf" srcId="{A1CA0FBB-3CFC-714F-B09C-58CE1D5775AC}" destId="{CA12186C-62E1-8845-A4E6-A28B6E3910B0}" srcOrd="1" destOrd="0" presId="urn:microsoft.com/office/officeart/2005/8/layout/orgChart1"/>
    <dgm:cxn modelId="{6CE94E63-BE06-F749-8706-0CA673016CDB}" type="presParOf" srcId="{971C9B4E-0A91-374F-AF08-85EBD3E4168A}" destId="{EC836132-E5EB-114C-BB77-A121EAC1A279}" srcOrd="1" destOrd="0" presId="urn:microsoft.com/office/officeart/2005/8/layout/orgChart1"/>
    <dgm:cxn modelId="{1D16D782-0656-D74B-9226-76AE03A3944A}" type="presParOf" srcId="{EC836132-E5EB-114C-BB77-A121EAC1A279}" destId="{1E9E24D6-51BE-7F47-9D49-8FAAAECF3615}" srcOrd="0" destOrd="0" presId="urn:microsoft.com/office/officeart/2005/8/layout/orgChart1"/>
    <dgm:cxn modelId="{FC3932AB-235D-2446-81BF-A2BDC14FA973}" type="presParOf" srcId="{EC836132-E5EB-114C-BB77-A121EAC1A279}" destId="{32B63B62-A19F-4246-B586-97A8C14D2D46}" srcOrd="1" destOrd="0" presId="urn:microsoft.com/office/officeart/2005/8/layout/orgChart1"/>
    <dgm:cxn modelId="{6FE1CB2D-A061-4D4A-9891-FC60CE7070E4}" type="presParOf" srcId="{32B63B62-A19F-4246-B586-97A8C14D2D46}" destId="{272DA60E-ED0A-B14F-9DAC-35368F3A2916}" srcOrd="0" destOrd="0" presId="urn:microsoft.com/office/officeart/2005/8/layout/orgChart1"/>
    <dgm:cxn modelId="{05E60E12-AC13-1C41-8107-24A537446104}" type="presParOf" srcId="{272DA60E-ED0A-B14F-9DAC-35368F3A2916}" destId="{450EC47E-4B61-0F4B-8A27-D406E94945D2}" srcOrd="0" destOrd="0" presId="urn:microsoft.com/office/officeart/2005/8/layout/orgChart1"/>
    <dgm:cxn modelId="{7165CEC0-A1A0-2E48-A629-1949A6C40DFB}" type="presParOf" srcId="{272DA60E-ED0A-B14F-9DAC-35368F3A2916}" destId="{4152457C-8760-654F-9963-B47C8AD427BF}" srcOrd="1" destOrd="0" presId="urn:microsoft.com/office/officeart/2005/8/layout/orgChart1"/>
    <dgm:cxn modelId="{81C11B4A-A033-DC43-8B96-0432FADA1D16}" type="presParOf" srcId="{32B63B62-A19F-4246-B586-97A8C14D2D46}" destId="{BBF1093C-7392-3B47-9197-58C2F758A154}" srcOrd="1" destOrd="0" presId="urn:microsoft.com/office/officeart/2005/8/layout/orgChart1"/>
    <dgm:cxn modelId="{0C7558D5-21B2-2749-BEA6-BA9A002C0713}" type="presParOf" srcId="{32B63B62-A19F-4246-B586-97A8C14D2D46}" destId="{06858552-71AA-E241-A4F4-C4E7F6B93D0C}" srcOrd="2" destOrd="0" presId="urn:microsoft.com/office/officeart/2005/8/layout/orgChart1"/>
    <dgm:cxn modelId="{292CAC76-15C7-C74B-A933-DF0ED77DE230}" type="presParOf" srcId="{EC836132-E5EB-114C-BB77-A121EAC1A279}" destId="{A3AE3A64-2C41-824E-B1E9-65657751F3DA}" srcOrd="2" destOrd="0" presId="urn:microsoft.com/office/officeart/2005/8/layout/orgChart1"/>
    <dgm:cxn modelId="{181B84CC-5924-D04A-BD96-A122ECF6DA0F}" type="presParOf" srcId="{EC836132-E5EB-114C-BB77-A121EAC1A279}" destId="{49711185-A5E2-A348-B2E8-503C4326B0FC}" srcOrd="3" destOrd="0" presId="urn:microsoft.com/office/officeart/2005/8/layout/orgChart1"/>
    <dgm:cxn modelId="{075E3A4C-3334-9D42-AE11-8BA6379AE320}" type="presParOf" srcId="{49711185-A5E2-A348-B2E8-503C4326B0FC}" destId="{2F00570D-B1A3-6140-98DA-C2166C6AD9E0}" srcOrd="0" destOrd="0" presId="urn:microsoft.com/office/officeart/2005/8/layout/orgChart1"/>
    <dgm:cxn modelId="{058CBAB9-92D5-3C46-B733-803AA766CF47}" type="presParOf" srcId="{2F00570D-B1A3-6140-98DA-C2166C6AD9E0}" destId="{CFECB67A-F44F-E64B-8D03-8EFBD7830906}" srcOrd="0" destOrd="0" presId="urn:microsoft.com/office/officeart/2005/8/layout/orgChart1"/>
    <dgm:cxn modelId="{1F04C568-163D-5040-B296-1C0E453E2A87}" type="presParOf" srcId="{2F00570D-B1A3-6140-98DA-C2166C6AD9E0}" destId="{227810D4-6859-3243-8406-D73E3F87CF8D}" srcOrd="1" destOrd="0" presId="urn:microsoft.com/office/officeart/2005/8/layout/orgChart1"/>
    <dgm:cxn modelId="{5B8CB917-3261-6D45-9478-1157C724986A}" type="presParOf" srcId="{49711185-A5E2-A348-B2E8-503C4326B0FC}" destId="{5A473C3B-A56A-9E4F-AAA6-286B18F5712E}" srcOrd="1" destOrd="0" presId="urn:microsoft.com/office/officeart/2005/8/layout/orgChart1"/>
    <dgm:cxn modelId="{60F54AE3-D240-BB43-AFE1-3D3822DC9319}" type="presParOf" srcId="{49711185-A5E2-A348-B2E8-503C4326B0FC}" destId="{CE623B7C-97FF-9849-A35B-F9E90AF78D7B}" srcOrd="2" destOrd="0" presId="urn:microsoft.com/office/officeart/2005/8/layout/orgChart1"/>
    <dgm:cxn modelId="{FDD6FAB0-0347-1340-A043-F6E088E544DF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rgbClr val="4472C4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6B7A9-BAE7-5A4D-BE34-8BEEE95F10A3}">
      <dsp:nvSpPr>
        <dsp:cNvPr id="0" name=""/>
        <dsp:cNvSpPr/>
      </dsp:nvSpPr>
      <dsp:spPr>
        <a:xfrm>
          <a:off x="4763948" y="181063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3129775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987967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495602" y="2769533"/>
          <a:ext cx="958894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958894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353794" y="2769533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2170880" y="1810638"/>
          <a:ext cx="2593067" cy="621255"/>
        </a:xfrm>
        <a:custGeom>
          <a:avLst/>
          <a:gdLst/>
          <a:ahLst/>
          <a:cxnLst/>
          <a:rect l="0" t="0" r="0" b="0"/>
          <a:pathLst>
            <a:path>
              <a:moveTo>
                <a:pt x="2593067" y="0"/>
              </a:moveTo>
              <a:lnTo>
                <a:pt x="2593067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088670" y="1135360"/>
          <a:ext cx="1350556" cy="67527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088670" y="1135360"/>
        <a:ext cx="1350556" cy="675278"/>
      </dsp:txXfrm>
    </dsp:sp>
    <dsp:sp modelId="{5A699509-7695-D341-9D41-4EF4E68073EB}">
      <dsp:nvSpPr>
        <dsp:cNvPr id="0" name=""/>
        <dsp:cNvSpPr/>
      </dsp:nvSpPr>
      <dsp:spPr>
        <a:xfrm>
          <a:off x="820324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820324" y="2094254"/>
        <a:ext cx="1350556" cy="675278"/>
      </dsp:txXfrm>
    </dsp:sp>
    <dsp:sp modelId="{032DC0B8-8BC3-BF4A-ABA2-171F1846D241}">
      <dsp:nvSpPr>
        <dsp:cNvPr id="0" name=""/>
        <dsp:cNvSpPr/>
      </dsp:nvSpPr>
      <dsp:spPr>
        <a:xfrm>
          <a:off x="323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3237" y="3053149"/>
        <a:ext cx="1350556" cy="675278"/>
      </dsp:txXfrm>
    </dsp:sp>
    <dsp:sp modelId="{3688BB12-013B-8F49-BFF1-F2BA1FB019B0}">
      <dsp:nvSpPr>
        <dsp:cNvPr id="0" name=""/>
        <dsp:cNvSpPr/>
      </dsp:nvSpPr>
      <dsp:spPr>
        <a:xfrm>
          <a:off x="245449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454497" y="3053149"/>
        <a:ext cx="1350556" cy="675278"/>
      </dsp:txXfrm>
    </dsp:sp>
    <dsp:sp modelId="{BFC9AA42-AD69-FE48-A116-03CF5258726A}">
      <dsp:nvSpPr>
        <dsp:cNvPr id="0" name=""/>
        <dsp:cNvSpPr/>
      </dsp:nvSpPr>
      <dsp:spPr>
        <a:xfrm>
          <a:off x="1637410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637410" y="4012044"/>
        <a:ext cx="1350556" cy="675278"/>
      </dsp:txXfrm>
    </dsp:sp>
    <dsp:sp modelId="{5D412978-BABC-BC4F-B8EB-ACC75CA51937}">
      <dsp:nvSpPr>
        <dsp:cNvPr id="0" name=""/>
        <dsp:cNvSpPr/>
      </dsp:nvSpPr>
      <dsp:spPr>
        <a:xfrm>
          <a:off x="3271583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3271583" y="4012044"/>
        <a:ext cx="1350556" cy="675278"/>
      </dsp:txXfrm>
    </dsp:sp>
    <dsp:sp modelId="{473858A5-6DFA-C747-ADD0-7FC2CC76F0A6}">
      <dsp:nvSpPr>
        <dsp:cNvPr id="0" name=""/>
        <dsp:cNvSpPr/>
      </dsp:nvSpPr>
      <dsp:spPr>
        <a:xfrm>
          <a:off x="4905756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Recreational (62.9%)</a:t>
          </a:r>
          <a:endParaRPr lang="en-US" sz="2000" kern="1200" dirty="0"/>
        </a:p>
      </dsp:txBody>
      <dsp:txXfrm>
        <a:off x="4905756" y="2094254"/>
        <a:ext cx="1350556" cy="6752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75392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75392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4575392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4301312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2E1EE-5033-7643-A21A-E166A90E427C}">
      <dsp:nvSpPr>
        <dsp:cNvPr id="0" name=""/>
        <dsp:cNvSpPr/>
      </dsp:nvSpPr>
      <dsp:spPr>
        <a:xfrm>
          <a:off x="2957655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5868F-3209-B540-8BB1-92A2456BCCD6}">
      <dsp:nvSpPr>
        <dsp:cNvPr id="0" name=""/>
        <dsp:cNvSpPr/>
      </dsp:nvSpPr>
      <dsp:spPr>
        <a:xfrm>
          <a:off x="2957655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492444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492444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83575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823957" y="1963"/>
          <a:ext cx="1336972" cy="66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Catch</a:t>
          </a:r>
        </a:p>
      </dsp:txBody>
      <dsp:txXfrm>
        <a:off x="2823957" y="1963"/>
        <a:ext cx="1336972" cy="668486"/>
      </dsp:txXfrm>
    </dsp:sp>
    <dsp:sp modelId="{AFFBEF4C-20C3-A24B-95EA-8561507803E4}">
      <dsp:nvSpPr>
        <dsp:cNvPr id="0" name=""/>
        <dsp:cNvSpPr/>
      </dsp:nvSpPr>
      <dsp:spPr>
        <a:xfrm>
          <a:off x="2015089" y="951214"/>
          <a:ext cx="1336972" cy="66848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“Set asides” for research, tribal, non-groundfish, and exempted fishing permits</a:t>
          </a:r>
        </a:p>
      </dsp:txBody>
      <dsp:txXfrm>
        <a:off x="2015089" y="951214"/>
        <a:ext cx="1336972" cy="668486"/>
      </dsp:txXfrm>
    </dsp:sp>
    <dsp:sp modelId="{8C9A0B79-F0E3-2749-96B0-A5875CBFAA27}">
      <dsp:nvSpPr>
        <dsp:cNvPr id="0" name=""/>
        <dsp:cNvSpPr/>
      </dsp:nvSpPr>
      <dsp:spPr>
        <a:xfrm>
          <a:off x="3632826" y="951214"/>
          <a:ext cx="1336972" cy="668486"/>
        </a:xfrm>
        <a:prstGeom prst="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bg1"/>
              </a:solidFill>
            </a:rPr>
            <a:t>Remaining catch</a:t>
          </a:r>
        </a:p>
      </dsp:txBody>
      <dsp:txXfrm>
        <a:off x="3632826" y="951214"/>
        <a:ext cx="1336972" cy="668486"/>
      </dsp:txXfrm>
    </dsp:sp>
    <dsp:sp modelId="{CDAF039D-B252-E84D-BCED-23FE943C1D4B}">
      <dsp:nvSpPr>
        <dsp:cNvPr id="0" name=""/>
        <dsp:cNvSpPr/>
      </dsp:nvSpPr>
      <dsp:spPr>
        <a:xfrm>
          <a:off x="2823957" y="1900465"/>
          <a:ext cx="1336972" cy="66848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Limited-entry (LE)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trawl fishery (majority)</a:t>
          </a:r>
        </a:p>
      </dsp:txBody>
      <dsp:txXfrm>
        <a:off x="2823957" y="1900465"/>
        <a:ext cx="1336972" cy="668486"/>
      </dsp:txXfrm>
    </dsp:sp>
    <dsp:sp modelId="{2486E244-0B37-BF47-ABB5-4DAF66AA4B96}">
      <dsp:nvSpPr>
        <dsp:cNvPr id="0" name=""/>
        <dsp:cNvSpPr/>
      </dsp:nvSpPr>
      <dsp:spPr>
        <a:xfrm>
          <a:off x="3158201" y="2849715"/>
          <a:ext cx="1336972" cy="66848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Shoreside whiting (minority, except for whiting)</a:t>
          </a:r>
        </a:p>
      </dsp:txBody>
      <dsp:txXfrm>
        <a:off x="3158201" y="2849715"/>
        <a:ext cx="1336972" cy="668486"/>
      </dsp:txXfrm>
    </dsp:sp>
    <dsp:sp modelId="{2B61899E-FE46-114E-8A9D-4B70B8B0C6E7}">
      <dsp:nvSpPr>
        <dsp:cNvPr id="0" name=""/>
        <dsp:cNvSpPr/>
      </dsp:nvSpPr>
      <dsp:spPr>
        <a:xfrm>
          <a:off x="3158201" y="3798966"/>
          <a:ext cx="1336972" cy="66848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Shoreside non-whiting (majority, except for whiting)</a:t>
          </a:r>
        </a:p>
      </dsp:txBody>
      <dsp:txXfrm>
        <a:off x="3158201" y="3798966"/>
        <a:ext cx="1336972" cy="668486"/>
      </dsp:txXfrm>
    </dsp:sp>
    <dsp:sp modelId="{6DECA8F8-812B-784B-AE35-3184CBAA7F1B}">
      <dsp:nvSpPr>
        <dsp:cNvPr id="0" name=""/>
        <dsp:cNvSpPr/>
      </dsp:nvSpPr>
      <dsp:spPr>
        <a:xfrm>
          <a:off x="4441694" y="1900465"/>
          <a:ext cx="1336972" cy="66848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Non-trawl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fishery (minority)</a:t>
          </a:r>
        </a:p>
      </dsp:txBody>
      <dsp:txXfrm>
        <a:off x="4441694" y="1900465"/>
        <a:ext cx="1336972" cy="668486"/>
      </dsp:txXfrm>
    </dsp:sp>
    <dsp:sp modelId="{978698B3-B824-9B42-A80D-3AF96C235D9E}">
      <dsp:nvSpPr>
        <dsp:cNvPr id="0" name=""/>
        <dsp:cNvSpPr/>
      </dsp:nvSpPr>
      <dsp:spPr>
        <a:xfrm>
          <a:off x="4775937" y="2849715"/>
          <a:ext cx="1336972" cy="66848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Limited-entry fixed gear fishery</a:t>
          </a:r>
        </a:p>
      </dsp:txBody>
      <dsp:txXfrm>
        <a:off x="4775937" y="2849715"/>
        <a:ext cx="1336972" cy="668486"/>
      </dsp:txXfrm>
    </dsp:sp>
    <dsp:sp modelId="{C0D54584-6380-714F-AA60-29F3A487BA45}">
      <dsp:nvSpPr>
        <dsp:cNvPr id="0" name=""/>
        <dsp:cNvSpPr/>
      </dsp:nvSpPr>
      <dsp:spPr>
        <a:xfrm>
          <a:off x="4775937" y="3798966"/>
          <a:ext cx="1336972" cy="66848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Open access fishery</a:t>
          </a:r>
        </a:p>
      </dsp:txBody>
      <dsp:txXfrm>
        <a:off x="4775937" y="3798966"/>
        <a:ext cx="1336972" cy="668486"/>
      </dsp:txXfrm>
    </dsp:sp>
    <dsp:sp modelId="{69743CEE-5A29-D648-9CBC-39938712D346}">
      <dsp:nvSpPr>
        <dsp:cNvPr id="0" name=""/>
        <dsp:cNvSpPr/>
      </dsp:nvSpPr>
      <dsp:spPr>
        <a:xfrm>
          <a:off x="4775937" y="4748216"/>
          <a:ext cx="1336972" cy="66848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Recreational fishery</a:t>
          </a:r>
        </a:p>
      </dsp:txBody>
      <dsp:txXfrm>
        <a:off x="4775937" y="4748216"/>
        <a:ext cx="1336972" cy="6684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607741" y="504247"/>
          <a:ext cx="609173" cy="211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24"/>
              </a:lnTo>
              <a:lnTo>
                <a:pt x="609173" y="105724"/>
              </a:lnTo>
              <a:lnTo>
                <a:pt x="609173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1061007" y="3579788"/>
          <a:ext cx="151034" cy="117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070"/>
              </a:lnTo>
              <a:lnTo>
                <a:pt x="151034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1061007" y="3579788"/>
          <a:ext cx="15103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5103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564456" y="2149992"/>
          <a:ext cx="760208" cy="1178070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1178070"/>
              </a:lnTo>
              <a:lnTo>
                <a:pt x="0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2324664" y="2149992"/>
          <a:ext cx="10572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0572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564456" y="2149992"/>
          <a:ext cx="760208" cy="463173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3290738" y="1435094"/>
          <a:ext cx="252273" cy="463173"/>
        </a:xfrm>
        <a:custGeom>
          <a:avLst/>
          <a:gdLst/>
          <a:ahLst/>
          <a:cxnLst/>
          <a:rect l="0" t="0" r="0" b="0"/>
          <a:pathLst>
            <a:path>
              <a:moveTo>
                <a:pt x="252273" y="0"/>
              </a:moveTo>
              <a:lnTo>
                <a:pt x="252273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43011" y="504247"/>
          <a:ext cx="1064729" cy="211448"/>
        </a:xfrm>
        <a:custGeom>
          <a:avLst/>
          <a:gdLst/>
          <a:ahLst/>
          <a:cxnLst/>
          <a:rect l="0" t="0" r="0" b="0"/>
          <a:pathLst>
            <a:path>
              <a:moveTo>
                <a:pt x="1064729" y="0"/>
              </a:moveTo>
              <a:lnTo>
                <a:pt x="1064729" y="105724"/>
              </a:lnTo>
              <a:lnTo>
                <a:pt x="0" y="105724"/>
              </a:lnTo>
              <a:lnTo>
                <a:pt x="0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104291" y="798"/>
          <a:ext cx="1006898" cy="5034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104291" y="798"/>
        <a:ext cx="1006898" cy="503449"/>
      </dsp:txXfrm>
    </dsp:sp>
    <dsp:sp modelId="{85E9E0F9-B6A7-0E49-B964-C09C3893FC37}">
      <dsp:nvSpPr>
        <dsp:cNvPr id="0" name=""/>
        <dsp:cNvSpPr/>
      </dsp:nvSpPr>
      <dsp:spPr>
        <a:xfrm>
          <a:off x="3039562" y="715696"/>
          <a:ext cx="1006898" cy="71939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039562" y="715696"/>
        <a:ext cx="1006898" cy="719398"/>
      </dsp:txXfrm>
    </dsp:sp>
    <dsp:sp modelId="{5A699509-7695-D341-9D41-4EF4E68073EB}">
      <dsp:nvSpPr>
        <dsp:cNvPr id="0" name=""/>
        <dsp:cNvSpPr/>
      </dsp:nvSpPr>
      <dsp:spPr>
        <a:xfrm>
          <a:off x="1358591" y="1646543"/>
          <a:ext cx="1932147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1358591" y="1646543"/>
        <a:ext cx="1932147" cy="503449"/>
      </dsp:txXfrm>
    </dsp:sp>
    <dsp:sp modelId="{2FC756FE-8DB7-4C45-BDFA-57D261B6001E}">
      <dsp:nvSpPr>
        <dsp:cNvPr id="0" name=""/>
        <dsp:cNvSpPr/>
      </dsp:nvSpPr>
      <dsp:spPr>
        <a:xfrm>
          <a:off x="557558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557558" y="2361441"/>
        <a:ext cx="1006898" cy="503449"/>
      </dsp:txXfrm>
    </dsp:sp>
    <dsp:sp modelId="{032DC0B8-8BC3-BF4A-ABA2-171F1846D241}">
      <dsp:nvSpPr>
        <dsp:cNvPr id="0" name=""/>
        <dsp:cNvSpPr/>
      </dsp:nvSpPr>
      <dsp:spPr>
        <a:xfrm>
          <a:off x="2430389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2430389" y="2361441"/>
        <a:ext cx="1006898" cy="503449"/>
      </dsp:txXfrm>
    </dsp:sp>
    <dsp:sp modelId="{3688BB12-013B-8F49-BFF1-F2BA1FB019B0}">
      <dsp:nvSpPr>
        <dsp:cNvPr id="0" name=""/>
        <dsp:cNvSpPr/>
      </dsp:nvSpPr>
      <dsp:spPr>
        <a:xfrm>
          <a:off x="557558" y="3076338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557558" y="3076338"/>
        <a:ext cx="1006898" cy="503449"/>
      </dsp:txXfrm>
    </dsp:sp>
    <dsp:sp modelId="{450EC47E-4B61-0F4B-8A27-D406E94945D2}">
      <dsp:nvSpPr>
        <dsp:cNvPr id="0" name=""/>
        <dsp:cNvSpPr/>
      </dsp:nvSpPr>
      <dsp:spPr>
        <a:xfrm>
          <a:off x="1212042" y="3791236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1212042" y="3791236"/>
        <a:ext cx="1006898" cy="503449"/>
      </dsp:txXfrm>
    </dsp:sp>
    <dsp:sp modelId="{CFECB67A-F44F-E64B-8D03-8EFBD7830906}">
      <dsp:nvSpPr>
        <dsp:cNvPr id="0" name=""/>
        <dsp:cNvSpPr/>
      </dsp:nvSpPr>
      <dsp:spPr>
        <a:xfrm>
          <a:off x="1212042" y="4506134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1212042" y="4506134"/>
        <a:ext cx="1006898" cy="503449"/>
      </dsp:txXfrm>
    </dsp:sp>
    <dsp:sp modelId="{8F77657B-E9D7-9E48-AFB2-A9FD394605DF}">
      <dsp:nvSpPr>
        <dsp:cNvPr id="0" name=""/>
        <dsp:cNvSpPr/>
      </dsp:nvSpPr>
      <dsp:spPr>
        <a:xfrm>
          <a:off x="4257909" y="715696"/>
          <a:ext cx="1918010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257909" y="715696"/>
        <a:ext cx="1918010" cy="5034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6B7A9-BAE7-5A4D-BE34-8BEEE95F10A3}">
      <dsp:nvSpPr>
        <dsp:cNvPr id="0" name=""/>
        <dsp:cNvSpPr/>
      </dsp:nvSpPr>
      <dsp:spPr>
        <a:xfrm>
          <a:off x="4763948" y="181063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3129775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141808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987967" y="3728428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495602" y="2769533"/>
          <a:ext cx="958894" cy="6212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1255"/>
              </a:lnTo>
              <a:lnTo>
                <a:pt x="958894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353794" y="2769533"/>
          <a:ext cx="141808" cy="621255"/>
        </a:xfrm>
        <a:custGeom>
          <a:avLst/>
          <a:gdLst/>
          <a:ahLst/>
          <a:cxnLst/>
          <a:rect l="0" t="0" r="0" b="0"/>
          <a:pathLst>
            <a:path>
              <a:moveTo>
                <a:pt x="141808" y="0"/>
              </a:moveTo>
              <a:lnTo>
                <a:pt x="141808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2170880" y="1810638"/>
          <a:ext cx="2593067" cy="621255"/>
        </a:xfrm>
        <a:custGeom>
          <a:avLst/>
          <a:gdLst/>
          <a:ahLst/>
          <a:cxnLst/>
          <a:rect l="0" t="0" r="0" b="0"/>
          <a:pathLst>
            <a:path>
              <a:moveTo>
                <a:pt x="2593067" y="0"/>
              </a:moveTo>
              <a:lnTo>
                <a:pt x="2593067" y="621255"/>
              </a:lnTo>
              <a:lnTo>
                <a:pt x="0" y="6212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088670" y="1135360"/>
          <a:ext cx="1350556" cy="67527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088670" y="1135360"/>
        <a:ext cx="1350556" cy="675278"/>
      </dsp:txXfrm>
    </dsp:sp>
    <dsp:sp modelId="{5A699509-7695-D341-9D41-4EF4E68073EB}">
      <dsp:nvSpPr>
        <dsp:cNvPr id="0" name=""/>
        <dsp:cNvSpPr/>
      </dsp:nvSpPr>
      <dsp:spPr>
        <a:xfrm>
          <a:off x="820324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820324" y="2094254"/>
        <a:ext cx="1350556" cy="675278"/>
      </dsp:txXfrm>
    </dsp:sp>
    <dsp:sp modelId="{032DC0B8-8BC3-BF4A-ABA2-171F1846D241}">
      <dsp:nvSpPr>
        <dsp:cNvPr id="0" name=""/>
        <dsp:cNvSpPr/>
      </dsp:nvSpPr>
      <dsp:spPr>
        <a:xfrm>
          <a:off x="323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3237" y="3053149"/>
        <a:ext cx="1350556" cy="675278"/>
      </dsp:txXfrm>
    </dsp:sp>
    <dsp:sp modelId="{3688BB12-013B-8F49-BFF1-F2BA1FB019B0}">
      <dsp:nvSpPr>
        <dsp:cNvPr id="0" name=""/>
        <dsp:cNvSpPr/>
      </dsp:nvSpPr>
      <dsp:spPr>
        <a:xfrm>
          <a:off x="2454497" y="3053149"/>
          <a:ext cx="1350556" cy="675278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454497" y="3053149"/>
        <a:ext cx="1350556" cy="675278"/>
      </dsp:txXfrm>
    </dsp:sp>
    <dsp:sp modelId="{BFC9AA42-AD69-FE48-A116-03CF5258726A}">
      <dsp:nvSpPr>
        <dsp:cNvPr id="0" name=""/>
        <dsp:cNvSpPr/>
      </dsp:nvSpPr>
      <dsp:spPr>
        <a:xfrm>
          <a:off x="1637410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637410" y="4012044"/>
        <a:ext cx="1350556" cy="675278"/>
      </dsp:txXfrm>
    </dsp:sp>
    <dsp:sp modelId="{5D412978-BABC-BC4F-B8EB-ACC75CA51937}">
      <dsp:nvSpPr>
        <dsp:cNvPr id="0" name=""/>
        <dsp:cNvSpPr/>
      </dsp:nvSpPr>
      <dsp:spPr>
        <a:xfrm>
          <a:off x="3271583" y="4012044"/>
          <a:ext cx="1350556" cy="675278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3271583" y="4012044"/>
        <a:ext cx="1350556" cy="675278"/>
      </dsp:txXfrm>
    </dsp:sp>
    <dsp:sp modelId="{473858A5-6DFA-C747-ADD0-7FC2CC76F0A6}">
      <dsp:nvSpPr>
        <dsp:cNvPr id="0" name=""/>
        <dsp:cNvSpPr/>
      </dsp:nvSpPr>
      <dsp:spPr>
        <a:xfrm>
          <a:off x="4905756" y="2094254"/>
          <a:ext cx="1350556" cy="6752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Recreational (62.9%)</a:t>
          </a:r>
          <a:endParaRPr lang="en-US" sz="2000" kern="1200" dirty="0"/>
        </a:p>
      </dsp:txBody>
      <dsp:txXfrm>
        <a:off x="4905756" y="2094254"/>
        <a:ext cx="1350556" cy="6752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812886" y="590016"/>
          <a:ext cx="709873" cy="246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3201"/>
              </a:lnTo>
              <a:lnTo>
                <a:pt x="709873" y="123201"/>
              </a:lnTo>
              <a:lnTo>
                <a:pt x="709873" y="246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2099602" y="3340888"/>
          <a:ext cx="176001" cy="137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813"/>
              </a:lnTo>
              <a:lnTo>
                <a:pt x="176001" y="1372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2099602" y="3340888"/>
          <a:ext cx="176001" cy="53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738"/>
              </a:lnTo>
              <a:lnTo>
                <a:pt x="176001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389729" y="2507813"/>
          <a:ext cx="123201" cy="5397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9738"/>
              </a:lnTo>
              <a:lnTo>
                <a:pt x="123201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266528" y="2507813"/>
          <a:ext cx="123201" cy="539738"/>
        </a:xfrm>
        <a:custGeom>
          <a:avLst/>
          <a:gdLst/>
          <a:ahLst/>
          <a:cxnLst/>
          <a:rect l="0" t="0" r="0" b="0"/>
          <a:pathLst>
            <a:path>
              <a:moveTo>
                <a:pt x="123201" y="0"/>
              </a:moveTo>
              <a:lnTo>
                <a:pt x="123201" y="539738"/>
              </a:lnTo>
              <a:lnTo>
                <a:pt x="0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976401" y="1674738"/>
          <a:ext cx="1595748" cy="539738"/>
        </a:xfrm>
        <a:custGeom>
          <a:avLst/>
          <a:gdLst/>
          <a:ahLst/>
          <a:cxnLst/>
          <a:rect l="0" t="0" r="0" b="0"/>
          <a:pathLst>
            <a:path>
              <a:moveTo>
                <a:pt x="1595748" y="0"/>
              </a:moveTo>
              <a:lnTo>
                <a:pt x="1595748" y="539738"/>
              </a:lnTo>
              <a:lnTo>
                <a:pt x="0" y="5397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72150" y="590016"/>
          <a:ext cx="1240735" cy="246402"/>
        </a:xfrm>
        <a:custGeom>
          <a:avLst/>
          <a:gdLst/>
          <a:ahLst/>
          <a:cxnLst/>
          <a:rect l="0" t="0" r="0" b="0"/>
          <a:pathLst>
            <a:path>
              <a:moveTo>
                <a:pt x="1240735" y="0"/>
              </a:moveTo>
              <a:lnTo>
                <a:pt x="1240735" y="123201"/>
              </a:lnTo>
              <a:lnTo>
                <a:pt x="0" y="123201"/>
              </a:lnTo>
              <a:lnTo>
                <a:pt x="0" y="2464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226213" y="3344"/>
          <a:ext cx="1173344" cy="58667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226213" y="3344"/>
        <a:ext cx="1173344" cy="586672"/>
      </dsp:txXfrm>
    </dsp:sp>
    <dsp:sp modelId="{85E9E0F9-B6A7-0E49-B964-C09C3893FC37}">
      <dsp:nvSpPr>
        <dsp:cNvPr id="0" name=""/>
        <dsp:cNvSpPr/>
      </dsp:nvSpPr>
      <dsp:spPr>
        <a:xfrm>
          <a:off x="2985478" y="836419"/>
          <a:ext cx="1173344" cy="838319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2985478" y="836419"/>
        <a:ext cx="1173344" cy="838319"/>
      </dsp:txXfrm>
    </dsp:sp>
    <dsp:sp modelId="{2FC756FE-8DB7-4C45-BDFA-57D261B6001E}">
      <dsp:nvSpPr>
        <dsp:cNvPr id="0" name=""/>
        <dsp:cNvSpPr/>
      </dsp:nvSpPr>
      <dsp:spPr>
        <a:xfrm>
          <a:off x="803057" y="1921141"/>
          <a:ext cx="1173344" cy="586672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803057" y="1921141"/>
        <a:ext cx="1173344" cy="586672"/>
      </dsp:txXfrm>
    </dsp:sp>
    <dsp:sp modelId="{032DC0B8-8BC3-BF4A-ABA2-171F1846D241}">
      <dsp:nvSpPr>
        <dsp:cNvPr id="0" name=""/>
        <dsp:cNvSpPr/>
      </dsp:nvSpPr>
      <dsp:spPr>
        <a:xfrm>
          <a:off x="93183" y="2754215"/>
          <a:ext cx="1173344" cy="586672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93183" y="2754215"/>
        <a:ext cx="1173344" cy="586672"/>
      </dsp:txXfrm>
    </dsp:sp>
    <dsp:sp modelId="{3688BB12-013B-8F49-BFF1-F2BA1FB019B0}">
      <dsp:nvSpPr>
        <dsp:cNvPr id="0" name=""/>
        <dsp:cNvSpPr/>
      </dsp:nvSpPr>
      <dsp:spPr>
        <a:xfrm>
          <a:off x="1512930" y="2754215"/>
          <a:ext cx="1173344" cy="586672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1512930" y="2754215"/>
        <a:ext cx="1173344" cy="586672"/>
      </dsp:txXfrm>
    </dsp:sp>
    <dsp:sp modelId="{450EC47E-4B61-0F4B-8A27-D406E94945D2}">
      <dsp:nvSpPr>
        <dsp:cNvPr id="0" name=""/>
        <dsp:cNvSpPr/>
      </dsp:nvSpPr>
      <dsp:spPr>
        <a:xfrm>
          <a:off x="2275604" y="3587290"/>
          <a:ext cx="1173344" cy="58667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2275604" y="3587290"/>
        <a:ext cx="1173344" cy="586672"/>
      </dsp:txXfrm>
    </dsp:sp>
    <dsp:sp modelId="{CFECB67A-F44F-E64B-8D03-8EFBD7830906}">
      <dsp:nvSpPr>
        <dsp:cNvPr id="0" name=""/>
        <dsp:cNvSpPr/>
      </dsp:nvSpPr>
      <dsp:spPr>
        <a:xfrm>
          <a:off x="2275604" y="4420365"/>
          <a:ext cx="1173344" cy="586672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2275604" y="4420365"/>
        <a:ext cx="1173344" cy="586672"/>
      </dsp:txXfrm>
    </dsp:sp>
    <dsp:sp modelId="{8F77657B-E9D7-9E48-AFB2-A9FD394605DF}">
      <dsp:nvSpPr>
        <dsp:cNvPr id="0" name=""/>
        <dsp:cNvSpPr/>
      </dsp:nvSpPr>
      <dsp:spPr>
        <a:xfrm>
          <a:off x="4405225" y="836419"/>
          <a:ext cx="2235069" cy="586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405225" y="836419"/>
        <a:ext cx="2235069" cy="586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E5AA-5F22-5944-8A17-247C1E323D76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9EC6-C869-1E47-BAF2-18653E3A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2F36B-09FA-056C-9F1D-EE32553E8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7444E6-4498-187A-795A-E0913EB92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B45AF-446B-3E0D-7D5D-919366473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BE16-AC0C-100A-5714-B758CD20D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5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www.federalregister.gov</a:t>
            </a:r>
            <a:r>
              <a:rPr lang="en-US" dirty="0"/>
              <a:t>/documents/2023/12/26/2023-28324/fisheries-of-the-exclusive-economic-zone-off-alaska-inseason-adjustment-to-the-2024-gulf-of-alaska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7897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118C4-B430-CE42-FC72-BE36D30E765E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8F97E-5BA8-A0D6-4705-F16928C72A32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CA4B3-AEF7-8005-C606-9982AA48963F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B960A-F563-0E30-A801-35888A53262B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8008-B42B-B599-F10B-B7915962FFD2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FA734-D5B5-6659-C1AC-FBFA0291A74F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20AE1-C346-8A24-8EAE-D7288850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EBFC0-F03C-1FFC-788D-052A459C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B886E3-5232-B141-A426-9C5A07462D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038581"/>
              </p:ext>
            </p:extLst>
          </p:nvPr>
        </p:nvGraphicFramePr>
        <p:xfrm>
          <a:off x="291789" y="1211186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73C464F-2592-70F2-1C1C-53D43BC34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8479924"/>
              </p:ext>
            </p:extLst>
          </p:nvPr>
        </p:nvGraphicFramePr>
        <p:xfrm>
          <a:off x="5609065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535033E8-40F4-F7C1-9CE6-11D6332D974E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B86E1-AE91-2FF0-B025-F6D932C6076B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695FD1-3321-8B68-4F6F-C20440716AE1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67E34A-D6ED-593A-C4FF-74DB097F111E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E8B09-4C20-53ED-B723-8D18FCAD2E3D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17146D-6AC0-1583-EB9E-66BFB70A1837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88566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4B3-D779-552A-EEEE-D400C2D4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3BB3-3149-3CA5-27FD-D6239B82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5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EF1-84C6-EC1B-F679-F39FDD02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39"/>
            <a:ext cx="11279590" cy="393871"/>
          </a:xfrm>
        </p:spPr>
        <p:txBody>
          <a:bodyPr>
            <a:normAutofit/>
          </a:bodyPr>
          <a:lstStyle/>
          <a:p>
            <a:r>
              <a:rPr lang="en-US" sz="2000" dirty="0"/>
              <a:t>Current </a:t>
            </a:r>
            <a:r>
              <a:rPr lang="en-US" sz="2000" dirty="0" err="1"/>
              <a:t>BSAIPacific</a:t>
            </a:r>
            <a:r>
              <a:rPr lang="en-US" sz="2000" dirty="0"/>
              <a:t> cod allocations with PCTC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8BA30-B27D-0F9B-2DD7-882DA9CE5787}"/>
              </a:ext>
            </a:extLst>
          </p:cNvPr>
          <p:cNvSpPr/>
          <p:nvPr/>
        </p:nvSpPr>
        <p:spPr>
          <a:xfrm>
            <a:off x="1606952" y="348146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49A19-669A-FE8A-9C7D-B47DE30AD010}"/>
              </a:ext>
            </a:extLst>
          </p:cNvPr>
          <p:cNvSpPr/>
          <p:nvPr/>
        </p:nvSpPr>
        <p:spPr>
          <a:xfrm>
            <a:off x="1606951" y="1233088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8FE9E-46E8-8A2E-7223-706BD17D83A3}"/>
              </a:ext>
            </a:extLst>
          </p:cNvPr>
          <p:cNvSpPr/>
          <p:nvPr/>
        </p:nvSpPr>
        <p:spPr>
          <a:xfrm>
            <a:off x="-3857" y="856236"/>
            <a:ext cx="1203767" cy="83742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CDQ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10.7% of each TAC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0.7% to WACDA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32152-4075-066A-9D8D-FCB4509920B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153610" y="637513"/>
            <a:ext cx="453342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A597DB-0425-E7FF-D18C-CA84C459FA3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144927" y="1435961"/>
            <a:ext cx="462024" cy="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A7706-8370-99A1-0432-F006F4221CE6}"/>
              </a:ext>
            </a:extLst>
          </p:cNvPr>
          <p:cNvSpPr/>
          <p:nvPr/>
        </p:nvSpPr>
        <p:spPr>
          <a:xfrm>
            <a:off x="3123715" y="440742"/>
            <a:ext cx="1203767" cy="108171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BSAI non-CDQ TAC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F37F4-329F-3C84-8227-90BDEA494047}"/>
              </a:ext>
            </a:extLst>
          </p:cNvPr>
          <p:cNvCxnSpPr>
            <a:cxnSpLocks/>
          </p:cNvCxnSpPr>
          <p:nvPr/>
        </p:nvCxnSpPr>
        <p:spPr>
          <a:xfrm>
            <a:off x="2810719" y="570044"/>
            <a:ext cx="310830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35067-23F6-A96B-62B2-C8DBF0B55FC2}"/>
              </a:ext>
            </a:extLst>
          </p:cNvPr>
          <p:cNvCxnSpPr>
            <a:cxnSpLocks/>
          </p:cNvCxnSpPr>
          <p:nvPr/>
        </p:nvCxnSpPr>
        <p:spPr>
          <a:xfrm flipV="1">
            <a:off x="2822415" y="1233088"/>
            <a:ext cx="299134" cy="28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050F4-BD74-4EC3-955D-F14A7A351933}"/>
              </a:ext>
            </a:extLst>
          </p:cNvPr>
          <p:cNvSpPr/>
          <p:nvPr/>
        </p:nvSpPr>
        <p:spPr>
          <a:xfrm>
            <a:off x="4835267" y="5477566"/>
            <a:ext cx="772941" cy="93753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Quota share (LLP 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77.5%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DF5F0-4BCE-41D6-75B6-8DD9DA1EF6B2}"/>
              </a:ext>
            </a:extLst>
          </p:cNvPr>
          <p:cNvSpPr/>
          <p:nvPr/>
        </p:nvSpPr>
        <p:spPr>
          <a:xfrm>
            <a:off x="5712528" y="5477566"/>
            <a:ext cx="857874" cy="94397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Processor Quota share (PQS)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22.5%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64AE8-9537-FDF5-9907-84735BDDE497}"/>
              </a:ext>
            </a:extLst>
          </p:cNvPr>
          <p:cNvCxnSpPr>
            <a:cxnSpLocks/>
          </p:cNvCxnSpPr>
          <p:nvPr/>
        </p:nvCxnSpPr>
        <p:spPr>
          <a:xfrm>
            <a:off x="5134959" y="4003061"/>
            <a:ext cx="173558" cy="33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B5A4F4-32B1-1232-5176-7E546BA5937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851536" y="3549203"/>
            <a:ext cx="2011060" cy="11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35671-DD9B-4C36-C990-4433785ABB49}"/>
              </a:ext>
            </a:extLst>
          </p:cNvPr>
          <p:cNvSpPr/>
          <p:nvPr/>
        </p:nvSpPr>
        <p:spPr>
          <a:xfrm>
            <a:off x="5146622" y="4313968"/>
            <a:ext cx="1203768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1/20-4/1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C1AE1-108D-2815-7527-C11973F074D9}"/>
              </a:ext>
            </a:extLst>
          </p:cNvPr>
          <p:cNvCxnSpPr>
            <a:cxnSpLocks/>
          </p:cNvCxnSpPr>
          <p:nvPr/>
        </p:nvCxnSpPr>
        <p:spPr>
          <a:xfrm>
            <a:off x="4312413" y="556219"/>
            <a:ext cx="764172" cy="1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64843-7A0B-D62A-4A4C-5BEE56A270ED}"/>
              </a:ext>
            </a:extLst>
          </p:cNvPr>
          <p:cNvSpPr/>
          <p:nvPr/>
        </p:nvSpPr>
        <p:spPr>
          <a:xfrm>
            <a:off x="7862596" y="3378402"/>
            <a:ext cx="1654700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6/10-11/1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983BB4-C6AA-29F5-53DD-7C14DD979F5F}"/>
              </a:ext>
            </a:extLst>
          </p:cNvPr>
          <p:cNvCxnSpPr>
            <a:cxnSpLocks/>
          </p:cNvCxnSpPr>
          <p:nvPr/>
        </p:nvCxnSpPr>
        <p:spPr>
          <a:xfrm flipH="1">
            <a:off x="946712" y="1522455"/>
            <a:ext cx="2174837" cy="68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3D19D-6C03-9CE0-C429-C420F47AE998}"/>
              </a:ext>
            </a:extLst>
          </p:cNvPr>
          <p:cNvSpPr/>
          <p:nvPr/>
        </p:nvSpPr>
        <p:spPr>
          <a:xfrm>
            <a:off x="6556082" y="4329818"/>
            <a:ext cx="1289667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4/1-6/10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0F450D-B3CE-CC6D-9C15-70422D7DF5B0}"/>
              </a:ext>
            </a:extLst>
          </p:cNvPr>
          <p:cNvSpPr/>
          <p:nvPr/>
        </p:nvSpPr>
        <p:spPr>
          <a:xfrm>
            <a:off x="6664799" y="5469263"/>
            <a:ext cx="506070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8709BF-437E-2B28-2A10-B77A04D7E7F1}"/>
              </a:ext>
            </a:extLst>
          </p:cNvPr>
          <p:cNvSpPr/>
          <p:nvPr/>
        </p:nvSpPr>
        <p:spPr>
          <a:xfrm>
            <a:off x="7265266" y="5469263"/>
            <a:ext cx="44060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PQS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84D19E-BC2A-7368-5E7D-707C9E1BEA9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03991" y="4912458"/>
            <a:ext cx="37474" cy="56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B1CD6-EF0C-D75D-63E5-384DA9180D52}"/>
              </a:ext>
            </a:extLst>
          </p:cNvPr>
          <p:cNvCxnSpPr>
            <a:cxnSpLocks/>
          </p:cNvCxnSpPr>
          <p:nvPr/>
        </p:nvCxnSpPr>
        <p:spPr>
          <a:xfrm flipH="1">
            <a:off x="6881449" y="4899213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785381-2229-AF74-B5C9-E056B4F1A92F}"/>
              </a:ext>
            </a:extLst>
          </p:cNvPr>
          <p:cNvCxnSpPr>
            <a:cxnSpLocks/>
          </p:cNvCxnSpPr>
          <p:nvPr/>
        </p:nvCxnSpPr>
        <p:spPr>
          <a:xfrm flipH="1">
            <a:off x="4928686" y="4587382"/>
            <a:ext cx="217935" cy="16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04D134-F1D0-B90D-C6FF-DD171F658CF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221738" y="4949179"/>
            <a:ext cx="100050" cy="52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C85B5B-1EDE-E685-7160-79834BF3D21C}"/>
              </a:ext>
            </a:extLst>
          </p:cNvPr>
          <p:cNvSpPr/>
          <p:nvPr/>
        </p:nvSpPr>
        <p:spPr>
          <a:xfrm>
            <a:off x="5110654" y="279043"/>
            <a:ext cx="1289667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gear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75C5BF-C51C-D5E6-ACFE-7FCC0CEE10DA}"/>
              </a:ext>
            </a:extLst>
          </p:cNvPr>
          <p:cNvSpPr/>
          <p:nvPr/>
        </p:nvSpPr>
        <p:spPr>
          <a:xfrm>
            <a:off x="6538660" y="35900"/>
            <a:ext cx="3520462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 (500 mt); </a:t>
            </a:r>
            <a:r>
              <a:rPr lang="en-US" sz="1200" i="1" dirty="0">
                <a:solidFill>
                  <a:schemeClr val="tx1"/>
                </a:solidFill>
              </a:rPr>
              <a:t>anticipated incidental catch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C4512-F891-74FA-F811-04219F4E3E91}"/>
              </a:ext>
            </a:extLst>
          </p:cNvPr>
          <p:cNvSpPr/>
          <p:nvPr/>
        </p:nvSpPr>
        <p:spPr>
          <a:xfrm>
            <a:off x="6542949" y="519104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catcher/processors (48.7%)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87358-43F6-D728-79F8-4A453987133D}"/>
              </a:ext>
            </a:extLst>
          </p:cNvPr>
          <p:cNvSpPr/>
          <p:nvPr/>
        </p:nvSpPr>
        <p:spPr>
          <a:xfrm>
            <a:off x="6133712" y="1001752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 vessels &gt;60ft (0.2%)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851E1B-E7E5-49D4-C657-208D67389445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400321" y="204466"/>
            <a:ext cx="138339" cy="7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BD05F9-A461-6908-0C5E-D9496755B1B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402249" y="687670"/>
            <a:ext cx="140700" cy="21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46B48-34C7-E0C3-3E5A-32520AFC6628}"/>
              </a:ext>
            </a:extLst>
          </p:cNvPr>
          <p:cNvCxnSpPr>
            <a:cxnSpLocks/>
          </p:cNvCxnSpPr>
          <p:nvPr/>
        </p:nvCxnSpPr>
        <p:spPr>
          <a:xfrm>
            <a:off x="6133712" y="865050"/>
            <a:ext cx="227826" cy="16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4C7C795-D01D-3028-D0F0-466D31933E0A}"/>
              </a:ext>
            </a:extLst>
          </p:cNvPr>
          <p:cNvSpPr/>
          <p:nvPr/>
        </p:nvSpPr>
        <p:spPr>
          <a:xfrm>
            <a:off x="246026" y="2256143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catcher/ processor (1.5%)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E9DE13-9495-C7D4-3224-1FA23D457E50}"/>
              </a:ext>
            </a:extLst>
          </p:cNvPr>
          <p:cNvSpPr/>
          <p:nvPr/>
        </p:nvSpPr>
        <p:spPr>
          <a:xfrm>
            <a:off x="1643877" y="2261701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 vessel &gt; 60ft(8.4%)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E41E78-2E4E-B07E-926B-575F4DDEC2A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208834" y="1522455"/>
            <a:ext cx="1341942" cy="73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B5BE98-4ECE-0CE0-CB05-871F18BDD867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444762" y="1525081"/>
            <a:ext cx="388352" cy="74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B161667-C349-E78E-9014-53D51499FA70}"/>
              </a:ext>
            </a:extLst>
          </p:cNvPr>
          <p:cNvSpPr/>
          <p:nvPr/>
        </p:nvSpPr>
        <p:spPr>
          <a:xfrm>
            <a:off x="2879805" y="2272234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&lt; 60ft (2%)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8104A-FA3A-74E3-5CC3-F884C276ED1E}"/>
              </a:ext>
            </a:extLst>
          </p:cNvPr>
          <p:cNvSpPr/>
          <p:nvPr/>
        </p:nvSpPr>
        <p:spPr>
          <a:xfrm>
            <a:off x="4736403" y="3420647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Trawl catcher vessels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(22.1%)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CBBF95-7740-EC47-AA0D-D9861953886E}"/>
              </a:ext>
            </a:extLst>
          </p:cNvPr>
          <p:cNvSpPr/>
          <p:nvPr/>
        </p:nvSpPr>
        <p:spPr>
          <a:xfrm>
            <a:off x="4634719" y="4758760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42FC36-4DB0-857A-9CDF-3542BE5E6023}"/>
              </a:ext>
            </a:extLst>
          </p:cNvPr>
          <p:cNvCxnSpPr>
            <a:cxnSpLocks/>
          </p:cNvCxnSpPr>
          <p:nvPr/>
        </p:nvCxnSpPr>
        <p:spPr>
          <a:xfrm>
            <a:off x="4240822" y="1525081"/>
            <a:ext cx="594445" cy="197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8DB8F31-1668-1A7F-C921-C656A03B078B}"/>
              </a:ext>
            </a:extLst>
          </p:cNvPr>
          <p:cNvSpPr/>
          <p:nvPr/>
        </p:nvSpPr>
        <p:spPr>
          <a:xfrm>
            <a:off x="15394" y="3527388"/>
            <a:ext cx="8288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2966C8-C785-4E31-6EE4-3A835561AAB1}"/>
              </a:ext>
            </a:extLst>
          </p:cNvPr>
          <p:cNvSpPr/>
          <p:nvPr/>
        </p:nvSpPr>
        <p:spPr>
          <a:xfrm>
            <a:off x="943441" y="3397362"/>
            <a:ext cx="828822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111BEF-0BEB-B9D4-C6C5-C447BFC5A65D}"/>
              </a:ext>
            </a:extLst>
          </p:cNvPr>
          <p:cNvCxnSpPr>
            <a:cxnSpLocks/>
          </p:cNvCxnSpPr>
          <p:nvPr/>
        </p:nvCxnSpPr>
        <p:spPr>
          <a:xfrm flipH="1">
            <a:off x="256753" y="2858373"/>
            <a:ext cx="346104" cy="645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10E484-CFA0-4F7F-4A7B-09EA7090FABE}"/>
              </a:ext>
            </a:extLst>
          </p:cNvPr>
          <p:cNvCxnSpPr>
            <a:cxnSpLocks/>
          </p:cNvCxnSpPr>
          <p:nvPr/>
        </p:nvCxnSpPr>
        <p:spPr>
          <a:xfrm>
            <a:off x="995684" y="2858373"/>
            <a:ext cx="157926" cy="51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DE1A77-499D-381C-11C1-8E172F42208E}"/>
              </a:ext>
            </a:extLst>
          </p:cNvPr>
          <p:cNvSpPr/>
          <p:nvPr/>
        </p:nvSpPr>
        <p:spPr>
          <a:xfrm>
            <a:off x="1785840" y="3010800"/>
            <a:ext cx="207628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0D35BF-05B1-F508-BA0C-E19009CB6AA2}"/>
              </a:ext>
            </a:extLst>
          </p:cNvPr>
          <p:cNvSpPr/>
          <p:nvPr/>
        </p:nvSpPr>
        <p:spPr>
          <a:xfrm>
            <a:off x="1997952" y="3003078"/>
            <a:ext cx="1963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D0C4DD-DE39-14A6-1196-387521B8360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889654" y="2858373"/>
            <a:ext cx="65431" cy="15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532D9-ED01-63A0-85E9-D98F6E62300A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2096113" y="2850208"/>
            <a:ext cx="25099" cy="15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BC769E-1A16-9B84-5F21-E5D386CD0DB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51536" y="3999381"/>
            <a:ext cx="1349380" cy="33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158B116-D841-0334-B090-54ADFB1B7307}"/>
              </a:ext>
            </a:extLst>
          </p:cNvPr>
          <p:cNvSpPr/>
          <p:nvPr/>
        </p:nvSpPr>
        <p:spPr>
          <a:xfrm>
            <a:off x="8098249" y="4699099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CCF516-CF23-AEAD-DC8D-D1F00EAE673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45749" y="4619185"/>
            <a:ext cx="255618" cy="13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0A3731-CF60-5EA1-33FB-E932E0382E4D}"/>
              </a:ext>
            </a:extLst>
          </p:cNvPr>
          <p:cNvSpPr/>
          <p:nvPr/>
        </p:nvSpPr>
        <p:spPr>
          <a:xfrm>
            <a:off x="3596736" y="4052027"/>
            <a:ext cx="5093211" cy="2823368"/>
          </a:xfrm>
          <a:prstGeom prst="rect">
            <a:avLst/>
          </a:prstGeom>
          <a:noFill/>
          <a:ln w="57150">
            <a:solidFill>
              <a:srgbClr val="BF9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B52671-4F89-49AA-08D1-8030C31FEC9D}"/>
              </a:ext>
            </a:extLst>
          </p:cNvPr>
          <p:cNvSpPr txBox="1"/>
          <p:nvPr/>
        </p:nvSpPr>
        <p:spPr>
          <a:xfrm>
            <a:off x="6857066" y="6533447"/>
            <a:ext cx="161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9001"/>
                </a:solidFill>
              </a:rPr>
              <a:t>PCTC Program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82CAC97-9AF6-52D0-3177-7EDEE56DCF14}"/>
              </a:ext>
            </a:extLst>
          </p:cNvPr>
          <p:cNvCxnSpPr>
            <a:cxnSpLocks/>
          </p:cNvCxnSpPr>
          <p:nvPr/>
        </p:nvCxnSpPr>
        <p:spPr>
          <a:xfrm flipH="1">
            <a:off x="7485568" y="4923127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02BE33-D594-45A0-092A-0ECB028D9AAE}"/>
              </a:ext>
            </a:extLst>
          </p:cNvPr>
          <p:cNvSpPr/>
          <p:nvPr/>
        </p:nvSpPr>
        <p:spPr>
          <a:xfrm>
            <a:off x="4951753" y="2566239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AFA trawl catcher/processors (2.3%)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98A93E3-4447-16DF-B987-43A318E762EA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4322714" y="1540488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401AD2-0CB6-C65E-3FD6-3339C92A74F4}"/>
              </a:ext>
            </a:extLst>
          </p:cNvPr>
          <p:cNvSpPr/>
          <p:nvPr/>
        </p:nvSpPr>
        <p:spPr>
          <a:xfrm>
            <a:off x="6593891" y="251751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02D9B6-E761-4493-423D-1C2E26407F33}"/>
              </a:ext>
            </a:extLst>
          </p:cNvPr>
          <p:cNvSpPr/>
          <p:nvPr/>
        </p:nvSpPr>
        <p:spPr>
          <a:xfrm>
            <a:off x="6595658" y="274151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3D3153C-48BE-5E34-F630-2C7091AAEA58}"/>
              </a:ext>
            </a:extLst>
          </p:cNvPr>
          <p:cNvCxnSpPr>
            <a:cxnSpLocks/>
          </p:cNvCxnSpPr>
          <p:nvPr/>
        </p:nvCxnSpPr>
        <p:spPr>
          <a:xfrm flipV="1">
            <a:off x="6427008" y="271033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3C94F2B-6006-0176-EB19-3DF2D5157C9D}"/>
              </a:ext>
            </a:extLst>
          </p:cNvPr>
          <p:cNvSpPr/>
          <p:nvPr/>
        </p:nvSpPr>
        <p:spPr>
          <a:xfrm>
            <a:off x="6602062" y="2955391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0C7CFE-960D-5FB0-777B-E071A7724BB5}"/>
              </a:ext>
            </a:extLst>
          </p:cNvPr>
          <p:cNvCxnSpPr>
            <a:cxnSpLocks/>
          </p:cNvCxnSpPr>
          <p:nvPr/>
        </p:nvCxnSpPr>
        <p:spPr>
          <a:xfrm>
            <a:off x="6442449" y="284397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D51C08-30BF-66E7-4177-2FF7966C4CE8}"/>
              </a:ext>
            </a:extLst>
          </p:cNvPr>
          <p:cNvCxnSpPr>
            <a:cxnSpLocks/>
          </p:cNvCxnSpPr>
          <p:nvPr/>
        </p:nvCxnSpPr>
        <p:spPr>
          <a:xfrm>
            <a:off x="6441477" y="2950151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7358879-EFAA-F099-C516-192DB155CD7F}"/>
              </a:ext>
            </a:extLst>
          </p:cNvPr>
          <p:cNvSpPr/>
          <p:nvPr/>
        </p:nvSpPr>
        <p:spPr>
          <a:xfrm>
            <a:off x="4951753" y="19111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Amendment 80 catcher/processors (13.4%)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A8C8F7C-3B21-DFA4-7A8B-836D919D0D6E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4322714" y="885374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DBA737-57D8-A0BF-4CA7-E698095E65CD}"/>
              </a:ext>
            </a:extLst>
          </p:cNvPr>
          <p:cNvSpPr/>
          <p:nvPr/>
        </p:nvSpPr>
        <p:spPr>
          <a:xfrm>
            <a:off x="6569559" y="18323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0AE067-823A-F992-5B89-0C8BE562935E}"/>
              </a:ext>
            </a:extLst>
          </p:cNvPr>
          <p:cNvSpPr/>
          <p:nvPr/>
        </p:nvSpPr>
        <p:spPr>
          <a:xfrm>
            <a:off x="6571326" y="20563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AF838B4-5692-7E2F-FF8B-CD97B800DCF7}"/>
              </a:ext>
            </a:extLst>
          </p:cNvPr>
          <p:cNvCxnSpPr>
            <a:cxnSpLocks/>
          </p:cNvCxnSpPr>
          <p:nvPr/>
        </p:nvCxnSpPr>
        <p:spPr>
          <a:xfrm flipV="1">
            <a:off x="6402676" y="20251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385F6D-4AE2-3C2C-67BF-7FB663163702}"/>
              </a:ext>
            </a:extLst>
          </p:cNvPr>
          <p:cNvSpPr/>
          <p:nvPr/>
        </p:nvSpPr>
        <p:spPr>
          <a:xfrm>
            <a:off x="6577730" y="22702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6EBFBBB-4D23-27AF-534F-38F82CBE41B6}"/>
              </a:ext>
            </a:extLst>
          </p:cNvPr>
          <p:cNvCxnSpPr>
            <a:cxnSpLocks/>
          </p:cNvCxnSpPr>
          <p:nvPr/>
        </p:nvCxnSpPr>
        <p:spPr>
          <a:xfrm>
            <a:off x="6418117" y="21588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34F1A50-6386-560F-29EF-136EEA01B83A}"/>
              </a:ext>
            </a:extLst>
          </p:cNvPr>
          <p:cNvCxnSpPr>
            <a:cxnSpLocks/>
          </p:cNvCxnSpPr>
          <p:nvPr/>
        </p:nvCxnSpPr>
        <p:spPr>
          <a:xfrm>
            <a:off x="6417145" y="22649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6CA0DD-31D7-A552-9040-664E9E0842C2}"/>
              </a:ext>
            </a:extLst>
          </p:cNvPr>
          <p:cNvSpPr/>
          <p:nvPr/>
        </p:nvSpPr>
        <p:spPr>
          <a:xfrm>
            <a:off x="7137100" y="15333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Jig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(1.4%)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D903E87-1F93-F097-DB7C-7216BE64DD52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333948" y="747185"/>
            <a:ext cx="2803152" cy="107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B0E1D38-B06D-DEFC-6838-35645692A501}"/>
              </a:ext>
            </a:extLst>
          </p:cNvPr>
          <p:cNvSpPr/>
          <p:nvPr/>
        </p:nvSpPr>
        <p:spPr>
          <a:xfrm>
            <a:off x="8754906" y="14545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51A4AD-E598-C5EA-7956-1B96B00E59F9}"/>
              </a:ext>
            </a:extLst>
          </p:cNvPr>
          <p:cNvSpPr/>
          <p:nvPr/>
        </p:nvSpPr>
        <p:spPr>
          <a:xfrm>
            <a:off x="8756673" y="16785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845D14-D203-C4D8-EDDE-63AEFA412973}"/>
              </a:ext>
            </a:extLst>
          </p:cNvPr>
          <p:cNvCxnSpPr>
            <a:cxnSpLocks/>
          </p:cNvCxnSpPr>
          <p:nvPr/>
        </p:nvCxnSpPr>
        <p:spPr>
          <a:xfrm flipV="1">
            <a:off x="8588023" y="16473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5B19B3F-41F9-3A7F-5640-CEE391AC14F9}"/>
              </a:ext>
            </a:extLst>
          </p:cNvPr>
          <p:cNvSpPr/>
          <p:nvPr/>
        </p:nvSpPr>
        <p:spPr>
          <a:xfrm>
            <a:off x="8763077" y="18924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5C957C2-EEBA-950E-E88E-CF4B287E9EB4}"/>
              </a:ext>
            </a:extLst>
          </p:cNvPr>
          <p:cNvCxnSpPr>
            <a:cxnSpLocks/>
          </p:cNvCxnSpPr>
          <p:nvPr/>
        </p:nvCxnSpPr>
        <p:spPr>
          <a:xfrm>
            <a:off x="8603464" y="17810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082042-D0C4-2601-3F34-0AAD368EE359}"/>
              </a:ext>
            </a:extLst>
          </p:cNvPr>
          <p:cNvCxnSpPr>
            <a:cxnSpLocks/>
          </p:cNvCxnSpPr>
          <p:nvPr/>
        </p:nvCxnSpPr>
        <p:spPr>
          <a:xfrm>
            <a:off x="8602492" y="18871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142D19-A829-67F7-2046-2E210E41E063}"/>
              </a:ext>
            </a:extLst>
          </p:cNvPr>
          <p:cNvCxnSpPr>
            <a:cxnSpLocks/>
            <a:stCxn id="28" idx="1"/>
            <a:endCxn id="154" idx="3"/>
          </p:cNvCxnSpPr>
          <p:nvPr/>
        </p:nvCxnSpPr>
        <p:spPr>
          <a:xfrm flipH="1">
            <a:off x="4591941" y="4603335"/>
            <a:ext cx="554681" cy="6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7A18F0-9433-3764-5970-FC9B203E2B74}"/>
              </a:ext>
            </a:extLst>
          </p:cNvPr>
          <p:cNvSpPr/>
          <p:nvPr/>
        </p:nvSpPr>
        <p:spPr>
          <a:xfrm>
            <a:off x="3825319" y="4125143"/>
            <a:ext cx="766622" cy="108367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Adak or Atka shore-plant set-aside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56B0D39-A0A6-9840-C1E6-156D58E6C06F}"/>
              </a:ext>
            </a:extLst>
          </p:cNvPr>
          <p:cNvSpPr/>
          <p:nvPr/>
        </p:nvSpPr>
        <p:spPr>
          <a:xfrm>
            <a:off x="8363294" y="92405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CE26A38-CFB1-B347-B94A-5F307D44BC96}"/>
              </a:ext>
            </a:extLst>
          </p:cNvPr>
          <p:cNvSpPr/>
          <p:nvPr/>
        </p:nvSpPr>
        <p:spPr>
          <a:xfrm>
            <a:off x="8365061" y="114805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0D324AF-66AF-CB85-540D-C291DEC1430B}"/>
              </a:ext>
            </a:extLst>
          </p:cNvPr>
          <p:cNvCxnSpPr>
            <a:cxnSpLocks/>
          </p:cNvCxnSpPr>
          <p:nvPr/>
        </p:nvCxnSpPr>
        <p:spPr>
          <a:xfrm flipV="1">
            <a:off x="8196411" y="111687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9DBE8FD-0B68-500F-C923-A6D294B6AB7D}"/>
              </a:ext>
            </a:extLst>
          </p:cNvPr>
          <p:cNvCxnSpPr>
            <a:cxnSpLocks/>
          </p:cNvCxnSpPr>
          <p:nvPr/>
        </p:nvCxnSpPr>
        <p:spPr>
          <a:xfrm>
            <a:off x="8211852" y="125051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B9E34B7-0B6C-EF02-7A79-77E2D0D357D4}"/>
              </a:ext>
            </a:extLst>
          </p:cNvPr>
          <p:cNvSpPr/>
          <p:nvPr/>
        </p:nvSpPr>
        <p:spPr>
          <a:xfrm>
            <a:off x="8758762" y="428272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364B8C-4D68-FC5F-53B0-A2DD11486530}"/>
              </a:ext>
            </a:extLst>
          </p:cNvPr>
          <p:cNvSpPr/>
          <p:nvPr/>
        </p:nvSpPr>
        <p:spPr>
          <a:xfrm>
            <a:off x="8760529" y="652277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7365E4-8E9F-25A0-458C-B5F1C5DC63CE}"/>
              </a:ext>
            </a:extLst>
          </p:cNvPr>
          <p:cNvCxnSpPr>
            <a:cxnSpLocks/>
          </p:cNvCxnSpPr>
          <p:nvPr/>
        </p:nvCxnSpPr>
        <p:spPr>
          <a:xfrm flipV="1">
            <a:off x="8591879" y="621093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55B382E-7434-F288-5B96-DD1165B531C4}"/>
              </a:ext>
            </a:extLst>
          </p:cNvPr>
          <p:cNvCxnSpPr>
            <a:cxnSpLocks/>
          </p:cNvCxnSpPr>
          <p:nvPr/>
        </p:nvCxnSpPr>
        <p:spPr>
          <a:xfrm>
            <a:off x="8607320" y="754733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6EC1FD-4010-E0AF-42C2-9742101C6D23}"/>
              </a:ext>
            </a:extLst>
          </p:cNvPr>
          <p:cNvSpPr/>
          <p:nvPr/>
        </p:nvSpPr>
        <p:spPr>
          <a:xfrm>
            <a:off x="9983166" y="2686119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FDC1BC4-6F6C-B96B-D87E-399943F6BBCC}"/>
              </a:ext>
            </a:extLst>
          </p:cNvPr>
          <p:cNvSpPr/>
          <p:nvPr/>
        </p:nvSpPr>
        <p:spPr>
          <a:xfrm>
            <a:off x="9983166" y="1668375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334EC4-AD5B-F2EA-45FD-44DC5DBD91C0}"/>
              </a:ext>
            </a:extLst>
          </p:cNvPr>
          <p:cNvSpPr/>
          <p:nvPr/>
        </p:nvSpPr>
        <p:spPr>
          <a:xfrm>
            <a:off x="9983166" y="1338955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9EEA86D-9C99-B690-6790-DC062C180471}"/>
              </a:ext>
            </a:extLst>
          </p:cNvPr>
          <p:cNvSpPr/>
          <p:nvPr/>
        </p:nvSpPr>
        <p:spPr>
          <a:xfrm>
            <a:off x="9983166" y="2012537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C6AAD2-0813-44A1-D919-35E7F0B67744}"/>
              </a:ext>
            </a:extLst>
          </p:cNvPr>
          <p:cNvSpPr/>
          <p:nvPr/>
        </p:nvSpPr>
        <p:spPr>
          <a:xfrm>
            <a:off x="9983166" y="2351252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A4CCEE0-AC5B-9868-D109-BC1E240AD262}"/>
              </a:ext>
            </a:extLst>
          </p:cNvPr>
          <p:cNvSpPr/>
          <p:nvPr/>
        </p:nvSpPr>
        <p:spPr>
          <a:xfrm>
            <a:off x="9983166" y="1009247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9AB38-4A6C-DA7F-8C73-E94359D002A7}"/>
              </a:ext>
            </a:extLst>
          </p:cNvPr>
          <p:cNvSpPr/>
          <p:nvPr/>
        </p:nvSpPr>
        <p:spPr>
          <a:xfrm>
            <a:off x="4874380" y="1744258"/>
            <a:ext cx="2007069" cy="787846"/>
          </a:xfrm>
          <a:prstGeom prst="rect">
            <a:avLst/>
          </a:prstGeom>
          <a:noFill/>
          <a:ln w="57150">
            <a:solidFill>
              <a:srgbClr val="BF9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ADCD0F-7DD9-F876-BD55-C2726F27BB57}"/>
              </a:ext>
            </a:extLst>
          </p:cNvPr>
          <p:cNvSpPr txBox="1">
            <a:spLocks/>
          </p:cNvSpPr>
          <p:nvPr/>
        </p:nvSpPr>
        <p:spPr>
          <a:xfrm>
            <a:off x="0" y="-20839"/>
            <a:ext cx="11279590" cy="3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Pacific cod allocations GOA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D4BB-CFC4-35AC-CCA3-7AADCE083487}"/>
              </a:ext>
            </a:extLst>
          </p:cNvPr>
          <p:cNvSpPr/>
          <p:nvPr/>
        </p:nvSpPr>
        <p:spPr>
          <a:xfrm>
            <a:off x="312516" y="544010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Western GOA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1066-F64A-C637-BB6A-729245D5BEB3}"/>
              </a:ext>
            </a:extLst>
          </p:cNvPr>
          <p:cNvSpPr/>
          <p:nvPr/>
        </p:nvSpPr>
        <p:spPr>
          <a:xfrm>
            <a:off x="208344" y="4087792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GOA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38AF0-5063-9BC6-B85B-8A418E73E0BC}"/>
              </a:ext>
            </a:extLst>
          </p:cNvPr>
          <p:cNvSpPr/>
          <p:nvPr/>
        </p:nvSpPr>
        <p:spPr>
          <a:xfrm>
            <a:off x="208344" y="5923257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Eastern GOA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F5A1C-89EB-B4D9-BDB5-27EAC4339EF7}"/>
              </a:ext>
            </a:extLst>
          </p:cNvPr>
          <p:cNvSpPr/>
          <p:nvPr/>
        </p:nvSpPr>
        <p:spPr>
          <a:xfrm>
            <a:off x="3811444" y="363388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(2.5%)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1966-2B2D-6AC0-64E5-44CD06D34781}"/>
              </a:ext>
            </a:extLst>
          </p:cNvPr>
          <p:cNvSpPr/>
          <p:nvPr/>
        </p:nvSpPr>
        <p:spPr>
          <a:xfrm>
            <a:off x="2356411" y="714128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vessel (CV)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17307-E3CD-B7D4-F097-D0FF022640AE}"/>
              </a:ext>
            </a:extLst>
          </p:cNvPr>
          <p:cNvSpPr/>
          <p:nvPr/>
        </p:nvSpPr>
        <p:spPr>
          <a:xfrm>
            <a:off x="2356410" y="1055224"/>
            <a:ext cx="2910069" cy="39387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processor (CP)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5CD8-6334-8895-FCD6-300B1E8686D5}"/>
              </a:ext>
            </a:extLst>
          </p:cNvPr>
          <p:cNvSpPr/>
          <p:nvPr/>
        </p:nvSpPr>
        <p:spPr>
          <a:xfrm>
            <a:off x="2356411" y="152504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CE3A9-A43B-0426-154C-F618C338E1AC}"/>
              </a:ext>
            </a:extLst>
          </p:cNvPr>
          <p:cNvSpPr/>
          <p:nvPr/>
        </p:nvSpPr>
        <p:spPr>
          <a:xfrm>
            <a:off x="2356411" y="1889644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59EB2-2738-2EF3-572F-4BFF587AE0CC}"/>
              </a:ext>
            </a:extLst>
          </p:cNvPr>
          <p:cNvSpPr/>
          <p:nvPr/>
        </p:nvSpPr>
        <p:spPr>
          <a:xfrm>
            <a:off x="2356411" y="2254246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DC000B-ED62-72A4-0A6D-9E19211B69CA}"/>
              </a:ext>
            </a:extLst>
          </p:cNvPr>
          <p:cNvSpPr/>
          <p:nvPr/>
        </p:nvSpPr>
        <p:spPr>
          <a:xfrm>
            <a:off x="2034249" y="5926759"/>
            <a:ext cx="3384630" cy="26325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Inshore processing component (90%)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20874F-C14B-9695-025F-088601D7BF3F}"/>
              </a:ext>
            </a:extLst>
          </p:cNvPr>
          <p:cNvSpPr/>
          <p:nvPr/>
        </p:nvSpPr>
        <p:spPr>
          <a:xfrm>
            <a:off x="2034247" y="6379214"/>
            <a:ext cx="3384630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Offshore processing component (10%)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B9476-3D25-6781-6E4B-D077E2E82DCC}"/>
              </a:ext>
            </a:extLst>
          </p:cNvPr>
          <p:cNvSpPr/>
          <p:nvPr/>
        </p:nvSpPr>
        <p:spPr>
          <a:xfrm>
            <a:off x="4955888" y="373866"/>
            <a:ext cx="1387034" cy="11243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6B6611-F819-7379-DC5F-3B799E04239F}"/>
              </a:ext>
            </a:extLst>
          </p:cNvPr>
          <p:cNvSpPr/>
          <p:nvPr/>
        </p:nvSpPr>
        <p:spPr>
          <a:xfrm>
            <a:off x="4964681" y="512538"/>
            <a:ext cx="1387035" cy="1272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331B3-2F07-C9D4-F309-444195491444}"/>
              </a:ext>
            </a:extLst>
          </p:cNvPr>
          <p:cNvSpPr/>
          <p:nvPr/>
        </p:nvSpPr>
        <p:spPr>
          <a:xfrm>
            <a:off x="5327241" y="703341"/>
            <a:ext cx="81146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(0.7%)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2AB19-3E29-86D4-9AA7-7E38EDFE7B30}"/>
              </a:ext>
            </a:extLst>
          </p:cNvPr>
          <p:cNvSpPr/>
          <p:nvPr/>
        </p:nvSpPr>
        <p:spPr>
          <a:xfrm>
            <a:off x="5327241" y="850691"/>
            <a:ext cx="81146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(0.7%)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F15B98-1C10-D3D1-BE37-9A298E8B6B0E}"/>
              </a:ext>
            </a:extLst>
          </p:cNvPr>
          <p:cNvSpPr/>
          <p:nvPr/>
        </p:nvSpPr>
        <p:spPr>
          <a:xfrm>
            <a:off x="5327242" y="1108761"/>
            <a:ext cx="811464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(10.9%)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BFD78-90B3-6EA9-B2E7-680DF3165E7E}"/>
              </a:ext>
            </a:extLst>
          </p:cNvPr>
          <p:cNvSpPr/>
          <p:nvPr/>
        </p:nvSpPr>
        <p:spPr>
          <a:xfrm>
            <a:off x="5327241" y="1238491"/>
            <a:ext cx="811463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(8.9%)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199233-2678-4E9E-D4E8-612794E25D8A}"/>
              </a:ext>
            </a:extLst>
          </p:cNvPr>
          <p:cNvSpPr/>
          <p:nvPr/>
        </p:nvSpPr>
        <p:spPr>
          <a:xfrm>
            <a:off x="3910696" y="1540027"/>
            <a:ext cx="816202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(31.54%)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99F454-8910-E9F1-99CD-D061B509D78C}"/>
              </a:ext>
            </a:extLst>
          </p:cNvPr>
          <p:cNvSpPr/>
          <p:nvPr/>
        </p:nvSpPr>
        <p:spPr>
          <a:xfrm>
            <a:off x="3910697" y="1671696"/>
            <a:ext cx="816201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(6.86%)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A568C-F6A1-08FE-8259-A8EB01D58D4D}"/>
              </a:ext>
            </a:extLst>
          </p:cNvPr>
          <p:cNvSpPr/>
          <p:nvPr/>
        </p:nvSpPr>
        <p:spPr>
          <a:xfrm>
            <a:off x="3910696" y="1908487"/>
            <a:ext cx="816201" cy="11786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(0.9%)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E22DB-69EC-3FFB-5407-9A1EB2498EB6}"/>
              </a:ext>
            </a:extLst>
          </p:cNvPr>
          <p:cNvSpPr/>
          <p:nvPr/>
        </p:nvSpPr>
        <p:spPr>
          <a:xfrm>
            <a:off x="3909381" y="2029662"/>
            <a:ext cx="816201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(1.5%)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347030-9FA3-85C8-3970-38EE5B2A97C8}"/>
              </a:ext>
            </a:extLst>
          </p:cNvPr>
          <p:cNvSpPr/>
          <p:nvPr/>
        </p:nvSpPr>
        <p:spPr>
          <a:xfrm>
            <a:off x="3898990" y="2255148"/>
            <a:ext cx="816201" cy="12303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(19.8%)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82481-77AF-5BB1-4C78-4D504D579AE5}"/>
              </a:ext>
            </a:extLst>
          </p:cNvPr>
          <p:cNvSpPr/>
          <p:nvPr/>
        </p:nvSpPr>
        <p:spPr>
          <a:xfrm>
            <a:off x="3898990" y="2386817"/>
            <a:ext cx="826592" cy="1295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(18.2%)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F811D-1FCB-5F6D-96A3-F26DE1B3FA63}"/>
              </a:ext>
            </a:extLst>
          </p:cNvPr>
          <p:cNvSpPr/>
          <p:nvPr/>
        </p:nvSpPr>
        <p:spPr>
          <a:xfrm>
            <a:off x="3120823" y="3122493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(1.0%)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4BE07-495E-68CF-74EF-907ADC6FEF69}"/>
              </a:ext>
            </a:extLst>
          </p:cNvPr>
          <p:cNvSpPr/>
          <p:nvPr/>
        </p:nvSpPr>
        <p:spPr>
          <a:xfrm>
            <a:off x="1665790" y="3473233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&lt; 50ft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1F0DD-1685-E38C-B37D-8463B5DC4CB5}"/>
              </a:ext>
            </a:extLst>
          </p:cNvPr>
          <p:cNvSpPr/>
          <p:nvPr/>
        </p:nvSpPr>
        <p:spPr>
          <a:xfrm>
            <a:off x="1665789" y="3816955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&gt;= 50ft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347509-5463-B4C4-4A1D-0899ADA082DB}"/>
              </a:ext>
            </a:extLst>
          </p:cNvPr>
          <p:cNvSpPr/>
          <p:nvPr/>
        </p:nvSpPr>
        <p:spPr>
          <a:xfrm>
            <a:off x="1665790" y="4527218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067A9-44A6-461A-9779-14202242927D}"/>
              </a:ext>
            </a:extLst>
          </p:cNvPr>
          <p:cNvSpPr/>
          <p:nvPr/>
        </p:nvSpPr>
        <p:spPr>
          <a:xfrm>
            <a:off x="1665790" y="4891820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D62C49-7CB2-C461-5ACB-7948EE53214F}"/>
              </a:ext>
            </a:extLst>
          </p:cNvPr>
          <p:cNvSpPr/>
          <p:nvPr/>
        </p:nvSpPr>
        <p:spPr>
          <a:xfrm>
            <a:off x="1665790" y="525642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BA4F13-8A22-BE94-F2A6-431CDAC949A5}"/>
              </a:ext>
            </a:extLst>
          </p:cNvPr>
          <p:cNvSpPr/>
          <p:nvPr/>
        </p:nvSpPr>
        <p:spPr>
          <a:xfrm>
            <a:off x="4243833" y="3122493"/>
            <a:ext cx="1093336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378D6-E0A6-3D9E-BE48-B309115C4339}"/>
              </a:ext>
            </a:extLst>
          </p:cNvPr>
          <p:cNvSpPr/>
          <p:nvPr/>
        </p:nvSpPr>
        <p:spPr>
          <a:xfrm>
            <a:off x="4242583" y="3275897"/>
            <a:ext cx="1093337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595398-E3E6-9E7D-9364-E0DF9C4F00F3}"/>
              </a:ext>
            </a:extLst>
          </p:cNvPr>
          <p:cNvSpPr/>
          <p:nvPr/>
        </p:nvSpPr>
        <p:spPr>
          <a:xfrm>
            <a:off x="4613874" y="3481926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(9.32%)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B3FEB3-5D8D-EDAB-408F-ADD12983008E}"/>
              </a:ext>
            </a:extLst>
          </p:cNvPr>
          <p:cNvSpPr/>
          <p:nvPr/>
        </p:nvSpPr>
        <p:spPr>
          <a:xfrm>
            <a:off x="4613874" y="3617395"/>
            <a:ext cx="1049704" cy="11528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(5.29%)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8E2878-855A-E865-DA5E-6590BCF8C104}"/>
              </a:ext>
            </a:extLst>
          </p:cNvPr>
          <p:cNvSpPr/>
          <p:nvPr/>
        </p:nvSpPr>
        <p:spPr>
          <a:xfrm>
            <a:off x="3179423" y="4563433"/>
            <a:ext cx="1093337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(25.29%)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E4D025-614E-A0CA-B834-853DA4CD81FF}"/>
              </a:ext>
            </a:extLst>
          </p:cNvPr>
          <p:cNvSpPr/>
          <p:nvPr/>
        </p:nvSpPr>
        <p:spPr>
          <a:xfrm>
            <a:off x="3179423" y="4695394"/>
            <a:ext cx="1093336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(16.29%)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9DEE22-6307-707F-F919-84115FFE062C}"/>
              </a:ext>
            </a:extLst>
          </p:cNvPr>
          <p:cNvSpPr/>
          <p:nvPr/>
        </p:nvSpPr>
        <p:spPr>
          <a:xfrm>
            <a:off x="3191713" y="4909420"/>
            <a:ext cx="934663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(2.00%)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710059-2404-24D5-128F-CFC98A15AE4D}"/>
              </a:ext>
            </a:extLst>
          </p:cNvPr>
          <p:cNvSpPr/>
          <p:nvPr/>
        </p:nvSpPr>
        <p:spPr>
          <a:xfrm>
            <a:off x="3193022" y="5028847"/>
            <a:ext cx="934662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(2.19%)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D7148-09CC-6CB0-AD9E-363FF1CE37EF}"/>
              </a:ext>
            </a:extLst>
          </p:cNvPr>
          <p:cNvSpPr/>
          <p:nvPr/>
        </p:nvSpPr>
        <p:spPr>
          <a:xfrm>
            <a:off x="3179434" y="5276258"/>
            <a:ext cx="1093336" cy="1379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(17.83%)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948EF6-7489-A447-31E8-213280BAFA0E}"/>
              </a:ext>
            </a:extLst>
          </p:cNvPr>
          <p:cNvSpPr/>
          <p:nvPr/>
        </p:nvSpPr>
        <p:spPr>
          <a:xfrm>
            <a:off x="3181605" y="5424883"/>
            <a:ext cx="1093336" cy="1203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(9.98%)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F77CF-974F-46FA-8337-A1F21860F259}"/>
              </a:ext>
            </a:extLst>
          </p:cNvPr>
          <p:cNvSpPr/>
          <p:nvPr/>
        </p:nvSpPr>
        <p:spPr>
          <a:xfrm>
            <a:off x="1665789" y="4144354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3915F-CA12-BB5B-B7A2-E554FBC10354}"/>
              </a:ext>
            </a:extLst>
          </p:cNvPr>
          <p:cNvSpPr/>
          <p:nvPr/>
        </p:nvSpPr>
        <p:spPr>
          <a:xfrm>
            <a:off x="4608496" y="3824087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(5.61%)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8C04F4-8498-28DA-A536-3FB12EFD3962}"/>
              </a:ext>
            </a:extLst>
          </p:cNvPr>
          <p:cNvSpPr/>
          <p:nvPr/>
        </p:nvSpPr>
        <p:spPr>
          <a:xfrm>
            <a:off x="4610621" y="3959314"/>
            <a:ext cx="1049704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(1.10%)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003888-5F55-E172-6848-4F8FCA204098}"/>
              </a:ext>
            </a:extLst>
          </p:cNvPr>
          <p:cNvSpPr/>
          <p:nvPr/>
        </p:nvSpPr>
        <p:spPr>
          <a:xfrm>
            <a:off x="4613874" y="4144914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(4.11%)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E9B6EB-528D-B244-D680-9BB5D902F038}"/>
              </a:ext>
            </a:extLst>
          </p:cNvPr>
          <p:cNvSpPr/>
          <p:nvPr/>
        </p:nvSpPr>
        <p:spPr>
          <a:xfrm>
            <a:off x="4608496" y="4281302"/>
            <a:ext cx="104970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(1.00%)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26D1FF-7602-C7FC-65B7-54F585E2FAE4}"/>
              </a:ext>
            </a:extLst>
          </p:cNvPr>
          <p:cNvSpPr txBox="1"/>
          <p:nvPr/>
        </p:nvSpPr>
        <p:spPr>
          <a:xfrm>
            <a:off x="4400308" y="5278768"/>
            <a:ext cx="35109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*Participants in Rockfish cooperative program receive 3.81% of annual Central GOA TAC, and this is deducted from Trawl CV Season B allowance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D1578F-E770-A25A-1E08-D67CD0DBBF90}"/>
              </a:ext>
            </a:extLst>
          </p:cNvPr>
          <p:cNvSpPr/>
          <p:nvPr/>
        </p:nvSpPr>
        <p:spPr>
          <a:xfrm>
            <a:off x="7696238" y="1131735"/>
            <a:ext cx="2683395" cy="776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hook-and-line, pot, and jig: 1/1-6/10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trawl: 1/20-6/10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EF4D8B-D69C-6AE6-0427-D49F1F03D552}"/>
              </a:ext>
            </a:extLst>
          </p:cNvPr>
          <p:cNvSpPr/>
          <p:nvPr/>
        </p:nvSpPr>
        <p:spPr>
          <a:xfrm>
            <a:off x="7653802" y="2095895"/>
            <a:ext cx="2683395" cy="908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B jig: 6/10-12/31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hook-and-line and pot: 9/1-12/31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trawl: 9/1-11/1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F2E295-A765-50F0-1162-5ED3918C11EC}"/>
              </a:ext>
            </a:extLst>
          </p:cNvPr>
          <p:cNvSpPr/>
          <p:nvPr/>
        </p:nvSpPr>
        <p:spPr>
          <a:xfrm>
            <a:off x="9703962" y="5943233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F16580-6808-D3BD-0534-DD9210A570C3}"/>
              </a:ext>
            </a:extLst>
          </p:cNvPr>
          <p:cNvSpPr/>
          <p:nvPr/>
        </p:nvSpPr>
        <p:spPr>
          <a:xfrm>
            <a:off x="9703962" y="4925489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844A79-836D-0BF1-9493-65A1557DCDF0}"/>
              </a:ext>
            </a:extLst>
          </p:cNvPr>
          <p:cNvSpPr/>
          <p:nvPr/>
        </p:nvSpPr>
        <p:spPr>
          <a:xfrm>
            <a:off x="9703962" y="4596069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8C88C-2DA0-2A43-99F6-E8991F9D56F2}"/>
              </a:ext>
            </a:extLst>
          </p:cNvPr>
          <p:cNvSpPr/>
          <p:nvPr/>
        </p:nvSpPr>
        <p:spPr>
          <a:xfrm>
            <a:off x="9703962" y="5269651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7E8F46-5A4C-54C9-C70B-BB5A59D4331A}"/>
              </a:ext>
            </a:extLst>
          </p:cNvPr>
          <p:cNvSpPr/>
          <p:nvPr/>
        </p:nvSpPr>
        <p:spPr>
          <a:xfrm>
            <a:off x="9703962" y="5608366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690B7B-04E3-EDE7-E8B5-D75E785D8B9C}"/>
              </a:ext>
            </a:extLst>
          </p:cNvPr>
          <p:cNvSpPr/>
          <p:nvPr/>
        </p:nvSpPr>
        <p:spPr>
          <a:xfrm>
            <a:off x="9703962" y="4266361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79E77E-2E52-3BFE-DAB2-588069FC9E82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632030" y="891251"/>
            <a:ext cx="724381" cy="151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1A2978-8C50-2344-57FF-671D81B5C0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29657" y="766501"/>
            <a:ext cx="726754" cy="12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AAA85-6CCD-8748-1D60-18BB86E873D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27462" y="660309"/>
            <a:ext cx="728949" cy="101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97A76C-B150-4BF1-6E28-F19D5E6F041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6274" y="667984"/>
            <a:ext cx="730136" cy="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7447DA-04B2-CE09-D23B-9BB04F8ADF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6146" y="624604"/>
            <a:ext cx="710265" cy="23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2BC480-B93E-3E21-61FC-4868CF033EA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20403" y="512538"/>
            <a:ext cx="2191041" cy="8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30BB33-DA22-38A8-886E-BD132A3992A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27858" y="3622384"/>
            <a:ext cx="137932" cy="76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E5384E-ABE4-4225-6445-F9F825F89E36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1527858" y="4435033"/>
            <a:ext cx="137932" cy="9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653A6B-767F-5BF0-EEF4-B51C4487FADD}"/>
              </a:ext>
            </a:extLst>
          </p:cNvPr>
          <p:cNvCxnSpPr>
            <a:cxnSpLocks/>
          </p:cNvCxnSpPr>
          <p:nvPr/>
        </p:nvCxnSpPr>
        <p:spPr>
          <a:xfrm>
            <a:off x="1197014" y="3255143"/>
            <a:ext cx="184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3C0938-57A7-17A2-E606-0A5014ECF3DB}"/>
              </a:ext>
            </a:extLst>
          </p:cNvPr>
          <p:cNvCxnSpPr/>
          <p:nvPr/>
        </p:nvCxnSpPr>
        <p:spPr>
          <a:xfrm>
            <a:off x="1194955" y="3271643"/>
            <a:ext cx="0" cy="81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0CC841-25E1-5B28-EB9E-94CAD49F05E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7858" y="6058387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E2F362-81A9-C84F-A685-0A4B4C2D44ED}"/>
              </a:ext>
            </a:extLst>
          </p:cNvPr>
          <p:cNvCxnSpPr>
            <a:cxnSpLocks/>
          </p:cNvCxnSpPr>
          <p:nvPr/>
        </p:nvCxnSpPr>
        <p:spPr>
          <a:xfrm>
            <a:off x="1527856" y="6527594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7399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18C26-207B-6CB3-6FE1-7E4F5FF79992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CBF87-2875-75D9-ACE5-6D4860619DC1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6F0AB-2A08-9361-86BA-E39346E071D6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2401-123C-6DEC-3842-9537DB70AE83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2B001-73F0-0F04-75B3-A33320F0A56E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2D18D-5B1D-4015-59BF-EB9BA434B472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FEC6-845C-7E9C-77F9-3990F753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74F9EA-DA58-002C-003D-FDB80B3D2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9927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EC434C-151E-7443-5FBF-3F0B9D9A8D03}"/>
              </a:ext>
            </a:extLst>
          </p:cNvPr>
          <p:cNvSpPr txBox="1"/>
          <p:nvPr/>
        </p:nvSpPr>
        <p:spPr>
          <a:xfrm>
            <a:off x="0" y="0"/>
            <a:ext cx="4511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Amendment 21 and 29 stocks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EEB93F-9F48-53D4-B76E-1D4479EE3AAA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2360FE-A043-A265-DA89-4672BCA2FAF4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CD2F51-D6C7-9D93-8057-9B9D3A9CA574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ACC565-00D8-38EA-B022-6A2144AAD2C9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49F56D-1240-ED73-97F7-9C55EEE95869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9658D-5B36-C2E8-F74E-97EB001C9682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42015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756515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2259338" y="3835380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8845A-500D-195A-EED2-DFDC3875905B}"/>
              </a:ext>
            </a:extLst>
          </p:cNvPr>
          <p:cNvSpPr/>
          <p:nvPr/>
        </p:nvSpPr>
        <p:spPr>
          <a:xfrm>
            <a:off x="10276318" y="237253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D1CD5-6CCB-0D71-DA93-2632F43066D4}"/>
              </a:ext>
            </a:extLst>
          </p:cNvPr>
          <p:cNvSpPr/>
          <p:nvPr/>
        </p:nvSpPr>
        <p:spPr>
          <a:xfrm>
            <a:off x="10276318" y="135479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150DF-A25A-ECDF-54BB-36FBC752C309}"/>
              </a:ext>
            </a:extLst>
          </p:cNvPr>
          <p:cNvSpPr/>
          <p:nvPr/>
        </p:nvSpPr>
        <p:spPr>
          <a:xfrm>
            <a:off x="10276318" y="102537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E4DC5-A647-7A92-1B3F-540A6CB78CBB}"/>
              </a:ext>
            </a:extLst>
          </p:cNvPr>
          <p:cNvSpPr/>
          <p:nvPr/>
        </p:nvSpPr>
        <p:spPr>
          <a:xfrm>
            <a:off x="10276318" y="169895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75437-6FE5-F702-69FD-9C6AEB7E4354}"/>
              </a:ext>
            </a:extLst>
          </p:cNvPr>
          <p:cNvSpPr/>
          <p:nvPr/>
        </p:nvSpPr>
        <p:spPr>
          <a:xfrm>
            <a:off x="10276318" y="203766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EBCBE-3AC5-6F14-FEE1-F25F869C8D35}"/>
              </a:ext>
            </a:extLst>
          </p:cNvPr>
          <p:cNvSpPr/>
          <p:nvPr/>
        </p:nvSpPr>
        <p:spPr>
          <a:xfrm>
            <a:off x="10276318" y="69566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68039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solidFill>
            <a:srgbClr val="BF9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22049" y="4776632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B717-21B1-8ACA-1F7C-AD582113F891}"/>
              </a:ext>
            </a:extLst>
          </p:cNvPr>
          <p:cNvSpPr/>
          <p:nvPr/>
        </p:nvSpPr>
        <p:spPr>
          <a:xfrm>
            <a:off x="10341259" y="185275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7F901-8559-2692-0FE3-944B6AEBBAF6}"/>
              </a:ext>
            </a:extLst>
          </p:cNvPr>
          <p:cNvSpPr/>
          <p:nvPr/>
        </p:nvSpPr>
        <p:spPr>
          <a:xfrm>
            <a:off x="10341259" y="83501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C2A7B-9BF1-20F2-637E-9027F90A4301}"/>
              </a:ext>
            </a:extLst>
          </p:cNvPr>
          <p:cNvSpPr/>
          <p:nvPr/>
        </p:nvSpPr>
        <p:spPr>
          <a:xfrm>
            <a:off x="10341259" y="50559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8B14E-2FB7-4BDF-BE1D-7C44616B141A}"/>
              </a:ext>
            </a:extLst>
          </p:cNvPr>
          <p:cNvSpPr/>
          <p:nvPr/>
        </p:nvSpPr>
        <p:spPr>
          <a:xfrm>
            <a:off x="10341259" y="117917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44FC6-A123-B611-DBB2-6179578EDCB9}"/>
              </a:ext>
            </a:extLst>
          </p:cNvPr>
          <p:cNvSpPr/>
          <p:nvPr/>
        </p:nvSpPr>
        <p:spPr>
          <a:xfrm>
            <a:off x="10341259" y="151788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D1FE5-0DAD-7252-DB32-2A92E8C39074}"/>
              </a:ext>
            </a:extLst>
          </p:cNvPr>
          <p:cNvSpPr/>
          <p:nvPr/>
        </p:nvSpPr>
        <p:spPr>
          <a:xfrm>
            <a:off x="10341259" y="17588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42489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270576" y="2686119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A7831-F4DB-5D22-9C38-CA83DE4EBD56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9CED-8ADC-10B6-5E7E-9A5E2CF40565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19A84-BAC1-1CC9-1051-C52352F402F5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E4076-B677-CAB5-4EAA-DF487CEB048B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E1548-7C00-656A-7FDE-FABB5BF06156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SAFMC/GMFMC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940-F5EC-CC53-81B3-5893112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F5E17-E596-0E3F-9B59-02C52A83E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04338"/>
              </p:ext>
            </p:extLst>
          </p:nvPr>
        </p:nvGraphicFramePr>
        <p:xfrm>
          <a:off x="-433039" y="1690688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78710A-CA5B-F40F-3459-DFBEB4E8A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90517"/>
              </p:ext>
            </p:extLst>
          </p:nvPr>
        </p:nvGraphicFramePr>
        <p:xfrm>
          <a:off x="5932449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64CBE8-4483-A783-871C-D05CC47C7AA0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10162-DD98-B766-628E-7E3BEC5A6301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08A78-F5EB-4926-80EC-1193167C04EA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A82A4-0B17-C4EA-AF87-BAB9E1A8585C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6B7DF-2275-1F77-EC87-431BA022765B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53D76-AC04-FA03-2CE2-31413848DCCD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41411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14109</TotalTime>
  <Words>1152</Words>
  <Application>Microsoft Macintosh PowerPoint</Application>
  <PresentationFormat>Widescreen</PresentationFormat>
  <Paragraphs>320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SAFMC/GMFMC</vt:lpstr>
      <vt:lpstr>King mackerel</vt:lpstr>
      <vt:lpstr>King mackerel</vt:lpstr>
      <vt:lpstr>NPFMC</vt:lpstr>
      <vt:lpstr>Current BSAIPacific cod allocations with PCTC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31</cp:revision>
  <dcterms:created xsi:type="dcterms:W3CDTF">2024-01-16T22:34:39Z</dcterms:created>
  <dcterms:modified xsi:type="dcterms:W3CDTF">2024-11-21T22:25:09Z</dcterms:modified>
</cp:coreProperties>
</file>