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1"/>
    <p:restoredTop sz="94667"/>
  </p:normalViewPr>
  <p:slideViewPr>
    <p:cSldViewPr snapToGrid="0">
      <p:cViewPr varScale="1">
        <p:scale>
          <a:sx n="113" d="100"/>
          <a:sy n="113" d="100"/>
        </p:scale>
        <p:origin x="17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561BB-84AF-ED42-862E-1836A7BBC8A0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DB863-6E5B-764E-A4D0-913A4DED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72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B863-6E5B-764E-A4D0-913A4DED45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36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B8C7-7B40-68EF-1FC5-56B1D074A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4D38B-2F4B-7389-146F-190C5798B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E72BB-2D8D-8E66-58FA-3E181F89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052B7-E6D6-6895-1F12-C910B362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859AF-1EA7-AECE-CF55-DD1A5BDC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C3AAE-9D5C-9CF0-5643-6F589680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021A1-3639-EE24-5F10-70ADFF98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66E52-107C-76CE-CD2A-4D963E18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6F11-FBAC-CB67-4513-96A5B7A16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16D43-8F1D-7793-6339-A01623B4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B9FD84-B7CF-017A-A264-4A86B5FE4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8346B-1D6D-7755-C3A2-9912EAB4C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4ABB4-4B32-E99C-AC26-1D3FE420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F0616-317E-C3C5-AFB8-E949A9D2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169D8-076F-473A-5A3F-5C08035D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1E00-C6A4-B573-AD25-FBAC9776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69593-78E3-A858-9C73-EF2B26FDD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EA5F0-11A7-44CD-A757-3C4EFE90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DCA2F-B4F4-DAD3-F96A-83A222FE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AB002-F637-4894-152C-3924484A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1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DBD7-7F00-93FF-D10F-C4E6892E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B0DB8-A4FC-1FDD-BEF2-0203E755F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0D12D-9241-040D-EFB1-0E07E254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BEDFA-2CB3-0186-0FB2-3B7E121B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6283E-7152-0AF1-9819-EAA286E4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6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6D00-6EAE-5C81-C419-4E867FD5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0BD89-BDA0-684E-95DF-BB2D04946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DC22C-4BC0-00C9-3982-AA4D703FC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FDEB8-9E21-6997-7643-474A2AB1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683F8-0183-3811-F4E5-B08301FE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51F78-8726-C20D-DC85-0632B10D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6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7EA4-26C7-850D-77BE-DAA6F5C7A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6DDC5-582A-2894-CF31-F350704FE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F6618-E32F-78AB-C325-B360B67EC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030D86-1A13-3CB0-1518-AE3DAB133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77F30-4B11-B5AB-DE24-71A6B7239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FBB4FE-6EC9-B903-5E55-C44B7D22A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7F82A-A179-7B0E-B119-A75E61C13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0F4FDD-865C-D4D5-F04D-870ACCC4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1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B36A1-55C9-FE39-14B5-42C0B2474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6CD079-39E9-BE2C-1B0B-CFA9B237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C4510-2BD5-15AD-1618-03760D40F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BE56B-05FA-61A1-6520-9550A184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1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E38759-CC01-208F-66D5-D784F340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02E69-83CF-108F-6C5C-92630371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1D000-76F0-B2A3-A079-0DE6DF72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6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5329-2E21-9BF6-E26D-00D37268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14928-7361-4850-33FC-B310EAA28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80C7A-DFD1-0CA1-B96F-056771835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A335E-E5F7-D871-3DAE-871DFC008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6CC85-B83C-376E-4DC0-77BA9659B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D05CA-18AE-1173-DF85-3326A5BC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9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E4B0C-A34F-00FA-5060-5B9F4C61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142540-661E-1910-C2AE-E0CAB15BD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47B33-E5F9-C35C-8019-F51D9CDA0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7597E-D17C-CC60-4B30-C94531FC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702CF-E69C-724D-FD8B-C0FCAB96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9A85F-AF54-FF6D-6C5F-69B33A75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9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85AF26-9CD8-5D69-C941-4EDF8AC9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04F18-60B0-87F8-8776-A857D24CC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EDDF0-D23C-35CD-DD62-34A202A13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780427-7A38-984A-AD6D-5AC4C3D135A3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E8FF7-0D9D-42F6-6529-006E2F4EE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7228C-24A1-524B-56A8-FAA9558BA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5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C776FCA1-496D-8017-CD4B-32A39F8401D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12192000" cy="5627076"/>
          </a:xfrm>
          <a:prstGeom prst="rect">
            <a:avLst/>
          </a:prstGeom>
        </p:spPr>
      </p:pic>
      <p:sp>
        <p:nvSpPr>
          <p:cNvPr id="4" name="Circular Arrow 3">
            <a:extLst>
              <a:ext uri="{FF2B5EF4-FFF2-40B4-BE49-F238E27FC236}">
                <a16:creationId xmlns:a16="http://schemas.microsoft.com/office/drawing/2014/main" id="{9FCD7C8D-DB07-4D77-4291-041F482D19AB}"/>
              </a:ext>
            </a:extLst>
          </p:cNvPr>
          <p:cNvSpPr/>
          <p:nvPr/>
        </p:nvSpPr>
        <p:spPr>
          <a:xfrm rot="5400000">
            <a:off x="9879160" y="2197067"/>
            <a:ext cx="667265" cy="1024332"/>
          </a:xfrm>
          <a:prstGeom prst="circularArrow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1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ular Arrow 8">
            <a:extLst>
              <a:ext uri="{FF2B5EF4-FFF2-40B4-BE49-F238E27FC236}">
                <a16:creationId xmlns:a16="http://schemas.microsoft.com/office/drawing/2014/main" id="{5742EB2B-A2C6-D824-4D2B-EB7995B150CF}"/>
              </a:ext>
            </a:extLst>
          </p:cNvPr>
          <p:cNvSpPr/>
          <p:nvPr/>
        </p:nvSpPr>
        <p:spPr>
          <a:xfrm rot="16200000">
            <a:off x="9130012" y="2215602"/>
            <a:ext cx="667265" cy="1024332"/>
          </a:xfrm>
          <a:prstGeom prst="circularArrow">
            <a:avLst/>
          </a:prstGeom>
          <a:gradFill>
            <a:gsLst>
              <a:gs pos="100000">
                <a:srgbClr val="FF0000"/>
              </a:gs>
              <a:gs pos="0">
                <a:schemeClr val="accent1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957D78-013D-C0CE-94DE-85253A32CA07}"/>
              </a:ext>
            </a:extLst>
          </p:cNvPr>
          <p:cNvSpPr txBox="1"/>
          <p:nvPr/>
        </p:nvSpPr>
        <p:spPr>
          <a:xfrm>
            <a:off x="9864985" y="2024803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Transfers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F7189E-474B-CC56-B4D4-B763D5725B79}"/>
              </a:ext>
            </a:extLst>
          </p:cNvPr>
          <p:cNvSpPr txBox="1"/>
          <p:nvPr/>
        </p:nvSpPr>
        <p:spPr>
          <a:xfrm>
            <a:off x="5581498" y="5451344"/>
            <a:ext cx="352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Mid-Atlantic black sea bass </a:t>
            </a:r>
          </a:p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75% historical landings, </a:t>
            </a:r>
          </a:p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25% current distribution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724AB7-A1D8-3223-289F-463A55E29C9D}"/>
              </a:ext>
            </a:extLst>
          </p:cNvPr>
          <p:cNvCxnSpPr>
            <a:cxnSpLocks/>
          </p:cNvCxnSpPr>
          <p:nvPr/>
        </p:nvCxnSpPr>
        <p:spPr>
          <a:xfrm>
            <a:off x="9109668" y="4640402"/>
            <a:ext cx="0" cy="146610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18E986-7F18-4F0D-3748-448DCBA09C96}"/>
              </a:ext>
            </a:extLst>
          </p:cNvPr>
          <p:cNvSpPr txBox="1">
            <a:spLocks/>
          </p:cNvSpPr>
          <p:nvPr/>
        </p:nvSpPr>
        <p:spPr>
          <a:xfrm>
            <a:off x="10348537" y="2313978"/>
            <a:ext cx="90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$$</a:t>
            </a:r>
          </a:p>
        </p:txBody>
      </p:sp>
      <p:pic>
        <p:nvPicPr>
          <p:cNvPr id="5" name="Picture 2" descr="Premium Vector | Fish silhouette vector illustration Graphic ...">
            <a:extLst>
              <a:ext uri="{FF2B5EF4-FFF2-40B4-BE49-F238E27FC236}">
                <a16:creationId xmlns:a16="http://schemas.microsoft.com/office/drawing/2014/main" id="{2AA46AFA-BF38-EADB-C1D5-4C9925EF2178}"/>
              </a:ext>
            </a:extLst>
          </p:cNvPr>
          <p:cNvPicPr>
            <a:picLocks noChangeArrowheads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6" t="24850" r="14938" b="22958"/>
          <a:stretch/>
        </p:blipFill>
        <p:spPr bwMode="auto">
          <a:xfrm>
            <a:off x="8804394" y="3057170"/>
            <a:ext cx="525487" cy="30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FF3126-B509-23B8-DB29-8A8676C367D5}"/>
              </a:ext>
            </a:extLst>
          </p:cNvPr>
          <p:cNvCxnSpPr>
            <a:cxnSpLocks/>
          </p:cNvCxnSpPr>
          <p:nvPr/>
        </p:nvCxnSpPr>
        <p:spPr>
          <a:xfrm>
            <a:off x="10901682" y="4640402"/>
            <a:ext cx="0" cy="212826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4E92DF9-BD7E-88AB-ADEF-E71839F5406C}"/>
              </a:ext>
            </a:extLst>
          </p:cNvPr>
          <p:cNvSpPr txBox="1"/>
          <p:nvPr/>
        </p:nvSpPr>
        <p:spPr>
          <a:xfrm>
            <a:off x="7373512" y="6106510"/>
            <a:ext cx="352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East Georges Bank haddock</a:t>
            </a:r>
          </a:p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10% historical landings, </a:t>
            </a:r>
          </a:p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90% current distribution</a:t>
            </a:r>
          </a:p>
        </p:txBody>
      </p:sp>
    </p:spTree>
    <p:extLst>
      <p:ext uri="{BB962C8B-B14F-4D97-AF65-F5344CB8AC3E}">
        <p14:creationId xmlns:p14="http://schemas.microsoft.com/office/powerpoint/2010/main" val="161023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53E61-3CF4-8B37-2432-327F45903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the united states&#10;&#10;Description automatically generated">
            <a:extLst>
              <a:ext uri="{FF2B5EF4-FFF2-40B4-BE49-F238E27FC236}">
                <a16:creationId xmlns:a16="http://schemas.microsoft.com/office/drawing/2014/main" id="{B68D26E0-02FD-BD77-22C3-7EF84F2F2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37" y="1698021"/>
            <a:ext cx="2047719" cy="279983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E0A532A-19FB-8AF6-1CC0-C4A465F444A9}"/>
              </a:ext>
            </a:extLst>
          </p:cNvPr>
          <p:cNvSpPr/>
          <p:nvPr/>
        </p:nvSpPr>
        <p:spPr>
          <a:xfrm rot="2014826">
            <a:off x="1704445" y="2568924"/>
            <a:ext cx="742648" cy="988541"/>
          </a:xfrm>
          <a:prstGeom prst="ellipse">
            <a:avLst/>
          </a:prstGeom>
          <a:solidFill>
            <a:srgbClr val="FF0000">
              <a:alpha val="5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1AB3B4-655D-8BBC-F252-D320F256A9D4}"/>
              </a:ext>
            </a:extLst>
          </p:cNvPr>
          <p:cNvSpPr/>
          <p:nvPr/>
        </p:nvSpPr>
        <p:spPr>
          <a:xfrm rot="2014826">
            <a:off x="1331327" y="3045264"/>
            <a:ext cx="742648" cy="988541"/>
          </a:xfrm>
          <a:prstGeom prst="ellipse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6D58D89E-CC22-69FC-CD94-4D903D5F45F8}"/>
              </a:ext>
            </a:extLst>
          </p:cNvPr>
          <p:cNvSpPr/>
          <p:nvPr/>
        </p:nvSpPr>
        <p:spPr>
          <a:xfrm>
            <a:off x="5883364" y="4670853"/>
            <a:ext cx="4868562" cy="48191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FD0C96-010A-5FAA-6B88-4C5B8BB26F4F}"/>
              </a:ext>
            </a:extLst>
          </p:cNvPr>
          <p:cNvSpPr txBox="1"/>
          <p:nvPr/>
        </p:nvSpPr>
        <p:spPr>
          <a:xfrm>
            <a:off x="4818040" y="5266025"/>
            <a:ext cx="2538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Maintain</a:t>
            </a:r>
          </a:p>
          <a:p>
            <a:pPr algn="ctr"/>
            <a:r>
              <a:rPr lang="en-US" dirty="0"/>
              <a:t>historical access, </a:t>
            </a:r>
          </a:p>
          <a:p>
            <a:pPr algn="ctr"/>
            <a:r>
              <a:rPr lang="en-US" dirty="0"/>
              <a:t>despite resource shift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B66D42-2642-1B87-3C79-DC693D9493BD}"/>
              </a:ext>
            </a:extLst>
          </p:cNvPr>
          <p:cNvSpPr txBox="1"/>
          <p:nvPr/>
        </p:nvSpPr>
        <p:spPr>
          <a:xfrm>
            <a:off x="9235794" y="5245625"/>
            <a:ext cx="2755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Adjust to </a:t>
            </a:r>
          </a:p>
          <a:p>
            <a:pPr algn="ctr"/>
            <a:r>
              <a:rPr lang="en-US" dirty="0"/>
              <a:t>current availability, despite historical reliance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255AEC-BF1C-EC6E-BB34-BE63931FB715}"/>
              </a:ext>
            </a:extLst>
          </p:cNvPr>
          <p:cNvSpPr/>
          <p:nvPr/>
        </p:nvSpPr>
        <p:spPr>
          <a:xfrm>
            <a:off x="3150974" y="2297749"/>
            <a:ext cx="370703" cy="22001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D196A4-A59E-AEEE-A774-47852EC05E4B}"/>
              </a:ext>
            </a:extLst>
          </p:cNvPr>
          <p:cNvSpPr/>
          <p:nvPr/>
        </p:nvSpPr>
        <p:spPr>
          <a:xfrm>
            <a:off x="3150973" y="1680516"/>
            <a:ext cx="370703" cy="6172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07A756-466A-C5F2-772E-624A5D655D30}"/>
              </a:ext>
            </a:extLst>
          </p:cNvPr>
          <p:cNvSpPr/>
          <p:nvPr/>
        </p:nvSpPr>
        <p:spPr>
          <a:xfrm>
            <a:off x="4326209" y="2458987"/>
            <a:ext cx="370703" cy="2038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0AE212-BD46-F2F6-CF2A-DA84E020556E}"/>
              </a:ext>
            </a:extLst>
          </p:cNvPr>
          <p:cNvSpPr/>
          <p:nvPr/>
        </p:nvSpPr>
        <p:spPr>
          <a:xfrm>
            <a:off x="4326208" y="1680511"/>
            <a:ext cx="370703" cy="7784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3AA623-06EB-118A-1F94-855BC636AF33}"/>
              </a:ext>
            </a:extLst>
          </p:cNvPr>
          <p:cNvSpPr/>
          <p:nvPr/>
        </p:nvSpPr>
        <p:spPr>
          <a:xfrm>
            <a:off x="3719992" y="3719378"/>
            <a:ext cx="370703" cy="7784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D21B06-9DD9-B2C2-B6C5-38CF62A8D064}"/>
              </a:ext>
            </a:extLst>
          </p:cNvPr>
          <p:cNvSpPr/>
          <p:nvPr/>
        </p:nvSpPr>
        <p:spPr>
          <a:xfrm>
            <a:off x="3719991" y="1680516"/>
            <a:ext cx="370703" cy="20388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A21BB0-278C-DF1F-4A4C-33F1DB45399E}"/>
              </a:ext>
            </a:extLst>
          </p:cNvPr>
          <p:cNvSpPr txBox="1"/>
          <p:nvPr/>
        </p:nvSpPr>
        <p:spPr>
          <a:xfrm>
            <a:off x="2973889" y="4576123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1985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24EE79-C8ED-3113-E479-72DD1591B9FF}"/>
              </a:ext>
            </a:extLst>
          </p:cNvPr>
          <p:cNvSpPr txBox="1"/>
          <p:nvPr/>
        </p:nvSpPr>
        <p:spPr>
          <a:xfrm>
            <a:off x="2998343" y="1041940"/>
            <a:ext cx="1327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Resource</a:t>
            </a:r>
          </a:p>
          <a:p>
            <a:pPr algn="ctr"/>
            <a:r>
              <a:rPr lang="en-US" dirty="0"/>
              <a:t>distribution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A5F232-7F95-1CEB-E387-7268289910EF}"/>
              </a:ext>
            </a:extLst>
          </p:cNvPr>
          <p:cNvSpPr/>
          <p:nvPr/>
        </p:nvSpPr>
        <p:spPr>
          <a:xfrm>
            <a:off x="5984795" y="2271760"/>
            <a:ext cx="370703" cy="22001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A50512-9847-8200-8370-6708186FBDBF}"/>
              </a:ext>
            </a:extLst>
          </p:cNvPr>
          <p:cNvSpPr/>
          <p:nvPr/>
        </p:nvSpPr>
        <p:spPr>
          <a:xfrm>
            <a:off x="5984794" y="1654527"/>
            <a:ext cx="370703" cy="6172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5989280-00BD-4448-783C-12AD47F5F581}"/>
              </a:ext>
            </a:extLst>
          </p:cNvPr>
          <p:cNvSpPr/>
          <p:nvPr/>
        </p:nvSpPr>
        <p:spPr>
          <a:xfrm>
            <a:off x="10381527" y="3693389"/>
            <a:ext cx="370703" cy="7784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BEF3E9-C6DB-FC47-E29B-C4AFA7E139FB}"/>
              </a:ext>
            </a:extLst>
          </p:cNvPr>
          <p:cNvSpPr/>
          <p:nvPr/>
        </p:nvSpPr>
        <p:spPr>
          <a:xfrm>
            <a:off x="10381526" y="1654527"/>
            <a:ext cx="370703" cy="20388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63C21B-9340-1BB9-5FD8-537E24C368CC}"/>
              </a:ext>
            </a:extLst>
          </p:cNvPr>
          <p:cNvSpPr/>
          <p:nvPr/>
        </p:nvSpPr>
        <p:spPr>
          <a:xfrm>
            <a:off x="8163703" y="2952661"/>
            <a:ext cx="370703" cy="1519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47BDA1-CDDE-2F3E-5950-AB2116DC6AD3}"/>
              </a:ext>
            </a:extLst>
          </p:cNvPr>
          <p:cNvSpPr/>
          <p:nvPr/>
        </p:nvSpPr>
        <p:spPr>
          <a:xfrm>
            <a:off x="8163702" y="1654527"/>
            <a:ext cx="370703" cy="12981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E9362B-8347-6597-01CA-9F5C6CD06B79}"/>
              </a:ext>
            </a:extLst>
          </p:cNvPr>
          <p:cNvSpPr txBox="1"/>
          <p:nvPr/>
        </p:nvSpPr>
        <p:spPr>
          <a:xfrm>
            <a:off x="7713789" y="5279184"/>
            <a:ext cx="1334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Middle ground</a:t>
            </a:r>
          </a:p>
        </p:txBody>
      </p:sp>
      <p:sp>
        <p:nvSpPr>
          <p:cNvPr id="28" name="Circular Arrow 27">
            <a:extLst>
              <a:ext uri="{FF2B5EF4-FFF2-40B4-BE49-F238E27FC236}">
                <a16:creationId xmlns:a16="http://schemas.microsoft.com/office/drawing/2014/main" id="{307055C1-1D1D-AF59-1274-CAE5EF28F0BC}"/>
              </a:ext>
            </a:extLst>
          </p:cNvPr>
          <p:cNvSpPr/>
          <p:nvPr/>
        </p:nvSpPr>
        <p:spPr>
          <a:xfrm rot="5400000">
            <a:off x="8389995" y="2471386"/>
            <a:ext cx="667265" cy="1024332"/>
          </a:xfrm>
          <a:prstGeom prst="circularArrow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1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AD88ED41-4523-C444-793C-59163BC99439}"/>
              </a:ext>
            </a:extLst>
          </p:cNvPr>
          <p:cNvSpPr/>
          <p:nvPr/>
        </p:nvSpPr>
        <p:spPr>
          <a:xfrm rot="16200000">
            <a:off x="7640847" y="2489921"/>
            <a:ext cx="667265" cy="1024332"/>
          </a:xfrm>
          <a:prstGeom prst="circularArrow">
            <a:avLst/>
          </a:prstGeom>
          <a:gradFill>
            <a:gsLst>
              <a:gs pos="100000">
                <a:srgbClr val="FF0000"/>
              </a:gs>
              <a:gs pos="0">
                <a:schemeClr val="accent1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FBC751-FD86-4379-ACD6-7155FFF1EF04}"/>
              </a:ext>
            </a:extLst>
          </p:cNvPr>
          <p:cNvSpPr txBox="1"/>
          <p:nvPr/>
        </p:nvSpPr>
        <p:spPr>
          <a:xfrm>
            <a:off x="8568529" y="2303593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Trading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8907D5-F430-28E3-E647-E51CF2E3A181}"/>
              </a:ext>
            </a:extLst>
          </p:cNvPr>
          <p:cNvCxnSpPr>
            <a:cxnSpLocks/>
          </p:cNvCxnSpPr>
          <p:nvPr/>
        </p:nvCxnSpPr>
        <p:spPr>
          <a:xfrm>
            <a:off x="9235794" y="4911810"/>
            <a:ext cx="0" cy="163951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3CE4615-BB0B-D9FA-10C1-D23537E67E28}"/>
              </a:ext>
            </a:extLst>
          </p:cNvPr>
          <p:cNvSpPr txBox="1"/>
          <p:nvPr/>
        </p:nvSpPr>
        <p:spPr>
          <a:xfrm>
            <a:off x="9251804" y="6321769"/>
            <a:ext cx="263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 Black sea bass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5AB8A3-4546-CC13-E3E8-6C4C3B8E7212}"/>
              </a:ext>
            </a:extLst>
          </p:cNvPr>
          <p:cNvSpPr txBox="1"/>
          <p:nvPr/>
        </p:nvSpPr>
        <p:spPr>
          <a:xfrm>
            <a:off x="5314020" y="6321769"/>
            <a:ext cx="263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 Bluefish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31721E-91EA-D3E0-F49F-1D9A7319F0D6}"/>
              </a:ext>
            </a:extLst>
          </p:cNvPr>
          <p:cNvCxnSpPr>
            <a:cxnSpLocks/>
          </p:cNvCxnSpPr>
          <p:nvPr/>
        </p:nvCxnSpPr>
        <p:spPr>
          <a:xfrm>
            <a:off x="7650380" y="5032288"/>
            <a:ext cx="0" cy="163951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7932EEC-B6C3-8DE0-8161-164BB0A608E5}"/>
              </a:ext>
            </a:extLst>
          </p:cNvPr>
          <p:cNvCxnSpPr>
            <a:cxnSpLocks/>
          </p:cNvCxnSpPr>
          <p:nvPr/>
        </p:nvCxnSpPr>
        <p:spPr>
          <a:xfrm>
            <a:off x="691978" y="3395197"/>
            <a:ext cx="186507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AA6A1E2-D090-37DA-B04D-9C10A5C43E2C}"/>
              </a:ext>
            </a:extLst>
          </p:cNvPr>
          <p:cNvSpPr txBox="1"/>
          <p:nvPr/>
        </p:nvSpPr>
        <p:spPr>
          <a:xfrm>
            <a:off x="1736573" y="3913595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1985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0005D2-6B4E-F0F2-58A1-6638D49E7F43}"/>
              </a:ext>
            </a:extLst>
          </p:cNvPr>
          <p:cNvSpPr txBox="1"/>
          <p:nvPr/>
        </p:nvSpPr>
        <p:spPr>
          <a:xfrm>
            <a:off x="1754295" y="2288243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2025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CFA67D-311A-3E87-E8A8-D64028A53E8B}"/>
              </a:ext>
            </a:extLst>
          </p:cNvPr>
          <p:cNvSpPr txBox="1"/>
          <p:nvPr/>
        </p:nvSpPr>
        <p:spPr>
          <a:xfrm>
            <a:off x="175003" y="117731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CBFE89-709A-1EF1-5917-55C7235092A4}"/>
              </a:ext>
            </a:extLst>
          </p:cNvPr>
          <p:cNvSpPr txBox="1"/>
          <p:nvPr/>
        </p:nvSpPr>
        <p:spPr>
          <a:xfrm>
            <a:off x="2653644" y="117731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10C3DD-DDB1-568E-8C2F-355F2B417C5A}"/>
              </a:ext>
            </a:extLst>
          </p:cNvPr>
          <p:cNvSpPr txBox="1"/>
          <p:nvPr/>
        </p:nvSpPr>
        <p:spPr>
          <a:xfrm>
            <a:off x="5512662" y="1177318"/>
            <a:ext cx="37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093792-EFE7-700F-EE4E-DD999C301854}"/>
              </a:ext>
            </a:extLst>
          </p:cNvPr>
          <p:cNvSpPr txBox="1"/>
          <p:nvPr/>
        </p:nvSpPr>
        <p:spPr>
          <a:xfrm>
            <a:off x="529685" y="3462803"/>
            <a:ext cx="115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Southern</a:t>
            </a:r>
          </a:p>
          <a:p>
            <a:r>
              <a:rPr lang="en-US" b="1" dirty="0">
                <a:solidFill>
                  <a:schemeClr val="accent1"/>
                </a:solidFill>
              </a:rPr>
              <a:t>zone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65BFC1-32A2-6BE6-D3C0-5E4691558DCA}"/>
              </a:ext>
            </a:extLst>
          </p:cNvPr>
          <p:cNvSpPr txBox="1"/>
          <p:nvPr/>
        </p:nvSpPr>
        <p:spPr>
          <a:xfrm>
            <a:off x="523764" y="2790976"/>
            <a:ext cx="113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Northern</a:t>
            </a:r>
          </a:p>
          <a:p>
            <a:r>
              <a:rPr lang="en-US" b="1" dirty="0">
                <a:solidFill>
                  <a:srgbClr val="C00000"/>
                </a:solidFill>
              </a:rPr>
              <a:t>zone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ECCDAB-6181-F004-38C8-DE2B85BFDC57}"/>
              </a:ext>
            </a:extLst>
          </p:cNvPr>
          <p:cNvSpPr txBox="1"/>
          <p:nvPr/>
        </p:nvSpPr>
        <p:spPr>
          <a:xfrm>
            <a:off x="3579974" y="457612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FB6B31-2EBF-8200-B3B9-AC798EAE82A9}"/>
              </a:ext>
            </a:extLst>
          </p:cNvPr>
          <p:cNvSpPr txBox="1"/>
          <p:nvPr/>
        </p:nvSpPr>
        <p:spPr>
          <a:xfrm>
            <a:off x="4159509" y="457894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1985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23F091E-F7CA-56B3-1CB0-DDA7DDCE557D}"/>
              </a:ext>
            </a:extLst>
          </p:cNvPr>
          <p:cNvSpPr txBox="1"/>
          <p:nvPr/>
        </p:nvSpPr>
        <p:spPr>
          <a:xfrm>
            <a:off x="4719107" y="457894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3E94BCB-2ADD-FAD5-8CB2-1AEB1EE2C6B7}"/>
              </a:ext>
            </a:extLst>
          </p:cNvPr>
          <p:cNvSpPr txBox="1"/>
          <p:nvPr/>
        </p:nvSpPr>
        <p:spPr>
          <a:xfrm>
            <a:off x="4268753" y="1045728"/>
            <a:ext cx="1178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Quota</a:t>
            </a:r>
          </a:p>
          <a:p>
            <a:pPr algn="ctr"/>
            <a:r>
              <a:rPr lang="en-US" dirty="0"/>
              <a:t>allocation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EDB48F6-E1FC-5368-B967-0EF33FE26A3E}"/>
              </a:ext>
            </a:extLst>
          </p:cNvPr>
          <p:cNvSpPr/>
          <p:nvPr/>
        </p:nvSpPr>
        <p:spPr>
          <a:xfrm>
            <a:off x="4899073" y="1693468"/>
            <a:ext cx="370703" cy="27914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2875C50-2B44-76A3-9EF6-737C4AAE7152}"/>
              </a:ext>
            </a:extLst>
          </p:cNvPr>
          <p:cNvSpPr txBox="1"/>
          <p:nvPr/>
        </p:nvSpPr>
        <p:spPr>
          <a:xfrm>
            <a:off x="4950237" y="29294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85990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73</Words>
  <Application>Microsoft Macintosh PowerPoint</Application>
  <PresentationFormat>Widescreen</PresentationFormat>
  <Paragraphs>36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Chris Free</cp:lastModifiedBy>
  <cp:revision>10</cp:revision>
  <dcterms:created xsi:type="dcterms:W3CDTF">2024-07-03T18:37:11Z</dcterms:created>
  <dcterms:modified xsi:type="dcterms:W3CDTF">2024-10-23T00:09:48Z</dcterms:modified>
</cp:coreProperties>
</file>