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C9C9C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9"/>
    <p:restoredTop sz="94626"/>
  </p:normalViewPr>
  <p:slideViewPr>
    <p:cSldViewPr snapToGrid="0" snapToObjects="1">
      <p:cViewPr varScale="1">
        <p:scale>
          <a:sx n="100" d="100"/>
          <a:sy n="100" d="100"/>
        </p:scale>
        <p:origin x="16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Tribal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/>
      <dgm:t>
        <a:bodyPr/>
        <a:lstStyle/>
        <a:p>
          <a:r>
            <a:rPr lang="en-US" dirty="0"/>
            <a:t>Non-tribal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South of Leadbetter Pt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North of Leadbetter Pt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8048495C-BB43-F64C-8C63-C3CAB470F9F3}">
      <dgm:prSet/>
      <dgm:spPr/>
      <dgm:t>
        <a:bodyPr/>
        <a:lstStyle/>
        <a:p>
          <a:r>
            <a:rPr lang="en-US" dirty="0"/>
            <a:t>Westport</a:t>
          </a:r>
        </a:p>
      </dgm:t>
    </dgm:pt>
    <dgm:pt modelId="{7614740E-4862-1C41-B705-07363263088D}" type="parTrans" cxnId="{E0526458-94EB-7845-B0DE-707965B5619E}">
      <dgm:prSet/>
      <dgm:spPr/>
      <dgm:t>
        <a:bodyPr/>
        <a:lstStyle/>
        <a:p>
          <a:endParaRPr lang="en-US"/>
        </a:p>
      </dgm:t>
    </dgm:pt>
    <dgm:pt modelId="{F13F11BB-AB08-E144-9408-22FFF8D12286}" type="sibTrans" cxnId="{E0526458-94EB-7845-B0DE-707965B5619E}">
      <dgm:prSet/>
      <dgm:spPr/>
      <dgm:t>
        <a:bodyPr/>
        <a:lstStyle/>
        <a:p>
          <a:endParaRPr lang="en-US"/>
        </a:p>
      </dgm:t>
    </dgm:pt>
    <dgm:pt modelId="{EFAA7AF5-7FE4-6C44-8B37-E21C3BCA8A37}">
      <dgm:prSet/>
      <dgm:spPr/>
      <dgm:t>
        <a:bodyPr/>
        <a:lstStyle/>
        <a:p>
          <a:r>
            <a:rPr lang="en-US" dirty="0"/>
            <a:t>La Push</a:t>
          </a:r>
        </a:p>
      </dgm:t>
    </dgm:pt>
    <dgm:pt modelId="{4199E498-FDF5-094A-A4CD-CF31807A737C}" type="parTrans" cxnId="{50E92FA9-ABAE-FD41-827B-0859F58F1CD3}">
      <dgm:prSet/>
      <dgm:spPr/>
      <dgm:t>
        <a:bodyPr/>
        <a:lstStyle/>
        <a:p>
          <a:endParaRPr lang="en-US"/>
        </a:p>
      </dgm:t>
    </dgm:pt>
    <dgm:pt modelId="{CB7FDB36-FFBC-8B4D-A936-2F25A85EB75E}" type="sibTrans" cxnId="{50E92FA9-ABAE-FD41-827B-0859F58F1CD3}">
      <dgm:prSet/>
      <dgm:spPr/>
      <dgm:t>
        <a:bodyPr/>
        <a:lstStyle/>
        <a:p>
          <a:endParaRPr lang="en-US"/>
        </a:p>
      </dgm:t>
    </dgm:pt>
    <dgm:pt modelId="{0B58C660-688C-8945-8067-EB3EBCC44279}">
      <dgm:prSet/>
      <dgm:spPr/>
      <dgm:t>
        <a:bodyPr/>
        <a:lstStyle/>
        <a:p>
          <a:r>
            <a:rPr lang="en-US" dirty="0" err="1"/>
            <a:t>Neah</a:t>
          </a:r>
          <a:r>
            <a:rPr lang="en-US" dirty="0"/>
            <a:t> Bay</a:t>
          </a:r>
        </a:p>
      </dgm:t>
    </dgm:pt>
    <dgm:pt modelId="{379BAE07-64AE-CF4F-B5A2-2E2685F62E26}" type="parTrans" cxnId="{30C72E3E-B7DE-9746-BD2A-0567007E383C}">
      <dgm:prSet/>
      <dgm:spPr/>
      <dgm:t>
        <a:bodyPr/>
        <a:lstStyle/>
        <a:p>
          <a:endParaRPr lang="en-US"/>
        </a:p>
      </dgm:t>
    </dgm:pt>
    <dgm:pt modelId="{7B1803C8-D495-DB4F-9512-DCF19ED2FDC9}" type="sibTrans" cxnId="{30C72E3E-B7DE-9746-BD2A-0567007E383C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5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5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5"/>
      <dgm:spPr/>
    </dgm:pt>
    <dgm:pt modelId="{BAC1D11A-6EC1-B641-B497-29F2348E15EA}" type="pres">
      <dgm:prSet presAssocID="{B4906453-B2C5-2E40-BABC-9CE076A32550}" presName="hierChild4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1" presStyleCnt="5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1" presStyleCnt="5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1" presStyleCnt="5"/>
      <dgm:spPr/>
    </dgm:pt>
    <dgm:pt modelId="{F7CDAB75-6E3A-B947-9DCB-9681316510D2}" type="pres">
      <dgm:prSet presAssocID="{AB095B2A-9058-5A41-B870-FC96D7129BC9}" presName="hierChild4" presStyleCnt="0"/>
      <dgm:spPr/>
    </dgm:pt>
    <dgm:pt modelId="{5635BF46-4741-DE43-B3DA-D0E1E5116DBB}" type="pres">
      <dgm:prSet presAssocID="{7614740E-4862-1C41-B705-07363263088D}" presName="Name37" presStyleLbl="parChTrans1D4" presStyleIdx="2" presStyleCnt="5"/>
      <dgm:spPr/>
    </dgm:pt>
    <dgm:pt modelId="{D43B39BF-9763-9448-B8F8-C98BB0583CE6}" type="pres">
      <dgm:prSet presAssocID="{8048495C-BB43-F64C-8C63-C3CAB470F9F3}" presName="hierRoot2" presStyleCnt="0">
        <dgm:presLayoutVars>
          <dgm:hierBranch/>
        </dgm:presLayoutVars>
      </dgm:prSet>
      <dgm:spPr/>
    </dgm:pt>
    <dgm:pt modelId="{8F1E3E48-587F-9047-BEDB-191CF290E663}" type="pres">
      <dgm:prSet presAssocID="{8048495C-BB43-F64C-8C63-C3CAB470F9F3}" presName="rootComposite" presStyleCnt="0"/>
      <dgm:spPr/>
    </dgm:pt>
    <dgm:pt modelId="{157C02AF-4320-5C4F-B2E6-A2BBB12F6AFB}" type="pres">
      <dgm:prSet presAssocID="{8048495C-BB43-F64C-8C63-C3CAB470F9F3}" presName="rootText" presStyleLbl="node4" presStyleIdx="2" presStyleCnt="5">
        <dgm:presLayoutVars>
          <dgm:chPref val="3"/>
        </dgm:presLayoutVars>
      </dgm:prSet>
      <dgm:spPr/>
    </dgm:pt>
    <dgm:pt modelId="{79311B1A-4BDE-3F4E-8A80-64AE61F2CF97}" type="pres">
      <dgm:prSet presAssocID="{8048495C-BB43-F64C-8C63-C3CAB470F9F3}" presName="rootConnector" presStyleLbl="node4" presStyleIdx="2" presStyleCnt="5"/>
      <dgm:spPr/>
    </dgm:pt>
    <dgm:pt modelId="{398187E5-933B-4B49-A12F-0A8702524F15}" type="pres">
      <dgm:prSet presAssocID="{8048495C-BB43-F64C-8C63-C3CAB470F9F3}" presName="hierChild4" presStyleCnt="0"/>
      <dgm:spPr/>
    </dgm:pt>
    <dgm:pt modelId="{5482CF4C-C1C7-1746-8295-AA536D7AA6D4}" type="pres">
      <dgm:prSet presAssocID="{8048495C-BB43-F64C-8C63-C3CAB470F9F3}" presName="hierChild5" presStyleCnt="0"/>
      <dgm:spPr/>
    </dgm:pt>
    <dgm:pt modelId="{7B245354-0CD8-FD4C-B95B-E807050D296F}" type="pres">
      <dgm:prSet presAssocID="{4199E498-FDF5-094A-A4CD-CF31807A737C}" presName="Name37" presStyleLbl="parChTrans1D4" presStyleIdx="3" presStyleCnt="5"/>
      <dgm:spPr/>
    </dgm:pt>
    <dgm:pt modelId="{0977A80A-FF52-544D-81D5-BD6D973D6170}" type="pres">
      <dgm:prSet presAssocID="{EFAA7AF5-7FE4-6C44-8B37-E21C3BCA8A37}" presName="hierRoot2" presStyleCnt="0">
        <dgm:presLayoutVars>
          <dgm:hierBranch val="init"/>
        </dgm:presLayoutVars>
      </dgm:prSet>
      <dgm:spPr/>
    </dgm:pt>
    <dgm:pt modelId="{7DA83453-BE73-2743-BB84-7AACE707C2AD}" type="pres">
      <dgm:prSet presAssocID="{EFAA7AF5-7FE4-6C44-8B37-E21C3BCA8A37}" presName="rootComposite" presStyleCnt="0"/>
      <dgm:spPr/>
    </dgm:pt>
    <dgm:pt modelId="{DAFFB768-1F97-DE45-BED2-8B9352B3CCE8}" type="pres">
      <dgm:prSet presAssocID="{EFAA7AF5-7FE4-6C44-8B37-E21C3BCA8A37}" presName="rootText" presStyleLbl="node4" presStyleIdx="3" presStyleCnt="5">
        <dgm:presLayoutVars>
          <dgm:chPref val="3"/>
        </dgm:presLayoutVars>
      </dgm:prSet>
      <dgm:spPr/>
    </dgm:pt>
    <dgm:pt modelId="{683665D8-0B84-C94C-BFD9-0E8D90406598}" type="pres">
      <dgm:prSet presAssocID="{EFAA7AF5-7FE4-6C44-8B37-E21C3BCA8A37}" presName="rootConnector" presStyleLbl="node4" presStyleIdx="3" presStyleCnt="5"/>
      <dgm:spPr/>
    </dgm:pt>
    <dgm:pt modelId="{1D09E744-EC8E-2940-9322-BB463446DBB1}" type="pres">
      <dgm:prSet presAssocID="{EFAA7AF5-7FE4-6C44-8B37-E21C3BCA8A37}" presName="hierChild4" presStyleCnt="0"/>
      <dgm:spPr/>
    </dgm:pt>
    <dgm:pt modelId="{093DFDB3-A437-724A-9150-70269F07AAD8}" type="pres">
      <dgm:prSet presAssocID="{EFAA7AF5-7FE4-6C44-8B37-E21C3BCA8A37}" presName="hierChild5" presStyleCnt="0"/>
      <dgm:spPr/>
    </dgm:pt>
    <dgm:pt modelId="{B897E18B-9BDA-3F46-8170-C215F531CBD1}" type="pres">
      <dgm:prSet presAssocID="{379BAE07-64AE-CF4F-B5A2-2E2685F62E26}" presName="Name37" presStyleLbl="parChTrans1D4" presStyleIdx="4" presStyleCnt="5"/>
      <dgm:spPr/>
    </dgm:pt>
    <dgm:pt modelId="{EFF0B64F-790D-194D-984A-33201388113C}" type="pres">
      <dgm:prSet presAssocID="{0B58C660-688C-8945-8067-EB3EBCC44279}" presName="hierRoot2" presStyleCnt="0">
        <dgm:presLayoutVars>
          <dgm:hierBranch val="init"/>
        </dgm:presLayoutVars>
      </dgm:prSet>
      <dgm:spPr/>
    </dgm:pt>
    <dgm:pt modelId="{8DAE1C64-5E85-F848-952A-A2B4AD3DA956}" type="pres">
      <dgm:prSet presAssocID="{0B58C660-688C-8945-8067-EB3EBCC44279}" presName="rootComposite" presStyleCnt="0"/>
      <dgm:spPr/>
    </dgm:pt>
    <dgm:pt modelId="{702F9CB6-DAA5-2642-8580-3C2F348BA590}" type="pres">
      <dgm:prSet presAssocID="{0B58C660-688C-8945-8067-EB3EBCC44279}" presName="rootText" presStyleLbl="node4" presStyleIdx="4" presStyleCnt="5">
        <dgm:presLayoutVars>
          <dgm:chPref val="3"/>
        </dgm:presLayoutVars>
      </dgm:prSet>
      <dgm:spPr/>
    </dgm:pt>
    <dgm:pt modelId="{B9CEDF77-6A75-3E48-92C4-4003594547F2}" type="pres">
      <dgm:prSet presAssocID="{0B58C660-688C-8945-8067-EB3EBCC44279}" presName="rootConnector" presStyleLbl="node4" presStyleIdx="4" presStyleCnt="5"/>
      <dgm:spPr/>
    </dgm:pt>
    <dgm:pt modelId="{140FA92D-C12D-3144-B7E6-58950AD943BA}" type="pres">
      <dgm:prSet presAssocID="{0B58C660-688C-8945-8067-EB3EBCC44279}" presName="hierChild4" presStyleCnt="0"/>
      <dgm:spPr/>
    </dgm:pt>
    <dgm:pt modelId="{266513BE-1066-244C-8DE2-75FFBB84674A}" type="pres">
      <dgm:prSet presAssocID="{0B58C660-688C-8945-8067-EB3EBCC44279}" presName="hierChild5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E6D7D901-1F8F-9D47-A6D5-8A15DE889545}" type="presOf" srcId="{0B58C660-688C-8945-8067-EB3EBCC44279}" destId="{702F9CB6-DAA5-2642-8580-3C2F348BA590}" srcOrd="0" destOrd="0" presId="urn:microsoft.com/office/officeart/2005/8/layout/orgChart1"/>
    <dgm:cxn modelId="{58C91C08-982D-5645-BC56-F114DE04906B}" type="presOf" srcId="{4199E498-FDF5-094A-A4CD-CF31807A737C}" destId="{7B245354-0CD8-FD4C-B95B-E807050D296F}" srcOrd="0" destOrd="0" presId="urn:microsoft.com/office/officeart/2005/8/layout/orgChart1"/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19CBC819-ED9C-6240-B10B-D3A4BFFC2210}" type="presOf" srcId="{8048495C-BB43-F64C-8C63-C3CAB470F9F3}" destId="{79311B1A-4BDE-3F4E-8A80-64AE61F2CF97}" srcOrd="1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30C72E3E-B7DE-9746-BD2A-0567007E383C}" srcId="{AB095B2A-9058-5A41-B870-FC96D7129BC9}" destId="{0B58C660-688C-8945-8067-EB3EBCC44279}" srcOrd="2" destOrd="0" parTransId="{379BAE07-64AE-CF4F-B5A2-2E2685F62E26}" sibTransId="{7B1803C8-D495-DB4F-9512-DCF19ED2FDC9}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8DC4E746-FDCC-0E41-B044-DC0FD3F796FF}" type="presOf" srcId="{7614740E-4862-1C41-B705-07363263088D}" destId="{5635BF46-4741-DE43-B3DA-D0E1E5116DBB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E0526458-94EB-7845-B0DE-707965B5619E}" srcId="{AB095B2A-9058-5A41-B870-FC96D7129BC9}" destId="{8048495C-BB43-F64C-8C63-C3CAB470F9F3}" srcOrd="0" destOrd="0" parTransId="{7614740E-4862-1C41-B705-07363263088D}" sibTransId="{F13F11BB-AB08-E144-9408-22FFF8D12286}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76B83E94-6DB7-B643-B6B9-FB8EFEBDF38A}" type="presOf" srcId="{8048495C-BB43-F64C-8C63-C3CAB470F9F3}" destId="{157C02AF-4320-5C4F-B2E6-A2BBB12F6AFB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50E92FA9-ABAE-FD41-827B-0859F58F1CD3}" srcId="{AB095B2A-9058-5A41-B870-FC96D7129BC9}" destId="{EFAA7AF5-7FE4-6C44-8B37-E21C3BCA8A37}" srcOrd="1" destOrd="0" parTransId="{4199E498-FDF5-094A-A4CD-CF31807A737C}" sibTransId="{CB7FDB36-FFBC-8B4D-A936-2F25A85EB75E}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23BD5E1-0E61-8740-B92F-5C2E9FF959D4}" type="presOf" srcId="{EFAA7AF5-7FE4-6C44-8B37-E21C3BCA8A37}" destId="{DAFFB768-1F97-DE45-BED2-8B9352B3CCE8}" srcOrd="0" destOrd="0" presId="urn:microsoft.com/office/officeart/2005/8/layout/orgChart1"/>
    <dgm:cxn modelId="{089C7BE3-8F40-5043-BB3B-EE4E82EC0950}" type="presOf" srcId="{0B58C660-688C-8945-8067-EB3EBCC44279}" destId="{B9CEDF77-6A75-3E48-92C4-4003594547F2}" srcOrd="1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E6DF61F7-BC9C-8F46-9E61-DC6871836E46}" type="presOf" srcId="{EFAA7AF5-7FE4-6C44-8B37-E21C3BCA8A37}" destId="{683665D8-0B84-C94C-BFD9-0E8D90406598}" srcOrd="1" destOrd="0" presId="urn:microsoft.com/office/officeart/2005/8/layout/orgChart1"/>
    <dgm:cxn modelId="{1FCE75FA-AE08-EE4A-8B4E-8B4A4748B1A3}" type="presOf" srcId="{379BAE07-64AE-CF4F-B5A2-2E2685F62E26}" destId="{B897E18B-9BDA-3F46-8170-C215F531CBD1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E4BD4F34-149D-FD4C-B769-BAE92213FB90}" type="presParOf" srcId="{F7CDAB75-6E3A-B947-9DCB-9681316510D2}" destId="{5635BF46-4741-DE43-B3DA-D0E1E5116DBB}" srcOrd="0" destOrd="0" presId="urn:microsoft.com/office/officeart/2005/8/layout/orgChart1"/>
    <dgm:cxn modelId="{27644874-B27C-7F45-A815-1479B2D7FCFB}" type="presParOf" srcId="{F7CDAB75-6E3A-B947-9DCB-9681316510D2}" destId="{D43B39BF-9763-9448-B8F8-C98BB0583CE6}" srcOrd="1" destOrd="0" presId="urn:microsoft.com/office/officeart/2005/8/layout/orgChart1"/>
    <dgm:cxn modelId="{14873702-E2B8-C841-8FED-98E66B73B4B4}" type="presParOf" srcId="{D43B39BF-9763-9448-B8F8-C98BB0583CE6}" destId="{8F1E3E48-587F-9047-BEDB-191CF290E663}" srcOrd="0" destOrd="0" presId="urn:microsoft.com/office/officeart/2005/8/layout/orgChart1"/>
    <dgm:cxn modelId="{422D181C-41F0-9649-BAD4-F6A9A1FBDF8B}" type="presParOf" srcId="{8F1E3E48-587F-9047-BEDB-191CF290E663}" destId="{157C02AF-4320-5C4F-B2E6-A2BBB12F6AFB}" srcOrd="0" destOrd="0" presId="urn:microsoft.com/office/officeart/2005/8/layout/orgChart1"/>
    <dgm:cxn modelId="{226258AE-97DE-F64A-8F2D-60E3A7405A99}" type="presParOf" srcId="{8F1E3E48-587F-9047-BEDB-191CF290E663}" destId="{79311B1A-4BDE-3F4E-8A80-64AE61F2CF97}" srcOrd="1" destOrd="0" presId="urn:microsoft.com/office/officeart/2005/8/layout/orgChart1"/>
    <dgm:cxn modelId="{30778E32-6BB6-AA4C-9B02-5DAD0C945F22}" type="presParOf" srcId="{D43B39BF-9763-9448-B8F8-C98BB0583CE6}" destId="{398187E5-933B-4B49-A12F-0A8702524F15}" srcOrd="1" destOrd="0" presId="urn:microsoft.com/office/officeart/2005/8/layout/orgChart1"/>
    <dgm:cxn modelId="{C6E68401-3501-5145-9E0B-F957423A075A}" type="presParOf" srcId="{D43B39BF-9763-9448-B8F8-C98BB0583CE6}" destId="{5482CF4C-C1C7-1746-8295-AA536D7AA6D4}" srcOrd="2" destOrd="0" presId="urn:microsoft.com/office/officeart/2005/8/layout/orgChart1"/>
    <dgm:cxn modelId="{891DDB11-ED6A-5345-92C7-BEDDDFAF7BE8}" type="presParOf" srcId="{F7CDAB75-6E3A-B947-9DCB-9681316510D2}" destId="{7B245354-0CD8-FD4C-B95B-E807050D296F}" srcOrd="2" destOrd="0" presId="urn:microsoft.com/office/officeart/2005/8/layout/orgChart1"/>
    <dgm:cxn modelId="{5C21BD5D-80BE-4443-94B2-C9AC09AB239B}" type="presParOf" srcId="{F7CDAB75-6E3A-B947-9DCB-9681316510D2}" destId="{0977A80A-FF52-544D-81D5-BD6D973D6170}" srcOrd="3" destOrd="0" presId="urn:microsoft.com/office/officeart/2005/8/layout/orgChart1"/>
    <dgm:cxn modelId="{B06BDFD0-A8F8-7B49-80D4-7248F82FCD10}" type="presParOf" srcId="{0977A80A-FF52-544D-81D5-BD6D973D6170}" destId="{7DA83453-BE73-2743-BB84-7AACE707C2AD}" srcOrd="0" destOrd="0" presId="urn:microsoft.com/office/officeart/2005/8/layout/orgChart1"/>
    <dgm:cxn modelId="{4AF8B6DB-1265-B24D-88B9-04D84908DA3F}" type="presParOf" srcId="{7DA83453-BE73-2743-BB84-7AACE707C2AD}" destId="{DAFFB768-1F97-DE45-BED2-8B9352B3CCE8}" srcOrd="0" destOrd="0" presId="urn:microsoft.com/office/officeart/2005/8/layout/orgChart1"/>
    <dgm:cxn modelId="{8674E745-7049-0E42-8D7B-93551D23A55F}" type="presParOf" srcId="{7DA83453-BE73-2743-BB84-7AACE707C2AD}" destId="{683665D8-0B84-C94C-BFD9-0E8D90406598}" srcOrd="1" destOrd="0" presId="urn:microsoft.com/office/officeart/2005/8/layout/orgChart1"/>
    <dgm:cxn modelId="{3A481611-271F-894D-9175-C4DF39BDBFAA}" type="presParOf" srcId="{0977A80A-FF52-544D-81D5-BD6D973D6170}" destId="{1D09E744-EC8E-2940-9322-BB463446DBB1}" srcOrd="1" destOrd="0" presId="urn:microsoft.com/office/officeart/2005/8/layout/orgChart1"/>
    <dgm:cxn modelId="{7431DEE5-C31C-B84A-9466-D955B8125F88}" type="presParOf" srcId="{0977A80A-FF52-544D-81D5-BD6D973D6170}" destId="{093DFDB3-A437-724A-9150-70269F07AAD8}" srcOrd="2" destOrd="0" presId="urn:microsoft.com/office/officeart/2005/8/layout/orgChart1"/>
    <dgm:cxn modelId="{C88BF52A-9669-A94E-8727-28C3A1806118}" type="presParOf" srcId="{F7CDAB75-6E3A-B947-9DCB-9681316510D2}" destId="{B897E18B-9BDA-3F46-8170-C215F531CBD1}" srcOrd="4" destOrd="0" presId="urn:microsoft.com/office/officeart/2005/8/layout/orgChart1"/>
    <dgm:cxn modelId="{3FA579BD-77F9-CD43-94A3-62A3464BD378}" type="presParOf" srcId="{F7CDAB75-6E3A-B947-9DCB-9681316510D2}" destId="{EFF0B64F-790D-194D-984A-33201388113C}" srcOrd="5" destOrd="0" presId="urn:microsoft.com/office/officeart/2005/8/layout/orgChart1"/>
    <dgm:cxn modelId="{F989E2C8-4725-2C4B-BEE5-5B65242DDC3F}" type="presParOf" srcId="{EFF0B64F-790D-194D-984A-33201388113C}" destId="{8DAE1C64-5E85-F848-952A-A2B4AD3DA956}" srcOrd="0" destOrd="0" presId="urn:microsoft.com/office/officeart/2005/8/layout/orgChart1"/>
    <dgm:cxn modelId="{ABF5BAD8-F3A3-2C4C-82FA-A65605BA1ED5}" type="presParOf" srcId="{8DAE1C64-5E85-F848-952A-A2B4AD3DA956}" destId="{702F9CB6-DAA5-2642-8580-3C2F348BA590}" srcOrd="0" destOrd="0" presId="urn:microsoft.com/office/officeart/2005/8/layout/orgChart1"/>
    <dgm:cxn modelId="{3F6FFE0F-4B8D-B24B-91FC-AF52C3DE3098}" type="presParOf" srcId="{8DAE1C64-5E85-F848-952A-A2B4AD3DA956}" destId="{B9CEDF77-6A75-3E48-92C4-4003594547F2}" srcOrd="1" destOrd="0" presId="urn:microsoft.com/office/officeart/2005/8/layout/orgChart1"/>
    <dgm:cxn modelId="{2DD8B1D4-0E38-3243-BAA9-312FE1C1D88A}" type="presParOf" srcId="{EFF0B64F-790D-194D-984A-33201388113C}" destId="{140FA92D-C12D-3144-B7E6-58950AD943BA}" srcOrd="1" destOrd="0" presId="urn:microsoft.com/office/officeart/2005/8/layout/orgChart1"/>
    <dgm:cxn modelId="{A4A56618-3F6A-5049-999F-E5169C4AA034}" type="presParOf" srcId="{EFF0B64F-790D-194D-984A-33201388113C}" destId="{266513BE-1066-244C-8DE2-75FFBB84674A}" srcOrd="2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“Set asides” for recreational, research, non-whiting, and EFP fisheries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/>
      <dgm:t>
        <a:bodyPr/>
        <a:lstStyle/>
        <a:p>
          <a:r>
            <a:rPr lang="en-US" dirty="0"/>
            <a:t>Remaining catch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Tribal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Non-tribal</a:t>
          </a:r>
          <a:br>
            <a:rPr lang="en-US" dirty="0"/>
          </a:br>
          <a:r>
            <a:rPr lang="en-US" dirty="0"/>
            <a:t>(LE whiting trawl fisheries)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Shoreside sector </a:t>
          </a:r>
        </a:p>
        <a:p>
          <a:r>
            <a:rPr lang="en-US" dirty="0"/>
            <a:t>(42%)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At-sea mothership sector (24%)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E7F962F2-348D-5445-B562-A9A941E2D9FD}">
      <dgm:prSet/>
      <dgm:spPr/>
      <dgm:t>
        <a:bodyPr/>
        <a:lstStyle/>
        <a:p>
          <a:r>
            <a:rPr lang="en-US" dirty="0"/>
            <a:t>At-sea catcher-processor sector (34%)</a:t>
          </a:r>
        </a:p>
      </dgm:t>
    </dgm:pt>
    <dgm:pt modelId="{E7E9415A-DAD3-9046-90EA-2181581E9526}" type="parTrans" cxnId="{C79E0FFB-F283-8140-AD50-824749BB29BB}">
      <dgm:prSet/>
      <dgm:spPr/>
      <dgm:t>
        <a:bodyPr/>
        <a:lstStyle/>
        <a:p>
          <a:endParaRPr lang="en-US"/>
        </a:p>
      </dgm:t>
    </dgm:pt>
    <dgm:pt modelId="{161BD83D-17AC-704A-B298-6A9183F40248}" type="sibTrans" cxnId="{C79E0FFB-F283-8140-AD50-824749BB29BB}">
      <dgm:prSet/>
      <dgm:spPr/>
      <dgm:t>
        <a:bodyPr/>
        <a:lstStyle/>
        <a:p>
          <a:endParaRPr lang="en-US"/>
        </a:p>
      </dgm:t>
    </dgm:pt>
    <dgm:pt modelId="{CB6333B3-41DB-1B46-9E29-D645984E985B}">
      <dgm:prSet/>
      <dgm:spPr/>
      <dgm:t>
        <a:bodyPr/>
        <a:lstStyle/>
        <a:p>
          <a:r>
            <a:rPr lang="en-US" dirty="0"/>
            <a:t>No more than 5% south of 42°N before start of shoreside sector north of 42°N</a:t>
          </a:r>
        </a:p>
      </dgm:t>
    </dgm:pt>
    <dgm:pt modelId="{CF560F3A-BD85-F64E-AAE0-189775FFA459}" type="parTrans" cxnId="{F0AE49F5-42D2-8143-81D0-AC0A712116AD}">
      <dgm:prSet/>
      <dgm:spPr/>
      <dgm:t>
        <a:bodyPr/>
        <a:lstStyle/>
        <a:p>
          <a:endParaRPr lang="en-US"/>
        </a:p>
      </dgm:t>
    </dgm:pt>
    <dgm:pt modelId="{E26D390B-AD6A-AC40-8B77-782E7E445765}" type="sibTrans" cxnId="{F0AE49F5-42D2-8143-81D0-AC0A712116AD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4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4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4"/>
      <dgm:spPr/>
    </dgm:pt>
    <dgm:pt modelId="{BAC1D11A-6EC1-B641-B497-29F2348E15EA}" type="pres">
      <dgm:prSet presAssocID="{B4906453-B2C5-2E40-BABC-9CE076A32550}" presName="hierChild4" presStyleCnt="0"/>
      <dgm:spPr/>
    </dgm:pt>
    <dgm:pt modelId="{6EC297C1-95F5-FE44-AEB2-C8A0D0B45996}" type="pres">
      <dgm:prSet presAssocID="{CF560F3A-BD85-F64E-AAE0-189775FFA459}" presName="Name37" presStyleLbl="parChTrans1D4" presStyleIdx="1" presStyleCnt="4"/>
      <dgm:spPr/>
    </dgm:pt>
    <dgm:pt modelId="{059BD479-1880-234A-83CE-B24E588188D3}" type="pres">
      <dgm:prSet presAssocID="{CB6333B3-41DB-1B46-9E29-D645984E985B}" presName="hierRoot2" presStyleCnt="0">
        <dgm:presLayoutVars>
          <dgm:hierBranch val="init"/>
        </dgm:presLayoutVars>
      </dgm:prSet>
      <dgm:spPr/>
    </dgm:pt>
    <dgm:pt modelId="{BE7FBB17-F009-164B-8AC0-42826CF33FC3}" type="pres">
      <dgm:prSet presAssocID="{CB6333B3-41DB-1B46-9E29-D645984E985B}" presName="rootComposite" presStyleCnt="0"/>
      <dgm:spPr/>
    </dgm:pt>
    <dgm:pt modelId="{171827E0-E6D1-E440-A5E4-254F18DD1333}" type="pres">
      <dgm:prSet presAssocID="{CB6333B3-41DB-1B46-9E29-D645984E985B}" presName="rootText" presStyleLbl="node4" presStyleIdx="1" presStyleCnt="4">
        <dgm:presLayoutVars>
          <dgm:chPref val="3"/>
        </dgm:presLayoutVars>
      </dgm:prSet>
      <dgm:spPr/>
    </dgm:pt>
    <dgm:pt modelId="{AB7CD54C-D31B-884C-B4B1-884DC8E46F36}" type="pres">
      <dgm:prSet presAssocID="{CB6333B3-41DB-1B46-9E29-D645984E985B}" presName="rootConnector" presStyleLbl="node4" presStyleIdx="1" presStyleCnt="4"/>
      <dgm:spPr/>
    </dgm:pt>
    <dgm:pt modelId="{5717C162-79A0-8248-8610-38DCFC9D4B7F}" type="pres">
      <dgm:prSet presAssocID="{CB6333B3-41DB-1B46-9E29-D645984E985B}" presName="hierChild4" presStyleCnt="0"/>
      <dgm:spPr/>
    </dgm:pt>
    <dgm:pt modelId="{CAF536E3-7FFE-CE4D-822C-8D9C8D46CF10}" type="pres">
      <dgm:prSet presAssocID="{CB6333B3-41DB-1B46-9E29-D645984E985B}" presName="hierChild5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2" presStyleCnt="4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4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4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E8B458E4-EAC2-C14F-9B9C-E71DD7D8F9AA}" type="pres">
      <dgm:prSet presAssocID="{E7E9415A-DAD3-9046-90EA-2181581E9526}" presName="Name37" presStyleLbl="parChTrans1D4" presStyleIdx="3" presStyleCnt="4"/>
      <dgm:spPr/>
    </dgm:pt>
    <dgm:pt modelId="{CC89CC38-5A0B-F640-AA27-6CA8D7DDC303}" type="pres">
      <dgm:prSet presAssocID="{E7F962F2-348D-5445-B562-A9A941E2D9FD}" presName="hierRoot2" presStyleCnt="0">
        <dgm:presLayoutVars>
          <dgm:hierBranch val="init"/>
        </dgm:presLayoutVars>
      </dgm:prSet>
      <dgm:spPr/>
    </dgm:pt>
    <dgm:pt modelId="{8FBBA057-AB7C-5645-878B-311445710E2C}" type="pres">
      <dgm:prSet presAssocID="{E7F962F2-348D-5445-B562-A9A941E2D9FD}" presName="rootComposite" presStyleCnt="0"/>
      <dgm:spPr/>
    </dgm:pt>
    <dgm:pt modelId="{69743CEE-5A29-D648-9CBC-39938712D346}" type="pres">
      <dgm:prSet presAssocID="{E7F962F2-348D-5445-B562-A9A941E2D9FD}" presName="rootText" presStyleLbl="node4" presStyleIdx="3" presStyleCnt="4">
        <dgm:presLayoutVars>
          <dgm:chPref val="3"/>
        </dgm:presLayoutVars>
      </dgm:prSet>
      <dgm:spPr/>
    </dgm:pt>
    <dgm:pt modelId="{2C48ED33-BC19-2341-AA84-8BE709A0EF1F}" type="pres">
      <dgm:prSet presAssocID="{E7F962F2-348D-5445-B562-A9A941E2D9FD}" presName="rootConnector" presStyleLbl="node4" presStyleIdx="3" presStyleCnt="4"/>
      <dgm:spPr/>
    </dgm:pt>
    <dgm:pt modelId="{E39237BC-4383-5042-8DA1-4C0555411571}" type="pres">
      <dgm:prSet presAssocID="{E7F962F2-348D-5445-B562-A9A941E2D9FD}" presName="hierChild4" presStyleCnt="0"/>
      <dgm:spPr/>
    </dgm:pt>
    <dgm:pt modelId="{CD170304-5EF9-8C44-A7BB-BCF5F21BAF34}" type="pres">
      <dgm:prSet presAssocID="{E7F962F2-348D-5445-B562-A9A941E2D9FD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BC5CFB31-3058-884F-B6CC-B16C05B47F32}" type="presOf" srcId="{E7F962F2-348D-5445-B562-A9A941E2D9FD}" destId="{69743CEE-5A29-D648-9CBC-39938712D346}" srcOrd="0" destOrd="0" presId="urn:microsoft.com/office/officeart/2005/8/layout/orgChart1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69A0B243-F17C-994E-8361-DDCDE3678BCD}" type="presOf" srcId="{CF560F3A-BD85-F64E-AAE0-189775FFA459}" destId="{6EC297C1-95F5-FE44-AEB2-C8A0D0B45996}" srcOrd="0" destOrd="0" presId="urn:microsoft.com/office/officeart/2005/8/layout/orgChart1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9C25ED53-BD62-F142-91BD-38BAA0613765}" type="presOf" srcId="{CB6333B3-41DB-1B46-9E29-D645984E985B}" destId="{171827E0-E6D1-E440-A5E4-254F18DD1333}" srcOrd="0" destOrd="0" presId="urn:microsoft.com/office/officeart/2005/8/layout/orgChart1"/>
    <dgm:cxn modelId="{DD428F5F-52D5-D641-B2A5-7E1E62EB76FC}" type="presOf" srcId="{E7F962F2-348D-5445-B562-A9A941E2D9FD}" destId="{2C48ED33-BC19-2341-AA84-8BE709A0EF1F}" srcOrd="1" destOrd="0" presId="urn:microsoft.com/office/officeart/2005/8/layout/orgChart1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71F4C9C5-3BC1-7E42-BB90-DE835CE3717F}" type="presOf" srcId="{CB6333B3-41DB-1B46-9E29-D645984E985B}" destId="{AB7CD54C-D31B-884C-B4B1-884DC8E46F36}" srcOrd="1" destOrd="0" presId="urn:microsoft.com/office/officeart/2005/8/layout/orgChart1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422F2AD3-D24C-BD4C-9C86-576223C121C7}" type="presOf" srcId="{E7E9415A-DAD3-9046-90EA-2181581E9526}" destId="{E8B458E4-EAC2-C14F-9B9C-E71DD7D8F9AA}" srcOrd="0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F0AE49F5-42D2-8143-81D0-AC0A712116AD}" srcId="{B4906453-B2C5-2E40-BABC-9CE076A32550}" destId="{CB6333B3-41DB-1B46-9E29-D645984E985B}" srcOrd="0" destOrd="0" parTransId="{CF560F3A-BD85-F64E-AAE0-189775FFA459}" sibTransId="{E26D390B-AD6A-AC40-8B77-782E7E445765}"/>
    <dgm:cxn modelId="{C79E0FFB-F283-8140-AD50-824749BB29BB}" srcId="{79614999-89A6-704D-B3C2-F1EA7D8B95D5}" destId="{E7F962F2-348D-5445-B562-A9A941E2D9FD}" srcOrd="2" destOrd="0" parTransId="{E7E9415A-DAD3-9046-90EA-2181581E9526}" sibTransId="{161BD83D-17AC-704A-B298-6A9183F40248}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88DF062A-D149-ED4A-8609-493C412A0F4D}" type="presParOf" srcId="{BAC1D11A-6EC1-B641-B497-29F2348E15EA}" destId="{6EC297C1-95F5-FE44-AEB2-C8A0D0B45996}" srcOrd="0" destOrd="0" presId="urn:microsoft.com/office/officeart/2005/8/layout/orgChart1"/>
    <dgm:cxn modelId="{E8277B24-ECB1-2A43-9787-7AA46B73081C}" type="presParOf" srcId="{BAC1D11A-6EC1-B641-B497-29F2348E15EA}" destId="{059BD479-1880-234A-83CE-B24E588188D3}" srcOrd="1" destOrd="0" presId="urn:microsoft.com/office/officeart/2005/8/layout/orgChart1"/>
    <dgm:cxn modelId="{5A26361E-C078-A649-BCE1-4C70BA5FA0F6}" type="presParOf" srcId="{059BD479-1880-234A-83CE-B24E588188D3}" destId="{BE7FBB17-F009-164B-8AC0-42826CF33FC3}" srcOrd="0" destOrd="0" presId="urn:microsoft.com/office/officeart/2005/8/layout/orgChart1"/>
    <dgm:cxn modelId="{2418404A-734F-344F-8A63-AE84A75ABEBF}" type="presParOf" srcId="{BE7FBB17-F009-164B-8AC0-42826CF33FC3}" destId="{171827E0-E6D1-E440-A5E4-254F18DD1333}" srcOrd="0" destOrd="0" presId="urn:microsoft.com/office/officeart/2005/8/layout/orgChart1"/>
    <dgm:cxn modelId="{EB992B68-B357-8A49-B8EF-0A970082A6F7}" type="presParOf" srcId="{BE7FBB17-F009-164B-8AC0-42826CF33FC3}" destId="{AB7CD54C-D31B-884C-B4B1-884DC8E46F36}" srcOrd="1" destOrd="0" presId="urn:microsoft.com/office/officeart/2005/8/layout/orgChart1"/>
    <dgm:cxn modelId="{1F07692F-0C5A-4A42-86C5-BF2BBA2CABE5}" type="presParOf" srcId="{059BD479-1880-234A-83CE-B24E588188D3}" destId="{5717C162-79A0-8248-8610-38DCFC9D4B7F}" srcOrd="1" destOrd="0" presId="urn:microsoft.com/office/officeart/2005/8/layout/orgChart1"/>
    <dgm:cxn modelId="{A153208A-973D-4A45-BE53-93BC3AF68302}" type="presParOf" srcId="{059BD479-1880-234A-83CE-B24E588188D3}" destId="{CAF536E3-7FFE-CE4D-822C-8D9C8D46CF10}" srcOrd="2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E19CE298-5CEC-684A-9973-0D4FCB6BBC4B}" type="presParOf" srcId="{DD4A08F9-7291-C94D-9E80-89FAAA6A1BB0}" destId="{E8B458E4-EAC2-C14F-9B9C-E71DD7D8F9AA}" srcOrd="4" destOrd="0" presId="urn:microsoft.com/office/officeart/2005/8/layout/orgChart1"/>
    <dgm:cxn modelId="{431D5658-ECF8-A14D-A28C-7DAA4AE9F799}" type="presParOf" srcId="{DD4A08F9-7291-C94D-9E80-89FAAA6A1BB0}" destId="{CC89CC38-5A0B-F640-AA27-6CA8D7DDC303}" srcOrd="5" destOrd="0" presId="urn:microsoft.com/office/officeart/2005/8/layout/orgChart1"/>
    <dgm:cxn modelId="{526BB080-939B-6B4B-AB50-BD82AB33DDB4}" type="presParOf" srcId="{CC89CC38-5A0B-F640-AA27-6CA8D7DDC303}" destId="{8FBBA057-AB7C-5645-878B-311445710E2C}" srcOrd="0" destOrd="0" presId="urn:microsoft.com/office/officeart/2005/8/layout/orgChart1"/>
    <dgm:cxn modelId="{43FEB9C7-3C3D-4644-94A7-DA37176A09C5}" type="presParOf" srcId="{8FBBA057-AB7C-5645-878B-311445710E2C}" destId="{69743CEE-5A29-D648-9CBC-39938712D346}" srcOrd="0" destOrd="0" presId="urn:microsoft.com/office/officeart/2005/8/layout/orgChart1"/>
    <dgm:cxn modelId="{810A8C55-0C37-E447-92C0-A90864FFBC3F}" type="presParOf" srcId="{8FBBA057-AB7C-5645-878B-311445710E2C}" destId="{2C48ED33-BC19-2341-AA84-8BE709A0EF1F}" srcOrd="1" destOrd="0" presId="urn:microsoft.com/office/officeart/2005/8/layout/orgChart1"/>
    <dgm:cxn modelId="{BF53AE26-2556-D844-8636-66BA763E0EA3}" type="presParOf" srcId="{CC89CC38-5A0B-F640-AA27-6CA8D7DDC303}" destId="{E39237BC-4383-5042-8DA1-4C0555411571}" srcOrd="1" destOrd="0" presId="urn:microsoft.com/office/officeart/2005/8/layout/orgChart1"/>
    <dgm:cxn modelId="{195F3119-E17C-704F-93A6-E11DAEB518E4}" type="presParOf" srcId="{CC89CC38-5A0B-F640-AA27-6CA8D7DDC303}" destId="{CD170304-5EF9-8C44-A7BB-BCF5F21BAF34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Canada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US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Sectors</a:t>
          </a:r>
        </a:p>
        <a:p>
          <a:r>
            <a:rPr lang="en-US" dirty="0"/>
            <a:t>98%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2CCDBE2D-CD40-D24F-A692-FE83BC737376}">
      <dgm:prSet/>
      <dgm:spPr/>
      <dgm:t>
        <a:bodyPr/>
        <a:lstStyle/>
        <a:p>
          <a:r>
            <a:rPr lang="en-US" dirty="0"/>
            <a:t>Common pool</a:t>
          </a:r>
        </a:p>
        <a:p>
          <a:r>
            <a:rPr lang="en-US" dirty="0"/>
            <a:t>2%</a:t>
          </a:r>
        </a:p>
      </dgm:t>
    </dgm:pt>
    <dgm:pt modelId="{93AE3849-A2CD-8046-A795-444A44946F8C}" type="parTrans" cxnId="{60777761-C2FF-3B4C-913E-D37383FF7609}">
      <dgm:prSet/>
      <dgm:spPr/>
      <dgm:t>
        <a:bodyPr/>
        <a:lstStyle/>
        <a:p>
          <a:endParaRPr lang="en-US"/>
        </a:p>
      </dgm:t>
    </dgm:pt>
    <dgm:pt modelId="{829D038D-2E1C-C640-9988-349FB302E2C4}" type="sibTrans" cxnId="{60777761-C2FF-3B4C-913E-D37383FF7609}">
      <dgm:prSet/>
      <dgm:spPr/>
      <dgm:t>
        <a:bodyPr/>
        <a:lstStyle/>
        <a:p>
          <a:endParaRPr lang="en-US"/>
        </a:p>
      </dgm:t>
    </dgm:pt>
    <dgm:pt modelId="{2FE9FC5E-B981-7E4D-AC92-D9EC6C36EDBC}">
      <dgm:prSet/>
      <dgm:spPr/>
      <dgm:t>
        <a:bodyPr/>
        <a:lstStyle/>
        <a:p>
          <a:r>
            <a:rPr lang="en-US" dirty="0"/>
            <a:t>Groundfish fleet</a:t>
          </a:r>
        </a:p>
      </dgm:t>
    </dgm:pt>
    <dgm:pt modelId="{C003559A-72E6-0749-BDE3-BF889B412637}" type="parTrans" cxnId="{3964FCF0-49E2-9A41-8B03-5C496E326386}">
      <dgm:prSet/>
      <dgm:spPr/>
      <dgm:t>
        <a:bodyPr/>
        <a:lstStyle/>
        <a:p>
          <a:endParaRPr lang="en-US"/>
        </a:p>
      </dgm:t>
    </dgm:pt>
    <dgm:pt modelId="{CC4EA00F-C96B-8D47-9443-F31FA82857F2}" type="sibTrans" cxnId="{3964FCF0-49E2-9A41-8B03-5C496E326386}">
      <dgm:prSet/>
      <dgm:spPr/>
      <dgm:t>
        <a:bodyPr/>
        <a:lstStyle/>
        <a:p>
          <a:endParaRPr lang="en-US"/>
        </a:p>
      </dgm:t>
    </dgm:pt>
    <dgm:pt modelId="{6F89CAE9-1F70-EA4D-84D9-D54DF2193B39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</a:t>
          </a:r>
        </a:p>
      </dgm:t>
    </dgm:pt>
    <dgm:pt modelId="{FC408433-B96C-AC4C-BE7A-38126ADC3D40}" type="parTrans" cxnId="{88DA5B47-1AA1-9A41-9F95-A57F71FD541C}">
      <dgm:prSet/>
      <dgm:spPr/>
      <dgm:t>
        <a:bodyPr/>
        <a:lstStyle/>
        <a:p>
          <a:endParaRPr lang="en-US"/>
        </a:p>
      </dgm:t>
    </dgm:pt>
    <dgm:pt modelId="{82CA3498-D8ED-DE4A-84BE-D67085A4ABF0}" type="sibTrans" cxnId="{88DA5B47-1AA1-9A41-9F95-A57F71FD541C}">
      <dgm:prSet/>
      <dgm:spPr/>
      <dgm:t>
        <a:bodyPr/>
        <a:lstStyle/>
        <a:p>
          <a:endParaRPr lang="en-US"/>
        </a:p>
      </dgm:t>
    </dgm:pt>
    <dgm:pt modelId="{B5176AD0-F8A2-DA46-B1FA-4527B63DC371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Midwater trawl</a:t>
          </a:r>
        </a:p>
      </dgm:t>
    </dgm:pt>
    <dgm:pt modelId="{B856E607-E32D-BF42-A4E4-48BD99633DB9}" type="parTrans" cxnId="{5E5D1CC1-AE32-7341-9849-70EC487D17AC}">
      <dgm:prSet/>
      <dgm:spPr/>
      <dgm:t>
        <a:bodyPr/>
        <a:lstStyle/>
        <a:p>
          <a:endParaRPr lang="en-US"/>
        </a:p>
      </dgm:t>
    </dgm:pt>
    <dgm:pt modelId="{6426784A-6863-5241-9DE8-8F1D9F82B2E5}" type="sibTrans" cxnId="{5E5D1CC1-AE32-7341-9849-70EC487D17AC}">
      <dgm:prSet/>
      <dgm:spPr/>
      <dgm:t>
        <a:bodyPr/>
        <a:lstStyle/>
        <a:p>
          <a:endParaRPr lang="en-US"/>
        </a:p>
      </dgm:t>
    </dgm:pt>
    <dgm:pt modelId="{2A4EE662-B9BC-7547-8163-8364D938A6B2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Scallop</a:t>
          </a:r>
        </a:p>
      </dgm:t>
    </dgm:pt>
    <dgm:pt modelId="{F9FF9888-25F4-D24A-9211-DBB8AF6E0144}" type="parTrans" cxnId="{3B383189-9008-1346-8EFB-E79F581E8DE4}">
      <dgm:prSet/>
      <dgm:spPr/>
      <dgm:t>
        <a:bodyPr/>
        <a:lstStyle/>
        <a:p>
          <a:endParaRPr lang="en-US"/>
        </a:p>
      </dgm:t>
    </dgm:pt>
    <dgm:pt modelId="{CCA01BA6-EEB2-9B48-8694-93021D332D56}" type="sibTrans" cxnId="{3B383189-9008-1346-8EFB-E79F581E8DE4}">
      <dgm:prSet/>
      <dgm:spPr/>
      <dgm:t>
        <a:bodyPr/>
        <a:lstStyle/>
        <a:p>
          <a:endParaRPr lang="en-US"/>
        </a:p>
      </dgm:t>
    </dgm:pt>
    <dgm:pt modelId="{A7FFA139-EA5B-E648-915D-A82C6F15FAEB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Small-mesh</a:t>
          </a:r>
        </a:p>
      </dgm:t>
    </dgm:pt>
    <dgm:pt modelId="{E6844DE7-8212-2C44-B849-EB6AE4918F5C}" type="parTrans" cxnId="{88F7D414-5F3E-8743-8A33-B74B0553248C}">
      <dgm:prSet/>
      <dgm:spPr/>
      <dgm:t>
        <a:bodyPr/>
        <a:lstStyle/>
        <a:p>
          <a:endParaRPr lang="en-US"/>
        </a:p>
      </dgm:t>
    </dgm:pt>
    <dgm:pt modelId="{B588E369-1C2B-744C-9AB2-E97EA7B728A2}" type="sibTrans" cxnId="{88F7D414-5F3E-8743-8A33-B74B0553248C}">
      <dgm:prSet/>
      <dgm:spPr/>
      <dgm:t>
        <a:bodyPr/>
        <a:lstStyle/>
        <a:p>
          <a:endParaRPr lang="en-US"/>
        </a:p>
      </dgm:t>
    </dgm:pt>
    <dgm:pt modelId="{30DA6232-BD8E-5F4F-A8ED-4ED38864497F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State waters</a:t>
          </a:r>
        </a:p>
      </dgm:t>
    </dgm:pt>
    <dgm:pt modelId="{71D92B89-6A5E-E542-8591-4B2F11A97254}" type="parTrans" cxnId="{52EC1DBF-EEFE-4741-89F1-91EB221152DA}">
      <dgm:prSet/>
      <dgm:spPr/>
      <dgm:t>
        <a:bodyPr/>
        <a:lstStyle/>
        <a:p>
          <a:endParaRPr lang="en-US"/>
        </a:p>
      </dgm:t>
    </dgm:pt>
    <dgm:pt modelId="{FBDB0781-D2D0-434A-A4BB-47E69FDC321A}" type="sibTrans" cxnId="{52EC1DBF-EEFE-4741-89F1-91EB221152DA}">
      <dgm:prSet/>
      <dgm:spPr/>
      <dgm:t>
        <a:bodyPr/>
        <a:lstStyle/>
        <a:p>
          <a:endParaRPr lang="en-US"/>
        </a:p>
      </dgm:t>
    </dgm:pt>
    <dgm:pt modelId="{D71C3EFF-5585-4B49-BAF2-8864DED31D83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 sub-component</a:t>
          </a:r>
        </a:p>
      </dgm:t>
    </dgm:pt>
    <dgm:pt modelId="{4C7B449E-5536-4341-B3FF-E0C1F45A0CAE}" type="parTrans" cxnId="{36E01A31-E288-C74C-8E1B-6030E871A8FF}">
      <dgm:prSet/>
      <dgm:spPr/>
      <dgm:t>
        <a:bodyPr/>
        <a:lstStyle/>
        <a:p>
          <a:endParaRPr lang="en-US"/>
        </a:p>
      </dgm:t>
    </dgm:pt>
    <dgm:pt modelId="{61B98C61-0FB9-EC42-AE97-21C0C097425F}" type="sibTrans" cxnId="{36E01A31-E288-C74C-8E1B-6030E871A8FF}">
      <dgm:prSet/>
      <dgm:spPr/>
      <dgm:t>
        <a:bodyPr/>
        <a:lstStyle/>
        <a:p>
          <a:endParaRPr lang="en-US"/>
        </a:p>
      </dgm:t>
    </dgm:pt>
    <dgm:pt modelId="{18972EAA-2B0D-7948-96EA-38856287373F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1</a:t>
          </a:r>
        </a:p>
      </dgm:t>
    </dgm:pt>
    <dgm:pt modelId="{0D7520A2-E15D-C54E-84C4-5E480DE0C43D}" type="parTrans" cxnId="{94B900C6-7AA3-6443-96EC-9AC202D4158C}">
      <dgm:prSet/>
      <dgm:spPr/>
      <dgm:t>
        <a:bodyPr/>
        <a:lstStyle/>
        <a:p>
          <a:endParaRPr lang="en-US"/>
        </a:p>
      </dgm:t>
    </dgm:pt>
    <dgm:pt modelId="{0FA4D2B8-6B5C-D441-8065-3E0646FBF080}" type="sibTrans" cxnId="{94B900C6-7AA3-6443-96EC-9AC202D4158C}">
      <dgm:prSet/>
      <dgm:spPr/>
      <dgm:t>
        <a:bodyPr/>
        <a:lstStyle/>
        <a:p>
          <a:endParaRPr lang="en-US"/>
        </a:p>
      </dgm:t>
    </dgm:pt>
    <dgm:pt modelId="{2E6B4BCE-860A-8449-B8E5-DBE0F8F63945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2</a:t>
          </a:r>
        </a:p>
      </dgm:t>
    </dgm:pt>
    <dgm:pt modelId="{89704A14-8E5F-A34A-A3CD-CED1207FB450}" type="parTrans" cxnId="{247284B1-B86E-CC46-AC22-967CF8BE19C6}">
      <dgm:prSet/>
      <dgm:spPr/>
      <dgm:t>
        <a:bodyPr/>
        <a:lstStyle/>
        <a:p>
          <a:endParaRPr lang="en-US"/>
        </a:p>
      </dgm:t>
    </dgm:pt>
    <dgm:pt modelId="{E2881B84-3CF8-2F48-AF09-8F9ECB443C2B}" type="sibTrans" cxnId="{247284B1-B86E-CC46-AC22-967CF8BE19C6}">
      <dgm:prSet/>
      <dgm:spPr/>
      <dgm:t>
        <a:bodyPr/>
        <a:lstStyle/>
        <a:p>
          <a:endParaRPr lang="en-US"/>
        </a:p>
      </dgm:t>
    </dgm:pt>
    <dgm:pt modelId="{BECB6D06-3BCB-CA4A-A6E6-9A54D7F3FE6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3</a:t>
          </a:r>
        </a:p>
      </dgm:t>
    </dgm:pt>
    <dgm:pt modelId="{1AC83564-0235-524A-83D7-648976A6081D}" type="parTrans" cxnId="{DEB0B801-AB2C-F84C-A582-4A099C335962}">
      <dgm:prSet/>
      <dgm:spPr/>
      <dgm:t>
        <a:bodyPr/>
        <a:lstStyle/>
        <a:p>
          <a:endParaRPr lang="en-US"/>
        </a:p>
      </dgm:t>
    </dgm:pt>
    <dgm:pt modelId="{72DAE25A-4CDF-3840-BED8-FA7090DD946F}" type="sibTrans" cxnId="{DEB0B801-AB2C-F84C-A582-4A099C335962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09707D4-B620-4847-BC5D-565DAE8F8A8E}" type="pres">
      <dgm:prSet presAssocID="{C003559A-72E6-0749-BDE3-BF889B412637}" presName="Name37" presStyleLbl="parChTrans1D3" presStyleIdx="0" presStyleCnt="2"/>
      <dgm:spPr/>
    </dgm:pt>
    <dgm:pt modelId="{FC994287-6423-414D-8B6F-E735EF4A424D}" type="pres">
      <dgm:prSet presAssocID="{2FE9FC5E-B981-7E4D-AC92-D9EC6C36EDBC}" presName="hierRoot2" presStyleCnt="0">
        <dgm:presLayoutVars>
          <dgm:hierBranch val="init"/>
        </dgm:presLayoutVars>
      </dgm:prSet>
      <dgm:spPr/>
    </dgm:pt>
    <dgm:pt modelId="{F2996065-351F-A74D-A9DA-947B66984552}" type="pres">
      <dgm:prSet presAssocID="{2FE9FC5E-B981-7E4D-AC92-D9EC6C36EDBC}" presName="rootComposite" presStyleCnt="0"/>
      <dgm:spPr/>
    </dgm:pt>
    <dgm:pt modelId="{AD66414D-5913-8141-80C0-4FB3C7BAF0CE}" type="pres">
      <dgm:prSet presAssocID="{2FE9FC5E-B981-7E4D-AC92-D9EC6C36EDBC}" presName="rootText" presStyleLbl="node3" presStyleIdx="0" presStyleCnt="2">
        <dgm:presLayoutVars>
          <dgm:chPref val="3"/>
        </dgm:presLayoutVars>
      </dgm:prSet>
      <dgm:spPr/>
    </dgm:pt>
    <dgm:pt modelId="{C75AD5A6-D0B5-684D-AB5F-D8530F598897}" type="pres">
      <dgm:prSet presAssocID="{2FE9FC5E-B981-7E4D-AC92-D9EC6C36EDBC}" presName="rootConnector" presStyleLbl="node3" presStyleIdx="0" presStyleCnt="2"/>
      <dgm:spPr/>
    </dgm:pt>
    <dgm:pt modelId="{0320552A-0030-7641-9D3B-29CC26196C50}" type="pres">
      <dgm:prSet presAssocID="{2FE9FC5E-B981-7E4D-AC92-D9EC6C36EDBC}" presName="hierChild4" presStyleCnt="0"/>
      <dgm:spPr/>
    </dgm:pt>
    <dgm:pt modelId="{C5FB34AA-1850-7C43-8D49-7F6B278CC5F6}" type="pres">
      <dgm:prSet presAssocID="{E556DC90-8D75-2441-B3C4-349E1945C094}" presName="Name37" presStyleLbl="parChTrans1D4" presStyleIdx="0" presStyleCnt="1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4" presStyleIdx="0" presStyleCnt="12" custLinFactX="21055" custLinFactNeighborX="100000" custLinFactNeighborY="11058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4" presStyleIdx="0" presStyleCnt="1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4" presStyleIdx="1" presStyleCnt="1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4" presStyleIdx="1" presStyleCnt="12" custLinFactX="-21100" custLinFactNeighborX="-100000" custLinFactNeighborY="11058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4" presStyleIdx="1" presStyleCnt="12"/>
      <dgm:spPr/>
    </dgm:pt>
    <dgm:pt modelId="{DD4A08F9-7291-C94D-9E80-89FAAA6A1BB0}" type="pres">
      <dgm:prSet presAssocID="{79614999-89A6-704D-B3C2-F1EA7D8B95D5}" presName="hierChild4" presStyleCnt="0"/>
      <dgm:spPr/>
    </dgm:pt>
    <dgm:pt modelId="{7ACE4531-6AE8-B34E-9C1D-CD7C1B494F83}" type="pres">
      <dgm:prSet presAssocID="{AA12967A-F772-9A4F-A2E7-1989A4D64F03}" presName="Name37" presStyleLbl="parChTrans1D4" presStyleIdx="2" presStyleCnt="12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12" custLinFactNeighborX="-5877" custLinFactNeighborY="82408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12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73235BC4-4C36-5C4D-B2E3-B8FC51498EBE}" type="pres">
      <dgm:prSet presAssocID="{93AE3849-A2CD-8046-A795-444A44946F8C}" presName="Name37" presStyleLbl="parChTrans1D4" presStyleIdx="3" presStyleCnt="12"/>
      <dgm:spPr/>
    </dgm:pt>
    <dgm:pt modelId="{989D0B30-BEE5-DC44-A393-9373997F2DBE}" type="pres">
      <dgm:prSet presAssocID="{2CCDBE2D-CD40-D24F-A692-FE83BC737376}" presName="hierRoot2" presStyleCnt="0">
        <dgm:presLayoutVars>
          <dgm:hierBranch val="init"/>
        </dgm:presLayoutVars>
      </dgm:prSet>
      <dgm:spPr/>
    </dgm:pt>
    <dgm:pt modelId="{D64D93A6-60A8-AE41-914B-616E8C001FC8}" type="pres">
      <dgm:prSet presAssocID="{2CCDBE2D-CD40-D24F-A692-FE83BC737376}" presName="rootComposite" presStyleCnt="0"/>
      <dgm:spPr/>
    </dgm:pt>
    <dgm:pt modelId="{15104183-150F-E043-AA68-16E356119BBD}" type="pres">
      <dgm:prSet presAssocID="{2CCDBE2D-CD40-D24F-A692-FE83BC737376}" presName="rootText" presStyleLbl="node4" presStyleIdx="3" presStyleCnt="12" custLinFactX="-100000" custLinFactNeighborX="-148804" custLinFactNeighborY="81944">
        <dgm:presLayoutVars>
          <dgm:chPref val="3"/>
        </dgm:presLayoutVars>
      </dgm:prSet>
      <dgm:spPr/>
    </dgm:pt>
    <dgm:pt modelId="{3B3C0869-08D5-3E47-8C46-157936E143D7}" type="pres">
      <dgm:prSet presAssocID="{2CCDBE2D-CD40-D24F-A692-FE83BC737376}" presName="rootConnector" presStyleLbl="node4" presStyleIdx="3" presStyleCnt="12"/>
      <dgm:spPr/>
    </dgm:pt>
    <dgm:pt modelId="{11D6F82A-7ED8-CB4C-A4DB-F60DB0437A43}" type="pres">
      <dgm:prSet presAssocID="{2CCDBE2D-CD40-D24F-A692-FE83BC737376}" presName="hierChild4" presStyleCnt="0"/>
      <dgm:spPr/>
    </dgm:pt>
    <dgm:pt modelId="{1D06E6BC-90BC-3C4F-8E5F-CD3961316B04}" type="pres">
      <dgm:prSet presAssocID="{0D7520A2-E15D-C54E-84C4-5E480DE0C43D}" presName="Name37" presStyleLbl="parChTrans1D4" presStyleIdx="4" presStyleCnt="12"/>
      <dgm:spPr/>
    </dgm:pt>
    <dgm:pt modelId="{B6CF37C9-49D9-8649-9D26-BE01B1EA3A6F}" type="pres">
      <dgm:prSet presAssocID="{18972EAA-2B0D-7948-96EA-38856287373F}" presName="hierRoot2" presStyleCnt="0">
        <dgm:presLayoutVars>
          <dgm:hierBranch val="init"/>
        </dgm:presLayoutVars>
      </dgm:prSet>
      <dgm:spPr/>
    </dgm:pt>
    <dgm:pt modelId="{01FD91A1-77CD-EC42-A9C1-DCBA1C9CF0FA}" type="pres">
      <dgm:prSet presAssocID="{18972EAA-2B0D-7948-96EA-38856287373F}" presName="rootComposite" presStyleCnt="0"/>
      <dgm:spPr/>
    </dgm:pt>
    <dgm:pt modelId="{8070880A-6D9D-3E45-BBA5-857722588F19}" type="pres">
      <dgm:prSet presAssocID="{18972EAA-2B0D-7948-96EA-38856287373F}" presName="rootText" presStyleLbl="node4" presStyleIdx="4" presStyleCnt="12" custLinFactX="-198285" custLinFactNeighborX="-200000" custLinFactNeighborY="63386">
        <dgm:presLayoutVars>
          <dgm:chPref val="3"/>
        </dgm:presLayoutVars>
      </dgm:prSet>
      <dgm:spPr/>
    </dgm:pt>
    <dgm:pt modelId="{87189835-0967-8044-A641-DF494EDED7FD}" type="pres">
      <dgm:prSet presAssocID="{18972EAA-2B0D-7948-96EA-38856287373F}" presName="rootConnector" presStyleLbl="node4" presStyleIdx="4" presStyleCnt="12"/>
      <dgm:spPr/>
    </dgm:pt>
    <dgm:pt modelId="{670BD775-5E96-2040-AB67-45AFD6D52133}" type="pres">
      <dgm:prSet presAssocID="{18972EAA-2B0D-7948-96EA-38856287373F}" presName="hierChild4" presStyleCnt="0"/>
      <dgm:spPr/>
    </dgm:pt>
    <dgm:pt modelId="{7A2021B6-E5D2-C743-9D15-423C7B6516AB}" type="pres">
      <dgm:prSet presAssocID="{18972EAA-2B0D-7948-96EA-38856287373F}" presName="hierChild5" presStyleCnt="0"/>
      <dgm:spPr/>
    </dgm:pt>
    <dgm:pt modelId="{6CD4CCA3-ADBD-DA47-BDCB-B2C4609F041A}" type="pres">
      <dgm:prSet presAssocID="{89704A14-8E5F-A34A-A3CD-CED1207FB450}" presName="Name37" presStyleLbl="parChTrans1D4" presStyleIdx="5" presStyleCnt="12"/>
      <dgm:spPr/>
    </dgm:pt>
    <dgm:pt modelId="{517B9393-14E4-064D-A2A3-CB0F0F7E0437}" type="pres">
      <dgm:prSet presAssocID="{2E6B4BCE-860A-8449-B8E5-DBE0F8F63945}" presName="hierRoot2" presStyleCnt="0">
        <dgm:presLayoutVars>
          <dgm:hierBranch val="init"/>
        </dgm:presLayoutVars>
      </dgm:prSet>
      <dgm:spPr/>
    </dgm:pt>
    <dgm:pt modelId="{124AD52B-5E42-C84E-A341-BCC4B1D9EF6A}" type="pres">
      <dgm:prSet presAssocID="{2E6B4BCE-860A-8449-B8E5-DBE0F8F63945}" presName="rootComposite" presStyleCnt="0"/>
      <dgm:spPr/>
    </dgm:pt>
    <dgm:pt modelId="{7E75A885-90A3-2F4E-871B-4C65946DDE1A}" type="pres">
      <dgm:prSet presAssocID="{2E6B4BCE-860A-8449-B8E5-DBE0F8F63945}" presName="rootText" presStyleLbl="node4" presStyleIdx="5" presStyleCnt="12" custLinFactX="-100000" custLinFactNeighborX="-137001" custLinFactNeighborY="866">
        <dgm:presLayoutVars>
          <dgm:chPref val="3"/>
        </dgm:presLayoutVars>
      </dgm:prSet>
      <dgm:spPr/>
    </dgm:pt>
    <dgm:pt modelId="{51C085B7-6160-BF42-9AC9-8AFAF050F94D}" type="pres">
      <dgm:prSet presAssocID="{2E6B4BCE-860A-8449-B8E5-DBE0F8F63945}" presName="rootConnector" presStyleLbl="node4" presStyleIdx="5" presStyleCnt="12"/>
      <dgm:spPr/>
    </dgm:pt>
    <dgm:pt modelId="{DE16C8EC-ABD7-3C4A-9231-76BB951A8DFF}" type="pres">
      <dgm:prSet presAssocID="{2E6B4BCE-860A-8449-B8E5-DBE0F8F63945}" presName="hierChild4" presStyleCnt="0"/>
      <dgm:spPr/>
    </dgm:pt>
    <dgm:pt modelId="{507A89A8-43AA-CF4B-8D65-7411DF9F596A}" type="pres">
      <dgm:prSet presAssocID="{2E6B4BCE-860A-8449-B8E5-DBE0F8F63945}" presName="hierChild5" presStyleCnt="0"/>
      <dgm:spPr/>
    </dgm:pt>
    <dgm:pt modelId="{CB42EF46-0B58-914A-BA03-E1340278B5F7}" type="pres">
      <dgm:prSet presAssocID="{1AC83564-0235-524A-83D7-648976A6081D}" presName="Name37" presStyleLbl="parChTrans1D4" presStyleIdx="6" presStyleCnt="12"/>
      <dgm:spPr/>
    </dgm:pt>
    <dgm:pt modelId="{438DA038-97C9-7C46-BDCA-2F7FD586B32E}" type="pres">
      <dgm:prSet presAssocID="{BECB6D06-3BCB-CA4A-A6E6-9A54D7F3FE6A}" presName="hierRoot2" presStyleCnt="0">
        <dgm:presLayoutVars>
          <dgm:hierBranch val="init"/>
        </dgm:presLayoutVars>
      </dgm:prSet>
      <dgm:spPr/>
    </dgm:pt>
    <dgm:pt modelId="{05518DDD-02BA-D241-97CF-B19827BFEA58}" type="pres">
      <dgm:prSet presAssocID="{BECB6D06-3BCB-CA4A-A6E6-9A54D7F3FE6A}" presName="rootComposite" presStyleCnt="0"/>
      <dgm:spPr/>
    </dgm:pt>
    <dgm:pt modelId="{758C4E8E-D5A9-C842-A8AD-147A5CCD7FC5}" type="pres">
      <dgm:prSet presAssocID="{BECB6D06-3BCB-CA4A-A6E6-9A54D7F3FE6A}" presName="rootText" presStyleLbl="node4" presStyleIdx="6" presStyleCnt="12" custLinFactX="-198284" custLinFactNeighborX="-200000" custLinFactNeighborY="-52815">
        <dgm:presLayoutVars>
          <dgm:chPref val="3"/>
        </dgm:presLayoutVars>
      </dgm:prSet>
      <dgm:spPr/>
    </dgm:pt>
    <dgm:pt modelId="{E5DDF00B-8072-A24E-966D-A191534B7861}" type="pres">
      <dgm:prSet presAssocID="{BECB6D06-3BCB-CA4A-A6E6-9A54D7F3FE6A}" presName="rootConnector" presStyleLbl="node4" presStyleIdx="6" presStyleCnt="12"/>
      <dgm:spPr/>
    </dgm:pt>
    <dgm:pt modelId="{AF889728-0E8C-1141-875A-81B66A5FF213}" type="pres">
      <dgm:prSet presAssocID="{BECB6D06-3BCB-CA4A-A6E6-9A54D7F3FE6A}" presName="hierChild4" presStyleCnt="0"/>
      <dgm:spPr/>
    </dgm:pt>
    <dgm:pt modelId="{5A02502F-7D60-0E40-8220-5D0AAFD036EE}" type="pres">
      <dgm:prSet presAssocID="{BECB6D06-3BCB-CA4A-A6E6-9A54D7F3FE6A}" presName="hierChild5" presStyleCnt="0"/>
      <dgm:spPr/>
    </dgm:pt>
    <dgm:pt modelId="{05DCE06A-5FB5-334E-A7EE-35785F1548BC}" type="pres">
      <dgm:prSet presAssocID="{2CCDBE2D-CD40-D24F-A692-FE83BC737376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95EF57AA-C6E2-B74F-BB25-D4A1338ECE49}" type="pres">
      <dgm:prSet presAssocID="{2FE9FC5E-B981-7E4D-AC92-D9EC6C36EDBC}" presName="hierChild5" presStyleCnt="0"/>
      <dgm:spPr/>
    </dgm:pt>
    <dgm:pt modelId="{C3A94117-F689-C948-8150-BA2468B3B468}" type="pres">
      <dgm:prSet presAssocID="{FC408433-B96C-AC4C-BE7A-38126ADC3D40}" presName="Name37" presStyleLbl="parChTrans1D3" presStyleIdx="1" presStyleCnt="2"/>
      <dgm:spPr/>
    </dgm:pt>
    <dgm:pt modelId="{0F4ADD66-8B67-DE41-A040-7E1966FA625A}" type="pres">
      <dgm:prSet presAssocID="{6F89CAE9-1F70-EA4D-84D9-D54DF2193B39}" presName="hierRoot2" presStyleCnt="0">
        <dgm:presLayoutVars>
          <dgm:hierBranch val="init"/>
        </dgm:presLayoutVars>
      </dgm:prSet>
      <dgm:spPr/>
    </dgm:pt>
    <dgm:pt modelId="{2F4C40CD-AAB2-A849-B2C8-353925174737}" type="pres">
      <dgm:prSet presAssocID="{6F89CAE9-1F70-EA4D-84D9-D54DF2193B39}" presName="rootComposite" presStyleCnt="0"/>
      <dgm:spPr/>
    </dgm:pt>
    <dgm:pt modelId="{C97AE745-CC77-1F47-B480-5D52ACC033D5}" type="pres">
      <dgm:prSet presAssocID="{6F89CAE9-1F70-EA4D-84D9-D54DF2193B39}" presName="rootText" presStyleLbl="node3" presStyleIdx="1" presStyleCnt="2">
        <dgm:presLayoutVars>
          <dgm:chPref val="3"/>
        </dgm:presLayoutVars>
      </dgm:prSet>
      <dgm:spPr/>
    </dgm:pt>
    <dgm:pt modelId="{B1C82148-B214-6748-AC9F-7A6509A56F5E}" type="pres">
      <dgm:prSet presAssocID="{6F89CAE9-1F70-EA4D-84D9-D54DF2193B39}" presName="rootConnector" presStyleLbl="node3" presStyleIdx="1" presStyleCnt="2"/>
      <dgm:spPr/>
    </dgm:pt>
    <dgm:pt modelId="{8DD93B25-D891-C645-8839-25EF2CE402ED}" type="pres">
      <dgm:prSet presAssocID="{6F89CAE9-1F70-EA4D-84D9-D54DF2193B39}" presName="hierChild4" presStyleCnt="0"/>
      <dgm:spPr/>
    </dgm:pt>
    <dgm:pt modelId="{B0DFBA58-285D-1D49-9D33-7C487279F8B2}" type="pres">
      <dgm:prSet presAssocID="{B856E607-E32D-BF42-A4E4-48BD99633DB9}" presName="Name37" presStyleLbl="parChTrans1D4" presStyleIdx="7" presStyleCnt="12"/>
      <dgm:spPr/>
    </dgm:pt>
    <dgm:pt modelId="{4CC16E5D-DD5E-404F-8D18-F0F0AEF70D09}" type="pres">
      <dgm:prSet presAssocID="{B5176AD0-F8A2-DA46-B1FA-4527B63DC371}" presName="hierRoot2" presStyleCnt="0">
        <dgm:presLayoutVars>
          <dgm:hierBranch val="init"/>
        </dgm:presLayoutVars>
      </dgm:prSet>
      <dgm:spPr/>
    </dgm:pt>
    <dgm:pt modelId="{57ABA32F-162F-D145-809A-3818679D14A2}" type="pres">
      <dgm:prSet presAssocID="{B5176AD0-F8A2-DA46-B1FA-4527B63DC371}" presName="rootComposite" presStyleCnt="0"/>
      <dgm:spPr/>
    </dgm:pt>
    <dgm:pt modelId="{CAA7EF78-4902-E245-8C22-2198A88A5FFF}" type="pres">
      <dgm:prSet presAssocID="{B5176AD0-F8A2-DA46-B1FA-4527B63DC371}" presName="rootText" presStyleLbl="node4" presStyleIdx="7" presStyleCnt="12">
        <dgm:presLayoutVars>
          <dgm:chPref val="3"/>
        </dgm:presLayoutVars>
      </dgm:prSet>
      <dgm:spPr/>
    </dgm:pt>
    <dgm:pt modelId="{ECFBCE6C-78B3-A947-B861-402EAB14070E}" type="pres">
      <dgm:prSet presAssocID="{B5176AD0-F8A2-DA46-B1FA-4527B63DC371}" presName="rootConnector" presStyleLbl="node4" presStyleIdx="7" presStyleCnt="12"/>
      <dgm:spPr/>
    </dgm:pt>
    <dgm:pt modelId="{7A7F3B2F-5881-C246-A71B-76FABFC0B005}" type="pres">
      <dgm:prSet presAssocID="{B5176AD0-F8A2-DA46-B1FA-4527B63DC371}" presName="hierChild4" presStyleCnt="0"/>
      <dgm:spPr/>
    </dgm:pt>
    <dgm:pt modelId="{EF3ACCA5-8CAA-9D4B-9C92-52E791BB3A06}" type="pres">
      <dgm:prSet presAssocID="{B5176AD0-F8A2-DA46-B1FA-4527B63DC371}" presName="hierChild5" presStyleCnt="0"/>
      <dgm:spPr/>
    </dgm:pt>
    <dgm:pt modelId="{B47AB7B8-6B72-C449-BF2A-7837270302BB}" type="pres">
      <dgm:prSet presAssocID="{F9FF9888-25F4-D24A-9211-DBB8AF6E0144}" presName="Name37" presStyleLbl="parChTrans1D4" presStyleIdx="8" presStyleCnt="12"/>
      <dgm:spPr/>
    </dgm:pt>
    <dgm:pt modelId="{8829B229-91C6-284A-A193-80A3F80970C6}" type="pres">
      <dgm:prSet presAssocID="{2A4EE662-B9BC-7547-8163-8364D938A6B2}" presName="hierRoot2" presStyleCnt="0">
        <dgm:presLayoutVars>
          <dgm:hierBranch val="init"/>
        </dgm:presLayoutVars>
      </dgm:prSet>
      <dgm:spPr/>
    </dgm:pt>
    <dgm:pt modelId="{2D90C8B9-77C2-504F-828D-22152A316E6F}" type="pres">
      <dgm:prSet presAssocID="{2A4EE662-B9BC-7547-8163-8364D938A6B2}" presName="rootComposite" presStyleCnt="0"/>
      <dgm:spPr/>
    </dgm:pt>
    <dgm:pt modelId="{8FDD0EE8-1D2D-2A4F-9C58-B79EC28712EF}" type="pres">
      <dgm:prSet presAssocID="{2A4EE662-B9BC-7547-8163-8364D938A6B2}" presName="rootText" presStyleLbl="node4" presStyleIdx="8" presStyleCnt="12">
        <dgm:presLayoutVars>
          <dgm:chPref val="3"/>
        </dgm:presLayoutVars>
      </dgm:prSet>
      <dgm:spPr/>
    </dgm:pt>
    <dgm:pt modelId="{126BB115-96D0-2748-8C7B-3A504BC4DAD2}" type="pres">
      <dgm:prSet presAssocID="{2A4EE662-B9BC-7547-8163-8364D938A6B2}" presName="rootConnector" presStyleLbl="node4" presStyleIdx="8" presStyleCnt="12"/>
      <dgm:spPr/>
    </dgm:pt>
    <dgm:pt modelId="{BE44AA79-4542-9F40-8DA0-6406DA7955E8}" type="pres">
      <dgm:prSet presAssocID="{2A4EE662-B9BC-7547-8163-8364D938A6B2}" presName="hierChild4" presStyleCnt="0"/>
      <dgm:spPr/>
    </dgm:pt>
    <dgm:pt modelId="{25BAA757-8ED0-F54C-A3B6-B7CB1A6E6018}" type="pres">
      <dgm:prSet presAssocID="{2A4EE662-B9BC-7547-8163-8364D938A6B2}" presName="hierChild5" presStyleCnt="0"/>
      <dgm:spPr/>
    </dgm:pt>
    <dgm:pt modelId="{12AC7B23-8B0F-3747-8CD9-49A4988E7B4D}" type="pres">
      <dgm:prSet presAssocID="{E6844DE7-8212-2C44-B849-EB6AE4918F5C}" presName="Name37" presStyleLbl="parChTrans1D4" presStyleIdx="9" presStyleCnt="12"/>
      <dgm:spPr/>
    </dgm:pt>
    <dgm:pt modelId="{4E5DB618-5CFF-724E-8984-B3A726976438}" type="pres">
      <dgm:prSet presAssocID="{A7FFA139-EA5B-E648-915D-A82C6F15FAEB}" presName="hierRoot2" presStyleCnt="0">
        <dgm:presLayoutVars>
          <dgm:hierBranch val="init"/>
        </dgm:presLayoutVars>
      </dgm:prSet>
      <dgm:spPr/>
    </dgm:pt>
    <dgm:pt modelId="{3A9792A9-888C-244C-80CB-9C058C67C28A}" type="pres">
      <dgm:prSet presAssocID="{A7FFA139-EA5B-E648-915D-A82C6F15FAEB}" presName="rootComposite" presStyleCnt="0"/>
      <dgm:spPr/>
    </dgm:pt>
    <dgm:pt modelId="{58797BCC-77B3-2847-B167-E46B253C146C}" type="pres">
      <dgm:prSet presAssocID="{A7FFA139-EA5B-E648-915D-A82C6F15FAEB}" presName="rootText" presStyleLbl="node4" presStyleIdx="9" presStyleCnt="12">
        <dgm:presLayoutVars>
          <dgm:chPref val="3"/>
        </dgm:presLayoutVars>
      </dgm:prSet>
      <dgm:spPr/>
    </dgm:pt>
    <dgm:pt modelId="{89F47174-F227-814C-80BC-D8548ACB1C0F}" type="pres">
      <dgm:prSet presAssocID="{A7FFA139-EA5B-E648-915D-A82C6F15FAEB}" presName="rootConnector" presStyleLbl="node4" presStyleIdx="9" presStyleCnt="12"/>
      <dgm:spPr/>
    </dgm:pt>
    <dgm:pt modelId="{A3D354F6-5684-AA4D-BD64-490FED5AD1CB}" type="pres">
      <dgm:prSet presAssocID="{A7FFA139-EA5B-E648-915D-A82C6F15FAEB}" presName="hierChild4" presStyleCnt="0"/>
      <dgm:spPr/>
    </dgm:pt>
    <dgm:pt modelId="{56D966CA-59CE-884E-874D-62D8B9B5A8AD}" type="pres">
      <dgm:prSet presAssocID="{A7FFA139-EA5B-E648-915D-A82C6F15FAEB}" presName="hierChild5" presStyleCnt="0"/>
      <dgm:spPr/>
    </dgm:pt>
    <dgm:pt modelId="{AF269B89-BB95-5049-BE1B-3F51A503FF77}" type="pres">
      <dgm:prSet presAssocID="{71D92B89-6A5E-E542-8591-4B2F11A97254}" presName="Name37" presStyleLbl="parChTrans1D4" presStyleIdx="10" presStyleCnt="12"/>
      <dgm:spPr/>
    </dgm:pt>
    <dgm:pt modelId="{B0B358BC-7BBD-4144-87DD-4A91FC3353AD}" type="pres">
      <dgm:prSet presAssocID="{30DA6232-BD8E-5F4F-A8ED-4ED38864497F}" presName="hierRoot2" presStyleCnt="0">
        <dgm:presLayoutVars>
          <dgm:hierBranch val="init"/>
        </dgm:presLayoutVars>
      </dgm:prSet>
      <dgm:spPr/>
    </dgm:pt>
    <dgm:pt modelId="{D31AB668-D22D-E24E-BEBB-FBFE8C341648}" type="pres">
      <dgm:prSet presAssocID="{30DA6232-BD8E-5F4F-A8ED-4ED38864497F}" presName="rootComposite" presStyleCnt="0"/>
      <dgm:spPr/>
    </dgm:pt>
    <dgm:pt modelId="{C4FFA5A3-9BF8-8F43-9259-12332A2E49D9}" type="pres">
      <dgm:prSet presAssocID="{30DA6232-BD8E-5F4F-A8ED-4ED38864497F}" presName="rootText" presStyleLbl="node4" presStyleIdx="10" presStyleCnt="12">
        <dgm:presLayoutVars>
          <dgm:chPref val="3"/>
        </dgm:presLayoutVars>
      </dgm:prSet>
      <dgm:spPr/>
    </dgm:pt>
    <dgm:pt modelId="{59A5ADB2-91ED-5843-8AB2-06C56EDF53D9}" type="pres">
      <dgm:prSet presAssocID="{30DA6232-BD8E-5F4F-A8ED-4ED38864497F}" presName="rootConnector" presStyleLbl="node4" presStyleIdx="10" presStyleCnt="12"/>
      <dgm:spPr/>
    </dgm:pt>
    <dgm:pt modelId="{3C04BBA8-C0C1-0240-B999-E5314524B0BE}" type="pres">
      <dgm:prSet presAssocID="{30DA6232-BD8E-5F4F-A8ED-4ED38864497F}" presName="hierChild4" presStyleCnt="0"/>
      <dgm:spPr/>
    </dgm:pt>
    <dgm:pt modelId="{447B93A3-5BEB-8245-BFED-5423311B046D}" type="pres">
      <dgm:prSet presAssocID="{30DA6232-BD8E-5F4F-A8ED-4ED38864497F}" presName="hierChild5" presStyleCnt="0"/>
      <dgm:spPr/>
    </dgm:pt>
    <dgm:pt modelId="{BB61DD17-1F78-B74B-857E-EFA29B9DFFBC}" type="pres">
      <dgm:prSet presAssocID="{4C7B449E-5536-4341-B3FF-E0C1F45A0CAE}" presName="Name37" presStyleLbl="parChTrans1D4" presStyleIdx="11" presStyleCnt="12"/>
      <dgm:spPr/>
    </dgm:pt>
    <dgm:pt modelId="{07C11235-3DD3-CD4B-B046-6E4CECEAD0AC}" type="pres">
      <dgm:prSet presAssocID="{D71C3EFF-5585-4B49-BAF2-8864DED31D83}" presName="hierRoot2" presStyleCnt="0">
        <dgm:presLayoutVars>
          <dgm:hierBranch val="init"/>
        </dgm:presLayoutVars>
      </dgm:prSet>
      <dgm:spPr/>
    </dgm:pt>
    <dgm:pt modelId="{A4279AB1-CE0D-E04B-9683-D525EC302451}" type="pres">
      <dgm:prSet presAssocID="{D71C3EFF-5585-4B49-BAF2-8864DED31D83}" presName="rootComposite" presStyleCnt="0"/>
      <dgm:spPr/>
    </dgm:pt>
    <dgm:pt modelId="{EC1F51F2-5BB8-9245-AEE3-117A7CFADAB8}" type="pres">
      <dgm:prSet presAssocID="{D71C3EFF-5585-4B49-BAF2-8864DED31D83}" presName="rootText" presStyleLbl="node4" presStyleIdx="11" presStyleCnt="12">
        <dgm:presLayoutVars>
          <dgm:chPref val="3"/>
        </dgm:presLayoutVars>
      </dgm:prSet>
      <dgm:spPr/>
    </dgm:pt>
    <dgm:pt modelId="{A0A529AD-E4B0-C441-BCD0-1C6D37848A7E}" type="pres">
      <dgm:prSet presAssocID="{D71C3EFF-5585-4B49-BAF2-8864DED31D83}" presName="rootConnector" presStyleLbl="node4" presStyleIdx="11" presStyleCnt="12"/>
      <dgm:spPr/>
    </dgm:pt>
    <dgm:pt modelId="{310635A1-49A1-E34B-81E4-613171F68587}" type="pres">
      <dgm:prSet presAssocID="{D71C3EFF-5585-4B49-BAF2-8864DED31D83}" presName="hierChild4" presStyleCnt="0"/>
      <dgm:spPr/>
    </dgm:pt>
    <dgm:pt modelId="{BC15CE84-9348-9A44-A1DC-F568E081F7AF}" type="pres">
      <dgm:prSet presAssocID="{D71C3EFF-5585-4B49-BAF2-8864DED31D83}" presName="hierChild5" presStyleCnt="0"/>
      <dgm:spPr/>
    </dgm:pt>
    <dgm:pt modelId="{933CF59D-A3E1-DD45-8B1F-21F1FF154556}" type="pres">
      <dgm:prSet presAssocID="{6F89CAE9-1F70-EA4D-84D9-D54DF2193B39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DEB0B801-AB2C-F84C-A582-4A099C335962}" srcId="{2CCDBE2D-CD40-D24F-A692-FE83BC737376}" destId="{BECB6D06-3BCB-CA4A-A6E6-9A54D7F3FE6A}" srcOrd="2" destOrd="0" parTransId="{1AC83564-0235-524A-83D7-648976A6081D}" sibTransId="{72DAE25A-4CDF-3840-BED8-FA7090DD946F}"/>
    <dgm:cxn modelId="{A1A27A0A-C375-304D-AD6D-949DD4C46DBA}" type="presOf" srcId="{2FE9FC5E-B981-7E4D-AC92-D9EC6C36EDBC}" destId="{C75AD5A6-D0B5-684D-AB5F-D8530F598897}" srcOrd="1" destOrd="0" presId="urn:microsoft.com/office/officeart/2005/8/layout/orgChart1"/>
    <dgm:cxn modelId="{003D2B12-BECE-BA44-90D7-3BF9A42C6F7B}" type="presOf" srcId="{4C7B449E-5536-4341-B3FF-E0C1F45A0CAE}" destId="{BB61DD17-1F78-B74B-857E-EFA29B9DFFBC}" srcOrd="0" destOrd="0" presId="urn:microsoft.com/office/officeart/2005/8/layout/orgChart1"/>
    <dgm:cxn modelId="{3BE37412-3B95-8741-904C-F3B43833B54C}" type="presOf" srcId="{18972EAA-2B0D-7948-96EA-38856287373F}" destId="{87189835-0967-8044-A641-DF494EDED7FD}" srcOrd="1" destOrd="0" presId="urn:microsoft.com/office/officeart/2005/8/layout/orgChart1"/>
    <dgm:cxn modelId="{C311FD12-513D-6248-B8F8-BC8FB32DC455}" type="presOf" srcId="{605C8F1E-DA6C-9143-9DD0-D414112D9258}" destId="{CDAF039D-B252-E84D-BCED-23FE943C1D4B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BFA72814-676A-5E47-B83F-E1B5A690D068}" type="presOf" srcId="{EC87CEA7-C335-C249-A4D9-C315C3363DC6}" destId="{8C9A0B79-F0E3-2749-96B0-A5875CBFAA27}" srcOrd="0" destOrd="0" presId="urn:microsoft.com/office/officeart/2005/8/layout/orgChart1"/>
    <dgm:cxn modelId="{88F7D414-5F3E-8743-8A33-B74B0553248C}" srcId="{6F89CAE9-1F70-EA4D-84D9-D54DF2193B39}" destId="{A7FFA139-EA5B-E648-915D-A82C6F15FAEB}" srcOrd="2" destOrd="0" parTransId="{E6844DE7-8212-2C44-B849-EB6AE4918F5C}" sibTransId="{B588E369-1C2B-744C-9AB2-E97EA7B728A2}"/>
    <dgm:cxn modelId="{1C49D617-E8F9-774F-87CE-F2D84A486EAF}" type="presOf" srcId="{71D92B89-6A5E-E542-8591-4B2F11A97254}" destId="{AF269B89-BB95-5049-BE1B-3F51A503FF77}" srcOrd="0" destOrd="0" presId="urn:microsoft.com/office/officeart/2005/8/layout/orgChart1"/>
    <dgm:cxn modelId="{DD233F19-52B6-B740-BB38-1C935001B092}" type="presOf" srcId="{C44A9499-0E71-974A-AB01-5AC883932C74}" destId="{2113F9D9-D20E-9342-97C0-8D556822BB79}" srcOrd="0" destOrd="0" presId="urn:microsoft.com/office/officeart/2005/8/layout/orgChart1"/>
    <dgm:cxn modelId="{0A96341B-4224-9D4B-84FE-444DD08EB8BC}" type="presOf" srcId="{A7FFA139-EA5B-E648-915D-A82C6F15FAEB}" destId="{89F47174-F227-814C-80BC-D8548ACB1C0F}" srcOrd="1" destOrd="0" presId="urn:microsoft.com/office/officeart/2005/8/layout/orgChart1"/>
    <dgm:cxn modelId="{F65FAC28-059B-D84A-88DB-4BF88B47826A}" type="presOf" srcId="{2E6B4BCE-860A-8449-B8E5-DBE0F8F63945}" destId="{7E75A885-90A3-2F4E-871B-4C65946DDE1A}" srcOrd="0" destOrd="0" presId="urn:microsoft.com/office/officeart/2005/8/layout/orgChart1"/>
    <dgm:cxn modelId="{36E01A31-E288-C74C-8E1B-6030E871A8FF}" srcId="{6F89CAE9-1F70-EA4D-84D9-D54DF2193B39}" destId="{D71C3EFF-5585-4B49-BAF2-8864DED31D83}" srcOrd="4" destOrd="0" parTransId="{4C7B449E-5536-4341-B3FF-E0C1F45A0CAE}" sibTransId="{61B98C61-0FB9-EC42-AE97-21C0C097425F}"/>
    <dgm:cxn modelId="{78AA1D31-7080-4F45-9E27-CCE6A21FA7CC}" srcId="{79614999-89A6-704D-B3C2-F1EA7D8B95D5}" destId="{AB095B2A-9058-5A41-B870-FC96D7129BC9}" srcOrd="0" destOrd="0" parTransId="{AA12967A-F772-9A4F-A2E7-1989A4D64F03}" sibTransId="{16986C35-E7DB-E849-9604-06E58BAA0B4A}"/>
    <dgm:cxn modelId="{23342C32-A303-9F49-A3AE-5B293F0D36F4}" type="presOf" srcId="{2A4EE662-B9BC-7547-8163-8364D938A6B2}" destId="{126BB115-96D0-2748-8C7B-3A504BC4DAD2}" srcOrd="1" destOrd="0" presId="urn:microsoft.com/office/officeart/2005/8/layout/orgChart1"/>
    <dgm:cxn modelId="{D2398033-CED2-4840-906C-0EA46F68778D}" type="presOf" srcId="{EC87CEA7-C335-C249-A4D9-C315C3363DC6}" destId="{402EDAC4-3A42-3A41-8B9F-41D3449004AF}" srcOrd="1" destOrd="0" presId="urn:microsoft.com/office/officeart/2005/8/layout/orgChart1"/>
    <dgm:cxn modelId="{806D4536-DCCF-D04B-9426-553589FF59E4}" type="presOf" srcId="{D71C3EFF-5585-4B49-BAF2-8864DED31D83}" destId="{EC1F51F2-5BB8-9245-AEE3-117A7CFADAB8}" srcOrd="0" destOrd="0" presId="urn:microsoft.com/office/officeart/2005/8/layout/orgChart1"/>
    <dgm:cxn modelId="{52F99237-451C-CD44-8FC2-F4ECF2B6051D}" srcId="{2FE9FC5E-B981-7E4D-AC92-D9EC6C36EDBC}" destId="{79614999-89A6-704D-B3C2-F1EA7D8B95D5}" srcOrd="1" destOrd="0" parTransId="{C44A9499-0E71-974A-AB01-5AC883932C74}" sibTransId="{48FA5F08-66F5-4B4B-96B0-67BF4081FCC9}"/>
    <dgm:cxn modelId="{D3A71A3B-2422-094F-A9FC-8D97BF0EC7F6}" type="presOf" srcId="{B856E607-E32D-BF42-A4E4-48BD99633DB9}" destId="{B0DFBA58-285D-1D49-9D33-7C487279F8B2}" srcOrd="0" destOrd="0" presId="urn:microsoft.com/office/officeart/2005/8/layout/orgChart1"/>
    <dgm:cxn modelId="{0233DC3B-7C12-2048-B863-A3DE3E9B2490}" type="presOf" srcId="{B5176AD0-F8A2-DA46-B1FA-4527B63DC371}" destId="{ECFBCE6C-78B3-A947-B861-402EAB14070E}" srcOrd="1" destOrd="0" presId="urn:microsoft.com/office/officeart/2005/8/layout/orgChart1"/>
    <dgm:cxn modelId="{88DA5B47-1AA1-9A41-9F95-A57F71FD541C}" srcId="{EC87CEA7-C335-C249-A4D9-C315C3363DC6}" destId="{6F89CAE9-1F70-EA4D-84D9-D54DF2193B39}" srcOrd="1" destOrd="0" parTransId="{FC408433-B96C-AC4C-BE7A-38126ADC3D40}" sibTransId="{82CA3498-D8ED-DE4A-84BE-D67085A4ABF0}"/>
    <dgm:cxn modelId="{B8515548-1AA4-9841-85E4-C3528838F873}" type="presOf" srcId="{30DA6232-BD8E-5F4F-A8ED-4ED38864497F}" destId="{59A5ADB2-91ED-5843-8AB2-06C56EDF53D9}" srcOrd="1" destOrd="0" presId="urn:microsoft.com/office/officeart/2005/8/layout/orgChart1"/>
    <dgm:cxn modelId="{BCB50349-732D-6747-8B44-A06C43460F51}" type="presOf" srcId="{E556DC90-8D75-2441-B3C4-349E1945C094}" destId="{C5FB34AA-1850-7C43-8D49-7F6B278CC5F6}" srcOrd="0" destOrd="0" presId="urn:microsoft.com/office/officeart/2005/8/layout/orgChart1"/>
    <dgm:cxn modelId="{207E9A49-6445-2642-9393-A2328834949C}" type="presOf" srcId="{AA12967A-F772-9A4F-A2E7-1989A4D64F03}" destId="{7ACE4531-6AE8-B34E-9C1D-CD7C1B494F83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60BDA154-4AA5-D74C-A8E0-B4F188EA2665}" type="presOf" srcId="{2E6B4BCE-860A-8449-B8E5-DBE0F8F63945}" destId="{51C085B7-6160-BF42-9AC9-8AFAF050F94D}" srcOrd="1" destOrd="0" presId="urn:microsoft.com/office/officeart/2005/8/layout/orgChart1"/>
    <dgm:cxn modelId="{1BAFB559-A906-2D47-8BAF-66F3C5AD0F45}" type="presOf" srcId="{605C8F1E-DA6C-9143-9DD0-D414112D9258}" destId="{E622597F-3EBC-624E-AD54-29516F95543F}" srcOrd="1" destOrd="0" presId="urn:microsoft.com/office/officeart/2005/8/layout/orgChart1"/>
    <dgm:cxn modelId="{507AB05B-F99E-7C48-8F85-2F35D3384999}" type="presOf" srcId="{30DA6232-BD8E-5F4F-A8ED-4ED38864497F}" destId="{C4FFA5A3-9BF8-8F43-9259-12332A2E49D9}" srcOrd="0" destOrd="0" presId="urn:microsoft.com/office/officeart/2005/8/layout/orgChart1"/>
    <dgm:cxn modelId="{60777761-C2FF-3B4C-913E-D37383FF7609}" srcId="{79614999-89A6-704D-B3C2-F1EA7D8B95D5}" destId="{2CCDBE2D-CD40-D24F-A692-FE83BC737376}" srcOrd="1" destOrd="0" parTransId="{93AE3849-A2CD-8046-A795-444A44946F8C}" sibTransId="{829D038D-2E1C-C640-9988-349FB302E2C4}"/>
    <dgm:cxn modelId="{DCDC3F65-7213-7B40-92DC-D149A6472017}" type="presOf" srcId="{2FE9FC5E-B981-7E4D-AC92-D9EC6C36EDBC}" destId="{AD66414D-5913-8141-80C0-4FB3C7BAF0CE}" srcOrd="0" destOrd="0" presId="urn:microsoft.com/office/officeart/2005/8/layout/orgChart1"/>
    <dgm:cxn modelId="{26640066-2CD5-A64F-B9E6-D19EC28903DE}" type="presOf" srcId="{D71C3EFF-5585-4B49-BAF2-8864DED31D83}" destId="{A0A529AD-E4B0-C441-BCD0-1C6D37848A7E}" srcOrd="1" destOrd="0" presId="urn:microsoft.com/office/officeart/2005/8/layout/orgChart1"/>
    <dgm:cxn modelId="{78BB277A-6D87-DD40-8976-D6F4B1CC45FE}" type="presOf" srcId="{C003559A-72E6-0749-BDE3-BF889B412637}" destId="{C09707D4-B620-4847-BC5D-565DAE8F8A8E}" srcOrd="0" destOrd="0" presId="urn:microsoft.com/office/officeart/2005/8/layout/orgChart1"/>
    <dgm:cxn modelId="{3B383189-9008-1346-8EFB-E79F581E8DE4}" srcId="{6F89CAE9-1F70-EA4D-84D9-D54DF2193B39}" destId="{2A4EE662-B9BC-7547-8163-8364D938A6B2}" srcOrd="1" destOrd="0" parTransId="{F9FF9888-25F4-D24A-9211-DBB8AF6E0144}" sibTransId="{CCA01BA6-EEB2-9B48-8694-93021D332D56}"/>
    <dgm:cxn modelId="{D544098A-E733-1E4B-9C57-9FA3B18095DD}" type="presOf" srcId="{79614999-89A6-704D-B3C2-F1EA7D8B95D5}" destId="{6DECA8F8-812B-784B-AE35-3184CBAA7F1B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E2635B91-1C8C-4B44-8371-AAFBCF5CB64F}" type="presOf" srcId="{2A4EE662-B9BC-7547-8163-8364D938A6B2}" destId="{8FDD0EE8-1D2D-2A4F-9C58-B79EC28712EF}" srcOrd="0" destOrd="0" presId="urn:microsoft.com/office/officeart/2005/8/layout/orgChart1"/>
    <dgm:cxn modelId="{26FA6098-8E97-C343-AC30-D492F4BA653A}" type="presOf" srcId="{6F89CAE9-1F70-EA4D-84D9-D54DF2193B39}" destId="{C97AE745-CC77-1F47-B480-5D52ACC033D5}" srcOrd="0" destOrd="0" presId="urn:microsoft.com/office/officeart/2005/8/layout/orgChart1"/>
    <dgm:cxn modelId="{315EC49A-D69D-B54E-8C02-835D80F6605D}" type="presOf" srcId="{A7FFA139-EA5B-E648-915D-A82C6F15FAEB}" destId="{58797BCC-77B3-2847-B167-E46B253C146C}" srcOrd="0" destOrd="0" presId="urn:microsoft.com/office/officeart/2005/8/layout/orgChart1"/>
    <dgm:cxn modelId="{C6AF639F-1D16-1C44-B80A-65F315AA29D8}" type="presOf" srcId="{BECB6D06-3BCB-CA4A-A6E6-9A54D7F3FE6A}" destId="{E5DDF00B-8072-A24E-966D-A191534B7861}" srcOrd="1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092981A9-545B-8145-B9BC-4FFB2735ED20}" type="presOf" srcId="{2CCDBE2D-CD40-D24F-A692-FE83BC737376}" destId="{3B3C0869-08D5-3E47-8C46-157936E143D7}" srcOrd="1" destOrd="0" presId="urn:microsoft.com/office/officeart/2005/8/layout/orgChart1"/>
    <dgm:cxn modelId="{7842B8AE-BDEA-E742-BDC6-64F24E9CBAAF}" type="presOf" srcId="{6F89CAE9-1F70-EA4D-84D9-D54DF2193B39}" destId="{B1C82148-B214-6748-AC9F-7A6509A56F5E}" srcOrd="1" destOrd="0" presId="urn:microsoft.com/office/officeart/2005/8/layout/orgChart1"/>
    <dgm:cxn modelId="{247284B1-B86E-CC46-AC22-967CF8BE19C6}" srcId="{2CCDBE2D-CD40-D24F-A692-FE83BC737376}" destId="{2E6B4BCE-860A-8449-B8E5-DBE0F8F63945}" srcOrd="1" destOrd="0" parTransId="{89704A14-8E5F-A34A-A3CD-CED1207FB450}" sibTransId="{E2881B84-3CF8-2F48-AF09-8F9ECB443C2B}"/>
    <dgm:cxn modelId="{1CFCC8B5-4617-8640-985E-03853705B798}" type="presOf" srcId="{89704A14-8E5F-A34A-A3CD-CED1207FB450}" destId="{6CD4CCA3-ADBD-DA47-BDCB-B2C4609F041A}" srcOrd="0" destOrd="0" presId="urn:microsoft.com/office/officeart/2005/8/layout/orgChart1"/>
    <dgm:cxn modelId="{A0E792BA-FAE5-DA4E-800B-97D6CF834703}" type="presOf" srcId="{FC408433-B96C-AC4C-BE7A-38126ADC3D40}" destId="{C3A94117-F689-C948-8150-BA2468B3B468}" srcOrd="0" destOrd="0" presId="urn:microsoft.com/office/officeart/2005/8/layout/orgChart1"/>
    <dgm:cxn modelId="{D23181BB-7141-A54B-939E-F1857B256411}" type="presOf" srcId="{18972EAA-2B0D-7948-96EA-38856287373F}" destId="{8070880A-6D9D-3E45-BBA5-857722588F19}" srcOrd="0" destOrd="0" presId="urn:microsoft.com/office/officeart/2005/8/layout/orgChart1"/>
    <dgm:cxn modelId="{52EC1DBF-EEFE-4741-89F1-91EB221152DA}" srcId="{6F89CAE9-1F70-EA4D-84D9-D54DF2193B39}" destId="{30DA6232-BD8E-5F4F-A8ED-4ED38864497F}" srcOrd="3" destOrd="0" parTransId="{71D92B89-6A5E-E542-8591-4B2F11A97254}" sibTransId="{FBDB0781-D2D0-434A-A4BB-47E69FDC321A}"/>
    <dgm:cxn modelId="{5E5D1CC1-AE32-7341-9849-70EC487D17AC}" srcId="{6F89CAE9-1F70-EA4D-84D9-D54DF2193B39}" destId="{B5176AD0-F8A2-DA46-B1FA-4527B63DC371}" srcOrd="0" destOrd="0" parTransId="{B856E607-E32D-BF42-A4E4-48BD99633DB9}" sibTransId="{6426784A-6863-5241-9DE8-8F1D9F82B2E5}"/>
    <dgm:cxn modelId="{94B900C6-7AA3-6443-96EC-9AC202D4158C}" srcId="{2CCDBE2D-CD40-D24F-A692-FE83BC737376}" destId="{18972EAA-2B0D-7948-96EA-38856287373F}" srcOrd="0" destOrd="0" parTransId="{0D7520A2-E15D-C54E-84C4-5E480DE0C43D}" sibTransId="{0FA4D2B8-6B5C-D441-8065-3E0646FBF080}"/>
    <dgm:cxn modelId="{3D95B6C9-B5D9-1940-8891-F05F2FA48533}" type="presOf" srcId="{B5176AD0-F8A2-DA46-B1FA-4527B63DC371}" destId="{CAA7EF78-4902-E245-8C22-2198A88A5FFF}" srcOrd="0" destOrd="0" presId="urn:microsoft.com/office/officeart/2005/8/layout/orgChart1"/>
    <dgm:cxn modelId="{06AD84CA-58CC-7145-ADDD-6DE8C1402430}" type="presOf" srcId="{040A7765-82AB-7041-AB24-FE44F95F0233}" destId="{81597DCE-A2CE-8E41-8610-25EED82ECA7A}" srcOrd="0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A27872D1-0D0F-7149-873C-4022FCE0F8F4}" type="presOf" srcId="{2CCDBE2D-CD40-D24F-A692-FE83BC737376}" destId="{15104183-150F-E043-AA68-16E356119BBD}" srcOrd="0" destOrd="0" presId="urn:microsoft.com/office/officeart/2005/8/layout/orgChart1"/>
    <dgm:cxn modelId="{8E2D93D3-DA2A-EA42-80F5-419F63B4C56A}" type="presOf" srcId="{F9FF9888-25F4-D24A-9211-DBB8AF6E0144}" destId="{B47AB7B8-6B72-C449-BF2A-7837270302BB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AC57FD4-19AD-C241-801D-771FCC5AF337}" srcId="{2FE9FC5E-B981-7E4D-AC92-D9EC6C36EDBC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5D00A4E2-FFEE-8B4E-8819-F9F1A7E6501A}" type="presOf" srcId="{AB095B2A-9058-5A41-B870-FC96D7129BC9}" destId="{C0D54584-6380-714F-AA60-29F3A487BA45}" srcOrd="0" destOrd="0" presId="urn:microsoft.com/office/officeart/2005/8/layout/orgChart1"/>
    <dgm:cxn modelId="{FDE9C6E4-3774-9445-9139-0A04964BB787}" type="presOf" srcId="{0D7520A2-E15D-C54E-84C4-5E480DE0C43D}" destId="{1D06E6BC-90BC-3C4F-8E5F-CD3961316B04}" srcOrd="0" destOrd="0" presId="urn:microsoft.com/office/officeart/2005/8/layout/orgChart1"/>
    <dgm:cxn modelId="{31DF56E5-D98B-054C-8968-89007DA9FFF5}" type="presOf" srcId="{BECB6D06-3BCB-CA4A-A6E6-9A54D7F3FE6A}" destId="{758C4E8E-D5A9-C842-A8AD-147A5CCD7FC5}" srcOrd="0" destOrd="0" presId="urn:microsoft.com/office/officeart/2005/8/layout/orgChart1"/>
    <dgm:cxn modelId="{A380C5EC-8090-6A40-9B12-AD7DAFA82E95}" type="presOf" srcId="{E6844DE7-8212-2C44-B849-EB6AE4918F5C}" destId="{12AC7B23-8B0F-3747-8CD9-49A4988E7B4D}" srcOrd="0" destOrd="0" presId="urn:microsoft.com/office/officeart/2005/8/layout/orgChart1"/>
    <dgm:cxn modelId="{744F6DED-3601-944F-92E6-115D787659B3}" type="presOf" srcId="{93AE3849-A2CD-8046-A795-444A44946F8C}" destId="{73235BC4-4C36-5C4D-B2E3-B8FC51498EBE}" srcOrd="0" destOrd="0" presId="urn:microsoft.com/office/officeart/2005/8/layout/orgChart1"/>
    <dgm:cxn modelId="{3964FCF0-49E2-9A41-8B03-5C496E326386}" srcId="{EC87CEA7-C335-C249-A4D9-C315C3363DC6}" destId="{2FE9FC5E-B981-7E4D-AC92-D9EC6C36EDBC}" srcOrd="0" destOrd="0" parTransId="{C003559A-72E6-0749-BDE3-BF889B412637}" sibTransId="{CC4EA00F-C96B-8D47-9443-F31FA82857F2}"/>
    <dgm:cxn modelId="{2FB1A4F1-FC85-164A-A340-A385E4E9EE4B}" type="presOf" srcId="{1AC83564-0235-524A-83D7-648976A6081D}" destId="{CB42EF46-0B58-914A-BA03-E1340278B5F7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CC3CEFD-F471-1948-B90A-8ADD6CDC82AD}" type="presOf" srcId="{AB095B2A-9058-5A41-B870-FC96D7129BC9}" destId="{9D7F4D28-B053-A442-A348-01FD5B2B5F08}" srcOrd="1" destOrd="0" presId="urn:microsoft.com/office/officeart/2005/8/layout/orgChart1"/>
    <dgm:cxn modelId="{5F3560FE-5A9D-FC48-AF46-15E6B2D04100}" type="presOf" srcId="{79614999-89A6-704D-B3C2-F1EA7D8B95D5}" destId="{847129E5-67F8-3F4B-ABFD-BF677EAD96CE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4C42CA88-A7EA-EA4F-A561-1302EACB7C31}" type="presParOf" srcId="{6C5B700F-649D-9041-BE03-6C028CF18396}" destId="{81597DCE-A2CE-8E41-8610-25EED82ECA7A}" srcOrd="2" destOrd="0" presId="urn:microsoft.com/office/officeart/2005/8/layout/orgChart1"/>
    <dgm:cxn modelId="{6E3A5601-0487-1C4A-94A4-119E75B2BB1A}" type="presParOf" srcId="{6C5B700F-649D-9041-BE03-6C028CF18396}" destId="{D933EB67-B5BF-F041-95F7-70641803076E}" srcOrd="3" destOrd="0" presId="urn:microsoft.com/office/officeart/2005/8/layout/orgChart1"/>
    <dgm:cxn modelId="{DDA10D13-E09D-B94C-A145-F4BCA944A9C6}" type="presParOf" srcId="{D933EB67-B5BF-F041-95F7-70641803076E}" destId="{14AB5EDE-A25F-D349-A298-1CA0247857A0}" srcOrd="0" destOrd="0" presId="urn:microsoft.com/office/officeart/2005/8/layout/orgChart1"/>
    <dgm:cxn modelId="{3D3DC11F-0868-0441-AA7A-EA639146A1C5}" type="presParOf" srcId="{14AB5EDE-A25F-D349-A298-1CA0247857A0}" destId="{8C9A0B79-F0E3-2749-96B0-A5875CBFAA27}" srcOrd="0" destOrd="0" presId="urn:microsoft.com/office/officeart/2005/8/layout/orgChart1"/>
    <dgm:cxn modelId="{B2F2A7E2-8A18-8242-A520-EDB307C71772}" type="presParOf" srcId="{14AB5EDE-A25F-D349-A298-1CA0247857A0}" destId="{402EDAC4-3A42-3A41-8B9F-41D3449004AF}" srcOrd="1" destOrd="0" presId="urn:microsoft.com/office/officeart/2005/8/layout/orgChart1"/>
    <dgm:cxn modelId="{06465C82-8E01-7B4F-9250-EA054371744E}" type="presParOf" srcId="{D933EB67-B5BF-F041-95F7-70641803076E}" destId="{79B1684E-4739-CB4E-AB31-06E4E2971AEA}" srcOrd="1" destOrd="0" presId="urn:microsoft.com/office/officeart/2005/8/layout/orgChart1"/>
    <dgm:cxn modelId="{5751CF89-CC45-BF4A-8198-9F4ACFB11BC1}" type="presParOf" srcId="{79B1684E-4739-CB4E-AB31-06E4E2971AEA}" destId="{C09707D4-B620-4847-BC5D-565DAE8F8A8E}" srcOrd="0" destOrd="0" presId="urn:microsoft.com/office/officeart/2005/8/layout/orgChart1"/>
    <dgm:cxn modelId="{24AF841C-98E3-0D46-9026-8F05CB75B3DF}" type="presParOf" srcId="{79B1684E-4739-CB4E-AB31-06E4E2971AEA}" destId="{FC994287-6423-414D-8B6F-E735EF4A424D}" srcOrd="1" destOrd="0" presId="urn:microsoft.com/office/officeart/2005/8/layout/orgChart1"/>
    <dgm:cxn modelId="{89B6D9D9-FCC0-4D43-BB53-B825C8844237}" type="presParOf" srcId="{FC994287-6423-414D-8B6F-E735EF4A424D}" destId="{F2996065-351F-A74D-A9DA-947B66984552}" srcOrd="0" destOrd="0" presId="urn:microsoft.com/office/officeart/2005/8/layout/orgChart1"/>
    <dgm:cxn modelId="{A77D59C8-08AB-B54C-9C22-45D27745907A}" type="presParOf" srcId="{F2996065-351F-A74D-A9DA-947B66984552}" destId="{AD66414D-5913-8141-80C0-4FB3C7BAF0CE}" srcOrd="0" destOrd="0" presId="urn:microsoft.com/office/officeart/2005/8/layout/orgChart1"/>
    <dgm:cxn modelId="{0A43A0AE-E871-AE4E-B19D-B8D60D42EE2E}" type="presParOf" srcId="{F2996065-351F-A74D-A9DA-947B66984552}" destId="{C75AD5A6-D0B5-684D-AB5F-D8530F598897}" srcOrd="1" destOrd="0" presId="urn:microsoft.com/office/officeart/2005/8/layout/orgChart1"/>
    <dgm:cxn modelId="{0E89E664-57AF-2640-981B-A1104254ACC7}" type="presParOf" srcId="{FC994287-6423-414D-8B6F-E735EF4A424D}" destId="{0320552A-0030-7641-9D3B-29CC26196C50}" srcOrd="1" destOrd="0" presId="urn:microsoft.com/office/officeart/2005/8/layout/orgChart1"/>
    <dgm:cxn modelId="{2A72B59A-AB18-8F4D-868C-7189C8AD6666}" type="presParOf" srcId="{0320552A-0030-7641-9D3B-29CC26196C50}" destId="{C5FB34AA-1850-7C43-8D49-7F6B278CC5F6}" srcOrd="0" destOrd="0" presId="urn:microsoft.com/office/officeart/2005/8/layout/orgChart1"/>
    <dgm:cxn modelId="{96837B9B-719D-474E-B95E-A83AB7CBD7F6}" type="presParOf" srcId="{0320552A-0030-7641-9D3B-29CC26196C50}" destId="{74CB3E5E-3022-5649-A665-B5A80D2945B5}" srcOrd="1" destOrd="0" presId="urn:microsoft.com/office/officeart/2005/8/layout/orgChart1"/>
    <dgm:cxn modelId="{0F49BE5B-7642-BA40-8BAB-5686D61066B3}" type="presParOf" srcId="{74CB3E5E-3022-5649-A665-B5A80D2945B5}" destId="{3C6E957E-87C9-8646-A70F-CA2A3BED58BA}" srcOrd="0" destOrd="0" presId="urn:microsoft.com/office/officeart/2005/8/layout/orgChart1"/>
    <dgm:cxn modelId="{AFDD71AE-C8B7-6D46-89FD-87EBD8642E00}" type="presParOf" srcId="{3C6E957E-87C9-8646-A70F-CA2A3BED58BA}" destId="{CDAF039D-B252-E84D-BCED-23FE943C1D4B}" srcOrd="0" destOrd="0" presId="urn:microsoft.com/office/officeart/2005/8/layout/orgChart1"/>
    <dgm:cxn modelId="{CA187777-3ABC-8240-8234-2B993F69024F}" type="presParOf" srcId="{3C6E957E-87C9-8646-A70F-CA2A3BED58BA}" destId="{E622597F-3EBC-624E-AD54-29516F95543F}" srcOrd="1" destOrd="0" presId="urn:microsoft.com/office/officeart/2005/8/layout/orgChart1"/>
    <dgm:cxn modelId="{86524B54-12F8-2E40-A4A3-B4A0333D1CFB}" type="presParOf" srcId="{74CB3E5E-3022-5649-A665-B5A80D2945B5}" destId="{670B0A5F-7EAE-A64F-816A-2902B5B8732C}" srcOrd="1" destOrd="0" presId="urn:microsoft.com/office/officeart/2005/8/layout/orgChart1"/>
    <dgm:cxn modelId="{C3A81B3E-5E8B-B44E-A519-9BDE82498567}" type="presParOf" srcId="{74CB3E5E-3022-5649-A665-B5A80D2945B5}" destId="{279EFA41-E23F-B34D-B886-A99342BB7C14}" srcOrd="2" destOrd="0" presId="urn:microsoft.com/office/officeart/2005/8/layout/orgChart1"/>
    <dgm:cxn modelId="{64B29F7B-9EFE-724C-BD5C-85884BF68B86}" type="presParOf" srcId="{0320552A-0030-7641-9D3B-29CC26196C50}" destId="{2113F9D9-D20E-9342-97C0-8D556822BB79}" srcOrd="2" destOrd="0" presId="urn:microsoft.com/office/officeart/2005/8/layout/orgChart1"/>
    <dgm:cxn modelId="{E9A687A9-7936-BE48-B861-79B03D140521}" type="presParOf" srcId="{0320552A-0030-7641-9D3B-29CC26196C50}" destId="{E96F9590-96E3-A845-BDEC-DD270C570B9C}" srcOrd="3" destOrd="0" presId="urn:microsoft.com/office/officeart/2005/8/layout/orgChart1"/>
    <dgm:cxn modelId="{BF640A57-572B-804E-9343-947BB6087AA5}" type="presParOf" srcId="{E96F9590-96E3-A845-BDEC-DD270C570B9C}" destId="{83D1293F-6ED6-5343-97A8-C2F8F20EE16B}" srcOrd="0" destOrd="0" presId="urn:microsoft.com/office/officeart/2005/8/layout/orgChart1"/>
    <dgm:cxn modelId="{4E128284-F739-844E-B2A2-60A1859C910C}" type="presParOf" srcId="{83D1293F-6ED6-5343-97A8-C2F8F20EE16B}" destId="{6DECA8F8-812B-784B-AE35-3184CBAA7F1B}" srcOrd="0" destOrd="0" presId="urn:microsoft.com/office/officeart/2005/8/layout/orgChart1"/>
    <dgm:cxn modelId="{E17F015B-24D8-F243-865B-DF2362AD821E}" type="presParOf" srcId="{83D1293F-6ED6-5343-97A8-C2F8F20EE16B}" destId="{847129E5-67F8-3F4B-ABFD-BF677EAD96CE}" srcOrd="1" destOrd="0" presId="urn:microsoft.com/office/officeart/2005/8/layout/orgChart1"/>
    <dgm:cxn modelId="{384A5935-1A46-6447-9058-E3CE01A80179}" type="presParOf" srcId="{E96F9590-96E3-A845-BDEC-DD270C570B9C}" destId="{DD4A08F9-7291-C94D-9E80-89FAAA6A1BB0}" srcOrd="1" destOrd="0" presId="urn:microsoft.com/office/officeart/2005/8/layout/orgChart1"/>
    <dgm:cxn modelId="{B230C50D-614B-964D-93C5-B1491C094675}" type="presParOf" srcId="{DD4A08F9-7291-C94D-9E80-89FAAA6A1BB0}" destId="{7ACE4531-6AE8-B34E-9C1D-CD7C1B494F83}" srcOrd="0" destOrd="0" presId="urn:microsoft.com/office/officeart/2005/8/layout/orgChart1"/>
    <dgm:cxn modelId="{73ABF453-5361-114F-A3F0-BC50DDA7BF16}" type="presParOf" srcId="{DD4A08F9-7291-C94D-9E80-89FAAA6A1BB0}" destId="{0389FB87-8421-8E41-94AF-C525B1FF9663}" srcOrd="1" destOrd="0" presId="urn:microsoft.com/office/officeart/2005/8/layout/orgChart1"/>
    <dgm:cxn modelId="{4FE9BD16-A937-4B43-9CDB-A549032A4B1D}" type="presParOf" srcId="{0389FB87-8421-8E41-94AF-C525B1FF9663}" destId="{A19851A7-648D-804F-96AE-6772B2B729FB}" srcOrd="0" destOrd="0" presId="urn:microsoft.com/office/officeart/2005/8/layout/orgChart1"/>
    <dgm:cxn modelId="{2B8D71C5-4B45-7B4A-858A-25EC22DA61A8}" type="presParOf" srcId="{A19851A7-648D-804F-96AE-6772B2B729FB}" destId="{C0D54584-6380-714F-AA60-29F3A487BA45}" srcOrd="0" destOrd="0" presId="urn:microsoft.com/office/officeart/2005/8/layout/orgChart1"/>
    <dgm:cxn modelId="{0B3D9359-B1E9-1D44-A900-2E312745DD08}" type="presParOf" srcId="{A19851A7-648D-804F-96AE-6772B2B729FB}" destId="{9D7F4D28-B053-A442-A348-01FD5B2B5F08}" srcOrd="1" destOrd="0" presId="urn:microsoft.com/office/officeart/2005/8/layout/orgChart1"/>
    <dgm:cxn modelId="{68A93010-561B-1A4A-9602-C020756F6C64}" type="presParOf" srcId="{0389FB87-8421-8E41-94AF-C525B1FF9663}" destId="{F7CDAB75-6E3A-B947-9DCB-9681316510D2}" srcOrd="1" destOrd="0" presId="urn:microsoft.com/office/officeart/2005/8/layout/orgChart1"/>
    <dgm:cxn modelId="{767ED597-532F-D248-A5E9-792E33BBD477}" type="presParOf" srcId="{0389FB87-8421-8E41-94AF-C525B1FF9663}" destId="{EF1530F8-61CD-5A47-890C-61BFEB1413A3}" srcOrd="2" destOrd="0" presId="urn:microsoft.com/office/officeart/2005/8/layout/orgChart1"/>
    <dgm:cxn modelId="{CED43DA3-5513-CA49-ABC8-6AF7DAF67EC4}" type="presParOf" srcId="{DD4A08F9-7291-C94D-9E80-89FAAA6A1BB0}" destId="{73235BC4-4C36-5C4D-B2E3-B8FC51498EBE}" srcOrd="2" destOrd="0" presId="urn:microsoft.com/office/officeart/2005/8/layout/orgChart1"/>
    <dgm:cxn modelId="{2601B00D-B9F1-BE48-9518-50E928991CC1}" type="presParOf" srcId="{DD4A08F9-7291-C94D-9E80-89FAAA6A1BB0}" destId="{989D0B30-BEE5-DC44-A393-9373997F2DBE}" srcOrd="3" destOrd="0" presId="urn:microsoft.com/office/officeart/2005/8/layout/orgChart1"/>
    <dgm:cxn modelId="{DD6C84F9-3C74-2149-A0BD-A1D8FE049B02}" type="presParOf" srcId="{989D0B30-BEE5-DC44-A393-9373997F2DBE}" destId="{D64D93A6-60A8-AE41-914B-616E8C001FC8}" srcOrd="0" destOrd="0" presId="urn:microsoft.com/office/officeart/2005/8/layout/orgChart1"/>
    <dgm:cxn modelId="{E886CF15-279D-BD49-AD45-1A92F5F0EDA5}" type="presParOf" srcId="{D64D93A6-60A8-AE41-914B-616E8C001FC8}" destId="{15104183-150F-E043-AA68-16E356119BBD}" srcOrd="0" destOrd="0" presId="urn:microsoft.com/office/officeart/2005/8/layout/orgChart1"/>
    <dgm:cxn modelId="{558F212E-5393-9042-99F3-FFE4CDE63532}" type="presParOf" srcId="{D64D93A6-60A8-AE41-914B-616E8C001FC8}" destId="{3B3C0869-08D5-3E47-8C46-157936E143D7}" srcOrd="1" destOrd="0" presId="urn:microsoft.com/office/officeart/2005/8/layout/orgChart1"/>
    <dgm:cxn modelId="{0589BA30-C920-4344-9120-F8CAA970846C}" type="presParOf" srcId="{989D0B30-BEE5-DC44-A393-9373997F2DBE}" destId="{11D6F82A-7ED8-CB4C-A4DB-F60DB0437A43}" srcOrd="1" destOrd="0" presId="urn:microsoft.com/office/officeart/2005/8/layout/orgChart1"/>
    <dgm:cxn modelId="{311B3C82-8AAF-3047-A1D5-AF0136A059EF}" type="presParOf" srcId="{11D6F82A-7ED8-CB4C-A4DB-F60DB0437A43}" destId="{1D06E6BC-90BC-3C4F-8E5F-CD3961316B04}" srcOrd="0" destOrd="0" presId="urn:microsoft.com/office/officeart/2005/8/layout/orgChart1"/>
    <dgm:cxn modelId="{9F483E61-36E8-B647-8D69-CF55C430DC42}" type="presParOf" srcId="{11D6F82A-7ED8-CB4C-A4DB-F60DB0437A43}" destId="{B6CF37C9-49D9-8649-9D26-BE01B1EA3A6F}" srcOrd="1" destOrd="0" presId="urn:microsoft.com/office/officeart/2005/8/layout/orgChart1"/>
    <dgm:cxn modelId="{45F8BF0D-587C-5E45-B1B3-54490F01287B}" type="presParOf" srcId="{B6CF37C9-49D9-8649-9D26-BE01B1EA3A6F}" destId="{01FD91A1-77CD-EC42-A9C1-DCBA1C9CF0FA}" srcOrd="0" destOrd="0" presId="urn:microsoft.com/office/officeart/2005/8/layout/orgChart1"/>
    <dgm:cxn modelId="{C81B7D8C-E9F3-B248-BE6E-F5BAFC590F1F}" type="presParOf" srcId="{01FD91A1-77CD-EC42-A9C1-DCBA1C9CF0FA}" destId="{8070880A-6D9D-3E45-BBA5-857722588F19}" srcOrd="0" destOrd="0" presId="urn:microsoft.com/office/officeart/2005/8/layout/orgChart1"/>
    <dgm:cxn modelId="{AC4C5D78-0F24-CC4C-9A91-A1D248100778}" type="presParOf" srcId="{01FD91A1-77CD-EC42-A9C1-DCBA1C9CF0FA}" destId="{87189835-0967-8044-A641-DF494EDED7FD}" srcOrd="1" destOrd="0" presId="urn:microsoft.com/office/officeart/2005/8/layout/orgChart1"/>
    <dgm:cxn modelId="{000C2383-4C19-204C-9E0E-EC338E3EC4EA}" type="presParOf" srcId="{B6CF37C9-49D9-8649-9D26-BE01B1EA3A6F}" destId="{670BD775-5E96-2040-AB67-45AFD6D52133}" srcOrd="1" destOrd="0" presId="urn:microsoft.com/office/officeart/2005/8/layout/orgChart1"/>
    <dgm:cxn modelId="{563A6F82-D34C-9A4A-965F-7AA3D1454158}" type="presParOf" srcId="{B6CF37C9-49D9-8649-9D26-BE01B1EA3A6F}" destId="{7A2021B6-E5D2-C743-9D15-423C7B6516AB}" srcOrd="2" destOrd="0" presId="urn:microsoft.com/office/officeart/2005/8/layout/orgChart1"/>
    <dgm:cxn modelId="{AC7B29AD-C6DB-494A-9A1A-91FFB5AD959A}" type="presParOf" srcId="{11D6F82A-7ED8-CB4C-A4DB-F60DB0437A43}" destId="{6CD4CCA3-ADBD-DA47-BDCB-B2C4609F041A}" srcOrd="2" destOrd="0" presId="urn:microsoft.com/office/officeart/2005/8/layout/orgChart1"/>
    <dgm:cxn modelId="{39495965-0F57-4D4F-8D66-4683892FDBF3}" type="presParOf" srcId="{11D6F82A-7ED8-CB4C-A4DB-F60DB0437A43}" destId="{517B9393-14E4-064D-A2A3-CB0F0F7E0437}" srcOrd="3" destOrd="0" presId="urn:microsoft.com/office/officeart/2005/8/layout/orgChart1"/>
    <dgm:cxn modelId="{DC18CF2D-3BB9-AE4B-B5D2-9DC368E9A90F}" type="presParOf" srcId="{517B9393-14E4-064D-A2A3-CB0F0F7E0437}" destId="{124AD52B-5E42-C84E-A341-BCC4B1D9EF6A}" srcOrd="0" destOrd="0" presId="urn:microsoft.com/office/officeart/2005/8/layout/orgChart1"/>
    <dgm:cxn modelId="{0B80E2A7-DA20-E944-BB6D-0C66A0A8013A}" type="presParOf" srcId="{124AD52B-5E42-C84E-A341-BCC4B1D9EF6A}" destId="{7E75A885-90A3-2F4E-871B-4C65946DDE1A}" srcOrd="0" destOrd="0" presId="urn:microsoft.com/office/officeart/2005/8/layout/orgChart1"/>
    <dgm:cxn modelId="{1E16E542-7C24-5C48-AD1A-38B3F4B89CC6}" type="presParOf" srcId="{124AD52B-5E42-C84E-A341-BCC4B1D9EF6A}" destId="{51C085B7-6160-BF42-9AC9-8AFAF050F94D}" srcOrd="1" destOrd="0" presId="urn:microsoft.com/office/officeart/2005/8/layout/orgChart1"/>
    <dgm:cxn modelId="{D3BD107E-FDD1-1E43-BD3F-9A9F77480A5A}" type="presParOf" srcId="{517B9393-14E4-064D-A2A3-CB0F0F7E0437}" destId="{DE16C8EC-ABD7-3C4A-9231-76BB951A8DFF}" srcOrd="1" destOrd="0" presId="urn:microsoft.com/office/officeart/2005/8/layout/orgChart1"/>
    <dgm:cxn modelId="{A72B8CA1-8002-2045-A1C7-55BFBA3F869F}" type="presParOf" srcId="{517B9393-14E4-064D-A2A3-CB0F0F7E0437}" destId="{507A89A8-43AA-CF4B-8D65-7411DF9F596A}" srcOrd="2" destOrd="0" presId="urn:microsoft.com/office/officeart/2005/8/layout/orgChart1"/>
    <dgm:cxn modelId="{1E66EEDE-8B33-104E-8EC1-773F8BFF025D}" type="presParOf" srcId="{11D6F82A-7ED8-CB4C-A4DB-F60DB0437A43}" destId="{CB42EF46-0B58-914A-BA03-E1340278B5F7}" srcOrd="4" destOrd="0" presId="urn:microsoft.com/office/officeart/2005/8/layout/orgChart1"/>
    <dgm:cxn modelId="{78E687C2-3DC2-F64F-A15E-7CB1AED65EB8}" type="presParOf" srcId="{11D6F82A-7ED8-CB4C-A4DB-F60DB0437A43}" destId="{438DA038-97C9-7C46-BDCA-2F7FD586B32E}" srcOrd="5" destOrd="0" presId="urn:microsoft.com/office/officeart/2005/8/layout/orgChart1"/>
    <dgm:cxn modelId="{ADD14E1A-698D-1D4C-AB3D-1E56DBB4F6B3}" type="presParOf" srcId="{438DA038-97C9-7C46-BDCA-2F7FD586B32E}" destId="{05518DDD-02BA-D241-97CF-B19827BFEA58}" srcOrd="0" destOrd="0" presId="urn:microsoft.com/office/officeart/2005/8/layout/orgChart1"/>
    <dgm:cxn modelId="{08CEEC73-675D-5341-A2BB-D072FEE02949}" type="presParOf" srcId="{05518DDD-02BA-D241-97CF-B19827BFEA58}" destId="{758C4E8E-D5A9-C842-A8AD-147A5CCD7FC5}" srcOrd="0" destOrd="0" presId="urn:microsoft.com/office/officeart/2005/8/layout/orgChart1"/>
    <dgm:cxn modelId="{6332E6C5-DC3D-6545-84A1-E3F488541982}" type="presParOf" srcId="{05518DDD-02BA-D241-97CF-B19827BFEA58}" destId="{E5DDF00B-8072-A24E-966D-A191534B7861}" srcOrd="1" destOrd="0" presId="urn:microsoft.com/office/officeart/2005/8/layout/orgChart1"/>
    <dgm:cxn modelId="{47C6519E-2DDC-A448-9986-4A03892853B7}" type="presParOf" srcId="{438DA038-97C9-7C46-BDCA-2F7FD586B32E}" destId="{AF889728-0E8C-1141-875A-81B66A5FF213}" srcOrd="1" destOrd="0" presId="urn:microsoft.com/office/officeart/2005/8/layout/orgChart1"/>
    <dgm:cxn modelId="{763BC9CD-42C9-F64E-B177-24925FC44B08}" type="presParOf" srcId="{438DA038-97C9-7C46-BDCA-2F7FD586B32E}" destId="{5A02502F-7D60-0E40-8220-5D0AAFD036EE}" srcOrd="2" destOrd="0" presId="urn:microsoft.com/office/officeart/2005/8/layout/orgChart1"/>
    <dgm:cxn modelId="{30DF4787-7C22-8945-8061-17F18740E77A}" type="presParOf" srcId="{989D0B30-BEE5-DC44-A393-9373997F2DBE}" destId="{05DCE06A-5FB5-334E-A7EE-35785F1548BC}" srcOrd="2" destOrd="0" presId="urn:microsoft.com/office/officeart/2005/8/layout/orgChart1"/>
    <dgm:cxn modelId="{57B64B4A-5D46-E348-B51E-6919CA69B7A6}" type="presParOf" srcId="{E96F9590-96E3-A845-BDEC-DD270C570B9C}" destId="{8AD460FA-00F9-F948-95D8-72227144F42E}" srcOrd="2" destOrd="0" presId="urn:microsoft.com/office/officeart/2005/8/layout/orgChart1"/>
    <dgm:cxn modelId="{E58F63E9-3F1C-FE44-B375-E483D572032B}" type="presParOf" srcId="{FC994287-6423-414D-8B6F-E735EF4A424D}" destId="{95EF57AA-C6E2-B74F-BB25-D4A1338ECE49}" srcOrd="2" destOrd="0" presId="urn:microsoft.com/office/officeart/2005/8/layout/orgChart1"/>
    <dgm:cxn modelId="{AB7A3928-CCCA-D241-BDCA-D92E0A4E4915}" type="presParOf" srcId="{79B1684E-4739-CB4E-AB31-06E4E2971AEA}" destId="{C3A94117-F689-C948-8150-BA2468B3B468}" srcOrd="2" destOrd="0" presId="urn:microsoft.com/office/officeart/2005/8/layout/orgChart1"/>
    <dgm:cxn modelId="{22C711DC-1DDC-2A41-82E8-1DBBEB93193F}" type="presParOf" srcId="{79B1684E-4739-CB4E-AB31-06E4E2971AEA}" destId="{0F4ADD66-8B67-DE41-A040-7E1966FA625A}" srcOrd="3" destOrd="0" presId="urn:microsoft.com/office/officeart/2005/8/layout/orgChart1"/>
    <dgm:cxn modelId="{D8487AAB-2248-164A-866F-A117D70A52DD}" type="presParOf" srcId="{0F4ADD66-8B67-DE41-A040-7E1966FA625A}" destId="{2F4C40CD-AAB2-A849-B2C8-353925174737}" srcOrd="0" destOrd="0" presId="urn:microsoft.com/office/officeart/2005/8/layout/orgChart1"/>
    <dgm:cxn modelId="{26568F02-6795-AC45-BA41-F633FCC5253E}" type="presParOf" srcId="{2F4C40CD-AAB2-A849-B2C8-353925174737}" destId="{C97AE745-CC77-1F47-B480-5D52ACC033D5}" srcOrd="0" destOrd="0" presId="urn:microsoft.com/office/officeart/2005/8/layout/orgChart1"/>
    <dgm:cxn modelId="{31ACCB76-1A41-AD4E-8078-BEFB5CAD5441}" type="presParOf" srcId="{2F4C40CD-AAB2-A849-B2C8-353925174737}" destId="{B1C82148-B214-6748-AC9F-7A6509A56F5E}" srcOrd="1" destOrd="0" presId="urn:microsoft.com/office/officeart/2005/8/layout/orgChart1"/>
    <dgm:cxn modelId="{A5A26661-18AE-B548-8D92-B8239E1EAD61}" type="presParOf" srcId="{0F4ADD66-8B67-DE41-A040-7E1966FA625A}" destId="{8DD93B25-D891-C645-8839-25EF2CE402ED}" srcOrd="1" destOrd="0" presId="urn:microsoft.com/office/officeart/2005/8/layout/orgChart1"/>
    <dgm:cxn modelId="{E5FDB568-ED4C-784D-8692-25EDBBF0BC20}" type="presParOf" srcId="{8DD93B25-D891-C645-8839-25EF2CE402ED}" destId="{B0DFBA58-285D-1D49-9D33-7C487279F8B2}" srcOrd="0" destOrd="0" presId="urn:microsoft.com/office/officeart/2005/8/layout/orgChart1"/>
    <dgm:cxn modelId="{4989B6A2-8581-F64F-AEA6-F39205DFD071}" type="presParOf" srcId="{8DD93B25-D891-C645-8839-25EF2CE402ED}" destId="{4CC16E5D-DD5E-404F-8D18-F0F0AEF70D09}" srcOrd="1" destOrd="0" presId="urn:microsoft.com/office/officeart/2005/8/layout/orgChart1"/>
    <dgm:cxn modelId="{CBB97D2A-052E-B844-A974-5DE571C9F3F0}" type="presParOf" srcId="{4CC16E5D-DD5E-404F-8D18-F0F0AEF70D09}" destId="{57ABA32F-162F-D145-809A-3818679D14A2}" srcOrd="0" destOrd="0" presId="urn:microsoft.com/office/officeart/2005/8/layout/orgChart1"/>
    <dgm:cxn modelId="{F6331EBA-4E0A-BB4D-9D9C-9607962D8F83}" type="presParOf" srcId="{57ABA32F-162F-D145-809A-3818679D14A2}" destId="{CAA7EF78-4902-E245-8C22-2198A88A5FFF}" srcOrd="0" destOrd="0" presId="urn:microsoft.com/office/officeart/2005/8/layout/orgChart1"/>
    <dgm:cxn modelId="{4DA18E6C-1E3F-D14B-B27B-14161CEBF1FA}" type="presParOf" srcId="{57ABA32F-162F-D145-809A-3818679D14A2}" destId="{ECFBCE6C-78B3-A947-B861-402EAB14070E}" srcOrd="1" destOrd="0" presId="urn:microsoft.com/office/officeart/2005/8/layout/orgChart1"/>
    <dgm:cxn modelId="{C1A6B6AB-2AC6-0141-8330-FA5A34E906AC}" type="presParOf" srcId="{4CC16E5D-DD5E-404F-8D18-F0F0AEF70D09}" destId="{7A7F3B2F-5881-C246-A71B-76FABFC0B005}" srcOrd="1" destOrd="0" presId="urn:microsoft.com/office/officeart/2005/8/layout/orgChart1"/>
    <dgm:cxn modelId="{07F9DD4C-062E-E244-93F6-DE08E1131367}" type="presParOf" srcId="{4CC16E5D-DD5E-404F-8D18-F0F0AEF70D09}" destId="{EF3ACCA5-8CAA-9D4B-9C92-52E791BB3A06}" srcOrd="2" destOrd="0" presId="urn:microsoft.com/office/officeart/2005/8/layout/orgChart1"/>
    <dgm:cxn modelId="{3B429F34-7738-4841-98B7-7F107CF3914B}" type="presParOf" srcId="{8DD93B25-D891-C645-8839-25EF2CE402ED}" destId="{B47AB7B8-6B72-C449-BF2A-7837270302BB}" srcOrd="2" destOrd="0" presId="urn:microsoft.com/office/officeart/2005/8/layout/orgChart1"/>
    <dgm:cxn modelId="{68682AB6-2186-264C-8DD6-2ACFF90D82CF}" type="presParOf" srcId="{8DD93B25-D891-C645-8839-25EF2CE402ED}" destId="{8829B229-91C6-284A-A193-80A3F80970C6}" srcOrd="3" destOrd="0" presId="urn:microsoft.com/office/officeart/2005/8/layout/orgChart1"/>
    <dgm:cxn modelId="{8C2BF548-23C1-6248-84B3-87FABE0BC96C}" type="presParOf" srcId="{8829B229-91C6-284A-A193-80A3F80970C6}" destId="{2D90C8B9-77C2-504F-828D-22152A316E6F}" srcOrd="0" destOrd="0" presId="urn:microsoft.com/office/officeart/2005/8/layout/orgChart1"/>
    <dgm:cxn modelId="{7BC19D77-B416-3447-9791-87B7FD398D9D}" type="presParOf" srcId="{2D90C8B9-77C2-504F-828D-22152A316E6F}" destId="{8FDD0EE8-1D2D-2A4F-9C58-B79EC28712EF}" srcOrd="0" destOrd="0" presId="urn:microsoft.com/office/officeart/2005/8/layout/orgChart1"/>
    <dgm:cxn modelId="{2F3F8968-0ADF-3D42-9D68-EB70DF6EE4DF}" type="presParOf" srcId="{2D90C8B9-77C2-504F-828D-22152A316E6F}" destId="{126BB115-96D0-2748-8C7B-3A504BC4DAD2}" srcOrd="1" destOrd="0" presId="urn:microsoft.com/office/officeart/2005/8/layout/orgChart1"/>
    <dgm:cxn modelId="{23C84507-3DF6-9A4E-A5EB-53DBA847F08F}" type="presParOf" srcId="{8829B229-91C6-284A-A193-80A3F80970C6}" destId="{BE44AA79-4542-9F40-8DA0-6406DA7955E8}" srcOrd="1" destOrd="0" presId="urn:microsoft.com/office/officeart/2005/8/layout/orgChart1"/>
    <dgm:cxn modelId="{FCC0E5CB-99CE-044C-A2B2-3072871C71AF}" type="presParOf" srcId="{8829B229-91C6-284A-A193-80A3F80970C6}" destId="{25BAA757-8ED0-F54C-A3B6-B7CB1A6E6018}" srcOrd="2" destOrd="0" presId="urn:microsoft.com/office/officeart/2005/8/layout/orgChart1"/>
    <dgm:cxn modelId="{CD896988-E4EA-DB45-97C0-64FAF6DA7068}" type="presParOf" srcId="{8DD93B25-D891-C645-8839-25EF2CE402ED}" destId="{12AC7B23-8B0F-3747-8CD9-49A4988E7B4D}" srcOrd="4" destOrd="0" presId="urn:microsoft.com/office/officeart/2005/8/layout/orgChart1"/>
    <dgm:cxn modelId="{4FE741C2-ACD1-EA45-AE18-8125F6A2B0BA}" type="presParOf" srcId="{8DD93B25-D891-C645-8839-25EF2CE402ED}" destId="{4E5DB618-5CFF-724E-8984-B3A726976438}" srcOrd="5" destOrd="0" presId="urn:microsoft.com/office/officeart/2005/8/layout/orgChart1"/>
    <dgm:cxn modelId="{25A5D964-FA18-4443-929F-98CDECA58FF2}" type="presParOf" srcId="{4E5DB618-5CFF-724E-8984-B3A726976438}" destId="{3A9792A9-888C-244C-80CB-9C058C67C28A}" srcOrd="0" destOrd="0" presId="urn:microsoft.com/office/officeart/2005/8/layout/orgChart1"/>
    <dgm:cxn modelId="{08A803FB-50C7-8748-82CD-6A0975127DE5}" type="presParOf" srcId="{3A9792A9-888C-244C-80CB-9C058C67C28A}" destId="{58797BCC-77B3-2847-B167-E46B253C146C}" srcOrd="0" destOrd="0" presId="urn:microsoft.com/office/officeart/2005/8/layout/orgChart1"/>
    <dgm:cxn modelId="{F420EC27-E5E2-CA45-A930-E67FD98A9135}" type="presParOf" srcId="{3A9792A9-888C-244C-80CB-9C058C67C28A}" destId="{89F47174-F227-814C-80BC-D8548ACB1C0F}" srcOrd="1" destOrd="0" presId="urn:microsoft.com/office/officeart/2005/8/layout/orgChart1"/>
    <dgm:cxn modelId="{D5AD5FA8-176F-AE41-BD4C-4A1ADEB54696}" type="presParOf" srcId="{4E5DB618-5CFF-724E-8984-B3A726976438}" destId="{A3D354F6-5684-AA4D-BD64-490FED5AD1CB}" srcOrd="1" destOrd="0" presId="urn:microsoft.com/office/officeart/2005/8/layout/orgChart1"/>
    <dgm:cxn modelId="{F5F01E40-E839-8146-9159-F565A1B527D8}" type="presParOf" srcId="{4E5DB618-5CFF-724E-8984-B3A726976438}" destId="{56D966CA-59CE-884E-874D-62D8B9B5A8AD}" srcOrd="2" destOrd="0" presId="urn:microsoft.com/office/officeart/2005/8/layout/orgChart1"/>
    <dgm:cxn modelId="{DEBD8397-63F2-F641-9C5D-70D7434FD74D}" type="presParOf" srcId="{8DD93B25-D891-C645-8839-25EF2CE402ED}" destId="{AF269B89-BB95-5049-BE1B-3F51A503FF77}" srcOrd="6" destOrd="0" presId="urn:microsoft.com/office/officeart/2005/8/layout/orgChart1"/>
    <dgm:cxn modelId="{6A2EA263-FC26-6344-ABE7-F582C46CADA4}" type="presParOf" srcId="{8DD93B25-D891-C645-8839-25EF2CE402ED}" destId="{B0B358BC-7BBD-4144-87DD-4A91FC3353AD}" srcOrd="7" destOrd="0" presId="urn:microsoft.com/office/officeart/2005/8/layout/orgChart1"/>
    <dgm:cxn modelId="{861A11F6-CE83-A04E-A105-90AD3E186698}" type="presParOf" srcId="{B0B358BC-7BBD-4144-87DD-4A91FC3353AD}" destId="{D31AB668-D22D-E24E-BEBB-FBFE8C341648}" srcOrd="0" destOrd="0" presId="urn:microsoft.com/office/officeart/2005/8/layout/orgChart1"/>
    <dgm:cxn modelId="{55FDC2E9-6FFB-484B-ABCE-A45B35C01FB9}" type="presParOf" srcId="{D31AB668-D22D-E24E-BEBB-FBFE8C341648}" destId="{C4FFA5A3-9BF8-8F43-9259-12332A2E49D9}" srcOrd="0" destOrd="0" presId="urn:microsoft.com/office/officeart/2005/8/layout/orgChart1"/>
    <dgm:cxn modelId="{BE2410E9-B3FD-5341-9910-1E3AB3F5008F}" type="presParOf" srcId="{D31AB668-D22D-E24E-BEBB-FBFE8C341648}" destId="{59A5ADB2-91ED-5843-8AB2-06C56EDF53D9}" srcOrd="1" destOrd="0" presId="urn:microsoft.com/office/officeart/2005/8/layout/orgChart1"/>
    <dgm:cxn modelId="{041D9742-8B9E-1A41-9D75-78C8E201353E}" type="presParOf" srcId="{B0B358BC-7BBD-4144-87DD-4A91FC3353AD}" destId="{3C04BBA8-C0C1-0240-B999-E5314524B0BE}" srcOrd="1" destOrd="0" presId="urn:microsoft.com/office/officeart/2005/8/layout/orgChart1"/>
    <dgm:cxn modelId="{B2A60806-40B7-3941-8F80-7AE65DA854F7}" type="presParOf" srcId="{B0B358BC-7BBD-4144-87DD-4A91FC3353AD}" destId="{447B93A3-5BEB-8245-BFED-5423311B046D}" srcOrd="2" destOrd="0" presId="urn:microsoft.com/office/officeart/2005/8/layout/orgChart1"/>
    <dgm:cxn modelId="{D6B1ED46-1B0F-4C4C-AD68-404E73EF8DB1}" type="presParOf" srcId="{8DD93B25-D891-C645-8839-25EF2CE402ED}" destId="{BB61DD17-1F78-B74B-857E-EFA29B9DFFBC}" srcOrd="8" destOrd="0" presId="urn:microsoft.com/office/officeart/2005/8/layout/orgChart1"/>
    <dgm:cxn modelId="{B583140E-F871-E941-B9D7-399CF476A167}" type="presParOf" srcId="{8DD93B25-D891-C645-8839-25EF2CE402ED}" destId="{07C11235-3DD3-CD4B-B046-6E4CECEAD0AC}" srcOrd="9" destOrd="0" presId="urn:microsoft.com/office/officeart/2005/8/layout/orgChart1"/>
    <dgm:cxn modelId="{065B01AC-1EC7-114D-A299-5F2CC1C31FE3}" type="presParOf" srcId="{07C11235-3DD3-CD4B-B046-6E4CECEAD0AC}" destId="{A4279AB1-CE0D-E04B-9683-D525EC302451}" srcOrd="0" destOrd="0" presId="urn:microsoft.com/office/officeart/2005/8/layout/orgChart1"/>
    <dgm:cxn modelId="{64DED14E-C8DA-2A46-9DFC-D5A25EE34E5C}" type="presParOf" srcId="{A4279AB1-CE0D-E04B-9683-D525EC302451}" destId="{EC1F51F2-5BB8-9245-AEE3-117A7CFADAB8}" srcOrd="0" destOrd="0" presId="urn:microsoft.com/office/officeart/2005/8/layout/orgChart1"/>
    <dgm:cxn modelId="{7D51F906-AC3D-EE46-8CF8-8FE22CDD4BC6}" type="presParOf" srcId="{A4279AB1-CE0D-E04B-9683-D525EC302451}" destId="{A0A529AD-E4B0-C441-BCD0-1C6D37848A7E}" srcOrd="1" destOrd="0" presId="urn:microsoft.com/office/officeart/2005/8/layout/orgChart1"/>
    <dgm:cxn modelId="{A4013FC0-C123-F046-9211-1D0C536A7F48}" type="presParOf" srcId="{07C11235-3DD3-CD4B-B046-6E4CECEAD0AC}" destId="{310635A1-49A1-E34B-81E4-613171F68587}" srcOrd="1" destOrd="0" presId="urn:microsoft.com/office/officeart/2005/8/layout/orgChart1"/>
    <dgm:cxn modelId="{5B31126A-3288-5E48-BE0A-25656EE19505}" type="presParOf" srcId="{07C11235-3DD3-CD4B-B046-6E4CECEAD0AC}" destId="{BC15CE84-9348-9A44-A1DC-F568E081F7AF}" srcOrd="2" destOrd="0" presId="urn:microsoft.com/office/officeart/2005/8/layout/orgChart1"/>
    <dgm:cxn modelId="{3D6B05C7-F9B0-D64E-8B5D-C610CBBBA9C6}" type="presParOf" srcId="{0F4ADD66-8B67-DE41-A040-7E1966FA625A}" destId="{933CF59D-A3E1-DD45-8B1F-21F1FF154556}" srcOrd="2" destOrd="0" presId="urn:microsoft.com/office/officeart/2005/8/layout/orgChart1"/>
    <dgm:cxn modelId="{75E5C311-8E3C-C84F-BD57-18E83A6E2EDA}" type="presParOf" srcId="{D933EB67-B5BF-F041-95F7-70641803076E}" destId="{D1B36D2A-033A-3947-8BF6-D1ACD296593A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rgbClr val="C9C9C9"/>
        </a:solidFill>
      </dgm:spPr>
      <dgm:t>
        <a:bodyPr/>
        <a:lstStyle/>
        <a:p>
          <a:r>
            <a:rPr lang="en-US" dirty="0"/>
            <a:t>Incidental catch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/>
      <dgm:spPr/>
      <dgm:t>
        <a:bodyPr/>
        <a:lstStyle/>
        <a:p>
          <a:r>
            <a:rPr lang="en-US" dirty="0"/>
            <a:t>Research Set-Aside 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F8D72FB2-EC4A-1447-8719-A2640C325131}">
      <dgm:prSet/>
      <dgm:spPr/>
      <dgm:t>
        <a:bodyPr/>
        <a:lstStyle/>
        <a:p>
          <a:r>
            <a:rPr lang="en-US" dirty="0"/>
            <a:t>Observer Set-Aside</a:t>
          </a:r>
        </a:p>
      </dgm:t>
    </dgm:pt>
    <dgm:pt modelId="{0F2F1538-57D7-6F43-BCF1-B9C68D4789F1}" type="parTrans" cxnId="{D58C6355-02B7-9A45-B1B8-DED9D212D4D0}">
      <dgm:prSet/>
      <dgm:spPr/>
      <dgm:t>
        <a:bodyPr/>
        <a:lstStyle/>
        <a:p>
          <a:endParaRPr lang="en-US"/>
        </a:p>
      </dgm:t>
    </dgm:pt>
    <dgm:pt modelId="{5EC4B0F1-B9F8-4A4F-879B-5636C6A3CE8F}" type="sibTrans" cxnId="{D58C6355-02B7-9A45-B1B8-DED9D212D4D0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83CD093A-7E69-0245-B2F6-B3A221D32B40}">
      <dgm:prSet/>
      <dgm:spPr/>
      <dgm:t>
        <a:bodyPr/>
        <a:lstStyle/>
        <a:p>
          <a:r>
            <a:rPr lang="en-US" dirty="0"/>
            <a:t>NGOM Set-Aside</a:t>
          </a:r>
        </a:p>
      </dgm:t>
    </dgm:pt>
    <dgm:pt modelId="{152100A0-F8B0-1C4B-BC1F-94A2837E408A}" type="parTrans" cxnId="{4F4F9F0F-3114-D34E-9DCD-2645714245ED}">
      <dgm:prSet/>
      <dgm:spPr/>
      <dgm:t>
        <a:bodyPr/>
        <a:lstStyle/>
        <a:p>
          <a:endParaRPr lang="en-US"/>
        </a:p>
      </dgm:t>
    </dgm:pt>
    <dgm:pt modelId="{090AE403-86A4-4F4D-8BB7-FEC5000BF90A}" type="sibTrans" cxnId="{4F4F9F0F-3114-D34E-9DCD-2645714245ED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/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1FC32937-8573-594A-8CFB-4ED95D10C6F8}">
      <dgm:prSet/>
      <dgm:spPr/>
      <dgm:t>
        <a:bodyPr/>
        <a:lstStyle/>
        <a:p>
          <a:r>
            <a:rPr lang="en-US" dirty="0"/>
            <a:t>Limited Access General Category (LAGC)</a:t>
          </a:r>
        </a:p>
      </dgm:t>
    </dgm:pt>
    <dgm:pt modelId="{2EDEEF73-F5F6-BD45-B21E-7BAFECA03CC0}" type="parTrans" cxnId="{DCBE1256-1DD3-4845-A669-3C7117E8DE39}">
      <dgm:prSet/>
      <dgm:spPr/>
      <dgm:t>
        <a:bodyPr/>
        <a:lstStyle/>
        <a:p>
          <a:endParaRPr lang="en-US"/>
        </a:p>
      </dgm:t>
    </dgm:pt>
    <dgm:pt modelId="{F1E0EFCF-02E6-6F4B-A810-7E2330E1F38C}" type="sibTrans" cxnId="{DCBE1256-1DD3-4845-A669-3C7117E8DE39}">
      <dgm:prSet/>
      <dgm:spPr/>
      <dgm:t>
        <a:bodyPr/>
        <a:lstStyle/>
        <a:p>
          <a:endParaRPr lang="en-US"/>
        </a:p>
      </dgm:t>
    </dgm:pt>
    <dgm:pt modelId="{D99A0CD7-62EA-5344-90EB-25E7B0A72E22}">
      <dgm:prSet/>
      <dgm:spPr/>
      <dgm:t>
        <a:bodyPr/>
        <a:lstStyle/>
        <a:p>
          <a:r>
            <a:rPr lang="en-US" dirty="0"/>
            <a:t>Individual Transferable Quota (ITQ)</a:t>
          </a:r>
        </a:p>
      </dgm:t>
    </dgm:pt>
    <dgm:pt modelId="{CD1C2D01-917E-794F-8B0B-5C9886384794}" type="parTrans" cxnId="{C8830A87-45DC-EB44-8580-6116DE078EDA}">
      <dgm:prSet/>
      <dgm:spPr/>
      <dgm:t>
        <a:bodyPr/>
        <a:lstStyle/>
        <a:p>
          <a:endParaRPr lang="en-US"/>
        </a:p>
      </dgm:t>
    </dgm:pt>
    <dgm:pt modelId="{13F22308-411D-474C-9B4A-583C252A3CE0}" type="sibTrans" cxnId="{C8830A87-45DC-EB44-8580-6116DE078EDA}">
      <dgm:prSet/>
      <dgm:spPr/>
      <dgm:t>
        <a:bodyPr/>
        <a:lstStyle/>
        <a:p>
          <a:endParaRPr lang="en-US"/>
        </a:p>
      </dgm:t>
    </dgm:pt>
    <dgm:pt modelId="{76A660BB-56A6-8F41-BC3E-78B959D09831}">
      <dgm:prSet/>
      <dgm:spPr/>
      <dgm:t>
        <a:bodyPr/>
        <a:lstStyle/>
        <a:p>
          <a:r>
            <a:rPr lang="en-US" dirty="0"/>
            <a:t>Non-ITQ</a:t>
          </a:r>
        </a:p>
      </dgm:t>
    </dgm:pt>
    <dgm:pt modelId="{04F6D680-BF68-6C48-A533-D2F22B160FDB}" type="parTrans" cxnId="{04F0C2D6-613B-FE43-8DD5-4BC23294BB37}">
      <dgm:prSet/>
      <dgm:spPr/>
      <dgm:t>
        <a:bodyPr/>
        <a:lstStyle/>
        <a:p>
          <a:endParaRPr lang="en-US"/>
        </a:p>
      </dgm:t>
    </dgm:pt>
    <dgm:pt modelId="{F8BBB899-C398-9D41-A324-06D8D5B4645A}" type="sibTrans" cxnId="{04F0C2D6-613B-FE43-8DD5-4BC23294BB37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4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4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4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4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4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4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5BC53201-2D7D-7641-80D0-33A2486B4565}" type="pres">
      <dgm:prSet presAssocID="{0F2F1538-57D7-6F43-BCF1-B9C68D4789F1}" presName="Name35" presStyleLbl="parChTrans1D2" presStyleIdx="2" presStyleCnt="4"/>
      <dgm:spPr/>
    </dgm:pt>
    <dgm:pt modelId="{C8B391BB-3E3F-1246-9013-E74421CAC862}" type="pres">
      <dgm:prSet presAssocID="{F8D72FB2-EC4A-1447-8719-A2640C325131}" presName="hierRoot2" presStyleCnt="0">
        <dgm:presLayoutVars>
          <dgm:hierBranch val="init"/>
        </dgm:presLayoutVars>
      </dgm:prSet>
      <dgm:spPr/>
    </dgm:pt>
    <dgm:pt modelId="{3D3951FF-3030-C347-9E38-950AEC7F359F}" type="pres">
      <dgm:prSet presAssocID="{F8D72FB2-EC4A-1447-8719-A2640C325131}" presName="rootComposite" presStyleCnt="0"/>
      <dgm:spPr/>
    </dgm:pt>
    <dgm:pt modelId="{4BF42267-1612-2543-9874-4BB5EE1973CD}" type="pres">
      <dgm:prSet presAssocID="{F8D72FB2-EC4A-1447-8719-A2640C325131}" presName="rootText" presStyleLbl="node2" presStyleIdx="2" presStyleCnt="4">
        <dgm:presLayoutVars>
          <dgm:chPref val="3"/>
        </dgm:presLayoutVars>
      </dgm:prSet>
      <dgm:spPr/>
    </dgm:pt>
    <dgm:pt modelId="{05D178CF-D007-0B47-8F97-B17CBB2409F9}" type="pres">
      <dgm:prSet presAssocID="{F8D72FB2-EC4A-1447-8719-A2640C325131}" presName="rootConnector" presStyleLbl="node2" presStyleIdx="2" presStyleCnt="4"/>
      <dgm:spPr/>
    </dgm:pt>
    <dgm:pt modelId="{57D55130-FB98-6145-A71D-F1E8BB25EE83}" type="pres">
      <dgm:prSet presAssocID="{F8D72FB2-EC4A-1447-8719-A2640C325131}" presName="hierChild4" presStyleCnt="0"/>
      <dgm:spPr/>
    </dgm:pt>
    <dgm:pt modelId="{86466D8D-2A19-5D4E-9E77-287313929914}" type="pres">
      <dgm:prSet presAssocID="{F8D72FB2-EC4A-1447-8719-A2640C325131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3" presStyleCnt="4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3" presStyleCnt="4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3" presStyleCnt="4"/>
      <dgm:spPr/>
    </dgm:pt>
    <dgm:pt modelId="{1C9EA094-B6A6-4F47-B547-3BD02AAA61EE}" type="pres">
      <dgm:prSet presAssocID="{2CFFE42E-4D22-8C4A-ADD1-6E1E0F76401D}" presName="hierChild4" presStyleCnt="0"/>
      <dgm:spPr/>
    </dgm:pt>
    <dgm:pt modelId="{8817A2AA-9D04-574C-A16E-B025D636DE72}" type="pres">
      <dgm:prSet presAssocID="{152100A0-F8B0-1C4B-BC1F-94A2837E408A}" presName="Name37" presStyleLbl="parChTrans1D3" presStyleIdx="0" presStyleCnt="3"/>
      <dgm:spPr/>
    </dgm:pt>
    <dgm:pt modelId="{698526A7-E4DC-1247-AFE7-73F058E8B99A}" type="pres">
      <dgm:prSet presAssocID="{83CD093A-7E69-0245-B2F6-B3A221D32B40}" presName="hierRoot2" presStyleCnt="0">
        <dgm:presLayoutVars>
          <dgm:hierBranch val="init"/>
        </dgm:presLayoutVars>
      </dgm:prSet>
      <dgm:spPr/>
    </dgm:pt>
    <dgm:pt modelId="{617E3F4C-4CDA-5047-BD22-01DE7BF62AFC}" type="pres">
      <dgm:prSet presAssocID="{83CD093A-7E69-0245-B2F6-B3A221D32B40}" presName="rootComposite" presStyleCnt="0"/>
      <dgm:spPr/>
    </dgm:pt>
    <dgm:pt modelId="{2B6E6B7C-E2D9-0440-A7BE-D5729EE8002C}" type="pres">
      <dgm:prSet presAssocID="{83CD093A-7E69-0245-B2F6-B3A221D32B40}" presName="rootText" presStyleLbl="node3" presStyleIdx="0" presStyleCnt="3">
        <dgm:presLayoutVars>
          <dgm:chPref val="3"/>
        </dgm:presLayoutVars>
      </dgm:prSet>
      <dgm:spPr/>
    </dgm:pt>
    <dgm:pt modelId="{547630CB-143F-7347-A909-2B973D857A66}" type="pres">
      <dgm:prSet presAssocID="{83CD093A-7E69-0245-B2F6-B3A221D32B40}" presName="rootConnector" presStyleLbl="node3" presStyleIdx="0" presStyleCnt="3"/>
      <dgm:spPr/>
    </dgm:pt>
    <dgm:pt modelId="{BCAC666A-6EC8-3646-8113-C47A3E808875}" type="pres">
      <dgm:prSet presAssocID="{83CD093A-7E69-0245-B2F6-B3A221D32B40}" presName="hierChild4" presStyleCnt="0"/>
      <dgm:spPr/>
    </dgm:pt>
    <dgm:pt modelId="{0D3EDC12-4A1D-9048-B791-42DEEFF1009D}" type="pres">
      <dgm:prSet presAssocID="{83CD093A-7E69-0245-B2F6-B3A221D32B40}" presName="hierChild5" presStyleCnt="0"/>
      <dgm:spPr/>
    </dgm:pt>
    <dgm:pt modelId="{B088A560-673E-1F40-A01A-6D42A5956D42}" type="pres">
      <dgm:prSet presAssocID="{DFFEF421-1C21-3848-BDB8-5C35E17BCAFE}" presName="Name37" presStyleLbl="parChTrans1D3" presStyleIdx="1" presStyleCnt="3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1" presStyleCnt="3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1" presStyleCnt="3"/>
      <dgm:spPr/>
    </dgm:pt>
    <dgm:pt modelId="{0C8F1C47-82EE-F243-A227-C92DF533FB4F}" type="pres">
      <dgm:prSet presAssocID="{27B11130-3190-3242-ADDF-0E3B3399B45E}" presName="hierChild4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D39E6EF4-EFFC-9049-B1B5-480E913685E1}" type="pres">
      <dgm:prSet presAssocID="{2EDEEF73-F5F6-BD45-B21E-7BAFECA03CC0}" presName="Name37" presStyleLbl="parChTrans1D3" presStyleIdx="2" presStyleCnt="3"/>
      <dgm:spPr/>
    </dgm:pt>
    <dgm:pt modelId="{FCF84B72-8049-6E4E-93F6-BE570D7A1348}" type="pres">
      <dgm:prSet presAssocID="{1FC32937-8573-594A-8CFB-4ED95D10C6F8}" presName="hierRoot2" presStyleCnt="0">
        <dgm:presLayoutVars>
          <dgm:hierBranch val="init"/>
        </dgm:presLayoutVars>
      </dgm:prSet>
      <dgm:spPr/>
    </dgm:pt>
    <dgm:pt modelId="{6DA7FDF1-4CE5-3A41-9B4A-A31D1803CFCE}" type="pres">
      <dgm:prSet presAssocID="{1FC32937-8573-594A-8CFB-4ED95D10C6F8}" presName="rootComposite" presStyleCnt="0"/>
      <dgm:spPr/>
    </dgm:pt>
    <dgm:pt modelId="{9B93149D-09C7-3C42-9BDF-5E03CB0FBE2E}" type="pres">
      <dgm:prSet presAssocID="{1FC32937-8573-594A-8CFB-4ED95D10C6F8}" presName="rootText" presStyleLbl="node3" presStyleIdx="2" presStyleCnt="3">
        <dgm:presLayoutVars>
          <dgm:chPref val="3"/>
        </dgm:presLayoutVars>
      </dgm:prSet>
      <dgm:spPr/>
    </dgm:pt>
    <dgm:pt modelId="{B7C7C0C7-B956-4248-8910-2FE2B24F8014}" type="pres">
      <dgm:prSet presAssocID="{1FC32937-8573-594A-8CFB-4ED95D10C6F8}" presName="rootConnector" presStyleLbl="node3" presStyleIdx="2" presStyleCnt="3"/>
      <dgm:spPr/>
    </dgm:pt>
    <dgm:pt modelId="{75827234-BE49-6D41-9D9C-235954EDF0AC}" type="pres">
      <dgm:prSet presAssocID="{1FC32937-8573-594A-8CFB-4ED95D10C6F8}" presName="hierChild4" presStyleCnt="0"/>
      <dgm:spPr/>
    </dgm:pt>
    <dgm:pt modelId="{EE38C9D9-0264-F142-9E59-B012285B027B}" type="pres">
      <dgm:prSet presAssocID="{CD1C2D01-917E-794F-8B0B-5C9886384794}" presName="Name37" presStyleLbl="parChTrans1D4" presStyleIdx="0" presStyleCnt="2"/>
      <dgm:spPr/>
    </dgm:pt>
    <dgm:pt modelId="{287F72CE-76DC-7449-833C-4D97E134B259}" type="pres">
      <dgm:prSet presAssocID="{D99A0CD7-62EA-5344-90EB-25E7B0A72E22}" presName="hierRoot2" presStyleCnt="0">
        <dgm:presLayoutVars>
          <dgm:hierBranch val="init"/>
        </dgm:presLayoutVars>
      </dgm:prSet>
      <dgm:spPr/>
    </dgm:pt>
    <dgm:pt modelId="{EB1E481A-9512-B341-86E5-4C1BA3475A86}" type="pres">
      <dgm:prSet presAssocID="{D99A0CD7-62EA-5344-90EB-25E7B0A72E22}" presName="rootComposite" presStyleCnt="0"/>
      <dgm:spPr/>
    </dgm:pt>
    <dgm:pt modelId="{540C8371-8521-6E43-BCBE-82C4999C967F}" type="pres">
      <dgm:prSet presAssocID="{D99A0CD7-62EA-5344-90EB-25E7B0A72E22}" presName="rootText" presStyleLbl="node4" presStyleIdx="0" presStyleCnt="2">
        <dgm:presLayoutVars>
          <dgm:chPref val="3"/>
        </dgm:presLayoutVars>
      </dgm:prSet>
      <dgm:spPr/>
    </dgm:pt>
    <dgm:pt modelId="{FB37FF57-A39B-A94B-8F43-EA1388784FC8}" type="pres">
      <dgm:prSet presAssocID="{D99A0CD7-62EA-5344-90EB-25E7B0A72E22}" presName="rootConnector" presStyleLbl="node4" presStyleIdx="0" presStyleCnt="2"/>
      <dgm:spPr/>
    </dgm:pt>
    <dgm:pt modelId="{BD54B1AC-A64D-7E41-AC16-CC3E917C3F17}" type="pres">
      <dgm:prSet presAssocID="{D99A0CD7-62EA-5344-90EB-25E7B0A72E22}" presName="hierChild4" presStyleCnt="0"/>
      <dgm:spPr/>
    </dgm:pt>
    <dgm:pt modelId="{BDD5D565-0D70-AA4D-8076-C96B95EA91C4}" type="pres">
      <dgm:prSet presAssocID="{D99A0CD7-62EA-5344-90EB-25E7B0A72E22}" presName="hierChild5" presStyleCnt="0"/>
      <dgm:spPr/>
    </dgm:pt>
    <dgm:pt modelId="{D51CB1A8-A043-8B40-A4F7-098EB84FACF2}" type="pres">
      <dgm:prSet presAssocID="{04F6D680-BF68-6C48-A533-D2F22B160FDB}" presName="Name37" presStyleLbl="parChTrans1D4" presStyleIdx="1" presStyleCnt="2"/>
      <dgm:spPr/>
    </dgm:pt>
    <dgm:pt modelId="{CB025ACB-C192-B447-8394-4261727917F5}" type="pres">
      <dgm:prSet presAssocID="{76A660BB-56A6-8F41-BC3E-78B959D09831}" presName="hierRoot2" presStyleCnt="0">
        <dgm:presLayoutVars>
          <dgm:hierBranch val="init"/>
        </dgm:presLayoutVars>
      </dgm:prSet>
      <dgm:spPr/>
    </dgm:pt>
    <dgm:pt modelId="{DD5AA8B3-93B1-464D-8E6D-5EA4654FAFAF}" type="pres">
      <dgm:prSet presAssocID="{76A660BB-56A6-8F41-BC3E-78B959D09831}" presName="rootComposite" presStyleCnt="0"/>
      <dgm:spPr/>
    </dgm:pt>
    <dgm:pt modelId="{B6734A99-8241-C64D-9176-110278229A7E}" type="pres">
      <dgm:prSet presAssocID="{76A660BB-56A6-8F41-BC3E-78B959D09831}" presName="rootText" presStyleLbl="node4" presStyleIdx="1" presStyleCnt="2">
        <dgm:presLayoutVars>
          <dgm:chPref val="3"/>
        </dgm:presLayoutVars>
      </dgm:prSet>
      <dgm:spPr/>
    </dgm:pt>
    <dgm:pt modelId="{9CBF4B2D-6100-774C-A817-9788CBF75BED}" type="pres">
      <dgm:prSet presAssocID="{76A660BB-56A6-8F41-BC3E-78B959D09831}" presName="rootConnector" presStyleLbl="node4" presStyleIdx="1" presStyleCnt="2"/>
      <dgm:spPr/>
    </dgm:pt>
    <dgm:pt modelId="{853D6539-CE6F-7149-BD16-A1AE0CC11063}" type="pres">
      <dgm:prSet presAssocID="{76A660BB-56A6-8F41-BC3E-78B959D09831}" presName="hierChild4" presStyleCnt="0"/>
      <dgm:spPr/>
    </dgm:pt>
    <dgm:pt modelId="{969C1F5B-397C-114F-B0EF-D459CD7535F5}" type="pres">
      <dgm:prSet presAssocID="{76A660BB-56A6-8F41-BC3E-78B959D09831}" presName="hierChild5" presStyleCnt="0"/>
      <dgm:spPr/>
    </dgm:pt>
    <dgm:pt modelId="{213108FE-2158-2641-8B81-7CEF8AAD0E29}" type="pres">
      <dgm:prSet presAssocID="{1FC32937-8573-594A-8CFB-4ED95D10C6F8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47A57901-8C23-8540-A476-3FAC08650409}" type="presOf" srcId="{152100A0-F8B0-1C4B-BC1F-94A2837E408A}" destId="{8817A2AA-9D04-574C-A16E-B025D636DE72}" srcOrd="0" destOrd="0" presId="urn:microsoft.com/office/officeart/2005/8/layout/orgChart1"/>
    <dgm:cxn modelId="{B1C7A805-E7B8-184A-AFC8-BEC05429BAAC}" type="presOf" srcId="{83CD093A-7E69-0245-B2F6-B3A221D32B40}" destId="{2B6E6B7C-E2D9-0440-A7BE-D5729EE8002C}" srcOrd="0" destOrd="0" presId="urn:microsoft.com/office/officeart/2005/8/layout/orgChart1"/>
    <dgm:cxn modelId="{68AE7906-C642-394B-8CDD-CE4B43E6A069}" srcId="{9EDB6A98-A9E1-CC4C-AA7D-8B4C1F2388C1}" destId="{2CFFE42E-4D22-8C4A-ADD1-6E1E0F76401D}" srcOrd="3" destOrd="0" parTransId="{F525B956-C74D-7D4E-9070-A34A338806DD}" sibTransId="{2CC30115-4740-2B4C-9A78-E3C4B542EA70}"/>
    <dgm:cxn modelId="{4F4F9F0F-3114-D34E-9DCD-2645714245ED}" srcId="{2CFFE42E-4D22-8C4A-ADD1-6E1E0F76401D}" destId="{83CD093A-7E69-0245-B2F6-B3A221D32B40}" srcOrd="0" destOrd="0" parTransId="{152100A0-F8B0-1C4B-BC1F-94A2837E408A}" sibTransId="{090AE403-86A4-4F4D-8BB7-FEC5000BF90A}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E286EA16-C503-C74D-83AD-B44E94A3BF9C}" type="presOf" srcId="{F8D72FB2-EC4A-1447-8719-A2640C325131}" destId="{05D178CF-D007-0B47-8F97-B17CBB2409F9}" srcOrd="1" destOrd="0" presId="urn:microsoft.com/office/officeart/2005/8/layout/orgChart1"/>
    <dgm:cxn modelId="{4292331D-9C52-0B41-9524-2DE4920894F8}" type="presOf" srcId="{CD1C2D01-917E-794F-8B0B-5C9886384794}" destId="{EE38C9D9-0264-F142-9E59-B012285B027B}" srcOrd="0" destOrd="0" presId="urn:microsoft.com/office/officeart/2005/8/layout/orgChart1"/>
    <dgm:cxn modelId="{1B406D1F-1564-FC4F-A4DB-8820D3F5D3BB}" type="presOf" srcId="{2EDEEF73-F5F6-BD45-B21E-7BAFECA03CC0}" destId="{D39E6EF4-EFFC-9049-B1B5-480E913685E1}" srcOrd="0" destOrd="0" presId="urn:microsoft.com/office/officeart/2005/8/layout/orgChart1"/>
    <dgm:cxn modelId="{DBD3092B-3DA3-494A-9C84-852146D09F92}" type="presOf" srcId="{F8D72FB2-EC4A-1447-8719-A2640C325131}" destId="{4BF42267-1612-2543-9874-4BB5EE1973CD}" srcOrd="0" destOrd="0" presId="urn:microsoft.com/office/officeart/2005/8/layout/orgChart1"/>
    <dgm:cxn modelId="{F1108F2C-1E71-D241-B8B5-2AD95E97F6D5}" type="presOf" srcId="{D99A0CD7-62EA-5344-90EB-25E7B0A72E22}" destId="{540C8371-8521-6E43-BCBE-82C4999C967F}" srcOrd="0" destOrd="0" presId="urn:microsoft.com/office/officeart/2005/8/layout/orgChart1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D58C6355-02B7-9A45-B1B8-DED9D212D4D0}" srcId="{9EDB6A98-A9E1-CC4C-AA7D-8B4C1F2388C1}" destId="{F8D72FB2-EC4A-1447-8719-A2640C325131}" srcOrd="2" destOrd="0" parTransId="{0F2F1538-57D7-6F43-BCF1-B9C68D4789F1}" sibTransId="{5EC4B0F1-B9F8-4A4F-879B-5636C6A3CE8F}"/>
    <dgm:cxn modelId="{DCBE1256-1DD3-4845-A669-3C7117E8DE39}" srcId="{2CFFE42E-4D22-8C4A-ADD1-6E1E0F76401D}" destId="{1FC32937-8573-594A-8CFB-4ED95D10C6F8}" srcOrd="2" destOrd="0" parTransId="{2EDEEF73-F5F6-BD45-B21E-7BAFECA03CC0}" sibTransId="{F1E0EFCF-02E6-6F4B-A810-7E2330E1F38C}"/>
    <dgm:cxn modelId="{28AE4A63-BED1-844A-AC00-1B3866D1DAC8}" type="presOf" srcId="{1FC32937-8573-594A-8CFB-4ED95D10C6F8}" destId="{B7C7C0C7-B956-4248-8910-2FE2B24F8014}" srcOrd="1" destOrd="0" presId="urn:microsoft.com/office/officeart/2005/8/layout/orgChart1"/>
    <dgm:cxn modelId="{6969B265-6846-3C42-AA30-CABCC86A4D69}" type="presOf" srcId="{1FC32937-8573-594A-8CFB-4ED95D10C6F8}" destId="{9B93149D-09C7-3C42-9BDF-5E03CB0FBE2E}" srcOrd="0" destOrd="0" presId="urn:microsoft.com/office/officeart/2005/8/layout/orgChart1"/>
    <dgm:cxn modelId="{9B77FF6C-C428-A841-BA52-D1F20C292C65}" type="presOf" srcId="{76A660BB-56A6-8F41-BC3E-78B959D09831}" destId="{B6734A99-8241-C64D-9176-110278229A7E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1C363B78-D913-044E-ADE8-7B77CE97FFEE}" type="presOf" srcId="{76A660BB-56A6-8F41-BC3E-78B959D09831}" destId="{9CBF4B2D-6100-774C-A817-9788CBF75BED}" srcOrd="1" destOrd="0" presId="urn:microsoft.com/office/officeart/2005/8/layout/orgChart1"/>
    <dgm:cxn modelId="{3AD77A78-338F-A342-816A-10CC967CCDB5}" type="presOf" srcId="{0F2F1538-57D7-6F43-BCF1-B9C68D4789F1}" destId="{5BC53201-2D7D-7641-80D0-33A2486B4565}" srcOrd="0" destOrd="0" presId="urn:microsoft.com/office/officeart/2005/8/layout/orgChart1"/>
    <dgm:cxn modelId="{FB8DC07D-4158-4246-AC3F-3076B0BC6646}" type="presOf" srcId="{D99A0CD7-62EA-5344-90EB-25E7B0A72E22}" destId="{FB37FF57-A39B-A94B-8F43-EA1388784FC8}" srcOrd="1" destOrd="0" presId="urn:microsoft.com/office/officeart/2005/8/layout/orgChart1"/>
    <dgm:cxn modelId="{C8830A87-45DC-EB44-8580-6116DE078EDA}" srcId="{1FC32937-8573-594A-8CFB-4ED95D10C6F8}" destId="{D99A0CD7-62EA-5344-90EB-25E7B0A72E22}" srcOrd="0" destOrd="0" parTransId="{CD1C2D01-917E-794F-8B0B-5C9886384794}" sibTransId="{13F22308-411D-474C-9B4A-583C252A3CE0}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1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7F943DC1-3175-5D40-94F5-7CE5F44C2203}" type="presOf" srcId="{83CD093A-7E69-0245-B2F6-B3A221D32B40}" destId="{547630CB-143F-7347-A909-2B973D857A66}" srcOrd="1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04F0C2D6-613B-FE43-8DD5-4BC23294BB37}" srcId="{1FC32937-8573-594A-8CFB-4ED95D10C6F8}" destId="{76A660BB-56A6-8F41-BC3E-78B959D09831}" srcOrd="1" destOrd="0" parTransId="{04F6D680-BF68-6C48-A533-D2F22B160FDB}" sibTransId="{F8BBB899-C398-9D41-A324-06D8D5B4645A}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8204D2F7-C22B-E34F-8B2C-D313EC1C18C8}" type="presOf" srcId="{04F6D680-BF68-6C48-A533-D2F22B160FDB}" destId="{D51CB1A8-A043-8B40-A4F7-098EB84FACF2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B39238D9-E50D-3B44-92F1-BDB427C65E0E}" type="presParOf" srcId="{6C5B700F-649D-9041-BE03-6C028CF18396}" destId="{5BC53201-2D7D-7641-80D0-33A2486B4565}" srcOrd="4" destOrd="0" presId="urn:microsoft.com/office/officeart/2005/8/layout/orgChart1"/>
    <dgm:cxn modelId="{D225BC31-A97F-D24B-9275-D2172F21B2EA}" type="presParOf" srcId="{6C5B700F-649D-9041-BE03-6C028CF18396}" destId="{C8B391BB-3E3F-1246-9013-E74421CAC862}" srcOrd="5" destOrd="0" presId="urn:microsoft.com/office/officeart/2005/8/layout/orgChart1"/>
    <dgm:cxn modelId="{9B17C7A3-9250-3F4F-9671-C0C7B9E3FDEB}" type="presParOf" srcId="{C8B391BB-3E3F-1246-9013-E74421CAC862}" destId="{3D3951FF-3030-C347-9E38-950AEC7F359F}" srcOrd="0" destOrd="0" presId="urn:microsoft.com/office/officeart/2005/8/layout/orgChart1"/>
    <dgm:cxn modelId="{CB4C693D-CE4B-974C-9209-7B68BBA00EAC}" type="presParOf" srcId="{3D3951FF-3030-C347-9E38-950AEC7F359F}" destId="{4BF42267-1612-2543-9874-4BB5EE1973CD}" srcOrd="0" destOrd="0" presId="urn:microsoft.com/office/officeart/2005/8/layout/orgChart1"/>
    <dgm:cxn modelId="{222473AE-83CA-254F-AD1C-161A6FC1D6B1}" type="presParOf" srcId="{3D3951FF-3030-C347-9E38-950AEC7F359F}" destId="{05D178CF-D007-0B47-8F97-B17CBB2409F9}" srcOrd="1" destOrd="0" presId="urn:microsoft.com/office/officeart/2005/8/layout/orgChart1"/>
    <dgm:cxn modelId="{4E5634DC-43CE-524A-A010-985760731FAE}" type="presParOf" srcId="{C8B391BB-3E3F-1246-9013-E74421CAC862}" destId="{57D55130-FB98-6145-A71D-F1E8BB25EE83}" srcOrd="1" destOrd="0" presId="urn:microsoft.com/office/officeart/2005/8/layout/orgChart1"/>
    <dgm:cxn modelId="{8AB11123-3ABF-0F4F-B4A8-D411063E7E97}" type="presParOf" srcId="{C8B391BB-3E3F-1246-9013-E74421CAC862}" destId="{86466D8D-2A19-5D4E-9E77-287313929914}" srcOrd="2" destOrd="0" presId="urn:microsoft.com/office/officeart/2005/8/layout/orgChart1"/>
    <dgm:cxn modelId="{0D005B51-526C-B648-B1AA-C1526BEC692E}" type="presParOf" srcId="{6C5B700F-649D-9041-BE03-6C028CF18396}" destId="{91E3C16C-2688-0E4E-9CA6-C724DAEA2EE5}" srcOrd="6" destOrd="0" presId="urn:microsoft.com/office/officeart/2005/8/layout/orgChart1"/>
    <dgm:cxn modelId="{E2A71574-96A5-7749-9764-AB38F16C8CE1}" type="presParOf" srcId="{6C5B700F-649D-9041-BE03-6C028CF18396}" destId="{C91F9BB2-94C9-E64F-B53D-688830C6DBD5}" srcOrd="7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32B9174A-600F-0541-A18E-DCAEF1467E74}" type="presParOf" srcId="{1C9EA094-B6A6-4F47-B547-3BD02AAA61EE}" destId="{8817A2AA-9D04-574C-A16E-B025D636DE72}" srcOrd="0" destOrd="0" presId="urn:microsoft.com/office/officeart/2005/8/layout/orgChart1"/>
    <dgm:cxn modelId="{336F5CD7-E079-994B-B75C-AADF3A9DDDEF}" type="presParOf" srcId="{1C9EA094-B6A6-4F47-B547-3BD02AAA61EE}" destId="{698526A7-E4DC-1247-AFE7-73F058E8B99A}" srcOrd="1" destOrd="0" presId="urn:microsoft.com/office/officeart/2005/8/layout/orgChart1"/>
    <dgm:cxn modelId="{8CBB248F-6F05-4140-8BBB-0A557F0CD5D4}" type="presParOf" srcId="{698526A7-E4DC-1247-AFE7-73F058E8B99A}" destId="{617E3F4C-4CDA-5047-BD22-01DE7BF62AFC}" srcOrd="0" destOrd="0" presId="urn:microsoft.com/office/officeart/2005/8/layout/orgChart1"/>
    <dgm:cxn modelId="{5198B682-06DE-D84D-9ADD-BD577F02ECCB}" type="presParOf" srcId="{617E3F4C-4CDA-5047-BD22-01DE7BF62AFC}" destId="{2B6E6B7C-E2D9-0440-A7BE-D5729EE8002C}" srcOrd="0" destOrd="0" presId="urn:microsoft.com/office/officeart/2005/8/layout/orgChart1"/>
    <dgm:cxn modelId="{D6B894C3-2E06-5047-863B-C4080335ECAE}" type="presParOf" srcId="{617E3F4C-4CDA-5047-BD22-01DE7BF62AFC}" destId="{547630CB-143F-7347-A909-2B973D857A66}" srcOrd="1" destOrd="0" presId="urn:microsoft.com/office/officeart/2005/8/layout/orgChart1"/>
    <dgm:cxn modelId="{252BBC0F-43F5-DE44-8FE6-ECFA12A0A505}" type="presParOf" srcId="{698526A7-E4DC-1247-AFE7-73F058E8B99A}" destId="{BCAC666A-6EC8-3646-8113-C47A3E808875}" srcOrd="1" destOrd="0" presId="urn:microsoft.com/office/officeart/2005/8/layout/orgChart1"/>
    <dgm:cxn modelId="{E2788E0C-DE5C-C94D-B206-5FB773B73894}" type="presParOf" srcId="{698526A7-E4DC-1247-AFE7-73F058E8B99A}" destId="{0D3EDC12-4A1D-9048-B791-42DEEFF1009D}" srcOrd="2" destOrd="0" presId="urn:microsoft.com/office/officeart/2005/8/layout/orgChart1"/>
    <dgm:cxn modelId="{05DEE8F6-B54A-EB44-995B-1A3F0353D6A4}" type="presParOf" srcId="{1C9EA094-B6A6-4F47-B547-3BD02AAA61EE}" destId="{B088A560-673E-1F40-A01A-6D42A5956D42}" srcOrd="2" destOrd="0" presId="urn:microsoft.com/office/officeart/2005/8/layout/orgChart1"/>
    <dgm:cxn modelId="{E8E6EA61-4673-4A47-8C63-05265EF9575A}" type="presParOf" srcId="{1C9EA094-B6A6-4F47-B547-3BD02AAA61EE}" destId="{DA176ADE-0568-444E-97A7-849402277F32}" srcOrd="3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17316887-C8E5-1347-B2CA-3EABA4E23692}" type="presParOf" srcId="{1C9EA094-B6A6-4F47-B547-3BD02AAA61EE}" destId="{D39E6EF4-EFFC-9049-B1B5-480E913685E1}" srcOrd="4" destOrd="0" presId="urn:microsoft.com/office/officeart/2005/8/layout/orgChart1"/>
    <dgm:cxn modelId="{D09C820B-7CCC-8B43-844F-4338B12CD0A0}" type="presParOf" srcId="{1C9EA094-B6A6-4F47-B547-3BD02AAA61EE}" destId="{FCF84B72-8049-6E4E-93F6-BE570D7A1348}" srcOrd="5" destOrd="0" presId="urn:microsoft.com/office/officeart/2005/8/layout/orgChart1"/>
    <dgm:cxn modelId="{AAB432A4-8F83-3443-8AF6-D40A28573FCE}" type="presParOf" srcId="{FCF84B72-8049-6E4E-93F6-BE570D7A1348}" destId="{6DA7FDF1-4CE5-3A41-9B4A-A31D1803CFCE}" srcOrd="0" destOrd="0" presId="urn:microsoft.com/office/officeart/2005/8/layout/orgChart1"/>
    <dgm:cxn modelId="{BB118F9E-5E85-5E4D-A91D-FD971205739F}" type="presParOf" srcId="{6DA7FDF1-4CE5-3A41-9B4A-A31D1803CFCE}" destId="{9B93149D-09C7-3C42-9BDF-5E03CB0FBE2E}" srcOrd="0" destOrd="0" presId="urn:microsoft.com/office/officeart/2005/8/layout/orgChart1"/>
    <dgm:cxn modelId="{E5876E86-987E-EC43-91DE-D6B40C231681}" type="presParOf" srcId="{6DA7FDF1-4CE5-3A41-9B4A-A31D1803CFCE}" destId="{B7C7C0C7-B956-4248-8910-2FE2B24F8014}" srcOrd="1" destOrd="0" presId="urn:microsoft.com/office/officeart/2005/8/layout/orgChart1"/>
    <dgm:cxn modelId="{DF54126E-6CC9-3840-B052-787D1F7FB9C7}" type="presParOf" srcId="{FCF84B72-8049-6E4E-93F6-BE570D7A1348}" destId="{75827234-BE49-6D41-9D9C-235954EDF0AC}" srcOrd="1" destOrd="0" presId="urn:microsoft.com/office/officeart/2005/8/layout/orgChart1"/>
    <dgm:cxn modelId="{1128B4B8-A266-4F45-B09C-DF0C84691D81}" type="presParOf" srcId="{75827234-BE49-6D41-9D9C-235954EDF0AC}" destId="{EE38C9D9-0264-F142-9E59-B012285B027B}" srcOrd="0" destOrd="0" presId="urn:microsoft.com/office/officeart/2005/8/layout/orgChart1"/>
    <dgm:cxn modelId="{D5FE2AE6-50DC-4B41-A052-D539C2A8DAB3}" type="presParOf" srcId="{75827234-BE49-6D41-9D9C-235954EDF0AC}" destId="{287F72CE-76DC-7449-833C-4D97E134B259}" srcOrd="1" destOrd="0" presId="urn:microsoft.com/office/officeart/2005/8/layout/orgChart1"/>
    <dgm:cxn modelId="{EB2A7E4B-2083-564C-B014-6FF345482376}" type="presParOf" srcId="{287F72CE-76DC-7449-833C-4D97E134B259}" destId="{EB1E481A-9512-B341-86E5-4C1BA3475A86}" srcOrd="0" destOrd="0" presId="urn:microsoft.com/office/officeart/2005/8/layout/orgChart1"/>
    <dgm:cxn modelId="{B9B243AD-DCDA-0946-A83E-43CEBF5BC675}" type="presParOf" srcId="{EB1E481A-9512-B341-86E5-4C1BA3475A86}" destId="{540C8371-8521-6E43-BCBE-82C4999C967F}" srcOrd="0" destOrd="0" presId="urn:microsoft.com/office/officeart/2005/8/layout/orgChart1"/>
    <dgm:cxn modelId="{D683A6A0-98E7-1C44-9609-D8E97E679ADB}" type="presParOf" srcId="{EB1E481A-9512-B341-86E5-4C1BA3475A86}" destId="{FB37FF57-A39B-A94B-8F43-EA1388784FC8}" srcOrd="1" destOrd="0" presId="urn:microsoft.com/office/officeart/2005/8/layout/orgChart1"/>
    <dgm:cxn modelId="{CDF7E849-5CEE-7340-A975-0BA5EBF93ED6}" type="presParOf" srcId="{287F72CE-76DC-7449-833C-4D97E134B259}" destId="{BD54B1AC-A64D-7E41-AC16-CC3E917C3F17}" srcOrd="1" destOrd="0" presId="urn:microsoft.com/office/officeart/2005/8/layout/orgChart1"/>
    <dgm:cxn modelId="{330BEA66-D71D-3148-9496-7F3B323CD6E7}" type="presParOf" srcId="{287F72CE-76DC-7449-833C-4D97E134B259}" destId="{BDD5D565-0D70-AA4D-8076-C96B95EA91C4}" srcOrd="2" destOrd="0" presId="urn:microsoft.com/office/officeart/2005/8/layout/orgChart1"/>
    <dgm:cxn modelId="{16DA3AC3-0487-2745-B69F-D52A6D046125}" type="presParOf" srcId="{75827234-BE49-6D41-9D9C-235954EDF0AC}" destId="{D51CB1A8-A043-8B40-A4F7-098EB84FACF2}" srcOrd="2" destOrd="0" presId="urn:microsoft.com/office/officeart/2005/8/layout/orgChart1"/>
    <dgm:cxn modelId="{BDCF9805-408E-734C-AC10-BEE444643026}" type="presParOf" srcId="{75827234-BE49-6D41-9D9C-235954EDF0AC}" destId="{CB025ACB-C192-B447-8394-4261727917F5}" srcOrd="3" destOrd="0" presId="urn:microsoft.com/office/officeart/2005/8/layout/orgChart1"/>
    <dgm:cxn modelId="{EC5B4930-D595-EC49-9BFD-5FB8DF772ED0}" type="presParOf" srcId="{CB025ACB-C192-B447-8394-4261727917F5}" destId="{DD5AA8B3-93B1-464D-8E6D-5EA4654FAFAF}" srcOrd="0" destOrd="0" presId="urn:microsoft.com/office/officeart/2005/8/layout/orgChart1"/>
    <dgm:cxn modelId="{A85DAD47-BBB2-B74D-A7B7-C24394D1227B}" type="presParOf" srcId="{DD5AA8B3-93B1-464D-8E6D-5EA4654FAFAF}" destId="{B6734A99-8241-C64D-9176-110278229A7E}" srcOrd="0" destOrd="0" presId="urn:microsoft.com/office/officeart/2005/8/layout/orgChart1"/>
    <dgm:cxn modelId="{3B7A32B3-DF52-0842-B208-6506DBB6B08B}" type="presParOf" srcId="{DD5AA8B3-93B1-464D-8E6D-5EA4654FAFAF}" destId="{9CBF4B2D-6100-774C-A817-9788CBF75BED}" srcOrd="1" destOrd="0" presId="urn:microsoft.com/office/officeart/2005/8/layout/orgChart1"/>
    <dgm:cxn modelId="{8EBB98FE-A5EC-E940-A9E0-1B53AF1F196D}" type="presParOf" srcId="{CB025ACB-C192-B447-8394-4261727917F5}" destId="{853D6539-CE6F-7149-BD16-A1AE0CC11063}" srcOrd="1" destOrd="0" presId="urn:microsoft.com/office/officeart/2005/8/layout/orgChart1"/>
    <dgm:cxn modelId="{D51A9133-43C4-CB41-9727-4B59C3C60449}" type="presParOf" srcId="{CB025ACB-C192-B447-8394-4261727917F5}" destId="{969C1F5B-397C-114F-B0EF-D459CD7535F5}" srcOrd="2" destOrd="0" presId="urn:microsoft.com/office/officeart/2005/8/layout/orgChart1"/>
    <dgm:cxn modelId="{6FF8A7BF-E0AC-304A-9BE8-A6092E3F4F6F}" type="presParOf" srcId="{FCF84B72-8049-6E4E-93F6-BE570D7A1348}" destId="{213108FE-2158-2641-8B81-7CEF8AAD0E29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 custT="1"/>
      <dgm:spPr>
        <a:solidFill>
          <a:srgbClr val="C9C9C9"/>
        </a:solidFill>
      </dgm:spPr>
      <dgm:t>
        <a:bodyPr/>
        <a:lstStyle/>
        <a:p>
          <a:r>
            <a:rPr lang="en-US" sz="2800" dirty="0"/>
            <a:t>Incidental catch </a:t>
          </a:r>
        </a:p>
        <a:p>
          <a:r>
            <a:rPr lang="en-US" sz="1200" dirty="0"/>
            <a:t>(NE multispecies, </a:t>
          </a:r>
          <a:r>
            <a:rPr lang="en-US" sz="1200" dirty="0" err="1"/>
            <a:t>surfclam</a:t>
          </a:r>
          <a:r>
            <a:rPr lang="en-US" sz="1200" dirty="0"/>
            <a:t>/ocean quahog, sea scallop)</a:t>
          </a:r>
          <a:endParaRPr lang="en-US" sz="1500" dirty="0"/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/>
      <dgm:spPr/>
      <dgm:t>
        <a:bodyPr/>
        <a:lstStyle/>
        <a:p>
          <a:r>
            <a:rPr lang="en-US" dirty="0"/>
            <a:t>Research Set-Aside </a:t>
          </a:r>
        </a:p>
        <a:p>
          <a:r>
            <a:rPr lang="en-US" dirty="0"/>
            <a:t>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/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F0CF662B-EE52-7642-AC84-7199BE7B5D50}">
      <dgm:prSet/>
      <dgm:spPr>
        <a:solidFill>
          <a:srgbClr val="D883FF"/>
        </a:solidFill>
      </dgm:spPr>
      <dgm:t>
        <a:bodyPr/>
        <a:lstStyle/>
        <a:p>
          <a:r>
            <a:rPr lang="en-US" dirty="0"/>
            <a:t>Days at sea</a:t>
          </a:r>
        </a:p>
      </dgm:t>
    </dgm:pt>
    <dgm:pt modelId="{A3FAFA38-049B-A143-A36E-B28B3D74CE57}" type="parTrans" cxnId="{5D7406BA-9D60-3D4C-ACC7-819B48E75066}">
      <dgm:prSet/>
      <dgm:spPr/>
      <dgm:t>
        <a:bodyPr/>
        <a:lstStyle/>
        <a:p>
          <a:endParaRPr lang="en-US"/>
        </a:p>
      </dgm:t>
    </dgm:pt>
    <dgm:pt modelId="{FB9A5E98-7B43-A84F-AC21-C8A374D9089B}" type="sibTrans" cxnId="{5D7406BA-9D60-3D4C-ACC7-819B48E75066}">
      <dgm:prSet/>
      <dgm:spPr/>
      <dgm:t>
        <a:bodyPr/>
        <a:lstStyle/>
        <a:p>
          <a:endParaRPr lang="en-US"/>
        </a:p>
      </dgm:t>
    </dgm:pt>
    <dgm:pt modelId="{6081932F-C9C2-0C48-A473-3DE0C640E6F9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Northern Fishery Management Area</a:t>
          </a:r>
        </a:p>
      </dgm:t>
    </dgm:pt>
    <dgm:pt modelId="{198ADD1B-8308-8F4D-99E8-303120AF974B}" type="parTrans" cxnId="{8410A9CC-BC99-1D4A-BACA-33D0064CEC90}">
      <dgm:prSet/>
      <dgm:spPr/>
      <dgm:t>
        <a:bodyPr/>
        <a:lstStyle/>
        <a:p>
          <a:endParaRPr lang="en-US"/>
        </a:p>
      </dgm:t>
    </dgm:pt>
    <dgm:pt modelId="{07CE078A-8468-4244-8BC1-8CB5FA77C878}" type="sibTrans" cxnId="{8410A9CC-BC99-1D4A-BACA-33D0064CEC90}">
      <dgm:prSet/>
      <dgm:spPr/>
      <dgm:t>
        <a:bodyPr/>
        <a:lstStyle/>
        <a:p>
          <a:endParaRPr lang="en-US"/>
        </a:p>
      </dgm:t>
    </dgm:pt>
    <dgm:pt modelId="{17BBFE4B-BBEE-F445-B3CF-1440A8568E63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Southern Fishery Management Area</a:t>
          </a:r>
        </a:p>
      </dgm:t>
    </dgm:pt>
    <dgm:pt modelId="{939CCAAA-9EBB-4742-ACF6-472743338ECA}" type="parTrans" cxnId="{CD141C36-F293-C945-885D-772BF1AF1F14}">
      <dgm:prSet/>
      <dgm:spPr/>
      <dgm:t>
        <a:bodyPr/>
        <a:lstStyle/>
        <a:p>
          <a:endParaRPr lang="en-US"/>
        </a:p>
      </dgm:t>
    </dgm:pt>
    <dgm:pt modelId="{C5B4A28B-44FB-0D4B-84E1-213BF5DA71A8}" type="sibTrans" cxnId="{CD141C36-F293-C945-885D-772BF1AF1F14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3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3" custScaleY="176137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3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3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3" custScaleY="148123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3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2" presStyleCnt="3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2" presStyleCnt="3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2" presStyleCnt="3"/>
      <dgm:spPr/>
    </dgm:pt>
    <dgm:pt modelId="{1C9EA094-B6A6-4F47-B547-3BD02AAA61EE}" type="pres">
      <dgm:prSet presAssocID="{2CFFE42E-4D22-8C4A-ADD1-6E1E0F76401D}" presName="hierChild4" presStyleCnt="0"/>
      <dgm:spPr/>
    </dgm:pt>
    <dgm:pt modelId="{B088A560-673E-1F40-A01A-6D42A5956D42}" type="pres">
      <dgm:prSet presAssocID="{DFFEF421-1C21-3848-BDB8-5C35E17BCAFE}" presName="Name37" presStyleLbl="parChTrans1D3" presStyleIdx="0" presStyleCnt="1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0" presStyleCnt="1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0" presStyleCnt="1"/>
      <dgm:spPr/>
    </dgm:pt>
    <dgm:pt modelId="{0C8F1C47-82EE-F243-A227-C92DF533FB4F}" type="pres">
      <dgm:prSet presAssocID="{27B11130-3190-3242-ADDF-0E3B3399B45E}" presName="hierChild4" presStyleCnt="0"/>
      <dgm:spPr/>
    </dgm:pt>
    <dgm:pt modelId="{E5071410-684F-034E-A6C6-4D0F3B43A5BB}" type="pres">
      <dgm:prSet presAssocID="{A3FAFA38-049B-A143-A36E-B28B3D74CE57}" presName="Name37" presStyleLbl="parChTrans1D4" presStyleIdx="0" presStyleCnt="3"/>
      <dgm:spPr/>
    </dgm:pt>
    <dgm:pt modelId="{B3A526B0-9A33-9545-B737-D6712C06A6D7}" type="pres">
      <dgm:prSet presAssocID="{F0CF662B-EE52-7642-AC84-7199BE7B5D50}" presName="hierRoot2" presStyleCnt="0">
        <dgm:presLayoutVars>
          <dgm:hierBranch val="hang"/>
        </dgm:presLayoutVars>
      </dgm:prSet>
      <dgm:spPr/>
    </dgm:pt>
    <dgm:pt modelId="{A1289922-FB74-6F4E-A03E-73672662B4C0}" type="pres">
      <dgm:prSet presAssocID="{F0CF662B-EE52-7642-AC84-7199BE7B5D50}" presName="rootComposite" presStyleCnt="0"/>
      <dgm:spPr/>
    </dgm:pt>
    <dgm:pt modelId="{3536D44A-DC42-A542-AEAB-27C06802C231}" type="pres">
      <dgm:prSet presAssocID="{F0CF662B-EE52-7642-AC84-7199BE7B5D50}" presName="rootText" presStyleLbl="node4" presStyleIdx="0" presStyleCnt="3">
        <dgm:presLayoutVars>
          <dgm:chPref val="3"/>
        </dgm:presLayoutVars>
      </dgm:prSet>
      <dgm:spPr/>
    </dgm:pt>
    <dgm:pt modelId="{474A0813-F52F-D745-A403-6FBDF0995674}" type="pres">
      <dgm:prSet presAssocID="{F0CF662B-EE52-7642-AC84-7199BE7B5D50}" presName="rootConnector" presStyleLbl="node4" presStyleIdx="0" presStyleCnt="3"/>
      <dgm:spPr/>
    </dgm:pt>
    <dgm:pt modelId="{0AC719C7-A6BD-4948-B76D-1CFEE7C4D2EE}" type="pres">
      <dgm:prSet presAssocID="{F0CF662B-EE52-7642-AC84-7199BE7B5D50}" presName="hierChild4" presStyleCnt="0"/>
      <dgm:spPr/>
    </dgm:pt>
    <dgm:pt modelId="{776DD44C-0D59-CF42-88B5-7039B2112BC9}" type="pres">
      <dgm:prSet presAssocID="{198ADD1B-8308-8F4D-99E8-303120AF974B}" presName="Name48" presStyleLbl="parChTrans1D4" presStyleIdx="1" presStyleCnt="3"/>
      <dgm:spPr/>
    </dgm:pt>
    <dgm:pt modelId="{2C271187-3478-9341-AC96-0754005CE6E6}" type="pres">
      <dgm:prSet presAssocID="{6081932F-C9C2-0C48-A473-3DE0C640E6F9}" presName="hierRoot2" presStyleCnt="0">
        <dgm:presLayoutVars>
          <dgm:hierBranch val="hang"/>
        </dgm:presLayoutVars>
      </dgm:prSet>
      <dgm:spPr/>
    </dgm:pt>
    <dgm:pt modelId="{1F53D039-F8FC-A04B-88A4-C74EDEAEE6CE}" type="pres">
      <dgm:prSet presAssocID="{6081932F-C9C2-0C48-A473-3DE0C640E6F9}" presName="rootComposite" presStyleCnt="0"/>
      <dgm:spPr/>
    </dgm:pt>
    <dgm:pt modelId="{1E2789FF-A9EA-324A-B06E-B1FD7D683B7E}" type="pres">
      <dgm:prSet presAssocID="{6081932F-C9C2-0C48-A473-3DE0C640E6F9}" presName="rootText" presStyleLbl="node4" presStyleIdx="1" presStyleCnt="3">
        <dgm:presLayoutVars>
          <dgm:chPref val="3"/>
        </dgm:presLayoutVars>
      </dgm:prSet>
      <dgm:spPr/>
    </dgm:pt>
    <dgm:pt modelId="{DE4B1014-7146-9D48-8E44-97135304D554}" type="pres">
      <dgm:prSet presAssocID="{6081932F-C9C2-0C48-A473-3DE0C640E6F9}" presName="rootConnector" presStyleLbl="node4" presStyleIdx="1" presStyleCnt="3"/>
      <dgm:spPr/>
    </dgm:pt>
    <dgm:pt modelId="{05F5513B-BF58-DF45-8DB4-5DDACDC5ACCB}" type="pres">
      <dgm:prSet presAssocID="{6081932F-C9C2-0C48-A473-3DE0C640E6F9}" presName="hierChild4" presStyleCnt="0"/>
      <dgm:spPr/>
    </dgm:pt>
    <dgm:pt modelId="{14A0F4AD-A130-E241-A70D-D98785866C15}" type="pres">
      <dgm:prSet presAssocID="{6081932F-C9C2-0C48-A473-3DE0C640E6F9}" presName="hierChild5" presStyleCnt="0"/>
      <dgm:spPr/>
    </dgm:pt>
    <dgm:pt modelId="{6484576E-A44E-5C48-B7D3-6063A6BFA5F6}" type="pres">
      <dgm:prSet presAssocID="{939CCAAA-9EBB-4742-ACF6-472743338ECA}" presName="Name48" presStyleLbl="parChTrans1D4" presStyleIdx="2" presStyleCnt="3"/>
      <dgm:spPr/>
    </dgm:pt>
    <dgm:pt modelId="{1768FB94-9F02-CE4B-9B83-CE15EAB91EB1}" type="pres">
      <dgm:prSet presAssocID="{17BBFE4B-BBEE-F445-B3CF-1440A8568E63}" presName="hierRoot2" presStyleCnt="0">
        <dgm:presLayoutVars>
          <dgm:hierBranch val="hang"/>
        </dgm:presLayoutVars>
      </dgm:prSet>
      <dgm:spPr/>
    </dgm:pt>
    <dgm:pt modelId="{EE837551-8B83-B449-AE3C-42F17E40D4B5}" type="pres">
      <dgm:prSet presAssocID="{17BBFE4B-BBEE-F445-B3CF-1440A8568E63}" presName="rootComposite" presStyleCnt="0"/>
      <dgm:spPr/>
    </dgm:pt>
    <dgm:pt modelId="{11165772-5ED3-FF48-8221-BCAAD83149B8}" type="pres">
      <dgm:prSet presAssocID="{17BBFE4B-BBEE-F445-B3CF-1440A8568E63}" presName="rootText" presStyleLbl="node4" presStyleIdx="2" presStyleCnt="3">
        <dgm:presLayoutVars>
          <dgm:chPref val="3"/>
        </dgm:presLayoutVars>
      </dgm:prSet>
      <dgm:spPr/>
    </dgm:pt>
    <dgm:pt modelId="{0492A0F5-223A-954B-9704-7B8F564F80CE}" type="pres">
      <dgm:prSet presAssocID="{17BBFE4B-BBEE-F445-B3CF-1440A8568E63}" presName="rootConnector" presStyleLbl="node4" presStyleIdx="2" presStyleCnt="3"/>
      <dgm:spPr/>
    </dgm:pt>
    <dgm:pt modelId="{C353B0FD-7F7D-444C-A3A3-C3B94ADBA754}" type="pres">
      <dgm:prSet presAssocID="{17BBFE4B-BBEE-F445-B3CF-1440A8568E63}" presName="hierChild4" presStyleCnt="0"/>
      <dgm:spPr/>
    </dgm:pt>
    <dgm:pt modelId="{29519076-4235-5847-B51E-C82AD7ABDCFB}" type="pres">
      <dgm:prSet presAssocID="{17BBFE4B-BBEE-F445-B3CF-1440A8568E63}" presName="hierChild5" presStyleCnt="0"/>
      <dgm:spPr/>
    </dgm:pt>
    <dgm:pt modelId="{9940A296-866B-AC46-AFCE-C4981E20D4A0}" type="pres">
      <dgm:prSet presAssocID="{F0CF662B-EE52-7642-AC84-7199BE7B5D50}" presName="hierChild5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68AE7906-C642-394B-8CDD-CE4B43E6A069}" srcId="{9EDB6A98-A9E1-CC4C-AA7D-8B4C1F2388C1}" destId="{2CFFE42E-4D22-8C4A-ADD1-6E1E0F76401D}" srcOrd="2" destOrd="0" parTransId="{F525B956-C74D-7D4E-9070-A34A338806DD}" sibTransId="{2CC30115-4740-2B4C-9A78-E3C4B542EA70}"/>
    <dgm:cxn modelId="{800B1A10-9006-894F-89ED-C4D3AC23EEB1}" type="presOf" srcId="{939CCAAA-9EBB-4742-ACF6-472743338ECA}" destId="{6484576E-A44E-5C48-B7D3-6063A6BFA5F6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4441F415-8F00-CD44-BEFA-EB9F8BD28FCB}" type="presOf" srcId="{17BBFE4B-BBEE-F445-B3CF-1440A8568E63}" destId="{0492A0F5-223A-954B-9704-7B8F564F80CE}" srcOrd="1" destOrd="0" presId="urn:microsoft.com/office/officeart/2005/8/layout/orgChart1"/>
    <dgm:cxn modelId="{02631716-4EDF-C744-AEF1-667245D4BE51}" type="presOf" srcId="{17BBFE4B-BBEE-F445-B3CF-1440A8568E63}" destId="{11165772-5ED3-FF48-8221-BCAAD83149B8}" srcOrd="0" destOrd="0" presId="urn:microsoft.com/office/officeart/2005/8/layout/orgChart1"/>
    <dgm:cxn modelId="{4A57A11E-F548-6040-B269-73A6FCB81170}" type="presOf" srcId="{F0CF662B-EE52-7642-AC84-7199BE7B5D50}" destId="{3536D44A-DC42-A542-AEAB-27C06802C231}" srcOrd="0" destOrd="0" presId="urn:microsoft.com/office/officeart/2005/8/layout/orgChart1"/>
    <dgm:cxn modelId="{CD141C36-F293-C945-885D-772BF1AF1F14}" srcId="{F0CF662B-EE52-7642-AC84-7199BE7B5D50}" destId="{17BBFE4B-BBEE-F445-B3CF-1440A8568E63}" srcOrd="1" destOrd="0" parTransId="{939CCAAA-9EBB-4742-ACF6-472743338ECA}" sibTransId="{C5B4A28B-44FB-0D4B-84E1-213BF5DA71A8}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0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5D7406BA-9D60-3D4C-ACC7-819B48E75066}" srcId="{27B11130-3190-3242-ADDF-0E3B3399B45E}" destId="{F0CF662B-EE52-7642-AC84-7199BE7B5D50}" srcOrd="0" destOrd="0" parTransId="{A3FAFA38-049B-A143-A36E-B28B3D74CE57}" sibTransId="{FB9A5E98-7B43-A84F-AC21-C8A374D9089B}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8410A9CC-BC99-1D4A-BACA-33D0064CEC90}" srcId="{F0CF662B-EE52-7642-AC84-7199BE7B5D50}" destId="{6081932F-C9C2-0C48-A473-3DE0C640E6F9}" srcOrd="0" destOrd="0" parTransId="{198ADD1B-8308-8F4D-99E8-303120AF974B}" sibTransId="{07CE078A-8468-4244-8BC1-8CB5FA77C878}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0BC2FFE3-48E7-D748-BEE1-335F68C1BB28}" type="presOf" srcId="{6081932F-C9C2-0C48-A473-3DE0C640E6F9}" destId="{1E2789FF-A9EA-324A-B06E-B1FD7D683B7E}" srcOrd="0" destOrd="0" presId="urn:microsoft.com/office/officeart/2005/8/layout/orgChart1"/>
    <dgm:cxn modelId="{689814E8-8ADD-A442-A9C4-0EDDD3DD818D}" type="presOf" srcId="{F0CF662B-EE52-7642-AC84-7199BE7B5D50}" destId="{474A0813-F52F-D745-A403-6FBDF0995674}" srcOrd="1" destOrd="0" presId="urn:microsoft.com/office/officeart/2005/8/layout/orgChart1"/>
    <dgm:cxn modelId="{D95798E9-B6FD-5148-B03C-FE29DDD28D2D}" type="presOf" srcId="{198ADD1B-8308-8F4D-99E8-303120AF974B}" destId="{776DD44C-0D59-CF42-88B5-7039B2112BC9}" srcOrd="0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5C4C6AF7-CFDB-0C45-8E33-4D08D8839465}" type="presOf" srcId="{A3FAFA38-049B-A143-A36E-B28B3D74CE57}" destId="{E5071410-684F-034E-A6C6-4D0F3B43A5BB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E2FDB7FF-F058-3748-BED3-EC3B9BF0C3CB}" type="presOf" srcId="{6081932F-C9C2-0C48-A473-3DE0C640E6F9}" destId="{DE4B1014-7146-9D48-8E44-97135304D554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0D005B51-526C-B648-B1AA-C1526BEC692E}" type="presParOf" srcId="{6C5B700F-649D-9041-BE03-6C028CF18396}" destId="{91E3C16C-2688-0E4E-9CA6-C724DAEA2EE5}" srcOrd="4" destOrd="0" presId="urn:microsoft.com/office/officeart/2005/8/layout/orgChart1"/>
    <dgm:cxn modelId="{E2A71574-96A5-7749-9764-AB38F16C8CE1}" type="presParOf" srcId="{6C5B700F-649D-9041-BE03-6C028CF18396}" destId="{C91F9BB2-94C9-E64F-B53D-688830C6DBD5}" srcOrd="5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05DEE8F6-B54A-EB44-995B-1A3F0353D6A4}" type="presParOf" srcId="{1C9EA094-B6A6-4F47-B547-3BD02AAA61EE}" destId="{B088A560-673E-1F40-A01A-6D42A5956D42}" srcOrd="0" destOrd="0" presId="urn:microsoft.com/office/officeart/2005/8/layout/orgChart1"/>
    <dgm:cxn modelId="{E8E6EA61-4673-4A47-8C63-05265EF9575A}" type="presParOf" srcId="{1C9EA094-B6A6-4F47-B547-3BD02AAA61EE}" destId="{DA176ADE-0568-444E-97A7-849402277F32}" srcOrd="1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958B7768-CBF6-0243-965A-C12A3E48F3E8}" type="presParOf" srcId="{0C8F1C47-82EE-F243-A227-C92DF533FB4F}" destId="{E5071410-684F-034E-A6C6-4D0F3B43A5BB}" srcOrd="0" destOrd="0" presId="urn:microsoft.com/office/officeart/2005/8/layout/orgChart1"/>
    <dgm:cxn modelId="{BEDA5A9D-F609-D940-9ACE-69FF207BD88A}" type="presParOf" srcId="{0C8F1C47-82EE-F243-A227-C92DF533FB4F}" destId="{B3A526B0-9A33-9545-B737-D6712C06A6D7}" srcOrd="1" destOrd="0" presId="urn:microsoft.com/office/officeart/2005/8/layout/orgChart1"/>
    <dgm:cxn modelId="{757E278D-2FA8-4D47-8F88-4E488B596202}" type="presParOf" srcId="{B3A526B0-9A33-9545-B737-D6712C06A6D7}" destId="{A1289922-FB74-6F4E-A03E-73672662B4C0}" srcOrd="0" destOrd="0" presId="urn:microsoft.com/office/officeart/2005/8/layout/orgChart1"/>
    <dgm:cxn modelId="{42D1200F-AF0E-5F4B-9563-58FCCC642410}" type="presParOf" srcId="{A1289922-FB74-6F4E-A03E-73672662B4C0}" destId="{3536D44A-DC42-A542-AEAB-27C06802C231}" srcOrd="0" destOrd="0" presId="urn:microsoft.com/office/officeart/2005/8/layout/orgChart1"/>
    <dgm:cxn modelId="{6F7BEB37-2FD9-184F-BB9D-C73F4D9469A2}" type="presParOf" srcId="{A1289922-FB74-6F4E-A03E-73672662B4C0}" destId="{474A0813-F52F-D745-A403-6FBDF0995674}" srcOrd="1" destOrd="0" presId="urn:microsoft.com/office/officeart/2005/8/layout/orgChart1"/>
    <dgm:cxn modelId="{56599FFE-AB8A-DA46-AB12-E821C57A3187}" type="presParOf" srcId="{B3A526B0-9A33-9545-B737-D6712C06A6D7}" destId="{0AC719C7-A6BD-4948-B76D-1CFEE7C4D2EE}" srcOrd="1" destOrd="0" presId="urn:microsoft.com/office/officeart/2005/8/layout/orgChart1"/>
    <dgm:cxn modelId="{CDE03C65-6324-F94B-8EFA-0777CB4BAD08}" type="presParOf" srcId="{0AC719C7-A6BD-4948-B76D-1CFEE7C4D2EE}" destId="{776DD44C-0D59-CF42-88B5-7039B2112BC9}" srcOrd="0" destOrd="0" presId="urn:microsoft.com/office/officeart/2005/8/layout/orgChart1"/>
    <dgm:cxn modelId="{CAD86A0D-519E-3744-A70A-C247AB40F9B9}" type="presParOf" srcId="{0AC719C7-A6BD-4948-B76D-1CFEE7C4D2EE}" destId="{2C271187-3478-9341-AC96-0754005CE6E6}" srcOrd="1" destOrd="0" presId="urn:microsoft.com/office/officeart/2005/8/layout/orgChart1"/>
    <dgm:cxn modelId="{B65C7AFE-14C2-364D-8FAB-D69B0EDA976B}" type="presParOf" srcId="{2C271187-3478-9341-AC96-0754005CE6E6}" destId="{1F53D039-F8FC-A04B-88A4-C74EDEAEE6CE}" srcOrd="0" destOrd="0" presId="urn:microsoft.com/office/officeart/2005/8/layout/orgChart1"/>
    <dgm:cxn modelId="{88EAB1A4-A042-D640-9897-94B987EFB688}" type="presParOf" srcId="{1F53D039-F8FC-A04B-88A4-C74EDEAEE6CE}" destId="{1E2789FF-A9EA-324A-B06E-B1FD7D683B7E}" srcOrd="0" destOrd="0" presId="urn:microsoft.com/office/officeart/2005/8/layout/orgChart1"/>
    <dgm:cxn modelId="{126774B6-27F0-E643-A9F2-79B8BEAD530A}" type="presParOf" srcId="{1F53D039-F8FC-A04B-88A4-C74EDEAEE6CE}" destId="{DE4B1014-7146-9D48-8E44-97135304D554}" srcOrd="1" destOrd="0" presId="urn:microsoft.com/office/officeart/2005/8/layout/orgChart1"/>
    <dgm:cxn modelId="{EF24B204-57F2-D44B-B2E9-04A719A8B6C9}" type="presParOf" srcId="{2C271187-3478-9341-AC96-0754005CE6E6}" destId="{05F5513B-BF58-DF45-8DB4-5DDACDC5ACCB}" srcOrd="1" destOrd="0" presId="urn:microsoft.com/office/officeart/2005/8/layout/orgChart1"/>
    <dgm:cxn modelId="{ECA90A4C-5284-784B-821F-928600A81AFA}" type="presParOf" srcId="{2C271187-3478-9341-AC96-0754005CE6E6}" destId="{14A0F4AD-A130-E241-A70D-D98785866C15}" srcOrd="2" destOrd="0" presId="urn:microsoft.com/office/officeart/2005/8/layout/orgChart1"/>
    <dgm:cxn modelId="{A96D32A4-48F2-D447-81CA-3A6C454EA0EA}" type="presParOf" srcId="{0AC719C7-A6BD-4948-B76D-1CFEE7C4D2EE}" destId="{6484576E-A44E-5C48-B7D3-6063A6BFA5F6}" srcOrd="2" destOrd="0" presId="urn:microsoft.com/office/officeart/2005/8/layout/orgChart1"/>
    <dgm:cxn modelId="{29B4B924-5B83-8847-B3CA-DCF8B181116E}" type="presParOf" srcId="{0AC719C7-A6BD-4948-B76D-1CFEE7C4D2EE}" destId="{1768FB94-9F02-CE4B-9B83-CE15EAB91EB1}" srcOrd="3" destOrd="0" presId="urn:microsoft.com/office/officeart/2005/8/layout/orgChart1"/>
    <dgm:cxn modelId="{D67894BD-D0C5-F046-BDD4-151B412DACB1}" type="presParOf" srcId="{1768FB94-9F02-CE4B-9B83-CE15EAB91EB1}" destId="{EE837551-8B83-B449-AE3C-42F17E40D4B5}" srcOrd="0" destOrd="0" presId="urn:microsoft.com/office/officeart/2005/8/layout/orgChart1"/>
    <dgm:cxn modelId="{543E026C-B594-7A48-AEAE-4F8D0AC696FA}" type="presParOf" srcId="{EE837551-8B83-B449-AE3C-42F17E40D4B5}" destId="{11165772-5ED3-FF48-8221-BCAAD83149B8}" srcOrd="0" destOrd="0" presId="urn:microsoft.com/office/officeart/2005/8/layout/orgChart1"/>
    <dgm:cxn modelId="{E928AA0A-02D3-274B-94F2-EDD3E31565C8}" type="presParOf" srcId="{EE837551-8B83-B449-AE3C-42F17E40D4B5}" destId="{0492A0F5-223A-954B-9704-7B8F564F80CE}" srcOrd="1" destOrd="0" presId="urn:microsoft.com/office/officeart/2005/8/layout/orgChart1"/>
    <dgm:cxn modelId="{A459EF49-9B87-1F41-8B42-21922EFDE843}" type="presParOf" srcId="{1768FB94-9F02-CE4B-9B83-CE15EAB91EB1}" destId="{C353B0FD-7F7D-444C-A3A3-C3B94ADBA754}" srcOrd="1" destOrd="0" presId="urn:microsoft.com/office/officeart/2005/8/layout/orgChart1"/>
    <dgm:cxn modelId="{D3B95FF6-900C-214A-A337-B6CC27AB5F91}" type="presParOf" srcId="{1768FB94-9F02-CE4B-9B83-CE15EAB91EB1}" destId="{29519076-4235-5847-B51E-C82AD7ABDCFB}" srcOrd="2" destOrd="0" presId="urn:microsoft.com/office/officeart/2005/8/layout/orgChart1"/>
    <dgm:cxn modelId="{424EFC67-A81C-D249-A62B-17C76DF7EAAD}" type="presParOf" srcId="{B3A526B0-9A33-9545-B737-D6712C06A6D7}" destId="{9940A296-866B-AC46-AFCE-C4981E20D4A0}" srcOrd="2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7E18B-9BDA-3F46-8170-C215F531CBD1}">
      <dsp:nvSpPr>
        <dsp:cNvPr id="0" name=""/>
        <dsp:cNvSpPr/>
      </dsp:nvSpPr>
      <dsp:spPr>
        <a:xfrm>
          <a:off x="4843047" y="2993657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45354-0CD8-FD4C-B95B-E807050D296F}">
      <dsp:nvSpPr>
        <dsp:cNvPr id="0" name=""/>
        <dsp:cNvSpPr/>
      </dsp:nvSpPr>
      <dsp:spPr>
        <a:xfrm>
          <a:off x="4843047" y="2993657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5BF46-4741-DE43-B3DA-D0E1E5116DBB}">
      <dsp:nvSpPr>
        <dsp:cNvPr id="0" name=""/>
        <dsp:cNvSpPr/>
      </dsp:nvSpPr>
      <dsp:spPr>
        <a:xfrm>
          <a:off x="4843047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609901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3921838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921838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3233774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3233774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545711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2665127" y="2571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Catch</a:t>
          </a:r>
        </a:p>
      </dsp:txBody>
      <dsp:txXfrm>
        <a:off x="2665127" y="2571"/>
        <a:ext cx="1137294" cy="568647"/>
      </dsp:txXfrm>
    </dsp:sp>
    <dsp:sp modelId="{AFFBEF4C-20C3-A24B-95EA-8561507803E4}">
      <dsp:nvSpPr>
        <dsp:cNvPr id="0" name=""/>
        <dsp:cNvSpPr/>
      </dsp:nvSpPr>
      <dsp:spPr>
        <a:xfrm>
          <a:off x="1977063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Tribal</a:t>
          </a:r>
        </a:p>
      </dsp:txBody>
      <dsp:txXfrm>
        <a:off x="1977063" y="810050"/>
        <a:ext cx="1137294" cy="568647"/>
      </dsp:txXfrm>
    </dsp:sp>
    <dsp:sp modelId="{8C9A0B79-F0E3-2749-96B0-A5875CBFAA27}">
      <dsp:nvSpPr>
        <dsp:cNvPr id="0" name=""/>
        <dsp:cNvSpPr/>
      </dsp:nvSpPr>
      <dsp:spPr>
        <a:xfrm>
          <a:off x="3353190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Non-tribal</a:t>
          </a:r>
        </a:p>
      </dsp:txBody>
      <dsp:txXfrm>
        <a:off x="3353190" y="810050"/>
        <a:ext cx="1137294" cy="568647"/>
      </dsp:txXfrm>
    </dsp:sp>
    <dsp:sp modelId="{CDAF039D-B252-E84D-BCED-23FE943C1D4B}">
      <dsp:nvSpPr>
        <dsp:cNvPr id="0" name=""/>
        <dsp:cNvSpPr/>
      </dsp:nvSpPr>
      <dsp:spPr>
        <a:xfrm>
          <a:off x="2665127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Commercial</a:t>
          </a:r>
        </a:p>
      </dsp:txBody>
      <dsp:txXfrm>
        <a:off x="2665127" y="1617530"/>
        <a:ext cx="1137294" cy="568647"/>
      </dsp:txXfrm>
    </dsp:sp>
    <dsp:sp modelId="{6DECA8F8-812B-784B-AE35-3184CBAA7F1B}">
      <dsp:nvSpPr>
        <dsp:cNvPr id="0" name=""/>
        <dsp:cNvSpPr/>
      </dsp:nvSpPr>
      <dsp:spPr>
        <a:xfrm>
          <a:off x="4041254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Recreational</a:t>
          </a:r>
        </a:p>
      </dsp:txBody>
      <dsp:txXfrm>
        <a:off x="4041254" y="1617530"/>
        <a:ext cx="1137294" cy="568647"/>
      </dsp:txXfrm>
    </dsp:sp>
    <dsp:sp modelId="{978698B3-B824-9B42-A80D-3AF96C235D9E}">
      <dsp:nvSpPr>
        <dsp:cNvPr id="0" name=""/>
        <dsp:cNvSpPr/>
      </dsp:nvSpPr>
      <dsp:spPr>
        <a:xfrm>
          <a:off x="3353190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South of Leadbetter Pt</a:t>
          </a:r>
        </a:p>
      </dsp:txBody>
      <dsp:txXfrm>
        <a:off x="3353190" y="2425009"/>
        <a:ext cx="1137294" cy="568647"/>
      </dsp:txXfrm>
    </dsp:sp>
    <dsp:sp modelId="{C0D54584-6380-714F-AA60-29F3A487BA45}">
      <dsp:nvSpPr>
        <dsp:cNvPr id="0" name=""/>
        <dsp:cNvSpPr/>
      </dsp:nvSpPr>
      <dsp:spPr>
        <a:xfrm>
          <a:off x="4729317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North of Leadbetter Pt</a:t>
          </a:r>
        </a:p>
      </dsp:txBody>
      <dsp:txXfrm>
        <a:off x="4729317" y="2425009"/>
        <a:ext cx="1137294" cy="568647"/>
      </dsp:txXfrm>
    </dsp:sp>
    <dsp:sp modelId="{157C02AF-4320-5C4F-B2E6-A2BBB12F6AFB}">
      <dsp:nvSpPr>
        <dsp:cNvPr id="0" name=""/>
        <dsp:cNvSpPr/>
      </dsp:nvSpPr>
      <dsp:spPr>
        <a:xfrm>
          <a:off x="5013641" y="323248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Westport</a:t>
          </a:r>
        </a:p>
      </dsp:txBody>
      <dsp:txXfrm>
        <a:off x="5013641" y="3232489"/>
        <a:ext cx="1137294" cy="568647"/>
      </dsp:txXfrm>
    </dsp:sp>
    <dsp:sp modelId="{DAFFB768-1F97-DE45-BED2-8B9352B3CCE8}">
      <dsp:nvSpPr>
        <dsp:cNvPr id="0" name=""/>
        <dsp:cNvSpPr/>
      </dsp:nvSpPr>
      <dsp:spPr>
        <a:xfrm>
          <a:off x="5013641" y="403996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 Push</a:t>
          </a:r>
        </a:p>
      </dsp:txBody>
      <dsp:txXfrm>
        <a:off x="5013641" y="4039968"/>
        <a:ext cx="1137294" cy="568647"/>
      </dsp:txXfrm>
    </dsp:sp>
    <dsp:sp modelId="{702F9CB6-DAA5-2642-8580-3C2F348BA590}">
      <dsp:nvSpPr>
        <dsp:cNvPr id="0" name=""/>
        <dsp:cNvSpPr/>
      </dsp:nvSpPr>
      <dsp:spPr>
        <a:xfrm>
          <a:off x="5013641" y="4847447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Neah</a:t>
          </a:r>
          <a:r>
            <a:rPr lang="en-US" sz="1500" kern="1200" dirty="0"/>
            <a:t> Bay</a:t>
          </a:r>
        </a:p>
      </dsp:txBody>
      <dsp:txXfrm>
        <a:off x="5013641" y="4847447"/>
        <a:ext cx="1137294" cy="568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458E4-EAC2-C14F-9B9C-E71DD7D8F9AA}">
      <dsp:nvSpPr>
        <dsp:cNvPr id="0" name=""/>
        <dsp:cNvSpPr/>
      </dsp:nvSpPr>
      <dsp:spPr>
        <a:xfrm>
          <a:off x="4554723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509003" y="3114890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297C1-95F5-FE44-AEB2-C8A0D0B45996}">
      <dsp:nvSpPr>
        <dsp:cNvPr id="0" name=""/>
        <dsp:cNvSpPr/>
      </dsp:nvSpPr>
      <dsp:spPr>
        <a:xfrm>
          <a:off x="1942938" y="4266671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2591829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73276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2591829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2591829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1610382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1780716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Catch</a:t>
          </a:r>
        </a:p>
      </dsp:txBody>
      <dsp:txXfrm>
        <a:off x="1780716" y="215"/>
        <a:ext cx="1622226" cy="811113"/>
      </dsp:txXfrm>
    </dsp:sp>
    <dsp:sp modelId="{AFFBEF4C-20C3-A24B-95EA-8561507803E4}">
      <dsp:nvSpPr>
        <dsp:cNvPr id="0" name=""/>
        <dsp:cNvSpPr/>
      </dsp:nvSpPr>
      <dsp:spPr>
        <a:xfrm>
          <a:off x="799269" y="115199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“Set asides” for recreational, research, non-whiting, and EFP fisheries</a:t>
          </a:r>
        </a:p>
      </dsp:txBody>
      <dsp:txXfrm>
        <a:off x="799269" y="1151995"/>
        <a:ext cx="1622226" cy="811113"/>
      </dsp:txXfrm>
    </dsp:sp>
    <dsp:sp modelId="{8C9A0B79-F0E3-2749-96B0-A5875CBFAA27}">
      <dsp:nvSpPr>
        <dsp:cNvPr id="0" name=""/>
        <dsp:cNvSpPr/>
      </dsp:nvSpPr>
      <dsp:spPr>
        <a:xfrm>
          <a:off x="2762163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Remaining catch</a:t>
          </a:r>
        </a:p>
      </dsp:txBody>
      <dsp:txXfrm>
        <a:off x="2762163" y="1151996"/>
        <a:ext cx="1622226" cy="811113"/>
      </dsp:txXfrm>
    </dsp:sp>
    <dsp:sp modelId="{CDAF039D-B252-E84D-BCED-23FE943C1D4B}">
      <dsp:nvSpPr>
        <dsp:cNvPr id="0" name=""/>
        <dsp:cNvSpPr/>
      </dsp:nvSpPr>
      <dsp:spPr>
        <a:xfrm>
          <a:off x="1780716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Tribal</a:t>
          </a:r>
        </a:p>
      </dsp:txBody>
      <dsp:txXfrm>
        <a:off x="1780716" y="2303776"/>
        <a:ext cx="1622226" cy="811113"/>
      </dsp:txXfrm>
    </dsp:sp>
    <dsp:sp modelId="{6DECA8F8-812B-784B-AE35-3184CBAA7F1B}">
      <dsp:nvSpPr>
        <dsp:cNvPr id="0" name=""/>
        <dsp:cNvSpPr/>
      </dsp:nvSpPr>
      <dsp:spPr>
        <a:xfrm>
          <a:off x="3743610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Non-tribal</a:t>
          </a:r>
          <a:br>
            <a:rPr lang="en-US" sz="1300" kern="1200" dirty="0"/>
          </a:br>
          <a:r>
            <a:rPr lang="en-US" sz="1300" kern="1200" dirty="0"/>
            <a:t>(LE whiting trawl fisheries)</a:t>
          </a:r>
        </a:p>
      </dsp:txBody>
      <dsp:txXfrm>
        <a:off x="3743610" y="2303776"/>
        <a:ext cx="1622226" cy="811113"/>
      </dsp:txXfrm>
    </dsp:sp>
    <dsp:sp modelId="{978698B3-B824-9B42-A80D-3AF96C235D9E}">
      <dsp:nvSpPr>
        <dsp:cNvPr id="0" name=""/>
        <dsp:cNvSpPr/>
      </dsp:nvSpPr>
      <dsp:spPr>
        <a:xfrm>
          <a:off x="1780716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Shoreside sector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(42%)</a:t>
          </a:r>
        </a:p>
      </dsp:txBody>
      <dsp:txXfrm>
        <a:off x="1780716" y="3455557"/>
        <a:ext cx="1622226" cy="811113"/>
      </dsp:txXfrm>
    </dsp:sp>
    <dsp:sp modelId="{171827E0-E6D1-E440-A5E4-254F18DD1333}">
      <dsp:nvSpPr>
        <dsp:cNvPr id="0" name=""/>
        <dsp:cNvSpPr/>
      </dsp:nvSpPr>
      <dsp:spPr>
        <a:xfrm>
          <a:off x="2186272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 more than 5% south of 42°N before start of shoreside sector north of 42°N</a:t>
          </a:r>
        </a:p>
      </dsp:txBody>
      <dsp:txXfrm>
        <a:off x="2186272" y="4607338"/>
        <a:ext cx="1622226" cy="811113"/>
      </dsp:txXfrm>
    </dsp:sp>
    <dsp:sp modelId="{C0D54584-6380-714F-AA60-29F3A487BA45}">
      <dsp:nvSpPr>
        <dsp:cNvPr id="0" name=""/>
        <dsp:cNvSpPr/>
      </dsp:nvSpPr>
      <dsp:spPr>
        <a:xfrm>
          <a:off x="3743610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mothership sector (24%)</a:t>
          </a:r>
        </a:p>
      </dsp:txBody>
      <dsp:txXfrm>
        <a:off x="3743610" y="3455557"/>
        <a:ext cx="1622226" cy="811113"/>
      </dsp:txXfrm>
    </dsp:sp>
    <dsp:sp modelId="{69743CEE-5A29-D648-9CBC-39938712D346}">
      <dsp:nvSpPr>
        <dsp:cNvPr id="0" name=""/>
        <dsp:cNvSpPr/>
      </dsp:nvSpPr>
      <dsp:spPr>
        <a:xfrm>
          <a:off x="5706504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catcher-processor sector (34%)</a:t>
          </a:r>
        </a:p>
      </dsp:txBody>
      <dsp:txXfrm>
        <a:off x="5706504" y="3455557"/>
        <a:ext cx="1622226" cy="81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1DD17-1F78-B74B-857E-EFA29B9DFFBC}">
      <dsp:nvSpPr>
        <dsp:cNvPr id="0" name=""/>
        <dsp:cNvSpPr/>
      </dsp:nvSpPr>
      <dsp:spPr>
        <a:xfrm>
          <a:off x="6505524" y="2136933"/>
          <a:ext cx="166624" cy="3665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744"/>
              </a:lnTo>
              <a:lnTo>
                <a:pt x="166624" y="36657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69B89-BB95-5049-BE1B-3F51A503FF77}">
      <dsp:nvSpPr>
        <dsp:cNvPr id="0" name=""/>
        <dsp:cNvSpPr/>
      </dsp:nvSpPr>
      <dsp:spPr>
        <a:xfrm>
          <a:off x="6505524" y="2136933"/>
          <a:ext cx="166624" cy="2877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7053"/>
              </a:lnTo>
              <a:lnTo>
                <a:pt x="166624" y="2877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C7B23-8B0F-3747-8CD9-49A4988E7B4D}">
      <dsp:nvSpPr>
        <dsp:cNvPr id="0" name=""/>
        <dsp:cNvSpPr/>
      </dsp:nvSpPr>
      <dsp:spPr>
        <a:xfrm>
          <a:off x="6505524" y="2136933"/>
          <a:ext cx="166624" cy="2088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8363"/>
              </a:lnTo>
              <a:lnTo>
                <a:pt x="166624" y="2088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AB7B8-6B72-C449-BF2A-7837270302BB}">
      <dsp:nvSpPr>
        <dsp:cNvPr id="0" name=""/>
        <dsp:cNvSpPr/>
      </dsp:nvSpPr>
      <dsp:spPr>
        <a:xfrm>
          <a:off x="6505524" y="2136933"/>
          <a:ext cx="166624" cy="1299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672"/>
              </a:lnTo>
              <a:lnTo>
                <a:pt x="166624" y="12996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FBA58-285D-1D49-9D33-7C487279F8B2}">
      <dsp:nvSpPr>
        <dsp:cNvPr id="0" name=""/>
        <dsp:cNvSpPr/>
      </dsp:nvSpPr>
      <dsp:spPr>
        <a:xfrm>
          <a:off x="6505524" y="2136933"/>
          <a:ext cx="166624" cy="510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982"/>
              </a:lnTo>
              <a:lnTo>
                <a:pt x="166624" y="5109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94117-F689-C948-8150-BA2468B3B468}">
      <dsp:nvSpPr>
        <dsp:cNvPr id="0" name=""/>
        <dsp:cNvSpPr/>
      </dsp:nvSpPr>
      <dsp:spPr>
        <a:xfrm>
          <a:off x="5605750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1344106" y="116637"/>
              </a:lnTo>
              <a:lnTo>
                <a:pt x="1344106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2EF46-0B58-914A-BA03-E1340278B5F7}">
      <dsp:nvSpPr>
        <dsp:cNvPr id="0" name=""/>
        <dsp:cNvSpPr/>
      </dsp:nvSpPr>
      <dsp:spPr>
        <a:xfrm>
          <a:off x="2014609" y="4169444"/>
          <a:ext cx="383014" cy="1339890"/>
        </a:xfrm>
        <a:custGeom>
          <a:avLst/>
          <a:gdLst/>
          <a:ahLst/>
          <a:cxnLst/>
          <a:rect l="0" t="0" r="0" b="0"/>
          <a:pathLst>
            <a:path>
              <a:moveTo>
                <a:pt x="383014" y="0"/>
              </a:moveTo>
              <a:lnTo>
                <a:pt x="383014" y="1339890"/>
              </a:lnTo>
              <a:lnTo>
                <a:pt x="0" y="13398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4CCA3-ADBD-DA47-BDCB-B2C4609F041A}">
      <dsp:nvSpPr>
        <dsp:cNvPr id="0" name=""/>
        <dsp:cNvSpPr/>
      </dsp:nvSpPr>
      <dsp:spPr>
        <a:xfrm>
          <a:off x="2397624" y="4169444"/>
          <a:ext cx="297736" cy="849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9352"/>
              </a:lnTo>
              <a:lnTo>
                <a:pt x="297736" y="8493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6E6BC-90BC-3C4F-8E5F-CD3961316B04}">
      <dsp:nvSpPr>
        <dsp:cNvPr id="0" name=""/>
        <dsp:cNvSpPr/>
      </dsp:nvSpPr>
      <dsp:spPr>
        <a:xfrm>
          <a:off x="2014598" y="4169444"/>
          <a:ext cx="383025" cy="407908"/>
        </a:xfrm>
        <a:custGeom>
          <a:avLst/>
          <a:gdLst/>
          <a:ahLst/>
          <a:cxnLst/>
          <a:rect l="0" t="0" r="0" b="0"/>
          <a:pathLst>
            <a:path>
              <a:moveTo>
                <a:pt x="383025" y="0"/>
              </a:moveTo>
              <a:lnTo>
                <a:pt x="383025" y="407908"/>
              </a:lnTo>
              <a:lnTo>
                <a:pt x="0" y="4079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35BC4-4C36-5C4D-B2E3-B8FC51498EBE}">
      <dsp:nvSpPr>
        <dsp:cNvPr id="0" name=""/>
        <dsp:cNvSpPr/>
      </dsp:nvSpPr>
      <dsp:spPr>
        <a:xfrm>
          <a:off x="2841957" y="2987041"/>
          <a:ext cx="746523" cy="626986"/>
        </a:xfrm>
        <a:custGeom>
          <a:avLst/>
          <a:gdLst/>
          <a:ahLst/>
          <a:cxnLst/>
          <a:rect l="0" t="0" r="0" b="0"/>
          <a:pathLst>
            <a:path>
              <a:moveTo>
                <a:pt x="746523" y="0"/>
              </a:moveTo>
              <a:lnTo>
                <a:pt x="746523" y="510349"/>
              </a:lnTo>
              <a:lnTo>
                <a:pt x="0" y="510349"/>
              </a:lnTo>
              <a:lnTo>
                <a:pt x="0" y="626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3588480" y="2987041"/>
          <a:ext cx="607880" cy="629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926"/>
              </a:lnTo>
              <a:lnTo>
                <a:pt x="607880" y="512926"/>
              </a:lnTo>
              <a:lnTo>
                <a:pt x="607880" y="6295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88480" y="2136933"/>
          <a:ext cx="673163" cy="294692"/>
        </a:xfrm>
        <a:custGeom>
          <a:avLst/>
          <a:gdLst/>
          <a:ahLst/>
          <a:cxnLst/>
          <a:rect l="0" t="0" r="0" b="0"/>
          <a:pathLst>
            <a:path>
              <a:moveTo>
                <a:pt x="673163" y="0"/>
              </a:moveTo>
              <a:lnTo>
                <a:pt x="673163" y="178055"/>
              </a:lnTo>
              <a:lnTo>
                <a:pt x="0" y="178055"/>
              </a:lnTo>
              <a:lnTo>
                <a:pt x="0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4261644" y="2136933"/>
          <a:ext cx="672664" cy="294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055"/>
              </a:lnTo>
              <a:lnTo>
                <a:pt x="672664" y="178055"/>
              </a:lnTo>
              <a:lnTo>
                <a:pt x="672664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707D4-B620-4847-BC5D-565DAE8F8A8E}">
      <dsp:nvSpPr>
        <dsp:cNvPr id="0" name=""/>
        <dsp:cNvSpPr/>
      </dsp:nvSpPr>
      <dsp:spPr>
        <a:xfrm>
          <a:off x="4261644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1344106" y="0"/>
              </a:moveTo>
              <a:lnTo>
                <a:pt x="1344106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4933697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672053" y="116637"/>
              </a:lnTo>
              <a:lnTo>
                <a:pt x="672053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4261644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672053" y="0"/>
              </a:moveTo>
              <a:lnTo>
                <a:pt x="672053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4378281" y="4136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Catch</a:t>
          </a:r>
        </a:p>
      </dsp:txBody>
      <dsp:txXfrm>
        <a:off x="4378281" y="4136"/>
        <a:ext cx="1110831" cy="555415"/>
      </dsp:txXfrm>
    </dsp:sp>
    <dsp:sp modelId="{AFFBEF4C-20C3-A24B-95EA-8561507803E4}">
      <dsp:nvSpPr>
        <dsp:cNvPr id="0" name=""/>
        <dsp:cNvSpPr/>
      </dsp:nvSpPr>
      <dsp:spPr>
        <a:xfrm>
          <a:off x="3706228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Canada</a:t>
          </a:r>
        </a:p>
      </dsp:txBody>
      <dsp:txXfrm>
        <a:off x="3706228" y="792827"/>
        <a:ext cx="1110831" cy="555415"/>
      </dsp:txXfrm>
    </dsp:sp>
    <dsp:sp modelId="{8C9A0B79-F0E3-2749-96B0-A5875CBFAA27}">
      <dsp:nvSpPr>
        <dsp:cNvPr id="0" name=""/>
        <dsp:cNvSpPr/>
      </dsp:nvSpPr>
      <dsp:spPr>
        <a:xfrm>
          <a:off x="5050334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</a:t>
          </a:r>
        </a:p>
      </dsp:txBody>
      <dsp:txXfrm>
        <a:off x="5050334" y="792827"/>
        <a:ext cx="1110831" cy="555415"/>
      </dsp:txXfrm>
    </dsp:sp>
    <dsp:sp modelId="{AD66414D-5913-8141-80C0-4FB3C7BAF0CE}">
      <dsp:nvSpPr>
        <dsp:cNvPr id="0" name=""/>
        <dsp:cNvSpPr/>
      </dsp:nvSpPr>
      <dsp:spPr>
        <a:xfrm>
          <a:off x="3706228" y="1581517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Groundfish fleet</a:t>
          </a:r>
        </a:p>
      </dsp:txBody>
      <dsp:txXfrm>
        <a:off x="3706228" y="1581517"/>
        <a:ext cx="1110831" cy="555415"/>
      </dsp:txXfrm>
    </dsp:sp>
    <dsp:sp modelId="{CDAF039D-B252-E84D-BCED-23FE943C1D4B}">
      <dsp:nvSpPr>
        <dsp:cNvPr id="0" name=""/>
        <dsp:cNvSpPr/>
      </dsp:nvSpPr>
      <dsp:spPr>
        <a:xfrm>
          <a:off x="4378892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Recreational</a:t>
          </a:r>
        </a:p>
      </dsp:txBody>
      <dsp:txXfrm>
        <a:off x="4378892" y="2431625"/>
        <a:ext cx="1110831" cy="555415"/>
      </dsp:txXfrm>
    </dsp:sp>
    <dsp:sp modelId="{6DECA8F8-812B-784B-AE35-3184CBAA7F1B}">
      <dsp:nvSpPr>
        <dsp:cNvPr id="0" name=""/>
        <dsp:cNvSpPr/>
      </dsp:nvSpPr>
      <dsp:spPr>
        <a:xfrm>
          <a:off x="3033064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Commercial</a:t>
          </a:r>
        </a:p>
      </dsp:txBody>
      <dsp:txXfrm>
        <a:off x="3033064" y="2431625"/>
        <a:ext cx="1110831" cy="555415"/>
      </dsp:txXfrm>
    </dsp:sp>
    <dsp:sp modelId="{C0D54584-6380-714F-AA60-29F3A487BA45}">
      <dsp:nvSpPr>
        <dsp:cNvPr id="0" name=""/>
        <dsp:cNvSpPr/>
      </dsp:nvSpPr>
      <dsp:spPr>
        <a:xfrm>
          <a:off x="3640944" y="361660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98%</a:t>
          </a:r>
        </a:p>
      </dsp:txBody>
      <dsp:txXfrm>
        <a:off x="3640944" y="3616605"/>
        <a:ext cx="1110831" cy="555415"/>
      </dsp:txXfrm>
    </dsp:sp>
    <dsp:sp modelId="{15104183-150F-E043-AA68-16E356119BBD}">
      <dsp:nvSpPr>
        <dsp:cNvPr id="0" name=""/>
        <dsp:cNvSpPr/>
      </dsp:nvSpPr>
      <dsp:spPr>
        <a:xfrm>
          <a:off x="2286541" y="3614028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Common pool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2%</a:t>
          </a:r>
        </a:p>
      </dsp:txBody>
      <dsp:txXfrm>
        <a:off x="2286541" y="3614028"/>
        <a:ext cx="1110831" cy="555415"/>
      </dsp:txXfrm>
    </dsp:sp>
    <dsp:sp modelId="{8070880A-6D9D-3E45-BBA5-857722588F19}">
      <dsp:nvSpPr>
        <dsp:cNvPr id="0" name=""/>
        <dsp:cNvSpPr/>
      </dsp:nvSpPr>
      <dsp:spPr>
        <a:xfrm>
          <a:off x="903767" y="4299644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1</a:t>
          </a:r>
        </a:p>
      </dsp:txBody>
      <dsp:txXfrm>
        <a:off x="903767" y="4299644"/>
        <a:ext cx="1110831" cy="555415"/>
      </dsp:txXfrm>
    </dsp:sp>
    <dsp:sp modelId="{7E75A885-90A3-2F4E-871B-4C65946DDE1A}">
      <dsp:nvSpPr>
        <dsp:cNvPr id="0" name=""/>
        <dsp:cNvSpPr/>
      </dsp:nvSpPr>
      <dsp:spPr>
        <a:xfrm>
          <a:off x="2695360" y="4741089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2</a:t>
          </a:r>
        </a:p>
      </dsp:txBody>
      <dsp:txXfrm>
        <a:off x="2695360" y="4741089"/>
        <a:ext cx="1110831" cy="555415"/>
      </dsp:txXfrm>
    </dsp:sp>
    <dsp:sp modelId="{758C4E8E-D5A9-C842-A8AD-147A5CCD7FC5}">
      <dsp:nvSpPr>
        <dsp:cNvPr id="0" name=""/>
        <dsp:cNvSpPr/>
      </dsp:nvSpPr>
      <dsp:spPr>
        <a:xfrm>
          <a:off x="903778" y="5231626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3</a:t>
          </a:r>
        </a:p>
      </dsp:txBody>
      <dsp:txXfrm>
        <a:off x="903778" y="5231626"/>
        <a:ext cx="1110831" cy="555415"/>
      </dsp:txXfrm>
    </dsp:sp>
    <dsp:sp modelId="{C97AE745-CC77-1F47-B480-5D52ACC033D5}">
      <dsp:nvSpPr>
        <dsp:cNvPr id="0" name=""/>
        <dsp:cNvSpPr/>
      </dsp:nvSpPr>
      <dsp:spPr>
        <a:xfrm>
          <a:off x="6394441" y="158151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</a:t>
          </a:r>
        </a:p>
      </dsp:txBody>
      <dsp:txXfrm>
        <a:off x="6394441" y="1581517"/>
        <a:ext cx="1110831" cy="555415"/>
      </dsp:txXfrm>
    </dsp:sp>
    <dsp:sp modelId="{CAA7EF78-4902-E245-8C22-2198A88A5FFF}">
      <dsp:nvSpPr>
        <dsp:cNvPr id="0" name=""/>
        <dsp:cNvSpPr/>
      </dsp:nvSpPr>
      <dsp:spPr>
        <a:xfrm>
          <a:off x="6672148" y="237020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Midwater trawl</a:t>
          </a:r>
        </a:p>
      </dsp:txBody>
      <dsp:txXfrm>
        <a:off x="6672148" y="2370207"/>
        <a:ext cx="1110831" cy="555415"/>
      </dsp:txXfrm>
    </dsp:sp>
    <dsp:sp modelId="{8FDD0EE8-1D2D-2A4F-9C58-B79EC28712EF}">
      <dsp:nvSpPr>
        <dsp:cNvPr id="0" name=""/>
        <dsp:cNvSpPr/>
      </dsp:nvSpPr>
      <dsp:spPr>
        <a:xfrm>
          <a:off x="6672148" y="315889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Scallop</a:t>
          </a:r>
        </a:p>
      </dsp:txBody>
      <dsp:txXfrm>
        <a:off x="6672148" y="3158898"/>
        <a:ext cx="1110831" cy="555415"/>
      </dsp:txXfrm>
    </dsp:sp>
    <dsp:sp modelId="{58797BCC-77B3-2847-B167-E46B253C146C}">
      <dsp:nvSpPr>
        <dsp:cNvPr id="0" name=""/>
        <dsp:cNvSpPr/>
      </dsp:nvSpPr>
      <dsp:spPr>
        <a:xfrm>
          <a:off x="6672148" y="394758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Small-mesh</a:t>
          </a:r>
        </a:p>
      </dsp:txBody>
      <dsp:txXfrm>
        <a:off x="6672148" y="3947588"/>
        <a:ext cx="1110831" cy="555415"/>
      </dsp:txXfrm>
    </dsp:sp>
    <dsp:sp modelId="{C4FFA5A3-9BF8-8F43-9259-12332A2E49D9}">
      <dsp:nvSpPr>
        <dsp:cNvPr id="0" name=""/>
        <dsp:cNvSpPr/>
      </dsp:nvSpPr>
      <dsp:spPr>
        <a:xfrm>
          <a:off x="6672148" y="4736279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 waters</a:t>
          </a:r>
        </a:p>
      </dsp:txBody>
      <dsp:txXfrm>
        <a:off x="6672148" y="4736279"/>
        <a:ext cx="1110831" cy="555415"/>
      </dsp:txXfrm>
    </dsp:sp>
    <dsp:sp modelId="{EC1F51F2-5BB8-9245-AEE3-117A7CFADAB8}">
      <dsp:nvSpPr>
        <dsp:cNvPr id="0" name=""/>
        <dsp:cNvSpPr/>
      </dsp:nvSpPr>
      <dsp:spPr>
        <a:xfrm>
          <a:off x="6672148" y="5524969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 sub-component</a:t>
          </a:r>
        </a:p>
      </dsp:txBody>
      <dsp:txXfrm>
        <a:off x="6672148" y="5524969"/>
        <a:ext cx="1110831" cy="555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CB1A8-A043-8B40-A4F7-098EB84FACF2}">
      <dsp:nvSpPr>
        <dsp:cNvPr id="0" name=""/>
        <dsp:cNvSpPr/>
      </dsp:nvSpPr>
      <dsp:spPr>
        <a:xfrm>
          <a:off x="8774117" y="3486263"/>
          <a:ext cx="266401" cy="2077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7931"/>
              </a:lnTo>
              <a:lnTo>
                <a:pt x="266401" y="20779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8C9D9-0264-F142-9E59-B012285B027B}">
      <dsp:nvSpPr>
        <dsp:cNvPr id="0" name=""/>
        <dsp:cNvSpPr/>
      </dsp:nvSpPr>
      <dsp:spPr>
        <a:xfrm>
          <a:off x="8774117" y="3486263"/>
          <a:ext cx="266401" cy="816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964"/>
              </a:lnTo>
              <a:lnTo>
                <a:pt x="266401" y="8169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E6EF4-EFFC-9049-B1B5-480E913685E1}">
      <dsp:nvSpPr>
        <dsp:cNvPr id="0" name=""/>
        <dsp:cNvSpPr/>
      </dsp:nvSpPr>
      <dsp:spPr>
        <a:xfrm>
          <a:off x="7335548" y="2225296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2148972" y="186481"/>
              </a:lnTo>
              <a:lnTo>
                <a:pt x="2148972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289828" y="2225296"/>
          <a:ext cx="91440" cy="3729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7A2AA-9D04-574C-A16E-B025D636DE72}">
      <dsp:nvSpPr>
        <dsp:cNvPr id="0" name=""/>
        <dsp:cNvSpPr/>
      </dsp:nvSpPr>
      <dsp:spPr>
        <a:xfrm>
          <a:off x="5186576" y="2225296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2148972" y="0"/>
              </a:moveTo>
              <a:lnTo>
                <a:pt x="2148972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112090" y="964329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3223458" y="186481"/>
              </a:lnTo>
              <a:lnTo>
                <a:pt x="3223458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53201-2D7D-7641-80D0-33A2486B4565}">
      <dsp:nvSpPr>
        <dsp:cNvPr id="0" name=""/>
        <dsp:cNvSpPr/>
      </dsp:nvSpPr>
      <dsp:spPr>
        <a:xfrm>
          <a:off x="4112090" y="964329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1074486" y="186481"/>
              </a:lnTo>
              <a:lnTo>
                <a:pt x="1074486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3037604" y="964329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1074486" y="0"/>
              </a:moveTo>
              <a:lnTo>
                <a:pt x="1074486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888632" y="964329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3223458" y="0"/>
              </a:moveTo>
              <a:lnTo>
                <a:pt x="3223458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224085" y="76324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224085" y="76324"/>
        <a:ext cx="1776010" cy="888005"/>
      </dsp:txXfrm>
    </dsp:sp>
    <dsp:sp modelId="{AFFBEF4C-20C3-A24B-95EA-8561507803E4}">
      <dsp:nvSpPr>
        <dsp:cNvPr id="0" name=""/>
        <dsp:cNvSpPr/>
      </dsp:nvSpPr>
      <dsp:spPr>
        <a:xfrm>
          <a:off x="627" y="1337291"/>
          <a:ext cx="1776010" cy="888005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Incidental catch</a:t>
          </a:r>
        </a:p>
      </dsp:txBody>
      <dsp:txXfrm>
        <a:off x="627" y="1337291"/>
        <a:ext cx="1776010" cy="888005"/>
      </dsp:txXfrm>
    </dsp:sp>
    <dsp:sp modelId="{7983DD9B-4D0E-C94E-9E63-14D5556DCAE7}">
      <dsp:nvSpPr>
        <dsp:cNvPr id="0" name=""/>
        <dsp:cNvSpPr/>
      </dsp:nvSpPr>
      <dsp:spPr>
        <a:xfrm>
          <a:off x="2149599" y="1337291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(RSA)</a:t>
          </a:r>
        </a:p>
      </dsp:txBody>
      <dsp:txXfrm>
        <a:off x="2149599" y="1337291"/>
        <a:ext cx="1776010" cy="888005"/>
      </dsp:txXfrm>
    </dsp:sp>
    <dsp:sp modelId="{4BF42267-1612-2543-9874-4BB5EE1973CD}">
      <dsp:nvSpPr>
        <dsp:cNvPr id="0" name=""/>
        <dsp:cNvSpPr/>
      </dsp:nvSpPr>
      <dsp:spPr>
        <a:xfrm>
          <a:off x="4298571" y="1337291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Observer Set-Aside</a:t>
          </a:r>
        </a:p>
      </dsp:txBody>
      <dsp:txXfrm>
        <a:off x="4298571" y="1337291"/>
        <a:ext cx="1776010" cy="888005"/>
      </dsp:txXfrm>
    </dsp:sp>
    <dsp:sp modelId="{1B00C58A-1D3D-0E4F-A121-C7794DE29207}">
      <dsp:nvSpPr>
        <dsp:cNvPr id="0" name=""/>
        <dsp:cNvSpPr/>
      </dsp:nvSpPr>
      <dsp:spPr>
        <a:xfrm>
          <a:off x="6447543" y="1337291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447543" y="1337291"/>
        <a:ext cx="1776010" cy="888005"/>
      </dsp:txXfrm>
    </dsp:sp>
    <dsp:sp modelId="{2B6E6B7C-E2D9-0440-A7BE-D5729EE8002C}">
      <dsp:nvSpPr>
        <dsp:cNvPr id="0" name=""/>
        <dsp:cNvSpPr/>
      </dsp:nvSpPr>
      <dsp:spPr>
        <a:xfrm>
          <a:off x="4298571" y="2598258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NGOM Set-Aside</a:t>
          </a:r>
        </a:p>
      </dsp:txBody>
      <dsp:txXfrm>
        <a:off x="4298571" y="2598258"/>
        <a:ext cx="1776010" cy="888005"/>
      </dsp:txXfrm>
    </dsp:sp>
    <dsp:sp modelId="{C172A4FF-234B-6746-B37D-8C234A9B0A4B}">
      <dsp:nvSpPr>
        <dsp:cNvPr id="0" name=""/>
        <dsp:cNvSpPr/>
      </dsp:nvSpPr>
      <dsp:spPr>
        <a:xfrm>
          <a:off x="6447543" y="2598258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447543" y="2598258"/>
        <a:ext cx="1776010" cy="888005"/>
      </dsp:txXfrm>
    </dsp:sp>
    <dsp:sp modelId="{9B93149D-09C7-3C42-9BDF-5E03CB0FBE2E}">
      <dsp:nvSpPr>
        <dsp:cNvPr id="0" name=""/>
        <dsp:cNvSpPr/>
      </dsp:nvSpPr>
      <dsp:spPr>
        <a:xfrm>
          <a:off x="8596516" y="2598258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General Category (LAGC)</a:t>
          </a:r>
        </a:p>
      </dsp:txBody>
      <dsp:txXfrm>
        <a:off x="8596516" y="2598258"/>
        <a:ext cx="1776010" cy="888005"/>
      </dsp:txXfrm>
    </dsp:sp>
    <dsp:sp modelId="{540C8371-8521-6E43-BCBE-82C4999C967F}">
      <dsp:nvSpPr>
        <dsp:cNvPr id="0" name=""/>
        <dsp:cNvSpPr/>
      </dsp:nvSpPr>
      <dsp:spPr>
        <a:xfrm>
          <a:off x="9040518" y="3859225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Individual Transferable Quota (ITQ)</a:t>
          </a:r>
        </a:p>
      </dsp:txBody>
      <dsp:txXfrm>
        <a:off x="9040518" y="3859225"/>
        <a:ext cx="1776010" cy="888005"/>
      </dsp:txXfrm>
    </dsp:sp>
    <dsp:sp modelId="{B6734A99-8241-C64D-9176-110278229A7E}">
      <dsp:nvSpPr>
        <dsp:cNvPr id="0" name=""/>
        <dsp:cNvSpPr/>
      </dsp:nvSpPr>
      <dsp:spPr>
        <a:xfrm>
          <a:off x="9040518" y="5120192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Non-ITQ</a:t>
          </a:r>
        </a:p>
      </dsp:txBody>
      <dsp:txXfrm>
        <a:off x="9040518" y="5120192"/>
        <a:ext cx="1776010" cy="8880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4576E-A44E-5C48-B7D3-6063A6BFA5F6}">
      <dsp:nvSpPr>
        <dsp:cNvPr id="0" name=""/>
        <dsp:cNvSpPr/>
      </dsp:nvSpPr>
      <dsp:spPr>
        <a:xfrm>
          <a:off x="7059252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705"/>
              </a:lnTo>
              <a:lnTo>
                <a:pt x="190987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DD44C-0D59-CF42-88B5-7039B2112BC9}">
      <dsp:nvSpPr>
        <dsp:cNvPr id="0" name=""/>
        <dsp:cNvSpPr/>
      </dsp:nvSpPr>
      <dsp:spPr>
        <a:xfrm>
          <a:off x="6868265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190987" y="0"/>
              </a:moveTo>
              <a:lnTo>
                <a:pt x="190987" y="836705"/>
              </a:lnTo>
              <a:lnTo>
                <a:pt x="0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71410-684F-034E-A6C6-4D0F3B43A5BB}">
      <dsp:nvSpPr>
        <dsp:cNvPr id="0" name=""/>
        <dsp:cNvSpPr/>
      </dsp:nvSpPr>
      <dsp:spPr>
        <a:xfrm>
          <a:off x="7013532" y="3496992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013532" y="2205555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858353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7"/>
              </a:lnTo>
              <a:lnTo>
                <a:pt x="2200899" y="190987"/>
              </a:lnTo>
              <a:lnTo>
                <a:pt x="2200899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4812633" y="914118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657454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2200899" y="0"/>
              </a:moveTo>
              <a:lnTo>
                <a:pt x="2200899" y="190987"/>
              </a:lnTo>
              <a:lnTo>
                <a:pt x="0" y="190987"/>
              </a:lnTo>
              <a:lnTo>
                <a:pt x="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948890" y="4656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948890" y="4656"/>
        <a:ext cx="1818924" cy="909462"/>
      </dsp:txXfrm>
    </dsp:sp>
    <dsp:sp modelId="{AFFBEF4C-20C3-A24B-95EA-8561507803E4}">
      <dsp:nvSpPr>
        <dsp:cNvPr id="0" name=""/>
        <dsp:cNvSpPr/>
      </dsp:nvSpPr>
      <dsp:spPr>
        <a:xfrm>
          <a:off x="1747991" y="1296093"/>
          <a:ext cx="1818924" cy="1601899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Incidental catch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(NE multispecies, </a:t>
          </a:r>
          <a:r>
            <a:rPr lang="en-US" sz="1200" kern="1200" dirty="0" err="1"/>
            <a:t>surfclam</a:t>
          </a:r>
          <a:r>
            <a:rPr lang="en-US" sz="1200" kern="1200" dirty="0"/>
            <a:t>/ocean quahog, sea scallop)</a:t>
          </a:r>
          <a:endParaRPr lang="en-US" sz="1500" kern="1200" dirty="0"/>
        </a:p>
      </dsp:txBody>
      <dsp:txXfrm>
        <a:off x="1747991" y="1296093"/>
        <a:ext cx="1818924" cy="1601899"/>
      </dsp:txXfrm>
    </dsp:sp>
    <dsp:sp modelId="{7983DD9B-4D0E-C94E-9E63-14D5556DCAE7}">
      <dsp:nvSpPr>
        <dsp:cNvPr id="0" name=""/>
        <dsp:cNvSpPr/>
      </dsp:nvSpPr>
      <dsp:spPr>
        <a:xfrm>
          <a:off x="3948890" y="1296093"/>
          <a:ext cx="1818924" cy="1347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(RSA)</a:t>
          </a:r>
        </a:p>
      </dsp:txBody>
      <dsp:txXfrm>
        <a:off x="3948890" y="1296093"/>
        <a:ext cx="1818924" cy="1347123"/>
      </dsp:txXfrm>
    </dsp:sp>
    <dsp:sp modelId="{1B00C58A-1D3D-0E4F-A121-C7794DE29207}">
      <dsp:nvSpPr>
        <dsp:cNvPr id="0" name=""/>
        <dsp:cNvSpPr/>
      </dsp:nvSpPr>
      <dsp:spPr>
        <a:xfrm>
          <a:off x="6149789" y="1296093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149789" y="1296093"/>
        <a:ext cx="1818924" cy="909462"/>
      </dsp:txXfrm>
    </dsp:sp>
    <dsp:sp modelId="{C172A4FF-234B-6746-B37D-8C234A9B0A4B}">
      <dsp:nvSpPr>
        <dsp:cNvPr id="0" name=""/>
        <dsp:cNvSpPr/>
      </dsp:nvSpPr>
      <dsp:spPr>
        <a:xfrm>
          <a:off x="6149789" y="2587529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149789" y="2587529"/>
        <a:ext cx="1818924" cy="909462"/>
      </dsp:txXfrm>
    </dsp:sp>
    <dsp:sp modelId="{3536D44A-DC42-A542-AEAB-27C06802C231}">
      <dsp:nvSpPr>
        <dsp:cNvPr id="0" name=""/>
        <dsp:cNvSpPr/>
      </dsp:nvSpPr>
      <dsp:spPr>
        <a:xfrm>
          <a:off x="6149789" y="3878966"/>
          <a:ext cx="1818924" cy="909462"/>
        </a:xfrm>
        <a:prstGeom prst="rect">
          <a:avLst/>
        </a:prstGeom>
        <a:solidFill>
          <a:srgbClr val="D883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Days at sea</a:t>
          </a:r>
        </a:p>
      </dsp:txBody>
      <dsp:txXfrm>
        <a:off x="6149789" y="3878966"/>
        <a:ext cx="1818924" cy="909462"/>
      </dsp:txXfrm>
    </dsp:sp>
    <dsp:sp modelId="{1E2789FF-A9EA-324A-B06E-B1FD7D683B7E}">
      <dsp:nvSpPr>
        <dsp:cNvPr id="0" name=""/>
        <dsp:cNvSpPr/>
      </dsp:nvSpPr>
      <dsp:spPr>
        <a:xfrm>
          <a:off x="5049340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Northern Fishery Management Area</a:t>
          </a:r>
        </a:p>
      </dsp:txBody>
      <dsp:txXfrm>
        <a:off x="5049340" y="5170403"/>
        <a:ext cx="1818924" cy="909462"/>
      </dsp:txXfrm>
    </dsp:sp>
    <dsp:sp modelId="{11165772-5ED3-FF48-8221-BCAAD83149B8}">
      <dsp:nvSpPr>
        <dsp:cNvPr id="0" name=""/>
        <dsp:cNvSpPr/>
      </dsp:nvSpPr>
      <dsp:spPr>
        <a:xfrm>
          <a:off x="7250239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Southern Fishery Management Area</a:t>
          </a:r>
        </a:p>
      </dsp:txBody>
      <dsp:txXfrm>
        <a:off x="7250239" y="5170403"/>
        <a:ext cx="1818924" cy="90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CB80-3A78-8045-BDC7-59086EF02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23A6-2B3E-7341-BECB-3B64D2BC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079E-34D8-664F-AB93-65D0B93B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CB37-C870-6E41-9D53-8EE1EAF8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C1CB-DA33-4C45-9225-4695E4ED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4397-1B33-B046-9D9E-EACAEE21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D447B-8623-3444-A73F-C0E275DBF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335C-8247-6042-A3CB-C9BAAC05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29C8-54F8-FD42-9A22-6C41E2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BF70-1500-F44B-AEBA-384BBA6B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40937-E5DC-B242-9F96-2D6BEC6A3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5EE0-DD5F-BB4A-9617-7A6D4D2C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08A5-C417-564E-B537-CBB61B8A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8793-4D73-AC49-8399-2C979226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C1D1-1455-B247-BE36-FD642CA6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8C73-20E8-2943-AFDD-9BBCC621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FBF5-390C-A34D-A4E5-FDF048998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E9D7-EB79-6242-BF37-D0CECDBB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1982-9201-1644-B54D-2DCDB816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53CE-4090-1045-80D6-FB1BBE38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6CDA-F0A7-B94A-8CFD-EE97E97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52C56-7A6C-F048-9C8F-E77FA51A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9294-7A13-F743-BB09-9DAFBEFD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BFE5-0027-E043-BA3C-25E297EC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FDE9-0EFC-6246-A71C-56F6E90F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7B32-13F4-A443-A30C-20A3B2D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7522-8B18-5146-8760-9F66D40C0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1D62-E982-6946-90D4-AAC30B28C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1D21-9FBE-DF40-953E-CF1B5790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18C5C-DA78-A241-AEE3-5FF7AD0B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2461-D51E-4448-8093-FD67718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F264-9D26-C644-86E7-60A282C9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6307-E0F6-DA4B-84A6-E44C214C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DF1C-2D97-5349-8673-215CF805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4C213-56DE-A647-8C3A-0BDB4BC7F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692A4-18DC-BE44-B568-D1C61EBDD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CAC94-B630-FF4F-A86F-8D3FD16E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4584E-E07C-1642-BA86-1D072859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5071C-3744-9140-9605-BC5936BF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3080-8C40-4744-BE3B-1E3B3124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D7450-6483-0E4F-BD2B-5EB5226B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0087D-6969-5D4C-B829-0E3B0B06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4AF4D-7374-1C41-8AB5-5F44BA7D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18337-3D95-434F-9273-0470F560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80F5E-E1B7-5B49-ADF8-05DD742A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4AFFC-C93A-2B47-8D94-01381A0B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35C6-1BA8-6447-829B-8F591C4F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3DE5-1DEC-204B-ABBF-7B575E14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9442-CBD7-CF47-B200-2BFC7BFC7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6FECF-346E-5043-BCA6-D63F3B11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E42E-E0A2-2F49-BA09-D3381739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C2482-7165-CF49-9A67-6F2CCF8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BB18-0138-E147-ADA8-2918A7E6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7FEC0-742F-274C-BA3F-53BE8CFFB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E326A-C19D-1841-B6B2-0D1DBAD4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9519-049C-C94B-B7CC-29A6C840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B43AD-D04E-C149-A6BA-AD90B5CE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37F4-4BBD-CD4B-A7A8-40406B39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4DCC-FA56-D449-BDBF-D7353F66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952-5C07-A746-9F55-9F2CEC34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2202-7A44-7446-933B-287DF2E1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9E77-C000-8647-A168-CF67FEF06FB1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2F63-E72B-F74F-9BB9-1F99DA980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3DA0-6C0C-6E49-8F3B-89F3C314F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A1E659-E4C7-0642-8208-4E2DE4EB5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93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09159E-BB15-6967-7E40-46D55E27E7DB}"/>
              </a:ext>
            </a:extLst>
          </p:cNvPr>
          <p:cNvSpPr txBox="1"/>
          <p:nvPr/>
        </p:nvSpPr>
        <p:spPr>
          <a:xfrm>
            <a:off x="0" y="0"/>
            <a:ext cx="518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Coho salmon north of Cape Falcon</a:t>
            </a:r>
          </a:p>
        </p:txBody>
      </p:sp>
    </p:spTree>
    <p:extLst>
      <p:ext uri="{BB962C8B-B14F-4D97-AF65-F5344CB8AC3E}">
        <p14:creationId xmlns:p14="http://schemas.microsoft.com/office/powerpoint/2010/main" val="236984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2523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228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Pacific whiting</a:t>
            </a:r>
          </a:p>
        </p:txBody>
      </p:sp>
    </p:spTree>
    <p:extLst>
      <p:ext uri="{BB962C8B-B14F-4D97-AF65-F5344CB8AC3E}">
        <p14:creationId xmlns:p14="http://schemas.microsoft.com/office/powerpoint/2010/main" val="189614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0AF3-F671-AA3F-2281-F378F0E3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FEFB-76C7-71B3-1E1A-147C3557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741873"/>
              </p:ext>
            </p:extLst>
          </p:nvPr>
        </p:nvGraphicFramePr>
        <p:xfrm>
          <a:off x="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80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Groundfish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23639-C7E6-B490-FB6A-D49E9B8357A6}"/>
              </a:ext>
            </a:extLst>
          </p:cNvPr>
          <p:cNvSpPr txBox="1"/>
          <p:nvPr/>
        </p:nvSpPr>
        <p:spPr>
          <a:xfrm>
            <a:off x="8518558" y="53812"/>
            <a:ext cx="3673442" cy="235449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Atlantic cod (Gadus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morhua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Haddock (Melanogrammus aeglefinus)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Yellowtail flounder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Limanda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ferruginea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Pollock (Pollachius virens)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American plaice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Hippoglossoides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platessoides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Witch flounder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Glyptocephalus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cynoglossus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White hake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Urophycis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tenuis)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Windowpane flounder (Scophthalmus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aquosus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Winter flounder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Pseudopleuronectes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americanus)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Acadian redfish (Sebastes fasciatus)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Atlantic halibut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Hippoglossus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hippoglossus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Atlantic wolffish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Anarhichas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lupus)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Ocean pout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Macrozoarces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americanus)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9F908-74C5-5918-625F-D22395601095}"/>
              </a:ext>
            </a:extLst>
          </p:cNvPr>
          <p:cNvSpPr txBox="1"/>
          <p:nvPr/>
        </p:nvSpPr>
        <p:spPr>
          <a:xfrm>
            <a:off x="2217904" y="1553385"/>
            <a:ext cx="1853962" cy="46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and yellowtail flounder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A3721-5338-8355-B76E-3A11134E576D}"/>
              </a:ext>
            </a:extLst>
          </p:cNvPr>
          <p:cNvSpPr txBox="1"/>
          <p:nvPr/>
        </p:nvSpPr>
        <p:spPr>
          <a:xfrm>
            <a:off x="30624" y="3013501"/>
            <a:ext cx="3220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plaice, pollock, redfish, white hake, winter flounder, witch flounder, yellowtail flounder (halibut, pout, windowpane flounder, and wolffish not allocated to sectors)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CD69E-F3A0-E39E-77E8-AD1EBB4524A6}"/>
              </a:ext>
            </a:extLst>
          </p:cNvPr>
          <p:cNvSpPr txBox="1"/>
          <p:nvPr/>
        </p:nvSpPr>
        <p:spPr>
          <a:xfrm>
            <a:off x="4751781" y="3761927"/>
            <a:ext cx="134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Only GOM haddock and cod have specified sub-ACL for recreational fisheries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E91DE-CE76-F765-C7E9-FB57BD91CAD1}"/>
              </a:ext>
            </a:extLst>
          </p:cNvPr>
          <p:cNvSpPr txBox="1"/>
          <p:nvPr/>
        </p:nvSpPr>
        <p:spPr>
          <a:xfrm>
            <a:off x="7791558" y="3210365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haddock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BD3D3-BE80-B1CC-A084-1526994F0BD2}"/>
              </a:ext>
            </a:extLst>
          </p:cNvPr>
          <p:cNvSpPr txBox="1"/>
          <p:nvPr/>
        </p:nvSpPr>
        <p:spPr>
          <a:xfrm>
            <a:off x="7791557" y="3973880"/>
            <a:ext cx="322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&amp; SNE/MA Yellowtail flounder, N &amp; S windowpane flounder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F3F519-9116-CFA9-5843-733AC0218749}"/>
              </a:ext>
            </a:extLst>
          </p:cNvPr>
          <p:cNvSpPr txBox="1"/>
          <p:nvPr/>
        </p:nvSpPr>
        <p:spPr>
          <a:xfrm>
            <a:off x="7791557" y="4731423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yellowtail flounder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8CA0-B393-A6E9-E094-F3B4842E5944}"/>
              </a:ext>
            </a:extLst>
          </p:cNvPr>
          <p:cNvSpPr txBox="1"/>
          <p:nvPr/>
        </p:nvSpPr>
        <p:spPr>
          <a:xfrm>
            <a:off x="7849923" y="5415297"/>
            <a:ext cx="322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All except GB haddock, GB Yellowtail flounder, GB winter flounder, redfish, white hake, and ocean pout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72E16-34AD-E7C3-679A-94AD80A31958}"/>
              </a:ext>
            </a:extLst>
          </p:cNvPr>
          <p:cNvSpPr txBox="1"/>
          <p:nvPr/>
        </p:nvSpPr>
        <p:spPr>
          <a:xfrm>
            <a:off x="10344724" y="4206448"/>
            <a:ext cx="191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”non-allocated fisheries”, not sure if I should include? https://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www.regulations.gov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/document/NOAA-NMFS-2023-0021-0013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EC9DAC-F480-CE77-886C-347ADFBF95FF}"/>
              </a:ext>
            </a:extLst>
          </p:cNvPr>
          <p:cNvSpPr/>
          <p:nvPr/>
        </p:nvSpPr>
        <p:spPr>
          <a:xfrm>
            <a:off x="2425700" y="175883"/>
            <a:ext cx="1247743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E13F8-6C09-D50D-0ECE-723D6B18996D}"/>
              </a:ext>
            </a:extLst>
          </p:cNvPr>
          <p:cNvSpPr/>
          <p:nvPr/>
        </p:nvSpPr>
        <p:spPr>
          <a:xfrm>
            <a:off x="4093108" y="175882"/>
            <a:ext cx="1247743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D68728-40F6-666C-5C8A-D9FDEDE5819D}"/>
              </a:ext>
            </a:extLst>
          </p:cNvPr>
          <p:cNvSpPr/>
          <p:nvPr/>
        </p:nvSpPr>
        <p:spPr>
          <a:xfrm>
            <a:off x="5781207" y="175882"/>
            <a:ext cx="1247743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Incidental/bycatch</a:t>
            </a:r>
          </a:p>
        </p:txBody>
      </p:sp>
    </p:spTree>
    <p:extLst>
      <p:ext uri="{BB962C8B-B14F-4D97-AF65-F5344CB8AC3E}">
        <p14:creationId xmlns:p14="http://schemas.microsoft.com/office/powerpoint/2010/main" val="94588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470147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212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Scallop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497AF-9406-E3BA-EF73-DD93F6014FF4}"/>
              </a:ext>
            </a:extLst>
          </p:cNvPr>
          <p:cNvSpPr/>
          <p:nvPr/>
        </p:nvSpPr>
        <p:spPr>
          <a:xfrm>
            <a:off x="7594600" y="4445000"/>
            <a:ext cx="1447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 + ITQ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1E016-BF41-246C-1585-AB27BA4941B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962900" y="4191000"/>
            <a:ext cx="355600" cy="25400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45149B-4465-4853-140D-C8DE2BBE1F58}"/>
              </a:ext>
            </a:extLst>
          </p:cNvPr>
          <p:cNvCxnSpPr>
            <a:cxnSpLocks/>
          </p:cNvCxnSpPr>
          <p:nvPr/>
        </p:nvCxnSpPr>
        <p:spPr>
          <a:xfrm>
            <a:off x="9042400" y="5016500"/>
            <a:ext cx="558800" cy="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0411D-7058-7377-A047-C79A464A1D50}"/>
              </a:ext>
            </a:extLst>
          </p:cNvPr>
          <p:cNvSpPr/>
          <p:nvPr/>
        </p:nvSpPr>
        <p:spPr>
          <a:xfrm>
            <a:off x="5372100" y="5060546"/>
            <a:ext cx="1447800" cy="692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Access area allocations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87DD43-50ED-0F06-6439-E8CC3BB58A78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19900" y="4902200"/>
            <a:ext cx="774700" cy="132931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4FD5C5-F178-FE9D-3430-F941068051BB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096000" y="4188431"/>
            <a:ext cx="1352550" cy="87211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65E14-D815-3D63-3B26-57903612A47F}"/>
              </a:ext>
            </a:extLst>
          </p:cNvPr>
          <p:cNvSpPr/>
          <p:nvPr/>
        </p:nvSpPr>
        <p:spPr>
          <a:xfrm>
            <a:off x="7200900" y="175884"/>
            <a:ext cx="1247743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BC30FC-8051-ABA0-B3F3-91FF44CA2291}"/>
              </a:ext>
            </a:extLst>
          </p:cNvPr>
          <p:cNvSpPr/>
          <p:nvPr/>
        </p:nvSpPr>
        <p:spPr>
          <a:xfrm>
            <a:off x="8868308" y="175883"/>
            <a:ext cx="1247743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525423-A1D0-6DDC-1DFB-AA04CDA19C37}"/>
              </a:ext>
            </a:extLst>
          </p:cNvPr>
          <p:cNvSpPr/>
          <p:nvPr/>
        </p:nvSpPr>
        <p:spPr>
          <a:xfrm>
            <a:off x="10556407" y="175883"/>
            <a:ext cx="1247743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Incidental/bycatch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81619B-103B-2122-6608-FDBA26BBCCDF}"/>
              </a:ext>
            </a:extLst>
          </p:cNvPr>
          <p:cNvSpPr/>
          <p:nvPr/>
        </p:nvSpPr>
        <p:spPr>
          <a:xfrm>
            <a:off x="8868307" y="893334"/>
            <a:ext cx="1247743" cy="34733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4B4DD2-5498-EC7A-5976-C784A0E42E79}"/>
              </a:ext>
            </a:extLst>
          </p:cNvPr>
          <p:cNvSpPr/>
          <p:nvPr/>
        </p:nvSpPr>
        <p:spPr>
          <a:xfrm>
            <a:off x="5372100" y="5749723"/>
            <a:ext cx="1447800" cy="692554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Days at Sea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14EA44-E060-1948-0EB0-763BC896A080}"/>
              </a:ext>
            </a:extLst>
          </p:cNvPr>
          <p:cNvSpPr/>
          <p:nvPr/>
        </p:nvSpPr>
        <p:spPr>
          <a:xfrm>
            <a:off x="5372100" y="5060546"/>
            <a:ext cx="1447800" cy="13817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278516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Monkfish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65E14-D815-3D63-3B26-57903612A47F}"/>
              </a:ext>
            </a:extLst>
          </p:cNvPr>
          <p:cNvSpPr/>
          <p:nvPr/>
        </p:nvSpPr>
        <p:spPr>
          <a:xfrm>
            <a:off x="7200900" y="175884"/>
            <a:ext cx="1247743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BC30FC-8051-ABA0-B3F3-91FF44CA2291}"/>
              </a:ext>
            </a:extLst>
          </p:cNvPr>
          <p:cNvSpPr/>
          <p:nvPr/>
        </p:nvSpPr>
        <p:spPr>
          <a:xfrm>
            <a:off x="8868308" y="175883"/>
            <a:ext cx="1247743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525423-A1D0-6DDC-1DFB-AA04CDA19C37}"/>
              </a:ext>
            </a:extLst>
          </p:cNvPr>
          <p:cNvSpPr/>
          <p:nvPr/>
        </p:nvSpPr>
        <p:spPr>
          <a:xfrm>
            <a:off x="10556407" y="175883"/>
            <a:ext cx="1247743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Incidental/bycatch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81619B-103B-2122-6608-FDBA26BBCCDF}"/>
              </a:ext>
            </a:extLst>
          </p:cNvPr>
          <p:cNvSpPr/>
          <p:nvPr/>
        </p:nvSpPr>
        <p:spPr>
          <a:xfrm>
            <a:off x="8868307" y="893334"/>
            <a:ext cx="1247743" cy="34733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</p:spTree>
    <p:extLst>
      <p:ext uri="{BB962C8B-B14F-4D97-AF65-F5344CB8AC3E}">
        <p14:creationId xmlns:p14="http://schemas.microsoft.com/office/powerpoint/2010/main" val="360342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B78D-B7D9-0B87-4549-D525EED3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B5C7-5064-0956-0C37-463D9D27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2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5950</TotalTime>
  <Words>410</Words>
  <Application>Microsoft Macintosh PowerPoint</Application>
  <PresentationFormat>Widescreen</PresentationFormat>
  <Paragraphs>100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NEFMC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Zoe Kitchel</cp:lastModifiedBy>
  <cp:revision>9</cp:revision>
  <dcterms:created xsi:type="dcterms:W3CDTF">2024-01-16T22:34:39Z</dcterms:created>
  <dcterms:modified xsi:type="dcterms:W3CDTF">2024-02-26T16:32:53Z</dcterms:modified>
</cp:coreProperties>
</file>