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B8C7-7B40-68EF-1FC5-56B1D074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4D38B-2F4B-7389-146F-190C5798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72BB-2D8D-8E66-58FA-3E181F8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52B7-E6D6-6895-1F12-C910B362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59AF-1EA7-AECE-CF55-DD1A5BDC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3AAE-9D5C-9CF0-5643-6F589680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021A1-3639-EE24-5F10-70ADFF98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6E52-107C-76CE-CD2A-4D963E18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6F11-FBAC-CB67-4513-96A5B7A1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6D43-8F1D-7793-6339-A01623B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9FD84-B7CF-017A-A264-4A86B5FE4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346B-1D6D-7755-C3A2-9912EAB4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ABB4-4B32-E99C-AC26-1D3FE42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0616-317E-C3C5-AFB8-E949A9D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69D8-076F-473A-5A3F-5C08035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1E00-C6A4-B573-AD25-FBAC977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593-78E3-A858-9C73-EF2B26FD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A5F0-11A7-44CD-A757-3C4EFE90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CA2F-B4F4-DAD3-F96A-83A222FE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B002-F637-4894-152C-3924484A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DBD7-7F00-93FF-D10F-C4E6892E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0DB8-A4FC-1FDD-BEF2-0203E755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12D-9241-040D-EFB1-0E07E254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EDFA-2CB3-0186-0FB2-3B7E121B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283E-7152-0AF1-9819-EAA286E4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6D00-6EAE-5C81-C419-4E867FD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BD89-BDA0-684E-95DF-BB2D0494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C22C-4BC0-00C9-3982-AA4D703FC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DEB8-9E21-6997-7643-474A2AB1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83F8-0183-3811-F4E5-B08301F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1F78-8726-C20D-DC85-0632B10D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7EA4-26C7-850D-77BE-DAA6F5C7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6DDC5-582A-2894-CF31-F350704F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F6618-E32F-78AB-C325-B360B67E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30D86-1A13-3CB0-1518-AE3DAB13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7F30-4B11-B5AB-DE24-71A6B723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BB4FE-6EC9-B903-5E55-C44B7D22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7F82A-A179-7B0E-B119-A75E61C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4FDD-865C-D4D5-F04D-870ACCC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36A1-55C9-FE39-14B5-42C0B247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CD079-39E9-BE2C-1B0B-CFA9B23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C4510-2BD5-15AD-1618-03760D40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BE56B-05FA-61A1-6520-9550A184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8759-CC01-208F-66D5-D784F340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02E69-83CF-108F-6C5C-92630371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D000-76F0-B2A3-A079-0DE6DF72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5329-2E21-9BF6-E26D-00D37268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4928-7361-4850-33FC-B310EAA2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0C7A-DFD1-0CA1-B96F-056771835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A335E-E5F7-D871-3DAE-871DFC00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CC85-B83C-376E-4DC0-77BA9659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D05CA-18AE-1173-DF85-3326A5B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4B0C-A34F-00FA-5060-5B9F4C61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42540-661E-1910-C2AE-E0CAB15BD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B33-E5F9-C35C-8019-F51D9CDA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597E-D17C-CC60-4B30-C94531FC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02CF-E69C-724D-FD8B-C0FCAB96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A85F-AF54-FF6D-6C5F-69B33A7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5AF26-9CD8-5D69-C941-4EDF8AC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4F18-60B0-87F8-8776-A857D24C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DDF0-D23C-35CD-DD62-34A202A13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80427-7A38-984A-AD6D-5AC4C3D135A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8FF7-0D9D-42F6-6529-006E2F4E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228C-24A1-524B-56A8-FAA9558B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D81EE667-97F0-849E-431A-CB7675F5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7" y="1698021"/>
            <a:ext cx="2047719" cy="27998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E463405-2D9B-A2B2-35E3-BC3EB3695283}"/>
              </a:ext>
            </a:extLst>
          </p:cNvPr>
          <p:cNvSpPr/>
          <p:nvPr/>
        </p:nvSpPr>
        <p:spPr>
          <a:xfrm rot="2014826">
            <a:off x="1704445" y="2568924"/>
            <a:ext cx="742648" cy="988541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69077-CF48-FE6E-7FE1-510A38307A49}"/>
              </a:ext>
            </a:extLst>
          </p:cNvPr>
          <p:cNvSpPr/>
          <p:nvPr/>
        </p:nvSpPr>
        <p:spPr>
          <a:xfrm rot="2014826">
            <a:off x="1331327" y="3045264"/>
            <a:ext cx="742648" cy="988541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2169C6C-DC2D-8A6D-1C6F-C31A365836C7}"/>
              </a:ext>
            </a:extLst>
          </p:cNvPr>
          <p:cNvSpPr/>
          <p:nvPr/>
        </p:nvSpPr>
        <p:spPr>
          <a:xfrm>
            <a:off x="5883364" y="4670853"/>
            <a:ext cx="4868562" cy="4819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5B51E-2144-E94E-5113-B2A247473E8F}"/>
              </a:ext>
            </a:extLst>
          </p:cNvPr>
          <p:cNvSpPr txBox="1"/>
          <p:nvPr/>
        </p:nvSpPr>
        <p:spPr>
          <a:xfrm>
            <a:off x="4818040" y="5266025"/>
            <a:ext cx="253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Maintain</a:t>
            </a:r>
          </a:p>
          <a:p>
            <a:pPr algn="ctr"/>
            <a:r>
              <a:rPr lang="en-US" dirty="0"/>
              <a:t>historical access, </a:t>
            </a:r>
          </a:p>
          <a:p>
            <a:pPr algn="ctr"/>
            <a:r>
              <a:rPr lang="en-US" dirty="0"/>
              <a:t>despite resource shift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B148-9961-B914-F282-649584A2B477}"/>
              </a:ext>
            </a:extLst>
          </p:cNvPr>
          <p:cNvSpPr txBox="1"/>
          <p:nvPr/>
        </p:nvSpPr>
        <p:spPr>
          <a:xfrm>
            <a:off x="9235794" y="5245625"/>
            <a:ext cx="2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to </a:t>
            </a:r>
          </a:p>
          <a:p>
            <a:pPr algn="ctr"/>
            <a:r>
              <a:rPr lang="en-US" dirty="0"/>
              <a:t>current availability, despite historical reliance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739EC-5837-599B-6490-1964B3902165}"/>
              </a:ext>
            </a:extLst>
          </p:cNvPr>
          <p:cNvSpPr/>
          <p:nvPr/>
        </p:nvSpPr>
        <p:spPr>
          <a:xfrm>
            <a:off x="3150974" y="2297749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69D1DD-7ED2-6327-B277-349DB4ED6E1C}"/>
              </a:ext>
            </a:extLst>
          </p:cNvPr>
          <p:cNvSpPr/>
          <p:nvPr/>
        </p:nvSpPr>
        <p:spPr>
          <a:xfrm>
            <a:off x="3150973" y="1680516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FF1D3-8279-DBD8-B0BC-204C39343FBD}"/>
              </a:ext>
            </a:extLst>
          </p:cNvPr>
          <p:cNvSpPr/>
          <p:nvPr/>
        </p:nvSpPr>
        <p:spPr>
          <a:xfrm>
            <a:off x="4326209" y="2458987"/>
            <a:ext cx="370703" cy="2038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60462C-58D6-77CF-2776-EF21474DD0EA}"/>
              </a:ext>
            </a:extLst>
          </p:cNvPr>
          <p:cNvSpPr/>
          <p:nvPr/>
        </p:nvSpPr>
        <p:spPr>
          <a:xfrm>
            <a:off x="4326208" y="1680511"/>
            <a:ext cx="370703" cy="7784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863B46-3CC6-BF62-509D-CD0401776FC3}"/>
              </a:ext>
            </a:extLst>
          </p:cNvPr>
          <p:cNvSpPr/>
          <p:nvPr/>
        </p:nvSpPr>
        <p:spPr>
          <a:xfrm>
            <a:off x="3719992" y="3719378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32F833-B8BE-6098-69A9-7DF64DFA4DB2}"/>
              </a:ext>
            </a:extLst>
          </p:cNvPr>
          <p:cNvSpPr/>
          <p:nvPr/>
        </p:nvSpPr>
        <p:spPr>
          <a:xfrm>
            <a:off x="3719991" y="1680516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BC317-A928-BAB5-7FF2-415B28F2773F}"/>
              </a:ext>
            </a:extLst>
          </p:cNvPr>
          <p:cNvSpPr txBox="1"/>
          <p:nvPr/>
        </p:nvSpPr>
        <p:spPr>
          <a:xfrm>
            <a:off x="2973889" y="457612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803057-F759-A4CA-4676-CCC256F00672}"/>
              </a:ext>
            </a:extLst>
          </p:cNvPr>
          <p:cNvSpPr txBox="1"/>
          <p:nvPr/>
        </p:nvSpPr>
        <p:spPr>
          <a:xfrm>
            <a:off x="2998343" y="1041940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DC58B-C8E5-C86B-5532-66AC6ED6F44D}"/>
              </a:ext>
            </a:extLst>
          </p:cNvPr>
          <p:cNvSpPr/>
          <p:nvPr/>
        </p:nvSpPr>
        <p:spPr>
          <a:xfrm>
            <a:off x="5984795" y="2271760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D76E50-358C-351A-59B6-180DADB3BE64}"/>
              </a:ext>
            </a:extLst>
          </p:cNvPr>
          <p:cNvSpPr/>
          <p:nvPr/>
        </p:nvSpPr>
        <p:spPr>
          <a:xfrm>
            <a:off x="5984794" y="1654527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38A73E-C6C7-5385-3155-DC2BF679AF15}"/>
              </a:ext>
            </a:extLst>
          </p:cNvPr>
          <p:cNvSpPr/>
          <p:nvPr/>
        </p:nvSpPr>
        <p:spPr>
          <a:xfrm>
            <a:off x="10381527" y="3693389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654FF3-05D9-B63D-63D8-500F0262CF96}"/>
              </a:ext>
            </a:extLst>
          </p:cNvPr>
          <p:cNvSpPr/>
          <p:nvPr/>
        </p:nvSpPr>
        <p:spPr>
          <a:xfrm>
            <a:off x="10381526" y="1654527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11BBFB-FD54-E71E-920C-FC85352DEB70}"/>
              </a:ext>
            </a:extLst>
          </p:cNvPr>
          <p:cNvSpPr/>
          <p:nvPr/>
        </p:nvSpPr>
        <p:spPr>
          <a:xfrm>
            <a:off x="8163703" y="2952661"/>
            <a:ext cx="370703" cy="1519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06A96-773B-079E-0FAF-B11A70D4C51B}"/>
              </a:ext>
            </a:extLst>
          </p:cNvPr>
          <p:cNvSpPr/>
          <p:nvPr/>
        </p:nvSpPr>
        <p:spPr>
          <a:xfrm>
            <a:off x="8163702" y="1654527"/>
            <a:ext cx="370703" cy="1298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3308A-2E9C-0F36-83F7-157C06AEC692}"/>
              </a:ext>
            </a:extLst>
          </p:cNvPr>
          <p:cNvSpPr txBox="1"/>
          <p:nvPr/>
        </p:nvSpPr>
        <p:spPr>
          <a:xfrm>
            <a:off x="7713789" y="5279184"/>
            <a:ext cx="133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Middle ground</a:t>
            </a:r>
          </a:p>
        </p:txBody>
      </p:sp>
      <p:sp>
        <p:nvSpPr>
          <p:cNvPr id="28" name="Circular Arrow 27">
            <a:extLst>
              <a:ext uri="{FF2B5EF4-FFF2-40B4-BE49-F238E27FC236}">
                <a16:creationId xmlns:a16="http://schemas.microsoft.com/office/drawing/2014/main" id="{93A59691-BF89-FD72-41B0-804414459681}"/>
              </a:ext>
            </a:extLst>
          </p:cNvPr>
          <p:cNvSpPr/>
          <p:nvPr/>
        </p:nvSpPr>
        <p:spPr>
          <a:xfrm rot="5400000">
            <a:off x="8389995" y="2471386"/>
            <a:ext cx="667265" cy="1024332"/>
          </a:xfrm>
          <a:prstGeom prst="circular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F1AF076F-337B-E442-98A1-A399D066F3A7}"/>
              </a:ext>
            </a:extLst>
          </p:cNvPr>
          <p:cNvSpPr/>
          <p:nvPr/>
        </p:nvSpPr>
        <p:spPr>
          <a:xfrm rot="16200000">
            <a:off x="7640847" y="2489921"/>
            <a:ext cx="667265" cy="1024332"/>
          </a:xfrm>
          <a:prstGeom prst="circularArrow">
            <a:avLst/>
          </a:prstGeom>
          <a:gradFill>
            <a:gsLst>
              <a:gs pos="100000">
                <a:srgbClr val="FF0000"/>
              </a:gs>
              <a:gs pos="0">
                <a:schemeClr val="accent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DB89A-1D4C-156A-E3BF-FCB6E777E01F}"/>
              </a:ext>
            </a:extLst>
          </p:cNvPr>
          <p:cNvSpPr txBox="1"/>
          <p:nvPr/>
        </p:nvSpPr>
        <p:spPr>
          <a:xfrm>
            <a:off x="8568529" y="230359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CD38E1-AB14-5A98-BF88-C67C935404E6}"/>
              </a:ext>
            </a:extLst>
          </p:cNvPr>
          <p:cNvCxnSpPr>
            <a:cxnSpLocks/>
          </p:cNvCxnSpPr>
          <p:nvPr/>
        </p:nvCxnSpPr>
        <p:spPr>
          <a:xfrm>
            <a:off x="9235794" y="4911810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20C5FEC-F554-F8B1-2F17-39B4CB40C088}"/>
              </a:ext>
            </a:extLst>
          </p:cNvPr>
          <p:cNvSpPr txBox="1"/>
          <p:nvPr/>
        </p:nvSpPr>
        <p:spPr>
          <a:xfrm>
            <a:off x="9251804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Black sea bass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E473FD-3A47-6432-B22F-B369B17D04D3}"/>
              </a:ext>
            </a:extLst>
          </p:cNvPr>
          <p:cNvSpPr txBox="1"/>
          <p:nvPr/>
        </p:nvSpPr>
        <p:spPr>
          <a:xfrm>
            <a:off x="5314020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Bluefish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FB22A0-E12C-EB85-F27E-0079E3762718}"/>
              </a:ext>
            </a:extLst>
          </p:cNvPr>
          <p:cNvCxnSpPr>
            <a:cxnSpLocks/>
          </p:cNvCxnSpPr>
          <p:nvPr/>
        </p:nvCxnSpPr>
        <p:spPr>
          <a:xfrm>
            <a:off x="7650380" y="5032288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DB930E-561A-8647-CF0A-E94689CCEDBC}"/>
              </a:ext>
            </a:extLst>
          </p:cNvPr>
          <p:cNvCxnSpPr>
            <a:cxnSpLocks/>
          </p:cNvCxnSpPr>
          <p:nvPr/>
        </p:nvCxnSpPr>
        <p:spPr>
          <a:xfrm>
            <a:off x="691978" y="3395197"/>
            <a:ext cx="186507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DC0244-33B0-FE47-7961-C883EB315E04}"/>
              </a:ext>
            </a:extLst>
          </p:cNvPr>
          <p:cNvSpPr txBox="1"/>
          <p:nvPr/>
        </p:nvSpPr>
        <p:spPr>
          <a:xfrm>
            <a:off x="1736573" y="39135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1985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48CF5-B49C-71BA-C2B0-47DAA3DA7A97}"/>
              </a:ext>
            </a:extLst>
          </p:cNvPr>
          <p:cNvSpPr txBox="1"/>
          <p:nvPr/>
        </p:nvSpPr>
        <p:spPr>
          <a:xfrm>
            <a:off x="1754295" y="228824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6A538C-75F5-5063-7358-864B156A1147}"/>
              </a:ext>
            </a:extLst>
          </p:cNvPr>
          <p:cNvSpPr txBox="1"/>
          <p:nvPr/>
        </p:nvSpPr>
        <p:spPr>
          <a:xfrm>
            <a:off x="175003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5A86B2-0122-44E3-046F-5F663A478A0C}"/>
              </a:ext>
            </a:extLst>
          </p:cNvPr>
          <p:cNvSpPr txBox="1"/>
          <p:nvPr/>
        </p:nvSpPr>
        <p:spPr>
          <a:xfrm>
            <a:off x="2653644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123B1C-374E-8C79-6604-A8272DDEC807}"/>
              </a:ext>
            </a:extLst>
          </p:cNvPr>
          <p:cNvSpPr txBox="1"/>
          <p:nvPr/>
        </p:nvSpPr>
        <p:spPr>
          <a:xfrm>
            <a:off x="5512662" y="1177318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0CA16D-1CDB-6A81-9CD9-B9192C378A0D}"/>
              </a:ext>
            </a:extLst>
          </p:cNvPr>
          <p:cNvSpPr txBox="1"/>
          <p:nvPr/>
        </p:nvSpPr>
        <p:spPr>
          <a:xfrm>
            <a:off x="529685" y="3462803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Southern</a:t>
            </a:r>
          </a:p>
          <a:p>
            <a:r>
              <a:rPr lang="en-US" b="1" dirty="0">
                <a:solidFill>
                  <a:schemeClr val="accent1"/>
                </a:solidFill>
              </a:rPr>
              <a:t>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E153F0-2DD1-B72C-8CD7-BB40CDF5F0C9}"/>
              </a:ext>
            </a:extLst>
          </p:cNvPr>
          <p:cNvSpPr txBox="1"/>
          <p:nvPr/>
        </p:nvSpPr>
        <p:spPr>
          <a:xfrm>
            <a:off x="523764" y="2790976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Northern</a:t>
            </a:r>
          </a:p>
          <a:p>
            <a:r>
              <a:rPr lang="en-US" b="1" dirty="0">
                <a:solidFill>
                  <a:srgbClr val="C00000"/>
                </a:solidFill>
              </a:rPr>
              <a:t>zone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F08272-28E8-8ADF-5EAC-877EE2FFB1D7}"/>
              </a:ext>
            </a:extLst>
          </p:cNvPr>
          <p:cNvSpPr txBox="1"/>
          <p:nvPr/>
        </p:nvSpPr>
        <p:spPr>
          <a:xfrm>
            <a:off x="3579974" y="457612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6906C-2D4A-7271-7E2A-FEE5F17CCA09}"/>
              </a:ext>
            </a:extLst>
          </p:cNvPr>
          <p:cNvSpPr txBox="1"/>
          <p:nvPr/>
        </p:nvSpPr>
        <p:spPr>
          <a:xfrm>
            <a:off x="4159509" y="457894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9A8190-2EEF-8A71-E14D-AEB42BA97366}"/>
              </a:ext>
            </a:extLst>
          </p:cNvPr>
          <p:cNvSpPr txBox="1"/>
          <p:nvPr/>
        </p:nvSpPr>
        <p:spPr>
          <a:xfrm>
            <a:off x="4719107" y="45789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5A59CB-FD2C-6FFB-C334-0F33C7F33824}"/>
              </a:ext>
            </a:extLst>
          </p:cNvPr>
          <p:cNvSpPr txBox="1"/>
          <p:nvPr/>
        </p:nvSpPr>
        <p:spPr>
          <a:xfrm>
            <a:off x="4268753" y="1045728"/>
            <a:ext cx="117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Quota</a:t>
            </a:r>
          </a:p>
          <a:p>
            <a:pPr algn="ctr"/>
            <a:r>
              <a:rPr lang="en-US" dirty="0"/>
              <a:t>allocation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691967-7461-9EF8-37BD-8C36A16BDD2D}"/>
              </a:ext>
            </a:extLst>
          </p:cNvPr>
          <p:cNvSpPr/>
          <p:nvPr/>
        </p:nvSpPr>
        <p:spPr>
          <a:xfrm>
            <a:off x="4899073" y="1693468"/>
            <a:ext cx="370703" cy="2791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18E480-59DD-E5F6-E9D1-C5114C859CA2}"/>
              </a:ext>
            </a:extLst>
          </p:cNvPr>
          <p:cNvSpPr txBox="1"/>
          <p:nvPr/>
        </p:nvSpPr>
        <p:spPr>
          <a:xfrm>
            <a:off x="4950237" y="2929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023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Free</dc:creator>
  <cp:lastModifiedBy>Chris Free</cp:lastModifiedBy>
  <cp:revision>2</cp:revision>
  <dcterms:created xsi:type="dcterms:W3CDTF">2024-07-03T18:37:11Z</dcterms:created>
  <dcterms:modified xsi:type="dcterms:W3CDTF">2024-07-03T19:22:12Z</dcterms:modified>
</cp:coreProperties>
</file>