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61BB-84AF-ED42-862E-1836A7BBC8A0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B863-6E5B-764E-A4D0-913A4DED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B863-6E5B-764E-A4D0-913A4DED4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B8C7-7B40-68EF-1FC5-56B1D074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4D38B-2F4B-7389-146F-190C5798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72BB-2D8D-8E66-58FA-3E181F8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52B7-E6D6-6895-1F12-C910B362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59AF-1EA7-AECE-CF55-DD1A5BDC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3AAE-9D5C-9CF0-5643-6F589680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021A1-3639-EE24-5F10-70ADFF98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6E52-107C-76CE-CD2A-4D963E18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6F11-FBAC-CB67-4513-96A5B7A1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6D43-8F1D-7793-6339-A01623B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9FD84-B7CF-017A-A264-4A86B5FE4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346B-1D6D-7755-C3A2-9912EAB4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ABB4-4B32-E99C-AC26-1D3FE42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0616-317E-C3C5-AFB8-E949A9D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69D8-076F-473A-5A3F-5C08035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1E00-C6A4-B573-AD25-FBAC977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593-78E3-A858-9C73-EF2B26FD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A5F0-11A7-44CD-A757-3C4EFE90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CA2F-B4F4-DAD3-F96A-83A222FE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B002-F637-4894-152C-3924484A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DBD7-7F00-93FF-D10F-C4E6892E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0DB8-A4FC-1FDD-BEF2-0203E755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12D-9241-040D-EFB1-0E07E254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EDFA-2CB3-0186-0FB2-3B7E121B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283E-7152-0AF1-9819-EAA286E4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6D00-6EAE-5C81-C419-4E867FD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BD89-BDA0-684E-95DF-BB2D0494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C22C-4BC0-00C9-3982-AA4D703FC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DEB8-9E21-6997-7643-474A2AB1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83F8-0183-3811-F4E5-B08301F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1F78-8726-C20D-DC85-0632B10D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7EA4-26C7-850D-77BE-DAA6F5C7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6DDC5-582A-2894-CF31-F350704F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F6618-E32F-78AB-C325-B360B67E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30D86-1A13-3CB0-1518-AE3DAB13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7F30-4B11-B5AB-DE24-71A6B723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BB4FE-6EC9-B903-5E55-C44B7D22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7F82A-A179-7B0E-B119-A75E61C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4FDD-865C-D4D5-F04D-870ACCC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36A1-55C9-FE39-14B5-42C0B247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CD079-39E9-BE2C-1B0B-CFA9B23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C4510-2BD5-15AD-1618-03760D40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BE56B-05FA-61A1-6520-9550A184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8759-CC01-208F-66D5-D784F340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02E69-83CF-108F-6C5C-92630371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D000-76F0-B2A3-A079-0DE6DF72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5329-2E21-9BF6-E26D-00D37268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4928-7361-4850-33FC-B310EAA2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0C7A-DFD1-0CA1-B96F-056771835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A335E-E5F7-D871-3DAE-871DFC00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CC85-B83C-376E-4DC0-77BA9659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D05CA-18AE-1173-DF85-3326A5B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4B0C-A34F-00FA-5060-5B9F4C61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42540-661E-1910-C2AE-E0CAB15BD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B33-E5F9-C35C-8019-F51D9CDA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597E-D17C-CC60-4B30-C94531FC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02CF-E69C-724D-FD8B-C0FCAB96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A85F-AF54-FF6D-6C5F-69B33A7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5AF26-9CD8-5D69-C941-4EDF8AC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4F18-60B0-87F8-8776-A857D24C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DDF0-D23C-35CD-DD62-34A202A13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80427-7A38-984A-AD6D-5AC4C3D135A3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8FF7-0D9D-42F6-6529-006E2F4E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228C-24A1-524B-56A8-FAA9558B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776FCA1-496D-8017-CD4B-32A39F84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5627076"/>
          </a:xfrm>
          <a:prstGeom prst="rect">
            <a:avLst/>
          </a:prstGeom>
        </p:spPr>
      </p:pic>
      <p:sp>
        <p:nvSpPr>
          <p:cNvPr id="4" name="Circular Arrow 3">
            <a:extLst>
              <a:ext uri="{FF2B5EF4-FFF2-40B4-BE49-F238E27FC236}">
                <a16:creationId xmlns:a16="http://schemas.microsoft.com/office/drawing/2014/main" id="{9FCD7C8D-DB07-4D77-4291-041F482D19AB}"/>
              </a:ext>
            </a:extLst>
          </p:cNvPr>
          <p:cNvSpPr/>
          <p:nvPr/>
        </p:nvSpPr>
        <p:spPr>
          <a:xfrm rot="5400000">
            <a:off x="9879160" y="2197067"/>
            <a:ext cx="667265" cy="1024332"/>
          </a:xfrm>
          <a:prstGeom prst="circular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5742EB2B-A2C6-D824-4D2B-EB7995B150CF}"/>
              </a:ext>
            </a:extLst>
          </p:cNvPr>
          <p:cNvSpPr/>
          <p:nvPr/>
        </p:nvSpPr>
        <p:spPr>
          <a:xfrm rot="16200000">
            <a:off x="9130012" y="2215602"/>
            <a:ext cx="667265" cy="1024332"/>
          </a:xfrm>
          <a:prstGeom prst="circularArrow">
            <a:avLst/>
          </a:prstGeom>
          <a:gradFill>
            <a:gsLst>
              <a:gs pos="100000">
                <a:srgbClr val="FF0000"/>
              </a:gs>
              <a:gs pos="0">
                <a:schemeClr val="accent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57D78-013D-C0CE-94DE-85253A32CA07}"/>
              </a:ext>
            </a:extLst>
          </p:cNvPr>
          <p:cNvSpPr txBox="1"/>
          <p:nvPr/>
        </p:nvSpPr>
        <p:spPr>
          <a:xfrm>
            <a:off x="9749375" y="202480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7189E-474B-CC56-B4D4-B763D5725B79}"/>
              </a:ext>
            </a:extLst>
          </p:cNvPr>
          <p:cNvSpPr txBox="1"/>
          <p:nvPr/>
        </p:nvSpPr>
        <p:spPr>
          <a:xfrm>
            <a:off x="6699736" y="5929883"/>
            <a:ext cx="263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</a:t>
            </a:r>
          </a:p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Bluefish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724AB7-A1D8-3223-289F-463A55E29C9D}"/>
              </a:ext>
            </a:extLst>
          </p:cNvPr>
          <p:cNvCxnSpPr>
            <a:cxnSpLocks/>
          </p:cNvCxnSpPr>
          <p:nvPr/>
        </p:nvCxnSpPr>
        <p:spPr>
          <a:xfrm>
            <a:off x="9309363" y="4640402"/>
            <a:ext cx="0" cy="163951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FA3F78-4D4F-4507-0A5A-6D699FE58E74}"/>
              </a:ext>
            </a:extLst>
          </p:cNvPr>
          <p:cNvCxnSpPr>
            <a:cxnSpLocks/>
          </p:cNvCxnSpPr>
          <p:nvPr/>
        </p:nvCxnSpPr>
        <p:spPr>
          <a:xfrm>
            <a:off x="10328020" y="4671932"/>
            <a:ext cx="0" cy="1639512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A26E8B6-3235-0E1E-CD00-83FFF5378DE8}"/>
              </a:ext>
            </a:extLst>
          </p:cNvPr>
          <p:cNvSpPr txBox="1"/>
          <p:nvPr/>
        </p:nvSpPr>
        <p:spPr>
          <a:xfrm>
            <a:off x="10348537" y="5921421"/>
            <a:ext cx="263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Black sea bass</a:t>
            </a:r>
          </a:p>
        </p:txBody>
      </p:sp>
    </p:spTree>
    <p:extLst>
      <p:ext uri="{BB962C8B-B14F-4D97-AF65-F5344CB8AC3E}">
        <p14:creationId xmlns:p14="http://schemas.microsoft.com/office/powerpoint/2010/main" val="161023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53E61-3CF4-8B37-2432-327F4590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B68D26E0-02FD-BD77-22C3-7EF84F2F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7" y="1698021"/>
            <a:ext cx="2047719" cy="27998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0A532A-19FB-8AF6-1CC0-C4A465F444A9}"/>
              </a:ext>
            </a:extLst>
          </p:cNvPr>
          <p:cNvSpPr/>
          <p:nvPr/>
        </p:nvSpPr>
        <p:spPr>
          <a:xfrm rot="2014826">
            <a:off x="1704445" y="2568924"/>
            <a:ext cx="742648" cy="988541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1AB3B4-655D-8BBC-F252-D320F256A9D4}"/>
              </a:ext>
            </a:extLst>
          </p:cNvPr>
          <p:cNvSpPr/>
          <p:nvPr/>
        </p:nvSpPr>
        <p:spPr>
          <a:xfrm rot="2014826">
            <a:off x="1331327" y="3045264"/>
            <a:ext cx="742648" cy="988541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D58D89E-CC22-69FC-CD94-4D903D5F45F8}"/>
              </a:ext>
            </a:extLst>
          </p:cNvPr>
          <p:cNvSpPr/>
          <p:nvPr/>
        </p:nvSpPr>
        <p:spPr>
          <a:xfrm>
            <a:off x="5883364" y="4670853"/>
            <a:ext cx="4868562" cy="4819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D0C96-010A-5FAA-6B88-4C5B8BB26F4F}"/>
              </a:ext>
            </a:extLst>
          </p:cNvPr>
          <p:cNvSpPr txBox="1"/>
          <p:nvPr/>
        </p:nvSpPr>
        <p:spPr>
          <a:xfrm>
            <a:off x="4818040" y="5266025"/>
            <a:ext cx="253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Maintain</a:t>
            </a:r>
          </a:p>
          <a:p>
            <a:pPr algn="ctr"/>
            <a:r>
              <a:rPr lang="en-US" dirty="0"/>
              <a:t>historical access, </a:t>
            </a:r>
          </a:p>
          <a:p>
            <a:pPr algn="ctr"/>
            <a:r>
              <a:rPr lang="en-US" dirty="0"/>
              <a:t>despite resource shift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66D42-2642-1B87-3C79-DC693D9493BD}"/>
              </a:ext>
            </a:extLst>
          </p:cNvPr>
          <p:cNvSpPr txBox="1"/>
          <p:nvPr/>
        </p:nvSpPr>
        <p:spPr>
          <a:xfrm>
            <a:off x="9235794" y="5245625"/>
            <a:ext cx="2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to </a:t>
            </a:r>
          </a:p>
          <a:p>
            <a:pPr algn="ctr"/>
            <a:r>
              <a:rPr lang="en-US" dirty="0"/>
              <a:t>current availability, despite historical reliance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55AEC-BF1C-EC6E-BB34-BE63931FB715}"/>
              </a:ext>
            </a:extLst>
          </p:cNvPr>
          <p:cNvSpPr/>
          <p:nvPr/>
        </p:nvSpPr>
        <p:spPr>
          <a:xfrm>
            <a:off x="3150974" y="2297749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196A4-A59E-AEEE-A774-47852EC05E4B}"/>
              </a:ext>
            </a:extLst>
          </p:cNvPr>
          <p:cNvSpPr/>
          <p:nvPr/>
        </p:nvSpPr>
        <p:spPr>
          <a:xfrm>
            <a:off x="3150973" y="1680516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07A756-466A-C5F2-772E-624A5D655D30}"/>
              </a:ext>
            </a:extLst>
          </p:cNvPr>
          <p:cNvSpPr/>
          <p:nvPr/>
        </p:nvSpPr>
        <p:spPr>
          <a:xfrm>
            <a:off x="4326209" y="2458987"/>
            <a:ext cx="370703" cy="2038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AE212-BD46-F2F6-CF2A-DA84E020556E}"/>
              </a:ext>
            </a:extLst>
          </p:cNvPr>
          <p:cNvSpPr/>
          <p:nvPr/>
        </p:nvSpPr>
        <p:spPr>
          <a:xfrm>
            <a:off x="4326208" y="1680511"/>
            <a:ext cx="370703" cy="7784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3AA623-06EB-118A-1F94-855BC636AF33}"/>
              </a:ext>
            </a:extLst>
          </p:cNvPr>
          <p:cNvSpPr/>
          <p:nvPr/>
        </p:nvSpPr>
        <p:spPr>
          <a:xfrm>
            <a:off x="3719992" y="3719378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21B06-9DD9-B2C2-B6C5-38CF62A8D064}"/>
              </a:ext>
            </a:extLst>
          </p:cNvPr>
          <p:cNvSpPr/>
          <p:nvPr/>
        </p:nvSpPr>
        <p:spPr>
          <a:xfrm>
            <a:off x="3719991" y="1680516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21BB0-278C-DF1F-4A4C-33F1DB45399E}"/>
              </a:ext>
            </a:extLst>
          </p:cNvPr>
          <p:cNvSpPr txBox="1"/>
          <p:nvPr/>
        </p:nvSpPr>
        <p:spPr>
          <a:xfrm>
            <a:off x="2973889" y="457612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4EE79-C8ED-3113-E479-72DD1591B9FF}"/>
              </a:ext>
            </a:extLst>
          </p:cNvPr>
          <p:cNvSpPr txBox="1"/>
          <p:nvPr/>
        </p:nvSpPr>
        <p:spPr>
          <a:xfrm>
            <a:off x="2998343" y="1041940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A5F232-7F95-1CEB-E387-7268289910EF}"/>
              </a:ext>
            </a:extLst>
          </p:cNvPr>
          <p:cNvSpPr/>
          <p:nvPr/>
        </p:nvSpPr>
        <p:spPr>
          <a:xfrm>
            <a:off x="5984795" y="2271760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A50512-9847-8200-8370-6708186FBDBF}"/>
              </a:ext>
            </a:extLst>
          </p:cNvPr>
          <p:cNvSpPr/>
          <p:nvPr/>
        </p:nvSpPr>
        <p:spPr>
          <a:xfrm>
            <a:off x="5984794" y="1654527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989280-00BD-4448-783C-12AD47F5F581}"/>
              </a:ext>
            </a:extLst>
          </p:cNvPr>
          <p:cNvSpPr/>
          <p:nvPr/>
        </p:nvSpPr>
        <p:spPr>
          <a:xfrm>
            <a:off x="10381527" y="3693389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EF3E9-C6DB-FC47-E29B-C4AFA7E139FB}"/>
              </a:ext>
            </a:extLst>
          </p:cNvPr>
          <p:cNvSpPr/>
          <p:nvPr/>
        </p:nvSpPr>
        <p:spPr>
          <a:xfrm>
            <a:off x="10381526" y="1654527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63C21B-9340-1BB9-5FD8-537E24C368CC}"/>
              </a:ext>
            </a:extLst>
          </p:cNvPr>
          <p:cNvSpPr/>
          <p:nvPr/>
        </p:nvSpPr>
        <p:spPr>
          <a:xfrm>
            <a:off x="8163703" y="2952661"/>
            <a:ext cx="370703" cy="1519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47BDA1-CDDE-2F3E-5950-AB2116DC6AD3}"/>
              </a:ext>
            </a:extLst>
          </p:cNvPr>
          <p:cNvSpPr/>
          <p:nvPr/>
        </p:nvSpPr>
        <p:spPr>
          <a:xfrm>
            <a:off x="8163702" y="1654527"/>
            <a:ext cx="370703" cy="1298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9362B-8347-6597-01CA-9F5C6CD06B79}"/>
              </a:ext>
            </a:extLst>
          </p:cNvPr>
          <p:cNvSpPr txBox="1"/>
          <p:nvPr/>
        </p:nvSpPr>
        <p:spPr>
          <a:xfrm>
            <a:off x="7713789" y="5279184"/>
            <a:ext cx="133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Middle ground</a:t>
            </a:r>
          </a:p>
        </p:txBody>
      </p:sp>
      <p:sp>
        <p:nvSpPr>
          <p:cNvPr id="28" name="Circular Arrow 27">
            <a:extLst>
              <a:ext uri="{FF2B5EF4-FFF2-40B4-BE49-F238E27FC236}">
                <a16:creationId xmlns:a16="http://schemas.microsoft.com/office/drawing/2014/main" id="{307055C1-1D1D-AF59-1274-CAE5EF28F0BC}"/>
              </a:ext>
            </a:extLst>
          </p:cNvPr>
          <p:cNvSpPr/>
          <p:nvPr/>
        </p:nvSpPr>
        <p:spPr>
          <a:xfrm rot="5400000">
            <a:off x="8389995" y="2471386"/>
            <a:ext cx="667265" cy="1024332"/>
          </a:xfrm>
          <a:prstGeom prst="circular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AD88ED41-4523-C444-793C-59163BC99439}"/>
              </a:ext>
            </a:extLst>
          </p:cNvPr>
          <p:cNvSpPr/>
          <p:nvPr/>
        </p:nvSpPr>
        <p:spPr>
          <a:xfrm rot="16200000">
            <a:off x="7640847" y="2489921"/>
            <a:ext cx="667265" cy="1024332"/>
          </a:xfrm>
          <a:prstGeom prst="circularArrow">
            <a:avLst/>
          </a:prstGeom>
          <a:gradFill>
            <a:gsLst>
              <a:gs pos="100000">
                <a:srgbClr val="FF0000"/>
              </a:gs>
              <a:gs pos="0">
                <a:schemeClr val="accent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BC751-FD86-4379-ACD6-7155FFF1EF04}"/>
              </a:ext>
            </a:extLst>
          </p:cNvPr>
          <p:cNvSpPr txBox="1"/>
          <p:nvPr/>
        </p:nvSpPr>
        <p:spPr>
          <a:xfrm>
            <a:off x="8568529" y="230359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8907D5-F430-28E3-E647-E51CF2E3A181}"/>
              </a:ext>
            </a:extLst>
          </p:cNvPr>
          <p:cNvCxnSpPr>
            <a:cxnSpLocks/>
          </p:cNvCxnSpPr>
          <p:nvPr/>
        </p:nvCxnSpPr>
        <p:spPr>
          <a:xfrm>
            <a:off x="9235794" y="4911810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CE4615-BB0B-D9FA-10C1-D23537E67E28}"/>
              </a:ext>
            </a:extLst>
          </p:cNvPr>
          <p:cNvSpPr txBox="1"/>
          <p:nvPr/>
        </p:nvSpPr>
        <p:spPr>
          <a:xfrm>
            <a:off x="9251804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Black sea bass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5AB8A3-4546-CC13-E3E8-6C4C3B8E7212}"/>
              </a:ext>
            </a:extLst>
          </p:cNvPr>
          <p:cNvSpPr txBox="1"/>
          <p:nvPr/>
        </p:nvSpPr>
        <p:spPr>
          <a:xfrm>
            <a:off x="5314020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Bluefish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31721E-91EA-D3E0-F49F-1D9A7319F0D6}"/>
              </a:ext>
            </a:extLst>
          </p:cNvPr>
          <p:cNvCxnSpPr>
            <a:cxnSpLocks/>
          </p:cNvCxnSpPr>
          <p:nvPr/>
        </p:nvCxnSpPr>
        <p:spPr>
          <a:xfrm>
            <a:off x="7650380" y="5032288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932EEC-B6C3-8DE0-8161-164BB0A608E5}"/>
              </a:ext>
            </a:extLst>
          </p:cNvPr>
          <p:cNvCxnSpPr>
            <a:cxnSpLocks/>
          </p:cNvCxnSpPr>
          <p:nvPr/>
        </p:nvCxnSpPr>
        <p:spPr>
          <a:xfrm>
            <a:off x="691978" y="3395197"/>
            <a:ext cx="186507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AA6A1E2-D090-37DA-B04D-9C10A5C43E2C}"/>
              </a:ext>
            </a:extLst>
          </p:cNvPr>
          <p:cNvSpPr txBox="1"/>
          <p:nvPr/>
        </p:nvSpPr>
        <p:spPr>
          <a:xfrm>
            <a:off x="1736573" y="39135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1985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005D2-6B4E-F0F2-58A1-6638D49E7F43}"/>
              </a:ext>
            </a:extLst>
          </p:cNvPr>
          <p:cNvSpPr txBox="1"/>
          <p:nvPr/>
        </p:nvSpPr>
        <p:spPr>
          <a:xfrm>
            <a:off x="1754295" y="228824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CFA67D-311A-3E87-E8A8-D64028A53E8B}"/>
              </a:ext>
            </a:extLst>
          </p:cNvPr>
          <p:cNvSpPr txBox="1"/>
          <p:nvPr/>
        </p:nvSpPr>
        <p:spPr>
          <a:xfrm>
            <a:off x="175003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CBFE89-709A-1EF1-5917-55C7235092A4}"/>
              </a:ext>
            </a:extLst>
          </p:cNvPr>
          <p:cNvSpPr txBox="1"/>
          <p:nvPr/>
        </p:nvSpPr>
        <p:spPr>
          <a:xfrm>
            <a:off x="2653644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0C3DD-DDB1-568E-8C2F-355F2B417C5A}"/>
              </a:ext>
            </a:extLst>
          </p:cNvPr>
          <p:cNvSpPr txBox="1"/>
          <p:nvPr/>
        </p:nvSpPr>
        <p:spPr>
          <a:xfrm>
            <a:off x="5512662" y="1177318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093792-EFE7-700F-EE4E-DD999C301854}"/>
              </a:ext>
            </a:extLst>
          </p:cNvPr>
          <p:cNvSpPr txBox="1"/>
          <p:nvPr/>
        </p:nvSpPr>
        <p:spPr>
          <a:xfrm>
            <a:off x="529685" y="3462803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Southern</a:t>
            </a:r>
          </a:p>
          <a:p>
            <a:r>
              <a:rPr lang="en-US" b="1" dirty="0">
                <a:solidFill>
                  <a:schemeClr val="accent1"/>
                </a:solidFill>
              </a:rPr>
              <a:t>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65BFC1-32A2-6BE6-D3C0-5E4691558DCA}"/>
              </a:ext>
            </a:extLst>
          </p:cNvPr>
          <p:cNvSpPr txBox="1"/>
          <p:nvPr/>
        </p:nvSpPr>
        <p:spPr>
          <a:xfrm>
            <a:off x="523764" y="2790976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Northern</a:t>
            </a:r>
          </a:p>
          <a:p>
            <a:r>
              <a:rPr lang="en-US" b="1" dirty="0">
                <a:solidFill>
                  <a:srgbClr val="C00000"/>
                </a:solidFill>
              </a:rPr>
              <a:t>zone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ECCDAB-6181-F004-38C8-DE2B85BFDC57}"/>
              </a:ext>
            </a:extLst>
          </p:cNvPr>
          <p:cNvSpPr txBox="1"/>
          <p:nvPr/>
        </p:nvSpPr>
        <p:spPr>
          <a:xfrm>
            <a:off x="3579974" y="457612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FB6B31-2EBF-8200-B3B9-AC798EAE82A9}"/>
              </a:ext>
            </a:extLst>
          </p:cNvPr>
          <p:cNvSpPr txBox="1"/>
          <p:nvPr/>
        </p:nvSpPr>
        <p:spPr>
          <a:xfrm>
            <a:off x="4159509" y="457894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3F091E-F7CA-56B3-1CB0-DDA7DDCE557D}"/>
              </a:ext>
            </a:extLst>
          </p:cNvPr>
          <p:cNvSpPr txBox="1"/>
          <p:nvPr/>
        </p:nvSpPr>
        <p:spPr>
          <a:xfrm>
            <a:off x="4719107" y="45789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E94BCB-2ADD-FAD5-8CB2-1AEB1EE2C6B7}"/>
              </a:ext>
            </a:extLst>
          </p:cNvPr>
          <p:cNvSpPr txBox="1"/>
          <p:nvPr/>
        </p:nvSpPr>
        <p:spPr>
          <a:xfrm>
            <a:off x="4268753" y="1045728"/>
            <a:ext cx="117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Quota</a:t>
            </a:r>
          </a:p>
          <a:p>
            <a:pPr algn="ctr"/>
            <a:r>
              <a:rPr lang="en-US" dirty="0"/>
              <a:t>allocation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DB48F6-E1FC-5368-B967-0EF33FE26A3E}"/>
              </a:ext>
            </a:extLst>
          </p:cNvPr>
          <p:cNvSpPr/>
          <p:nvPr/>
        </p:nvSpPr>
        <p:spPr>
          <a:xfrm>
            <a:off x="4899073" y="1693468"/>
            <a:ext cx="370703" cy="2791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875C50-2B44-76A3-9EF6-737C4AAE7152}"/>
              </a:ext>
            </a:extLst>
          </p:cNvPr>
          <p:cNvSpPr txBox="1"/>
          <p:nvPr/>
        </p:nvSpPr>
        <p:spPr>
          <a:xfrm>
            <a:off x="4950237" y="2929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599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1453</TotalTime>
  <Words>54</Words>
  <Application>Microsoft Macintosh PowerPoint</Application>
  <PresentationFormat>Widescreen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Free</dc:creator>
  <cp:lastModifiedBy>Chris Free</cp:lastModifiedBy>
  <cp:revision>4</cp:revision>
  <dcterms:created xsi:type="dcterms:W3CDTF">2024-07-03T18:37:11Z</dcterms:created>
  <dcterms:modified xsi:type="dcterms:W3CDTF">2024-09-09T18:17:45Z</dcterms:modified>
</cp:coreProperties>
</file>