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9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C9C9C9"/>
    <a:srgbClr val="BF9001"/>
    <a:srgbClr val="71AD47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3"/>
    <p:restoredTop sz="94206"/>
  </p:normalViewPr>
  <p:slideViewPr>
    <p:cSldViewPr snapToGrid="0" snapToObjects="1">
      <p:cViewPr varScale="1">
        <p:scale>
          <a:sx n="114" d="100"/>
          <a:sy n="114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North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South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>
        <a:solidFill>
          <a:srgbClr val="71AD47"/>
        </a:solidFill>
      </dgm:spPr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>
        <a:xfrm>
          <a:off x="3353190" y="810050"/>
          <a:ext cx="1137294" cy="568647"/>
        </a:xfrm>
        <a:prstGeom prst="rect">
          <a:avLst/>
        </a:prstGeom>
      </dgm:spPr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98%*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2%*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Y="23264" custLinFactNeighborX="-200000" custLinFactNeighborY="100000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60744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440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 custT="1"/>
      <dgm:spPr>
        <a:solidFill>
          <a:srgbClr val="BF9001"/>
        </a:solidFill>
      </dgm:spPr>
      <dgm:t>
        <a:bodyPr/>
        <a:lstStyle/>
        <a:p>
          <a:r>
            <a:rPr lang="en-US" sz="1400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 custT="1"/>
      <dgm:spPr/>
      <dgm:t>
        <a:bodyPr/>
        <a:lstStyle/>
        <a:p>
          <a:r>
            <a:rPr lang="en-US" sz="1400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 custScaleY="48709" custLinFactNeighborY="56160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 custScaleY="40909" custLinFactNeighborY="52275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Gulf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(32%)</a:t>
          </a:r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5291BAB6-B6C1-824B-AE86-015028409576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Western (40%)</a:t>
          </a:r>
        </a:p>
      </dgm:t>
    </dgm:pt>
    <dgm:pt modelId="{BA53C81E-B72C-D643-890A-202670E830EE}" type="parTrans" cxnId="{6FCAD5C4-8323-AF40-9BFA-5636F1E6049D}">
      <dgm:prSet/>
      <dgm:spPr/>
      <dgm:t>
        <a:bodyPr/>
        <a:lstStyle/>
        <a:p>
          <a:endParaRPr lang="en-US" sz="1800"/>
        </a:p>
      </dgm:t>
    </dgm:pt>
    <dgm:pt modelId="{5081329C-A713-D648-9174-7DABEA9A2462}" type="sibTrans" cxnId="{6FCAD5C4-8323-AF40-9BFA-5636F1E6049D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(18%)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(68%)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7902280D-2900-9540-AAB5-6B18BC11CF7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Handline (21%)</a:t>
          </a:r>
        </a:p>
      </dgm:t>
    </dgm:pt>
    <dgm:pt modelId="{65900542-A216-1148-90E8-FC3440E02148}" type="parTrans" cxnId="{A4E98132-D7CE-C84E-B231-0B4F9F7C80C7}">
      <dgm:prSet/>
      <dgm:spPr/>
      <dgm:t>
        <a:bodyPr/>
        <a:lstStyle/>
        <a:p>
          <a:endParaRPr lang="en-US" sz="1800"/>
        </a:p>
      </dgm:t>
    </dgm:pt>
    <dgm:pt modelId="{1C36A8A8-EAD4-044A-8518-F1E11D5E65C9}" type="sibTrans" cxnId="{A4E98132-D7CE-C84E-B231-0B4F9F7C80C7}">
      <dgm:prSet/>
      <dgm:spPr/>
      <dgm:t>
        <a:bodyPr/>
        <a:lstStyle/>
        <a:p>
          <a:endParaRPr lang="en-US" sz="1800"/>
        </a:p>
      </dgm:t>
    </dgm:pt>
    <dgm:pt modelId="{60998C77-D962-0F49-813F-EA524B67968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Gillnet (21%)</a:t>
          </a:r>
        </a:p>
      </dgm:t>
    </dgm:pt>
    <dgm:pt modelId="{D3D9630F-D8B5-B14A-8FE5-D91D1D2E79C8}" type="parTrans" cxnId="{089663A5-A158-0A47-91B3-1CAE1A43A06F}">
      <dgm:prSet/>
      <dgm:spPr/>
      <dgm:t>
        <a:bodyPr/>
        <a:lstStyle/>
        <a:p>
          <a:endParaRPr lang="en-US" sz="1800"/>
        </a:p>
      </dgm:t>
    </dgm:pt>
    <dgm:pt modelId="{994469E8-6E84-234E-ABB3-A45E6B905683}" type="sibTrans" cxnId="{089663A5-A158-0A47-91B3-1CAE1A43A06F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7030A0"/>
        </a:solidFill>
      </dgm:spPr>
      <dgm:t>
        <a:bodyPr/>
        <a:lstStyle/>
        <a:p>
          <a:r>
            <a:rPr lang="en-US" sz="1800" dirty="0"/>
            <a:t>Limited access permit</a:t>
          </a:r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42894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B123DC58-EFB6-434A-9AF5-7E7CCA57D952}" type="pres">
      <dgm:prSet presAssocID="{48A04950-8146-6243-9EDB-0EEF952A665C}" presName="Name111" presStyleLbl="parChTrans1D3" presStyleIdx="0" presStyleCnt="1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2" presStyleIdx="0" presStyleCnt="4" custScaleX="191891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2" presStyleIdx="0" presStyleCnt="4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6CA18207-6AF1-0244-9E9D-2EEEE5228D59}" type="pres">
      <dgm:prSet presAssocID="{BA53C81E-B72C-D643-890A-202670E830EE}" presName="Name111" presStyleLbl="parChTrans1D4" presStyleIdx="0" presStyleCnt="5"/>
      <dgm:spPr/>
    </dgm:pt>
    <dgm:pt modelId="{3FBFEA0F-7F2C-E942-80A8-BDC417C55A93}" type="pres">
      <dgm:prSet presAssocID="{5291BAB6-B6C1-824B-AE86-015028409576}" presName="hierRoot3" presStyleCnt="0">
        <dgm:presLayoutVars>
          <dgm:hierBranch val="init"/>
        </dgm:presLayoutVars>
      </dgm:prSet>
      <dgm:spPr/>
    </dgm:pt>
    <dgm:pt modelId="{30CCFBDF-B579-AC40-AAA8-47F5D65C50DF}" type="pres">
      <dgm:prSet presAssocID="{5291BAB6-B6C1-824B-AE86-015028409576}" presName="rootComposite3" presStyleCnt="0"/>
      <dgm:spPr/>
    </dgm:pt>
    <dgm:pt modelId="{2FC756FE-8DB7-4C45-BDFA-57D261B6001E}" type="pres">
      <dgm:prSet presAssocID="{5291BAB6-B6C1-824B-AE86-015028409576}" presName="rootText3" presStyleLbl="asst2" presStyleIdx="1" presStyleCnt="4">
        <dgm:presLayoutVars>
          <dgm:chPref val="3"/>
        </dgm:presLayoutVars>
      </dgm:prSet>
      <dgm:spPr/>
    </dgm:pt>
    <dgm:pt modelId="{DF742E33-E664-E24F-A5C2-EF211B09D628}" type="pres">
      <dgm:prSet presAssocID="{5291BAB6-B6C1-824B-AE86-015028409576}" presName="rootConnector3" presStyleLbl="asst2" presStyleIdx="1" presStyleCnt="4"/>
      <dgm:spPr/>
    </dgm:pt>
    <dgm:pt modelId="{66E06976-80AA-9446-8871-B15FAAD4B119}" type="pres">
      <dgm:prSet presAssocID="{5291BAB6-B6C1-824B-AE86-015028409576}" presName="hierChild6" presStyleCnt="0"/>
      <dgm:spPr/>
    </dgm:pt>
    <dgm:pt modelId="{3E0C683B-2A6B-DC4D-9E08-D3262CD7FDC2}" type="pres">
      <dgm:prSet presAssocID="{5291BAB6-B6C1-824B-AE86-015028409576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1" presStyleCnt="5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2" presStyleCnt="4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2" presStyleCnt="4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2" presStyleCnt="5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3" presStyleCnt="4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3" presStyleCnt="4"/>
      <dgm:spPr/>
    </dgm:pt>
    <dgm:pt modelId="{EC836132-E5EB-114C-BB77-A121EAC1A279}" type="pres">
      <dgm:prSet presAssocID="{0367B918-AF8C-6D47-A2F3-7FE3EAB05788}" presName="hierChild6" presStyleCnt="0"/>
      <dgm:spPr/>
    </dgm:pt>
    <dgm:pt modelId="{1E9E24D6-51BE-7F47-9D49-8FAAAECF3615}" type="pres">
      <dgm:prSet presAssocID="{65900542-A216-1148-90E8-FC3440E02148}" presName="Name37" presStyleLbl="parChTrans1D4" presStyleIdx="3" presStyleCnt="5"/>
      <dgm:spPr/>
    </dgm:pt>
    <dgm:pt modelId="{32B63B62-A19F-4246-B586-97A8C14D2D46}" type="pres">
      <dgm:prSet presAssocID="{7902280D-2900-9540-AAB5-6B18BC11CF7E}" presName="hierRoot2" presStyleCnt="0">
        <dgm:presLayoutVars>
          <dgm:hierBranch val="init"/>
        </dgm:presLayoutVars>
      </dgm:prSet>
      <dgm:spPr/>
    </dgm:pt>
    <dgm:pt modelId="{272DA60E-ED0A-B14F-9DAC-35368F3A2916}" type="pres">
      <dgm:prSet presAssocID="{7902280D-2900-9540-AAB5-6B18BC11CF7E}" presName="rootComposite" presStyleCnt="0"/>
      <dgm:spPr/>
    </dgm:pt>
    <dgm:pt modelId="{450EC47E-4B61-0F4B-8A27-D406E94945D2}" type="pres">
      <dgm:prSet presAssocID="{7902280D-2900-9540-AAB5-6B18BC11CF7E}" presName="rootText" presStyleLbl="node4" presStyleIdx="0" presStyleCnt="2">
        <dgm:presLayoutVars>
          <dgm:chPref val="3"/>
        </dgm:presLayoutVars>
      </dgm:prSet>
      <dgm:spPr/>
    </dgm:pt>
    <dgm:pt modelId="{4152457C-8760-654F-9963-B47C8AD427BF}" type="pres">
      <dgm:prSet presAssocID="{7902280D-2900-9540-AAB5-6B18BC11CF7E}" presName="rootConnector" presStyleLbl="node4" presStyleIdx="0" presStyleCnt="2"/>
      <dgm:spPr/>
    </dgm:pt>
    <dgm:pt modelId="{BBF1093C-7392-3B47-9197-58C2F758A154}" type="pres">
      <dgm:prSet presAssocID="{7902280D-2900-9540-AAB5-6B18BC11CF7E}" presName="hierChild4" presStyleCnt="0"/>
      <dgm:spPr/>
    </dgm:pt>
    <dgm:pt modelId="{06858552-71AA-E241-A4F4-C4E7F6B93D0C}" type="pres">
      <dgm:prSet presAssocID="{7902280D-2900-9540-AAB5-6B18BC11CF7E}" presName="hierChild5" presStyleCnt="0"/>
      <dgm:spPr/>
    </dgm:pt>
    <dgm:pt modelId="{A3AE3A64-2C41-824E-B1E9-65657751F3DA}" type="pres">
      <dgm:prSet presAssocID="{D3D9630F-D8B5-B14A-8FE5-D91D1D2E79C8}" presName="Name37" presStyleLbl="parChTrans1D4" presStyleIdx="4" presStyleCnt="5"/>
      <dgm:spPr/>
    </dgm:pt>
    <dgm:pt modelId="{49711185-A5E2-A348-B2E8-503C4326B0FC}" type="pres">
      <dgm:prSet presAssocID="{60998C77-D962-0F49-813F-EA524B67968F}" presName="hierRoot2" presStyleCnt="0">
        <dgm:presLayoutVars>
          <dgm:hierBranch val="init"/>
        </dgm:presLayoutVars>
      </dgm:prSet>
      <dgm:spPr/>
    </dgm:pt>
    <dgm:pt modelId="{2F00570D-B1A3-6140-98DA-C2166C6AD9E0}" type="pres">
      <dgm:prSet presAssocID="{60998C77-D962-0F49-813F-EA524B67968F}" presName="rootComposite" presStyleCnt="0"/>
      <dgm:spPr/>
    </dgm:pt>
    <dgm:pt modelId="{CFECB67A-F44F-E64B-8D03-8EFBD7830906}" type="pres">
      <dgm:prSet presAssocID="{60998C77-D962-0F49-813F-EA524B67968F}" presName="rootText" presStyleLbl="node4" presStyleIdx="1" presStyleCnt="2">
        <dgm:presLayoutVars>
          <dgm:chPref val="3"/>
        </dgm:presLayoutVars>
      </dgm:prSet>
      <dgm:spPr/>
    </dgm:pt>
    <dgm:pt modelId="{227810D4-6859-3243-8406-D73E3F87CF8D}" type="pres">
      <dgm:prSet presAssocID="{60998C77-D962-0F49-813F-EA524B67968F}" presName="rootConnector" presStyleLbl="node4" presStyleIdx="1" presStyleCnt="2"/>
      <dgm:spPr/>
    </dgm:pt>
    <dgm:pt modelId="{5A473C3B-A56A-9E4F-AAA6-286B18F5712E}" type="pres">
      <dgm:prSet presAssocID="{60998C77-D962-0F49-813F-EA524B67968F}" presName="hierChild4" presStyleCnt="0"/>
      <dgm:spPr/>
    </dgm:pt>
    <dgm:pt modelId="{CE623B7C-97FF-9849-A35B-F9E90AF78D7B}" type="pres">
      <dgm:prSet presAssocID="{60998C77-D962-0F49-813F-EA524B67968F}" presName="hierChild5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 custScaleX="190487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3321A502-4B85-A843-816F-F343170A1039}" type="presOf" srcId="{BA53C81E-B72C-D643-890A-202670E830EE}" destId="{6CA18207-6AF1-0244-9E9D-2EEEE5228D59}" srcOrd="0" destOrd="0" presId="urn:microsoft.com/office/officeart/2005/8/layout/orgChart1"/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15BAAF03-D24B-AE46-9CED-2096B6B2B069}" destId="{2264D627-2B52-1340-9FE7-2FBAA8FFA6F3}" srcOrd="1" destOrd="0" parTransId="{22CCAA83-D0B4-C64C-8B3A-F8B006A9E006}" sibTransId="{DD975C6C-7241-7146-BD29-2B0E95409CD6}"/>
    <dgm:cxn modelId="{FC03C614-6F27-5242-8554-3B41DC2E7BCD}" type="presOf" srcId="{208977E1-CA60-0144-81B8-29EE837C6B1E}" destId="{C5FDE9F8-EEDE-214E-858C-491944A441A5}" srcOrd="0" destOrd="0" presId="urn:microsoft.com/office/officeart/2005/8/layout/orgChart1"/>
    <dgm:cxn modelId="{1C68C617-A709-C84B-B08E-15345AD40C91}" srcId="{15BAAF03-D24B-AE46-9CED-2096B6B2B069}" destId="{0367B918-AF8C-6D47-A2F3-7FE3EAB05788}" srcOrd="2" destOrd="0" parTransId="{208977E1-CA60-0144-81B8-29EE837C6B1E}" sibTransId="{F3372EED-8D9E-3945-AB4A-B624B7BE717A}"/>
    <dgm:cxn modelId="{A0F21A1A-11FA-CE46-B056-BB0E483ED0A0}" type="presOf" srcId="{60998C77-D962-0F49-813F-EA524B67968F}" destId="{CFECB67A-F44F-E64B-8D03-8EFBD7830906}" srcOrd="0" destOrd="0" presId="urn:microsoft.com/office/officeart/2005/8/layout/orgChart1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7FAD0B23-E137-2247-928E-163FC6DB2E6F}" type="presOf" srcId="{2264D627-2B52-1340-9FE7-2FBAA8FFA6F3}" destId="{0E92E68F-E989-AE4C-81A0-961E962787BD}" srcOrd="1" destOrd="0" presId="urn:microsoft.com/office/officeart/2005/8/layout/orgChart1"/>
    <dgm:cxn modelId="{DA9EB023-7422-594F-B1F5-5CBB935DC7A6}" type="presOf" srcId="{48A04950-8146-6243-9EDB-0EEF952A665C}" destId="{B123DC58-EFB6-434A-9AF5-7E7CCA57D952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F5F66232-11C0-B24A-AFB7-93BC09D2FA99}" type="presOf" srcId="{D3D9630F-D8B5-B14A-8FE5-D91D1D2E79C8}" destId="{A3AE3A64-2C41-824E-B1E9-65657751F3DA}" srcOrd="0" destOrd="0" presId="urn:microsoft.com/office/officeart/2005/8/layout/orgChart1"/>
    <dgm:cxn modelId="{A4E98132-D7CE-C84E-B231-0B4F9F7C80C7}" srcId="{0367B918-AF8C-6D47-A2F3-7FE3EAB05788}" destId="{7902280D-2900-9540-AAB5-6B18BC11CF7E}" srcOrd="0" destOrd="0" parTransId="{65900542-A216-1148-90E8-FC3440E02148}" sibTransId="{1C36A8A8-EAD4-044A-8518-F1E11D5E65C9}"/>
    <dgm:cxn modelId="{7B4C1938-E938-4B4E-8A92-390B57E2C6DD}" type="presOf" srcId="{0367B918-AF8C-6D47-A2F3-7FE3EAB05788}" destId="{CA12186C-62E1-8845-A4E6-A28B6E3910B0}" srcOrd="1" destOrd="0" presId="urn:microsoft.com/office/officeart/2005/8/layout/orgChart1"/>
    <dgm:cxn modelId="{7F61AB41-4B31-0848-B546-2756E4BF2D70}" type="presOf" srcId="{60998C77-D962-0F49-813F-EA524B67968F}" destId="{227810D4-6859-3243-8406-D73E3F87CF8D}" srcOrd="1" destOrd="0" presId="urn:microsoft.com/office/officeart/2005/8/layout/orgChart1"/>
    <dgm:cxn modelId="{E8925344-92BC-4B44-BA34-7074D8FC09E6}" srcId="{6447E72A-C683-BD46-8E1D-2B05BB74CE10}" destId="{15BAAF03-D24B-AE46-9CED-2096B6B2B069}" srcOrd="0" destOrd="0" parTransId="{48A04950-8146-6243-9EDB-0EEF952A665C}" sibTransId="{228F3A31-514B-7840-9A31-EC7FF937D2E4}"/>
    <dgm:cxn modelId="{E7908745-C580-0F48-BF27-3A72A84F3AE2}" type="presOf" srcId="{22CCAA83-D0B4-C64C-8B3A-F8B006A9E006}" destId="{4E914A1A-DB3A-A94F-8909-21B964D82491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2E6B8D59-0E9C-CA4C-8F04-589ABA464976}" type="presOf" srcId="{7902280D-2900-9540-AAB5-6B18BC11CF7E}" destId="{450EC47E-4B61-0F4B-8A27-D406E94945D2}" srcOrd="0" destOrd="0" presId="urn:microsoft.com/office/officeart/2005/8/layout/orgChart1"/>
    <dgm:cxn modelId="{66443D5A-FD5D-E545-B81D-27E3BC526457}" type="presOf" srcId="{65900542-A216-1148-90E8-FC3440E02148}" destId="{1E9E24D6-51BE-7F47-9D49-8FAAAECF3615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D6A81B6E-EE49-A840-B469-436C19E1D7FF}" type="presOf" srcId="{15BAAF03-D24B-AE46-9CED-2096B6B2B069}" destId="{5A699509-7695-D341-9D41-4EF4E68073EB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D6194FA5-D617-5F42-9081-FC535409F35A}" type="presOf" srcId="{15BAAF03-D24B-AE46-9CED-2096B6B2B069}" destId="{2E560E1A-5F2B-C240-9461-B508065A81F1}" srcOrd="1" destOrd="0" presId="urn:microsoft.com/office/officeart/2005/8/layout/orgChart1"/>
    <dgm:cxn modelId="{089663A5-A158-0A47-91B3-1CAE1A43A06F}" srcId="{0367B918-AF8C-6D47-A2F3-7FE3EAB05788}" destId="{60998C77-D962-0F49-813F-EA524B67968F}" srcOrd="1" destOrd="0" parTransId="{D3D9630F-D8B5-B14A-8FE5-D91D1D2E79C8}" sibTransId="{994469E8-6E84-234E-ABB3-A45E6B905683}"/>
    <dgm:cxn modelId="{9E9AADA6-AD45-A040-A44F-A26CAFE14F48}" type="presOf" srcId="{5291BAB6-B6C1-824B-AE86-015028409576}" destId="{DF742E33-E664-E24F-A5C2-EF211B09D628}" srcOrd="1" destOrd="0" presId="urn:microsoft.com/office/officeart/2005/8/layout/orgChart1"/>
    <dgm:cxn modelId="{E092ADAA-9F10-4645-88B5-5BA771E439ED}" type="presOf" srcId="{5291BAB6-B6C1-824B-AE86-015028409576}" destId="{2FC756FE-8DB7-4C45-BDFA-57D261B6001E}" srcOrd="0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DD76E1C3-EE8C-6F4F-A5E7-322EFB38BE31}" type="presOf" srcId="{0367B918-AF8C-6D47-A2F3-7FE3EAB05788}" destId="{3688BB12-013B-8F49-BFF1-F2BA1FB019B0}" srcOrd="0" destOrd="0" presId="urn:microsoft.com/office/officeart/2005/8/layout/orgChart1"/>
    <dgm:cxn modelId="{6FCAD5C4-8323-AF40-9BFA-5636F1E6049D}" srcId="{15BAAF03-D24B-AE46-9CED-2096B6B2B069}" destId="{5291BAB6-B6C1-824B-AE86-015028409576}" srcOrd="0" destOrd="0" parTransId="{BA53C81E-B72C-D643-890A-202670E830EE}" sibTransId="{5081329C-A713-D648-9174-7DABEA9A2462}"/>
    <dgm:cxn modelId="{7F28ADD0-B784-5943-BCF5-2C482EFA1058}" type="presOf" srcId="{7902280D-2900-9540-AAB5-6B18BC11CF7E}" destId="{4152457C-8760-654F-9963-B47C8AD427BF}" srcOrd="1" destOrd="0" presId="urn:microsoft.com/office/officeart/2005/8/layout/orgChart1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F26F1FFE-2AEF-8D49-83C2-8F18DED7B746}" type="presOf" srcId="{2264D627-2B52-1340-9FE7-2FBAA8FFA6F3}" destId="{032DC0B8-8BC3-BF4A-ABA2-171F1846D24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729B0712-3043-C045-9D42-E4E8D359FE53}" type="presParOf" srcId="{8A0C4B42-DCBA-B041-9CDC-E3CB72C84BA6}" destId="{B123DC58-EFB6-434A-9AF5-7E7CCA57D952}" srcOrd="0" destOrd="0" presId="urn:microsoft.com/office/officeart/2005/8/layout/orgChart1"/>
    <dgm:cxn modelId="{0A21EAB7-0F78-524A-8451-BF9D810B7498}" type="presParOf" srcId="{8A0C4B42-DCBA-B041-9CDC-E3CB72C84BA6}" destId="{FE43E870-7CC9-544C-86A8-E22AB6D1644C}" srcOrd="1" destOrd="0" presId="urn:microsoft.com/office/officeart/2005/8/layout/orgChart1"/>
    <dgm:cxn modelId="{69C47FE6-5489-D34C-AA46-1C7593F1AAD3}" type="presParOf" srcId="{FE43E870-7CC9-544C-86A8-E22AB6D1644C}" destId="{F3A4E154-B298-E64C-BB32-39E5C66F303B}" srcOrd="0" destOrd="0" presId="urn:microsoft.com/office/officeart/2005/8/layout/orgChart1"/>
    <dgm:cxn modelId="{51D9E042-1A51-6F46-8B06-2EA82DCDCE2C}" type="presParOf" srcId="{F3A4E154-B298-E64C-BB32-39E5C66F303B}" destId="{5A699509-7695-D341-9D41-4EF4E68073EB}" srcOrd="0" destOrd="0" presId="urn:microsoft.com/office/officeart/2005/8/layout/orgChart1"/>
    <dgm:cxn modelId="{895A23C4-E554-A340-B459-88F6554DE1F4}" type="presParOf" srcId="{F3A4E154-B298-E64C-BB32-39E5C66F303B}" destId="{2E560E1A-5F2B-C240-9461-B508065A81F1}" srcOrd="1" destOrd="0" presId="urn:microsoft.com/office/officeart/2005/8/layout/orgChart1"/>
    <dgm:cxn modelId="{A260A056-ECE6-2E42-B440-D015EA4DBF23}" type="presParOf" srcId="{FE43E870-7CC9-544C-86A8-E22AB6D1644C}" destId="{39D2A0FA-85FD-034F-A319-A1BAF4179769}" srcOrd="1" destOrd="0" presId="urn:microsoft.com/office/officeart/2005/8/layout/orgChart1"/>
    <dgm:cxn modelId="{24151B12-6C32-9045-A2F5-ECC2BFBF7AB4}" type="presParOf" srcId="{FE43E870-7CC9-544C-86A8-E22AB6D1644C}" destId="{38005505-7618-BF4D-B0F9-DA9BDD1BB581}" srcOrd="2" destOrd="0" presId="urn:microsoft.com/office/officeart/2005/8/layout/orgChart1"/>
    <dgm:cxn modelId="{E1F90D78-7DD4-014F-AAEF-43CE09D5F1BC}" type="presParOf" srcId="{38005505-7618-BF4D-B0F9-DA9BDD1BB581}" destId="{6CA18207-6AF1-0244-9E9D-2EEEE5228D59}" srcOrd="0" destOrd="0" presId="urn:microsoft.com/office/officeart/2005/8/layout/orgChart1"/>
    <dgm:cxn modelId="{4DCB7D17-8A93-7D4F-91E3-21E18D79FD0E}" type="presParOf" srcId="{38005505-7618-BF4D-B0F9-DA9BDD1BB581}" destId="{3FBFEA0F-7F2C-E942-80A8-BDC417C55A93}" srcOrd="1" destOrd="0" presId="urn:microsoft.com/office/officeart/2005/8/layout/orgChart1"/>
    <dgm:cxn modelId="{D73C5CDF-570E-224F-B931-11CB6D7E0554}" type="presParOf" srcId="{3FBFEA0F-7F2C-E942-80A8-BDC417C55A93}" destId="{30CCFBDF-B579-AC40-AAA8-47F5D65C50DF}" srcOrd="0" destOrd="0" presId="urn:microsoft.com/office/officeart/2005/8/layout/orgChart1"/>
    <dgm:cxn modelId="{66B07DD1-E0C3-394E-9F69-C86169A0C372}" type="presParOf" srcId="{30CCFBDF-B579-AC40-AAA8-47F5D65C50DF}" destId="{2FC756FE-8DB7-4C45-BDFA-57D261B6001E}" srcOrd="0" destOrd="0" presId="urn:microsoft.com/office/officeart/2005/8/layout/orgChart1"/>
    <dgm:cxn modelId="{0FD7B6FD-3204-094B-A893-B9FA523F080E}" type="presParOf" srcId="{30CCFBDF-B579-AC40-AAA8-47F5D65C50DF}" destId="{DF742E33-E664-E24F-A5C2-EF211B09D628}" srcOrd="1" destOrd="0" presId="urn:microsoft.com/office/officeart/2005/8/layout/orgChart1"/>
    <dgm:cxn modelId="{530C3DC9-22A4-6143-9334-96D1C503CBE6}" type="presParOf" srcId="{3FBFEA0F-7F2C-E942-80A8-BDC417C55A93}" destId="{66E06976-80AA-9446-8871-B15FAAD4B119}" srcOrd="1" destOrd="0" presId="urn:microsoft.com/office/officeart/2005/8/layout/orgChart1"/>
    <dgm:cxn modelId="{05CD23ED-EBBA-AD4B-AD16-4C4A0FB927FD}" type="presParOf" srcId="{3FBFEA0F-7F2C-E942-80A8-BDC417C55A93}" destId="{3E0C683B-2A6B-DC4D-9E08-D3262CD7FDC2}" srcOrd="2" destOrd="0" presId="urn:microsoft.com/office/officeart/2005/8/layout/orgChart1"/>
    <dgm:cxn modelId="{0F997E7C-8A3D-6044-8264-433D9ECE332B}" type="presParOf" srcId="{38005505-7618-BF4D-B0F9-DA9BDD1BB581}" destId="{4E914A1A-DB3A-A94F-8909-21B964D82491}" srcOrd="2" destOrd="0" presId="urn:microsoft.com/office/officeart/2005/8/layout/orgChart1"/>
    <dgm:cxn modelId="{6D0100D5-866F-7D4A-96AC-EAD82CD9DA5E}" type="presParOf" srcId="{38005505-7618-BF4D-B0F9-DA9BDD1BB581}" destId="{71F2BF50-4D77-2545-BAAE-4CF028FD1A60}" srcOrd="3" destOrd="0" presId="urn:microsoft.com/office/officeart/2005/8/layout/orgChart1"/>
    <dgm:cxn modelId="{9C1B6075-9D14-BA40-B786-44CA3B6EDC92}" type="presParOf" srcId="{71F2BF50-4D77-2545-BAAE-4CF028FD1A60}" destId="{6E8FE67B-7B31-CB42-8259-439401F1E30B}" srcOrd="0" destOrd="0" presId="urn:microsoft.com/office/officeart/2005/8/layout/orgChart1"/>
    <dgm:cxn modelId="{744639CC-B6B7-CB49-AB6F-9B403D8058CB}" type="presParOf" srcId="{6E8FE67B-7B31-CB42-8259-439401F1E30B}" destId="{032DC0B8-8BC3-BF4A-ABA2-171F1846D241}" srcOrd="0" destOrd="0" presId="urn:microsoft.com/office/officeart/2005/8/layout/orgChart1"/>
    <dgm:cxn modelId="{CE4D3F3A-9679-9A44-9AAE-4BF96B0C210A}" type="presParOf" srcId="{6E8FE67B-7B31-CB42-8259-439401F1E30B}" destId="{0E92E68F-E989-AE4C-81A0-961E962787BD}" srcOrd="1" destOrd="0" presId="urn:microsoft.com/office/officeart/2005/8/layout/orgChart1"/>
    <dgm:cxn modelId="{A50FE323-B551-5545-87DC-4594BDC011A3}" type="presParOf" srcId="{71F2BF50-4D77-2545-BAAE-4CF028FD1A60}" destId="{841ACCAE-87F6-B144-9BEA-E8C232B007F8}" srcOrd="1" destOrd="0" presId="urn:microsoft.com/office/officeart/2005/8/layout/orgChart1"/>
    <dgm:cxn modelId="{A495EC0A-A9BE-5D4D-AB9F-24E11232CA4D}" type="presParOf" srcId="{71F2BF50-4D77-2545-BAAE-4CF028FD1A60}" destId="{104F81E6-32C2-1545-82B5-A09B9D9E0A44}" srcOrd="2" destOrd="0" presId="urn:microsoft.com/office/officeart/2005/8/layout/orgChart1"/>
    <dgm:cxn modelId="{55F853A7-454B-4C46-B6EF-C1E088289112}" type="presParOf" srcId="{38005505-7618-BF4D-B0F9-DA9BDD1BB581}" destId="{C5FDE9F8-EEDE-214E-858C-491944A441A5}" srcOrd="4" destOrd="0" presId="urn:microsoft.com/office/officeart/2005/8/layout/orgChart1"/>
    <dgm:cxn modelId="{2D6A9AC7-3A62-454E-9DFA-C296FCB4977E}" type="presParOf" srcId="{38005505-7618-BF4D-B0F9-DA9BDD1BB581}" destId="{971C9B4E-0A91-374F-AF08-85EBD3E4168A}" srcOrd="5" destOrd="0" presId="urn:microsoft.com/office/officeart/2005/8/layout/orgChart1"/>
    <dgm:cxn modelId="{324E536E-1AFF-0249-B9ED-EC8E8384758B}" type="presParOf" srcId="{971C9B4E-0A91-374F-AF08-85EBD3E4168A}" destId="{A1CA0FBB-3CFC-714F-B09C-58CE1D5775AC}" srcOrd="0" destOrd="0" presId="urn:microsoft.com/office/officeart/2005/8/layout/orgChart1"/>
    <dgm:cxn modelId="{6B40F793-CC2E-7240-BF5B-239771E27C27}" type="presParOf" srcId="{A1CA0FBB-3CFC-714F-B09C-58CE1D5775AC}" destId="{3688BB12-013B-8F49-BFF1-F2BA1FB019B0}" srcOrd="0" destOrd="0" presId="urn:microsoft.com/office/officeart/2005/8/layout/orgChart1"/>
    <dgm:cxn modelId="{7A3CFD16-6C6D-4E45-9A84-89029529B8E5}" type="presParOf" srcId="{A1CA0FBB-3CFC-714F-B09C-58CE1D5775AC}" destId="{CA12186C-62E1-8845-A4E6-A28B6E3910B0}" srcOrd="1" destOrd="0" presId="urn:microsoft.com/office/officeart/2005/8/layout/orgChart1"/>
    <dgm:cxn modelId="{ABA8055B-A7B2-CF4F-A92F-99F9338980C7}" type="presParOf" srcId="{971C9B4E-0A91-374F-AF08-85EBD3E4168A}" destId="{EC836132-E5EB-114C-BB77-A121EAC1A279}" srcOrd="1" destOrd="0" presId="urn:microsoft.com/office/officeart/2005/8/layout/orgChart1"/>
    <dgm:cxn modelId="{0522009B-14D2-6640-B2B3-A21CF8A6E3E5}" type="presParOf" srcId="{EC836132-E5EB-114C-BB77-A121EAC1A279}" destId="{1E9E24D6-51BE-7F47-9D49-8FAAAECF3615}" srcOrd="0" destOrd="0" presId="urn:microsoft.com/office/officeart/2005/8/layout/orgChart1"/>
    <dgm:cxn modelId="{BBBF7E96-D27F-F842-8D27-94993AF43585}" type="presParOf" srcId="{EC836132-E5EB-114C-BB77-A121EAC1A279}" destId="{32B63B62-A19F-4246-B586-97A8C14D2D46}" srcOrd="1" destOrd="0" presId="urn:microsoft.com/office/officeart/2005/8/layout/orgChart1"/>
    <dgm:cxn modelId="{B110F760-AE3F-9B44-BD28-9EA61404276C}" type="presParOf" srcId="{32B63B62-A19F-4246-B586-97A8C14D2D46}" destId="{272DA60E-ED0A-B14F-9DAC-35368F3A2916}" srcOrd="0" destOrd="0" presId="urn:microsoft.com/office/officeart/2005/8/layout/orgChart1"/>
    <dgm:cxn modelId="{4FA9BF32-3323-E74C-AC7A-E78826386818}" type="presParOf" srcId="{272DA60E-ED0A-B14F-9DAC-35368F3A2916}" destId="{450EC47E-4B61-0F4B-8A27-D406E94945D2}" srcOrd="0" destOrd="0" presId="urn:microsoft.com/office/officeart/2005/8/layout/orgChart1"/>
    <dgm:cxn modelId="{8F63390F-6F3E-B143-89E6-C38C42939944}" type="presParOf" srcId="{272DA60E-ED0A-B14F-9DAC-35368F3A2916}" destId="{4152457C-8760-654F-9963-B47C8AD427BF}" srcOrd="1" destOrd="0" presId="urn:microsoft.com/office/officeart/2005/8/layout/orgChart1"/>
    <dgm:cxn modelId="{094527AE-5B90-3348-B00B-C94490B86A74}" type="presParOf" srcId="{32B63B62-A19F-4246-B586-97A8C14D2D46}" destId="{BBF1093C-7392-3B47-9197-58C2F758A154}" srcOrd="1" destOrd="0" presId="urn:microsoft.com/office/officeart/2005/8/layout/orgChart1"/>
    <dgm:cxn modelId="{48FD5DF2-F938-6C47-A747-16489139DF47}" type="presParOf" srcId="{32B63B62-A19F-4246-B586-97A8C14D2D46}" destId="{06858552-71AA-E241-A4F4-C4E7F6B93D0C}" srcOrd="2" destOrd="0" presId="urn:microsoft.com/office/officeart/2005/8/layout/orgChart1"/>
    <dgm:cxn modelId="{6959246B-4C74-9C4F-AAD2-B2C2C12B0AE2}" type="presParOf" srcId="{EC836132-E5EB-114C-BB77-A121EAC1A279}" destId="{A3AE3A64-2C41-824E-B1E9-65657751F3DA}" srcOrd="2" destOrd="0" presId="urn:microsoft.com/office/officeart/2005/8/layout/orgChart1"/>
    <dgm:cxn modelId="{6300AB0D-63D2-624F-8149-6A4C00028963}" type="presParOf" srcId="{EC836132-E5EB-114C-BB77-A121EAC1A279}" destId="{49711185-A5E2-A348-B2E8-503C4326B0FC}" srcOrd="3" destOrd="0" presId="urn:microsoft.com/office/officeart/2005/8/layout/orgChart1"/>
    <dgm:cxn modelId="{33D60FFC-445B-DB40-A5B3-ED77A66F4F53}" type="presParOf" srcId="{49711185-A5E2-A348-B2E8-503C4326B0FC}" destId="{2F00570D-B1A3-6140-98DA-C2166C6AD9E0}" srcOrd="0" destOrd="0" presId="urn:microsoft.com/office/officeart/2005/8/layout/orgChart1"/>
    <dgm:cxn modelId="{1956A5B9-4706-2948-AD73-2290B1589A22}" type="presParOf" srcId="{2F00570D-B1A3-6140-98DA-C2166C6AD9E0}" destId="{CFECB67A-F44F-E64B-8D03-8EFBD7830906}" srcOrd="0" destOrd="0" presId="urn:microsoft.com/office/officeart/2005/8/layout/orgChart1"/>
    <dgm:cxn modelId="{824ECC29-1F35-8449-976C-00F091A18B2B}" type="presParOf" srcId="{2F00570D-B1A3-6140-98DA-C2166C6AD9E0}" destId="{227810D4-6859-3243-8406-D73E3F87CF8D}" srcOrd="1" destOrd="0" presId="urn:microsoft.com/office/officeart/2005/8/layout/orgChart1"/>
    <dgm:cxn modelId="{EBCA70D6-EEE0-594F-8C90-9ABA08E3C932}" type="presParOf" srcId="{49711185-A5E2-A348-B2E8-503C4326B0FC}" destId="{5A473C3B-A56A-9E4F-AAA6-286B18F5712E}" srcOrd="1" destOrd="0" presId="urn:microsoft.com/office/officeart/2005/8/layout/orgChart1"/>
    <dgm:cxn modelId="{1696D0DE-190A-5545-A912-7BDA3B9DF064}" type="presParOf" srcId="{49711185-A5E2-A348-B2E8-503C4326B0FC}" destId="{CE623B7C-97FF-9849-A35B-F9E90AF78D7B}" srcOrd="2" destOrd="0" presId="urn:microsoft.com/office/officeart/2005/8/layout/orgChart1"/>
    <dgm:cxn modelId="{52E506D7-88A9-4D43-8176-BA56628E01B7}" type="presParOf" srcId="{971C9B4E-0A91-374F-AF08-85EBD3E4168A}" destId="{FC69E129-D6A7-8143-A337-12FD109DAA96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Atlantic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(23.04%)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 (76.96%)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9A51F677-67DC-8C49-AEB6-6DCE5CA85FDD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1 (60%)</a:t>
          </a:r>
        </a:p>
      </dgm:t>
    </dgm:pt>
    <dgm:pt modelId="{9143C3FB-7B76-BC43-B26F-19F41186C7D6}" type="parTrans" cxnId="{D9FA05FC-52D9-F342-9363-AE66F0AA3814}">
      <dgm:prSet/>
      <dgm:spPr/>
      <dgm:t>
        <a:bodyPr/>
        <a:lstStyle/>
        <a:p>
          <a:endParaRPr lang="en-US" sz="1800"/>
        </a:p>
      </dgm:t>
    </dgm:pt>
    <dgm:pt modelId="{A3E71610-9A70-5A4A-B2FB-AD9CA6C80EFD}" type="sibTrans" cxnId="{D9FA05FC-52D9-F342-9363-AE66F0AA3814}">
      <dgm:prSet/>
      <dgm:spPr/>
      <dgm:t>
        <a:bodyPr/>
        <a:lstStyle/>
        <a:p>
          <a:endParaRPr lang="en-US" sz="1800"/>
        </a:p>
      </dgm:t>
    </dgm:pt>
    <dgm:pt modelId="{C58F529D-5E11-D94A-B0F7-0DA82655A144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2 (40%)</a:t>
          </a:r>
        </a:p>
      </dgm:t>
    </dgm:pt>
    <dgm:pt modelId="{3D6E9EBC-EDA4-E942-884F-E9D335013097}" type="parTrans" cxnId="{70F544AD-D10E-1048-81BD-6378B8A02591}">
      <dgm:prSet/>
      <dgm:spPr/>
      <dgm:t>
        <a:bodyPr/>
        <a:lstStyle/>
        <a:p>
          <a:endParaRPr lang="en-US" sz="1800"/>
        </a:p>
      </dgm:t>
    </dgm:pt>
    <dgm:pt modelId="{6ED7D1F4-4842-9546-B28F-B5E0141212D3}" type="sibTrans" cxnId="{70F544AD-D10E-1048-81BD-6378B8A02591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(37.1%)</a:t>
          </a:r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C08E25AA-0D8B-4E49-B61F-F34929133FEF}" type="asst">
      <dgm:prSet/>
      <dgm:spPr/>
      <dgm:t>
        <a:bodyPr/>
        <a:lstStyle/>
        <a:p>
          <a:r>
            <a:rPr lang="en-US"/>
            <a:t>Recreational (62.9%)</a:t>
          </a:r>
          <a:endParaRPr lang="en-US" dirty="0"/>
        </a:p>
      </dgm:t>
    </dgm:pt>
    <dgm:pt modelId="{EE3B3FD3-1AA2-044C-9D97-4C1C1E55549C}" type="parTrans" cxnId="{0BAFD6CE-C162-A844-B6B6-36DEDFE2D471}">
      <dgm:prSet/>
      <dgm:spPr/>
      <dgm:t>
        <a:bodyPr/>
        <a:lstStyle/>
        <a:p>
          <a:endParaRPr lang="en-US"/>
        </a:p>
      </dgm:t>
    </dgm:pt>
    <dgm:pt modelId="{4A819E90-E682-F04C-BCA0-3AFAC9C7B3CD}" type="sibTrans" cxnId="{0BAFD6CE-C162-A844-B6B6-36DEDFE2D471}">
      <dgm:prSet/>
      <dgm:spPr/>
      <dgm:t>
        <a:bodyPr/>
        <a:lstStyle/>
        <a:p>
          <a:endParaRPr lang="en-US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5BE13C0A-041E-3A4E-A87D-7D3702124594}" type="pres">
      <dgm:prSet presAssocID="{1B44CECD-6A69-DB4D-B47A-3C07562997B8}" presName="hierChild3" presStyleCnt="0"/>
      <dgm:spPr/>
    </dgm:pt>
    <dgm:pt modelId="{B123DC58-EFB6-434A-9AF5-7E7CCA57D952}" type="pres">
      <dgm:prSet presAssocID="{48A04950-8146-6243-9EDB-0EEF952A665C}" presName="Name111" presStyleLbl="parChTrans1D2" presStyleIdx="0" presStyleCnt="2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1" presStyleIdx="0" presStyleCnt="6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1" presStyleIdx="0" presStyleCnt="6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4E914A1A-DB3A-A94F-8909-21B964D82491}" type="pres">
      <dgm:prSet presAssocID="{22CCAA83-D0B4-C64C-8B3A-F8B006A9E006}" presName="Name111" presStyleLbl="parChTrans1D3" presStyleIdx="0" presStyleCnt="2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1" presStyleIdx="1" presStyleCnt="6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1" presStyleIdx="1" presStyleCnt="6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3" presStyleIdx="1" presStyleCnt="2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1" presStyleIdx="2" presStyleCnt="6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1" presStyleIdx="2" presStyleCnt="6"/>
      <dgm:spPr/>
    </dgm:pt>
    <dgm:pt modelId="{EC836132-E5EB-114C-BB77-A121EAC1A279}" type="pres">
      <dgm:prSet presAssocID="{0367B918-AF8C-6D47-A2F3-7FE3EAB05788}" presName="hierChild6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B87020DF-3E56-0746-927B-28FD9B92DA83}" type="pres">
      <dgm:prSet presAssocID="{9143C3FB-7B76-BC43-B26F-19F41186C7D6}" presName="Name111" presStyleLbl="parChTrans1D4" presStyleIdx="0" presStyleCnt="2"/>
      <dgm:spPr/>
    </dgm:pt>
    <dgm:pt modelId="{8AC6F02A-C710-AA4E-8A53-CB27D31CB5FF}" type="pres">
      <dgm:prSet presAssocID="{9A51F677-67DC-8C49-AEB6-6DCE5CA85FDD}" presName="hierRoot3" presStyleCnt="0">
        <dgm:presLayoutVars>
          <dgm:hierBranch val="init"/>
        </dgm:presLayoutVars>
      </dgm:prSet>
      <dgm:spPr/>
    </dgm:pt>
    <dgm:pt modelId="{EBC58B92-1C75-0A48-BFE6-74354DD0A8EC}" type="pres">
      <dgm:prSet presAssocID="{9A51F677-67DC-8C49-AEB6-6DCE5CA85FDD}" presName="rootComposite3" presStyleCnt="0"/>
      <dgm:spPr/>
    </dgm:pt>
    <dgm:pt modelId="{BFC9AA42-AD69-FE48-A116-03CF5258726A}" type="pres">
      <dgm:prSet presAssocID="{9A51F677-67DC-8C49-AEB6-6DCE5CA85FDD}" presName="rootText3" presStyleLbl="asst1" presStyleIdx="3" presStyleCnt="6">
        <dgm:presLayoutVars>
          <dgm:chPref val="3"/>
        </dgm:presLayoutVars>
      </dgm:prSet>
      <dgm:spPr/>
    </dgm:pt>
    <dgm:pt modelId="{D1E03B9F-A464-174D-985E-54FAAFE19783}" type="pres">
      <dgm:prSet presAssocID="{9A51F677-67DC-8C49-AEB6-6DCE5CA85FDD}" presName="rootConnector3" presStyleLbl="asst1" presStyleIdx="3" presStyleCnt="6"/>
      <dgm:spPr/>
    </dgm:pt>
    <dgm:pt modelId="{9EAA5CD1-8018-9442-BC8B-86A0F409707D}" type="pres">
      <dgm:prSet presAssocID="{9A51F677-67DC-8C49-AEB6-6DCE5CA85FDD}" presName="hierChild6" presStyleCnt="0"/>
      <dgm:spPr/>
    </dgm:pt>
    <dgm:pt modelId="{E9344403-F7D3-0B48-BB6A-B44AA8315F87}" type="pres">
      <dgm:prSet presAssocID="{9A51F677-67DC-8C49-AEB6-6DCE5CA85FDD}" presName="hierChild7" presStyleCnt="0"/>
      <dgm:spPr/>
    </dgm:pt>
    <dgm:pt modelId="{4E719154-F190-6F4E-955E-F824D90AE1EA}" type="pres">
      <dgm:prSet presAssocID="{3D6E9EBC-EDA4-E942-884F-E9D335013097}" presName="Name111" presStyleLbl="parChTrans1D4" presStyleIdx="1" presStyleCnt="2"/>
      <dgm:spPr/>
    </dgm:pt>
    <dgm:pt modelId="{80269144-DFB4-DA45-BE7C-68D54985CCC3}" type="pres">
      <dgm:prSet presAssocID="{C58F529D-5E11-D94A-B0F7-0DA82655A144}" presName="hierRoot3" presStyleCnt="0">
        <dgm:presLayoutVars>
          <dgm:hierBranch val="init"/>
        </dgm:presLayoutVars>
      </dgm:prSet>
      <dgm:spPr/>
    </dgm:pt>
    <dgm:pt modelId="{6689CCAD-11B9-8142-9E28-5457A1826272}" type="pres">
      <dgm:prSet presAssocID="{C58F529D-5E11-D94A-B0F7-0DA82655A144}" presName="rootComposite3" presStyleCnt="0"/>
      <dgm:spPr/>
    </dgm:pt>
    <dgm:pt modelId="{5D412978-BABC-BC4F-B8EB-ACC75CA51937}" type="pres">
      <dgm:prSet presAssocID="{C58F529D-5E11-D94A-B0F7-0DA82655A144}" presName="rootText3" presStyleLbl="asst1" presStyleIdx="4" presStyleCnt="6">
        <dgm:presLayoutVars>
          <dgm:chPref val="3"/>
        </dgm:presLayoutVars>
      </dgm:prSet>
      <dgm:spPr/>
    </dgm:pt>
    <dgm:pt modelId="{494A36AC-2FB0-BF40-955A-FD53A8C1EB57}" type="pres">
      <dgm:prSet presAssocID="{C58F529D-5E11-D94A-B0F7-0DA82655A144}" presName="rootConnector3" presStyleLbl="asst1" presStyleIdx="4" presStyleCnt="6"/>
      <dgm:spPr/>
    </dgm:pt>
    <dgm:pt modelId="{EB401E9F-39BD-9F44-8486-3D7FACC268F1}" type="pres">
      <dgm:prSet presAssocID="{C58F529D-5E11-D94A-B0F7-0DA82655A144}" presName="hierChild6" presStyleCnt="0"/>
      <dgm:spPr/>
    </dgm:pt>
    <dgm:pt modelId="{03CB7F2A-188E-B34F-B2A1-2BFBBBFEBD92}" type="pres">
      <dgm:prSet presAssocID="{C58F529D-5E11-D94A-B0F7-0DA82655A144}" presName="hierChild7" presStyleCnt="0"/>
      <dgm:spPr/>
    </dgm:pt>
    <dgm:pt modelId="{8276B7A9-BAE7-5A4D-BE34-8BEEE95F10A3}" type="pres">
      <dgm:prSet presAssocID="{EE3B3FD3-1AA2-044C-9D97-4C1C1E55549C}" presName="Name111" presStyleLbl="parChTrans1D2" presStyleIdx="1" presStyleCnt="2"/>
      <dgm:spPr/>
    </dgm:pt>
    <dgm:pt modelId="{2551A0E0-43E1-024F-A4B8-9BD5A24499DA}" type="pres">
      <dgm:prSet presAssocID="{C08E25AA-0D8B-4E49-B61F-F34929133FEF}" presName="hierRoot3" presStyleCnt="0">
        <dgm:presLayoutVars>
          <dgm:hierBranch val="init"/>
        </dgm:presLayoutVars>
      </dgm:prSet>
      <dgm:spPr/>
    </dgm:pt>
    <dgm:pt modelId="{8FD28F90-5F97-FD4C-957B-00EF3C24F371}" type="pres">
      <dgm:prSet presAssocID="{C08E25AA-0D8B-4E49-B61F-F34929133FEF}" presName="rootComposite3" presStyleCnt="0"/>
      <dgm:spPr/>
    </dgm:pt>
    <dgm:pt modelId="{473858A5-6DFA-C747-ADD0-7FC2CC76F0A6}" type="pres">
      <dgm:prSet presAssocID="{C08E25AA-0D8B-4E49-B61F-F34929133FEF}" presName="rootText3" presStyleLbl="asst1" presStyleIdx="5" presStyleCnt="6">
        <dgm:presLayoutVars>
          <dgm:chPref val="3"/>
        </dgm:presLayoutVars>
      </dgm:prSet>
      <dgm:spPr/>
    </dgm:pt>
    <dgm:pt modelId="{8310FF58-E2B3-9445-BEC9-4FF8923C992D}" type="pres">
      <dgm:prSet presAssocID="{C08E25AA-0D8B-4E49-B61F-F34929133FEF}" presName="rootConnector3" presStyleLbl="asst1" presStyleIdx="5" presStyleCnt="6"/>
      <dgm:spPr/>
    </dgm:pt>
    <dgm:pt modelId="{917D214D-CA0A-6C40-B2C9-0FCF7DAD91B2}" type="pres">
      <dgm:prSet presAssocID="{C08E25AA-0D8B-4E49-B61F-F34929133FEF}" presName="hierChild6" presStyleCnt="0"/>
      <dgm:spPr/>
    </dgm:pt>
    <dgm:pt modelId="{1DEF79A8-2882-5747-A763-3AEA2F159229}" type="pres">
      <dgm:prSet presAssocID="{C08E25AA-0D8B-4E49-B61F-F34929133FEF}" presName="hierChild7" presStyleCnt="0"/>
      <dgm:spPr/>
    </dgm:pt>
  </dgm:ptLst>
  <dgm:cxnLst>
    <dgm:cxn modelId="{F57C5A10-5F10-8043-910F-08F20C8C78C1}" srcId="{15BAAF03-D24B-AE46-9CED-2096B6B2B069}" destId="{2264D627-2B52-1340-9FE7-2FBAA8FFA6F3}" srcOrd="0" destOrd="0" parTransId="{22CCAA83-D0B4-C64C-8B3A-F8B006A9E006}" sibTransId="{DD975C6C-7241-7146-BD29-2B0E95409CD6}"/>
    <dgm:cxn modelId="{1C68C617-A709-C84B-B08E-15345AD40C91}" srcId="{15BAAF03-D24B-AE46-9CED-2096B6B2B069}" destId="{0367B918-AF8C-6D47-A2F3-7FE3EAB05788}" srcOrd="1" destOrd="0" parTransId="{208977E1-CA60-0144-81B8-29EE837C6B1E}" sibTransId="{F3372EED-8D9E-3945-AB4A-B624B7BE717A}"/>
    <dgm:cxn modelId="{C46EAD2B-F9E1-584D-8E7A-6A6D2F0CA624}" type="presOf" srcId="{9A51F677-67DC-8C49-AEB6-6DCE5CA85FDD}" destId="{BFC9AA42-AD69-FE48-A116-03CF5258726A}" srcOrd="0" destOrd="0" presId="urn:microsoft.com/office/officeart/2005/8/layout/orgChart1"/>
    <dgm:cxn modelId="{B86CC23E-439E-A24A-9C89-4E1BC0722884}" type="presOf" srcId="{15BAAF03-D24B-AE46-9CED-2096B6B2B069}" destId="{2E560E1A-5F2B-C240-9461-B508065A81F1}" srcOrd="1" destOrd="0" presId="urn:microsoft.com/office/officeart/2005/8/layout/orgChart1"/>
    <dgm:cxn modelId="{83285440-045C-EF4A-BFCC-03C2A271897F}" type="presOf" srcId="{22CCAA83-D0B4-C64C-8B3A-F8B006A9E006}" destId="{4E914A1A-DB3A-A94F-8909-21B964D82491}" srcOrd="0" destOrd="0" presId="urn:microsoft.com/office/officeart/2005/8/layout/orgChart1"/>
    <dgm:cxn modelId="{E8925344-92BC-4B44-BA34-7074D8FC09E6}" srcId="{1B44CECD-6A69-DB4D-B47A-3C07562997B8}" destId="{15BAAF03-D24B-AE46-9CED-2096B6B2B069}" srcOrd="0" destOrd="0" parTransId="{48A04950-8146-6243-9EDB-0EEF952A665C}" sibTransId="{228F3A31-514B-7840-9A31-EC7FF937D2E4}"/>
    <dgm:cxn modelId="{0BD06A44-6B9C-B24A-A9F0-C35FE3663B5E}" type="presOf" srcId="{C08E25AA-0D8B-4E49-B61F-F34929133FEF}" destId="{8310FF58-E2B3-9445-BEC9-4FF8923C992D}" srcOrd="1" destOrd="0" presId="urn:microsoft.com/office/officeart/2005/8/layout/orgChart1"/>
    <dgm:cxn modelId="{39515B4B-7933-DC40-8A6C-E2351C204D26}" type="presOf" srcId="{9143C3FB-7B76-BC43-B26F-19F41186C7D6}" destId="{B87020DF-3E56-0746-927B-28FD9B92DA83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00EB8B62-4DF8-E141-ACCA-9F047258E976}" type="presOf" srcId="{C58F529D-5E11-D94A-B0F7-0DA82655A144}" destId="{494A36AC-2FB0-BF40-955A-FD53A8C1EB57}" srcOrd="1" destOrd="0" presId="urn:microsoft.com/office/officeart/2005/8/layout/orgChart1"/>
    <dgm:cxn modelId="{35578265-FA00-2A4F-97D4-5175B2F61D7F}" type="presOf" srcId="{EE3B3FD3-1AA2-044C-9D97-4C1C1E55549C}" destId="{8276B7A9-BAE7-5A4D-BE34-8BEEE95F10A3}" srcOrd="0" destOrd="0" presId="urn:microsoft.com/office/officeart/2005/8/layout/orgChart1"/>
    <dgm:cxn modelId="{A9530A72-5516-574B-BB93-85AB013A89C6}" type="presOf" srcId="{C58F529D-5E11-D94A-B0F7-0DA82655A144}" destId="{5D412978-BABC-BC4F-B8EB-ACC75CA51937}" srcOrd="0" destOrd="0" presId="urn:microsoft.com/office/officeart/2005/8/layout/orgChart1"/>
    <dgm:cxn modelId="{D13C1179-EF1A-9341-8E4D-9E5E5E3EDD36}" type="presOf" srcId="{0367B918-AF8C-6D47-A2F3-7FE3EAB05788}" destId="{3688BB12-013B-8F49-BFF1-F2BA1FB019B0}" srcOrd="0" destOrd="0" presId="urn:microsoft.com/office/officeart/2005/8/layout/orgChart1"/>
    <dgm:cxn modelId="{65568486-B9CF-2948-B373-44B68D6E43D7}" type="presOf" srcId="{9A51F677-67DC-8C49-AEB6-6DCE5CA85FDD}" destId="{D1E03B9F-A464-174D-985E-54FAAFE19783}" srcOrd="1" destOrd="0" presId="urn:microsoft.com/office/officeart/2005/8/layout/orgChart1"/>
    <dgm:cxn modelId="{1A4793A0-9CD2-F944-9EB1-AE0B139CE4CC}" type="presOf" srcId="{C08E25AA-0D8B-4E49-B61F-F34929133FEF}" destId="{473858A5-6DFA-C747-ADD0-7FC2CC76F0A6}" srcOrd="0" destOrd="0" presId="urn:microsoft.com/office/officeart/2005/8/layout/orgChart1"/>
    <dgm:cxn modelId="{A15122A1-93D7-154F-B924-7236265597AB}" type="presOf" srcId="{2264D627-2B52-1340-9FE7-2FBAA8FFA6F3}" destId="{0E92E68F-E989-AE4C-81A0-961E962787BD}" srcOrd="1" destOrd="0" presId="urn:microsoft.com/office/officeart/2005/8/layout/orgChart1"/>
    <dgm:cxn modelId="{0E82E4A5-3B26-5B4A-8A37-46313A016205}" type="presOf" srcId="{208977E1-CA60-0144-81B8-29EE837C6B1E}" destId="{C5FDE9F8-EEDE-214E-858C-491944A441A5}" srcOrd="0" destOrd="0" presId="urn:microsoft.com/office/officeart/2005/8/layout/orgChart1"/>
    <dgm:cxn modelId="{B3D6D2A6-9618-8244-8C94-47F975054A0C}" type="presOf" srcId="{1B44CECD-6A69-DB4D-B47A-3C07562997B8}" destId="{BE174EC1-013E-1C44-B9D4-F672C05EB158}" srcOrd="0" destOrd="0" presId="urn:microsoft.com/office/officeart/2005/8/layout/orgChart1"/>
    <dgm:cxn modelId="{B60C41AA-BCE8-2845-90CC-2460EFB7F634}" type="presOf" srcId="{3D6E9EBC-EDA4-E942-884F-E9D335013097}" destId="{4E719154-F190-6F4E-955E-F824D90AE1EA}" srcOrd="0" destOrd="0" presId="urn:microsoft.com/office/officeart/2005/8/layout/orgChart1"/>
    <dgm:cxn modelId="{70F544AD-D10E-1048-81BD-6378B8A02591}" srcId="{0367B918-AF8C-6D47-A2F3-7FE3EAB05788}" destId="{C58F529D-5E11-D94A-B0F7-0DA82655A144}" srcOrd="1" destOrd="0" parTransId="{3D6E9EBC-EDA4-E942-884F-E9D335013097}" sibTransId="{6ED7D1F4-4842-9546-B28F-B5E0141212D3}"/>
    <dgm:cxn modelId="{0BAFD6CE-C162-A844-B6B6-36DEDFE2D471}" srcId="{1B44CECD-6A69-DB4D-B47A-3C07562997B8}" destId="{C08E25AA-0D8B-4E49-B61F-F34929133FEF}" srcOrd="1" destOrd="0" parTransId="{EE3B3FD3-1AA2-044C-9D97-4C1C1E55549C}" sibTransId="{4A819E90-E682-F04C-BCA0-3AFAC9C7B3CD}"/>
    <dgm:cxn modelId="{9B01AAD1-8D32-964D-9DC0-1891097577BE}" type="presOf" srcId="{2264D627-2B52-1340-9FE7-2FBAA8FFA6F3}" destId="{032DC0B8-8BC3-BF4A-ABA2-171F1846D241}" srcOrd="0" destOrd="0" presId="urn:microsoft.com/office/officeart/2005/8/layout/orgChart1"/>
    <dgm:cxn modelId="{5B070BE0-8523-F34A-B8FA-FD4274C7792C}" type="presOf" srcId="{1B44CECD-6A69-DB4D-B47A-3C07562997B8}" destId="{E8ABEBC9-5C00-FB46-8BF6-CEB7E7D41319}" srcOrd="1" destOrd="0" presId="urn:microsoft.com/office/officeart/2005/8/layout/orgChart1"/>
    <dgm:cxn modelId="{CF2499E0-67E0-FC41-80F2-475BE9FA7E08}" type="presOf" srcId="{0367B918-AF8C-6D47-A2F3-7FE3EAB05788}" destId="{CA12186C-62E1-8845-A4E6-A28B6E3910B0}" srcOrd="1" destOrd="0" presId="urn:microsoft.com/office/officeart/2005/8/layout/orgChart1"/>
    <dgm:cxn modelId="{A4FB9EEB-AED4-1B4D-81B1-769DEE600D21}" type="presOf" srcId="{15BAAF03-D24B-AE46-9CED-2096B6B2B069}" destId="{5A699509-7695-D341-9D41-4EF4E68073EB}" srcOrd="0" destOrd="0" presId="urn:microsoft.com/office/officeart/2005/8/layout/orgChart1"/>
    <dgm:cxn modelId="{4DEF17F1-2DFC-5042-99B0-D28DC9733A02}" type="presOf" srcId="{48A04950-8146-6243-9EDB-0EEF952A665C}" destId="{B123DC58-EFB6-434A-9AF5-7E7CCA57D952}" srcOrd="0" destOrd="0" presId="urn:microsoft.com/office/officeart/2005/8/layout/orgChart1"/>
    <dgm:cxn modelId="{D9FA05FC-52D9-F342-9363-AE66F0AA3814}" srcId="{0367B918-AF8C-6D47-A2F3-7FE3EAB05788}" destId="{9A51F677-67DC-8C49-AEB6-6DCE5CA85FDD}" srcOrd="0" destOrd="0" parTransId="{9143C3FB-7B76-BC43-B26F-19F41186C7D6}" sibTransId="{A3E71610-9A70-5A4A-B2FB-AD9CA6C80EFD}"/>
    <dgm:cxn modelId="{BC6C9011-CC46-1D46-883F-1CDC0F4722A5}" type="presParOf" srcId="{4A9A310A-3996-D548-B341-85DEE40531A7}" destId="{E93E0C7F-1232-6044-8E04-C2416F65AE15}" srcOrd="0" destOrd="0" presId="urn:microsoft.com/office/officeart/2005/8/layout/orgChart1"/>
    <dgm:cxn modelId="{FD6870B1-B5B5-8342-A1B6-FB5CBE163834}" type="presParOf" srcId="{E93E0C7F-1232-6044-8E04-C2416F65AE15}" destId="{D5A01DD6-E898-0C48-91A9-32F2ABA610E5}" srcOrd="0" destOrd="0" presId="urn:microsoft.com/office/officeart/2005/8/layout/orgChart1"/>
    <dgm:cxn modelId="{2F8C3576-2C11-4749-BC4E-938E2B00BD8A}" type="presParOf" srcId="{D5A01DD6-E898-0C48-91A9-32F2ABA610E5}" destId="{BE174EC1-013E-1C44-B9D4-F672C05EB158}" srcOrd="0" destOrd="0" presId="urn:microsoft.com/office/officeart/2005/8/layout/orgChart1"/>
    <dgm:cxn modelId="{10FD626B-AF7F-BB47-B748-A8A126F993D7}" type="presParOf" srcId="{D5A01DD6-E898-0C48-91A9-32F2ABA610E5}" destId="{E8ABEBC9-5C00-FB46-8BF6-CEB7E7D41319}" srcOrd="1" destOrd="0" presId="urn:microsoft.com/office/officeart/2005/8/layout/orgChart1"/>
    <dgm:cxn modelId="{E8A09FFA-4C83-6F46-B2EC-58D0CA186046}" type="presParOf" srcId="{E93E0C7F-1232-6044-8E04-C2416F65AE15}" destId="{6D2E9D7F-C2FF-9942-A724-44490AD0F807}" srcOrd="1" destOrd="0" presId="urn:microsoft.com/office/officeart/2005/8/layout/orgChart1"/>
    <dgm:cxn modelId="{28A6A340-6E3A-AC4E-879B-25E61CD43610}" type="presParOf" srcId="{E93E0C7F-1232-6044-8E04-C2416F65AE15}" destId="{5BE13C0A-041E-3A4E-A87D-7D3702124594}" srcOrd="2" destOrd="0" presId="urn:microsoft.com/office/officeart/2005/8/layout/orgChart1"/>
    <dgm:cxn modelId="{7C40733A-A500-F646-B395-D20A138ABD0A}" type="presParOf" srcId="{5BE13C0A-041E-3A4E-A87D-7D3702124594}" destId="{B123DC58-EFB6-434A-9AF5-7E7CCA57D952}" srcOrd="0" destOrd="0" presId="urn:microsoft.com/office/officeart/2005/8/layout/orgChart1"/>
    <dgm:cxn modelId="{86F8F5F1-37C4-F248-8A84-D716B33A310C}" type="presParOf" srcId="{5BE13C0A-041E-3A4E-A87D-7D3702124594}" destId="{FE43E870-7CC9-544C-86A8-E22AB6D1644C}" srcOrd="1" destOrd="0" presId="urn:microsoft.com/office/officeart/2005/8/layout/orgChart1"/>
    <dgm:cxn modelId="{2B65D173-B1E6-FB4E-9089-BCC6AA5DE757}" type="presParOf" srcId="{FE43E870-7CC9-544C-86A8-E22AB6D1644C}" destId="{F3A4E154-B298-E64C-BB32-39E5C66F303B}" srcOrd="0" destOrd="0" presId="urn:microsoft.com/office/officeart/2005/8/layout/orgChart1"/>
    <dgm:cxn modelId="{DDD872E6-D8D3-AF42-8516-C7AC595670B1}" type="presParOf" srcId="{F3A4E154-B298-E64C-BB32-39E5C66F303B}" destId="{5A699509-7695-D341-9D41-4EF4E68073EB}" srcOrd="0" destOrd="0" presId="urn:microsoft.com/office/officeart/2005/8/layout/orgChart1"/>
    <dgm:cxn modelId="{8FE600F6-03AF-2143-969F-D654101441BD}" type="presParOf" srcId="{F3A4E154-B298-E64C-BB32-39E5C66F303B}" destId="{2E560E1A-5F2B-C240-9461-B508065A81F1}" srcOrd="1" destOrd="0" presId="urn:microsoft.com/office/officeart/2005/8/layout/orgChart1"/>
    <dgm:cxn modelId="{67EB696D-7D86-9946-8E4D-5E6E76CEBE9A}" type="presParOf" srcId="{FE43E870-7CC9-544C-86A8-E22AB6D1644C}" destId="{39D2A0FA-85FD-034F-A319-A1BAF4179769}" srcOrd="1" destOrd="0" presId="urn:microsoft.com/office/officeart/2005/8/layout/orgChart1"/>
    <dgm:cxn modelId="{9CF5E90A-12D1-6642-9C19-E2ADAA8FDDC8}" type="presParOf" srcId="{FE43E870-7CC9-544C-86A8-E22AB6D1644C}" destId="{38005505-7618-BF4D-B0F9-DA9BDD1BB581}" srcOrd="2" destOrd="0" presId="urn:microsoft.com/office/officeart/2005/8/layout/orgChart1"/>
    <dgm:cxn modelId="{7189D60D-8E44-EB49-84A3-9B67688A429F}" type="presParOf" srcId="{38005505-7618-BF4D-B0F9-DA9BDD1BB581}" destId="{4E914A1A-DB3A-A94F-8909-21B964D82491}" srcOrd="0" destOrd="0" presId="urn:microsoft.com/office/officeart/2005/8/layout/orgChart1"/>
    <dgm:cxn modelId="{0DFC27B0-2DDD-EF42-BD04-A1415BC02EA6}" type="presParOf" srcId="{38005505-7618-BF4D-B0F9-DA9BDD1BB581}" destId="{71F2BF50-4D77-2545-BAAE-4CF028FD1A60}" srcOrd="1" destOrd="0" presId="urn:microsoft.com/office/officeart/2005/8/layout/orgChart1"/>
    <dgm:cxn modelId="{18D8D963-226C-364B-BDDC-0781D4163FB9}" type="presParOf" srcId="{71F2BF50-4D77-2545-BAAE-4CF028FD1A60}" destId="{6E8FE67B-7B31-CB42-8259-439401F1E30B}" srcOrd="0" destOrd="0" presId="urn:microsoft.com/office/officeart/2005/8/layout/orgChart1"/>
    <dgm:cxn modelId="{629ED8C0-D775-6440-B7C6-F2964A6D0DDF}" type="presParOf" srcId="{6E8FE67B-7B31-CB42-8259-439401F1E30B}" destId="{032DC0B8-8BC3-BF4A-ABA2-171F1846D241}" srcOrd="0" destOrd="0" presId="urn:microsoft.com/office/officeart/2005/8/layout/orgChart1"/>
    <dgm:cxn modelId="{FB977DAF-E9B5-0243-91F6-13727282A557}" type="presParOf" srcId="{6E8FE67B-7B31-CB42-8259-439401F1E30B}" destId="{0E92E68F-E989-AE4C-81A0-961E962787BD}" srcOrd="1" destOrd="0" presId="urn:microsoft.com/office/officeart/2005/8/layout/orgChart1"/>
    <dgm:cxn modelId="{A0F4E0C1-D2F5-DA4C-B852-576462E762F8}" type="presParOf" srcId="{71F2BF50-4D77-2545-BAAE-4CF028FD1A60}" destId="{841ACCAE-87F6-B144-9BEA-E8C232B007F8}" srcOrd="1" destOrd="0" presId="urn:microsoft.com/office/officeart/2005/8/layout/orgChart1"/>
    <dgm:cxn modelId="{37248A12-51EE-4B4B-926C-95FA9717B9C9}" type="presParOf" srcId="{71F2BF50-4D77-2545-BAAE-4CF028FD1A60}" destId="{104F81E6-32C2-1545-82B5-A09B9D9E0A44}" srcOrd="2" destOrd="0" presId="urn:microsoft.com/office/officeart/2005/8/layout/orgChart1"/>
    <dgm:cxn modelId="{48984FC9-157B-F64E-965D-5F1F1E893969}" type="presParOf" srcId="{38005505-7618-BF4D-B0F9-DA9BDD1BB581}" destId="{C5FDE9F8-EEDE-214E-858C-491944A441A5}" srcOrd="2" destOrd="0" presId="urn:microsoft.com/office/officeart/2005/8/layout/orgChart1"/>
    <dgm:cxn modelId="{CCC6DE3C-A6F9-A34A-8328-EAE0F9A50EFE}" type="presParOf" srcId="{38005505-7618-BF4D-B0F9-DA9BDD1BB581}" destId="{971C9B4E-0A91-374F-AF08-85EBD3E4168A}" srcOrd="3" destOrd="0" presId="urn:microsoft.com/office/officeart/2005/8/layout/orgChart1"/>
    <dgm:cxn modelId="{E1BAF2D0-F158-6745-AEF8-F7E7525B17D7}" type="presParOf" srcId="{971C9B4E-0A91-374F-AF08-85EBD3E4168A}" destId="{A1CA0FBB-3CFC-714F-B09C-58CE1D5775AC}" srcOrd="0" destOrd="0" presId="urn:microsoft.com/office/officeart/2005/8/layout/orgChart1"/>
    <dgm:cxn modelId="{C0364E18-7210-E844-9B67-82901721CC81}" type="presParOf" srcId="{A1CA0FBB-3CFC-714F-B09C-58CE1D5775AC}" destId="{3688BB12-013B-8F49-BFF1-F2BA1FB019B0}" srcOrd="0" destOrd="0" presId="urn:microsoft.com/office/officeart/2005/8/layout/orgChart1"/>
    <dgm:cxn modelId="{3BC85BF7-E23E-294A-B352-16E1B104F143}" type="presParOf" srcId="{A1CA0FBB-3CFC-714F-B09C-58CE1D5775AC}" destId="{CA12186C-62E1-8845-A4E6-A28B6E3910B0}" srcOrd="1" destOrd="0" presId="urn:microsoft.com/office/officeart/2005/8/layout/orgChart1"/>
    <dgm:cxn modelId="{1224774E-17FA-9F41-8441-EB0D6A11848C}" type="presParOf" srcId="{971C9B4E-0A91-374F-AF08-85EBD3E4168A}" destId="{EC836132-E5EB-114C-BB77-A121EAC1A279}" srcOrd="1" destOrd="0" presId="urn:microsoft.com/office/officeart/2005/8/layout/orgChart1"/>
    <dgm:cxn modelId="{42ECC290-3C1F-6442-A5CD-3CFBB4662BA8}" type="presParOf" srcId="{971C9B4E-0A91-374F-AF08-85EBD3E4168A}" destId="{FC69E129-D6A7-8143-A337-12FD109DAA96}" srcOrd="2" destOrd="0" presId="urn:microsoft.com/office/officeart/2005/8/layout/orgChart1"/>
    <dgm:cxn modelId="{0558535C-476B-B144-9E67-DB2686895EB9}" type="presParOf" srcId="{FC69E129-D6A7-8143-A337-12FD109DAA96}" destId="{B87020DF-3E56-0746-927B-28FD9B92DA83}" srcOrd="0" destOrd="0" presId="urn:microsoft.com/office/officeart/2005/8/layout/orgChart1"/>
    <dgm:cxn modelId="{4229A75A-CF6E-A54D-8BFE-A9219787E9F3}" type="presParOf" srcId="{FC69E129-D6A7-8143-A337-12FD109DAA96}" destId="{8AC6F02A-C710-AA4E-8A53-CB27D31CB5FF}" srcOrd="1" destOrd="0" presId="urn:microsoft.com/office/officeart/2005/8/layout/orgChart1"/>
    <dgm:cxn modelId="{F58DAE77-1E92-2E44-803F-FD6F51F9AA9C}" type="presParOf" srcId="{8AC6F02A-C710-AA4E-8A53-CB27D31CB5FF}" destId="{EBC58B92-1C75-0A48-BFE6-74354DD0A8EC}" srcOrd="0" destOrd="0" presId="urn:microsoft.com/office/officeart/2005/8/layout/orgChart1"/>
    <dgm:cxn modelId="{E78DA563-1CF0-6B4A-90F7-24EDF40E870B}" type="presParOf" srcId="{EBC58B92-1C75-0A48-BFE6-74354DD0A8EC}" destId="{BFC9AA42-AD69-FE48-A116-03CF5258726A}" srcOrd="0" destOrd="0" presId="urn:microsoft.com/office/officeart/2005/8/layout/orgChart1"/>
    <dgm:cxn modelId="{F198462B-0C30-0A4B-8323-283432C0CA72}" type="presParOf" srcId="{EBC58B92-1C75-0A48-BFE6-74354DD0A8EC}" destId="{D1E03B9F-A464-174D-985E-54FAAFE19783}" srcOrd="1" destOrd="0" presId="urn:microsoft.com/office/officeart/2005/8/layout/orgChart1"/>
    <dgm:cxn modelId="{FD5638D4-A6DE-B04D-90A2-45023575025F}" type="presParOf" srcId="{8AC6F02A-C710-AA4E-8A53-CB27D31CB5FF}" destId="{9EAA5CD1-8018-9442-BC8B-86A0F409707D}" srcOrd="1" destOrd="0" presId="urn:microsoft.com/office/officeart/2005/8/layout/orgChart1"/>
    <dgm:cxn modelId="{3123C0BE-F004-7D46-ABF5-70B6B1264FAC}" type="presParOf" srcId="{8AC6F02A-C710-AA4E-8A53-CB27D31CB5FF}" destId="{E9344403-F7D3-0B48-BB6A-B44AA8315F87}" srcOrd="2" destOrd="0" presId="urn:microsoft.com/office/officeart/2005/8/layout/orgChart1"/>
    <dgm:cxn modelId="{92B1664D-A97E-F840-B24A-ACE2CB1CD7AE}" type="presParOf" srcId="{FC69E129-D6A7-8143-A337-12FD109DAA96}" destId="{4E719154-F190-6F4E-955E-F824D90AE1EA}" srcOrd="2" destOrd="0" presId="urn:microsoft.com/office/officeart/2005/8/layout/orgChart1"/>
    <dgm:cxn modelId="{781F2DDF-2C5B-1A42-85DF-D031B3219FE9}" type="presParOf" srcId="{FC69E129-D6A7-8143-A337-12FD109DAA96}" destId="{80269144-DFB4-DA45-BE7C-68D54985CCC3}" srcOrd="3" destOrd="0" presId="urn:microsoft.com/office/officeart/2005/8/layout/orgChart1"/>
    <dgm:cxn modelId="{169DF54A-5116-1C46-9FFC-EBD4E2E747FC}" type="presParOf" srcId="{80269144-DFB4-DA45-BE7C-68D54985CCC3}" destId="{6689CCAD-11B9-8142-9E28-5457A1826272}" srcOrd="0" destOrd="0" presId="urn:microsoft.com/office/officeart/2005/8/layout/orgChart1"/>
    <dgm:cxn modelId="{CC8AA825-B8E2-4546-AE08-DB502B53BEC4}" type="presParOf" srcId="{6689CCAD-11B9-8142-9E28-5457A1826272}" destId="{5D412978-BABC-BC4F-B8EB-ACC75CA51937}" srcOrd="0" destOrd="0" presId="urn:microsoft.com/office/officeart/2005/8/layout/orgChart1"/>
    <dgm:cxn modelId="{8332028D-B28A-A241-B78A-8543DB65F1D8}" type="presParOf" srcId="{6689CCAD-11B9-8142-9E28-5457A1826272}" destId="{494A36AC-2FB0-BF40-955A-FD53A8C1EB57}" srcOrd="1" destOrd="0" presId="urn:microsoft.com/office/officeart/2005/8/layout/orgChart1"/>
    <dgm:cxn modelId="{D799A6F3-4B91-3946-9644-D1D34D69CE0B}" type="presParOf" srcId="{80269144-DFB4-DA45-BE7C-68D54985CCC3}" destId="{EB401E9F-39BD-9F44-8486-3D7FACC268F1}" srcOrd="1" destOrd="0" presId="urn:microsoft.com/office/officeart/2005/8/layout/orgChart1"/>
    <dgm:cxn modelId="{76A21458-5705-7A44-AA98-19970F05E0A7}" type="presParOf" srcId="{80269144-DFB4-DA45-BE7C-68D54985CCC3}" destId="{03CB7F2A-188E-B34F-B2A1-2BFBBBFEBD92}" srcOrd="2" destOrd="0" presId="urn:microsoft.com/office/officeart/2005/8/layout/orgChart1"/>
    <dgm:cxn modelId="{F45FD95C-EA2B-2246-BCE3-9822E89D3C15}" type="presParOf" srcId="{5BE13C0A-041E-3A4E-A87D-7D3702124594}" destId="{8276B7A9-BAE7-5A4D-BE34-8BEEE95F10A3}" srcOrd="2" destOrd="0" presId="urn:microsoft.com/office/officeart/2005/8/layout/orgChart1"/>
    <dgm:cxn modelId="{F284A05D-A532-0146-9070-DBC956CF844F}" type="presParOf" srcId="{5BE13C0A-041E-3A4E-A87D-7D3702124594}" destId="{2551A0E0-43E1-024F-A4B8-9BD5A24499DA}" srcOrd="3" destOrd="0" presId="urn:microsoft.com/office/officeart/2005/8/layout/orgChart1"/>
    <dgm:cxn modelId="{E324BF29-A4E2-D749-B849-926EC4149B02}" type="presParOf" srcId="{2551A0E0-43E1-024F-A4B8-9BD5A24499DA}" destId="{8FD28F90-5F97-FD4C-957B-00EF3C24F371}" srcOrd="0" destOrd="0" presId="urn:microsoft.com/office/officeart/2005/8/layout/orgChart1"/>
    <dgm:cxn modelId="{EE10AFA5-B1E6-7142-B94F-6B01B4D37ACE}" type="presParOf" srcId="{8FD28F90-5F97-FD4C-957B-00EF3C24F371}" destId="{473858A5-6DFA-C747-ADD0-7FC2CC76F0A6}" srcOrd="0" destOrd="0" presId="urn:microsoft.com/office/officeart/2005/8/layout/orgChart1"/>
    <dgm:cxn modelId="{EBBE2AA6-2F78-E540-8BC4-2F6A2307E1CB}" type="presParOf" srcId="{8FD28F90-5F97-FD4C-957B-00EF3C24F371}" destId="{8310FF58-E2B3-9445-BEC9-4FF8923C992D}" srcOrd="1" destOrd="0" presId="urn:microsoft.com/office/officeart/2005/8/layout/orgChart1"/>
    <dgm:cxn modelId="{046A91AC-1B0B-554F-8541-05297BA3388D}" type="presParOf" srcId="{2551A0E0-43E1-024F-A4B8-9BD5A24499DA}" destId="{917D214D-CA0A-6C40-B2C9-0FCF7DAD91B2}" srcOrd="1" destOrd="0" presId="urn:microsoft.com/office/officeart/2005/8/layout/orgChart1"/>
    <dgm:cxn modelId="{E332C78D-5834-614B-BAC6-9E6EFECCD760}" type="presParOf" srcId="{2551A0E0-43E1-024F-A4B8-9BD5A24499DA}" destId="{1DEF79A8-2882-5747-A763-3AEA2F1592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Gulf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5291BAB6-B6C1-824B-AE86-015028409576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Western (40%)</a:t>
          </a:r>
        </a:p>
      </dgm:t>
    </dgm:pt>
    <dgm:pt modelId="{BA53C81E-B72C-D643-890A-202670E830EE}" type="parTrans" cxnId="{6FCAD5C4-8323-AF40-9BFA-5636F1E6049D}">
      <dgm:prSet/>
      <dgm:spPr/>
      <dgm:t>
        <a:bodyPr/>
        <a:lstStyle/>
        <a:p>
          <a:endParaRPr lang="en-US" sz="1800"/>
        </a:p>
      </dgm:t>
    </dgm:pt>
    <dgm:pt modelId="{5081329C-A713-D648-9174-7DABEA9A2462}" type="sibTrans" cxnId="{6FCAD5C4-8323-AF40-9BFA-5636F1E6049D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(18%)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(68%)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7902280D-2900-9540-AAB5-6B18BC11CF7E}">
      <dgm:prSet custT="1"/>
      <dgm:spPr>
        <a:solidFill>
          <a:srgbClr val="7030A0"/>
        </a:solidFill>
      </dgm:spPr>
      <dgm:t>
        <a:bodyPr/>
        <a:lstStyle/>
        <a:p>
          <a:r>
            <a:rPr lang="en-US" sz="1800" dirty="0"/>
            <a:t>Handline (21%)</a:t>
          </a:r>
        </a:p>
      </dgm:t>
    </dgm:pt>
    <dgm:pt modelId="{65900542-A216-1148-90E8-FC3440E02148}" type="parTrans" cxnId="{A4E98132-D7CE-C84E-B231-0B4F9F7C80C7}">
      <dgm:prSet/>
      <dgm:spPr/>
      <dgm:t>
        <a:bodyPr/>
        <a:lstStyle/>
        <a:p>
          <a:endParaRPr lang="en-US" sz="1800"/>
        </a:p>
      </dgm:t>
    </dgm:pt>
    <dgm:pt modelId="{1C36A8A8-EAD4-044A-8518-F1E11D5E65C9}" type="sibTrans" cxnId="{A4E98132-D7CE-C84E-B231-0B4F9F7C80C7}">
      <dgm:prSet/>
      <dgm:spPr/>
      <dgm:t>
        <a:bodyPr/>
        <a:lstStyle/>
        <a:p>
          <a:endParaRPr lang="en-US" sz="1800"/>
        </a:p>
      </dgm:t>
    </dgm:pt>
    <dgm:pt modelId="{60998C77-D962-0F49-813F-EA524B67968F}">
      <dgm:prSet custT="1"/>
      <dgm:spPr>
        <a:solidFill>
          <a:srgbClr val="7030A0"/>
        </a:solidFill>
      </dgm:spPr>
      <dgm:t>
        <a:bodyPr/>
        <a:lstStyle/>
        <a:p>
          <a:r>
            <a:rPr lang="en-US" sz="1800" dirty="0"/>
            <a:t>Gillnet (21%)</a:t>
          </a:r>
        </a:p>
      </dgm:t>
    </dgm:pt>
    <dgm:pt modelId="{D3D9630F-D8B5-B14A-8FE5-D91D1D2E79C8}" type="parTrans" cxnId="{089663A5-A158-0A47-91B3-1CAE1A43A06F}">
      <dgm:prSet/>
      <dgm:spPr/>
      <dgm:t>
        <a:bodyPr/>
        <a:lstStyle/>
        <a:p>
          <a:endParaRPr lang="en-US" sz="1800"/>
        </a:p>
      </dgm:t>
    </dgm:pt>
    <dgm:pt modelId="{994469E8-6E84-234E-ABB3-A45E6B905683}" type="sibTrans" cxnId="{089663A5-A158-0A47-91B3-1CAE1A43A06F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4472C4"/>
        </a:solidFill>
      </dgm:spPr>
      <dgm:t>
        <a:bodyPr/>
        <a:lstStyle/>
        <a:p>
          <a:r>
            <a:rPr lang="en-US" sz="1800" dirty="0"/>
            <a:t>Commercial (32%)</a:t>
          </a:r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42894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6CA18207-6AF1-0244-9E9D-2EEEE5228D59}" type="pres">
      <dgm:prSet presAssocID="{BA53C81E-B72C-D643-890A-202670E830EE}" presName="Name111" presStyleLbl="parChTrans1D3" presStyleIdx="0" presStyleCnt="1"/>
      <dgm:spPr/>
    </dgm:pt>
    <dgm:pt modelId="{3FBFEA0F-7F2C-E942-80A8-BDC417C55A93}" type="pres">
      <dgm:prSet presAssocID="{5291BAB6-B6C1-824B-AE86-015028409576}" presName="hierRoot3" presStyleCnt="0">
        <dgm:presLayoutVars>
          <dgm:hierBranch val="r"/>
        </dgm:presLayoutVars>
      </dgm:prSet>
      <dgm:spPr/>
    </dgm:pt>
    <dgm:pt modelId="{30CCFBDF-B579-AC40-AAA8-47F5D65C50DF}" type="pres">
      <dgm:prSet presAssocID="{5291BAB6-B6C1-824B-AE86-015028409576}" presName="rootComposite3" presStyleCnt="0"/>
      <dgm:spPr/>
    </dgm:pt>
    <dgm:pt modelId="{2FC756FE-8DB7-4C45-BDFA-57D261B6001E}" type="pres">
      <dgm:prSet presAssocID="{5291BAB6-B6C1-824B-AE86-015028409576}" presName="rootText3" presStyleLbl="asst2" presStyleIdx="0" presStyleCnt="3">
        <dgm:presLayoutVars>
          <dgm:chPref val="3"/>
        </dgm:presLayoutVars>
      </dgm:prSet>
      <dgm:spPr/>
    </dgm:pt>
    <dgm:pt modelId="{DF742E33-E664-E24F-A5C2-EF211B09D628}" type="pres">
      <dgm:prSet presAssocID="{5291BAB6-B6C1-824B-AE86-015028409576}" presName="rootConnector3" presStyleLbl="asst2" presStyleIdx="0" presStyleCnt="3"/>
      <dgm:spPr/>
    </dgm:pt>
    <dgm:pt modelId="{66E06976-80AA-9446-8871-B15FAAD4B119}" type="pres">
      <dgm:prSet presAssocID="{5291BAB6-B6C1-824B-AE86-015028409576}" presName="hierChild6" presStyleCnt="0"/>
      <dgm:spPr/>
    </dgm:pt>
    <dgm:pt modelId="{3E0C683B-2A6B-DC4D-9E08-D3262CD7FDC2}" type="pres">
      <dgm:prSet presAssocID="{5291BAB6-B6C1-824B-AE86-015028409576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0" presStyleCnt="4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1" presStyleCnt="3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1" presStyleCnt="3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1" presStyleCnt="4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2" presStyleCnt="3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2" presStyleCnt="3"/>
      <dgm:spPr/>
    </dgm:pt>
    <dgm:pt modelId="{EC836132-E5EB-114C-BB77-A121EAC1A279}" type="pres">
      <dgm:prSet presAssocID="{0367B918-AF8C-6D47-A2F3-7FE3EAB05788}" presName="hierChild6" presStyleCnt="0"/>
      <dgm:spPr/>
    </dgm:pt>
    <dgm:pt modelId="{1E9E24D6-51BE-7F47-9D49-8FAAAECF3615}" type="pres">
      <dgm:prSet presAssocID="{65900542-A216-1148-90E8-FC3440E02148}" presName="Name37" presStyleLbl="parChTrans1D4" presStyleIdx="2" presStyleCnt="4"/>
      <dgm:spPr/>
    </dgm:pt>
    <dgm:pt modelId="{32B63B62-A19F-4246-B586-97A8C14D2D46}" type="pres">
      <dgm:prSet presAssocID="{7902280D-2900-9540-AAB5-6B18BC11CF7E}" presName="hierRoot2" presStyleCnt="0">
        <dgm:presLayoutVars>
          <dgm:hierBranch val="init"/>
        </dgm:presLayoutVars>
      </dgm:prSet>
      <dgm:spPr/>
    </dgm:pt>
    <dgm:pt modelId="{272DA60E-ED0A-B14F-9DAC-35368F3A2916}" type="pres">
      <dgm:prSet presAssocID="{7902280D-2900-9540-AAB5-6B18BC11CF7E}" presName="rootComposite" presStyleCnt="0"/>
      <dgm:spPr/>
    </dgm:pt>
    <dgm:pt modelId="{450EC47E-4B61-0F4B-8A27-D406E94945D2}" type="pres">
      <dgm:prSet presAssocID="{7902280D-2900-9540-AAB5-6B18BC11CF7E}" presName="rootText" presStyleLbl="node4" presStyleIdx="0" presStyleCnt="2">
        <dgm:presLayoutVars>
          <dgm:chPref val="3"/>
        </dgm:presLayoutVars>
      </dgm:prSet>
      <dgm:spPr/>
    </dgm:pt>
    <dgm:pt modelId="{4152457C-8760-654F-9963-B47C8AD427BF}" type="pres">
      <dgm:prSet presAssocID="{7902280D-2900-9540-AAB5-6B18BC11CF7E}" presName="rootConnector" presStyleLbl="node4" presStyleIdx="0" presStyleCnt="2"/>
      <dgm:spPr/>
    </dgm:pt>
    <dgm:pt modelId="{BBF1093C-7392-3B47-9197-58C2F758A154}" type="pres">
      <dgm:prSet presAssocID="{7902280D-2900-9540-AAB5-6B18BC11CF7E}" presName="hierChild4" presStyleCnt="0"/>
      <dgm:spPr/>
    </dgm:pt>
    <dgm:pt modelId="{06858552-71AA-E241-A4F4-C4E7F6B93D0C}" type="pres">
      <dgm:prSet presAssocID="{7902280D-2900-9540-AAB5-6B18BC11CF7E}" presName="hierChild5" presStyleCnt="0"/>
      <dgm:spPr/>
    </dgm:pt>
    <dgm:pt modelId="{A3AE3A64-2C41-824E-B1E9-65657751F3DA}" type="pres">
      <dgm:prSet presAssocID="{D3D9630F-D8B5-B14A-8FE5-D91D1D2E79C8}" presName="Name37" presStyleLbl="parChTrans1D4" presStyleIdx="3" presStyleCnt="4"/>
      <dgm:spPr/>
    </dgm:pt>
    <dgm:pt modelId="{49711185-A5E2-A348-B2E8-503C4326B0FC}" type="pres">
      <dgm:prSet presAssocID="{60998C77-D962-0F49-813F-EA524B67968F}" presName="hierRoot2" presStyleCnt="0">
        <dgm:presLayoutVars>
          <dgm:hierBranch val="init"/>
        </dgm:presLayoutVars>
      </dgm:prSet>
      <dgm:spPr/>
    </dgm:pt>
    <dgm:pt modelId="{2F00570D-B1A3-6140-98DA-C2166C6AD9E0}" type="pres">
      <dgm:prSet presAssocID="{60998C77-D962-0F49-813F-EA524B67968F}" presName="rootComposite" presStyleCnt="0"/>
      <dgm:spPr/>
    </dgm:pt>
    <dgm:pt modelId="{CFECB67A-F44F-E64B-8D03-8EFBD7830906}" type="pres">
      <dgm:prSet presAssocID="{60998C77-D962-0F49-813F-EA524B67968F}" presName="rootText" presStyleLbl="node4" presStyleIdx="1" presStyleCnt="2">
        <dgm:presLayoutVars>
          <dgm:chPref val="3"/>
        </dgm:presLayoutVars>
      </dgm:prSet>
      <dgm:spPr/>
    </dgm:pt>
    <dgm:pt modelId="{227810D4-6859-3243-8406-D73E3F87CF8D}" type="pres">
      <dgm:prSet presAssocID="{60998C77-D962-0F49-813F-EA524B67968F}" presName="rootConnector" presStyleLbl="node4" presStyleIdx="1" presStyleCnt="2"/>
      <dgm:spPr/>
    </dgm:pt>
    <dgm:pt modelId="{5A473C3B-A56A-9E4F-AAA6-286B18F5712E}" type="pres">
      <dgm:prSet presAssocID="{60998C77-D962-0F49-813F-EA524B67968F}" presName="hierChild4" presStyleCnt="0"/>
      <dgm:spPr/>
    </dgm:pt>
    <dgm:pt modelId="{CE623B7C-97FF-9849-A35B-F9E90AF78D7B}" type="pres">
      <dgm:prSet presAssocID="{60998C77-D962-0F49-813F-EA524B67968F}" presName="hierChild5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 custScaleX="190487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5291BAB6-B6C1-824B-AE86-015028409576}" destId="{2264D627-2B52-1340-9FE7-2FBAA8FFA6F3}" srcOrd="0" destOrd="0" parTransId="{22CCAA83-D0B4-C64C-8B3A-F8B006A9E006}" sibTransId="{DD975C6C-7241-7146-BD29-2B0E95409CD6}"/>
    <dgm:cxn modelId="{1C68C617-A709-C84B-B08E-15345AD40C91}" srcId="{5291BAB6-B6C1-824B-AE86-015028409576}" destId="{0367B918-AF8C-6D47-A2F3-7FE3EAB05788}" srcOrd="1" destOrd="0" parTransId="{208977E1-CA60-0144-81B8-29EE837C6B1E}" sibTransId="{F3372EED-8D9E-3945-AB4A-B624B7BE717A}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A4E98132-D7CE-C84E-B231-0B4F9F7C80C7}" srcId="{0367B918-AF8C-6D47-A2F3-7FE3EAB05788}" destId="{7902280D-2900-9540-AAB5-6B18BC11CF7E}" srcOrd="0" destOrd="0" parTransId="{65900542-A216-1148-90E8-FC3440E02148}" sibTransId="{1C36A8A8-EAD4-044A-8518-F1E11D5E65C9}"/>
    <dgm:cxn modelId="{96631835-0AFE-424E-9EE8-6523719432FA}" type="presOf" srcId="{D3D9630F-D8B5-B14A-8FE5-D91D1D2E79C8}" destId="{A3AE3A64-2C41-824E-B1E9-65657751F3DA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A72F8E55-7789-6F46-824D-10A2ECAD2223}" type="presOf" srcId="{2264D627-2B52-1340-9FE7-2FBAA8FFA6F3}" destId="{0E92E68F-E989-AE4C-81A0-961E962787BD}" srcOrd="1" destOrd="0" presId="urn:microsoft.com/office/officeart/2005/8/layout/orgChart1"/>
    <dgm:cxn modelId="{E1A07058-BE9C-2044-BF8C-6BDA1A0A5C23}" type="presOf" srcId="{2264D627-2B52-1340-9FE7-2FBAA8FFA6F3}" destId="{032DC0B8-8BC3-BF4A-ABA2-171F1846D241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7C445767-F823-A749-A3D4-2C0171B2641B}" type="presOf" srcId="{7902280D-2900-9540-AAB5-6B18BC11CF7E}" destId="{4152457C-8760-654F-9963-B47C8AD427BF}" srcOrd="1" destOrd="0" presId="urn:microsoft.com/office/officeart/2005/8/layout/orgChart1"/>
    <dgm:cxn modelId="{8F2B3C68-347D-BC4E-8F39-079552FBF4DD}" type="presOf" srcId="{65900542-A216-1148-90E8-FC3440E02148}" destId="{1E9E24D6-51BE-7F47-9D49-8FAAAECF3615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90FB6F77-33CD-CF44-AD99-E1F95BA29E6E}" type="presOf" srcId="{60998C77-D962-0F49-813F-EA524B67968F}" destId="{CFECB67A-F44F-E64B-8D03-8EFBD7830906}" srcOrd="0" destOrd="0" presId="urn:microsoft.com/office/officeart/2005/8/layout/orgChart1"/>
    <dgm:cxn modelId="{AF23117F-D816-9643-9567-E0C6DDFFFC6C}" type="presOf" srcId="{BA53C81E-B72C-D643-890A-202670E830EE}" destId="{6CA18207-6AF1-0244-9E9D-2EEEE5228D59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1DBF168B-CE20-1D42-BCE9-43D2DAF62854}" type="presOf" srcId="{208977E1-CA60-0144-81B8-29EE837C6B1E}" destId="{C5FDE9F8-EEDE-214E-858C-491944A441A5}" srcOrd="0" destOrd="0" presId="urn:microsoft.com/office/officeart/2005/8/layout/orgChart1"/>
    <dgm:cxn modelId="{7760158C-FD49-2D45-9800-15D8FC681071}" type="presOf" srcId="{7902280D-2900-9540-AAB5-6B18BC11CF7E}" destId="{450EC47E-4B61-0F4B-8A27-D406E94945D2}" srcOrd="0" destOrd="0" presId="urn:microsoft.com/office/officeart/2005/8/layout/orgChart1"/>
    <dgm:cxn modelId="{B92FA48C-CF78-EF48-A7DE-CB11C67BBEE3}" type="presOf" srcId="{5291BAB6-B6C1-824B-AE86-015028409576}" destId="{2FC756FE-8DB7-4C45-BDFA-57D261B6001E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75509F9A-515B-0846-8F01-3B06FB58E892}" type="presOf" srcId="{0367B918-AF8C-6D47-A2F3-7FE3EAB05788}" destId="{3688BB12-013B-8F49-BFF1-F2BA1FB019B0}" srcOrd="0" destOrd="0" presId="urn:microsoft.com/office/officeart/2005/8/layout/orgChart1"/>
    <dgm:cxn modelId="{089663A5-A158-0A47-91B3-1CAE1A43A06F}" srcId="{0367B918-AF8C-6D47-A2F3-7FE3EAB05788}" destId="{60998C77-D962-0F49-813F-EA524B67968F}" srcOrd="1" destOrd="0" parTransId="{D3D9630F-D8B5-B14A-8FE5-D91D1D2E79C8}" sibTransId="{994469E8-6E84-234E-ABB3-A45E6B905683}"/>
    <dgm:cxn modelId="{0A28D1B3-7748-7448-9199-DFACEAA58403}" type="presOf" srcId="{5291BAB6-B6C1-824B-AE86-015028409576}" destId="{DF742E33-E664-E24F-A5C2-EF211B09D628}" srcOrd="1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228215BA-BCEF-3341-9212-3DC41A10524A}" type="presOf" srcId="{60998C77-D962-0F49-813F-EA524B67968F}" destId="{227810D4-6859-3243-8406-D73E3F87CF8D}" srcOrd="1" destOrd="0" presId="urn:microsoft.com/office/officeart/2005/8/layout/orgChart1"/>
    <dgm:cxn modelId="{DA9D50BF-8C61-2349-858B-DAD1FFDCCF89}" type="presOf" srcId="{0367B918-AF8C-6D47-A2F3-7FE3EAB05788}" destId="{CA12186C-62E1-8845-A4E6-A28B6E3910B0}" srcOrd="1" destOrd="0" presId="urn:microsoft.com/office/officeart/2005/8/layout/orgChart1"/>
    <dgm:cxn modelId="{6FCAD5C4-8323-AF40-9BFA-5636F1E6049D}" srcId="{6447E72A-C683-BD46-8E1D-2B05BB74CE10}" destId="{5291BAB6-B6C1-824B-AE86-015028409576}" srcOrd="0" destOrd="0" parTransId="{BA53C81E-B72C-D643-890A-202670E830EE}" sibTransId="{5081329C-A713-D648-9174-7DABEA9A2462}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24BD27F4-FBB1-A146-85D3-230548252283}" type="presOf" srcId="{22CCAA83-D0B4-C64C-8B3A-F8B006A9E006}" destId="{4E914A1A-DB3A-A94F-8909-21B964D8249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C6607086-C870-5543-9958-9FFD789D1302}" type="presParOf" srcId="{8A0C4B42-DCBA-B041-9CDC-E3CB72C84BA6}" destId="{6CA18207-6AF1-0244-9E9D-2EEEE5228D59}" srcOrd="0" destOrd="0" presId="urn:microsoft.com/office/officeart/2005/8/layout/orgChart1"/>
    <dgm:cxn modelId="{6F3FFE36-71BF-ED4A-8A72-0C25FE684D02}" type="presParOf" srcId="{8A0C4B42-DCBA-B041-9CDC-E3CB72C84BA6}" destId="{3FBFEA0F-7F2C-E942-80A8-BDC417C55A93}" srcOrd="1" destOrd="0" presId="urn:microsoft.com/office/officeart/2005/8/layout/orgChart1"/>
    <dgm:cxn modelId="{CF00999F-E7E1-8342-BBD6-F2901C6A3C93}" type="presParOf" srcId="{3FBFEA0F-7F2C-E942-80A8-BDC417C55A93}" destId="{30CCFBDF-B579-AC40-AAA8-47F5D65C50DF}" srcOrd="0" destOrd="0" presId="urn:microsoft.com/office/officeart/2005/8/layout/orgChart1"/>
    <dgm:cxn modelId="{B0D050EB-03FD-7F47-AF0E-9E04ABC647A0}" type="presParOf" srcId="{30CCFBDF-B579-AC40-AAA8-47F5D65C50DF}" destId="{2FC756FE-8DB7-4C45-BDFA-57D261B6001E}" srcOrd="0" destOrd="0" presId="urn:microsoft.com/office/officeart/2005/8/layout/orgChart1"/>
    <dgm:cxn modelId="{42817D8F-A479-FA4B-99B1-B313A699F616}" type="presParOf" srcId="{30CCFBDF-B579-AC40-AAA8-47F5D65C50DF}" destId="{DF742E33-E664-E24F-A5C2-EF211B09D628}" srcOrd="1" destOrd="0" presId="urn:microsoft.com/office/officeart/2005/8/layout/orgChart1"/>
    <dgm:cxn modelId="{9338AE03-4A3F-A24F-8F5F-35776DAFFA1A}" type="presParOf" srcId="{3FBFEA0F-7F2C-E942-80A8-BDC417C55A93}" destId="{66E06976-80AA-9446-8871-B15FAAD4B119}" srcOrd="1" destOrd="0" presId="urn:microsoft.com/office/officeart/2005/8/layout/orgChart1"/>
    <dgm:cxn modelId="{4CD3592C-BCEC-0546-8FAF-67A8600E422D}" type="presParOf" srcId="{3FBFEA0F-7F2C-E942-80A8-BDC417C55A93}" destId="{3E0C683B-2A6B-DC4D-9E08-D3262CD7FDC2}" srcOrd="2" destOrd="0" presId="urn:microsoft.com/office/officeart/2005/8/layout/orgChart1"/>
    <dgm:cxn modelId="{1A15E668-A106-3445-9063-105AF0CB4FDA}" type="presParOf" srcId="{3E0C683B-2A6B-DC4D-9E08-D3262CD7FDC2}" destId="{4E914A1A-DB3A-A94F-8909-21B964D82491}" srcOrd="0" destOrd="0" presId="urn:microsoft.com/office/officeart/2005/8/layout/orgChart1"/>
    <dgm:cxn modelId="{850D70D2-AC31-FC4E-A6BA-2FA70FE14DE1}" type="presParOf" srcId="{3E0C683B-2A6B-DC4D-9E08-D3262CD7FDC2}" destId="{71F2BF50-4D77-2545-BAAE-4CF028FD1A60}" srcOrd="1" destOrd="0" presId="urn:microsoft.com/office/officeart/2005/8/layout/orgChart1"/>
    <dgm:cxn modelId="{EDC55AAA-CEB2-0C48-A812-BBD9B2405544}" type="presParOf" srcId="{71F2BF50-4D77-2545-BAAE-4CF028FD1A60}" destId="{6E8FE67B-7B31-CB42-8259-439401F1E30B}" srcOrd="0" destOrd="0" presId="urn:microsoft.com/office/officeart/2005/8/layout/orgChart1"/>
    <dgm:cxn modelId="{2785CF7F-C776-D943-912E-C7ED4D7F8D7F}" type="presParOf" srcId="{6E8FE67B-7B31-CB42-8259-439401F1E30B}" destId="{032DC0B8-8BC3-BF4A-ABA2-171F1846D241}" srcOrd="0" destOrd="0" presId="urn:microsoft.com/office/officeart/2005/8/layout/orgChart1"/>
    <dgm:cxn modelId="{AD839028-7459-1944-BB06-BC7CB6345199}" type="presParOf" srcId="{6E8FE67B-7B31-CB42-8259-439401F1E30B}" destId="{0E92E68F-E989-AE4C-81A0-961E962787BD}" srcOrd="1" destOrd="0" presId="urn:microsoft.com/office/officeart/2005/8/layout/orgChart1"/>
    <dgm:cxn modelId="{219BF505-6C5C-804B-88B1-EC0E3356A01A}" type="presParOf" srcId="{71F2BF50-4D77-2545-BAAE-4CF028FD1A60}" destId="{841ACCAE-87F6-B144-9BEA-E8C232B007F8}" srcOrd="1" destOrd="0" presId="urn:microsoft.com/office/officeart/2005/8/layout/orgChart1"/>
    <dgm:cxn modelId="{C85A1C46-95DB-0143-AC29-B5F854EDA55F}" type="presParOf" srcId="{71F2BF50-4D77-2545-BAAE-4CF028FD1A60}" destId="{104F81E6-32C2-1545-82B5-A09B9D9E0A44}" srcOrd="2" destOrd="0" presId="urn:microsoft.com/office/officeart/2005/8/layout/orgChart1"/>
    <dgm:cxn modelId="{46CCB7AB-5EA9-BA4D-AC42-231375158EF5}" type="presParOf" srcId="{3E0C683B-2A6B-DC4D-9E08-D3262CD7FDC2}" destId="{C5FDE9F8-EEDE-214E-858C-491944A441A5}" srcOrd="2" destOrd="0" presId="urn:microsoft.com/office/officeart/2005/8/layout/orgChart1"/>
    <dgm:cxn modelId="{35EBC003-8DE6-314D-91BD-F0711241B576}" type="presParOf" srcId="{3E0C683B-2A6B-DC4D-9E08-D3262CD7FDC2}" destId="{971C9B4E-0A91-374F-AF08-85EBD3E4168A}" srcOrd="3" destOrd="0" presId="urn:microsoft.com/office/officeart/2005/8/layout/orgChart1"/>
    <dgm:cxn modelId="{7C923BE0-C876-BF4D-8F6B-DCAA5A4961BB}" type="presParOf" srcId="{971C9B4E-0A91-374F-AF08-85EBD3E4168A}" destId="{A1CA0FBB-3CFC-714F-B09C-58CE1D5775AC}" srcOrd="0" destOrd="0" presId="urn:microsoft.com/office/officeart/2005/8/layout/orgChart1"/>
    <dgm:cxn modelId="{5A2E773F-444E-5746-865C-55460ED3CAD1}" type="presParOf" srcId="{A1CA0FBB-3CFC-714F-B09C-58CE1D5775AC}" destId="{3688BB12-013B-8F49-BFF1-F2BA1FB019B0}" srcOrd="0" destOrd="0" presId="urn:microsoft.com/office/officeart/2005/8/layout/orgChart1"/>
    <dgm:cxn modelId="{BFB2C099-EBE8-6C4F-8EB8-91BE27A3E4D4}" type="presParOf" srcId="{A1CA0FBB-3CFC-714F-B09C-58CE1D5775AC}" destId="{CA12186C-62E1-8845-A4E6-A28B6E3910B0}" srcOrd="1" destOrd="0" presId="urn:microsoft.com/office/officeart/2005/8/layout/orgChart1"/>
    <dgm:cxn modelId="{6CE94E63-BE06-F749-8706-0CA673016CDB}" type="presParOf" srcId="{971C9B4E-0A91-374F-AF08-85EBD3E4168A}" destId="{EC836132-E5EB-114C-BB77-A121EAC1A279}" srcOrd="1" destOrd="0" presId="urn:microsoft.com/office/officeart/2005/8/layout/orgChart1"/>
    <dgm:cxn modelId="{1D16D782-0656-D74B-9226-76AE03A3944A}" type="presParOf" srcId="{EC836132-E5EB-114C-BB77-A121EAC1A279}" destId="{1E9E24D6-51BE-7F47-9D49-8FAAAECF3615}" srcOrd="0" destOrd="0" presId="urn:microsoft.com/office/officeart/2005/8/layout/orgChart1"/>
    <dgm:cxn modelId="{FC3932AB-235D-2446-81BF-A2BDC14FA973}" type="presParOf" srcId="{EC836132-E5EB-114C-BB77-A121EAC1A279}" destId="{32B63B62-A19F-4246-B586-97A8C14D2D46}" srcOrd="1" destOrd="0" presId="urn:microsoft.com/office/officeart/2005/8/layout/orgChart1"/>
    <dgm:cxn modelId="{6FE1CB2D-A061-4D4A-9891-FC60CE7070E4}" type="presParOf" srcId="{32B63B62-A19F-4246-B586-97A8C14D2D46}" destId="{272DA60E-ED0A-B14F-9DAC-35368F3A2916}" srcOrd="0" destOrd="0" presId="urn:microsoft.com/office/officeart/2005/8/layout/orgChart1"/>
    <dgm:cxn modelId="{05E60E12-AC13-1C41-8107-24A537446104}" type="presParOf" srcId="{272DA60E-ED0A-B14F-9DAC-35368F3A2916}" destId="{450EC47E-4B61-0F4B-8A27-D406E94945D2}" srcOrd="0" destOrd="0" presId="urn:microsoft.com/office/officeart/2005/8/layout/orgChart1"/>
    <dgm:cxn modelId="{7165CEC0-A1A0-2E48-A629-1949A6C40DFB}" type="presParOf" srcId="{272DA60E-ED0A-B14F-9DAC-35368F3A2916}" destId="{4152457C-8760-654F-9963-B47C8AD427BF}" srcOrd="1" destOrd="0" presId="urn:microsoft.com/office/officeart/2005/8/layout/orgChart1"/>
    <dgm:cxn modelId="{81C11B4A-A033-DC43-8B96-0432FADA1D16}" type="presParOf" srcId="{32B63B62-A19F-4246-B586-97A8C14D2D46}" destId="{BBF1093C-7392-3B47-9197-58C2F758A154}" srcOrd="1" destOrd="0" presId="urn:microsoft.com/office/officeart/2005/8/layout/orgChart1"/>
    <dgm:cxn modelId="{0C7558D5-21B2-2749-BEA6-BA9A002C0713}" type="presParOf" srcId="{32B63B62-A19F-4246-B586-97A8C14D2D46}" destId="{06858552-71AA-E241-A4F4-C4E7F6B93D0C}" srcOrd="2" destOrd="0" presId="urn:microsoft.com/office/officeart/2005/8/layout/orgChart1"/>
    <dgm:cxn modelId="{292CAC76-15C7-C74B-A933-DF0ED77DE230}" type="presParOf" srcId="{EC836132-E5EB-114C-BB77-A121EAC1A279}" destId="{A3AE3A64-2C41-824E-B1E9-65657751F3DA}" srcOrd="2" destOrd="0" presId="urn:microsoft.com/office/officeart/2005/8/layout/orgChart1"/>
    <dgm:cxn modelId="{181B84CC-5924-D04A-BD96-A122ECF6DA0F}" type="presParOf" srcId="{EC836132-E5EB-114C-BB77-A121EAC1A279}" destId="{49711185-A5E2-A348-B2E8-503C4326B0FC}" srcOrd="3" destOrd="0" presId="urn:microsoft.com/office/officeart/2005/8/layout/orgChart1"/>
    <dgm:cxn modelId="{075E3A4C-3334-9D42-AE11-8BA6379AE320}" type="presParOf" srcId="{49711185-A5E2-A348-B2E8-503C4326B0FC}" destId="{2F00570D-B1A3-6140-98DA-C2166C6AD9E0}" srcOrd="0" destOrd="0" presId="urn:microsoft.com/office/officeart/2005/8/layout/orgChart1"/>
    <dgm:cxn modelId="{058CBAB9-92D5-3C46-B733-803AA766CF47}" type="presParOf" srcId="{2F00570D-B1A3-6140-98DA-C2166C6AD9E0}" destId="{CFECB67A-F44F-E64B-8D03-8EFBD7830906}" srcOrd="0" destOrd="0" presId="urn:microsoft.com/office/officeart/2005/8/layout/orgChart1"/>
    <dgm:cxn modelId="{1F04C568-163D-5040-B296-1C0E453E2A87}" type="presParOf" srcId="{2F00570D-B1A3-6140-98DA-C2166C6AD9E0}" destId="{227810D4-6859-3243-8406-D73E3F87CF8D}" srcOrd="1" destOrd="0" presId="urn:microsoft.com/office/officeart/2005/8/layout/orgChart1"/>
    <dgm:cxn modelId="{5B8CB917-3261-6D45-9478-1157C724986A}" type="presParOf" srcId="{49711185-A5E2-A348-B2E8-503C4326B0FC}" destId="{5A473C3B-A56A-9E4F-AAA6-286B18F5712E}" srcOrd="1" destOrd="0" presId="urn:microsoft.com/office/officeart/2005/8/layout/orgChart1"/>
    <dgm:cxn modelId="{60F54AE3-D240-BB43-AFE1-3D3822DC9319}" type="presParOf" srcId="{49711185-A5E2-A348-B2E8-503C4326B0FC}" destId="{CE623B7C-97FF-9849-A35B-F9E90AF78D7B}" srcOrd="2" destOrd="0" presId="urn:microsoft.com/office/officeart/2005/8/layout/orgChart1"/>
    <dgm:cxn modelId="{FDD6FAB0-0347-1340-A043-F6E088E544DF}" type="presParOf" srcId="{971C9B4E-0A91-374F-AF08-85EBD3E4168A}" destId="{FC69E129-D6A7-8143-A337-12FD109DAA96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Atlantic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(23.04%)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 (76.96%)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9A51F677-67DC-8C49-AEB6-6DCE5CA85FDD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1 (60%)</a:t>
          </a:r>
        </a:p>
      </dgm:t>
    </dgm:pt>
    <dgm:pt modelId="{9143C3FB-7B76-BC43-B26F-19F41186C7D6}" type="parTrans" cxnId="{D9FA05FC-52D9-F342-9363-AE66F0AA3814}">
      <dgm:prSet/>
      <dgm:spPr/>
      <dgm:t>
        <a:bodyPr/>
        <a:lstStyle/>
        <a:p>
          <a:endParaRPr lang="en-US" sz="1800"/>
        </a:p>
      </dgm:t>
    </dgm:pt>
    <dgm:pt modelId="{A3E71610-9A70-5A4A-B2FB-AD9CA6C80EFD}" type="sibTrans" cxnId="{D9FA05FC-52D9-F342-9363-AE66F0AA3814}">
      <dgm:prSet/>
      <dgm:spPr/>
      <dgm:t>
        <a:bodyPr/>
        <a:lstStyle/>
        <a:p>
          <a:endParaRPr lang="en-US" sz="1800"/>
        </a:p>
      </dgm:t>
    </dgm:pt>
    <dgm:pt modelId="{C58F529D-5E11-D94A-B0F7-0DA82655A144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2 (40%)</a:t>
          </a:r>
        </a:p>
      </dgm:t>
    </dgm:pt>
    <dgm:pt modelId="{3D6E9EBC-EDA4-E942-884F-E9D335013097}" type="parTrans" cxnId="{70F544AD-D10E-1048-81BD-6378B8A02591}">
      <dgm:prSet/>
      <dgm:spPr/>
      <dgm:t>
        <a:bodyPr/>
        <a:lstStyle/>
        <a:p>
          <a:endParaRPr lang="en-US" sz="1800"/>
        </a:p>
      </dgm:t>
    </dgm:pt>
    <dgm:pt modelId="{6ED7D1F4-4842-9546-B28F-B5E0141212D3}" type="sibTrans" cxnId="{70F544AD-D10E-1048-81BD-6378B8A02591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(37.1%)</a:t>
          </a:r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C08E25AA-0D8B-4E49-B61F-F34929133FEF}" type="asst">
      <dgm:prSet/>
      <dgm:spPr/>
      <dgm:t>
        <a:bodyPr/>
        <a:lstStyle/>
        <a:p>
          <a:r>
            <a:rPr lang="en-US"/>
            <a:t>Recreational (62.9%)</a:t>
          </a:r>
          <a:endParaRPr lang="en-US" dirty="0"/>
        </a:p>
      </dgm:t>
    </dgm:pt>
    <dgm:pt modelId="{EE3B3FD3-1AA2-044C-9D97-4C1C1E55549C}" type="parTrans" cxnId="{0BAFD6CE-C162-A844-B6B6-36DEDFE2D471}">
      <dgm:prSet/>
      <dgm:spPr/>
      <dgm:t>
        <a:bodyPr/>
        <a:lstStyle/>
        <a:p>
          <a:endParaRPr lang="en-US"/>
        </a:p>
      </dgm:t>
    </dgm:pt>
    <dgm:pt modelId="{4A819E90-E682-F04C-BCA0-3AFAC9C7B3CD}" type="sibTrans" cxnId="{0BAFD6CE-C162-A844-B6B6-36DEDFE2D471}">
      <dgm:prSet/>
      <dgm:spPr/>
      <dgm:t>
        <a:bodyPr/>
        <a:lstStyle/>
        <a:p>
          <a:endParaRPr lang="en-US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5BE13C0A-041E-3A4E-A87D-7D3702124594}" type="pres">
      <dgm:prSet presAssocID="{1B44CECD-6A69-DB4D-B47A-3C07562997B8}" presName="hierChild3" presStyleCnt="0"/>
      <dgm:spPr/>
    </dgm:pt>
    <dgm:pt modelId="{B123DC58-EFB6-434A-9AF5-7E7CCA57D952}" type="pres">
      <dgm:prSet presAssocID="{48A04950-8146-6243-9EDB-0EEF952A665C}" presName="Name111" presStyleLbl="parChTrans1D2" presStyleIdx="0" presStyleCnt="2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1" presStyleIdx="0" presStyleCnt="6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1" presStyleIdx="0" presStyleCnt="6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4E914A1A-DB3A-A94F-8909-21B964D82491}" type="pres">
      <dgm:prSet presAssocID="{22CCAA83-D0B4-C64C-8B3A-F8B006A9E006}" presName="Name111" presStyleLbl="parChTrans1D3" presStyleIdx="0" presStyleCnt="2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1" presStyleIdx="1" presStyleCnt="6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1" presStyleIdx="1" presStyleCnt="6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3" presStyleIdx="1" presStyleCnt="2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1" presStyleIdx="2" presStyleCnt="6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1" presStyleIdx="2" presStyleCnt="6"/>
      <dgm:spPr/>
    </dgm:pt>
    <dgm:pt modelId="{EC836132-E5EB-114C-BB77-A121EAC1A279}" type="pres">
      <dgm:prSet presAssocID="{0367B918-AF8C-6D47-A2F3-7FE3EAB05788}" presName="hierChild6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B87020DF-3E56-0746-927B-28FD9B92DA83}" type="pres">
      <dgm:prSet presAssocID="{9143C3FB-7B76-BC43-B26F-19F41186C7D6}" presName="Name111" presStyleLbl="parChTrans1D4" presStyleIdx="0" presStyleCnt="2"/>
      <dgm:spPr/>
    </dgm:pt>
    <dgm:pt modelId="{8AC6F02A-C710-AA4E-8A53-CB27D31CB5FF}" type="pres">
      <dgm:prSet presAssocID="{9A51F677-67DC-8C49-AEB6-6DCE5CA85FDD}" presName="hierRoot3" presStyleCnt="0">
        <dgm:presLayoutVars>
          <dgm:hierBranch val="init"/>
        </dgm:presLayoutVars>
      </dgm:prSet>
      <dgm:spPr/>
    </dgm:pt>
    <dgm:pt modelId="{EBC58B92-1C75-0A48-BFE6-74354DD0A8EC}" type="pres">
      <dgm:prSet presAssocID="{9A51F677-67DC-8C49-AEB6-6DCE5CA85FDD}" presName="rootComposite3" presStyleCnt="0"/>
      <dgm:spPr/>
    </dgm:pt>
    <dgm:pt modelId="{BFC9AA42-AD69-FE48-A116-03CF5258726A}" type="pres">
      <dgm:prSet presAssocID="{9A51F677-67DC-8C49-AEB6-6DCE5CA85FDD}" presName="rootText3" presStyleLbl="asst1" presStyleIdx="3" presStyleCnt="6">
        <dgm:presLayoutVars>
          <dgm:chPref val="3"/>
        </dgm:presLayoutVars>
      </dgm:prSet>
      <dgm:spPr/>
    </dgm:pt>
    <dgm:pt modelId="{D1E03B9F-A464-174D-985E-54FAAFE19783}" type="pres">
      <dgm:prSet presAssocID="{9A51F677-67DC-8C49-AEB6-6DCE5CA85FDD}" presName="rootConnector3" presStyleLbl="asst1" presStyleIdx="3" presStyleCnt="6"/>
      <dgm:spPr/>
    </dgm:pt>
    <dgm:pt modelId="{9EAA5CD1-8018-9442-BC8B-86A0F409707D}" type="pres">
      <dgm:prSet presAssocID="{9A51F677-67DC-8C49-AEB6-6DCE5CA85FDD}" presName="hierChild6" presStyleCnt="0"/>
      <dgm:spPr/>
    </dgm:pt>
    <dgm:pt modelId="{E9344403-F7D3-0B48-BB6A-B44AA8315F87}" type="pres">
      <dgm:prSet presAssocID="{9A51F677-67DC-8C49-AEB6-6DCE5CA85FDD}" presName="hierChild7" presStyleCnt="0"/>
      <dgm:spPr/>
    </dgm:pt>
    <dgm:pt modelId="{4E719154-F190-6F4E-955E-F824D90AE1EA}" type="pres">
      <dgm:prSet presAssocID="{3D6E9EBC-EDA4-E942-884F-E9D335013097}" presName="Name111" presStyleLbl="parChTrans1D4" presStyleIdx="1" presStyleCnt="2"/>
      <dgm:spPr/>
    </dgm:pt>
    <dgm:pt modelId="{80269144-DFB4-DA45-BE7C-68D54985CCC3}" type="pres">
      <dgm:prSet presAssocID="{C58F529D-5E11-D94A-B0F7-0DA82655A144}" presName="hierRoot3" presStyleCnt="0">
        <dgm:presLayoutVars>
          <dgm:hierBranch val="init"/>
        </dgm:presLayoutVars>
      </dgm:prSet>
      <dgm:spPr/>
    </dgm:pt>
    <dgm:pt modelId="{6689CCAD-11B9-8142-9E28-5457A1826272}" type="pres">
      <dgm:prSet presAssocID="{C58F529D-5E11-D94A-B0F7-0DA82655A144}" presName="rootComposite3" presStyleCnt="0"/>
      <dgm:spPr/>
    </dgm:pt>
    <dgm:pt modelId="{5D412978-BABC-BC4F-B8EB-ACC75CA51937}" type="pres">
      <dgm:prSet presAssocID="{C58F529D-5E11-D94A-B0F7-0DA82655A144}" presName="rootText3" presStyleLbl="asst1" presStyleIdx="4" presStyleCnt="6">
        <dgm:presLayoutVars>
          <dgm:chPref val="3"/>
        </dgm:presLayoutVars>
      </dgm:prSet>
      <dgm:spPr/>
    </dgm:pt>
    <dgm:pt modelId="{494A36AC-2FB0-BF40-955A-FD53A8C1EB57}" type="pres">
      <dgm:prSet presAssocID="{C58F529D-5E11-D94A-B0F7-0DA82655A144}" presName="rootConnector3" presStyleLbl="asst1" presStyleIdx="4" presStyleCnt="6"/>
      <dgm:spPr/>
    </dgm:pt>
    <dgm:pt modelId="{EB401E9F-39BD-9F44-8486-3D7FACC268F1}" type="pres">
      <dgm:prSet presAssocID="{C58F529D-5E11-D94A-B0F7-0DA82655A144}" presName="hierChild6" presStyleCnt="0"/>
      <dgm:spPr/>
    </dgm:pt>
    <dgm:pt modelId="{03CB7F2A-188E-B34F-B2A1-2BFBBBFEBD92}" type="pres">
      <dgm:prSet presAssocID="{C58F529D-5E11-D94A-B0F7-0DA82655A144}" presName="hierChild7" presStyleCnt="0"/>
      <dgm:spPr/>
    </dgm:pt>
    <dgm:pt modelId="{8276B7A9-BAE7-5A4D-BE34-8BEEE95F10A3}" type="pres">
      <dgm:prSet presAssocID="{EE3B3FD3-1AA2-044C-9D97-4C1C1E55549C}" presName="Name111" presStyleLbl="parChTrans1D2" presStyleIdx="1" presStyleCnt="2"/>
      <dgm:spPr/>
    </dgm:pt>
    <dgm:pt modelId="{2551A0E0-43E1-024F-A4B8-9BD5A24499DA}" type="pres">
      <dgm:prSet presAssocID="{C08E25AA-0D8B-4E49-B61F-F34929133FEF}" presName="hierRoot3" presStyleCnt="0">
        <dgm:presLayoutVars>
          <dgm:hierBranch val="init"/>
        </dgm:presLayoutVars>
      </dgm:prSet>
      <dgm:spPr/>
    </dgm:pt>
    <dgm:pt modelId="{8FD28F90-5F97-FD4C-957B-00EF3C24F371}" type="pres">
      <dgm:prSet presAssocID="{C08E25AA-0D8B-4E49-B61F-F34929133FEF}" presName="rootComposite3" presStyleCnt="0"/>
      <dgm:spPr/>
    </dgm:pt>
    <dgm:pt modelId="{473858A5-6DFA-C747-ADD0-7FC2CC76F0A6}" type="pres">
      <dgm:prSet presAssocID="{C08E25AA-0D8B-4E49-B61F-F34929133FEF}" presName="rootText3" presStyleLbl="asst1" presStyleIdx="5" presStyleCnt="6">
        <dgm:presLayoutVars>
          <dgm:chPref val="3"/>
        </dgm:presLayoutVars>
      </dgm:prSet>
      <dgm:spPr/>
    </dgm:pt>
    <dgm:pt modelId="{8310FF58-E2B3-9445-BEC9-4FF8923C992D}" type="pres">
      <dgm:prSet presAssocID="{C08E25AA-0D8B-4E49-B61F-F34929133FEF}" presName="rootConnector3" presStyleLbl="asst1" presStyleIdx="5" presStyleCnt="6"/>
      <dgm:spPr/>
    </dgm:pt>
    <dgm:pt modelId="{917D214D-CA0A-6C40-B2C9-0FCF7DAD91B2}" type="pres">
      <dgm:prSet presAssocID="{C08E25AA-0D8B-4E49-B61F-F34929133FEF}" presName="hierChild6" presStyleCnt="0"/>
      <dgm:spPr/>
    </dgm:pt>
    <dgm:pt modelId="{1DEF79A8-2882-5747-A763-3AEA2F159229}" type="pres">
      <dgm:prSet presAssocID="{C08E25AA-0D8B-4E49-B61F-F34929133FEF}" presName="hierChild7" presStyleCnt="0"/>
      <dgm:spPr/>
    </dgm:pt>
  </dgm:ptLst>
  <dgm:cxnLst>
    <dgm:cxn modelId="{8DFFC30C-FA4A-9940-9D80-0AEE630760E6}" type="presOf" srcId="{2264D627-2B52-1340-9FE7-2FBAA8FFA6F3}" destId="{032DC0B8-8BC3-BF4A-ABA2-171F1846D241}" srcOrd="0" destOrd="0" presId="urn:microsoft.com/office/officeart/2005/8/layout/orgChart1"/>
    <dgm:cxn modelId="{F57C5A10-5F10-8043-910F-08F20C8C78C1}" srcId="{15BAAF03-D24B-AE46-9CED-2096B6B2B069}" destId="{2264D627-2B52-1340-9FE7-2FBAA8FFA6F3}" srcOrd="0" destOrd="0" parTransId="{22CCAA83-D0B4-C64C-8B3A-F8B006A9E006}" sibTransId="{DD975C6C-7241-7146-BD29-2B0E95409CD6}"/>
    <dgm:cxn modelId="{1C68C617-A709-C84B-B08E-15345AD40C91}" srcId="{15BAAF03-D24B-AE46-9CED-2096B6B2B069}" destId="{0367B918-AF8C-6D47-A2F3-7FE3EAB05788}" srcOrd="1" destOrd="0" parTransId="{208977E1-CA60-0144-81B8-29EE837C6B1E}" sibTransId="{F3372EED-8D9E-3945-AB4A-B624B7BE717A}"/>
    <dgm:cxn modelId="{FE52B119-985D-5941-9183-05B6C73C01A3}" type="presOf" srcId="{0367B918-AF8C-6D47-A2F3-7FE3EAB05788}" destId="{CA12186C-62E1-8845-A4E6-A28B6E3910B0}" srcOrd="1" destOrd="0" presId="urn:microsoft.com/office/officeart/2005/8/layout/orgChart1"/>
    <dgm:cxn modelId="{28B2381A-F54F-2947-921A-D4A335F1A2FB}" type="presOf" srcId="{C58F529D-5E11-D94A-B0F7-0DA82655A144}" destId="{494A36AC-2FB0-BF40-955A-FD53A8C1EB57}" srcOrd="1" destOrd="0" presId="urn:microsoft.com/office/officeart/2005/8/layout/orgChart1"/>
    <dgm:cxn modelId="{B86CC23E-439E-A24A-9C89-4E1BC0722884}" type="presOf" srcId="{15BAAF03-D24B-AE46-9CED-2096B6B2B069}" destId="{2E560E1A-5F2B-C240-9461-B508065A81F1}" srcOrd="1" destOrd="0" presId="urn:microsoft.com/office/officeart/2005/8/layout/orgChart1"/>
    <dgm:cxn modelId="{83285440-045C-EF4A-BFCC-03C2A271897F}" type="presOf" srcId="{22CCAA83-D0B4-C64C-8B3A-F8B006A9E006}" destId="{4E914A1A-DB3A-A94F-8909-21B964D82491}" srcOrd="0" destOrd="0" presId="urn:microsoft.com/office/officeart/2005/8/layout/orgChart1"/>
    <dgm:cxn modelId="{E8925344-92BC-4B44-BA34-7074D8FC09E6}" srcId="{1B44CECD-6A69-DB4D-B47A-3C07562997B8}" destId="{15BAAF03-D24B-AE46-9CED-2096B6B2B069}" srcOrd="0" destOrd="0" parTransId="{48A04950-8146-6243-9EDB-0EEF952A665C}" sibTransId="{228F3A31-514B-7840-9A31-EC7FF937D2E4}"/>
    <dgm:cxn modelId="{0BD06A44-6B9C-B24A-A9F0-C35FE3663B5E}" type="presOf" srcId="{C08E25AA-0D8B-4E49-B61F-F34929133FEF}" destId="{8310FF58-E2B3-9445-BEC9-4FF8923C992D}" srcOrd="1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35578265-FA00-2A4F-97D4-5175B2F61D7F}" type="presOf" srcId="{EE3B3FD3-1AA2-044C-9D97-4C1C1E55549C}" destId="{8276B7A9-BAE7-5A4D-BE34-8BEEE95F10A3}" srcOrd="0" destOrd="0" presId="urn:microsoft.com/office/officeart/2005/8/layout/orgChart1"/>
    <dgm:cxn modelId="{869ABF7B-A6DA-0E4D-A2EA-0FE35410C292}" type="presOf" srcId="{9143C3FB-7B76-BC43-B26F-19F41186C7D6}" destId="{B87020DF-3E56-0746-927B-28FD9B92DA83}" srcOrd="0" destOrd="0" presId="urn:microsoft.com/office/officeart/2005/8/layout/orgChart1"/>
    <dgm:cxn modelId="{3AD69486-9003-9849-BD2B-9F0B23CE09FE}" type="presOf" srcId="{9A51F677-67DC-8C49-AEB6-6DCE5CA85FDD}" destId="{D1E03B9F-A464-174D-985E-54FAAFE19783}" srcOrd="1" destOrd="0" presId="urn:microsoft.com/office/officeart/2005/8/layout/orgChart1"/>
    <dgm:cxn modelId="{1A4793A0-9CD2-F944-9EB1-AE0B139CE4CC}" type="presOf" srcId="{C08E25AA-0D8B-4E49-B61F-F34929133FEF}" destId="{473858A5-6DFA-C747-ADD0-7FC2CC76F0A6}" srcOrd="0" destOrd="0" presId="urn:microsoft.com/office/officeart/2005/8/layout/orgChart1"/>
    <dgm:cxn modelId="{0E82E4A5-3B26-5B4A-8A37-46313A016205}" type="presOf" srcId="{208977E1-CA60-0144-81B8-29EE837C6B1E}" destId="{C5FDE9F8-EEDE-214E-858C-491944A441A5}" srcOrd="0" destOrd="0" presId="urn:microsoft.com/office/officeart/2005/8/layout/orgChart1"/>
    <dgm:cxn modelId="{B3D6D2A6-9618-8244-8C94-47F975054A0C}" type="presOf" srcId="{1B44CECD-6A69-DB4D-B47A-3C07562997B8}" destId="{BE174EC1-013E-1C44-B9D4-F672C05EB158}" srcOrd="0" destOrd="0" presId="urn:microsoft.com/office/officeart/2005/8/layout/orgChart1"/>
    <dgm:cxn modelId="{70F544AD-D10E-1048-81BD-6378B8A02591}" srcId="{0367B918-AF8C-6D47-A2F3-7FE3EAB05788}" destId="{C58F529D-5E11-D94A-B0F7-0DA82655A144}" srcOrd="1" destOrd="0" parTransId="{3D6E9EBC-EDA4-E942-884F-E9D335013097}" sibTransId="{6ED7D1F4-4842-9546-B28F-B5E0141212D3}"/>
    <dgm:cxn modelId="{1E9B26AF-83AC-7040-AD55-5CDAB2415A46}" type="presOf" srcId="{C58F529D-5E11-D94A-B0F7-0DA82655A144}" destId="{5D412978-BABC-BC4F-B8EB-ACC75CA51937}" srcOrd="0" destOrd="0" presId="urn:microsoft.com/office/officeart/2005/8/layout/orgChart1"/>
    <dgm:cxn modelId="{7CF729B1-8D6A-F34C-8836-CCCCBA2A7AE5}" type="presOf" srcId="{3D6E9EBC-EDA4-E942-884F-E9D335013097}" destId="{4E719154-F190-6F4E-955E-F824D90AE1EA}" srcOrd="0" destOrd="0" presId="urn:microsoft.com/office/officeart/2005/8/layout/orgChart1"/>
    <dgm:cxn modelId="{D38377B2-442D-0840-B701-E399BD2D1520}" type="presOf" srcId="{0367B918-AF8C-6D47-A2F3-7FE3EAB05788}" destId="{3688BB12-013B-8F49-BFF1-F2BA1FB019B0}" srcOrd="0" destOrd="0" presId="urn:microsoft.com/office/officeart/2005/8/layout/orgChart1"/>
    <dgm:cxn modelId="{D821F8BD-9038-D34F-89B2-52D1FF4AC207}" type="presOf" srcId="{9A51F677-67DC-8C49-AEB6-6DCE5CA85FDD}" destId="{BFC9AA42-AD69-FE48-A116-03CF5258726A}" srcOrd="0" destOrd="0" presId="urn:microsoft.com/office/officeart/2005/8/layout/orgChart1"/>
    <dgm:cxn modelId="{490577C2-68A2-1D44-AD0F-44FDA4AF42EF}" type="presOf" srcId="{2264D627-2B52-1340-9FE7-2FBAA8FFA6F3}" destId="{0E92E68F-E989-AE4C-81A0-961E962787BD}" srcOrd="1" destOrd="0" presId="urn:microsoft.com/office/officeart/2005/8/layout/orgChart1"/>
    <dgm:cxn modelId="{0BAFD6CE-C162-A844-B6B6-36DEDFE2D471}" srcId="{1B44CECD-6A69-DB4D-B47A-3C07562997B8}" destId="{C08E25AA-0D8B-4E49-B61F-F34929133FEF}" srcOrd="1" destOrd="0" parTransId="{EE3B3FD3-1AA2-044C-9D97-4C1C1E55549C}" sibTransId="{4A819E90-E682-F04C-BCA0-3AFAC9C7B3CD}"/>
    <dgm:cxn modelId="{5B070BE0-8523-F34A-B8FA-FD4274C7792C}" type="presOf" srcId="{1B44CECD-6A69-DB4D-B47A-3C07562997B8}" destId="{E8ABEBC9-5C00-FB46-8BF6-CEB7E7D41319}" srcOrd="1" destOrd="0" presId="urn:microsoft.com/office/officeart/2005/8/layout/orgChart1"/>
    <dgm:cxn modelId="{A4FB9EEB-AED4-1B4D-81B1-769DEE600D21}" type="presOf" srcId="{15BAAF03-D24B-AE46-9CED-2096B6B2B069}" destId="{5A699509-7695-D341-9D41-4EF4E68073EB}" srcOrd="0" destOrd="0" presId="urn:microsoft.com/office/officeart/2005/8/layout/orgChart1"/>
    <dgm:cxn modelId="{4DEF17F1-2DFC-5042-99B0-D28DC9733A02}" type="presOf" srcId="{48A04950-8146-6243-9EDB-0EEF952A665C}" destId="{B123DC58-EFB6-434A-9AF5-7E7CCA57D952}" srcOrd="0" destOrd="0" presId="urn:microsoft.com/office/officeart/2005/8/layout/orgChart1"/>
    <dgm:cxn modelId="{D9FA05FC-52D9-F342-9363-AE66F0AA3814}" srcId="{0367B918-AF8C-6D47-A2F3-7FE3EAB05788}" destId="{9A51F677-67DC-8C49-AEB6-6DCE5CA85FDD}" srcOrd="0" destOrd="0" parTransId="{9143C3FB-7B76-BC43-B26F-19F41186C7D6}" sibTransId="{A3E71610-9A70-5A4A-B2FB-AD9CA6C80EFD}"/>
    <dgm:cxn modelId="{BC6C9011-CC46-1D46-883F-1CDC0F4722A5}" type="presParOf" srcId="{4A9A310A-3996-D548-B341-85DEE40531A7}" destId="{E93E0C7F-1232-6044-8E04-C2416F65AE15}" srcOrd="0" destOrd="0" presId="urn:microsoft.com/office/officeart/2005/8/layout/orgChart1"/>
    <dgm:cxn modelId="{FD6870B1-B5B5-8342-A1B6-FB5CBE163834}" type="presParOf" srcId="{E93E0C7F-1232-6044-8E04-C2416F65AE15}" destId="{D5A01DD6-E898-0C48-91A9-32F2ABA610E5}" srcOrd="0" destOrd="0" presId="urn:microsoft.com/office/officeart/2005/8/layout/orgChart1"/>
    <dgm:cxn modelId="{2F8C3576-2C11-4749-BC4E-938E2B00BD8A}" type="presParOf" srcId="{D5A01DD6-E898-0C48-91A9-32F2ABA610E5}" destId="{BE174EC1-013E-1C44-B9D4-F672C05EB158}" srcOrd="0" destOrd="0" presId="urn:microsoft.com/office/officeart/2005/8/layout/orgChart1"/>
    <dgm:cxn modelId="{10FD626B-AF7F-BB47-B748-A8A126F993D7}" type="presParOf" srcId="{D5A01DD6-E898-0C48-91A9-32F2ABA610E5}" destId="{E8ABEBC9-5C00-FB46-8BF6-CEB7E7D41319}" srcOrd="1" destOrd="0" presId="urn:microsoft.com/office/officeart/2005/8/layout/orgChart1"/>
    <dgm:cxn modelId="{E8A09FFA-4C83-6F46-B2EC-58D0CA186046}" type="presParOf" srcId="{E93E0C7F-1232-6044-8E04-C2416F65AE15}" destId="{6D2E9D7F-C2FF-9942-A724-44490AD0F807}" srcOrd="1" destOrd="0" presId="urn:microsoft.com/office/officeart/2005/8/layout/orgChart1"/>
    <dgm:cxn modelId="{28A6A340-6E3A-AC4E-879B-25E61CD43610}" type="presParOf" srcId="{E93E0C7F-1232-6044-8E04-C2416F65AE15}" destId="{5BE13C0A-041E-3A4E-A87D-7D3702124594}" srcOrd="2" destOrd="0" presId="urn:microsoft.com/office/officeart/2005/8/layout/orgChart1"/>
    <dgm:cxn modelId="{7C40733A-A500-F646-B395-D20A138ABD0A}" type="presParOf" srcId="{5BE13C0A-041E-3A4E-A87D-7D3702124594}" destId="{B123DC58-EFB6-434A-9AF5-7E7CCA57D952}" srcOrd="0" destOrd="0" presId="urn:microsoft.com/office/officeart/2005/8/layout/orgChart1"/>
    <dgm:cxn modelId="{86F8F5F1-37C4-F248-8A84-D716B33A310C}" type="presParOf" srcId="{5BE13C0A-041E-3A4E-A87D-7D3702124594}" destId="{FE43E870-7CC9-544C-86A8-E22AB6D1644C}" srcOrd="1" destOrd="0" presId="urn:microsoft.com/office/officeart/2005/8/layout/orgChart1"/>
    <dgm:cxn modelId="{2B65D173-B1E6-FB4E-9089-BCC6AA5DE757}" type="presParOf" srcId="{FE43E870-7CC9-544C-86A8-E22AB6D1644C}" destId="{F3A4E154-B298-E64C-BB32-39E5C66F303B}" srcOrd="0" destOrd="0" presId="urn:microsoft.com/office/officeart/2005/8/layout/orgChart1"/>
    <dgm:cxn modelId="{DDD872E6-D8D3-AF42-8516-C7AC595670B1}" type="presParOf" srcId="{F3A4E154-B298-E64C-BB32-39E5C66F303B}" destId="{5A699509-7695-D341-9D41-4EF4E68073EB}" srcOrd="0" destOrd="0" presId="urn:microsoft.com/office/officeart/2005/8/layout/orgChart1"/>
    <dgm:cxn modelId="{8FE600F6-03AF-2143-969F-D654101441BD}" type="presParOf" srcId="{F3A4E154-B298-E64C-BB32-39E5C66F303B}" destId="{2E560E1A-5F2B-C240-9461-B508065A81F1}" srcOrd="1" destOrd="0" presId="urn:microsoft.com/office/officeart/2005/8/layout/orgChart1"/>
    <dgm:cxn modelId="{67EB696D-7D86-9946-8E4D-5E6E76CEBE9A}" type="presParOf" srcId="{FE43E870-7CC9-544C-86A8-E22AB6D1644C}" destId="{39D2A0FA-85FD-034F-A319-A1BAF4179769}" srcOrd="1" destOrd="0" presId="urn:microsoft.com/office/officeart/2005/8/layout/orgChart1"/>
    <dgm:cxn modelId="{9CF5E90A-12D1-6642-9C19-E2ADAA8FDDC8}" type="presParOf" srcId="{FE43E870-7CC9-544C-86A8-E22AB6D1644C}" destId="{38005505-7618-BF4D-B0F9-DA9BDD1BB581}" srcOrd="2" destOrd="0" presId="urn:microsoft.com/office/officeart/2005/8/layout/orgChart1"/>
    <dgm:cxn modelId="{7189D60D-8E44-EB49-84A3-9B67688A429F}" type="presParOf" srcId="{38005505-7618-BF4D-B0F9-DA9BDD1BB581}" destId="{4E914A1A-DB3A-A94F-8909-21B964D82491}" srcOrd="0" destOrd="0" presId="urn:microsoft.com/office/officeart/2005/8/layout/orgChart1"/>
    <dgm:cxn modelId="{0DFC27B0-2DDD-EF42-BD04-A1415BC02EA6}" type="presParOf" srcId="{38005505-7618-BF4D-B0F9-DA9BDD1BB581}" destId="{71F2BF50-4D77-2545-BAAE-4CF028FD1A60}" srcOrd="1" destOrd="0" presId="urn:microsoft.com/office/officeart/2005/8/layout/orgChart1"/>
    <dgm:cxn modelId="{E6E0CA90-68EC-B040-BF95-99D54FF0935F}" type="presParOf" srcId="{71F2BF50-4D77-2545-BAAE-4CF028FD1A60}" destId="{6E8FE67B-7B31-CB42-8259-439401F1E30B}" srcOrd="0" destOrd="0" presId="urn:microsoft.com/office/officeart/2005/8/layout/orgChart1"/>
    <dgm:cxn modelId="{F6D03FFB-C332-2945-8D62-2C9FF55DF2D8}" type="presParOf" srcId="{6E8FE67B-7B31-CB42-8259-439401F1E30B}" destId="{032DC0B8-8BC3-BF4A-ABA2-171F1846D241}" srcOrd="0" destOrd="0" presId="urn:microsoft.com/office/officeart/2005/8/layout/orgChart1"/>
    <dgm:cxn modelId="{4C81E52A-5D5A-2342-8F68-392F2FA83B86}" type="presParOf" srcId="{6E8FE67B-7B31-CB42-8259-439401F1E30B}" destId="{0E92E68F-E989-AE4C-81A0-961E962787BD}" srcOrd="1" destOrd="0" presId="urn:microsoft.com/office/officeart/2005/8/layout/orgChart1"/>
    <dgm:cxn modelId="{C77703CC-9E31-9441-A421-D097DCC1328E}" type="presParOf" srcId="{71F2BF50-4D77-2545-BAAE-4CF028FD1A60}" destId="{841ACCAE-87F6-B144-9BEA-E8C232B007F8}" srcOrd="1" destOrd="0" presId="urn:microsoft.com/office/officeart/2005/8/layout/orgChart1"/>
    <dgm:cxn modelId="{90352783-D6E2-4640-BA68-C04CBED8DD50}" type="presParOf" srcId="{71F2BF50-4D77-2545-BAAE-4CF028FD1A60}" destId="{104F81E6-32C2-1545-82B5-A09B9D9E0A44}" srcOrd="2" destOrd="0" presId="urn:microsoft.com/office/officeart/2005/8/layout/orgChart1"/>
    <dgm:cxn modelId="{48984FC9-157B-F64E-965D-5F1F1E893969}" type="presParOf" srcId="{38005505-7618-BF4D-B0F9-DA9BDD1BB581}" destId="{C5FDE9F8-EEDE-214E-858C-491944A441A5}" srcOrd="2" destOrd="0" presId="urn:microsoft.com/office/officeart/2005/8/layout/orgChart1"/>
    <dgm:cxn modelId="{CCC6DE3C-A6F9-A34A-8328-EAE0F9A50EFE}" type="presParOf" srcId="{38005505-7618-BF4D-B0F9-DA9BDD1BB581}" destId="{971C9B4E-0A91-374F-AF08-85EBD3E4168A}" srcOrd="3" destOrd="0" presId="urn:microsoft.com/office/officeart/2005/8/layout/orgChart1"/>
    <dgm:cxn modelId="{F7CE608D-96DB-464D-AFBA-0C44F0A7BE47}" type="presParOf" srcId="{971C9B4E-0A91-374F-AF08-85EBD3E4168A}" destId="{A1CA0FBB-3CFC-714F-B09C-58CE1D5775AC}" srcOrd="0" destOrd="0" presId="urn:microsoft.com/office/officeart/2005/8/layout/orgChart1"/>
    <dgm:cxn modelId="{5A129F99-B963-6644-A6C5-D88F0FDEE94A}" type="presParOf" srcId="{A1CA0FBB-3CFC-714F-B09C-58CE1D5775AC}" destId="{3688BB12-013B-8F49-BFF1-F2BA1FB019B0}" srcOrd="0" destOrd="0" presId="urn:microsoft.com/office/officeart/2005/8/layout/orgChart1"/>
    <dgm:cxn modelId="{DD0EC8B5-A280-FC45-AFE1-79715B0DA9D5}" type="presParOf" srcId="{A1CA0FBB-3CFC-714F-B09C-58CE1D5775AC}" destId="{CA12186C-62E1-8845-A4E6-A28B6E3910B0}" srcOrd="1" destOrd="0" presId="urn:microsoft.com/office/officeart/2005/8/layout/orgChart1"/>
    <dgm:cxn modelId="{6B551BC6-548E-7E48-9D97-3F08754644BA}" type="presParOf" srcId="{971C9B4E-0A91-374F-AF08-85EBD3E4168A}" destId="{EC836132-E5EB-114C-BB77-A121EAC1A279}" srcOrd="1" destOrd="0" presId="urn:microsoft.com/office/officeart/2005/8/layout/orgChart1"/>
    <dgm:cxn modelId="{46D796F6-5418-A24C-9533-29E2CFE8CB46}" type="presParOf" srcId="{971C9B4E-0A91-374F-AF08-85EBD3E4168A}" destId="{FC69E129-D6A7-8143-A337-12FD109DAA96}" srcOrd="2" destOrd="0" presId="urn:microsoft.com/office/officeart/2005/8/layout/orgChart1"/>
    <dgm:cxn modelId="{0D7D1E43-DC65-B247-8E5A-06E60F2FF4B5}" type="presParOf" srcId="{FC69E129-D6A7-8143-A337-12FD109DAA96}" destId="{B87020DF-3E56-0746-927B-28FD9B92DA83}" srcOrd="0" destOrd="0" presId="urn:microsoft.com/office/officeart/2005/8/layout/orgChart1"/>
    <dgm:cxn modelId="{80F6BE77-88BE-7344-86A9-2C6884CF988E}" type="presParOf" srcId="{FC69E129-D6A7-8143-A337-12FD109DAA96}" destId="{8AC6F02A-C710-AA4E-8A53-CB27D31CB5FF}" srcOrd="1" destOrd="0" presId="urn:microsoft.com/office/officeart/2005/8/layout/orgChart1"/>
    <dgm:cxn modelId="{D5035EB1-748D-4F40-8511-3AC62ED55645}" type="presParOf" srcId="{8AC6F02A-C710-AA4E-8A53-CB27D31CB5FF}" destId="{EBC58B92-1C75-0A48-BFE6-74354DD0A8EC}" srcOrd="0" destOrd="0" presId="urn:microsoft.com/office/officeart/2005/8/layout/orgChart1"/>
    <dgm:cxn modelId="{25E85632-D0CD-8F45-A699-77E05B99582D}" type="presParOf" srcId="{EBC58B92-1C75-0A48-BFE6-74354DD0A8EC}" destId="{BFC9AA42-AD69-FE48-A116-03CF5258726A}" srcOrd="0" destOrd="0" presId="urn:microsoft.com/office/officeart/2005/8/layout/orgChart1"/>
    <dgm:cxn modelId="{32F7066B-4E96-0D45-8375-EE17AD974ACF}" type="presParOf" srcId="{EBC58B92-1C75-0A48-BFE6-74354DD0A8EC}" destId="{D1E03B9F-A464-174D-985E-54FAAFE19783}" srcOrd="1" destOrd="0" presId="urn:microsoft.com/office/officeart/2005/8/layout/orgChart1"/>
    <dgm:cxn modelId="{005FFE7F-216A-D54D-85C0-885A8122E1E1}" type="presParOf" srcId="{8AC6F02A-C710-AA4E-8A53-CB27D31CB5FF}" destId="{9EAA5CD1-8018-9442-BC8B-86A0F409707D}" srcOrd="1" destOrd="0" presId="urn:microsoft.com/office/officeart/2005/8/layout/orgChart1"/>
    <dgm:cxn modelId="{D274529B-42A6-6C45-838F-031F77975DC7}" type="presParOf" srcId="{8AC6F02A-C710-AA4E-8A53-CB27D31CB5FF}" destId="{E9344403-F7D3-0B48-BB6A-B44AA8315F87}" srcOrd="2" destOrd="0" presId="urn:microsoft.com/office/officeart/2005/8/layout/orgChart1"/>
    <dgm:cxn modelId="{93DC107B-BBD6-4344-8C29-3B2F72FD5122}" type="presParOf" srcId="{FC69E129-D6A7-8143-A337-12FD109DAA96}" destId="{4E719154-F190-6F4E-955E-F824D90AE1EA}" srcOrd="2" destOrd="0" presId="urn:microsoft.com/office/officeart/2005/8/layout/orgChart1"/>
    <dgm:cxn modelId="{22D08D66-B333-DC47-9B52-78AE6C4CEBFA}" type="presParOf" srcId="{FC69E129-D6A7-8143-A337-12FD109DAA96}" destId="{80269144-DFB4-DA45-BE7C-68D54985CCC3}" srcOrd="3" destOrd="0" presId="urn:microsoft.com/office/officeart/2005/8/layout/orgChart1"/>
    <dgm:cxn modelId="{53473F92-218F-7F48-AC57-2EF0CD54BDAF}" type="presParOf" srcId="{80269144-DFB4-DA45-BE7C-68D54985CCC3}" destId="{6689CCAD-11B9-8142-9E28-5457A1826272}" srcOrd="0" destOrd="0" presId="urn:microsoft.com/office/officeart/2005/8/layout/orgChart1"/>
    <dgm:cxn modelId="{3ACDA49C-D382-014C-B1FD-235C994E8BEB}" type="presParOf" srcId="{6689CCAD-11B9-8142-9E28-5457A1826272}" destId="{5D412978-BABC-BC4F-B8EB-ACC75CA51937}" srcOrd="0" destOrd="0" presId="urn:microsoft.com/office/officeart/2005/8/layout/orgChart1"/>
    <dgm:cxn modelId="{B19EF7D2-FF22-574A-A76C-9D749B19175D}" type="presParOf" srcId="{6689CCAD-11B9-8142-9E28-5457A1826272}" destId="{494A36AC-2FB0-BF40-955A-FD53A8C1EB57}" srcOrd="1" destOrd="0" presId="urn:microsoft.com/office/officeart/2005/8/layout/orgChart1"/>
    <dgm:cxn modelId="{0846B294-6733-C540-80EF-28083C962A2A}" type="presParOf" srcId="{80269144-DFB4-DA45-BE7C-68D54985CCC3}" destId="{EB401E9F-39BD-9F44-8486-3D7FACC268F1}" srcOrd="1" destOrd="0" presId="urn:microsoft.com/office/officeart/2005/8/layout/orgChart1"/>
    <dgm:cxn modelId="{3396B8A1-F220-1347-9E06-9309BE47C296}" type="presParOf" srcId="{80269144-DFB4-DA45-BE7C-68D54985CCC3}" destId="{03CB7F2A-188E-B34F-B2A1-2BFBBBFEBD92}" srcOrd="2" destOrd="0" presId="urn:microsoft.com/office/officeart/2005/8/layout/orgChart1"/>
    <dgm:cxn modelId="{F45FD95C-EA2B-2246-BCE3-9822E89D3C15}" type="presParOf" srcId="{5BE13C0A-041E-3A4E-A87D-7D3702124594}" destId="{8276B7A9-BAE7-5A4D-BE34-8BEEE95F10A3}" srcOrd="2" destOrd="0" presId="urn:microsoft.com/office/officeart/2005/8/layout/orgChart1"/>
    <dgm:cxn modelId="{F284A05D-A532-0146-9070-DBC956CF844F}" type="presParOf" srcId="{5BE13C0A-041E-3A4E-A87D-7D3702124594}" destId="{2551A0E0-43E1-024F-A4B8-9BD5A24499DA}" srcOrd="3" destOrd="0" presId="urn:microsoft.com/office/officeart/2005/8/layout/orgChart1"/>
    <dgm:cxn modelId="{E324BF29-A4E2-D749-B849-926EC4149B02}" type="presParOf" srcId="{2551A0E0-43E1-024F-A4B8-9BD5A24499DA}" destId="{8FD28F90-5F97-FD4C-957B-00EF3C24F371}" srcOrd="0" destOrd="0" presId="urn:microsoft.com/office/officeart/2005/8/layout/orgChart1"/>
    <dgm:cxn modelId="{EE10AFA5-B1E6-7142-B94F-6B01B4D37ACE}" type="presParOf" srcId="{8FD28F90-5F97-FD4C-957B-00EF3C24F371}" destId="{473858A5-6DFA-C747-ADD0-7FC2CC76F0A6}" srcOrd="0" destOrd="0" presId="urn:microsoft.com/office/officeart/2005/8/layout/orgChart1"/>
    <dgm:cxn modelId="{EBBE2AA6-2F78-E540-8BC4-2F6A2307E1CB}" type="presParOf" srcId="{8FD28F90-5F97-FD4C-957B-00EF3C24F371}" destId="{8310FF58-E2B3-9445-BEC9-4FF8923C992D}" srcOrd="1" destOrd="0" presId="urn:microsoft.com/office/officeart/2005/8/layout/orgChart1"/>
    <dgm:cxn modelId="{046A91AC-1B0B-554F-8541-05297BA3388D}" type="presParOf" srcId="{2551A0E0-43E1-024F-A4B8-9BD5A24499DA}" destId="{917D214D-CA0A-6C40-B2C9-0FCF7DAD91B2}" srcOrd="1" destOrd="0" presId="urn:microsoft.com/office/officeart/2005/8/layout/orgChart1"/>
    <dgm:cxn modelId="{E332C78D-5834-614B-BAC6-9E6EFECCD760}" type="presParOf" srcId="{2551A0E0-43E1-024F-A4B8-9BD5A24499DA}" destId="{1DEF79A8-2882-5747-A763-3AEA2F1592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63737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637370"/>
              </a:lnTo>
              <a:lnTo>
                <a:pt x="0" y="1637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118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24"/>
              </a:lnTo>
              <a:lnTo>
                <a:pt x="297736" y="118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740480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740480"/>
              </a:lnTo>
              <a:lnTo>
                <a:pt x="0" y="740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98%*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2%*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63221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632216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5073660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5073660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52910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52910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976362"/>
          <a:ext cx="266401" cy="182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304"/>
              </a:lnTo>
              <a:lnTo>
                <a:pt x="266401" y="182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976362"/>
          <a:ext cx="266401" cy="108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34"/>
              </a:lnTo>
              <a:lnTo>
                <a:pt x="266401" y="1087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715395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566422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566422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827390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827390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827390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827390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827390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3088357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3088357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3088357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3088357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4848028"/>
          <a:ext cx="1776010" cy="432538"/>
        </a:xfrm>
        <a:prstGeom prst="rect">
          <a:avLst/>
        </a:prstGeom>
        <a:solidFill>
          <a:srgbClr val="BF9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Individual Transferable Quota (ITQ)</a:t>
          </a:r>
        </a:p>
      </dsp:txBody>
      <dsp:txXfrm>
        <a:off x="9040518" y="4848028"/>
        <a:ext cx="1776010" cy="432538"/>
      </dsp:txXfrm>
    </dsp:sp>
    <dsp:sp modelId="{B6734A99-8241-C64D-9176-110278229A7E}">
      <dsp:nvSpPr>
        <dsp:cNvPr id="0" name=""/>
        <dsp:cNvSpPr/>
      </dsp:nvSpPr>
      <dsp:spPr>
        <a:xfrm>
          <a:off x="9040518" y="5619029"/>
          <a:ext cx="1776010" cy="363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Non-ITQ</a:t>
          </a:r>
        </a:p>
      </dsp:txBody>
      <dsp:txXfrm>
        <a:off x="9040518" y="5619029"/>
        <a:ext cx="1776010" cy="363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607741" y="504247"/>
          <a:ext cx="609173" cy="211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24"/>
              </a:lnTo>
              <a:lnTo>
                <a:pt x="609173" y="105724"/>
              </a:lnTo>
              <a:lnTo>
                <a:pt x="609173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3A64-2C41-824E-B1E9-65657751F3DA}">
      <dsp:nvSpPr>
        <dsp:cNvPr id="0" name=""/>
        <dsp:cNvSpPr/>
      </dsp:nvSpPr>
      <dsp:spPr>
        <a:xfrm>
          <a:off x="1061007" y="3579788"/>
          <a:ext cx="151034" cy="117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070"/>
              </a:lnTo>
              <a:lnTo>
                <a:pt x="151034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E24D6-51BE-7F47-9D49-8FAAAECF3615}">
      <dsp:nvSpPr>
        <dsp:cNvPr id="0" name=""/>
        <dsp:cNvSpPr/>
      </dsp:nvSpPr>
      <dsp:spPr>
        <a:xfrm>
          <a:off x="1061007" y="3579788"/>
          <a:ext cx="15103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5103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564456" y="2149992"/>
          <a:ext cx="760208" cy="1178070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1178070"/>
              </a:lnTo>
              <a:lnTo>
                <a:pt x="0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2324664" y="2149992"/>
          <a:ext cx="10572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0572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8207-6AF1-0244-9E9D-2EEEE5228D59}">
      <dsp:nvSpPr>
        <dsp:cNvPr id="0" name=""/>
        <dsp:cNvSpPr/>
      </dsp:nvSpPr>
      <dsp:spPr>
        <a:xfrm>
          <a:off x="1564456" y="2149992"/>
          <a:ext cx="760208" cy="463173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3290738" y="1435094"/>
          <a:ext cx="252273" cy="463173"/>
        </a:xfrm>
        <a:custGeom>
          <a:avLst/>
          <a:gdLst/>
          <a:ahLst/>
          <a:cxnLst/>
          <a:rect l="0" t="0" r="0" b="0"/>
          <a:pathLst>
            <a:path>
              <a:moveTo>
                <a:pt x="252273" y="0"/>
              </a:moveTo>
              <a:lnTo>
                <a:pt x="252273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3543011" y="504247"/>
          <a:ext cx="1064729" cy="211448"/>
        </a:xfrm>
        <a:custGeom>
          <a:avLst/>
          <a:gdLst/>
          <a:ahLst/>
          <a:cxnLst/>
          <a:rect l="0" t="0" r="0" b="0"/>
          <a:pathLst>
            <a:path>
              <a:moveTo>
                <a:pt x="1064729" y="0"/>
              </a:moveTo>
              <a:lnTo>
                <a:pt x="1064729" y="105724"/>
              </a:lnTo>
              <a:lnTo>
                <a:pt x="0" y="105724"/>
              </a:lnTo>
              <a:lnTo>
                <a:pt x="0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104291" y="798"/>
          <a:ext cx="1006898" cy="50344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Gulf catch</a:t>
          </a:r>
        </a:p>
      </dsp:txBody>
      <dsp:txXfrm>
        <a:off x="4104291" y="798"/>
        <a:ext cx="1006898" cy="503449"/>
      </dsp:txXfrm>
    </dsp:sp>
    <dsp:sp modelId="{85E9E0F9-B6A7-0E49-B964-C09C3893FC37}">
      <dsp:nvSpPr>
        <dsp:cNvPr id="0" name=""/>
        <dsp:cNvSpPr/>
      </dsp:nvSpPr>
      <dsp:spPr>
        <a:xfrm>
          <a:off x="3039562" y="715696"/>
          <a:ext cx="1006898" cy="71939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access permit</a:t>
          </a:r>
        </a:p>
      </dsp:txBody>
      <dsp:txXfrm>
        <a:off x="3039562" y="715696"/>
        <a:ext cx="1006898" cy="719398"/>
      </dsp:txXfrm>
    </dsp:sp>
    <dsp:sp modelId="{5A699509-7695-D341-9D41-4EF4E68073EB}">
      <dsp:nvSpPr>
        <dsp:cNvPr id="0" name=""/>
        <dsp:cNvSpPr/>
      </dsp:nvSpPr>
      <dsp:spPr>
        <a:xfrm>
          <a:off x="1358591" y="1646543"/>
          <a:ext cx="1932147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(32%)</a:t>
          </a:r>
        </a:p>
      </dsp:txBody>
      <dsp:txXfrm>
        <a:off x="1358591" y="1646543"/>
        <a:ext cx="1932147" cy="503449"/>
      </dsp:txXfrm>
    </dsp:sp>
    <dsp:sp modelId="{2FC756FE-8DB7-4C45-BDFA-57D261B6001E}">
      <dsp:nvSpPr>
        <dsp:cNvPr id="0" name=""/>
        <dsp:cNvSpPr/>
      </dsp:nvSpPr>
      <dsp:spPr>
        <a:xfrm>
          <a:off x="557558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Western (40%)</a:t>
          </a:r>
        </a:p>
      </dsp:txBody>
      <dsp:txXfrm>
        <a:off x="557558" y="2361441"/>
        <a:ext cx="1006898" cy="503449"/>
      </dsp:txXfrm>
    </dsp:sp>
    <dsp:sp modelId="{032DC0B8-8BC3-BF4A-ABA2-171F1846D241}">
      <dsp:nvSpPr>
        <dsp:cNvPr id="0" name=""/>
        <dsp:cNvSpPr/>
      </dsp:nvSpPr>
      <dsp:spPr>
        <a:xfrm>
          <a:off x="2430389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(18%)</a:t>
          </a:r>
        </a:p>
      </dsp:txBody>
      <dsp:txXfrm>
        <a:off x="2430389" y="2361441"/>
        <a:ext cx="1006898" cy="503449"/>
      </dsp:txXfrm>
    </dsp:sp>
    <dsp:sp modelId="{3688BB12-013B-8F49-BFF1-F2BA1FB019B0}">
      <dsp:nvSpPr>
        <dsp:cNvPr id="0" name=""/>
        <dsp:cNvSpPr/>
      </dsp:nvSpPr>
      <dsp:spPr>
        <a:xfrm>
          <a:off x="557558" y="3076338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</a:t>
          </a:r>
        </a:p>
      </dsp:txBody>
      <dsp:txXfrm>
        <a:off x="557558" y="3076338"/>
        <a:ext cx="1006898" cy="503449"/>
      </dsp:txXfrm>
    </dsp:sp>
    <dsp:sp modelId="{450EC47E-4B61-0F4B-8A27-D406E94945D2}">
      <dsp:nvSpPr>
        <dsp:cNvPr id="0" name=""/>
        <dsp:cNvSpPr/>
      </dsp:nvSpPr>
      <dsp:spPr>
        <a:xfrm>
          <a:off x="1212042" y="3791236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Handline (21%)</a:t>
          </a:r>
        </a:p>
      </dsp:txBody>
      <dsp:txXfrm>
        <a:off x="1212042" y="3791236"/>
        <a:ext cx="1006898" cy="503449"/>
      </dsp:txXfrm>
    </dsp:sp>
    <dsp:sp modelId="{CFECB67A-F44F-E64B-8D03-8EFBD7830906}">
      <dsp:nvSpPr>
        <dsp:cNvPr id="0" name=""/>
        <dsp:cNvSpPr/>
      </dsp:nvSpPr>
      <dsp:spPr>
        <a:xfrm>
          <a:off x="1212042" y="4506134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Gillnet (21%)</a:t>
          </a:r>
        </a:p>
      </dsp:txBody>
      <dsp:txXfrm>
        <a:off x="1212042" y="4506134"/>
        <a:ext cx="1006898" cy="503449"/>
      </dsp:txXfrm>
    </dsp:sp>
    <dsp:sp modelId="{8F77657B-E9D7-9E48-AFB2-A9FD394605DF}">
      <dsp:nvSpPr>
        <dsp:cNvPr id="0" name=""/>
        <dsp:cNvSpPr/>
      </dsp:nvSpPr>
      <dsp:spPr>
        <a:xfrm>
          <a:off x="4257909" y="715696"/>
          <a:ext cx="1918010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(68%)</a:t>
          </a:r>
        </a:p>
      </dsp:txBody>
      <dsp:txXfrm>
        <a:off x="4257909" y="715696"/>
        <a:ext cx="1918010" cy="503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6B7A9-BAE7-5A4D-BE34-8BEEE95F10A3}">
      <dsp:nvSpPr>
        <dsp:cNvPr id="0" name=""/>
        <dsp:cNvSpPr/>
      </dsp:nvSpPr>
      <dsp:spPr>
        <a:xfrm>
          <a:off x="4763948" y="181063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141808" y="621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19154-F190-6F4E-955E-F824D90AE1EA}">
      <dsp:nvSpPr>
        <dsp:cNvPr id="0" name=""/>
        <dsp:cNvSpPr/>
      </dsp:nvSpPr>
      <dsp:spPr>
        <a:xfrm>
          <a:off x="3129775" y="372842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141808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20DF-3E56-0746-927B-28FD9B92DA83}">
      <dsp:nvSpPr>
        <dsp:cNvPr id="0" name=""/>
        <dsp:cNvSpPr/>
      </dsp:nvSpPr>
      <dsp:spPr>
        <a:xfrm>
          <a:off x="2987967" y="372842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141808" y="0"/>
              </a:moveTo>
              <a:lnTo>
                <a:pt x="141808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495602" y="2769533"/>
          <a:ext cx="958894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958894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1353794" y="2769533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141808" y="0"/>
              </a:moveTo>
              <a:lnTo>
                <a:pt x="141808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2170880" y="1810638"/>
          <a:ext cx="2593067" cy="621255"/>
        </a:xfrm>
        <a:custGeom>
          <a:avLst/>
          <a:gdLst/>
          <a:ahLst/>
          <a:cxnLst/>
          <a:rect l="0" t="0" r="0" b="0"/>
          <a:pathLst>
            <a:path>
              <a:moveTo>
                <a:pt x="2593067" y="0"/>
              </a:moveTo>
              <a:lnTo>
                <a:pt x="2593067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088670" y="1135360"/>
          <a:ext cx="1350556" cy="67527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Atlantic catch</a:t>
          </a:r>
        </a:p>
      </dsp:txBody>
      <dsp:txXfrm>
        <a:off x="4088670" y="1135360"/>
        <a:ext cx="1350556" cy="675278"/>
      </dsp:txXfrm>
    </dsp:sp>
    <dsp:sp modelId="{5A699509-7695-D341-9D41-4EF4E68073EB}">
      <dsp:nvSpPr>
        <dsp:cNvPr id="0" name=""/>
        <dsp:cNvSpPr/>
      </dsp:nvSpPr>
      <dsp:spPr>
        <a:xfrm>
          <a:off x="820324" y="2094254"/>
          <a:ext cx="1350556" cy="675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(37.1%)</a:t>
          </a:r>
        </a:p>
      </dsp:txBody>
      <dsp:txXfrm>
        <a:off x="820324" y="2094254"/>
        <a:ext cx="1350556" cy="675278"/>
      </dsp:txXfrm>
    </dsp:sp>
    <dsp:sp modelId="{032DC0B8-8BC3-BF4A-ABA2-171F1846D241}">
      <dsp:nvSpPr>
        <dsp:cNvPr id="0" name=""/>
        <dsp:cNvSpPr/>
      </dsp:nvSpPr>
      <dsp:spPr>
        <a:xfrm>
          <a:off x="3237" y="3053149"/>
          <a:ext cx="1350556" cy="675278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(23.04%)</a:t>
          </a:r>
        </a:p>
      </dsp:txBody>
      <dsp:txXfrm>
        <a:off x="3237" y="3053149"/>
        <a:ext cx="1350556" cy="675278"/>
      </dsp:txXfrm>
    </dsp:sp>
    <dsp:sp modelId="{3688BB12-013B-8F49-BFF1-F2BA1FB019B0}">
      <dsp:nvSpPr>
        <dsp:cNvPr id="0" name=""/>
        <dsp:cNvSpPr/>
      </dsp:nvSpPr>
      <dsp:spPr>
        <a:xfrm>
          <a:off x="2454497" y="3053149"/>
          <a:ext cx="1350556" cy="675278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 (76.96%)</a:t>
          </a:r>
        </a:p>
      </dsp:txBody>
      <dsp:txXfrm>
        <a:off x="2454497" y="3053149"/>
        <a:ext cx="1350556" cy="675278"/>
      </dsp:txXfrm>
    </dsp:sp>
    <dsp:sp modelId="{BFC9AA42-AD69-FE48-A116-03CF5258726A}">
      <dsp:nvSpPr>
        <dsp:cNvPr id="0" name=""/>
        <dsp:cNvSpPr/>
      </dsp:nvSpPr>
      <dsp:spPr>
        <a:xfrm>
          <a:off x="1637410" y="4012044"/>
          <a:ext cx="1350556" cy="675278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1 (60%)</a:t>
          </a:r>
        </a:p>
      </dsp:txBody>
      <dsp:txXfrm>
        <a:off x="1637410" y="4012044"/>
        <a:ext cx="1350556" cy="675278"/>
      </dsp:txXfrm>
    </dsp:sp>
    <dsp:sp modelId="{5D412978-BABC-BC4F-B8EB-ACC75CA51937}">
      <dsp:nvSpPr>
        <dsp:cNvPr id="0" name=""/>
        <dsp:cNvSpPr/>
      </dsp:nvSpPr>
      <dsp:spPr>
        <a:xfrm>
          <a:off x="3271583" y="4012044"/>
          <a:ext cx="1350556" cy="675278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2 (40%)</a:t>
          </a:r>
        </a:p>
      </dsp:txBody>
      <dsp:txXfrm>
        <a:off x="3271583" y="4012044"/>
        <a:ext cx="1350556" cy="675278"/>
      </dsp:txXfrm>
    </dsp:sp>
    <dsp:sp modelId="{473858A5-6DFA-C747-ADD0-7FC2CC76F0A6}">
      <dsp:nvSpPr>
        <dsp:cNvPr id="0" name=""/>
        <dsp:cNvSpPr/>
      </dsp:nvSpPr>
      <dsp:spPr>
        <a:xfrm>
          <a:off x="4905756" y="2094254"/>
          <a:ext cx="1350556" cy="675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Recreational (62.9%)</a:t>
          </a:r>
          <a:endParaRPr lang="en-US" sz="2000" kern="1200" dirty="0"/>
        </a:p>
      </dsp:txBody>
      <dsp:txXfrm>
        <a:off x="4905756" y="2094254"/>
        <a:ext cx="1350556" cy="675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812886" y="590016"/>
          <a:ext cx="709873" cy="246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01"/>
              </a:lnTo>
              <a:lnTo>
                <a:pt x="709873" y="123201"/>
              </a:lnTo>
              <a:lnTo>
                <a:pt x="709873" y="246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3A64-2C41-824E-B1E9-65657751F3DA}">
      <dsp:nvSpPr>
        <dsp:cNvPr id="0" name=""/>
        <dsp:cNvSpPr/>
      </dsp:nvSpPr>
      <dsp:spPr>
        <a:xfrm>
          <a:off x="2099602" y="3340888"/>
          <a:ext cx="176001" cy="137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813"/>
              </a:lnTo>
              <a:lnTo>
                <a:pt x="176001" y="1372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E24D6-51BE-7F47-9D49-8FAAAECF3615}">
      <dsp:nvSpPr>
        <dsp:cNvPr id="0" name=""/>
        <dsp:cNvSpPr/>
      </dsp:nvSpPr>
      <dsp:spPr>
        <a:xfrm>
          <a:off x="2099602" y="3340888"/>
          <a:ext cx="176001" cy="539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738"/>
              </a:lnTo>
              <a:lnTo>
                <a:pt x="176001" y="539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389729" y="2507813"/>
          <a:ext cx="123201" cy="539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738"/>
              </a:lnTo>
              <a:lnTo>
                <a:pt x="123201" y="539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1266528" y="2507813"/>
          <a:ext cx="123201" cy="539738"/>
        </a:xfrm>
        <a:custGeom>
          <a:avLst/>
          <a:gdLst/>
          <a:ahLst/>
          <a:cxnLst/>
          <a:rect l="0" t="0" r="0" b="0"/>
          <a:pathLst>
            <a:path>
              <a:moveTo>
                <a:pt x="123201" y="0"/>
              </a:moveTo>
              <a:lnTo>
                <a:pt x="123201" y="539738"/>
              </a:lnTo>
              <a:lnTo>
                <a:pt x="0" y="539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8207-6AF1-0244-9E9D-2EEEE5228D59}">
      <dsp:nvSpPr>
        <dsp:cNvPr id="0" name=""/>
        <dsp:cNvSpPr/>
      </dsp:nvSpPr>
      <dsp:spPr>
        <a:xfrm>
          <a:off x="1976401" y="1674738"/>
          <a:ext cx="1595748" cy="539738"/>
        </a:xfrm>
        <a:custGeom>
          <a:avLst/>
          <a:gdLst/>
          <a:ahLst/>
          <a:cxnLst/>
          <a:rect l="0" t="0" r="0" b="0"/>
          <a:pathLst>
            <a:path>
              <a:moveTo>
                <a:pt x="1595748" y="0"/>
              </a:moveTo>
              <a:lnTo>
                <a:pt x="1595748" y="539738"/>
              </a:lnTo>
              <a:lnTo>
                <a:pt x="0" y="539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3572150" y="590016"/>
          <a:ext cx="1240735" cy="246402"/>
        </a:xfrm>
        <a:custGeom>
          <a:avLst/>
          <a:gdLst/>
          <a:ahLst/>
          <a:cxnLst/>
          <a:rect l="0" t="0" r="0" b="0"/>
          <a:pathLst>
            <a:path>
              <a:moveTo>
                <a:pt x="1240735" y="0"/>
              </a:moveTo>
              <a:lnTo>
                <a:pt x="1240735" y="123201"/>
              </a:lnTo>
              <a:lnTo>
                <a:pt x="0" y="123201"/>
              </a:lnTo>
              <a:lnTo>
                <a:pt x="0" y="246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226213" y="3344"/>
          <a:ext cx="1173344" cy="58667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Gulf catch</a:t>
          </a:r>
        </a:p>
      </dsp:txBody>
      <dsp:txXfrm>
        <a:off x="4226213" y="3344"/>
        <a:ext cx="1173344" cy="586672"/>
      </dsp:txXfrm>
    </dsp:sp>
    <dsp:sp modelId="{85E9E0F9-B6A7-0E49-B964-C09C3893FC37}">
      <dsp:nvSpPr>
        <dsp:cNvPr id="0" name=""/>
        <dsp:cNvSpPr/>
      </dsp:nvSpPr>
      <dsp:spPr>
        <a:xfrm>
          <a:off x="2985478" y="836419"/>
          <a:ext cx="1173344" cy="838319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(32%)</a:t>
          </a:r>
        </a:p>
      </dsp:txBody>
      <dsp:txXfrm>
        <a:off x="2985478" y="836419"/>
        <a:ext cx="1173344" cy="838319"/>
      </dsp:txXfrm>
    </dsp:sp>
    <dsp:sp modelId="{2FC756FE-8DB7-4C45-BDFA-57D261B6001E}">
      <dsp:nvSpPr>
        <dsp:cNvPr id="0" name=""/>
        <dsp:cNvSpPr/>
      </dsp:nvSpPr>
      <dsp:spPr>
        <a:xfrm>
          <a:off x="803057" y="1921141"/>
          <a:ext cx="1173344" cy="586672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Western (40%)</a:t>
          </a:r>
        </a:p>
      </dsp:txBody>
      <dsp:txXfrm>
        <a:off x="803057" y="1921141"/>
        <a:ext cx="1173344" cy="586672"/>
      </dsp:txXfrm>
    </dsp:sp>
    <dsp:sp modelId="{032DC0B8-8BC3-BF4A-ABA2-171F1846D241}">
      <dsp:nvSpPr>
        <dsp:cNvPr id="0" name=""/>
        <dsp:cNvSpPr/>
      </dsp:nvSpPr>
      <dsp:spPr>
        <a:xfrm>
          <a:off x="93183" y="2754215"/>
          <a:ext cx="1173344" cy="586672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(18%)</a:t>
          </a:r>
        </a:p>
      </dsp:txBody>
      <dsp:txXfrm>
        <a:off x="93183" y="2754215"/>
        <a:ext cx="1173344" cy="586672"/>
      </dsp:txXfrm>
    </dsp:sp>
    <dsp:sp modelId="{3688BB12-013B-8F49-BFF1-F2BA1FB019B0}">
      <dsp:nvSpPr>
        <dsp:cNvPr id="0" name=""/>
        <dsp:cNvSpPr/>
      </dsp:nvSpPr>
      <dsp:spPr>
        <a:xfrm>
          <a:off x="1512930" y="2754215"/>
          <a:ext cx="1173344" cy="586672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</a:t>
          </a:r>
        </a:p>
      </dsp:txBody>
      <dsp:txXfrm>
        <a:off x="1512930" y="2754215"/>
        <a:ext cx="1173344" cy="586672"/>
      </dsp:txXfrm>
    </dsp:sp>
    <dsp:sp modelId="{450EC47E-4B61-0F4B-8A27-D406E94945D2}">
      <dsp:nvSpPr>
        <dsp:cNvPr id="0" name=""/>
        <dsp:cNvSpPr/>
      </dsp:nvSpPr>
      <dsp:spPr>
        <a:xfrm>
          <a:off x="2275604" y="3587290"/>
          <a:ext cx="1173344" cy="58667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Handline (21%)</a:t>
          </a:r>
        </a:p>
      </dsp:txBody>
      <dsp:txXfrm>
        <a:off x="2275604" y="3587290"/>
        <a:ext cx="1173344" cy="586672"/>
      </dsp:txXfrm>
    </dsp:sp>
    <dsp:sp modelId="{CFECB67A-F44F-E64B-8D03-8EFBD7830906}">
      <dsp:nvSpPr>
        <dsp:cNvPr id="0" name=""/>
        <dsp:cNvSpPr/>
      </dsp:nvSpPr>
      <dsp:spPr>
        <a:xfrm>
          <a:off x="2275604" y="4420365"/>
          <a:ext cx="1173344" cy="58667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Gillnet (21%)</a:t>
          </a:r>
        </a:p>
      </dsp:txBody>
      <dsp:txXfrm>
        <a:off x="2275604" y="4420365"/>
        <a:ext cx="1173344" cy="586672"/>
      </dsp:txXfrm>
    </dsp:sp>
    <dsp:sp modelId="{8F77657B-E9D7-9E48-AFB2-A9FD394605DF}">
      <dsp:nvSpPr>
        <dsp:cNvPr id="0" name=""/>
        <dsp:cNvSpPr/>
      </dsp:nvSpPr>
      <dsp:spPr>
        <a:xfrm>
          <a:off x="4405225" y="836419"/>
          <a:ext cx="2235069" cy="586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(68%)</a:t>
          </a:r>
        </a:p>
      </dsp:txBody>
      <dsp:txXfrm>
        <a:off x="4405225" y="836419"/>
        <a:ext cx="2235069" cy="586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6B7A9-BAE7-5A4D-BE34-8BEEE95F10A3}">
      <dsp:nvSpPr>
        <dsp:cNvPr id="0" name=""/>
        <dsp:cNvSpPr/>
      </dsp:nvSpPr>
      <dsp:spPr>
        <a:xfrm>
          <a:off x="4763948" y="181063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141808" y="621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19154-F190-6F4E-955E-F824D90AE1EA}">
      <dsp:nvSpPr>
        <dsp:cNvPr id="0" name=""/>
        <dsp:cNvSpPr/>
      </dsp:nvSpPr>
      <dsp:spPr>
        <a:xfrm>
          <a:off x="3129775" y="372842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141808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20DF-3E56-0746-927B-28FD9B92DA83}">
      <dsp:nvSpPr>
        <dsp:cNvPr id="0" name=""/>
        <dsp:cNvSpPr/>
      </dsp:nvSpPr>
      <dsp:spPr>
        <a:xfrm>
          <a:off x="2987967" y="372842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141808" y="0"/>
              </a:moveTo>
              <a:lnTo>
                <a:pt x="141808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495602" y="2769533"/>
          <a:ext cx="958894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958894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1353794" y="2769533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141808" y="0"/>
              </a:moveTo>
              <a:lnTo>
                <a:pt x="141808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2170880" y="1810638"/>
          <a:ext cx="2593067" cy="621255"/>
        </a:xfrm>
        <a:custGeom>
          <a:avLst/>
          <a:gdLst/>
          <a:ahLst/>
          <a:cxnLst/>
          <a:rect l="0" t="0" r="0" b="0"/>
          <a:pathLst>
            <a:path>
              <a:moveTo>
                <a:pt x="2593067" y="0"/>
              </a:moveTo>
              <a:lnTo>
                <a:pt x="2593067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088670" y="1135360"/>
          <a:ext cx="1350556" cy="67527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Atlantic catch</a:t>
          </a:r>
        </a:p>
      </dsp:txBody>
      <dsp:txXfrm>
        <a:off x="4088670" y="1135360"/>
        <a:ext cx="1350556" cy="675278"/>
      </dsp:txXfrm>
    </dsp:sp>
    <dsp:sp modelId="{5A699509-7695-D341-9D41-4EF4E68073EB}">
      <dsp:nvSpPr>
        <dsp:cNvPr id="0" name=""/>
        <dsp:cNvSpPr/>
      </dsp:nvSpPr>
      <dsp:spPr>
        <a:xfrm>
          <a:off x="820324" y="2094254"/>
          <a:ext cx="1350556" cy="675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(37.1%)</a:t>
          </a:r>
        </a:p>
      </dsp:txBody>
      <dsp:txXfrm>
        <a:off x="820324" y="2094254"/>
        <a:ext cx="1350556" cy="675278"/>
      </dsp:txXfrm>
    </dsp:sp>
    <dsp:sp modelId="{032DC0B8-8BC3-BF4A-ABA2-171F1846D241}">
      <dsp:nvSpPr>
        <dsp:cNvPr id="0" name=""/>
        <dsp:cNvSpPr/>
      </dsp:nvSpPr>
      <dsp:spPr>
        <a:xfrm>
          <a:off x="3237" y="3053149"/>
          <a:ext cx="1350556" cy="675278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(23.04%)</a:t>
          </a:r>
        </a:p>
      </dsp:txBody>
      <dsp:txXfrm>
        <a:off x="3237" y="3053149"/>
        <a:ext cx="1350556" cy="675278"/>
      </dsp:txXfrm>
    </dsp:sp>
    <dsp:sp modelId="{3688BB12-013B-8F49-BFF1-F2BA1FB019B0}">
      <dsp:nvSpPr>
        <dsp:cNvPr id="0" name=""/>
        <dsp:cNvSpPr/>
      </dsp:nvSpPr>
      <dsp:spPr>
        <a:xfrm>
          <a:off x="2454497" y="3053149"/>
          <a:ext cx="1350556" cy="675278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 (76.96%)</a:t>
          </a:r>
        </a:p>
      </dsp:txBody>
      <dsp:txXfrm>
        <a:off x="2454497" y="3053149"/>
        <a:ext cx="1350556" cy="675278"/>
      </dsp:txXfrm>
    </dsp:sp>
    <dsp:sp modelId="{BFC9AA42-AD69-FE48-A116-03CF5258726A}">
      <dsp:nvSpPr>
        <dsp:cNvPr id="0" name=""/>
        <dsp:cNvSpPr/>
      </dsp:nvSpPr>
      <dsp:spPr>
        <a:xfrm>
          <a:off x="1637410" y="4012044"/>
          <a:ext cx="1350556" cy="675278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1 (60%)</a:t>
          </a:r>
        </a:p>
      </dsp:txBody>
      <dsp:txXfrm>
        <a:off x="1637410" y="4012044"/>
        <a:ext cx="1350556" cy="675278"/>
      </dsp:txXfrm>
    </dsp:sp>
    <dsp:sp modelId="{5D412978-BABC-BC4F-B8EB-ACC75CA51937}">
      <dsp:nvSpPr>
        <dsp:cNvPr id="0" name=""/>
        <dsp:cNvSpPr/>
      </dsp:nvSpPr>
      <dsp:spPr>
        <a:xfrm>
          <a:off x="3271583" y="4012044"/>
          <a:ext cx="1350556" cy="675278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2 (40%)</a:t>
          </a:r>
        </a:p>
      </dsp:txBody>
      <dsp:txXfrm>
        <a:off x="3271583" y="4012044"/>
        <a:ext cx="1350556" cy="675278"/>
      </dsp:txXfrm>
    </dsp:sp>
    <dsp:sp modelId="{473858A5-6DFA-C747-ADD0-7FC2CC76F0A6}">
      <dsp:nvSpPr>
        <dsp:cNvPr id="0" name=""/>
        <dsp:cNvSpPr/>
      </dsp:nvSpPr>
      <dsp:spPr>
        <a:xfrm>
          <a:off x="4905756" y="2094254"/>
          <a:ext cx="1350556" cy="675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Recreational (62.9%)</a:t>
          </a:r>
          <a:endParaRPr lang="en-US" sz="2000" kern="1200" dirty="0"/>
        </a:p>
      </dsp:txBody>
      <dsp:txXfrm>
        <a:off x="4905756" y="2094254"/>
        <a:ext cx="1350556" cy="675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E5AA-5F22-5944-8A17-247C1E323D7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9EC6-C869-1E47-BAF2-18653E3A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2F36B-09FA-056C-9F1D-EE32553E8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7444E6-4498-187A-795A-E0913EB92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B45AF-446B-3E0D-7D5D-919366473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BE16-AC0C-100A-5714-B758CD20D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www.federalregister.gov</a:t>
            </a:r>
            <a:r>
              <a:rPr lang="en-US" dirty="0"/>
              <a:t>/documents/2023/12/26/2023-28324/fisheries-of-the-exclusive-economic-zone-off-alaska-inseason-adjustment-to-the-2024-gulf-of-alaska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9967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118C4-B430-CE42-FC72-BE36D30E765E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8F97E-5BA8-A0D6-4705-F16928C72A32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CA4B3-AEF7-8005-C606-9982AA48963F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B960A-F563-0E30-A801-35888A53262B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A8008-B42B-B599-F10B-B7915962FFD2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FA734-D5B5-6659-C1AC-FBFA0291A74F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4B3-D779-552A-EEEE-D400C2D4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3BB3-3149-3CA5-27FD-D6239B82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BEF1-84C6-EC1B-F679-F39FDD02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39"/>
            <a:ext cx="11279590" cy="393871"/>
          </a:xfrm>
        </p:spPr>
        <p:txBody>
          <a:bodyPr>
            <a:normAutofit/>
          </a:bodyPr>
          <a:lstStyle/>
          <a:p>
            <a:r>
              <a:rPr lang="en-US" sz="2000" dirty="0"/>
              <a:t>Current </a:t>
            </a:r>
            <a:r>
              <a:rPr lang="en-US" sz="2000" dirty="0" err="1"/>
              <a:t>BSAIPacific</a:t>
            </a:r>
            <a:r>
              <a:rPr lang="en-US" sz="2000" dirty="0"/>
              <a:t> cod allocations with PCTC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8BA30-B27D-0F9B-2DD7-882DA9CE5787}"/>
              </a:ext>
            </a:extLst>
          </p:cNvPr>
          <p:cNvSpPr/>
          <p:nvPr/>
        </p:nvSpPr>
        <p:spPr>
          <a:xfrm>
            <a:off x="1606952" y="348146"/>
            <a:ext cx="1203767" cy="5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TAC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49A19-669A-FE8A-9C7D-B47DE30AD010}"/>
              </a:ext>
            </a:extLst>
          </p:cNvPr>
          <p:cNvSpPr/>
          <p:nvPr/>
        </p:nvSpPr>
        <p:spPr>
          <a:xfrm>
            <a:off x="1606951" y="1233088"/>
            <a:ext cx="1203767" cy="5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 TAC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8FE9E-46E8-8A2E-7223-706BD17D83A3}"/>
              </a:ext>
            </a:extLst>
          </p:cNvPr>
          <p:cNvSpPr/>
          <p:nvPr/>
        </p:nvSpPr>
        <p:spPr>
          <a:xfrm>
            <a:off x="-3857" y="856236"/>
            <a:ext cx="1203767" cy="83742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CDQ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10.7% of each TAC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0.7% to WACDA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32152-4075-066A-9D8D-FCB4509920B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153610" y="637513"/>
            <a:ext cx="453342" cy="21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A597DB-0425-E7FF-D18C-CA84C459FA3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144927" y="1435961"/>
            <a:ext cx="462024" cy="86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4A7706-8370-99A1-0432-F006F4221CE6}"/>
              </a:ext>
            </a:extLst>
          </p:cNvPr>
          <p:cNvSpPr/>
          <p:nvPr/>
        </p:nvSpPr>
        <p:spPr>
          <a:xfrm>
            <a:off x="3123715" y="440742"/>
            <a:ext cx="1203767" cy="1081713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BSAI non-CDQ TAC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F37F4-329F-3C84-8227-90BDEA494047}"/>
              </a:ext>
            </a:extLst>
          </p:cNvPr>
          <p:cNvCxnSpPr>
            <a:cxnSpLocks/>
          </p:cNvCxnSpPr>
          <p:nvPr/>
        </p:nvCxnSpPr>
        <p:spPr>
          <a:xfrm>
            <a:off x="2810719" y="570044"/>
            <a:ext cx="310830" cy="21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35067-23F6-A96B-62B2-C8DBF0B55FC2}"/>
              </a:ext>
            </a:extLst>
          </p:cNvPr>
          <p:cNvCxnSpPr>
            <a:cxnSpLocks/>
          </p:cNvCxnSpPr>
          <p:nvPr/>
        </p:nvCxnSpPr>
        <p:spPr>
          <a:xfrm flipV="1">
            <a:off x="2822415" y="1233088"/>
            <a:ext cx="299134" cy="289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050F4-BD74-4EC3-955D-F14A7A351933}"/>
              </a:ext>
            </a:extLst>
          </p:cNvPr>
          <p:cNvSpPr/>
          <p:nvPr/>
        </p:nvSpPr>
        <p:spPr>
          <a:xfrm>
            <a:off x="4835267" y="5477566"/>
            <a:ext cx="772941" cy="937537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LLP Quota share (LLP QS)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77.5%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FDF5F0-4BCE-41D6-75B6-8DD9DA1EF6B2}"/>
              </a:ext>
            </a:extLst>
          </p:cNvPr>
          <p:cNvSpPr/>
          <p:nvPr/>
        </p:nvSpPr>
        <p:spPr>
          <a:xfrm>
            <a:off x="5712528" y="5477566"/>
            <a:ext cx="857874" cy="94397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Processor Quota share (PQS)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22.5%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64AE8-9537-FDF5-9907-84735BDDE497}"/>
              </a:ext>
            </a:extLst>
          </p:cNvPr>
          <p:cNvCxnSpPr>
            <a:cxnSpLocks/>
          </p:cNvCxnSpPr>
          <p:nvPr/>
        </p:nvCxnSpPr>
        <p:spPr>
          <a:xfrm>
            <a:off x="5134959" y="4003061"/>
            <a:ext cx="173558" cy="33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B5A4F4-32B1-1232-5176-7E546BA5937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851536" y="3549203"/>
            <a:ext cx="2011060" cy="11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35671-DD9B-4C36-C990-4433785ABB49}"/>
              </a:ext>
            </a:extLst>
          </p:cNvPr>
          <p:cNvSpPr/>
          <p:nvPr/>
        </p:nvSpPr>
        <p:spPr>
          <a:xfrm>
            <a:off x="5146622" y="4313968"/>
            <a:ext cx="1203768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1/20-4/1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AC1AE1-108D-2815-7527-C11973F074D9}"/>
              </a:ext>
            </a:extLst>
          </p:cNvPr>
          <p:cNvCxnSpPr>
            <a:cxnSpLocks/>
          </p:cNvCxnSpPr>
          <p:nvPr/>
        </p:nvCxnSpPr>
        <p:spPr>
          <a:xfrm>
            <a:off x="4312413" y="556219"/>
            <a:ext cx="764172" cy="12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A64843-7A0B-D62A-4A4C-5BEE56A270ED}"/>
              </a:ext>
            </a:extLst>
          </p:cNvPr>
          <p:cNvSpPr/>
          <p:nvPr/>
        </p:nvSpPr>
        <p:spPr>
          <a:xfrm>
            <a:off x="7862596" y="3378402"/>
            <a:ext cx="1654700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6/10-11/1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983BB4-C6AA-29F5-53DD-7C14DD979F5F}"/>
              </a:ext>
            </a:extLst>
          </p:cNvPr>
          <p:cNvCxnSpPr>
            <a:cxnSpLocks/>
          </p:cNvCxnSpPr>
          <p:nvPr/>
        </p:nvCxnSpPr>
        <p:spPr>
          <a:xfrm flipH="1">
            <a:off x="946712" y="1522455"/>
            <a:ext cx="2174837" cy="688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3D19D-6C03-9CE0-C429-C420F47AE998}"/>
              </a:ext>
            </a:extLst>
          </p:cNvPr>
          <p:cNvSpPr/>
          <p:nvPr/>
        </p:nvSpPr>
        <p:spPr>
          <a:xfrm>
            <a:off x="6556082" y="4329818"/>
            <a:ext cx="1289667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4/1-6/10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0F450D-B3CE-CC6D-9C15-70422D7DF5B0}"/>
              </a:ext>
            </a:extLst>
          </p:cNvPr>
          <p:cNvSpPr/>
          <p:nvPr/>
        </p:nvSpPr>
        <p:spPr>
          <a:xfrm>
            <a:off x="6664799" y="5469263"/>
            <a:ext cx="506070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LLP QS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8709BF-437E-2B28-2A10-B77A04D7E7F1}"/>
              </a:ext>
            </a:extLst>
          </p:cNvPr>
          <p:cNvSpPr/>
          <p:nvPr/>
        </p:nvSpPr>
        <p:spPr>
          <a:xfrm>
            <a:off x="7265266" y="5469263"/>
            <a:ext cx="44060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PQS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84D19E-BC2A-7368-5E7D-707C9E1BEA9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03991" y="4912458"/>
            <a:ext cx="37474" cy="56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B1CD6-EF0C-D75D-63E5-384DA9180D52}"/>
              </a:ext>
            </a:extLst>
          </p:cNvPr>
          <p:cNvCxnSpPr>
            <a:cxnSpLocks/>
          </p:cNvCxnSpPr>
          <p:nvPr/>
        </p:nvCxnSpPr>
        <p:spPr>
          <a:xfrm flipH="1">
            <a:off x="6881449" y="4899213"/>
            <a:ext cx="36385" cy="494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785381-2229-AF74-B5C9-E056B4F1A92F}"/>
              </a:ext>
            </a:extLst>
          </p:cNvPr>
          <p:cNvCxnSpPr>
            <a:cxnSpLocks/>
          </p:cNvCxnSpPr>
          <p:nvPr/>
        </p:nvCxnSpPr>
        <p:spPr>
          <a:xfrm flipH="1">
            <a:off x="4928686" y="4587382"/>
            <a:ext cx="217935" cy="16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04D134-F1D0-B90D-C6FF-DD171F658CF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221738" y="4949179"/>
            <a:ext cx="100050" cy="52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C85B5B-1EDE-E685-7160-79834BF3D21C}"/>
              </a:ext>
            </a:extLst>
          </p:cNvPr>
          <p:cNvSpPr/>
          <p:nvPr/>
        </p:nvSpPr>
        <p:spPr>
          <a:xfrm>
            <a:off x="5110654" y="279043"/>
            <a:ext cx="1289667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Hook-and-line/pot gear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75C5BF-C51C-D5E6-ACFE-7FCC0CEE10DA}"/>
              </a:ext>
            </a:extLst>
          </p:cNvPr>
          <p:cNvSpPr/>
          <p:nvPr/>
        </p:nvSpPr>
        <p:spPr>
          <a:xfrm>
            <a:off x="6538660" y="35900"/>
            <a:ext cx="3520462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 (500 mt); </a:t>
            </a:r>
            <a:r>
              <a:rPr lang="en-US" sz="1200" i="1" dirty="0">
                <a:solidFill>
                  <a:schemeClr val="tx1"/>
                </a:solidFill>
              </a:rPr>
              <a:t>anticipated incidental catch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C4512-F891-74FA-F811-04219F4E3E91}"/>
              </a:ext>
            </a:extLst>
          </p:cNvPr>
          <p:cNvSpPr/>
          <p:nvPr/>
        </p:nvSpPr>
        <p:spPr>
          <a:xfrm>
            <a:off x="6542949" y="519104"/>
            <a:ext cx="2091634" cy="33713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 catcher/processors (48.7%)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87358-43F6-D728-79F8-4A453987133D}"/>
              </a:ext>
            </a:extLst>
          </p:cNvPr>
          <p:cNvSpPr/>
          <p:nvPr/>
        </p:nvSpPr>
        <p:spPr>
          <a:xfrm>
            <a:off x="6133712" y="1001752"/>
            <a:ext cx="2091634" cy="33713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 catcher vessels &gt;60ft (0.2%)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B851E1B-E7E5-49D4-C657-208D67389445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400321" y="204466"/>
            <a:ext cx="138339" cy="7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BD05F9-A461-6908-0C5E-D9496755B1B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402249" y="687670"/>
            <a:ext cx="140700" cy="21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846B48-34C7-E0C3-3E5A-32520AFC6628}"/>
              </a:ext>
            </a:extLst>
          </p:cNvPr>
          <p:cNvCxnSpPr>
            <a:cxnSpLocks/>
          </p:cNvCxnSpPr>
          <p:nvPr/>
        </p:nvCxnSpPr>
        <p:spPr>
          <a:xfrm>
            <a:off x="6133712" y="865050"/>
            <a:ext cx="227826" cy="16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4C7C795-D01D-3028-D0F0-466D31933E0A}"/>
              </a:ext>
            </a:extLst>
          </p:cNvPr>
          <p:cNvSpPr/>
          <p:nvPr/>
        </p:nvSpPr>
        <p:spPr>
          <a:xfrm>
            <a:off x="246026" y="2256143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Pot catcher/ processor (1.5%)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E9DE13-9495-C7D4-3224-1FA23D457E50}"/>
              </a:ext>
            </a:extLst>
          </p:cNvPr>
          <p:cNvSpPr/>
          <p:nvPr/>
        </p:nvSpPr>
        <p:spPr>
          <a:xfrm>
            <a:off x="1643877" y="2261701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Pot catcher vessel &gt; 60ft(8.4%)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E41E78-2E4E-B07E-926B-575F4DDEC2A2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2208834" y="1522455"/>
            <a:ext cx="1341942" cy="73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B5BE98-4ECE-0CE0-CB05-871F18BDD867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444762" y="1525081"/>
            <a:ext cx="388352" cy="747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B161667-C349-E78E-9014-53D51499FA70}"/>
              </a:ext>
            </a:extLst>
          </p:cNvPr>
          <p:cNvSpPr/>
          <p:nvPr/>
        </p:nvSpPr>
        <p:spPr>
          <a:xfrm>
            <a:off x="2879805" y="2272234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Hook-and-line/pot &lt; 60ft (2%)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8104A-FA3A-74E3-5CC3-F884C276ED1E}"/>
              </a:ext>
            </a:extLst>
          </p:cNvPr>
          <p:cNvSpPr/>
          <p:nvPr/>
        </p:nvSpPr>
        <p:spPr>
          <a:xfrm>
            <a:off x="4736403" y="3420647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Trawl catcher vessels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(22.1%)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CBBF95-7740-EC47-AA0D-D9861953886E}"/>
              </a:ext>
            </a:extLst>
          </p:cNvPr>
          <p:cNvSpPr/>
          <p:nvPr/>
        </p:nvSpPr>
        <p:spPr>
          <a:xfrm>
            <a:off x="4634719" y="4758760"/>
            <a:ext cx="439868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42FC36-4DB0-857A-9CDF-3542BE5E6023}"/>
              </a:ext>
            </a:extLst>
          </p:cNvPr>
          <p:cNvCxnSpPr>
            <a:cxnSpLocks/>
          </p:cNvCxnSpPr>
          <p:nvPr/>
        </p:nvCxnSpPr>
        <p:spPr>
          <a:xfrm>
            <a:off x="4240822" y="1525081"/>
            <a:ext cx="594445" cy="1979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8DB8F31-1668-1A7F-C921-C656A03B078B}"/>
              </a:ext>
            </a:extLst>
          </p:cNvPr>
          <p:cNvSpPr/>
          <p:nvPr/>
        </p:nvSpPr>
        <p:spPr>
          <a:xfrm>
            <a:off x="15394" y="3527388"/>
            <a:ext cx="828821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2966C8-C785-4E31-6EE4-3A835561AAB1}"/>
              </a:ext>
            </a:extLst>
          </p:cNvPr>
          <p:cNvSpPr/>
          <p:nvPr/>
        </p:nvSpPr>
        <p:spPr>
          <a:xfrm>
            <a:off x="943441" y="3397362"/>
            <a:ext cx="828822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B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111BEF-0BEB-B9D4-C6C5-C447BFC5A65D}"/>
              </a:ext>
            </a:extLst>
          </p:cNvPr>
          <p:cNvCxnSpPr>
            <a:cxnSpLocks/>
          </p:cNvCxnSpPr>
          <p:nvPr/>
        </p:nvCxnSpPr>
        <p:spPr>
          <a:xfrm flipH="1">
            <a:off x="256753" y="2858373"/>
            <a:ext cx="346104" cy="645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10E484-CFA0-4F7F-4A7B-09EA7090FABE}"/>
              </a:ext>
            </a:extLst>
          </p:cNvPr>
          <p:cNvCxnSpPr>
            <a:cxnSpLocks/>
          </p:cNvCxnSpPr>
          <p:nvPr/>
        </p:nvCxnSpPr>
        <p:spPr>
          <a:xfrm>
            <a:off x="995684" y="2858373"/>
            <a:ext cx="157926" cy="51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DE1A77-499D-381C-11C1-8E172F42208E}"/>
              </a:ext>
            </a:extLst>
          </p:cNvPr>
          <p:cNvSpPr/>
          <p:nvPr/>
        </p:nvSpPr>
        <p:spPr>
          <a:xfrm>
            <a:off x="1785840" y="3010800"/>
            <a:ext cx="207628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0D35BF-05B1-F508-BA0C-E19009CB6AA2}"/>
              </a:ext>
            </a:extLst>
          </p:cNvPr>
          <p:cNvSpPr/>
          <p:nvPr/>
        </p:nvSpPr>
        <p:spPr>
          <a:xfrm>
            <a:off x="1997952" y="3003078"/>
            <a:ext cx="196321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CD0C4DD-DE39-14A6-1196-387521B83602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889654" y="2858373"/>
            <a:ext cx="65431" cy="15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4532D9-ED01-63A0-85E9-D98F6E62300A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2096113" y="2850208"/>
            <a:ext cx="25099" cy="15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BC769E-1A16-9B84-5F21-E5D386CD0DB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51536" y="3999381"/>
            <a:ext cx="1349380" cy="330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158B116-D841-0334-B090-54ADFB1B7307}"/>
              </a:ext>
            </a:extLst>
          </p:cNvPr>
          <p:cNvSpPr/>
          <p:nvPr/>
        </p:nvSpPr>
        <p:spPr>
          <a:xfrm>
            <a:off x="8098249" y="4699099"/>
            <a:ext cx="439868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DCCF516-CF23-AEAD-DC8D-D1F00EAE673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45749" y="4619185"/>
            <a:ext cx="255618" cy="134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0A3731-CF60-5EA1-33FB-E932E0382E4D}"/>
              </a:ext>
            </a:extLst>
          </p:cNvPr>
          <p:cNvSpPr/>
          <p:nvPr/>
        </p:nvSpPr>
        <p:spPr>
          <a:xfrm>
            <a:off x="3596736" y="4052027"/>
            <a:ext cx="5093211" cy="2823368"/>
          </a:xfrm>
          <a:prstGeom prst="rect">
            <a:avLst/>
          </a:prstGeom>
          <a:noFill/>
          <a:ln w="57150">
            <a:solidFill>
              <a:srgbClr val="BF9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B52671-4F89-49AA-08D1-8030C31FEC9D}"/>
              </a:ext>
            </a:extLst>
          </p:cNvPr>
          <p:cNvSpPr txBox="1"/>
          <p:nvPr/>
        </p:nvSpPr>
        <p:spPr>
          <a:xfrm>
            <a:off x="6857066" y="6533447"/>
            <a:ext cx="161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F9001"/>
                </a:solidFill>
              </a:rPr>
              <a:t>PCTC Program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82CAC97-9AF6-52D0-3177-7EDEE56DCF14}"/>
              </a:ext>
            </a:extLst>
          </p:cNvPr>
          <p:cNvCxnSpPr>
            <a:cxnSpLocks/>
          </p:cNvCxnSpPr>
          <p:nvPr/>
        </p:nvCxnSpPr>
        <p:spPr>
          <a:xfrm flipH="1">
            <a:off x="7485568" y="4923127"/>
            <a:ext cx="36385" cy="494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02BE33-D594-45A0-092A-0ECB028D9AAE}"/>
              </a:ext>
            </a:extLst>
          </p:cNvPr>
          <p:cNvSpPr/>
          <p:nvPr/>
        </p:nvSpPr>
        <p:spPr>
          <a:xfrm>
            <a:off x="4951753" y="2566239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AFA trawl catcher/processors (2.3%)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98A93E3-4447-16DF-B987-43A318E762EA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4322714" y="1540488"/>
            <a:ext cx="629039" cy="131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401AD2-0CB6-C65E-3FD6-3339C92A74F4}"/>
              </a:ext>
            </a:extLst>
          </p:cNvPr>
          <p:cNvSpPr/>
          <p:nvPr/>
        </p:nvSpPr>
        <p:spPr>
          <a:xfrm>
            <a:off x="6593891" y="2517514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102D9B6-E761-4493-423D-1C2E26407F33}"/>
              </a:ext>
            </a:extLst>
          </p:cNvPr>
          <p:cNvSpPr/>
          <p:nvPr/>
        </p:nvSpPr>
        <p:spPr>
          <a:xfrm>
            <a:off x="6595658" y="2741519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3D3153C-48BE-5E34-F630-2C7091AAEA58}"/>
              </a:ext>
            </a:extLst>
          </p:cNvPr>
          <p:cNvCxnSpPr>
            <a:cxnSpLocks/>
          </p:cNvCxnSpPr>
          <p:nvPr/>
        </p:nvCxnSpPr>
        <p:spPr>
          <a:xfrm flipV="1">
            <a:off x="6427008" y="2710335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3C94F2B-6006-0176-EB19-3DF2D5157C9D}"/>
              </a:ext>
            </a:extLst>
          </p:cNvPr>
          <p:cNvSpPr/>
          <p:nvPr/>
        </p:nvSpPr>
        <p:spPr>
          <a:xfrm>
            <a:off x="6602062" y="2955391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0C7CFE-960D-5FB0-777B-E071A7724BB5}"/>
              </a:ext>
            </a:extLst>
          </p:cNvPr>
          <p:cNvCxnSpPr>
            <a:cxnSpLocks/>
          </p:cNvCxnSpPr>
          <p:nvPr/>
        </p:nvCxnSpPr>
        <p:spPr>
          <a:xfrm>
            <a:off x="6442449" y="2843975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D51C08-30BF-66E7-4177-2FF7966C4CE8}"/>
              </a:ext>
            </a:extLst>
          </p:cNvPr>
          <p:cNvCxnSpPr>
            <a:cxnSpLocks/>
          </p:cNvCxnSpPr>
          <p:nvPr/>
        </p:nvCxnSpPr>
        <p:spPr>
          <a:xfrm>
            <a:off x="6441477" y="2950151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7358879-EFAA-F099-C516-192DB155CD7F}"/>
              </a:ext>
            </a:extLst>
          </p:cNvPr>
          <p:cNvSpPr/>
          <p:nvPr/>
        </p:nvSpPr>
        <p:spPr>
          <a:xfrm>
            <a:off x="4951753" y="1911125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Amendment 80 catcher/processors (13.4%)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A8C8F7C-3B21-DFA4-7A8B-836D919D0D6E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4322714" y="885374"/>
            <a:ext cx="629039" cy="131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DBA737-57D8-A0BF-4CA7-E698095E65CD}"/>
              </a:ext>
            </a:extLst>
          </p:cNvPr>
          <p:cNvSpPr/>
          <p:nvPr/>
        </p:nvSpPr>
        <p:spPr>
          <a:xfrm>
            <a:off x="6569559" y="1832358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20AE067-823A-F992-5B89-0C8BE562935E}"/>
              </a:ext>
            </a:extLst>
          </p:cNvPr>
          <p:cNvSpPr/>
          <p:nvPr/>
        </p:nvSpPr>
        <p:spPr>
          <a:xfrm>
            <a:off x="6571326" y="2056363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AF838B4-5692-7E2F-FF8B-CD97B800DCF7}"/>
              </a:ext>
            </a:extLst>
          </p:cNvPr>
          <p:cNvCxnSpPr>
            <a:cxnSpLocks/>
          </p:cNvCxnSpPr>
          <p:nvPr/>
        </p:nvCxnSpPr>
        <p:spPr>
          <a:xfrm flipV="1">
            <a:off x="6402676" y="2025179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D385F6D-4AE2-3C2C-67BF-7FB663163702}"/>
              </a:ext>
            </a:extLst>
          </p:cNvPr>
          <p:cNvSpPr/>
          <p:nvPr/>
        </p:nvSpPr>
        <p:spPr>
          <a:xfrm>
            <a:off x="6577730" y="2270235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6EBFBBB-4D23-27AF-534F-38F82CBE41B6}"/>
              </a:ext>
            </a:extLst>
          </p:cNvPr>
          <p:cNvCxnSpPr>
            <a:cxnSpLocks/>
          </p:cNvCxnSpPr>
          <p:nvPr/>
        </p:nvCxnSpPr>
        <p:spPr>
          <a:xfrm>
            <a:off x="6418117" y="2158819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34F1A50-6386-560F-29EF-136EEA01B83A}"/>
              </a:ext>
            </a:extLst>
          </p:cNvPr>
          <p:cNvCxnSpPr>
            <a:cxnSpLocks/>
          </p:cNvCxnSpPr>
          <p:nvPr/>
        </p:nvCxnSpPr>
        <p:spPr>
          <a:xfrm>
            <a:off x="6417145" y="2264995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6CA0DD-31D7-A552-9040-664E9E0842C2}"/>
              </a:ext>
            </a:extLst>
          </p:cNvPr>
          <p:cNvSpPr/>
          <p:nvPr/>
        </p:nvSpPr>
        <p:spPr>
          <a:xfrm>
            <a:off x="7137100" y="1533325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Jig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(1.4%)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D903E87-1F93-F097-DB7C-7216BE64DD52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333948" y="747185"/>
            <a:ext cx="2803152" cy="107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B0E1D38-B06D-DEFC-6838-35645692A501}"/>
              </a:ext>
            </a:extLst>
          </p:cNvPr>
          <p:cNvSpPr/>
          <p:nvPr/>
        </p:nvSpPr>
        <p:spPr>
          <a:xfrm>
            <a:off x="8754906" y="1454558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B51A4AD-E598-C5EA-7956-1B96B00E59F9}"/>
              </a:ext>
            </a:extLst>
          </p:cNvPr>
          <p:cNvSpPr/>
          <p:nvPr/>
        </p:nvSpPr>
        <p:spPr>
          <a:xfrm>
            <a:off x="8756673" y="1678563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8845D14-D203-C4D8-EDDE-63AEFA412973}"/>
              </a:ext>
            </a:extLst>
          </p:cNvPr>
          <p:cNvCxnSpPr>
            <a:cxnSpLocks/>
          </p:cNvCxnSpPr>
          <p:nvPr/>
        </p:nvCxnSpPr>
        <p:spPr>
          <a:xfrm flipV="1">
            <a:off x="8588023" y="1647379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5B19B3F-41F9-3A7F-5640-CEE391AC14F9}"/>
              </a:ext>
            </a:extLst>
          </p:cNvPr>
          <p:cNvSpPr/>
          <p:nvPr/>
        </p:nvSpPr>
        <p:spPr>
          <a:xfrm>
            <a:off x="8763077" y="1892435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5C957C2-EEBA-950E-E88E-CF4B287E9EB4}"/>
              </a:ext>
            </a:extLst>
          </p:cNvPr>
          <p:cNvCxnSpPr>
            <a:cxnSpLocks/>
          </p:cNvCxnSpPr>
          <p:nvPr/>
        </p:nvCxnSpPr>
        <p:spPr>
          <a:xfrm>
            <a:off x="8603464" y="1781019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082042-D0C4-2601-3F34-0AAD368EE359}"/>
              </a:ext>
            </a:extLst>
          </p:cNvPr>
          <p:cNvCxnSpPr>
            <a:cxnSpLocks/>
          </p:cNvCxnSpPr>
          <p:nvPr/>
        </p:nvCxnSpPr>
        <p:spPr>
          <a:xfrm>
            <a:off x="8602492" y="1887195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D142D19-A829-67F7-2046-2E210E41E063}"/>
              </a:ext>
            </a:extLst>
          </p:cNvPr>
          <p:cNvCxnSpPr>
            <a:cxnSpLocks/>
            <a:stCxn id="28" idx="1"/>
            <a:endCxn id="154" idx="3"/>
          </p:cNvCxnSpPr>
          <p:nvPr/>
        </p:nvCxnSpPr>
        <p:spPr>
          <a:xfrm flipH="1">
            <a:off x="4591941" y="4603335"/>
            <a:ext cx="554681" cy="6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E7A18F0-9433-3764-5970-FC9B203E2B74}"/>
              </a:ext>
            </a:extLst>
          </p:cNvPr>
          <p:cNvSpPr/>
          <p:nvPr/>
        </p:nvSpPr>
        <p:spPr>
          <a:xfrm>
            <a:off x="3825319" y="4125143"/>
            <a:ext cx="766622" cy="1083679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Adak or Atka shore-plant set-aside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56B0D39-A0A6-9840-C1E6-156D58E6C06F}"/>
              </a:ext>
            </a:extLst>
          </p:cNvPr>
          <p:cNvSpPr/>
          <p:nvPr/>
        </p:nvSpPr>
        <p:spPr>
          <a:xfrm>
            <a:off x="8363294" y="924054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CE26A38-CFB1-B347-B94A-5F307D44BC96}"/>
              </a:ext>
            </a:extLst>
          </p:cNvPr>
          <p:cNvSpPr/>
          <p:nvPr/>
        </p:nvSpPr>
        <p:spPr>
          <a:xfrm>
            <a:off x="8365061" y="1148059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0D324AF-66AF-CB85-540D-C291DEC1430B}"/>
              </a:ext>
            </a:extLst>
          </p:cNvPr>
          <p:cNvCxnSpPr>
            <a:cxnSpLocks/>
          </p:cNvCxnSpPr>
          <p:nvPr/>
        </p:nvCxnSpPr>
        <p:spPr>
          <a:xfrm flipV="1">
            <a:off x="8196411" y="1116875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9DBE8FD-0B68-500F-C923-A6D294B6AB7D}"/>
              </a:ext>
            </a:extLst>
          </p:cNvPr>
          <p:cNvCxnSpPr>
            <a:cxnSpLocks/>
          </p:cNvCxnSpPr>
          <p:nvPr/>
        </p:nvCxnSpPr>
        <p:spPr>
          <a:xfrm>
            <a:off x="8211852" y="1250515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B9E34B7-0B6C-EF02-7A79-77E2D0D357D4}"/>
              </a:ext>
            </a:extLst>
          </p:cNvPr>
          <p:cNvSpPr/>
          <p:nvPr/>
        </p:nvSpPr>
        <p:spPr>
          <a:xfrm>
            <a:off x="8758762" y="428272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F364B8C-4D68-FC5F-53B0-A2DD11486530}"/>
              </a:ext>
            </a:extLst>
          </p:cNvPr>
          <p:cNvSpPr/>
          <p:nvPr/>
        </p:nvSpPr>
        <p:spPr>
          <a:xfrm>
            <a:off x="8760529" y="652277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7365E4-8E9F-25A0-458C-B5F1C5DC63CE}"/>
              </a:ext>
            </a:extLst>
          </p:cNvPr>
          <p:cNvCxnSpPr>
            <a:cxnSpLocks/>
          </p:cNvCxnSpPr>
          <p:nvPr/>
        </p:nvCxnSpPr>
        <p:spPr>
          <a:xfrm flipV="1">
            <a:off x="8591879" y="621093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55B382E-7434-F288-5B96-DD1165B531C4}"/>
              </a:ext>
            </a:extLst>
          </p:cNvPr>
          <p:cNvCxnSpPr>
            <a:cxnSpLocks/>
          </p:cNvCxnSpPr>
          <p:nvPr/>
        </p:nvCxnSpPr>
        <p:spPr>
          <a:xfrm>
            <a:off x="8607320" y="754733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D6EC1FD-4010-E0AF-42C2-9742101C6D23}"/>
              </a:ext>
            </a:extLst>
          </p:cNvPr>
          <p:cNvSpPr/>
          <p:nvPr/>
        </p:nvSpPr>
        <p:spPr>
          <a:xfrm>
            <a:off x="9983166" y="2686119"/>
            <a:ext cx="191070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FDC1BC4-6F6C-B96B-D87E-399943F6BBCC}"/>
              </a:ext>
            </a:extLst>
          </p:cNvPr>
          <p:cNvSpPr/>
          <p:nvPr/>
        </p:nvSpPr>
        <p:spPr>
          <a:xfrm>
            <a:off x="9983166" y="1668375"/>
            <a:ext cx="191070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E334EC4-AD5B-F2EA-45FD-44DC5DBD91C0}"/>
              </a:ext>
            </a:extLst>
          </p:cNvPr>
          <p:cNvSpPr/>
          <p:nvPr/>
        </p:nvSpPr>
        <p:spPr>
          <a:xfrm>
            <a:off x="9983166" y="1338955"/>
            <a:ext cx="191070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9EEA86D-9C99-B690-6790-DC062C180471}"/>
              </a:ext>
            </a:extLst>
          </p:cNvPr>
          <p:cNvSpPr/>
          <p:nvPr/>
        </p:nvSpPr>
        <p:spPr>
          <a:xfrm>
            <a:off x="9983166" y="2012537"/>
            <a:ext cx="191070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C6AAD2-0813-44A1-D919-35E7F0B67744}"/>
              </a:ext>
            </a:extLst>
          </p:cNvPr>
          <p:cNvSpPr/>
          <p:nvPr/>
        </p:nvSpPr>
        <p:spPr>
          <a:xfrm>
            <a:off x="9983166" y="2351252"/>
            <a:ext cx="191070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A4CCEE0-AC5B-9868-D109-BC1E240AD262}"/>
              </a:ext>
            </a:extLst>
          </p:cNvPr>
          <p:cNvSpPr/>
          <p:nvPr/>
        </p:nvSpPr>
        <p:spPr>
          <a:xfrm>
            <a:off x="9983166" y="1009247"/>
            <a:ext cx="191070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Sector/subsector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9AB38-4A6C-DA7F-8C73-E94359D002A7}"/>
              </a:ext>
            </a:extLst>
          </p:cNvPr>
          <p:cNvSpPr/>
          <p:nvPr/>
        </p:nvSpPr>
        <p:spPr>
          <a:xfrm>
            <a:off x="4874380" y="1744258"/>
            <a:ext cx="2007069" cy="787846"/>
          </a:xfrm>
          <a:prstGeom prst="rect">
            <a:avLst/>
          </a:prstGeom>
          <a:noFill/>
          <a:ln w="57150">
            <a:solidFill>
              <a:srgbClr val="BF9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ADCD0F-7DD9-F876-BD55-C2726F27BB57}"/>
              </a:ext>
            </a:extLst>
          </p:cNvPr>
          <p:cNvSpPr txBox="1">
            <a:spLocks/>
          </p:cNvSpPr>
          <p:nvPr/>
        </p:nvSpPr>
        <p:spPr>
          <a:xfrm>
            <a:off x="0" y="-20839"/>
            <a:ext cx="11279590" cy="39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Pacific cod allocations GOA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ED4BB-CFC4-35AC-CCA3-7AADCE083487}"/>
              </a:ext>
            </a:extLst>
          </p:cNvPr>
          <p:cNvSpPr/>
          <p:nvPr/>
        </p:nvSpPr>
        <p:spPr>
          <a:xfrm>
            <a:off x="312516" y="544010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Western GOA TAC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1066-F64A-C637-BB6A-729245D5BEB3}"/>
              </a:ext>
            </a:extLst>
          </p:cNvPr>
          <p:cNvSpPr/>
          <p:nvPr/>
        </p:nvSpPr>
        <p:spPr>
          <a:xfrm>
            <a:off x="208344" y="4087792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 GOA TAC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38AF0-5063-9BC6-B85B-8A418E73E0BC}"/>
              </a:ext>
            </a:extLst>
          </p:cNvPr>
          <p:cNvSpPr/>
          <p:nvPr/>
        </p:nvSpPr>
        <p:spPr>
          <a:xfrm>
            <a:off x="208344" y="5923257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Eastern GOA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F5A1C-89EB-B4D9-BDB5-27EAC4339EF7}"/>
              </a:ext>
            </a:extLst>
          </p:cNvPr>
          <p:cNvSpPr/>
          <p:nvPr/>
        </p:nvSpPr>
        <p:spPr>
          <a:xfrm>
            <a:off x="3811444" y="363388"/>
            <a:ext cx="1076445" cy="298300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Jig (2.5%)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1966-2B2D-6AC0-64E5-44CD06D34781}"/>
              </a:ext>
            </a:extLst>
          </p:cNvPr>
          <p:cNvSpPr/>
          <p:nvPr/>
        </p:nvSpPr>
        <p:spPr>
          <a:xfrm>
            <a:off x="2356411" y="714128"/>
            <a:ext cx="2910069" cy="29830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catcher vessel (CV)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17307-E3CD-B7D4-F097-D0FF022640AE}"/>
              </a:ext>
            </a:extLst>
          </p:cNvPr>
          <p:cNvSpPr/>
          <p:nvPr/>
        </p:nvSpPr>
        <p:spPr>
          <a:xfrm>
            <a:off x="2356410" y="1055224"/>
            <a:ext cx="2910069" cy="39387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catcher processor (CP)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5CD8-6334-8895-FCD6-300B1E8686D5}"/>
              </a:ext>
            </a:extLst>
          </p:cNvPr>
          <p:cNvSpPr/>
          <p:nvPr/>
        </p:nvSpPr>
        <p:spPr>
          <a:xfrm>
            <a:off x="2356411" y="1525042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CE3A9-A43B-0426-154C-F618C338E1AC}"/>
              </a:ext>
            </a:extLst>
          </p:cNvPr>
          <p:cNvSpPr/>
          <p:nvPr/>
        </p:nvSpPr>
        <p:spPr>
          <a:xfrm>
            <a:off x="2356411" y="1889644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059EB2-2738-2EF3-572F-4BFF587AE0CC}"/>
              </a:ext>
            </a:extLst>
          </p:cNvPr>
          <p:cNvSpPr/>
          <p:nvPr/>
        </p:nvSpPr>
        <p:spPr>
          <a:xfrm>
            <a:off x="2356411" y="2254246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 Pot CV and CP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DC000B-ED62-72A4-0A6D-9E19211B69CA}"/>
              </a:ext>
            </a:extLst>
          </p:cNvPr>
          <p:cNvSpPr/>
          <p:nvPr/>
        </p:nvSpPr>
        <p:spPr>
          <a:xfrm>
            <a:off x="2034249" y="5926759"/>
            <a:ext cx="3384630" cy="263257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Inshore processing component (90%)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20874F-C14B-9695-025F-088601D7BF3F}"/>
              </a:ext>
            </a:extLst>
          </p:cNvPr>
          <p:cNvSpPr/>
          <p:nvPr/>
        </p:nvSpPr>
        <p:spPr>
          <a:xfrm>
            <a:off x="2034247" y="6379214"/>
            <a:ext cx="3384630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Offshore processing component (10%)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B9476-3D25-6781-6E4B-D077E2E82DCC}"/>
              </a:ext>
            </a:extLst>
          </p:cNvPr>
          <p:cNvSpPr/>
          <p:nvPr/>
        </p:nvSpPr>
        <p:spPr>
          <a:xfrm>
            <a:off x="4955888" y="373866"/>
            <a:ext cx="1387034" cy="11243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A (60%)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6B6611-F819-7379-DC5F-3B799E04239F}"/>
              </a:ext>
            </a:extLst>
          </p:cNvPr>
          <p:cNvSpPr/>
          <p:nvPr/>
        </p:nvSpPr>
        <p:spPr>
          <a:xfrm>
            <a:off x="4964681" y="512538"/>
            <a:ext cx="1387035" cy="1272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B (40%)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331B3-2F07-C9D4-F309-444195491444}"/>
              </a:ext>
            </a:extLst>
          </p:cNvPr>
          <p:cNvSpPr/>
          <p:nvPr/>
        </p:nvSpPr>
        <p:spPr>
          <a:xfrm>
            <a:off x="5327241" y="703341"/>
            <a:ext cx="81146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(0.7%)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92AB19-3E29-86D4-9AA7-7E38EDFE7B30}"/>
              </a:ext>
            </a:extLst>
          </p:cNvPr>
          <p:cNvSpPr/>
          <p:nvPr/>
        </p:nvSpPr>
        <p:spPr>
          <a:xfrm>
            <a:off x="5327241" y="850691"/>
            <a:ext cx="811464" cy="15095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(0.7%)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F15B98-1C10-D3D1-BE37-9A298E8B6B0E}"/>
              </a:ext>
            </a:extLst>
          </p:cNvPr>
          <p:cNvSpPr/>
          <p:nvPr/>
        </p:nvSpPr>
        <p:spPr>
          <a:xfrm>
            <a:off x="5327242" y="1108761"/>
            <a:ext cx="811464" cy="1297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(10.9%)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BBFD78-90B3-6EA9-B2E7-680DF3165E7E}"/>
              </a:ext>
            </a:extLst>
          </p:cNvPr>
          <p:cNvSpPr/>
          <p:nvPr/>
        </p:nvSpPr>
        <p:spPr>
          <a:xfrm>
            <a:off x="5327241" y="1238491"/>
            <a:ext cx="811463" cy="1297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(8.9%)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199233-2678-4E9E-D4E8-612794E25D8A}"/>
              </a:ext>
            </a:extLst>
          </p:cNvPr>
          <p:cNvSpPr/>
          <p:nvPr/>
        </p:nvSpPr>
        <p:spPr>
          <a:xfrm>
            <a:off x="3910696" y="1540027"/>
            <a:ext cx="816202" cy="11974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(31.54%)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99F454-8910-E9F1-99CD-D061B509D78C}"/>
              </a:ext>
            </a:extLst>
          </p:cNvPr>
          <p:cNvSpPr/>
          <p:nvPr/>
        </p:nvSpPr>
        <p:spPr>
          <a:xfrm>
            <a:off x="3910697" y="1671696"/>
            <a:ext cx="816201" cy="11974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(6.86%)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2A568C-F6A1-08FE-8259-A8EB01D58D4D}"/>
              </a:ext>
            </a:extLst>
          </p:cNvPr>
          <p:cNvSpPr/>
          <p:nvPr/>
        </p:nvSpPr>
        <p:spPr>
          <a:xfrm>
            <a:off x="3910696" y="1908487"/>
            <a:ext cx="816201" cy="11786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(0.9%)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E22DB-69EC-3FFB-5407-9A1EB2498EB6}"/>
              </a:ext>
            </a:extLst>
          </p:cNvPr>
          <p:cNvSpPr/>
          <p:nvPr/>
        </p:nvSpPr>
        <p:spPr>
          <a:xfrm>
            <a:off x="3909381" y="2029662"/>
            <a:ext cx="816201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(1.5%)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347030-9FA3-85C8-3970-38EE5B2A97C8}"/>
              </a:ext>
            </a:extLst>
          </p:cNvPr>
          <p:cNvSpPr/>
          <p:nvPr/>
        </p:nvSpPr>
        <p:spPr>
          <a:xfrm>
            <a:off x="3898990" y="2255148"/>
            <a:ext cx="816201" cy="12303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(19.8%)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82481-77AF-5BB1-4C78-4D504D579AE5}"/>
              </a:ext>
            </a:extLst>
          </p:cNvPr>
          <p:cNvSpPr/>
          <p:nvPr/>
        </p:nvSpPr>
        <p:spPr>
          <a:xfrm>
            <a:off x="3898990" y="2386817"/>
            <a:ext cx="826592" cy="1295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(18.2%)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FF811D-1FCB-5F6D-96A3-F26DE1B3FA63}"/>
              </a:ext>
            </a:extLst>
          </p:cNvPr>
          <p:cNvSpPr/>
          <p:nvPr/>
        </p:nvSpPr>
        <p:spPr>
          <a:xfrm>
            <a:off x="3120823" y="3122493"/>
            <a:ext cx="1076445" cy="298300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Jig (1.0%)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4BE07-495E-68CF-74EF-907ADC6FEF69}"/>
              </a:ext>
            </a:extLst>
          </p:cNvPr>
          <p:cNvSpPr/>
          <p:nvPr/>
        </p:nvSpPr>
        <p:spPr>
          <a:xfrm>
            <a:off x="1665790" y="3473233"/>
            <a:ext cx="2910069" cy="29830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CV &lt; 50ft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1F0DD-1685-E38C-B37D-8463B5DC4CB5}"/>
              </a:ext>
            </a:extLst>
          </p:cNvPr>
          <p:cNvSpPr/>
          <p:nvPr/>
        </p:nvSpPr>
        <p:spPr>
          <a:xfrm>
            <a:off x="1665789" y="3816955"/>
            <a:ext cx="2910069" cy="295676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CV &gt;= 50ft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347509-5463-B4C4-4A1D-0899ADA082DB}"/>
              </a:ext>
            </a:extLst>
          </p:cNvPr>
          <p:cNvSpPr/>
          <p:nvPr/>
        </p:nvSpPr>
        <p:spPr>
          <a:xfrm>
            <a:off x="1665790" y="4527218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CV*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8067A9-44A6-461A-9779-14202242927D}"/>
              </a:ext>
            </a:extLst>
          </p:cNvPr>
          <p:cNvSpPr/>
          <p:nvPr/>
        </p:nvSpPr>
        <p:spPr>
          <a:xfrm>
            <a:off x="1665790" y="4891820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D62C49-7CB2-C461-5ACB-7948EE53214F}"/>
              </a:ext>
            </a:extLst>
          </p:cNvPr>
          <p:cNvSpPr/>
          <p:nvPr/>
        </p:nvSpPr>
        <p:spPr>
          <a:xfrm>
            <a:off x="1665790" y="5256422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 Pot CV and CP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BA4F13-8A22-BE94-F2A6-431CDAC949A5}"/>
              </a:ext>
            </a:extLst>
          </p:cNvPr>
          <p:cNvSpPr/>
          <p:nvPr/>
        </p:nvSpPr>
        <p:spPr>
          <a:xfrm>
            <a:off x="4243833" y="3122493"/>
            <a:ext cx="1093336" cy="13595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A (60%)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378D6-E0A6-3D9E-BE48-B309115C4339}"/>
              </a:ext>
            </a:extLst>
          </p:cNvPr>
          <p:cNvSpPr/>
          <p:nvPr/>
        </p:nvSpPr>
        <p:spPr>
          <a:xfrm>
            <a:off x="4242583" y="3275897"/>
            <a:ext cx="1093337" cy="13595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B (40%)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595398-E3E6-9E7D-9364-E0DF9C4F00F3}"/>
              </a:ext>
            </a:extLst>
          </p:cNvPr>
          <p:cNvSpPr/>
          <p:nvPr/>
        </p:nvSpPr>
        <p:spPr>
          <a:xfrm>
            <a:off x="4613874" y="3481926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(9.32%)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B3FEB3-5D8D-EDAB-408F-ADD12983008E}"/>
              </a:ext>
            </a:extLst>
          </p:cNvPr>
          <p:cNvSpPr/>
          <p:nvPr/>
        </p:nvSpPr>
        <p:spPr>
          <a:xfrm>
            <a:off x="4613874" y="3617395"/>
            <a:ext cx="1049704" cy="11528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(5.29%)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8E2878-855A-E865-DA5E-6590BCF8C104}"/>
              </a:ext>
            </a:extLst>
          </p:cNvPr>
          <p:cNvSpPr/>
          <p:nvPr/>
        </p:nvSpPr>
        <p:spPr>
          <a:xfrm>
            <a:off x="3179423" y="4563433"/>
            <a:ext cx="1093337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(25.29%)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E4D025-614E-A0CA-B834-853DA4CD81FF}"/>
              </a:ext>
            </a:extLst>
          </p:cNvPr>
          <p:cNvSpPr/>
          <p:nvPr/>
        </p:nvSpPr>
        <p:spPr>
          <a:xfrm>
            <a:off x="3179423" y="4695394"/>
            <a:ext cx="1093336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(16.29%)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9DEE22-6307-707F-F919-84115FFE062C}"/>
              </a:ext>
            </a:extLst>
          </p:cNvPr>
          <p:cNvSpPr/>
          <p:nvPr/>
        </p:nvSpPr>
        <p:spPr>
          <a:xfrm>
            <a:off x="3191713" y="4909420"/>
            <a:ext cx="934663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(2.00%)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710059-2404-24D5-128F-CFC98A15AE4D}"/>
              </a:ext>
            </a:extLst>
          </p:cNvPr>
          <p:cNvSpPr/>
          <p:nvPr/>
        </p:nvSpPr>
        <p:spPr>
          <a:xfrm>
            <a:off x="3193022" y="5028847"/>
            <a:ext cx="934662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(2.19%)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2D7148-09CC-6CB0-AD9E-363FF1CE37EF}"/>
              </a:ext>
            </a:extLst>
          </p:cNvPr>
          <p:cNvSpPr/>
          <p:nvPr/>
        </p:nvSpPr>
        <p:spPr>
          <a:xfrm>
            <a:off x="3179434" y="5276258"/>
            <a:ext cx="1093336" cy="1379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(17.83%)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948EF6-7489-A447-31E8-213280BAFA0E}"/>
              </a:ext>
            </a:extLst>
          </p:cNvPr>
          <p:cNvSpPr/>
          <p:nvPr/>
        </p:nvSpPr>
        <p:spPr>
          <a:xfrm>
            <a:off x="3181605" y="5424883"/>
            <a:ext cx="1093336" cy="1203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(9.98%)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F77CF-974F-46FA-8337-A1F21860F259}"/>
              </a:ext>
            </a:extLst>
          </p:cNvPr>
          <p:cNvSpPr/>
          <p:nvPr/>
        </p:nvSpPr>
        <p:spPr>
          <a:xfrm>
            <a:off x="1665789" y="4144354"/>
            <a:ext cx="2910069" cy="295676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B3915F-CA12-BB5B-B7A2-E554FBC10354}"/>
              </a:ext>
            </a:extLst>
          </p:cNvPr>
          <p:cNvSpPr/>
          <p:nvPr/>
        </p:nvSpPr>
        <p:spPr>
          <a:xfrm>
            <a:off x="4608496" y="3824087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(5.61%)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8C04F4-8498-28DA-A536-3FB12EFD3962}"/>
              </a:ext>
            </a:extLst>
          </p:cNvPr>
          <p:cNvSpPr/>
          <p:nvPr/>
        </p:nvSpPr>
        <p:spPr>
          <a:xfrm>
            <a:off x="4610621" y="3959314"/>
            <a:ext cx="1049704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(1.10%)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003888-5F55-E172-6848-4F8FCA204098}"/>
              </a:ext>
            </a:extLst>
          </p:cNvPr>
          <p:cNvSpPr/>
          <p:nvPr/>
        </p:nvSpPr>
        <p:spPr>
          <a:xfrm>
            <a:off x="4613874" y="4144914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(4.11%)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E9B6EB-528D-B244-D680-9BB5D902F038}"/>
              </a:ext>
            </a:extLst>
          </p:cNvPr>
          <p:cNvSpPr/>
          <p:nvPr/>
        </p:nvSpPr>
        <p:spPr>
          <a:xfrm>
            <a:off x="4608496" y="4281302"/>
            <a:ext cx="1049704" cy="15095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(1.00%)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26D1FF-7602-C7FC-65B7-54F585E2FAE4}"/>
              </a:ext>
            </a:extLst>
          </p:cNvPr>
          <p:cNvSpPr txBox="1"/>
          <p:nvPr/>
        </p:nvSpPr>
        <p:spPr>
          <a:xfrm>
            <a:off x="4400308" y="5278768"/>
            <a:ext cx="35109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*Participants in Rockfish cooperative program receive 3.81% of annual Central GOA TAC, and this is deducted from Trawl CV Season B allowance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D1578F-E770-A25A-1E08-D67CD0DBBF90}"/>
              </a:ext>
            </a:extLst>
          </p:cNvPr>
          <p:cNvSpPr/>
          <p:nvPr/>
        </p:nvSpPr>
        <p:spPr>
          <a:xfrm>
            <a:off x="7696238" y="1131735"/>
            <a:ext cx="2683395" cy="776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Season A for hook-and-line, pot, and jig: 1/1-6/10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A for trawl: 1/20-6/10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EF4D8B-D69C-6AE6-0427-D49F1F03D552}"/>
              </a:ext>
            </a:extLst>
          </p:cNvPr>
          <p:cNvSpPr/>
          <p:nvPr/>
        </p:nvSpPr>
        <p:spPr>
          <a:xfrm>
            <a:off x="7653802" y="2095895"/>
            <a:ext cx="2683395" cy="908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Season B jig: 6/10-12/31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B for hook-and-line and pot: 9/1-12/31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B for trawl: 9/1-11/1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F2E295-A765-50F0-1162-5ED3918C11EC}"/>
              </a:ext>
            </a:extLst>
          </p:cNvPr>
          <p:cNvSpPr/>
          <p:nvPr/>
        </p:nvSpPr>
        <p:spPr>
          <a:xfrm>
            <a:off x="9703962" y="5943233"/>
            <a:ext cx="191070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F16580-6808-D3BD-0534-DD9210A570C3}"/>
              </a:ext>
            </a:extLst>
          </p:cNvPr>
          <p:cNvSpPr/>
          <p:nvPr/>
        </p:nvSpPr>
        <p:spPr>
          <a:xfrm>
            <a:off x="9703962" y="4925489"/>
            <a:ext cx="191070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844A79-836D-0BF1-9493-65A1557DCDF0}"/>
              </a:ext>
            </a:extLst>
          </p:cNvPr>
          <p:cNvSpPr/>
          <p:nvPr/>
        </p:nvSpPr>
        <p:spPr>
          <a:xfrm>
            <a:off x="9703962" y="4596069"/>
            <a:ext cx="191070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8C88C-2DA0-2A43-99F6-E8991F9D56F2}"/>
              </a:ext>
            </a:extLst>
          </p:cNvPr>
          <p:cNvSpPr/>
          <p:nvPr/>
        </p:nvSpPr>
        <p:spPr>
          <a:xfrm>
            <a:off x="9703962" y="5269651"/>
            <a:ext cx="191070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7E8F46-5A4C-54C9-C70B-BB5A59D4331A}"/>
              </a:ext>
            </a:extLst>
          </p:cNvPr>
          <p:cNvSpPr/>
          <p:nvPr/>
        </p:nvSpPr>
        <p:spPr>
          <a:xfrm>
            <a:off x="9703962" y="5608366"/>
            <a:ext cx="191070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690B7B-04E3-EDE7-E8B5-D75E785D8B9C}"/>
              </a:ext>
            </a:extLst>
          </p:cNvPr>
          <p:cNvSpPr/>
          <p:nvPr/>
        </p:nvSpPr>
        <p:spPr>
          <a:xfrm>
            <a:off x="9703962" y="4266361"/>
            <a:ext cx="191070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Sector/subsector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79E77E-2E52-3BFE-DAB2-588069FC9E82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1632030" y="891251"/>
            <a:ext cx="724381" cy="151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1A2978-8C50-2344-57FF-671D81B5C0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29657" y="766501"/>
            <a:ext cx="726754" cy="127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AAA85-6CCD-8748-1D60-18BB86E873D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27462" y="660309"/>
            <a:ext cx="728949" cy="101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97A76C-B150-4BF1-6E28-F19D5E6F041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6274" y="667984"/>
            <a:ext cx="730136" cy="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7447DA-04B2-CE09-D23B-9BB04F8ADF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46146" y="624604"/>
            <a:ext cx="710265" cy="23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2BC480-B93E-3E21-61FC-4868CF033EA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620403" y="512538"/>
            <a:ext cx="2191041" cy="8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30BB33-DA22-38A8-886E-BD132A3992A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527858" y="3622384"/>
            <a:ext cx="137932" cy="76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E5384E-ABE4-4225-6445-F9F825F89E36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1527858" y="4435033"/>
            <a:ext cx="137932" cy="97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653A6B-767F-5BF0-EEF4-B51C4487FADD}"/>
              </a:ext>
            </a:extLst>
          </p:cNvPr>
          <p:cNvCxnSpPr>
            <a:cxnSpLocks/>
          </p:cNvCxnSpPr>
          <p:nvPr/>
        </p:nvCxnSpPr>
        <p:spPr>
          <a:xfrm>
            <a:off x="1197014" y="3255143"/>
            <a:ext cx="1840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3C0938-57A7-17A2-E606-0A5014ECF3DB}"/>
              </a:ext>
            </a:extLst>
          </p:cNvPr>
          <p:cNvCxnSpPr/>
          <p:nvPr/>
        </p:nvCxnSpPr>
        <p:spPr>
          <a:xfrm>
            <a:off x="1194955" y="3271643"/>
            <a:ext cx="0" cy="81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0CC841-25E1-5B28-EB9E-94CAD49F05E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527858" y="6058387"/>
            <a:ext cx="506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E2F362-81A9-C84F-A685-0A4B4C2D44ED}"/>
              </a:ext>
            </a:extLst>
          </p:cNvPr>
          <p:cNvCxnSpPr>
            <a:cxnSpLocks/>
          </p:cNvCxnSpPr>
          <p:nvPr/>
        </p:nvCxnSpPr>
        <p:spPr>
          <a:xfrm>
            <a:off x="1527856" y="6527594"/>
            <a:ext cx="506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7399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18C26-207B-6CB3-6FE1-7E4F5FF79992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CBF87-2875-75D9-ACE5-6D4860619DC1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6F0AB-2A08-9361-86BA-E39346E071D6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02401-123C-6DEC-3842-9537DB70AE83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2B001-73F0-0F04-75B3-A33320F0A56E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2D18D-5B1D-4015-59BF-EB9BA434B472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756515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5" y="3013501"/>
            <a:ext cx="30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2259338" y="3835380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8EE34-93CB-F0FD-5F53-533357849D2D}"/>
              </a:ext>
            </a:extLst>
          </p:cNvPr>
          <p:cNvSpPr txBox="1"/>
          <p:nvPr/>
        </p:nvSpPr>
        <p:spPr>
          <a:xfrm>
            <a:off x="1620982" y="4989966"/>
            <a:ext cx="1629795" cy="30777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Days-at-Sea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48C3-5000-F12A-635B-9BA226155AD7}"/>
              </a:ext>
            </a:extLst>
          </p:cNvPr>
          <p:cNvSpPr/>
          <p:nvPr/>
        </p:nvSpPr>
        <p:spPr>
          <a:xfrm>
            <a:off x="6602180" y="910928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FEA88-06CC-5E11-ED59-EFFD90912524}"/>
              </a:ext>
            </a:extLst>
          </p:cNvPr>
          <p:cNvSpPr txBox="1"/>
          <p:nvPr/>
        </p:nvSpPr>
        <p:spPr>
          <a:xfrm>
            <a:off x="3893234" y="5008422"/>
            <a:ext cx="245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*Commercial quota is not technically allocated between common pool and sector program, BUT fishermen ‘bring’ allocation to one of these two groups, which currently leads to 2% of allocation operating in common pool and 98% operating in sector program.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8845A-500D-195A-EED2-DFDC3875905B}"/>
              </a:ext>
            </a:extLst>
          </p:cNvPr>
          <p:cNvSpPr/>
          <p:nvPr/>
        </p:nvSpPr>
        <p:spPr>
          <a:xfrm>
            <a:off x="10276318" y="237253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D1CD5-6CCB-0D71-DA93-2632F43066D4}"/>
              </a:ext>
            </a:extLst>
          </p:cNvPr>
          <p:cNvSpPr/>
          <p:nvPr/>
        </p:nvSpPr>
        <p:spPr>
          <a:xfrm>
            <a:off x="10276318" y="135479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150DF-A25A-ECDF-54BB-36FBC752C309}"/>
              </a:ext>
            </a:extLst>
          </p:cNvPr>
          <p:cNvSpPr/>
          <p:nvPr/>
        </p:nvSpPr>
        <p:spPr>
          <a:xfrm>
            <a:off x="10276318" y="102537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E4DC5-A647-7A92-1B3F-540A6CB78CBB}"/>
              </a:ext>
            </a:extLst>
          </p:cNvPr>
          <p:cNvSpPr/>
          <p:nvPr/>
        </p:nvSpPr>
        <p:spPr>
          <a:xfrm>
            <a:off x="10276318" y="169895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E75437-6FE5-F702-69FD-9C6AEB7E4354}"/>
              </a:ext>
            </a:extLst>
          </p:cNvPr>
          <p:cNvSpPr/>
          <p:nvPr/>
        </p:nvSpPr>
        <p:spPr>
          <a:xfrm>
            <a:off x="10276318" y="203766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EBCBE-3AC5-6F14-FEE1-F25F869C8D35}"/>
              </a:ext>
            </a:extLst>
          </p:cNvPr>
          <p:cNvSpPr/>
          <p:nvPr/>
        </p:nvSpPr>
        <p:spPr>
          <a:xfrm>
            <a:off x="10276318" y="69566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680397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922974"/>
            <a:ext cx="1447800" cy="914400"/>
          </a:xfrm>
          <a:prstGeom prst="rect">
            <a:avLst/>
          </a:prstGeom>
          <a:solidFill>
            <a:srgbClr val="BF90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668974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 flipV="1">
            <a:off x="9042400" y="5777433"/>
            <a:ext cx="281709" cy="115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5380174"/>
            <a:ext cx="774700" cy="4572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C352-94D7-4EE8-669E-08FA25C62318}"/>
              </a:ext>
            </a:extLst>
          </p:cNvPr>
          <p:cNvSpPr txBox="1"/>
          <p:nvPr/>
        </p:nvSpPr>
        <p:spPr>
          <a:xfrm>
            <a:off x="1101147" y="4703777"/>
            <a:ext cx="4197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12,000 lbs. access area trips with 2 trips into Area II and one into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 open area DAS </a:t>
            </a:r>
          </a:p>
          <a:p>
            <a:r>
              <a:rPr lang="en-US" sz="1400" dirty="0"/>
              <a:t>Part-time: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14,400 lbs. in either Area II or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 open area DAS (always 40% of full-time)</a:t>
            </a:r>
          </a:p>
          <a:p>
            <a:r>
              <a:rPr lang="en-US" sz="1400" dirty="0"/>
              <a:t>Occasional</a:t>
            </a:r>
          </a:p>
          <a:p>
            <a:r>
              <a:rPr lang="en-US" sz="1400" dirty="0"/>
              <a:t>1.67 open area DAS (always 8.33% of full-time)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E7574-E92A-B4AD-005F-789C304FA46F}"/>
              </a:ext>
            </a:extLst>
          </p:cNvPr>
          <p:cNvSpPr txBox="1"/>
          <p:nvPr/>
        </p:nvSpPr>
        <p:spPr>
          <a:xfrm>
            <a:off x="11125196" y="3826531"/>
            <a:ext cx="1231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856 access area trips across Area I, Area II, &amp; NY Bight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C4416-2360-85F0-9FF2-89A56131610B}"/>
              </a:ext>
            </a:extLst>
          </p:cNvPr>
          <p:cNvSpPr/>
          <p:nvPr/>
        </p:nvSpPr>
        <p:spPr>
          <a:xfrm>
            <a:off x="9124793" y="4776632"/>
            <a:ext cx="1013370" cy="378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area allocations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D4238-246F-BCCF-47E4-F8C552D65296}"/>
              </a:ext>
            </a:extLst>
          </p:cNvPr>
          <p:cNvSpPr/>
          <p:nvPr/>
        </p:nvSpPr>
        <p:spPr>
          <a:xfrm>
            <a:off x="10122049" y="4776632"/>
            <a:ext cx="1013370" cy="378113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Days at Sea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0B717-21B1-8ACA-1F7C-AD582113F891}"/>
              </a:ext>
            </a:extLst>
          </p:cNvPr>
          <p:cNvSpPr/>
          <p:nvPr/>
        </p:nvSpPr>
        <p:spPr>
          <a:xfrm>
            <a:off x="10341259" y="185275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7F901-8559-2692-0FE3-944B6AEBBAF6}"/>
              </a:ext>
            </a:extLst>
          </p:cNvPr>
          <p:cNvSpPr/>
          <p:nvPr/>
        </p:nvSpPr>
        <p:spPr>
          <a:xfrm>
            <a:off x="10341259" y="83501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C2A7B-9BF1-20F2-637E-9027F90A4301}"/>
              </a:ext>
            </a:extLst>
          </p:cNvPr>
          <p:cNvSpPr/>
          <p:nvPr/>
        </p:nvSpPr>
        <p:spPr>
          <a:xfrm>
            <a:off x="10341259" y="50559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8B14E-2FB7-4BDF-BE1D-7C44616B141A}"/>
              </a:ext>
            </a:extLst>
          </p:cNvPr>
          <p:cNvSpPr/>
          <p:nvPr/>
        </p:nvSpPr>
        <p:spPr>
          <a:xfrm>
            <a:off x="10341259" y="117917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44FC6-A123-B611-DBB2-6179578EDCB9}"/>
              </a:ext>
            </a:extLst>
          </p:cNvPr>
          <p:cNvSpPr/>
          <p:nvPr/>
        </p:nvSpPr>
        <p:spPr>
          <a:xfrm>
            <a:off x="10341259" y="151788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9D1FE5-0DAD-7252-DB32-2A92E8C39074}"/>
              </a:ext>
            </a:extLst>
          </p:cNvPr>
          <p:cNvSpPr/>
          <p:nvPr/>
        </p:nvSpPr>
        <p:spPr>
          <a:xfrm>
            <a:off x="10341259" y="17588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242489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270576" y="2686119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A7831-F4DB-5D22-9C38-CA83DE4EBD56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B9CED-8ADC-10B6-5E7E-9A5E2CF40565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19A84-BAC1-1CC9-1051-C52352F402F5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E4076-B677-CAB5-4EAA-DF487CEB048B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E1548-7C00-656A-7FDE-FABB5BF06156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SAFMC/GMFMC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A940-F5EC-CC53-81B3-5893112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mackerel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AF5E17-E596-0E3F-9B59-02C52A83E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04338"/>
              </p:ext>
            </p:extLst>
          </p:nvPr>
        </p:nvGraphicFramePr>
        <p:xfrm>
          <a:off x="-433039" y="1690688"/>
          <a:ext cx="6733478" cy="5010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678710A-CA5B-F40F-3459-DFBEB4E8A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290517"/>
              </p:ext>
            </p:extLst>
          </p:nvPr>
        </p:nvGraphicFramePr>
        <p:xfrm>
          <a:off x="5932449" y="1024540"/>
          <a:ext cx="6259551" cy="58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064CBE8-4483-A783-871C-D05CC47C7AA0}"/>
              </a:ext>
            </a:extLst>
          </p:cNvPr>
          <p:cNvSpPr/>
          <p:nvPr/>
        </p:nvSpPr>
        <p:spPr>
          <a:xfrm>
            <a:off x="7549679" y="1868328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10162-DD98-B766-628E-7E3BEC5A6301}"/>
              </a:ext>
            </a:extLst>
          </p:cNvPr>
          <p:cNvSpPr/>
          <p:nvPr/>
        </p:nvSpPr>
        <p:spPr>
          <a:xfrm>
            <a:off x="7549679" y="850584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08A78-F5EB-4926-80EC-1193167C04EA}"/>
              </a:ext>
            </a:extLst>
          </p:cNvPr>
          <p:cNvSpPr/>
          <p:nvPr/>
        </p:nvSpPr>
        <p:spPr>
          <a:xfrm>
            <a:off x="7549679" y="521164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A82A4-0B17-C4EA-AF87-BAB9E1A8585C}"/>
              </a:ext>
            </a:extLst>
          </p:cNvPr>
          <p:cNvSpPr/>
          <p:nvPr/>
        </p:nvSpPr>
        <p:spPr>
          <a:xfrm>
            <a:off x="7549679" y="1194746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6B7DF-2275-1F77-EC87-431BA022765B}"/>
              </a:ext>
            </a:extLst>
          </p:cNvPr>
          <p:cNvSpPr/>
          <p:nvPr/>
        </p:nvSpPr>
        <p:spPr>
          <a:xfrm>
            <a:off x="7549679" y="1533461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53D76-AC04-FA03-2CE2-31413848DCCD}"/>
              </a:ext>
            </a:extLst>
          </p:cNvPr>
          <p:cNvSpPr/>
          <p:nvPr/>
        </p:nvSpPr>
        <p:spPr>
          <a:xfrm>
            <a:off x="7549679" y="191456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414118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20AE1-C346-8A24-8EAE-D7288850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BFC0-F03C-1FFC-788D-052A459C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mackerel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B886E3-5232-B141-A426-9C5A07462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038581"/>
              </p:ext>
            </p:extLst>
          </p:nvPr>
        </p:nvGraphicFramePr>
        <p:xfrm>
          <a:off x="291789" y="1211186"/>
          <a:ext cx="6733478" cy="5010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73C464F-2592-70F2-1C1C-53D43BC34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479924"/>
              </p:ext>
            </p:extLst>
          </p:nvPr>
        </p:nvGraphicFramePr>
        <p:xfrm>
          <a:off x="5609065" y="1024540"/>
          <a:ext cx="6259551" cy="58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35033E8-40F4-F7C1-9CE6-11D6332D974E}"/>
              </a:ext>
            </a:extLst>
          </p:cNvPr>
          <p:cNvSpPr/>
          <p:nvPr/>
        </p:nvSpPr>
        <p:spPr>
          <a:xfrm>
            <a:off x="7549679" y="1868328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B86E1-AE91-2FF0-B025-F6D932C6076B}"/>
              </a:ext>
            </a:extLst>
          </p:cNvPr>
          <p:cNvSpPr/>
          <p:nvPr/>
        </p:nvSpPr>
        <p:spPr>
          <a:xfrm>
            <a:off x="7549679" y="850584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95FD1-3321-8B68-4F6F-C20440716AE1}"/>
              </a:ext>
            </a:extLst>
          </p:cNvPr>
          <p:cNvSpPr/>
          <p:nvPr/>
        </p:nvSpPr>
        <p:spPr>
          <a:xfrm>
            <a:off x="7549679" y="521164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67E34A-D6ED-593A-C4FF-74DB097F111E}"/>
              </a:ext>
            </a:extLst>
          </p:cNvPr>
          <p:cNvSpPr/>
          <p:nvPr/>
        </p:nvSpPr>
        <p:spPr>
          <a:xfrm>
            <a:off x="7549679" y="1194746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E8B09-4C20-53ED-B723-8D18FCAD2E3D}"/>
              </a:ext>
            </a:extLst>
          </p:cNvPr>
          <p:cNvSpPr/>
          <p:nvPr/>
        </p:nvSpPr>
        <p:spPr>
          <a:xfrm>
            <a:off x="7549679" y="1533461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17146D-6AC0-1583-EB9E-66BFB70A1837}"/>
              </a:ext>
            </a:extLst>
          </p:cNvPr>
          <p:cNvSpPr/>
          <p:nvPr/>
        </p:nvSpPr>
        <p:spPr>
          <a:xfrm>
            <a:off x="7549679" y="191456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388566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14089</TotalTime>
  <Words>1077</Words>
  <Application>Microsoft Macintosh PowerPoint</Application>
  <PresentationFormat>Widescreen</PresentationFormat>
  <Paragraphs>300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SAFMC/GMFMC</vt:lpstr>
      <vt:lpstr>King mackerel</vt:lpstr>
      <vt:lpstr>King mackerel</vt:lpstr>
      <vt:lpstr>NPFMC</vt:lpstr>
      <vt:lpstr>Current BSAIPacific cod allocations with PCTC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27</cp:revision>
  <dcterms:created xsi:type="dcterms:W3CDTF">2024-01-16T22:34:39Z</dcterms:created>
  <dcterms:modified xsi:type="dcterms:W3CDTF">2024-11-19T00:28:26Z</dcterms:modified>
</cp:coreProperties>
</file>