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95"/>
    <p:restoredTop sz="94607"/>
  </p:normalViewPr>
  <p:slideViewPr>
    <p:cSldViewPr snapToGrid="0" snapToObjects="1">
      <p:cViewPr varScale="1">
        <p:scale>
          <a:sx n="121" d="100"/>
          <a:sy n="121" d="100"/>
        </p:scale>
        <p:origin x="24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ABC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incidental catch, RSA, NGOM, observers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Limit Access scallop fleet (larger “trip boat” fleet (94.5%)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Limited access general category (LAGC) IFQ fleet (smaller “day boat” fleet) (5%)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74762497-18FC-C949-9E7C-B0D062E2E6B9}">
      <dgm:prSet/>
      <dgm:spPr/>
      <dgm:t>
        <a:bodyPr/>
        <a:lstStyle/>
        <a:p>
          <a:r>
            <a:rPr lang="en-US" dirty="0"/>
            <a:t>Limited access scallop vessels with LAGC IFQ permits (0.5%)</a:t>
          </a:r>
        </a:p>
      </dgm:t>
    </dgm:pt>
    <dgm:pt modelId="{7BA1B945-51CC-034B-946C-4780F3DD2F50}" type="parTrans" cxnId="{5EED2C5D-8FEB-D64C-9A85-D00A8755DDD0}">
      <dgm:prSet/>
      <dgm:spPr/>
      <dgm:t>
        <a:bodyPr/>
        <a:lstStyle/>
        <a:p>
          <a:endParaRPr lang="en-US"/>
        </a:p>
      </dgm:t>
    </dgm:pt>
    <dgm:pt modelId="{A9067819-60A2-7144-BD3E-5EFA1FC7F611}" type="sibTrans" cxnId="{5EED2C5D-8FEB-D64C-9A85-D00A8755DDD0}">
      <dgm:prSet/>
      <dgm:spPr/>
      <dgm:t>
        <a:bodyPr/>
        <a:lstStyle/>
        <a:p>
          <a:endParaRPr lang="en-US"/>
        </a:p>
      </dgm:t>
    </dgm:pt>
    <dgm:pt modelId="{432076D7-A143-D747-8061-541F39DFC7AC}">
      <dgm:prSet/>
      <dgm:spPr/>
      <dgm:t>
        <a:bodyPr/>
        <a:lstStyle/>
        <a:p>
          <a:r>
            <a:rPr lang="en-US" dirty="0"/>
            <a:t>Full-time </a:t>
          </a:r>
          <a:br>
            <a:rPr lang="en-US" dirty="0"/>
          </a:br>
          <a:r>
            <a:rPr lang="en-US" dirty="0"/>
            <a:t>(23 days-at-sea)</a:t>
          </a:r>
        </a:p>
      </dgm:t>
    </dgm:pt>
    <dgm:pt modelId="{2E81DCC0-C29E-4445-A3D4-7D3726D7FB32}" type="parTrans" cxnId="{920404E9-C095-A649-8F25-5FDB9A1DD187}">
      <dgm:prSet/>
      <dgm:spPr/>
      <dgm:t>
        <a:bodyPr/>
        <a:lstStyle/>
        <a:p>
          <a:endParaRPr lang="en-US"/>
        </a:p>
      </dgm:t>
    </dgm:pt>
    <dgm:pt modelId="{918641BA-3368-D24A-B333-CD891BABC530}" type="sibTrans" cxnId="{920404E9-C095-A649-8F25-5FDB9A1DD187}">
      <dgm:prSet/>
      <dgm:spPr/>
      <dgm:t>
        <a:bodyPr/>
        <a:lstStyle/>
        <a:p>
          <a:endParaRPr lang="en-US"/>
        </a:p>
      </dgm:t>
    </dgm:pt>
    <dgm:pt modelId="{47054F18-6524-2F49-862A-849704AD3E60}">
      <dgm:prSet/>
      <dgm:spPr/>
      <dgm:t>
        <a:bodyPr/>
        <a:lstStyle/>
        <a:p>
          <a:r>
            <a:rPr lang="en-US" dirty="0"/>
            <a:t>Part-time </a:t>
          </a:r>
          <a:br>
            <a:rPr lang="en-US" dirty="0"/>
          </a:br>
          <a:r>
            <a:rPr lang="en-US" dirty="0"/>
            <a:t>(9 days-at-sea)</a:t>
          </a:r>
        </a:p>
      </dgm:t>
    </dgm:pt>
    <dgm:pt modelId="{5A7ADEDB-BFFD-E24F-9CDF-76A5B44F3737}" type="parTrans" cxnId="{0B4A8A23-576B-9842-9ED0-0982B48D7420}">
      <dgm:prSet/>
      <dgm:spPr/>
      <dgm:t>
        <a:bodyPr/>
        <a:lstStyle/>
        <a:p>
          <a:endParaRPr lang="en-US"/>
        </a:p>
      </dgm:t>
    </dgm:pt>
    <dgm:pt modelId="{675C7A05-7648-2944-AF0C-E1CA42E42CE6}" type="sibTrans" cxnId="{0B4A8A23-576B-9842-9ED0-0982B48D7420}">
      <dgm:prSet/>
      <dgm:spPr/>
      <dgm:t>
        <a:bodyPr/>
        <a:lstStyle/>
        <a:p>
          <a:endParaRPr lang="en-US"/>
        </a:p>
      </dgm:t>
    </dgm:pt>
    <dgm:pt modelId="{3360FD1A-FFDC-164D-91D4-8CEA8B1FD94D}">
      <dgm:prSet/>
      <dgm:spPr/>
      <dgm:t>
        <a:bodyPr/>
        <a:lstStyle/>
        <a:p>
          <a:r>
            <a:rPr lang="en-US" dirty="0"/>
            <a:t>Occasional </a:t>
          </a:r>
          <a:br>
            <a:rPr lang="en-US" dirty="0"/>
          </a:br>
          <a:r>
            <a:rPr lang="en-US" dirty="0"/>
            <a:t>(1.67 days-at-sea)</a:t>
          </a:r>
        </a:p>
      </dgm:t>
    </dgm:pt>
    <dgm:pt modelId="{2997BE12-E563-D944-8097-C3E9D4B378FD}" type="parTrans" cxnId="{65687015-1E59-C34E-BC11-5587A25261E4}">
      <dgm:prSet/>
      <dgm:spPr/>
      <dgm:t>
        <a:bodyPr/>
        <a:lstStyle/>
        <a:p>
          <a:endParaRPr lang="en-US"/>
        </a:p>
      </dgm:t>
    </dgm:pt>
    <dgm:pt modelId="{F3D3312A-9F3C-D14C-A510-F322A3B3562F}" type="sibTrans" cxnId="{65687015-1E59-C34E-BC11-5587A25261E4}">
      <dgm:prSet/>
      <dgm:spPr/>
      <dgm:t>
        <a:bodyPr/>
        <a:lstStyle/>
        <a:p>
          <a:endParaRPr lang="en-US"/>
        </a:p>
      </dgm:t>
    </dgm:pt>
    <dgm:pt modelId="{D6E9DE8A-775C-5D43-947B-F6E3F057B38E}">
      <dgm:prSet/>
      <dgm:spPr/>
      <dgm:t>
        <a:bodyPr/>
        <a:lstStyle/>
        <a:p>
          <a:r>
            <a:rPr lang="en-US" dirty="0"/>
            <a:t>Open areas </a:t>
          </a:r>
          <a:br>
            <a:rPr lang="en-US" dirty="0"/>
          </a:br>
          <a:r>
            <a:rPr lang="en-US" dirty="0"/>
            <a:t>(20 days-at-sea)</a:t>
          </a:r>
        </a:p>
      </dgm:t>
    </dgm:pt>
    <dgm:pt modelId="{BDFE7061-96BD-8C4A-A975-806AB3D8F52F}" type="parTrans" cxnId="{360C6E3F-DADC-6149-A009-4D3DE20D0551}">
      <dgm:prSet/>
      <dgm:spPr/>
      <dgm:t>
        <a:bodyPr/>
        <a:lstStyle/>
        <a:p>
          <a:endParaRPr lang="en-US"/>
        </a:p>
      </dgm:t>
    </dgm:pt>
    <dgm:pt modelId="{4F1B9130-54D0-E645-989A-0F542D5D86D3}" type="sibTrans" cxnId="{360C6E3F-DADC-6149-A009-4D3DE20D0551}">
      <dgm:prSet/>
      <dgm:spPr/>
      <dgm:t>
        <a:bodyPr/>
        <a:lstStyle/>
        <a:p>
          <a:endParaRPr lang="en-US"/>
        </a:p>
      </dgm:t>
    </dgm:pt>
    <dgm:pt modelId="{902828A7-ABE5-4545-8FE0-D8D71F4D011B}">
      <dgm:prSet/>
      <dgm:spPr/>
      <dgm:t>
        <a:bodyPr/>
        <a:lstStyle/>
        <a:p>
          <a:r>
            <a:rPr lang="en-US" dirty="0"/>
            <a:t>Specified </a:t>
          </a:r>
        </a:p>
        <a:p>
          <a:r>
            <a:rPr lang="en-US" dirty="0"/>
            <a:t>access areas </a:t>
          </a:r>
          <a:br>
            <a:rPr lang="en-US" dirty="0"/>
          </a:br>
          <a:r>
            <a:rPr lang="en-US" dirty="0"/>
            <a:t>(3 days-at-sea)</a:t>
          </a:r>
        </a:p>
      </dgm:t>
    </dgm:pt>
    <dgm:pt modelId="{FCE60EBC-037A-4F4B-B102-C6C5B9DA7D74}" type="parTrans" cxnId="{26CCF64D-B662-734B-BD8C-695B092FF54F}">
      <dgm:prSet/>
      <dgm:spPr/>
      <dgm:t>
        <a:bodyPr/>
        <a:lstStyle/>
        <a:p>
          <a:endParaRPr lang="en-US"/>
        </a:p>
      </dgm:t>
    </dgm:pt>
    <dgm:pt modelId="{4F25D7E5-1006-8B4B-A017-280E5FC3DC50}" type="sibTrans" cxnId="{26CCF64D-B662-734B-BD8C-695B092FF54F}">
      <dgm:prSet/>
      <dgm:spPr/>
      <dgm:t>
        <a:bodyPr/>
        <a:lstStyle/>
        <a:p>
          <a:endParaRPr lang="en-US"/>
        </a:p>
      </dgm:t>
    </dgm:pt>
    <dgm:pt modelId="{3243BA8E-5467-3746-9E15-1B59BA21B990}">
      <dgm:prSet/>
      <dgm:spPr/>
      <dgm:t>
        <a:bodyPr/>
        <a:lstStyle/>
        <a:p>
          <a:r>
            <a:rPr lang="en-US" dirty="0"/>
            <a:t>Open areas</a:t>
          </a:r>
        </a:p>
        <a:p>
          <a:r>
            <a:rPr lang="en-US" dirty="0"/>
            <a:t>(8 days-at-sea)</a:t>
          </a:r>
        </a:p>
      </dgm:t>
    </dgm:pt>
    <dgm:pt modelId="{E5AAAF9D-0971-6743-8EFE-1030E6F1F660}" type="parTrans" cxnId="{94903686-1ACB-D743-BB81-00E73E01A988}">
      <dgm:prSet/>
      <dgm:spPr/>
      <dgm:t>
        <a:bodyPr/>
        <a:lstStyle/>
        <a:p>
          <a:endParaRPr lang="en-US"/>
        </a:p>
      </dgm:t>
    </dgm:pt>
    <dgm:pt modelId="{8EC4F023-CF75-0C41-919B-A4B1DB9DE0F0}" type="sibTrans" cxnId="{94903686-1ACB-D743-BB81-00E73E01A988}">
      <dgm:prSet/>
      <dgm:spPr/>
      <dgm:t>
        <a:bodyPr/>
        <a:lstStyle/>
        <a:p>
          <a:endParaRPr lang="en-US"/>
        </a:p>
      </dgm:t>
    </dgm:pt>
    <dgm:pt modelId="{FD6E3E8B-E60E-EA48-8126-3D9AD041FB84}">
      <dgm:prSet/>
      <dgm:spPr/>
      <dgm:t>
        <a:bodyPr/>
        <a:lstStyle/>
        <a:p>
          <a:r>
            <a:rPr lang="en-US" dirty="0"/>
            <a:t>Specified </a:t>
          </a:r>
        </a:p>
        <a:p>
          <a:r>
            <a:rPr lang="en-US" dirty="0"/>
            <a:t>access areas </a:t>
          </a:r>
        </a:p>
        <a:p>
          <a:r>
            <a:rPr lang="en-US" dirty="0"/>
            <a:t>(1 days-at-sea)</a:t>
          </a:r>
        </a:p>
      </dgm:t>
    </dgm:pt>
    <dgm:pt modelId="{3C087C5F-0BC4-9047-92A3-62F0363C0DFB}" type="parTrans" cxnId="{186F8112-BF68-3C40-9BA8-94EEF6DEE2C9}">
      <dgm:prSet/>
      <dgm:spPr/>
      <dgm:t>
        <a:bodyPr/>
        <a:lstStyle/>
        <a:p>
          <a:endParaRPr lang="en-US"/>
        </a:p>
      </dgm:t>
    </dgm:pt>
    <dgm:pt modelId="{0513FF2F-5ED2-174A-8CF9-0045DD18E646}" type="sibTrans" cxnId="{186F8112-BF68-3C40-9BA8-94EEF6DEE2C9}">
      <dgm:prSet/>
      <dgm:spPr/>
      <dgm:t>
        <a:bodyPr/>
        <a:lstStyle/>
        <a:p>
          <a:endParaRPr lang="en-US"/>
        </a:p>
      </dgm:t>
    </dgm:pt>
    <dgm:pt modelId="{5910E5FB-BC46-984F-9F7F-BE59D087C968}">
      <dgm:prSet/>
      <dgm:spPr/>
      <dgm:t>
        <a:bodyPr/>
        <a:lstStyle/>
        <a:p>
          <a:r>
            <a:rPr lang="en-US" dirty="0"/>
            <a:t>Open areas </a:t>
          </a:r>
        </a:p>
        <a:p>
          <a:r>
            <a:rPr lang="en-US" dirty="0"/>
            <a:t>(1.67 days-at-sea)</a:t>
          </a:r>
        </a:p>
      </dgm:t>
    </dgm:pt>
    <dgm:pt modelId="{FD375A62-31D7-2E44-B9C7-802D47825E49}" type="parTrans" cxnId="{71C28EFD-E543-F344-A8C8-53EF28A9A253}">
      <dgm:prSet/>
      <dgm:spPr/>
      <dgm:t>
        <a:bodyPr/>
        <a:lstStyle/>
        <a:p>
          <a:endParaRPr lang="en-US"/>
        </a:p>
      </dgm:t>
    </dgm:pt>
    <dgm:pt modelId="{ABFE1934-24B9-1F4A-84F1-3AFA38B09410}" type="sibTrans" cxnId="{71C28EFD-E543-F344-A8C8-53EF28A9A253}">
      <dgm:prSet/>
      <dgm:spPr/>
      <dgm:t>
        <a:bodyPr/>
        <a:lstStyle/>
        <a:p>
          <a:endParaRPr lang="en-US"/>
        </a:p>
      </dgm:t>
    </dgm:pt>
    <dgm:pt modelId="{5C55C895-CE6A-1E4B-B2A8-C348B06E826C}">
      <dgm:prSet/>
      <dgm:spPr/>
      <dgm:t>
        <a:bodyPr/>
        <a:lstStyle/>
        <a:p>
          <a:r>
            <a:rPr lang="en-US" dirty="0"/>
            <a:t>Specified </a:t>
          </a:r>
        </a:p>
        <a:p>
          <a:r>
            <a:rPr lang="en-US" dirty="0"/>
            <a:t>access areas </a:t>
          </a:r>
        </a:p>
        <a:p>
          <a:r>
            <a:rPr lang="en-US" dirty="0"/>
            <a:t>(0 days-at-sea)</a:t>
          </a:r>
        </a:p>
      </dgm:t>
    </dgm:pt>
    <dgm:pt modelId="{179D63BF-F91A-2249-B780-28654531CD80}" type="parTrans" cxnId="{AE0E54EA-4AA5-814C-A6A3-D0D56F550C06}">
      <dgm:prSet/>
      <dgm:spPr/>
      <dgm:t>
        <a:bodyPr/>
        <a:lstStyle/>
        <a:p>
          <a:endParaRPr lang="en-US"/>
        </a:p>
      </dgm:t>
    </dgm:pt>
    <dgm:pt modelId="{86805073-D168-F04C-9C50-FB43F849DA20}" type="sibTrans" cxnId="{AE0E54EA-4AA5-814C-A6A3-D0D56F550C06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3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3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3"/>
      <dgm:spPr/>
    </dgm:pt>
    <dgm:pt modelId="{670B0A5F-7EAE-A64F-816A-2902B5B8732C}" type="pres">
      <dgm:prSet presAssocID="{605C8F1E-DA6C-9143-9DD0-D414112D9258}" presName="hierChild4" presStyleCnt="0"/>
      <dgm:spPr/>
    </dgm:pt>
    <dgm:pt modelId="{E6E50C92-EFB9-7F4B-A854-AF896FDFC388}" type="pres">
      <dgm:prSet presAssocID="{2E81DCC0-C29E-4445-A3D4-7D3726D7FB32}" presName="Name37" presStyleLbl="parChTrans1D4" presStyleIdx="0" presStyleCnt="9"/>
      <dgm:spPr/>
    </dgm:pt>
    <dgm:pt modelId="{86F6DBFA-66B6-5A45-AFC4-738B96B8FB12}" type="pres">
      <dgm:prSet presAssocID="{432076D7-A143-D747-8061-541F39DFC7AC}" presName="hierRoot2" presStyleCnt="0">
        <dgm:presLayoutVars>
          <dgm:hierBranch val="init"/>
        </dgm:presLayoutVars>
      </dgm:prSet>
      <dgm:spPr/>
    </dgm:pt>
    <dgm:pt modelId="{F2B55283-0F7D-2547-907C-48C9BAF0E5CB}" type="pres">
      <dgm:prSet presAssocID="{432076D7-A143-D747-8061-541F39DFC7AC}" presName="rootComposite" presStyleCnt="0"/>
      <dgm:spPr/>
    </dgm:pt>
    <dgm:pt modelId="{A90D722A-E883-DC4C-A1D2-BA64D8B29B5E}" type="pres">
      <dgm:prSet presAssocID="{432076D7-A143-D747-8061-541F39DFC7AC}" presName="rootText" presStyleLbl="node4" presStyleIdx="0" presStyleCnt="9">
        <dgm:presLayoutVars>
          <dgm:chPref val="3"/>
        </dgm:presLayoutVars>
      </dgm:prSet>
      <dgm:spPr/>
    </dgm:pt>
    <dgm:pt modelId="{D52712D7-CC57-7B46-845D-56AB10062DC9}" type="pres">
      <dgm:prSet presAssocID="{432076D7-A143-D747-8061-541F39DFC7AC}" presName="rootConnector" presStyleLbl="node4" presStyleIdx="0" presStyleCnt="9"/>
      <dgm:spPr/>
    </dgm:pt>
    <dgm:pt modelId="{DED7BA03-26C4-1343-99BC-F60E60B4B6B2}" type="pres">
      <dgm:prSet presAssocID="{432076D7-A143-D747-8061-541F39DFC7AC}" presName="hierChild4" presStyleCnt="0"/>
      <dgm:spPr/>
    </dgm:pt>
    <dgm:pt modelId="{151E8B87-E1F2-1D4F-AB50-66974EAFBB33}" type="pres">
      <dgm:prSet presAssocID="{BDFE7061-96BD-8C4A-A975-806AB3D8F52F}" presName="Name37" presStyleLbl="parChTrans1D4" presStyleIdx="1" presStyleCnt="9"/>
      <dgm:spPr/>
    </dgm:pt>
    <dgm:pt modelId="{9B3326E4-7BF3-6441-BCB5-39AE2EFD215A}" type="pres">
      <dgm:prSet presAssocID="{D6E9DE8A-775C-5D43-947B-F6E3F057B38E}" presName="hierRoot2" presStyleCnt="0">
        <dgm:presLayoutVars>
          <dgm:hierBranch val="init"/>
        </dgm:presLayoutVars>
      </dgm:prSet>
      <dgm:spPr/>
    </dgm:pt>
    <dgm:pt modelId="{7C74245D-A24F-1D44-BB64-378FAF960009}" type="pres">
      <dgm:prSet presAssocID="{D6E9DE8A-775C-5D43-947B-F6E3F057B38E}" presName="rootComposite" presStyleCnt="0"/>
      <dgm:spPr/>
    </dgm:pt>
    <dgm:pt modelId="{F3DD806C-799B-0946-B6AE-310F4EBFCB96}" type="pres">
      <dgm:prSet presAssocID="{D6E9DE8A-775C-5D43-947B-F6E3F057B38E}" presName="rootText" presStyleLbl="node4" presStyleIdx="1" presStyleCnt="9">
        <dgm:presLayoutVars>
          <dgm:chPref val="3"/>
        </dgm:presLayoutVars>
      </dgm:prSet>
      <dgm:spPr/>
    </dgm:pt>
    <dgm:pt modelId="{A35D1782-5E43-BD48-B088-C9F37137DA31}" type="pres">
      <dgm:prSet presAssocID="{D6E9DE8A-775C-5D43-947B-F6E3F057B38E}" presName="rootConnector" presStyleLbl="node4" presStyleIdx="1" presStyleCnt="9"/>
      <dgm:spPr/>
    </dgm:pt>
    <dgm:pt modelId="{DB4E8C91-EEDE-5D44-AA7B-5F7AB85174E3}" type="pres">
      <dgm:prSet presAssocID="{D6E9DE8A-775C-5D43-947B-F6E3F057B38E}" presName="hierChild4" presStyleCnt="0"/>
      <dgm:spPr/>
    </dgm:pt>
    <dgm:pt modelId="{38A0898B-4B5F-8346-B836-BC7C959A83F0}" type="pres">
      <dgm:prSet presAssocID="{D6E9DE8A-775C-5D43-947B-F6E3F057B38E}" presName="hierChild5" presStyleCnt="0"/>
      <dgm:spPr/>
    </dgm:pt>
    <dgm:pt modelId="{520F8DA3-C01D-CA4F-8C1F-2CC1590BF7D0}" type="pres">
      <dgm:prSet presAssocID="{FCE60EBC-037A-4F4B-B102-C6C5B9DA7D74}" presName="Name37" presStyleLbl="parChTrans1D4" presStyleIdx="2" presStyleCnt="9"/>
      <dgm:spPr/>
    </dgm:pt>
    <dgm:pt modelId="{DFD39401-CD6D-C84E-9B9C-E6CC75B0E5D9}" type="pres">
      <dgm:prSet presAssocID="{902828A7-ABE5-4545-8FE0-D8D71F4D011B}" presName="hierRoot2" presStyleCnt="0">
        <dgm:presLayoutVars>
          <dgm:hierBranch val="init"/>
        </dgm:presLayoutVars>
      </dgm:prSet>
      <dgm:spPr/>
    </dgm:pt>
    <dgm:pt modelId="{60002DD7-FABB-DE4C-9817-6288C88169EA}" type="pres">
      <dgm:prSet presAssocID="{902828A7-ABE5-4545-8FE0-D8D71F4D011B}" presName="rootComposite" presStyleCnt="0"/>
      <dgm:spPr/>
    </dgm:pt>
    <dgm:pt modelId="{FD0B7F04-1C65-9148-8551-8D76F04CF3D1}" type="pres">
      <dgm:prSet presAssocID="{902828A7-ABE5-4545-8FE0-D8D71F4D011B}" presName="rootText" presStyleLbl="node4" presStyleIdx="2" presStyleCnt="9">
        <dgm:presLayoutVars>
          <dgm:chPref val="3"/>
        </dgm:presLayoutVars>
      </dgm:prSet>
      <dgm:spPr/>
    </dgm:pt>
    <dgm:pt modelId="{1EE96B02-4D90-1943-AB01-8A978318E2F8}" type="pres">
      <dgm:prSet presAssocID="{902828A7-ABE5-4545-8FE0-D8D71F4D011B}" presName="rootConnector" presStyleLbl="node4" presStyleIdx="2" presStyleCnt="9"/>
      <dgm:spPr/>
    </dgm:pt>
    <dgm:pt modelId="{5AC59323-F8FB-8040-8E8D-0FDD6FB05590}" type="pres">
      <dgm:prSet presAssocID="{902828A7-ABE5-4545-8FE0-D8D71F4D011B}" presName="hierChild4" presStyleCnt="0"/>
      <dgm:spPr/>
    </dgm:pt>
    <dgm:pt modelId="{105E1F5E-F4F1-0F46-9E22-563DA264A250}" type="pres">
      <dgm:prSet presAssocID="{902828A7-ABE5-4545-8FE0-D8D71F4D011B}" presName="hierChild5" presStyleCnt="0"/>
      <dgm:spPr/>
    </dgm:pt>
    <dgm:pt modelId="{7A984FBF-B161-1447-BD0A-919B78DEEE3C}" type="pres">
      <dgm:prSet presAssocID="{432076D7-A143-D747-8061-541F39DFC7AC}" presName="hierChild5" presStyleCnt="0"/>
      <dgm:spPr/>
    </dgm:pt>
    <dgm:pt modelId="{741F2B82-F17E-3C45-B633-9BDB98D83078}" type="pres">
      <dgm:prSet presAssocID="{5A7ADEDB-BFFD-E24F-9CDF-76A5B44F3737}" presName="Name37" presStyleLbl="parChTrans1D4" presStyleIdx="3" presStyleCnt="9"/>
      <dgm:spPr/>
    </dgm:pt>
    <dgm:pt modelId="{00E85FE0-4753-9243-B0D0-C5EC5DA08B34}" type="pres">
      <dgm:prSet presAssocID="{47054F18-6524-2F49-862A-849704AD3E60}" presName="hierRoot2" presStyleCnt="0">
        <dgm:presLayoutVars>
          <dgm:hierBranch val="init"/>
        </dgm:presLayoutVars>
      </dgm:prSet>
      <dgm:spPr/>
    </dgm:pt>
    <dgm:pt modelId="{2B9CAAC6-686B-994F-B8D9-CA9954D37378}" type="pres">
      <dgm:prSet presAssocID="{47054F18-6524-2F49-862A-849704AD3E60}" presName="rootComposite" presStyleCnt="0"/>
      <dgm:spPr/>
    </dgm:pt>
    <dgm:pt modelId="{4E22F7B0-85BF-2B42-9D41-5221C162A096}" type="pres">
      <dgm:prSet presAssocID="{47054F18-6524-2F49-862A-849704AD3E60}" presName="rootText" presStyleLbl="node4" presStyleIdx="3" presStyleCnt="9">
        <dgm:presLayoutVars>
          <dgm:chPref val="3"/>
        </dgm:presLayoutVars>
      </dgm:prSet>
      <dgm:spPr/>
    </dgm:pt>
    <dgm:pt modelId="{345AD435-DCA5-084D-8CFD-2126A0CEF045}" type="pres">
      <dgm:prSet presAssocID="{47054F18-6524-2F49-862A-849704AD3E60}" presName="rootConnector" presStyleLbl="node4" presStyleIdx="3" presStyleCnt="9"/>
      <dgm:spPr/>
    </dgm:pt>
    <dgm:pt modelId="{B7039FCD-D5C5-304A-AEB8-E05767B0D9AF}" type="pres">
      <dgm:prSet presAssocID="{47054F18-6524-2F49-862A-849704AD3E60}" presName="hierChild4" presStyleCnt="0"/>
      <dgm:spPr/>
    </dgm:pt>
    <dgm:pt modelId="{0FA765B2-1FD6-1E4C-85BA-56656FAAA92B}" type="pres">
      <dgm:prSet presAssocID="{E5AAAF9D-0971-6743-8EFE-1030E6F1F660}" presName="Name37" presStyleLbl="parChTrans1D4" presStyleIdx="4" presStyleCnt="9"/>
      <dgm:spPr/>
    </dgm:pt>
    <dgm:pt modelId="{F6779AF7-7073-7C48-AE3E-1A7C16F56056}" type="pres">
      <dgm:prSet presAssocID="{3243BA8E-5467-3746-9E15-1B59BA21B990}" presName="hierRoot2" presStyleCnt="0">
        <dgm:presLayoutVars>
          <dgm:hierBranch val="init"/>
        </dgm:presLayoutVars>
      </dgm:prSet>
      <dgm:spPr/>
    </dgm:pt>
    <dgm:pt modelId="{2CF3D0B8-2369-0644-81E0-BEDFDEB2B27E}" type="pres">
      <dgm:prSet presAssocID="{3243BA8E-5467-3746-9E15-1B59BA21B990}" presName="rootComposite" presStyleCnt="0"/>
      <dgm:spPr/>
    </dgm:pt>
    <dgm:pt modelId="{ABABF6FC-96C6-CC42-8E1D-4A7FA53E3F5C}" type="pres">
      <dgm:prSet presAssocID="{3243BA8E-5467-3746-9E15-1B59BA21B990}" presName="rootText" presStyleLbl="node4" presStyleIdx="4" presStyleCnt="9">
        <dgm:presLayoutVars>
          <dgm:chPref val="3"/>
        </dgm:presLayoutVars>
      </dgm:prSet>
      <dgm:spPr/>
    </dgm:pt>
    <dgm:pt modelId="{D931D1BA-230B-A242-B87E-28F70E173D1F}" type="pres">
      <dgm:prSet presAssocID="{3243BA8E-5467-3746-9E15-1B59BA21B990}" presName="rootConnector" presStyleLbl="node4" presStyleIdx="4" presStyleCnt="9"/>
      <dgm:spPr/>
    </dgm:pt>
    <dgm:pt modelId="{0BA69E1E-5D46-DB4A-A5C3-9FF585CDDB4C}" type="pres">
      <dgm:prSet presAssocID="{3243BA8E-5467-3746-9E15-1B59BA21B990}" presName="hierChild4" presStyleCnt="0"/>
      <dgm:spPr/>
    </dgm:pt>
    <dgm:pt modelId="{84DB1D35-995F-8A48-AFB7-829042F57C6F}" type="pres">
      <dgm:prSet presAssocID="{3243BA8E-5467-3746-9E15-1B59BA21B990}" presName="hierChild5" presStyleCnt="0"/>
      <dgm:spPr/>
    </dgm:pt>
    <dgm:pt modelId="{2B039EDC-66C3-024C-9236-8D89D02D1AFC}" type="pres">
      <dgm:prSet presAssocID="{3C087C5F-0BC4-9047-92A3-62F0363C0DFB}" presName="Name37" presStyleLbl="parChTrans1D4" presStyleIdx="5" presStyleCnt="9"/>
      <dgm:spPr/>
    </dgm:pt>
    <dgm:pt modelId="{AEFFAC8B-CDDA-E546-A534-1B499E49B1BA}" type="pres">
      <dgm:prSet presAssocID="{FD6E3E8B-E60E-EA48-8126-3D9AD041FB84}" presName="hierRoot2" presStyleCnt="0">
        <dgm:presLayoutVars>
          <dgm:hierBranch val="init"/>
        </dgm:presLayoutVars>
      </dgm:prSet>
      <dgm:spPr/>
    </dgm:pt>
    <dgm:pt modelId="{F222579D-ABBD-624C-940B-9AA6348F2E9F}" type="pres">
      <dgm:prSet presAssocID="{FD6E3E8B-E60E-EA48-8126-3D9AD041FB84}" presName="rootComposite" presStyleCnt="0"/>
      <dgm:spPr/>
    </dgm:pt>
    <dgm:pt modelId="{5964B087-E7E2-6D4A-BEEF-F4FF01771ADA}" type="pres">
      <dgm:prSet presAssocID="{FD6E3E8B-E60E-EA48-8126-3D9AD041FB84}" presName="rootText" presStyleLbl="node4" presStyleIdx="5" presStyleCnt="9">
        <dgm:presLayoutVars>
          <dgm:chPref val="3"/>
        </dgm:presLayoutVars>
      </dgm:prSet>
      <dgm:spPr/>
    </dgm:pt>
    <dgm:pt modelId="{8DCBEF47-F874-4442-B136-1313C2787477}" type="pres">
      <dgm:prSet presAssocID="{FD6E3E8B-E60E-EA48-8126-3D9AD041FB84}" presName="rootConnector" presStyleLbl="node4" presStyleIdx="5" presStyleCnt="9"/>
      <dgm:spPr/>
    </dgm:pt>
    <dgm:pt modelId="{C13EAF81-DFCC-5F40-AEB2-B0820EEBD63B}" type="pres">
      <dgm:prSet presAssocID="{FD6E3E8B-E60E-EA48-8126-3D9AD041FB84}" presName="hierChild4" presStyleCnt="0"/>
      <dgm:spPr/>
    </dgm:pt>
    <dgm:pt modelId="{2CE83056-BCDF-8243-936B-2082828602F9}" type="pres">
      <dgm:prSet presAssocID="{FD6E3E8B-E60E-EA48-8126-3D9AD041FB84}" presName="hierChild5" presStyleCnt="0"/>
      <dgm:spPr/>
    </dgm:pt>
    <dgm:pt modelId="{DC5CC0D3-8E36-BC45-AB12-FD86ECF5C479}" type="pres">
      <dgm:prSet presAssocID="{47054F18-6524-2F49-862A-849704AD3E60}" presName="hierChild5" presStyleCnt="0"/>
      <dgm:spPr/>
    </dgm:pt>
    <dgm:pt modelId="{7BDE09AB-CB7F-5B4F-AD4F-F15BD4FDE8D0}" type="pres">
      <dgm:prSet presAssocID="{2997BE12-E563-D944-8097-C3E9D4B378FD}" presName="Name37" presStyleLbl="parChTrans1D4" presStyleIdx="6" presStyleCnt="9"/>
      <dgm:spPr/>
    </dgm:pt>
    <dgm:pt modelId="{8F07731D-D35A-1243-801A-511C41A4CFF1}" type="pres">
      <dgm:prSet presAssocID="{3360FD1A-FFDC-164D-91D4-8CEA8B1FD94D}" presName="hierRoot2" presStyleCnt="0">
        <dgm:presLayoutVars>
          <dgm:hierBranch val="init"/>
        </dgm:presLayoutVars>
      </dgm:prSet>
      <dgm:spPr/>
    </dgm:pt>
    <dgm:pt modelId="{398D220F-E819-8945-AF20-73D7B5EF04C9}" type="pres">
      <dgm:prSet presAssocID="{3360FD1A-FFDC-164D-91D4-8CEA8B1FD94D}" presName="rootComposite" presStyleCnt="0"/>
      <dgm:spPr/>
    </dgm:pt>
    <dgm:pt modelId="{6EE9C254-C0CF-9746-A0CD-325AA41769C7}" type="pres">
      <dgm:prSet presAssocID="{3360FD1A-FFDC-164D-91D4-8CEA8B1FD94D}" presName="rootText" presStyleLbl="node4" presStyleIdx="6" presStyleCnt="9">
        <dgm:presLayoutVars>
          <dgm:chPref val="3"/>
        </dgm:presLayoutVars>
      </dgm:prSet>
      <dgm:spPr/>
    </dgm:pt>
    <dgm:pt modelId="{DBFBA675-64EB-8D42-A7A5-82E8AEA0A825}" type="pres">
      <dgm:prSet presAssocID="{3360FD1A-FFDC-164D-91D4-8CEA8B1FD94D}" presName="rootConnector" presStyleLbl="node4" presStyleIdx="6" presStyleCnt="9"/>
      <dgm:spPr/>
    </dgm:pt>
    <dgm:pt modelId="{5EAB801B-A1F9-2743-BC4B-25D3E641E797}" type="pres">
      <dgm:prSet presAssocID="{3360FD1A-FFDC-164D-91D4-8CEA8B1FD94D}" presName="hierChild4" presStyleCnt="0"/>
      <dgm:spPr/>
    </dgm:pt>
    <dgm:pt modelId="{BD8D08CC-E0F6-914F-9F34-2A00FDC8D4C9}" type="pres">
      <dgm:prSet presAssocID="{FD375A62-31D7-2E44-B9C7-802D47825E49}" presName="Name37" presStyleLbl="parChTrans1D4" presStyleIdx="7" presStyleCnt="9"/>
      <dgm:spPr/>
    </dgm:pt>
    <dgm:pt modelId="{3704D19D-C393-2340-939F-9191F5F48182}" type="pres">
      <dgm:prSet presAssocID="{5910E5FB-BC46-984F-9F7F-BE59D087C968}" presName="hierRoot2" presStyleCnt="0">
        <dgm:presLayoutVars>
          <dgm:hierBranch val="init"/>
        </dgm:presLayoutVars>
      </dgm:prSet>
      <dgm:spPr/>
    </dgm:pt>
    <dgm:pt modelId="{624F1C17-2B22-3D47-AB9E-9983DA441D17}" type="pres">
      <dgm:prSet presAssocID="{5910E5FB-BC46-984F-9F7F-BE59D087C968}" presName="rootComposite" presStyleCnt="0"/>
      <dgm:spPr/>
    </dgm:pt>
    <dgm:pt modelId="{D1EBF31C-70F0-7841-8FE4-42BF848BDE9B}" type="pres">
      <dgm:prSet presAssocID="{5910E5FB-BC46-984F-9F7F-BE59D087C968}" presName="rootText" presStyleLbl="node4" presStyleIdx="7" presStyleCnt="9">
        <dgm:presLayoutVars>
          <dgm:chPref val="3"/>
        </dgm:presLayoutVars>
      </dgm:prSet>
      <dgm:spPr/>
    </dgm:pt>
    <dgm:pt modelId="{9B0BF182-2C41-ED4C-BDBE-9544CF42E551}" type="pres">
      <dgm:prSet presAssocID="{5910E5FB-BC46-984F-9F7F-BE59D087C968}" presName="rootConnector" presStyleLbl="node4" presStyleIdx="7" presStyleCnt="9"/>
      <dgm:spPr/>
    </dgm:pt>
    <dgm:pt modelId="{79649430-E1CF-0043-9921-A03A74E15C89}" type="pres">
      <dgm:prSet presAssocID="{5910E5FB-BC46-984F-9F7F-BE59D087C968}" presName="hierChild4" presStyleCnt="0"/>
      <dgm:spPr/>
    </dgm:pt>
    <dgm:pt modelId="{33A44B27-6D68-1648-8FEC-D471388350C8}" type="pres">
      <dgm:prSet presAssocID="{5910E5FB-BC46-984F-9F7F-BE59D087C968}" presName="hierChild5" presStyleCnt="0"/>
      <dgm:spPr/>
    </dgm:pt>
    <dgm:pt modelId="{486DA9F0-FFCD-1647-8F65-9ECF9C07AC6C}" type="pres">
      <dgm:prSet presAssocID="{179D63BF-F91A-2249-B780-28654531CD80}" presName="Name37" presStyleLbl="parChTrans1D4" presStyleIdx="8" presStyleCnt="9"/>
      <dgm:spPr/>
    </dgm:pt>
    <dgm:pt modelId="{2E4FC48E-B1C3-9D46-887F-26778C122707}" type="pres">
      <dgm:prSet presAssocID="{5C55C895-CE6A-1E4B-B2A8-C348B06E826C}" presName="hierRoot2" presStyleCnt="0">
        <dgm:presLayoutVars>
          <dgm:hierBranch val="init"/>
        </dgm:presLayoutVars>
      </dgm:prSet>
      <dgm:spPr/>
    </dgm:pt>
    <dgm:pt modelId="{A4AA6766-30E9-044A-93B7-780045C793E3}" type="pres">
      <dgm:prSet presAssocID="{5C55C895-CE6A-1E4B-B2A8-C348B06E826C}" presName="rootComposite" presStyleCnt="0"/>
      <dgm:spPr/>
    </dgm:pt>
    <dgm:pt modelId="{FDAEF228-0B48-4F4B-BF80-727B62E21F7E}" type="pres">
      <dgm:prSet presAssocID="{5C55C895-CE6A-1E4B-B2A8-C348B06E826C}" presName="rootText" presStyleLbl="node4" presStyleIdx="8" presStyleCnt="9">
        <dgm:presLayoutVars>
          <dgm:chPref val="3"/>
        </dgm:presLayoutVars>
      </dgm:prSet>
      <dgm:spPr/>
    </dgm:pt>
    <dgm:pt modelId="{614C42C1-BA28-B24F-B59F-8CE8BB11D5E6}" type="pres">
      <dgm:prSet presAssocID="{5C55C895-CE6A-1E4B-B2A8-C348B06E826C}" presName="rootConnector" presStyleLbl="node4" presStyleIdx="8" presStyleCnt="9"/>
      <dgm:spPr/>
    </dgm:pt>
    <dgm:pt modelId="{F6B54228-E30A-E64B-84BF-AC58DF815FF3}" type="pres">
      <dgm:prSet presAssocID="{5C55C895-CE6A-1E4B-B2A8-C348B06E826C}" presName="hierChild4" presStyleCnt="0"/>
      <dgm:spPr/>
    </dgm:pt>
    <dgm:pt modelId="{BC37F03B-1401-3D44-87EE-A5D967C2E4F3}" type="pres">
      <dgm:prSet presAssocID="{5C55C895-CE6A-1E4B-B2A8-C348B06E826C}" presName="hierChild5" presStyleCnt="0"/>
      <dgm:spPr/>
    </dgm:pt>
    <dgm:pt modelId="{9E953CE4-E326-8048-9BEE-AABD027D8BA5}" type="pres">
      <dgm:prSet presAssocID="{3360FD1A-FFDC-164D-91D4-8CEA8B1FD94D}" presName="hierChild5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3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3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3"/>
      <dgm:spPr/>
    </dgm:pt>
    <dgm:pt modelId="{DD4A08F9-7291-C94D-9E80-89FAAA6A1BB0}" type="pres">
      <dgm:prSet presAssocID="{79614999-89A6-704D-B3C2-F1EA7D8B95D5}" presName="hierChild4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00C014EF-31D2-1F4A-8EB5-566683DA6C97}" type="pres">
      <dgm:prSet presAssocID="{7BA1B945-51CC-034B-946C-4780F3DD2F50}" presName="Name37" presStyleLbl="parChTrans1D3" presStyleIdx="2" presStyleCnt="3"/>
      <dgm:spPr/>
    </dgm:pt>
    <dgm:pt modelId="{E3F40E18-D347-124C-875E-1A208FBF8BEE}" type="pres">
      <dgm:prSet presAssocID="{74762497-18FC-C949-9E7C-B0D062E2E6B9}" presName="hierRoot2" presStyleCnt="0">
        <dgm:presLayoutVars>
          <dgm:hierBranch val="init"/>
        </dgm:presLayoutVars>
      </dgm:prSet>
      <dgm:spPr/>
    </dgm:pt>
    <dgm:pt modelId="{ACA7C30E-1879-5C4F-96F7-E622433F40B6}" type="pres">
      <dgm:prSet presAssocID="{74762497-18FC-C949-9E7C-B0D062E2E6B9}" presName="rootComposite" presStyleCnt="0"/>
      <dgm:spPr/>
    </dgm:pt>
    <dgm:pt modelId="{B364965C-3C00-9944-B7EF-016D48A3C803}" type="pres">
      <dgm:prSet presAssocID="{74762497-18FC-C949-9E7C-B0D062E2E6B9}" presName="rootText" presStyleLbl="node3" presStyleIdx="2" presStyleCnt="3">
        <dgm:presLayoutVars>
          <dgm:chPref val="3"/>
        </dgm:presLayoutVars>
      </dgm:prSet>
      <dgm:spPr/>
    </dgm:pt>
    <dgm:pt modelId="{8FFFE0BE-3B56-DA4D-8525-F958D1F2CF9E}" type="pres">
      <dgm:prSet presAssocID="{74762497-18FC-C949-9E7C-B0D062E2E6B9}" presName="rootConnector" presStyleLbl="node3" presStyleIdx="2" presStyleCnt="3"/>
      <dgm:spPr/>
    </dgm:pt>
    <dgm:pt modelId="{3FD9825B-5012-1B4A-838B-DCF8A40C466E}" type="pres">
      <dgm:prSet presAssocID="{74762497-18FC-C949-9E7C-B0D062E2E6B9}" presName="hierChild4" presStyleCnt="0"/>
      <dgm:spPr/>
    </dgm:pt>
    <dgm:pt modelId="{4E06EE34-0B9E-3B4F-BB67-D1CF7B60A527}" type="pres">
      <dgm:prSet presAssocID="{74762497-18FC-C949-9E7C-B0D062E2E6B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B67E904-87D2-F845-B298-DD24A1D43A13}" type="presOf" srcId="{C44A9499-0E71-974A-AB01-5AC883932C74}" destId="{2113F9D9-D20E-9342-97C0-8D556822BB79}" srcOrd="0" destOrd="0" presId="urn:microsoft.com/office/officeart/2005/8/layout/orgChart1"/>
    <dgm:cxn modelId="{B186F20B-0010-4C4C-8457-D0E1371B2D84}" type="presOf" srcId="{AC845045-5514-064F-B7DB-FDF80C14E149}" destId="{08961B0F-7A0B-8A47-874D-5E98F02B22E9}" srcOrd="0" destOrd="0" presId="urn:microsoft.com/office/officeart/2005/8/layout/orgChart1"/>
    <dgm:cxn modelId="{780B6512-E1A1-AF4E-9C2A-6538BDE1DBD5}" type="presOf" srcId="{D6E9DE8A-775C-5D43-947B-F6E3F057B38E}" destId="{F3DD806C-799B-0946-B6AE-310F4EBFCB96}" srcOrd="0" destOrd="0" presId="urn:microsoft.com/office/officeart/2005/8/layout/orgChart1"/>
    <dgm:cxn modelId="{186F8112-BF68-3C40-9BA8-94EEF6DEE2C9}" srcId="{47054F18-6524-2F49-862A-849704AD3E60}" destId="{FD6E3E8B-E60E-EA48-8126-3D9AD041FB84}" srcOrd="1" destOrd="0" parTransId="{3C087C5F-0BC4-9047-92A3-62F0363C0DFB}" sibTransId="{0513FF2F-5ED2-174A-8CF9-0045DD18E646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65687015-1E59-C34E-BC11-5587A25261E4}" srcId="{605C8F1E-DA6C-9143-9DD0-D414112D9258}" destId="{3360FD1A-FFDC-164D-91D4-8CEA8B1FD94D}" srcOrd="2" destOrd="0" parTransId="{2997BE12-E563-D944-8097-C3E9D4B378FD}" sibTransId="{F3D3312A-9F3C-D14C-A510-F322A3B3562F}"/>
    <dgm:cxn modelId="{6BF7E015-6C85-B44D-8B67-336993410B30}" type="presOf" srcId="{3360FD1A-FFDC-164D-91D4-8CEA8B1FD94D}" destId="{DBFBA675-64EB-8D42-A7A5-82E8AEA0A825}" srcOrd="1" destOrd="0" presId="urn:microsoft.com/office/officeart/2005/8/layout/orgChart1"/>
    <dgm:cxn modelId="{1FA4FA1B-DCD1-1F49-927D-CFD606C277F8}" type="presOf" srcId="{179D63BF-F91A-2249-B780-28654531CD80}" destId="{486DA9F0-FFCD-1647-8F65-9ECF9C07AC6C}" srcOrd="0" destOrd="0" presId="urn:microsoft.com/office/officeart/2005/8/layout/orgChart1"/>
    <dgm:cxn modelId="{87498721-6075-094C-B393-D329A709E13A}" type="presOf" srcId="{432076D7-A143-D747-8061-541F39DFC7AC}" destId="{D52712D7-CC57-7B46-845D-56AB10062DC9}" srcOrd="1" destOrd="0" presId="urn:microsoft.com/office/officeart/2005/8/layout/orgChart1"/>
    <dgm:cxn modelId="{1FE2B721-6F31-3549-8DE7-745322E8FB22}" type="presOf" srcId="{FD6E3E8B-E60E-EA48-8126-3D9AD041FB84}" destId="{8DCBEF47-F874-4442-B136-1313C2787477}" srcOrd="1" destOrd="0" presId="urn:microsoft.com/office/officeart/2005/8/layout/orgChart1"/>
    <dgm:cxn modelId="{0B4A8A23-576B-9842-9ED0-0982B48D7420}" srcId="{605C8F1E-DA6C-9143-9DD0-D414112D9258}" destId="{47054F18-6524-2F49-862A-849704AD3E60}" srcOrd="1" destOrd="0" parTransId="{5A7ADEDB-BFFD-E24F-9CDF-76A5B44F3737}" sibTransId="{675C7A05-7648-2944-AF0C-E1CA42E42CE6}"/>
    <dgm:cxn modelId="{92B6D428-5C9F-E542-ADC1-0D4FFEE3995E}" type="presOf" srcId="{FD6E3E8B-E60E-EA48-8126-3D9AD041FB84}" destId="{5964B087-E7E2-6D4A-BEEF-F4FF01771ADA}" srcOrd="0" destOrd="0" presId="urn:microsoft.com/office/officeart/2005/8/layout/orgChart1"/>
    <dgm:cxn modelId="{EA93FD2A-5DD6-144C-BC09-49D9C2DB0E8E}" type="presOf" srcId="{D6E9DE8A-775C-5D43-947B-F6E3F057B38E}" destId="{A35D1782-5E43-BD48-B088-C9F37137DA31}" srcOrd="1" destOrd="0" presId="urn:microsoft.com/office/officeart/2005/8/layout/orgChart1"/>
    <dgm:cxn modelId="{854B992E-1BF3-294A-A89C-721C1BC9B981}" type="presOf" srcId="{EC87CEA7-C335-C249-A4D9-C315C3363DC6}" destId="{8C9A0B79-F0E3-2749-96B0-A5875CBFAA27}" srcOrd="0" destOrd="0" presId="urn:microsoft.com/office/officeart/2005/8/layout/orgChart1"/>
    <dgm:cxn modelId="{FB569D32-AC34-C648-B347-339349BAB7BE}" type="presOf" srcId="{5910E5FB-BC46-984F-9F7F-BE59D087C968}" destId="{9B0BF182-2C41-ED4C-BDBE-9544CF42E551}" srcOrd="1" destOrd="0" presId="urn:microsoft.com/office/officeart/2005/8/layout/orgChart1"/>
    <dgm:cxn modelId="{866DA436-0836-A841-9B5F-D72BBF5C401E}" type="presOf" srcId="{605C8F1E-DA6C-9143-9DD0-D414112D9258}" destId="{CDAF039D-B252-E84D-BCED-23FE943C1D4B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AB900E3B-64B9-E44E-A961-CF9A40FD5FFF}" type="presOf" srcId="{FCE60EBC-037A-4F4B-B102-C6C5B9DA7D74}" destId="{520F8DA3-C01D-CA4F-8C1F-2CC1590BF7D0}" srcOrd="0" destOrd="0" presId="urn:microsoft.com/office/officeart/2005/8/layout/orgChart1"/>
    <dgm:cxn modelId="{916D673E-6C14-BF49-858E-52FDC8B73D61}" type="presOf" srcId="{74762497-18FC-C949-9E7C-B0D062E2E6B9}" destId="{B364965C-3C00-9944-B7EF-016D48A3C803}" srcOrd="0" destOrd="0" presId="urn:microsoft.com/office/officeart/2005/8/layout/orgChart1"/>
    <dgm:cxn modelId="{360C6E3F-DADC-6149-A009-4D3DE20D0551}" srcId="{432076D7-A143-D747-8061-541F39DFC7AC}" destId="{D6E9DE8A-775C-5D43-947B-F6E3F057B38E}" srcOrd="0" destOrd="0" parTransId="{BDFE7061-96BD-8C4A-A975-806AB3D8F52F}" sibTransId="{4F1B9130-54D0-E645-989A-0F542D5D86D3}"/>
    <dgm:cxn modelId="{5BC9A240-0010-F840-BE67-F95F82F3F909}" type="presOf" srcId="{3360FD1A-FFDC-164D-91D4-8CEA8B1FD94D}" destId="{6EE9C254-C0CF-9746-A0CD-325AA41769C7}" srcOrd="0" destOrd="0" presId="urn:microsoft.com/office/officeart/2005/8/layout/orgChart1"/>
    <dgm:cxn modelId="{126C654A-9345-3344-8F30-038064A44535}" type="presOf" srcId="{3243BA8E-5467-3746-9E15-1B59BA21B990}" destId="{D931D1BA-230B-A242-B87E-28F70E173D1F}" srcOrd="1" destOrd="0" presId="urn:microsoft.com/office/officeart/2005/8/layout/orgChart1"/>
    <dgm:cxn modelId="{260E454B-2BB1-DA44-996E-AD9234D414F7}" type="presOf" srcId="{040A7765-82AB-7041-AB24-FE44F95F0233}" destId="{81597DCE-A2CE-8E41-8610-25EED82ECA7A}" srcOrd="0" destOrd="0" presId="urn:microsoft.com/office/officeart/2005/8/layout/orgChart1"/>
    <dgm:cxn modelId="{26CCF64D-B662-734B-BD8C-695B092FF54F}" srcId="{432076D7-A143-D747-8061-541F39DFC7AC}" destId="{902828A7-ABE5-4545-8FE0-D8D71F4D011B}" srcOrd="1" destOrd="0" parTransId="{FCE60EBC-037A-4F4B-B102-C6C5B9DA7D74}" sibTransId="{4F25D7E5-1006-8B4B-A017-280E5FC3DC50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E323D50-6DA6-4847-8E61-B2AC2E55B539}" type="presOf" srcId="{432076D7-A143-D747-8061-541F39DFC7AC}" destId="{A90D722A-E883-DC4C-A1D2-BA64D8B29B5E}" srcOrd="0" destOrd="0" presId="urn:microsoft.com/office/officeart/2005/8/layout/orgChart1"/>
    <dgm:cxn modelId="{02B29D55-7A0B-BC42-B680-D98FF2161698}" type="presOf" srcId="{605C8F1E-DA6C-9143-9DD0-D414112D9258}" destId="{E622597F-3EBC-624E-AD54-29516F95543F}" srcOrd="1" destOrd="0" presId="urn:microsoft.com/office/officeart/2005/8/layout/orgChart1"/>
    <dgm:cxn modelId="{5C950C5A-AFFD-0B40-B5C9-AC7B8C23ECEA}" type="presOf" srcId="{E556DC90-8D75-2441-B3C4-349E1945C094}" destId="{C5FB34AA-1850-7C43-8D49-7F6B278CC5F6}" srcOrd="0" destOrd="0" presId="urn:microsoft.com/office/officeart/2005/8/layout/orgChart1"/>
    <dgm:cxn modelId="{5EED2C5D-8FEB-D64C-9A85-D00A8755DDD0}" srcId="{EC87CEA7-C335-C249-A4D9-C315C3363DC6}" destId="{74762497-18FC-C949-9E7C-B0D062E2E6B9}" srcOrd="2" destOrd="0" parTransId="{7BA1B945-51CC-034B-946C-4780F3DD2F50}" sibTransId="{A9067819-60A2-7144-BD3E-5EFA1FC7F611}"/>
    <dgm:cxn modelId="{E445F460-EDCF-E342-B2B4-CC01388042A5}" type="presOf" srcId="{9EDB6A98-A9E1-CC4C-AA7D-8B4C1F2388C1}" destId="{D16225A5-AC8D-604D-857F-A97DFC74364E}" srcOrd="0" destOrd="0" presId="urn:microsoft.com/office/officeart/2005/8/layout/orgChart1"/>
    <dgm:cxn modelId="{5F795261-6741-1249-9F15-86289AA6C1BB}" type="presOf" srcId="{47054F18-6524-2F49-862A-849704AD3E60}" destId="{345AD435-DCA5-084D-8CFD-2126A0CEF045}" srcOrd="1" destOrd="0" presId="urn:microsoft.com/office/officeart/2005/8/layout/orgChart1"/>
    <dgm:cxn modelId="{CF154173-B425-1B40-A864-A494A33EBDC5}" type="presOf" srcId="{902828A7-ABE5-4545-8FE0-D8D71F4D011B}" destId="{FD0B7F04-1C65-9148-8551-8D76F04CF3D1}" srcOrd="0" destOrd="0" presId="urn:microsoft.com/office/officeart/2005/8/layout/orgChart1"/>
    <dgm:cxn modelId="{A2CAC977-CE0A-E04C-A009-41043BAE68DB}" type="presOf" srcId="{5C55C895-CE6A-1E4B-B2A8-C348B06E826C}" destId="{FDAEF228-0B48-4F4B-BF80-727B62E21F7E}" srcOrd="0" destOrd="0" presId="urn:microsoft.com/office/officeart/2005/8/layout/orgChart1"/>
    <dgm:cxn modelId="{BD63227B-D919-3146-9B88-9B1556823989}" type="presOf" srcId="{7BA1B945-51CC-034B-946C-4780F3DD2F50}" destId="{00C014EF-31D2-1F4A-8EB5-566683DA6C97}" srcOrd="0" destOrd="0" presId="urn:microsoft.com/office/officeart/2005/8/layout/orgChart1"/>
    <dgm:cxn modelId="{C27A207E-139E-0B4A-A4A6-1A81A158BD9B}" type="presOf" srcId="{3243BA8E-5467-3746-9E15-1B59BA21B990}" destId="{ABABF6FC-96C6-CC42-8E1D-4A7FA53E3F5C}" srcOrd="0" destOrd="0" presId="urn:microsoft.com/office/officeart/2005/8/layout/orgChart1"/>
    <dgm:cxn modelId="{BBFB7F85-62CD-F24F-A00D-3CF466225C6A}" type="presOf" srcId="{5C55C895-CE6A-1E4B-B2A8-C348B06E826C}" destId="{614C42C1-BA28-B24F-B59F-8CE8BB11D5E6}" srcOrd="1" destOrd="0" presId="urn:microsoft.com/office/officeart/2005/8/layout/orgChart1"/>
    <dgm:cxn modelId="{94903686-1ACB-D743-BB81-00E73E01A988}" srcId="{47054F18-6524-2F49-862A-849704AD3E60}" destId="{3243BA8E-5467-3746-9E15-1B59BA21B990}" srcOrd="0" destOrd="0" parTransId="{E5AAAF9D-0971-6743-8EFE-1030E6F1F660}" sibTransId="{8EC4F023-CF75-0C41-919B-A4B1DB9DE0F0}"/>
    <dgm:cxn modelId="{7B3F0E8A-6489-5645-BD00-0CA9E95D42EF}" type="presOf" srcId="{EC87CEA7-C335-C249-A4D9-C315C3363DC6}" destId="{402EDAC4-3A42-3A41-8B9F-41D3449004AF}" srcOrd="1" destOrd="0" presId="urn:microsoft.com/office/officeart/2005/8/layout/orgChart1"/>
    <dgm:cxn modelId="{0501F48B-6D82-624B-9CF5-FD24EEA86FF9}" type="presOf" srcId="{FD375A62-31D7-2E44-B9C7-802D47825E49}" destId="{BD8D08CC-E0F6-914F-9F34-2A00FDC8D4C9}" srcOrd="0" destOrd="0" presId="urn:microsoft.com/office/officeart/2005/8/layout/orgChart1"/>
    <dgm:cxn modelId="{2DB697A9-54F5-3343-BC0D-823B897A4930}" type="presOf" srcId="{9EDB6A98-A9E1-CC4C-AA7D-8B4C1F2388C1}" destId="{E4526696-D729-304F-8B91-A3A0395B577B}" srcOrd="1" destOrd="0" presId="urn:microsoft.com/office/officeart/2005/8/layout/orgChart1"/>
    <dgm:cxn modelId="{D19042B5-1E7C-3E4A-AF34-8DC530BE2BBC}" type="presOf" srcId="{79614999-89A6-704D-B3C2-F1EA7D8B95D5}" destId="{847129E5-67F8-3F4B-ABFD-BF677EAD96CE}" srcOrd="1" destOrd="0" presId="urn:microsoft.com/office/officeart/2005/8/layout/orgChart1"/>
    <dgm:cxn modelId="{9C8D06BB-A0EA-A247-8603-65DD93A68326}" type="presOf" srcId="{3C087C5F-0BC4-9047-92A3-62F0363C0DFB}" destId="{2B039EDC-66C3-024C-9236-8D89D02D1AFC}" srcOrd="0" destOrd="0" presId="urn:microsoft.com/office/officeart/2005/8/layout/orgChart1"/>
    <dgm:cxn modelId="{DF02B7BF-7C2A-F243-BE21-B783368FEFA3}" type="presOf" srcId="{74762497-18FC-C949-9E7C-B0D062E2E6B9}" destId="{8FFFE0BE-3B56-DA4D-8525-F958D1F2CF9E}" srcOrd="1" destOrd="0" presId="urn:microsoft.com/office/officeart/2005/8/layout/orgChart1"/>
    <dgm:cxn modelId="{3A32D7C4-BF77-C048-AB24-68CBCD8FE27F}" type="presOf" srcId="{5A7ADEDB-BFFD-E24F-9CDF-76A5B44F3737}" destId="{741F2B82-F17E-3C45-B633-9BDB98D83078}" srcOrd="0" destOrd="0" presId="urn:microsoft.com/office/officeart/2005/8/layout/orgChart1"/>
    <dgm:cxn modelId="{676285CB-1478-2C4B-8A7A-CBD7ADA768FD}" type="presOf" srcId="{BDFE7061-96BD-8C4A-A975-806AB3D8F52F}" destId="{151E8B87-E1F2-1D4F-AB50-66974EAFBB33}" srcOrd="0" destOrd="0" presId="urn:microsoft.com/office/officeart/2005/8/layout/orgChart1"/>
    <dgm:cxn modelId="{FBEA6ACD-A77D-9B4F-8E5F-EC87920C4E22}" type="presOf" srcId="{5910E5FB-BC46-984F-9F7F-BE59D087C968}" destId="{D1EBF31C-70F0-7841-8FE4-42BF848BDE9B}" srcOrd="0" destOrd="0" presId="urn:microsoft.com/office/officeart/2005/8/layout/orgChart1"/>
    <dgm:cxn modelId="{8850A8CF-DC5E-2D42-ADF3-3B0EDE1C6510}" type="presOf" srcId="{63B14DC6-B726-684F-B9A6-D67CF660FB5E}" destId="{AFFBEF4C-20C3-A24B-95EA-8561507803E4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91CCC3D9-F992-5547-B610-62758FCB4ADB}" type="presOf" srcId="{E5AAAF9D-0971-6743-8EFE-1030E6F1F660}" destId="{0FA765B2-1FD6-1E4C-85BA-56656FAAA92B}" srcOrd="0" destOrd="0" presId="urn:microsoft.com/office/officeart/2005/8/layout/orgChart1"/>
    <dgm:cxn modelId="{BF3882DC-271D-754E-B3EB-057EE5403435}" type="presOf" srcId="{902828A7-ABE5-4545-8FE0-D8D71F4D011B}" destId="{1EE96B02-4D90-1943-AB01-8A978318E2F8}" srcOrd="1" destOrd="0" presId="urn:microsoft.com/office/officeart/2005/8/layout/orgChart1"/>
    <dgm:cxn modelId="{8B3A63DD-FF83-7C44-8D04-73D4A0FB27E9}" type="presOf" srcId="{47054F18-6524-2F49-862A-849704AD3E60}" destId="{4E22F7B0-85BF-2B42-9D41-5221C162A096}" srcOrd="0" destOrd="0" presId="urn:microsoft.com/office/officeart/2005/8/layout/orgChart1"/>
    <dgm:cxn modelId="{8987A6E4-9FF8-344A-8003-DB3050AAE0AD}" type="presOf" srcId="{63B14DC6-B726-684F-B9A6-D67CF660FB5E}" destId="{FD5F2C9D-1690-2C47-8018-2526D6C88B11}" srcOrd="1" destOrd="0" presId="urn:microsoft.com/office/officeart/2005/8/layout/orgChart1"/>
    <dgm:cxn modelId="{1A0F93E6-C3E0-8A41-8FD0-94D29ECE4901}" type="presOf" srcId="{2E81DCC0-C29E-4445-A3D4-7D3726D7FB32}" destId="{E6E50C92-EFB9-7F4B-A854-AF896FDFC388}" srcOrd="0" destOrd="0" presId="urn:microsoft.com/office/officeart/2005/8/layout/orgChart1"/>
    <dgm:cxn modelId="{920404E9-C095-A649-8F25-5FDB9A1DD187}" srcId="{605C8F1E-DA6C-9143-9DD0-D414112D9258}" destId="{432076D7-A143-D747-8061-541F39DFC7AC}" srcOrd="0" destOrd="0" parTransId="{2E81DCC0-C29E-4445-A3D4-7D3726D7FB32}" sibTransId="{918641BA-3368-D24A-B333-CD891BABC530}"/>
    <dgm:cxn modelId="{AE0E54EA-4AA5-814C-A6A3-D0D56F550C06}" srcId="{3360FD1A-FFDC-164D-91D4-8CEA8B1FD94D}" destId="{5C55C895-CE6A-1E4B-B2A8-C348B06E826C}" srcOrd="1" destOrd="0" parTransId="{179D63BF-F91A-2249-B780-28654531CD80}" sibTransId="{86805073-D168-F04C-9C50-FB43F849DA20}"/>
    <dgm:cxn modelId="{5499F1F0-C3AE-A444-9808-B561C281BE0E}" type="presOf" srcId="{2997BE12-E563-D944-8097-C3E9D4B378FD}" destId="{7BDE09AB-CB7F-5B4F-AD4F-F15BD4FDE8D0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B00387FD-D02E-9B44-9AD6-4AF15B950DC6}" type="presOf" srcId="{79614999-89A6-704D-B3C2-F1EA7D8B95D5}" destId="{6DECA8F8-812B-784B-AE35-3184CBAA7F1B}" srcOrd="0" destOrd="0" presId="urn:microsoft.com/office/officeart/2005/8/layout/orgChart1"/>
    <dgm:cxn modelId="{71C28EFD-E543-F344-A8C8-53EF28A9A253}" srcId="{3360FD1A-FFDC-164D-91D4-8CEA8B1FD94D}" destId="{5910E5FB-BC46-984F-9F7F-BE59D087C968}" srcOrd="0" destOrd="0" parTransId="{FD375A62-31D7-2E44-B9C7-802D47825E49}" sibTransId="{ABFE1934-24B9-1F4A-84F1-3AFA38B09410}"/>
    <dgm:cxn modelId="{FA3165C7-46D0-5045-8637-770503406BA7}" type="presParOf" srcId="{82CCA982-1DB6-0146-802E-9236FA2048C8}" destId="{B2976406-1A78-E34F-BB05-D6917E5DCA3F}" srcOrd="0" destOrd="0" presId="urn:microsoft.com/office/officeart/2005/8/layout/orgChart1"/>
    <dgm:cxn modelId="{2C626CD3-905F-D449-A3B5-7D5420374913}" type="presParOf" srcId="{B2976406-1A78-E34F-BB05-D6917E5DCA3F}" destId="{586E33AC-0A90-4548-AA21-6F324784FAD4}" srcOrd="0" destOrd="0" presId="urn:microsoft.com/office/officeart/2005/8/layout/orgChart1"/>
    <dgm:cxn modelId="{0AB298B9-CF75-5B47-80D6-A89C346F3F30}" type="presParOf" srcId="{586E33AC-0A90-4548-AA21-6F324784FAD4}" destId="{D16225A5-AC8D-604D-857F-A97DFC74364E}" srcOrd="0" destOrd="0" presId="urn:microsoft.com/office/officeart/2005/8/layout/orgChart1"/>
    <dgm:cxn modelId="{EBC07443-7812-DD4E-B5B6-C939D557F015}" type="presParOf" srcId="{586E33AC-0A90-4548-AA21-6F324784FAD4}" destId="{E4526696-D729-304F-8B91-A3A0395B577B}" srcOrd="1" destOrd="0" presId="urn:microsoft.com/office/officeart/2005/8/layout/orgChart1"/>
    <dgm:cxn modelId="{D9B42622-8643-7049-9B59-BF65F932DF21}" type="presParOf" srcId="{B2976406-1A78-E34F-BB05-D6917E5DCA3F}" destId="{6C5B700F-649D-9041-BE03-6C028CF18396}" srcOrd="1" destOrd="0" presId="urn:microsoft.com/office/officeart/2005/8/layout/orgChart1"/>
    <dgm:cxn modelId="{7B6ADC4E-483B-CC40-BA87-5B5BCB261094}" type="presParOf" srcId="{6C5B700F-649D-9041-BE03-6C028CF18396}" destId="{08961B0F-7A0B-8A47-874D-5E98F02B22E9}" srcOrd="0" destOrd="0" presId="urn:microsoft.com/office/officeart/2005/8/layout/orgChart1"/>
    <dgm:cxn modelId="{F5D0D9C4-038A-1E49-BE3C-9B3574F9CB38}" type="presParOf" srcId="{6C5B700F-649D-9041-BE03-6C028CF18396}" destId="{147DD188-F81D-D343-9B9D-E42A1C488543}" srcOrd="1" destOrd="0" presId="urn:microsoft.com/office/officeart/2005/8/layout/orgChart1"/>
    <dgm:cxn modelId="{AFB2FD60-C872-E842-9EFC-C208D3B9B666}" type="presParOf" srcId="{147DD188-F81D-D343-9B9D-E42A1C488543}" destId="{8C84C442-E264-8E41-9047-3C118A8448ED}" srcOrd="0" destOrd="0" presId="urn:microsoft.com/office/officeart/2005/8/layout/orgChart1"/>
    <dgm:cxn modelId="{A0CB008A-FC36-1045-B1FC-CEF5F87FD181}" type="presParOf" srcId="{8C84C442-E264-8E41-9047-3C118A8448ED}" destId="{AFFBEF4C-20C3-A24B-95EA-8561507803E4}" srcOrd="0" destOrd="0" presId="urn:microsoft.com/office/officeart/2005/8/layout/orgChart1"/>
    <dgm:cxn modelId="{18DB9B8A-5D12-0849-9D52-D734571CFD1B}" type="presParOf" srcId="{8C84C442-E264-8E41-9047-3C118A8448ED}" destId="{FD5F2C9D-1690-2C47-8018-2526D6C88B11}" srcOrd="1" destOrd="0" presId="urn:microsoft.com/office/officeart/2005/8/layout/orgChart1"/>
    <dgm:cxn modelId="{23BFB7AF-CAB8-7A43-A6E6-8A278B78030D}" type="presParOf" srcId="{147DD188-F81D-D343-9B9D-E42A1C488543}" destId="{9B6EE540-0AD9-E642-8BB7-103C84E792A5}" srcOrd="1" destOrd="0" presId="urn:microsoft.com/office/officeart/2005/8/layout/orgChart1"/>
    <dgm:cxn modelId="{79250312-E1B8-D34F-B25F-BC2536BB4B2E}" type="presParOf" srcId="{147DD188-F81D-D343-9B9D-E42A1C488543}" destId="{928B618B-D58F-D543-925B-53FB5DCB9BCA}" srcOrd="2" destOrd="0" presId="urn:microsoft.com/office/officeart/2005/8/layout/orgChart1"/>
    <dgm:cxn modelId="{0D351446-6627-3541-BEB0-B8ED9F1023A2}" type="presParOf" srcId="{6C5B700F-649D-9041-BE03-6C028CF18396}" destId="{81597DCE-A2CE-8E41-8610-25EED82ECA7A}" srcOrd="2" destOrd="0" presId="urn:microsoft.com/office/officeart/2005/8/layout/orgChart1"/>
    <dgm:cxn modelId="{E7888A95-43BC-D042-9C1A-52A6FC742E0E}" type="presParOf" srcId="{6C5B700F-649D-9041-BE03-6C028CF18396}" destId="{D933EB67-B5BF-F041-95F7-70641803076E}" srcOrd="3" destOrd="0" presId="urn:microsoft.com/office/officeart/2005/8/layout/orgChart1"/>
    <dgm:cxn modelId="{396B529A-3272-104D-9FD6-A599B94E2354}" type="presParOf" srcId="{D933EB67-B5BF-F041-95F7-70641803076E}" destId="{14AB5EDE-A25F-D349-A298-1CA0247857A0}" srcOrd="0" destOrd="0" presId="urn:microsoft.com/office/officeart/2005/8/layout/orgChart1"/>
    <dgm:cxn modelId="{DB392FA0-CF6B-C24C-BA2D-788E42155D7D}" type="presParOf" srcId="{14AB5EDE-A25F-D349-A298-1CA0247857A0}" destId="{8C9A0B79-F0E3-2749-96B0-A5875CBFAA27}" srcOrd="0" destOrd="0" presId="urn:microsoft.com/office/officeart/2005/8/layout/orgChart1"/>
    <dgm:cxn modelId="{D09A94CA-BA97-6841-A93D-755506A3423B}" type="presParOf" srcId="{14AB5EDE-A25F-D349-A298-1CA0247857A0}" destId="{402EDAC4-3A42-3A41-8B9F-41D3449004AF}" srcOrd="1" destOrd="0" presId="urn:microsoft.com/office/officeart/2005/8/layout/orgChart1"/>
    <dgm:cxn modelId="{FFEF4D5A-EE2D-A047-B9F6-EB4A3A501A78}" type="presParOf" srcId="{D933EB67-B5BF-F041-95F7-70641803076E}" destId="{79B1684E-4739-CB4E-AB31-06E4E2971AEA}" srcOrd="1" destOrd="0" presId="urn:microsoft.com/office/officeart/2005/8/layout/orgChart1"/>
    <dgm:cxn modelId="{CB7BA092-CC37-B14F-ADFD-630680B1F16B}" type="presParOf" srcId="{79B1684E-4739-CB4E-AB31-06E4E2971AEA}" destId="{C5FB34AA-1850-7C43-8D49-7F6B278CC5F6}" srcOrd="0" destOrd="0" presId="urn:microsoft.com/office/officeart/2005/8/layout/orgChart1"/>
    <dgm:cxn modelId="{656F94D3-09DF-CD40-8683-0A5FFF3F9831}" type="presParOf" srcId="{79B1684E-4739-CB4E-AB31-06E4E2971AEA}" destId="{74CB3E5E-3022-5649-A665-B5A80D2945B5}" srcOrd="1" destOrd="0" presId="urn:microsoft.com/office/officeart/2005/8/layout/orgChart1"/>
    <dgm:cxn modelId="{CA05E1B0-F793-294A-B628-9063FBF50E4F}" type="presParOf" srcId="{74CB3E5E-3022-5649-A665-B5A80D2945B5}" destId="{3C6E957E-87C9-8646-A70F-CA2A3BED58BA}" srcOrd="0" destOrd="0" presId="urn:microsoft.com/office/officeart/2005/8/layout/orgChart1"/>
    <dgm:cxn modelId="{50FE8BB6-BD3F-334C-8CC2-A4DF2D1F8979}" type="presParOf" srcId="{3C6E957E-87C9-8646-A70F-CA2A3BED58BA}" destId="{CDAF039D-B252-E84D-BCED-23FE943C1D4B}" srcOrd="0" destOrd="0" presId="urn:microsoft.com/office/officeart/2005/8/layout/orgChart1"/>
    <dgm:cxn modelId="{635A4E58-20C7-C64E-B71E-7DF271CBDFD6}" type="presParOf" srcId="{3C6E957E-87C9-8646-A70F-CA2A3BED58BA}" destId="{E622597F-3EBC-624E-AD54-29516F95543F}" srcOrd="1" destOrd="0" presId="urn:microsoft.com/office/officeart/2005/8/layout/orgChart1"/>
    <dgm:cxn modelId="{D73619C7-1971-2744-8843-9C35BFFE2A6D}" type="presParOf" srcId="{74CB3E5E-3022-5649-A665-B5A80D2945B5}" destId="{670B0A5F-7EAE-A64F-816A-2902B5B8732C}" srcOrd="1" destOrd="0" presId="urn:microsoft.com/office/officeart/2005/8/layout/orgChart1"/>
    <dgm:cxn modelId="{54CB9A80-64BE-BE4A-9D23-5441615DFE76}" type="presParOf" srcId="{670B0A5F-7EAE-A64F-816A-2902B5B8732C}" destId="{E6E50C92-EFB9-7F4B-A854-AF896FDFC388}" srcOrd="0" destOrd="0" presId="urn:microsoft.com/office/officeart/2005/8/layout/orgChart1"/>
    <dgm:cxn modelId="{7E40E499-3AB2-2745-ACA4-C7EF9942C610}" type="presParOf" srcId="{670B0A5F-7EAE-A64F-816A-2902B5B8732C}" destId="{86F6DBFA-66B6-5A45-AFC4-738B96B8FB12}" srcOrd="1" destOrd="0" presId="urn:microsoft.com/office/officeart/2005/8/layout/orgChart1"/>
    <dgm:cxn modelId="{BEF86E0A-0042-2846-B642-2D930606E4FF}" type="presParOf" srcId="{86F6DBFA-66B6-5A45-AFC4-738B96B8FB12}" destId="{F2B55283-0F7D-2547-907C-48C9BAF0E5CB}" srcOrd="0" destOrd="0" presId="urn:microsoft.com/office/officeart/2005/8/layout/orgChart1"/>
    <dgm:cxn modelId="{1015F412-9B95-634C-B80B-9EA1E6361711}" type="presParOf" srcId="{F2B55283-0F7D-2547-907C-48C9BAF0E5CB}" destId="{A90D722A-E883-DC4C-A1D2-BA64D8B29B5E}" srcOrd="0" destOrd="0" presId="urn:microsoft.com/office/officeart/2005/8/layout/orgChart1"/>
    <dgm:cxn modelId="{934802CA-4DF3-4B42-BF26-1ED83634FFDB}" type="presParOf" srcId="{F2B55283-0F7D-2547-907C-48C9BAF0E5CB}" destId="{D52712D7-CC57-7B46-845D-56AB10062DC9}" srcOrd="1" destOrd="0" presId="urn:microsoft.com/office/officeart/2005/8/layout/orgChart1"/>
    <dgm:cxn modelId="{1FFF1116-DB4A-6E4C-A447-BF08EE5B187F}" type="presParOf" srcId="{86F6DBFA-66B6-5A45-AFC4-738B96B8FB12}" destId="{DED7BA03-26C4-1343-99BC-F60E60B4B6B2}" srcOrd="1" destOrd="0" presId="urn:microsoft.com/office/officeart/2005/8/layout/orgChart1"/>
    <dgm:cxn modelId="{6EC2B626-54EA-3E49-B9B5-524908C32326}" type="presParOf" srcId="{DED7BA03-26C4-1343-99BC-F60E60B4B6B2}" destId="{151E8B87-E1F2-1D4F-AB50-66974EAFBB33}" srcOrd="0" destOrd="0" presId="urn:microsoft.com/office/officeart/2005/8/layout/orgChart1"/>
    <dgm:cxn modelId="{7B01238B-E8B1-3148-B934-47467038E242}" type="presParOf" srcId="{DED7BA03-26C4-1343-99BC-F60E60B4B6B2}" destId="{9B3326E4-7BF3-6441-BCB5-39AE2EFD215A}" srcOrd="1" destOrd="0" presId="urn:microsoft.com/office/officeart/2005/8/layout/orgChart1"/>
    <dgm:cxn modelId="{AB2AECC5-56D4-664B-9906-E71B6626FB84}" type="presParOf" srcId="{9B3326E4-7BF3-6441-BCB5-39AE2EFD215A}" destId="{7C74245D-A24F-1D44-BB64-378FAF960009}" srcOrd="0" destOrd="0" presId="urn:microsoft.com/office/officeart/2005/8/layout/orgChart1"/>
    <dgm:cxn modelId="{75C7F2D5-B2C7-D945-9431-DC1D680B76FD}" type="presParOf" srcId="{7C74245D-A24F-1D44-BB64-378FAF960009}" destId="{F3DD806C-799B-0946-B6AE-310F4EBFCB96}" srcOrd="0" destOrd="0" presId="urn:microsoft.com/office/officeart/2005/8/layout/orgChart1"/>
    <dgm:cxn modelId="{54E9140F-C90D-B045-9CC3-CA86FF1A60F2}" type="presParOf" srcId="{7C74245D-A24F-1D44-BB64-378FAF960009}" destId="{A35D1782-5E43-BD48-B088-C9F37137DA31}" srcOrd="1" destOrd="0" presId="urn:microsoft.com/office/officeart/2005/8/layout/orgChart1"/>
    <dgm:cxn modelId="{7384323F-500C-EE4C-8279-E8A5DC4DB478}" type="presParOf" srcId="{9B3326E4-7BF3-6441-BCB5-39AE2EFD215A}" destId="{DB4E8C91-EEDE-5D44-AA7B-5F7AB85174E3}" srcOrd="1" destOrd="0" presId="urn:microsoft.com/office/officeart/2005/8/layout/orgChart1"/>
    <dgm:cxn modelId="{8EFF6602-8139-4140-A1DC-53E0E857D880}" type="presParOf" srcId="{9B3326E4-7BF3-6441-BCB5-39AE2EFD215A}" destId="{38A0898B-4B5F-8346-B836-BC7C959A83F0}" srcOrd="2" destOrd="0" presId="urn:microsoft.com/office/officeart/2005/8/layout/orgChart1"/>
    <dgm:cxn modelId="{08902676-21E0-4B42-878F-47E49A06EA1B}" type="presParOf" srcId="{DED7BA03-26C4-1343-99BC-F60E60B4B6B2}" destId="{520F8DA3-C01D-CA4F-8C1F-2CC1590BF7D0}" srcOrd="2" destOrd="0" presId="urn:microsoft.com/office/officeart/2005/8/layout/orgChart1"/>
    <dgm:cxn modelId="{4D6DE1D3-FA1C-8543-89E9-74A7DEC23607}" type="presParOf" srcId="{DED7BA03-26C4-1343-99BC-F60E60B4B6B2}" destId="{DFD39401-CD6D-C84E-9B9C-E6CC75B0E5D9}" srcOrd="3" destOrd="0" presId="urn:microsoft.com/office/officeart/2005/8/layout/orgChart1"/>
    <dgm:cxn modelId="{2D3E1CAB-92ED-E640-8509-FFB5E362E9BF}" type="presParOf" srcId="{DFD39401-CD6D-C84E-9B9C-E6CC75B0E5D9}" destId="{60002DD7-FABB-DE4C-9817-6288C88169EA}" srcOrd="0" destOrd="0" presId="urn:microsoft.com/office/officeart/2005/8/layout/orgChart1"/>
    <dgm:cxn modelId="{AE9AD7D7-46FE-CC4A-BE4C-63611F47B548}" type="presParOf" srcId="{60002DD7-FABB-DE4C-9817-6288C88169EA}" destId="{FD0B7F04-1C65-9148-8551-8D76F04CF3D1}" srcOrd="0" destOrd="0" presId="urn:microsoft.com/office/officeart/2005/8/layout/orgChart1"/>
    <dgm:cxn modelId="{13F5F269-FD13-2344-B0C6-A2B9C47A5934}" type="presParOf" srcId="{60002DD7-FABB-DE4C-9817-6288C88169EA}" destId="{1EE96B02-4D90-1943-AB01-8A978318E2F8}" srcOrd="1" destOrd="0" presId="urn:microsoft.com/office/officeart/2005/8/layout/orgChart1"/>
    <dgm:cxn modelId="{46C05881-B5C6-FD49-8B1C-2383D2461B45}" type="presParOf" srcId="{DFD39401-CD6D-C84E-9B9C-E6CC75B0E5D9}" destId="{5AC59323-F8FB-8040-8E8D-0FDD6FB05590}" srcOrd="1" destOrd="0" presId="urn:microsoft.com/office/officeart/2005/8/layout/orgChart1"/>
    <dgm:cxn modelId="{8D991360-A587-E54F-B8A0-3F099BD0810B}" type="presParOf" srcId="{DFD39401-CD6D-C84E-9B9C-E6CC75B0E5D9}" destId="{105E1F5E-F4F1-0F46-9E22-563DA264A250}" srcOrd="2" destOrd="0" presId="urn:microsoft.com/office/officeart/2005/8/layout/orgChart1"/>
    <dgm:cxn modelId="{8CC06FA1-AAA0-5747-8A74-82B742C732C7}" type="presParOf" srcId="{86F6DBFA-66B6-5A45-AFC4-738B96B8FB12}" destId="{7A984FBF-B161-1447-BD0A-919B78DEEE3C}" srcOrd="2" destOrd="0" presId="urn:microsoft.com/office/officeart/2005/8/layout/orgChart1"/>
    <dgm:cxn modelId="{4E208FDC-9889-C74A-818A-AD87AE7C4A26}" type="presParOf" srcId="{670B0A5F-7EAE-A64F-816A-2902B5B8732C}" destId="{741F2B82-F17E-3C45-B633-9BDB98D83078}" srcOrd="2" destOrd="0" presId="urn:microsoft.com/office/officeart/2005/8/layout/orgChart1"/>
    <dgm:cxn modelId="{CBA05DAE-3ED0-9E45-9F08-55CF55E18841}" type="presParOf" srcId="{670B0A5F-7EAE-A64F-816A-2902B5B8732C}" destId="{00E85FE0-4753-9243-B0D0-C5EC5DA08B34}" srcOrd="3" destOrd="0" presId="urn:microsoft.com/office/officeart/2005/8/layout/orgChart1"/>
    <dgm:cxn modelId="{7134FFB4-5C51-D94F-B527-15EB0D7C6A1D}" type="presParOf" srcId="{00E85FE0-4753-9243-B0D0-C5EC5DA08B34}" destId="{2B9CAAC6-686B-994F-B8D9-CA9954D37378}" srcOrd="0" destOrd="0" presId="urn:microsoft.com/office/officeart/2005/8/layout/orgChart1"/>
    <dgm:cxn modelId="{A852E6D1-AE8F-CF47-8364-8054F8C4118C}" type="presParOf" srcId="{2B9CAAC6-686B-994F-B8D9-CA9954D37378}" destId="{4E22F7B0-85BF-2B42-9D41-5221C162A096}" srcOrd="0" destOrd="0" presId="urn:microsoft.com/office/officeart/2005/8/layout/orgChart1"/>
    <dgm:cxn modelId="{4DCB9CFB-8BC8-2C40-BE1E-8AC1AEA0688C}" type="presParOf" srcId="{2B9CAAC6-686B-994F-B8D9-CA9954D37378}" destId="{345AD435-DCA5-084D-8CFD-2126A0CEF045}" srcOrd="1" destOrd="0" presId="urn:microsoft.com/office/officeart/2005/8/layout/orgChart1"/>
    <dgm:cxn modelId="{F0EBB22C-8540-AD45-B305-3256D42DA01A}" type="presParOf" srcId="{00E85FE0-4753-9243-B0D0-C5EC5DA08B34}" destId="{B7039FCD-D5C5-304A-AEB8-E05767B0D9AF}" srcOrd="1" destOrd="0" presId="urn:microsoft.com/office/officeart/2005/8/layout/orgChart1"/>
    <dgm:cxn modelId="{CBCE110E-C4AC-D341-9270-E46D0662BCE4}" type="presParOf" srcId="{B7039FCD-D5C5-304A-AEB8-E05767B0D9AF}" destId="{0FA765B2-1FD6-1E4C-85BA-56656FAAA92B}" srcOrd="0" destOrd="0" presId="urn:microsoft.com/office/officeart/2005/8/layout/orgChart1"/>
    <dgm:cxn modelId="{2AE616D8-8818-BA40-B51F-2113E10F13BF}" type="presParOf" srcId="{B7039FCD-D5C5-304A-AEB8-E05767B0D9AF}" destId="{F6779AF7-7073-7C48-AE3E-1A7C16F56056}" srcOrd="1" destOrd="0" presId="urn:microsoft.com/office/officeart/2005/8/layout/orgChart1"/>
    <dgm:cxn modelId="{361FD7F0-2C9C-AC48-B933-A8857EEC1553}" type="presParOf" srcId="{F6779AF7-7073-7C48-AE3E-1A7C16F56056}" destId="{2CF3D0B8-2369-0644-81E0-BEDFDEB2B27E}" srcOrd="0" destOrd="0" presId="urn:microsoft.com/office/officeart/2005/8/layout/orgChart1"/>
    <dgm:cxn modelId="{DDCA7191-E3CB-944A-8CEB-12BC29EFDD91}" type="presParOf" srcId="{2CF3D0B8-2369-0644-81E0-BEDFDEB2B27E}" destId="{ABABF6FC-96C6-CC42-8E1D-4A7FA53E3F5C}" srcOrd="0" destOrd="0" presId="urn:microsoft.com/office/officeart/2005/8/layout/orgChart1"/>
    <dgm:cxn modelId="{49452403-B897-DC42-9176-A910B6205F9C}" type="presParOf" srcId="{2CF3D0B8-2369-0644-81E0-BEDFDEB2B27E}" destId="{D931D1BA-230B-A242-B87E-28F70E173D1F}" srcOrd="1" destOrd="0" presId="urn:microsoft.com/office/officeart/2005/8/layout/orgChart1"/>
    <dgm:cxn modelId="{0E41631D-639E-1D45-8FC1-1DB9C55AA5A7}" type="presParOf" srcId="{F6779AF7-7073-7C48-AE3E-1A7C16F56056}" destId="{0BA69E1E-5D46-DB4A-A5C3-9FF585CDDB4C}" srcOrd="1" destOrd="0" presId="urn:microsoft.com/office/officeart/2005/8/layout/orgChart1"/>
    <dgm:cxn modelId="{666993EF-B0F8-514D-8FE1-6CB55A34C734}" type="presParOf" srcId="{F6779AF7-7073-7C48-AE3E-1A7C16F56056}" destId="{84DB1D35-995F-8A48-AFB7-829042F57C6F}" srcOrd="2" destOrd="0" presId="urn:microsoft.com/office/officeart/2005/8/layout/orgChart1"/>
    <dgm:cxn modelId="{7718ADDE-F8F1-F549-BAFF-5A693D9C5310}" type="presParOf" srcId="{B7039FCD-D5C5-304A-AEB8-E05767B0D9AF}" destId="{2B039EDC-66C3-024C-9236-8D89D02D1AFC}" srcOrd="2" destOrd="0" presId="urn:microsoft.com/office/officeart/2005/8/layout/orgChart1"/>
    <dgm:cxn modelId="{5CB0318D-E6B3-9C4D-9115-DC66F9E4A341}" type="presParOf" srcId="{B7039FCD-D5C5-304A-AEB8-E05767B0D9AF}" destId="{AEFFAC8B-CDDA-E546-A534-1B499E49B1BA}" srcOrd="3" destOrd="0" presId="urn:microsoft.com/office/officeart/2005/8/layout/orgChart1"/>
    <dgm:cxn modelId="{67FCEF74-A9C3-224C-BFF3-AB023558AF0F}" type="presParOf" srcId="{AEFFAC8B-CDDA-E546-A534-1B499E49B1BA}" destId="{F222579D-ABBD-624C-940B-9AA6348F2E9F}" srcOrd="0" destOrd="0" presId="urn:microsoft.com/office/officeart/2005/8/layout/orgChart1"/>
    <dgm:cxn modelId="{72C98540-3495-CF45-8B70-7733D6D6D9C1}" type="presParOf" srcId="{F222579D-ABBD-624C-940B-9AA6348F2E9F}" destId="{5964B087-E7E2-6D4A-BEEF-F4FF01771ADA}" srcOrd="0" destOrd="0" presId="urn:microsoft.com/office/officeart/2005/8/layout/orgChart1"/>
    <dgm:cxn modelId="{A7E90A01-D861-DF41-982A-674A10E7BC1F}" type="presParOf" srcId="{F222579D-ABBD-624C-940B-9AA6348F2E9F}" destId="{8DCBEF47-F874-4442-B136-1313C2787477}" srcOrd="1" destOrd="0" presId="urn:microsoft.com/office/officeart/2005/8/layout/orgChart1"/>
    <dgm:cxn modelId="{2AF13335-85C0-5048-A43C-DD1FC082D048}" type="presParOf" srcId="{AEFFAC8B-CDDA-E546-A534-1B499E49B1BA}" destId="{C13EAF81-DFCC-5F40-AEB2-B0820EEBD63B}" srcOrd="1" destOrd="0" presId="urn:microsoft.com/office/officeart/2005/8/layout/orgChart1"/>
    <dgm:cxn modelId="{7661EB5B-0DF9-5244-8FE7-69B3BA2F1F6F}" type="presParOf" srcId="{AEFFAC8B-CDDA-E546-A534-1B499E49B1BA}" destId="{2CE83056-BCDF-8243-936B-2082828602F9}" srcOrd="2" destOrd="0" presId="urn:microsoft.com/office/officeart/2005/8/layout/orgChart1"/>
    <dgm:cxn modelId="{3126136E-6EF5-2A4A-B2F0-5F97731EEC98}" type="presParOf" srcId="{00E85FE0-4753-9243-B0D0-C5EC5DA08B34}" destId="{DC5CC0D3-8E36-BC45-AB12-FD86ECF5C479}" srcOrd="2" destOrd="0" presId="urn:microsoft.com/office/officeart/2005/8/layout/orgChart1"/>
    <dgm:cxn modelId="{A8725AD5-A9EB-D74A-BFAC-E17FCC593FF1}" type="presParOf" srcId="{670B0A5F-7EAE-A64F-816A-2902B5B8732C}" destId="{7BDE09AB-CB7F-5B4F-AD4F-F15BD4FDE8D0}" srcOrd="4" destOrd="0" presId="urn:microsoft.com/office/officeart/2005/8/layout/orgChart1"/>
    <dgm:cxn modelId="{04444B10-D112-0149-BD4F-D112E43ACFCB}" type="presParOf" srcId="{670B0A5F-7EAE-A64F-816A-2902B5B8732C}" destId="{8F07731D-D35A-1243-801A-511C41A4CFF1}" srcOrd="5" destOrd="0" presId="urn:microsoft.com/office/officeart/2005/8/layout/orgChart1"/>
    <dgm:cxn modelId="{34D6BB8F-412F-FF49-B36D-6476FB9EB1BC}" type="presParOf" srcId="{8F07731D-D35A-1243-801A-511C41A4CFF1}" destId="{398D220F-E819-8945-AF20-73D7B5EF04C9}" srcOrd="0" destOrd="0" presId="urn:microsoft.com/office/officeart/2005/8/layout/orgChart1"/>
    <dgm:cxn modelId="{4D3F8689-C576-234D-891C-5354514FFE04}" type="presParOf" srcId="{398D220F-E819-8945-AF20-73D7B5EF04C9}" destId="{6EE9C254-C0CF-9746-A0CD-325AA41769C7}" srcOrd="0" destOrd="0" presId="urn:microsoft.com/office/officeart/2005/8/layout/orgChart1"/>
    <dgm:cxn modelId="{DA2F71DA-B7E4-424B-A8B9-B90E66FD6BC6}" type="presParOf" srcId="{398D220F-E819-8945-AF20-73D7B5EF04C9}" destId="{DBFBA675-64EB-8D42-A7A5-82E8AEA0A825}" srcOrd="1" destOrd="0" presId="urn:microsoft.com/office/officeart/2005/8/layout/orgChart1"/>
    <dgm:cxn modelId="{5F8E1FDF-ABDA-D24F-9F64-79FC213B9DDB}" type="presParOf" srcId="{8F07731D-D35A-1243-801A-511C41A4CFF1}" destId="{5EAB801B-A1F9-2743-BC4B-25D3E641E797}" srcOrd="1" destOrd="0" presId="urn:microsoft.com/office/officeart/2005/8/layout/orgChart1"/>
    <dgm:cxn modelId="{7B298DD3-B90F-5D4C-BB6E-AE25C71BB111}" type="presParOf" srcId="{5EAB801B-A1F9-2743-BC4B-25D3E641E797}" destId="{BD8D08CC-E0F6-914F-9F34-2A00FDC8D4C9}" srcOrd="0" destOrd="0" presId="urn:microsoft.com/office/officeart/2005/8/layout/orgChart1"/>
    <dgm:cxn modelId="{F70DD7B3-D070-D44B-B3F4-3E2CB141AB8B}" type="presParOf" srcId="{5EAB801B-A1F9-2743-BC4B-25D3E641E797}" destId="{3704D19D-C393-2340-939F-9191F5F48182}" srcOrd="1" destOrd="0" presId="urn:microsoft.com/office/officeart/2005/8/layout/orgChart1"/>
    <dgm:cxn modelId="{953C693B-E616-7645-854E-8558C3D82D68}" type="presParOf" srcId="{3704D19D-C393-2340-939F-9191F5F48182}" destId="{624F1C17-2B22-3D47-AB9E-9983DA441D17}" srcOrd="0" destOrd="0" presId="urn:microsoft.com/office/officeart/2005/8/layout/orgChart1"/>
    <dgm:cxn modelId="{7779922D-22BC-4D45-BD42-88A2B86ABBF0}" type="presParOf" srcId="{624F1C17-2B22-3D47-AB9E-9983DA441D17}" destId="{D1EBF31C-70F0-7841-8FE4-42BF848BDE9B}" srcOrd="0" destOrd="0" presId="urn:microsoft.com/office/officeart/2005/8/layout/orgChart1"/>
    <dgm:cxn modelId="{53EA908C-A14F-1940-86B0-E294369AE786}" type="presParOf" srcId="{624F1C17-2B22-3D47-AB9E-9983DA441D17}" destId="{9B0BF182-2C41-ED4C-BDBE-9544CF42E551}" srcOrd="1" destOrd="0" presId="urn:microsoft.com/office/officeart/2005/8/layout/orgChart1"/>
    <dgm:cxn modelId="{EEE99D19-9900-2240-AD1C-556D940E5AF3}" type="presParOf" srcId="{3704D19D-C393-2340-939F-9191F5F48182}" destId="{79649430-E1CF-0043-9921-A03A74E15C89}" srcOrd="1" destOrd="0" presId="urn:microsoft.com/office/officeart/2005/8/layout/orgChart1"/>
    <dgm:cxn modelId="{BECE8770-C8C6-9E4B-9474-456414CD45E4}" type="presParOf" srcId="{3704D19D-C393-2340-939F-9191F5F48182}" destId="{33A44B27-6D68-1648-8FEC-D471388350C8}" srcOrd="2" destOrd="0" presId="urn:microsoft.com/office/officeart/2005/8/layout/orgChart1"/>
    <dgm:cxn modelId="{ABD217D1-D74C-5546-BD8E-4F4371C84DEC}" type="presParOf" srcId="{5EAB801B-A1F9-2743-BC4B-25D3E641E797}" destId="{486DA9F0-FFCD-1647-8F65-9ECF9C07AC6C}" srcOrd="2" destOrd="0" presId="urn:microsoft.com/office/officeart/2005/8/layout/orgChart1"/>
    <dgm:cxn modelId="{91A5DF58-06EE-3F4C-8583-97262E45D880}" type="presParOf" srcId="{5EAB801B-A1F9-2743-BC4B-25D3E641E797}" destId="{2E4FC48E-B1C3-9D46-887F-26778C122707}" srcOrd="3" destOrd="0" presId="urn:microsoft.com/office/officeart/2005/8/layout/orgChart1"/>
    <dgm:cxn modelId="{864CBD53-A5EB-C346-B118-540CB74EFC31}" type="presParOf" srcId="{2E4FC48E-B1C3-9D46-887F-26778C122707}" destId="{A4AA6766-30E9-044A-93B7-780045C793E3}" srcOrd="0" destOrd="0" presId="urn:microsoft.com/office/officeart/2005/8/layout/orgChart1"/>
    <dgm:cxn modelId="{67C9984C-FD17-5147-B117-1C66384D25EE}" type="presParOf" srcId="{A4AA6766-30E9-044A-93B7-780045C793E3}" destId="{FDAEF228-0B48-4F4B-BF80-727B62E21F7E}" srcOrd="0" destOrd="0" presId="urn:microsoft.com/office/officeart/2005/8/layout/orgChart1"/>
    <dgm:cxn modelId="{75F7AA41-D644-A542-A44C-BB54CBD5D9EB}" type="presParOf" srcId="{A4AA6766-30E9-044A-93B7-780045C793E3}" destId="{614C42C1-BA28-B24F-B59F-8CE8BB11D5E6}" srcOrd="1" destOrd="0" presId="urn:microsoft.com/office/officeart/2005/8/layout/orgChart1"/>
    <dgm:cxn modelId="{039F601D-95C4-CE47-A06F-AD565CE875F8}" type="presParOf" srcId="{2E4FC48E-B1C3-9D46-887F-26778C122707}" destId="{F6B54228-E30A-E64B-84BF-AC58DF815FF3}" srcOrd="1" destOrd="0" presId="urn:microsoft.com/office/officeart/2005/8/layout/orgChart1"/>
    <dgm:cxn modelId="{82AC0600-9DFC-C84F-88FF-B5B5C2DE3898}" type="presParOf" srcId="{2E4FC48E-B1C3-9D46-887F-26778C122707}" destId="{BC37F03B-1401-3D44-87EE-A5D967C2E4F3}" srcOrd="2" destOrd="0" presId="urn:microsoft.com/office/officeart/2005/8/layout/orgChart1"/>
    <dgm:cxn modelId="{CB49C332-308F-B447-92D0-D56215CF1077}" type="presParOf" srcId="{8F07731D-D35A-1243-801A-511C41A4CFF1}" destId="{9E953CE4-E326-8048-9BEE-AABD027D8BA5}" srcOrd="2" destOrd="0" presId="urn:microsoft.com/office/officeart/2005/8/layout/orgChart1"/>
    <dgm:cxn modelId="{69725078-C3A1-524F-88E3-27F296B03D4B}" type="presParOf" srcId="{74CB3E5E-3022-5649-A665-B5A80D2945B5}" destId="{279EFA41-E23F-B34D-B886-A99342BB7C14}" srcOrd="2" destOrd="0" presId="urn:microsoft.com/office/officeart/2005/8/layout/orgChart1"/>
    <dgm:cxn modelId="{02BFB60D-05CC-B74B-A95C-59A09DA33918}" type="presParOf" srcId="{79B1684E-4739-CB4E-AB31-06E4E2971AEA}" destId="{2113F9D9-D20E-9342-97C0-8D556822BB79}" srcOrd="2" destOrd="0" presId="urn:microsoft.com/office/officeart/2005/8/layout/orgChart1"/>
    <dgm:cxn modelId="{2C35ED36-6105-8B43-B06A-993C307F4B4E}" type="presParOf" srcId="{79B1684E-4739-CB4E-AB31-06E4E2971AEA}" destId="{E96F9590-96E3-A845-BDEC-DD270C570B9C}" srcOrd="3" destOrd="0" presId="urn:microsoft.com/office/officeart/2005/8/layout/orgChart1"/>
    <dgm:cxn modelId="{2A70BF98-7383-1342-A797-F764529890D4}" type="presParOf" srcId="{E96F9590-96E3-A845-BDEC-DD270C570B9C}" destId="{83D1293F-6ED6-5343-97A8-C2F8F20EE16B}" srcOrd="0" destOrd="0" presId="urn:microsoft.com/office/officeart/2005/8/layout/orgChart1"/>
    <dgm:cxn modelId="{30C1A409-E13A-8C40-8F7C-0B856ECD8BB5}" type="presParOf" srcId="{83D1293F-6ED6-5343-97A8-C2F8F20EE16B}" destId="{6DECA8F8-812B-784B-AE35-3184CBAA7F1B}" srcOrd="0" destOrd="0" presId="urn:microsoft.com/office/officeart/2005/8/layout/orgChart1"/>
    <dgm:cxn modelId="{2E59063F-7386-E742-A241-4F268892F9EB}" type="presParOf" srcId="{83D1293F-6ED6-5343-97A8-C2F8F20EE16B}" destId="{847129E5-67F8-3F4B-ABFD-BF677EAD96CE}" srcOrd="1" destOrd="0" presId="urn:microsoft.com/office/officeart/2005/8/layout/orgChart1"/>
    <dgm:cxn modelId="{7D6FC6ED-72FD-7447-AD7E-B01B60A10B8F}" type="presParOf" srcId="{E96F9590-96E3-A845-BDEC-DD270C570B9C}" destId="{DD4A08F9-7291-C94D-9E80-89FAAA6A1BB0}" srcOrd="1" destOrd="0" presId="urn:microsoft.com/office/officeart/2005/8/layout/orgChart1"/>
    <dgm:cxn modelId="{D7C61C92-1308-1D43-BD41-D7CFF5D8EFD8}" type="presParOf" srcId="{E96F9590-96E3-A845-BDEC-DD270C570B9C}" destId="{8AD460FA-00F9-F948-95D8-72227144F42E}" srcOrd="2" destOrd="0" presId="urn:microsoft.com/office/officeart/2005/8/layout/orgChart1"/>
    <dgm:cxn modelId="{B2361504-2ADD-F94C-A914-A69342B91C50}" type="presParOf" srcId="{79B1684E-4739-CB4E-AB31-06E4E2971AEA}" destId="{00C014EF-31D2-1F4A-8EB5-566683DA6C97}" srcOrd="4" destOrd="0" presId="urn:microsoft.com/office/officeart/2005/8/layout/orgChart1"/>
    <dgm:cxn modelId="{6680EF7B-496B-0C46-AAF1-6589362CEBD6}" type="presParOf" srcId="{79B1684E-4739-CB4E-AB31-06E4E2971AEA}" destId="{E3F40E18-D347-124C-875E-1A208FBF8BEE}" srcOrd="5" destOrd="0" presId="urn:microsoft.com/office/officeart/2005/8/layout/orgChart1"/>
    <dgm:cxn modelId="{BCBC2112-600C-744F-AF8B-70D7325333D5}" type="presParOf" srcId="{E3F40E18-D347-124C-875E-1A208FBF8BEE}" destId="{ACA7C30E-1879-5C4F-96F7-E622433F40B6}" srcOrd="0" destOrd="0" presId="urn:microsoft.com/office/officeart/2005/8/layout/orgChart1"/>
    <dgm:cxn modelId="{36554E64-00A2-1A43-B14D-ACA3ADBF3A88}" type="presParOf" srcId="{ACA7C30E-1879-5C4F-96F7-E622433F40B6}" destId="{B364965C-3C00-9944-B7EF-016D48A3C803}" srcOrd="0" destOrd="0" presId="urn:microsoft.com/office/officeart/2005/8/layout/orgChart1"/>
    <dgm:cxn modelId="{98915925-DB6C-C044-8653-D56D1C9D9A75}" type="presParOf" srcId="{ACA7C30E-1879-5C4F-96F7-E622433F40B6}" destId="{8FFFE0BE-3B56-DA4D-8525-F958D1F2CF9E}" srcOrd="1" destOrd="0" presId="urn:microsoft.com/office/officeart/2005/8/layout/orgChart1"/>
    <dgm:cxn modelId="{AD0C0A25-C1DA-9345-A0F9-12B3F341DB20}" type="presParOf" srcId="{E3F40E18-D347-124C-875E-1A208FBF8BEE}" destId="{3FD9825B-5012-1B4A-838B-DCF8A40C466E}" srcOrd="1" destOrd="0" presId="urn:microsoft.com/office/officeart/2005/8/layout/orgChart1"/>
    <dgm:cxn modelId="{2304723E-43E3-EA40-BD72-9BD03DA2FE75}" type="presParOf" srcId="{E3F40E18-D347-124C-875E-1A208FBF8BEE}" destId="{4E06EE34-0B9E-3B4F-BB67-D1CF7B60A527}" srcOrd="2" destOrd="0" presId="urn:microsoft.com/office/officeart/2005/8/layout/orgChart1"/>
    <dgm:cxn modelId="{3DC7B35F-78A0-604F-824F-15DF2D080782}" type="presParOf" srcId="{D933EB67-B5BF-F041-95F7-70641803076E}" destId="{D1B36D2A-033A-3947-8BF6-D1ACD296593A}" srcOrd="2" destOrd="0" presId="urn:microsoft.com/office/officeart/2005/8/layout/orgChart1"/>
    <dgm:cxn modelId="{B9DE0A72-C37B-6440-9395-0DA0B791F619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C014EF-31D2-1F4A-8EB5-566683DA6C97}">
      <dsp:nvSpPr>
        <dsp:cNvPr id="0" name=""/>
        <dsp:cNvSpPr/>
      </dsp:nvSpPr>
      <dsp:spPr>
        <a:xfrm>
          <a:off x="4872868" y="161970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4827148" y="1619700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DA9F0-FFCD-1647-8F65-9ECF9C07AC6C}">
      <dsp:nvSpPr>
        <dsp:cNvPr id="0" name=""/>
        <dsp:cNvSpPr/>
      </dsp:nvSpPr>
      <dsp:spPr>
        <a:xfrm>
          <a:off x="4338079" y="351820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8D08CC-E0F6-914F-9F34-2A00FDC8D4C9}">
      <dsp:nvSpPr>
        <dsp:cNvPr id="0" name=""/>
        <dsp:cNvSpPr/>
      </dsp:nvSpPr>
      <dsp:spPr>
        <a:xfrm>
          <a:off x="4338079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E09AB-CB7F-5B4F-AD4F-F15BD4FDE8D0}">
      <dsp:nvSpPr>
        <dsp:cNvPr id="0" name=""/>
        <dsp:cNvSpPr/>
      </dsp:nvSpPr>
      <dsp:spPr>
        <a:xfrm>
          <a:off x="3255131" y="2568951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1617736" y="140382"/>
              </a:lnTo>
              <a:lnTo>
                <a:pt x="1617736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39EDC-66C3-024C-9236-8D89D02D1AFC}">
      <dsp:nvSpPr>
        <dsp:cNvPr id="0" name=""/>
        <dsp:cNvSpPr/>
      </dsp:nvSpPr>
      <dsp:spPr>
        <a:xfrm>
          <a:off x="2720342" y="351820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A765B2-1FD6-1E4C-85BA-56656FAAA92B}">
      <dsp:nvSpPr>
        <dsp:cNvPr id="0" name=""/>
        <dsp:cNvSpPr/>
      </dsp:nvSpPr>
      <dsp:spPr>
        <a:xfrm>
          <a:off x="2720342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1F2B82-F17E-3C45-B633-9BDB98D83078}">
      <dsp:nvSpPr>
        <dsp:cNvPr id="0" name=""/>
        <dsp:cNvSpPr/>
      </dsp:nvSpPr>
      <dsp:spPr>
        <a:xfrm>
          <a:off x="3209411" y="2568951"/>
          <a:ext cx="91440" cy="28076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0F8DA3-C01D-CA4F-8C1F-2CC1590BF7D0}">
      <dsp:nvSpPr>
        <dsp:cNvPr id="0" name=""/>
        <dsp:cNvSpPr/>
      </dsp:nvSpPr>
      <dsp:spPr>
        <a:xfrm>
          <a:off x="1102605" y="3518201"/>
          <a:ext cx="200545" cy="1564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64258"/>
              </a:lnTo>
              <a:lnTo>
                <a:pt x="200545" y="156425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E8B87-E1F2-1D4F-AB50-66974EAFBB33}">
      <dsp:nvSpPr>
        <dsp:cNvPr id="0" name=""/>
        <dsp:cNvSpPr/>
      </dsp:nvSpPr>
      <dsp:spPr>
        <a:xfrm>
          <a:off x="1102605" y="3518201"/>
          <a:ext cx="200545" cy="615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15007"/>
              </a:lnTo>
              <a:lnTo>
                <a:pt x="200545" y="6150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E50C92-EFB9-7F4B-A854-AF896FDFC388}">
      <dsp:nvSpPr>
        <dsp:cNvPr id="0" name=""/>
        <dsp:cNvSpPr/>
      </dsp:nvSpPr>
      <dsp:spPr>
        <a:xfrm>
          <a:off x="1637394" y="2568951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55131" y="1619700"/>
          <a:ext cx="1617736" cy="280764"/>
        </a:xfrm>
        <a:custGeom>
          <a:avLst/>
          <a:gdLst/>
          <a:ahLst/>
          <a:cxnLst/>
          <a:rect l="0" t="0" r="0" b="0"/>
          <a:pathLst>
            <a:path>
              <a:moveTo>
                <a:pt x="1617736" y="0"/>
              </a:moveTo>
              <a:lnTo>
                <a:pt x="1617736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064000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0382"/>
              </a:lnTo>
              <a:lnTo>
                <a:pt x="808868" y="140382"/>
              </a:lnTo>
              <a:lnTo>
                <a:pt x="808868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3255131" y="670450"/>
          <a:ext cx="808868" cy="280764"/>
        </a:xfrm>
        <a:custGeom>
          <a:avLst/>
          <a:gdLst/>
          <a:ahLst/>
          <a:cxnLst/>
          <a:rect l="0" t="0" r="0" b="0"/>
          <a:pathLst>
            <a:path>
              <a:moveTo>
                <a:pt x="808868" y="0"/>
              </a:moveTo>
              <a:lnTo>
                <a:pt x="808868" y="140382"/>
              </a:lnTo>
              <a:lnTo>
                <a:pt x="0" y="140382"/>
              </a:lnTo>
              <a:lnTo>
                <a:pt x="0" y="28076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395513" y="1963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ABC</a:t>
          </a:r>
        </a:p>
      </dsp:txBody>
      <dsp:txXfrm>
        <a:off x="3395513" y="1963"/>
        <a:ext cx="1336972" cy="668486"/>
      </dsp:txXfrm>
    </dsp:sp>
    <dsp:sp modelId="{AFFBEF4C-20C3-A24B-95EA-8561507803E4}">
      <dsp:nvSpPr>
        <dsp:cNvPr id="0" name=""/>
        <dsp:cNvSpPr/>
      </dsp:nvSpPr>
      <dsp:spPr>
        <a:xfrm>
          <a:off x="2586645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“Set asides” for incidental catch, RSA, NGOM, observers</a:t>
          </a:r>
        </a:p>
      </dsp:txBody>
      <dsp:txXfrm>
        <a:off x="2586645" y="951214"/>
        <a:ext cx="1336972" cy="668486"/>
      </dsp:txXfrm>
    </dsp:sp>
    <dsp:sp modelId="{8C9A0B79-F0E3-2749-96B0-A5875CBFAA27}">
      <dsp:nvSpPr>
        <dsp:cNvPr id="0" name=""/>
        <dsp:cNvSpPr/>
      </dsp:nvSpPr>
      <dsp:spPr>
        <a:xfrm>
          <a:off x="4204382" y="951214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Remaining catch</a:t>
          </a:r>
        </a:p>
      </dsp:txBody>
      <dsp:txXfrm>
        <a:off x="4204382" y="951214"/>
        <a:ext cx="1336972" cy="668486"/>
      </dsp:txXfrm>
    </dsp:sp>
    <dsp:sp modelId="{CDAF039D-B252-E84D-BCED-23FE943C1D4B}">
      <dsp:nvSpPr>
        <dsp:cNvPr id="0" name=""/>
        <dsp:cNvSpPr/>
      </dsp:nvSpPr>
      <dsp:spPr>
        <a:xfrm>
          <a:off x="2586645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Limit Access scallop fleet (larger “trip boat” fleet (94.5%)</a:t>
          </a:r>
        </a:p>
      </dsp:txBody>
      <dsp:txXfrm>
        <a:off x="2586645" y="1900465"/>
        <a:ext cx="1336972" cy="668486"/>
      </dsp:txXfrm>
    </dsp:sp>
    <dsp:sp modelId="{A90D722A-E883-DC4C-A1D2-BA64D8B29B5E}">
      <dsp:nvSpPr>
        <dsp:cNvPr id="0" name=""/>
        <dsp:cNvSpPr/>
      </dsp:nvSpPr>
      <dsp:spPr>
        <a:xfrm>
          <a:off x="968908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Full-time </a:t>
          </a:r>
          <a:br>
            <a:rPr lang="en-US" sz="1100" kern="1200" dirty="0"/>
          </a:br>
          <a:r>
            <a:rPr lang="en-US" sz="1100" kern="1200" dirty="0"/>
            <a:t>(23 days-at-sea)</a:t>
          </a:r>
        </a:p>
      </dsp:txBody>
      <dsp:txXfrm>
        <a:off x="968908" y="2849715"/>
        <a:ext cx="1336972" cy="668486"/>
      </dsp:txXfrm>
    </dsp:sp>
    <dsp:sp modelId="{F3DD806C-799B-0946-B6AE-310F4EBFCB96}">
      <dsp:nvSpPr>
        <dsp:cNvPr id="0" name=""/>
        <dsp:cNvSpPr/>
      </dsp:nvSpPr>
      <dsp:spPr>
        <a:xfrm>
          <a:off x="1303151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Open areas </a:t>
          </a:r>
          <a:br>
            <a:rPr lang="en-US" sz="1100" kern="1200" dirty="0"/>
          </a:br>
          <a:r>
            <a:rPr lang="en-US" sz="1100" kern="1200" dirty="0"/>
            <a:t>(20 days-at-sea)</a:t>
          </a:r>
        </a:p>
      </dsp:txBody>
      <dsp:txXfrm>
        <a:off x="1303151" y="3798966"/>
        <a:ext cx="1336972" cy="668486"/>
      </dsp:txXfrm>
    </dsp:sp>
    <dsp:sp modelId="{FD0B7F04-1C65-9148-8551-8D76F04CF3D1}">
      <dsp:nvSpPr>
        <dsp:cNvPr id="0" name=""/>
        <dsp:cNvSpPr/>
      </dsp:nvSpPr>
      <dsp:spPr>
        <a:xfrm>
          <a:off x="1303151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Specified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 areas </a:t>
          </a:r>
          <a:br>
            <a:rPr lang="en-US" sz="1100" kern="1200" dirty="0"/>
          </a:br>
          <a:r>
            <a:rPr lang="en-US" sz="1100" kern="1200" dirty="0"/>
            <a:t>(3 days-at-sea)</a:t>
          </a:r>
        </a:p>
      </dsp:txBody>
      <dsp:txXfrm>
        <a:off x="1303151" y="4748216"/>
        <a:ext cx="1336972" cy="668486"/>
      </dsp:txXfrm>
    </dsp:sp>
    <dsp:sp modelId="{4E22F7B0-85BF-2B42-9D41-5221C162A096}">
      <dsp:nvSpPr>
        <dsp:cNvPr id="0" name=""/>
        <dsp:cNvSpPr/>
      </dsp:nvSpPr>
      <dsp:spPr>
        <a:xfrm>
          <a:off x="2586645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Part-time </a:t>
          </a:r>
          <a:br>
            <a:rPr lang="en-US" sz="1100" kern="1200" dirty="0"/>
          </a:br>
          <a:r>
            <a:rPr lang="en-US" sz="1100" kern="1200" dirty="0"/>
            <a:t>(9 days-at-sea)</a:t>
          </a:r>
        </a:p>
      </dsp:txBody>
      <dsp:txXfrm>
        <a:off x="2586645" y="2849715"/>
        <a:ext cx="1336972" cy="668486"/>
      </dsp:txXfrm>
    </dsp:sp>
    <dsp:sp modelId="{ABABF6FC-96C6-CC42-8E1D-4A7FA53E3F5C}">
      <dsp:nvSpPr>
        <dsp:cNvPr id="0" name=""/>
        <dsp:cNvSpPr/>
      </dsp:nvSpPr>
      <dsp:spPr>
        <a:xfrm>
          <a:off x="2920888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Open areas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(8 days-at-sea)</a:t>
          </a:r>
        </a:p>
      </dsp:txBody>
      <dsp:txXfrm>
        <a:off x="2920888" y="3798966"/>
        <a:ext cx="1336972" cy="668486"/>
      </dsp:txXfrm>
    </dsp:sp>
    <dsp:sp modelId="{5964B087-E7E2-6D4A-BEEF-F4FF01771ADA}">
      <dsp:nvSpPr>
        <dsp:cNvPr id="0" name=""/>
        <dsp:cNvSpPr/>
      </dsp:nvSpPr>
      <dsp:spPr>
        <a:xfrm>
          <a:off x="2920888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Specified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 areas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 days-at-sea)</a:t>
          </a:r>
        </a:p>
      </dsp:txBody>
      <dsp:txXfrm>
        <a:off x="2920888" y="4748216"/>
        <a:ext cx="1336972" cy="668486"/>
      </dsp:txXfrm>
    </dsp:sp>
    <dsp:sp modelId="{6EE9C254-C0CF-9746-A0CD-325AA41769C7}">
      <dsp:nvSpPr>
        <dsp:cNvPr id="0" name=""/>
        <dsp:cNvSpPr/>
      </dsp:nvSpPr>
      <dsp:spPr>
        <a:xfrm>
          <a:off x="4204382" y="284971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Occasional </a:t>
          </a:r>
          <a:br>
            <a:rPr lang="en-US" sz="1100" kern="1200" dirty="0"/>
          </a:br>
          <a:r>
            <a:rPr lang="en-US" sz="1100" kern="1200" dirty="0"/>
            <a:t>(1.67 days-at-sea)</a:t>
          </a:r>
        </a:p>
      </dsp:txBody>
      <dsp:txXfrm>
        <a:off x="4204382" y="2849715"/>
        <a:ext cx="1336972" cy="668486"/>
      </dsp:txXfrm>
    </dsp:sp>
    <dsp:sp modelId="{D1EBF31C-70F0-7841-8FE4-42BF848BDE9B}">
      <dsp:nvSpPr>
        <dsp:cNvPr id="0" name=""/>
        <dsp:cNvSpPr/>
      </dsp:nvSpPr>
      <dsp:spPr>
        <a:xfrm>
          <a:off x="4538625" y="379896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Open areas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(1.67 days-at-sea)</a:t>
          </a:r>
        </a:p>
      </dsp:txBody>
      <dsp:txXfrm>
        <a:off x="4538625" y="3798966"/>
        <a:ext cx="1336972" cy="668486"/>
      </dsp:txXfrm>
    </dsp:sp>
    <dsp:sp modelId="{FDAEF228-0B48-4F4B-BF80-727B62E21F7E}">
      <dsp:nvSpPr>
        <dsp:cNvPr id="0" name=""/>
        <dsp:cNvSpPr/>
      </dsp:nvSpPr>
      <dsp:spPr>
        <a:xfrm>
          <a:off x="4538625" y="4748216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Specified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access areas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(0 days-at-sea)</a:t>
          </a:r>
        </a:p>
      </dsp:txBody>
      <dsp:txXfrm>
        <a:off x="4538625" y="4748216"/>
        <a:ext cx="1336972" cy="668486"/>
      </dsp:txXfrm>
    </dsp:sp>
    <dsp:sp modelId="{6DECA8F8-812B-784B-AE35-3184CBAA7F1B}">
      <dsp:nvSpPr>
        <dsp:cNvPr id="0" name=""/>
        <dsp:cNvSpPr/>
      </dsp:nvSpPr>
      <dsp:spPr>
        <a:xfrm>
          <a:off x="4204382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Limited access general category (LAGC) IFQ fleet (smaller “day boat” fleet) (5%)</a:t>
          </a:r>
        </a:p>
      </dsp:txBody>
      <dsp:txXfrm>
        <a:off x="4204382" y="1900465"/>
        <a:ext cx="1336972" cy="668486"/>
      </dsp:txXfrm>
    </dsp:sp>
    <dsp:sp modelId="{B364965C-3C00-9944-B7EF-016D48A3C803}">
      <dsp:nvSpPr>
        <dsp:cNvPr id="0" name=""/>
        <dsp:cNvSpPr/>
      </dsp:nvSpPr>
      <dsp:spPr>
        <a:xfrm>
          <a:off x="5822119" y="1900465"/>
          <a:ext cx="1336972" cy="6684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Limited access scallop vessels with LAGC IFQ permits (0.5%)</a:t>
          </a:r>
        </a:p>
      </dsp:txBody>
      <dsp:txXfrm>
        <a:off x="5822119" y="1900465"/>
        <a:ext cx="1336972" cy="6684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4/9/24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32371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3830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Atlantic scallop</a:t>
            </a:r>
          </a:p>
        </p:txBody>
      </p:sp>
    </p:spTree>
    <p:extLst>
      <p:ext uri="{BB962C8B-B14F-4D97-AF65-F5344CB8AC3E}">
        <p14:creationId xmlns:p14="http://schemas.microsoft.com/office/powerpoint/2010/main" val="346042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211</Words>
  <Application>Microsoft Macintosh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12</cp:revision>
  <dcterms:created xsi:type="dcterms:W3CDTF">2024-01-16T22:34:39Z</dcterms:created>
  <dcterms:modified xsi:type="dcterms:W3CDTF">2024-04-09T19:30:48Z</dcterms:modified>
</cp:coreProperties>
</file>