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/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/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/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/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17478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976242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39537" y="4767385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78516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463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13</cp:revision>
  <dcterms:created xsi:type="dcterms:W3CDTF">2024-01-16T22:34:39Z</dcterms:created>
  <dcterms:modified xsi:type="dcterms:W3CDTF">2024-03-26T02:04:34Z</dcterms:modified>
</cp:coreProperties>
</file>