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>
      <p:cViewPr varScale="1">
        <p:scale>
          <a:sx n="114" d="100"/>
          <a:sy n="114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CAD5-FFDA-9D63-17AA-FB19DA028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FA193-0CF8-C417-EF45-A686EBBC7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44A66-59F0-3D2E-3914-4672064D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AEC3-77F1-7FDC-5B6B-5C39C751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148C-5D0D-1DA3-69A7-5636328A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A5BF-53E1-76DB-54A7-831115AF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6407E-9F3A-9DF5-1B3C-B7CDE2B8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F818-096F-17CB-0BC7-F63FD76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1B5B-ED14-7895-3866-75421DA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54F2-8AC4-831E-F1D9-01C4F2E2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F52EF-F85E-B0AF-27CF-B35A00B0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C7DAF-32A1-3599-0DF6-25FA5EC2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1859-653F-9978-D038-00D70365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14AB-5895-033E-77C4-D79E5AC9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4F3E-AF01-75B7-AD0C-43966547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2096-4670-A09A-A228-BE988453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3FAC-3F2B-E828-EC4C-85DC43CAA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E3F4-8A49-AB31-4DF9-3FC7B01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069E-C2C3-80DC-AD2B-85C5F1B2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901C-BF3F-5D97-3771-901A1DC2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77A2-2315-DD64-169C-1234B614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6E8B-8E89-1D0F-5059-8CC45B1C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9192-38A0-55FB-B9DC-FE721021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B56D-89B4-6B4C-BD34-C594ABE7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6E19-554F-A295-B2E5-DDD75855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8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E72-E213-80EC-2715-4FCE8D03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D1FC-B1F2-3576-744E-11BACDAD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C0912-2D5A-CC91-9973-058EA875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A18EA-62B4-3934-57F7-45724E96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E8BF-9E16-2541-33DC-14C48D48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A613-BBF5-270F-4EEF-A15BF774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79C-1A90-4230-637A-5A3A1D4A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D347-8D1E-B4C0-0E99-70248697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A1A2-2F83-C0B2-3FDE-0FCC0997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55199-EE32-CABE-BB62-7EC49054F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FDEC2-D6FB-6A69-8FD8-7B255DA46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A19D8-7488-48FA-10E2-E80FAF5F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35A6B-345D-8845-39B5-6B289DEF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723AA-C114-B457-2B35-F4D0DA94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70D-1965-70E1-D251-9F90A2EA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34FBD-7B22-0E86-BE82-3DD8881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43FF3-3C4A-146E-0511-5ACD0C13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A98E0-B519-9EA8-E041-0978DE61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59B9-08D0-19DE-D168-99E4EAA7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F0418-2EA4-E39B-7300-873818D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7BBDD-12D5-9E4E-EAF5-962029F3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97D9-C159-1EB0-6E0F-616676C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F2CB-AE14-ABF7-8DFA-2069FAC4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8114-1043-166A-EEAF-4E0B3B26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37CD8-9B63-7B13-A969-F27BBDDF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B0E81-1D67-CC08-883F-8FB74E7D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B5795-BD4B-CA6C-C9F9-AD5EA6D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6FDA-83AA-950A-3B96-88F1BAD1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9B7B8-C5B9-CBFB-2121-D0F200590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FB24-F06C-278F-2133-D329CFFF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26FAE-9190-0339-EE13-CCA4D0D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0F0B3-0D5E-D6CC-6EF1-A1CD0DBE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D28B-9A5A-367B-B78B-0E5B5BFC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46673-3750-0EF7-50E4-B18C8426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C507-EC45-8D41-D4BD-60F06BA0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9C6F-620B-2B17-F273-5B7F0B2C3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707BA-0AC9-1F4A-A629-1C52961B03C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7BC0-0B54-B74C-39DC-938E8ED6E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CF62-5A4B-915A-47FC-309C4218A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DF9EE-ECFC-5F4E-BB5E-0D90703B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diagram of steps to improve the performance of a plan&#10;&#10;Description automatically generated with medium confidence">
            <a:extLst>
              <a:ext uri="{FF2B5EF4-FFF2-40B4-BE49-F238E27FC236}">
                <a16:creationId xmlns:a16="http://schemas.microsoft.com/office/drawing/2014/main" id="{DB7E1CB8-5C10-378B-55DE-9BAB2406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9" y="876197"/>
            <a:ext cx="7974573" cy="503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70DD-E838-62AD-A85A-8490A1EAF206}"/>
              </a:ext>
            </a:extLst>
          </p:cNvPr>
          <p:cNvSpPr txBox="1"/>
          <p:nvPr/>
        </p:nvSpPr>
        <p:spPr>
          <a:xfrm>
            <a:off x="5235950" y="506865"/>
            <a:ext cx="213968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Define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690E-3D48-B8FF-EDDB-50F8BC2308EE}"/>
              </a:ext>
            </a:extLst>
          </p:cNvPr>
          <p:cNvSpPr txBox="1"/>
          <p:nvPr/>
        </p:nvSpPr>
        <p:spPr>
          <a:xfrm>
            <a:off x="7609622" y="1412885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Define</a:t>
            </a:r>
            <a:r>
              <a:rPr lang="en-US" dirty="0"/>
              <a:t> data to assess/adjusts policies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3D6E-292B-C096-5404-38E648E3B3FA}"/>
              </a:ext>
            </a:extLst>
          </p:cNvPr>
          <p:cNvSpPr txBox="1"/>
          <p:nvPr/>
        </p:nvSpPr>
        <p:spPr>
          <a:xfrm>
            <a:off x="112284" y="4360802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Conduct regular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0BFC1-661A-22AD-9EA7-24A2330261AB}"/>
              </a:ext>
            </a:extLst>
          </p:cNvPr>
          <p:cNvSpPr txBox="1"/>
          <p:nvPr/>
        </p:nvSpPr>
        <p:spPr>
          <a:xfrm>
            <a:off x="8961559" y="2286489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Balance historical and contemporary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6DBB-9392-B515-D5B7-7D3EAF569B74}"/>
              </a:ext>
            </a:extLst>
          </p:cNvPr>
          <p:cNvSpPr txBox="1"/>
          <p:nvPr/>
        </p:nvSpPr>
        <p:spPr>
          <a:xfrm>
            <a:off x="3244883" y="3651148"/>
            <a:ext cx="2308424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5. Quota transfers facilitate rapid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4582C-FD8D-7409-FA87-3E0246BDA2DE}"/>
              </a:ext>
            </a:extLst>
          </p:cNvPr>
          <p:cNvSpPr txBox="1"/>
          <p:nvPr/>
        </p:nvSpPr>
        <p:spPr>
          <a:xfrm>
            <a:off x="8961559" y="2996143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6. Ensure opportunities for new entrants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AAE9F-B841-A43F-D356-1EB5DFCB65D1}"/>
              </a:ext>
            </a:extLst>
          </p:cNvPr>
          <p:cNvSpPr txBox="1"/>
          <p:nvPr/>
        </p:nvSpPr>
        <p:spPr>
          <a:xfrm>
            <a:off x="8094584" y="4730134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Collect</a:t>
            </a:r>
            <a:r>
              <a:rPr lang="en-US" dirty="0"/>
              <a:t> data to assess/adjusts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7D321-BB2F-FBEF-4761-57DA5CBBE50B}"/>
              </a:ext>
            </a:extLst>
          </p:cNvPr>
          <p:cNvSpPr txBox="1"/>
          <p:nvPr/>
        </p:nvSpPr>
        <p:spPr>
          <a:xfrm>
            <a:off x="8961559" y="3735328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7. Allocate for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3F482-2B4F-5051-1AF8-DCFCAFA28C66}"/>
              </a:ext>
            </a:extLst>
          </p:cNvPr>
          <p:cNvSpPr txBox="1"/>
          <p:nvPr/>
        </p:nvSpPr>
        <p:spPr>
          <a:xfrm>
            <a:off x="5813198" y="5807654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 Reduce impacts</a:t>
            </a:r>
          </a:p>
        </p:txBody>
      </p:sp>
    </p:spTree>
    <p:extLst>
      <p:ext uri="{BB962C8B-B14F-4D97-AF65-F5344CB8AC3E}">
        <p14:creationId xmlns:p14="http://schemas.microsoft.com/office/powerpoint/2010/main" val="121265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5</cp:revision>
  <dcterms:created xsi:type="dcterms:W3CDTF">2024-05-13T15:18:53Z</dcterms:created>
  <dcterms:modified xsi:type="dcterms:W3CDTF">2024-05-14T07:15:30Z</dcterms:modified>
</cp:coreProperties>
</file>