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C9C9C9"/>
    <a:srgbClr val="BF9001"/>
    <a:srgbClr val="71AD47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94"/>
    <p:restoredTop sz="94131"/>
  </p:normalViewPr>
  <p:slideViewPr>
    <p:cSldViewPr snapToGrid="0" snapToObjects="1">
      <p:cViewPr varScale="1">
        <p:scale>
          <a:sx n="126" d="100"/>
          <a:sy n="126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>
        <a:solidFill>
          <a:srgbClr val="71AD47"/>
        </a:solidFill>
      </dgm:spPr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>
        <a:solidFill>
          <a:srgbClr val="BF9001"/>
        </a:solidFill>
      </dgm:spPr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(32%)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4" custScaleX="191891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4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6CA18207-6AF1-0244-9E9D-2EEEE5228D59}" type="pres">
      <dgm:prSet presAssocID="{BA53C81E-B72C-D643-890A-202670E830EE}" presName="Name111" presStyleLbl="parChTrans1D4" presStyleIdx="0" presStyleCnt="5"/>
      <dgm:spPr/>
    </dgm:pt>
    <dgm:pt modelId="{3FBFEA0F-7F2C-E942-80A8-BDC417C55A93}" type="pres">
      <dgm:prSet presAssocID="{5291BAB6-B6C1-824B-AE86-015028409576}" presName="hierRoot3" presStyleCnt="0">
        <dgm:presLayoutVars>
          <dgm:hierBranch val="init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1" presStyleCnt="4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1" presStyleCnt="4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1" presStyleCnt="5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2" presStyleCnt="4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2" presStyleCnt="4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2" presStyleCnt="5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3" presStyleCnt="4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3" presStyleCnt="4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3" presStyleCnt="5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4" presStyleCnt="5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3321A502-4B85-A843-816F-F343170A1039}" type="presOf" srcId="{BA53C81E-B72C-D643-890A-202670E830EE}" destId="{6CA18207-6AF1-0244-9E9D-2EEEE5228D59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1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2" destOrd="0" parTransId="{208977E1-CA60-0144-81B8-29EE837C6B1E}" sibTransId="{F3372EED-8D9E-3945-AB4A-B624B7BE717A}"/>
    <dgm:cxn modelId="{A0F21A1A-11FA-CE46-B056-BB0E483ED0A0}" type="presOf" srcId="{60998C77-D962-0F49-813F-EA524B67968F}" destId="{CFECB67A-F44F-E64B-8D03-8EFBD7830906}" srcOrd="0" destOrd="0" presId="urn:microsoft.com/office/officeart/2005/8/layout/orgChart1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F5F66232-11C0-B24A-AFB7-93BC09D2FA99}" type="presOf" srcId="{D3D9630F-D8B5-B14A-8FE5-D91D1D2E79C8}" destId="{A3AE3A64-2C41-824E-B1E9-65657751F3DA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7F61AB41-4B31-0848-B546-2756E4BF2D70}" type="presOf" srcId="{60998C77-D962-0F49-813F-EA524B67968F}" destId="{227810D4-6859-3243-8406-D73E3F87CF8D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2E6B8D59-0E9C-CA4C-8F04-589ABA464976}" type="presOf" srcId="{7902280D-2900-9540-AAB5-6B18BC11CF7E}" destId="{450EC47E-4B61-0F4B-8A27-D406E94945D2}" srcOrd="0" destOrd="0" presId="urn:microsoft.com/office/officeart/2005/8/layout/orgChart1"/>
    <dgm:cxn modelId="{66443D5A-FD5D-E545-B81D-27E3BC526457}" type="presOf" srcId="{65900542-A216-1148-90E8-FC3440E02148}" destId="{1E9E24D6-51BE-7F47-9D49-8FAAAECF3615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9E9AADA6-AD45-A040-A44F-A26CAFE14F48}" type="presOf" srcId="{5291BAB6-B6C1-824B-AE86-015028409576}" destId="{DF742E33-E664-E24F-A5C2-EF211B09D628}" srcOrd="1" destOrd="0" presId="urn:microsoft.com/office/officeart/2005/8/layout/orgChart1"/>
    <dgm:cxn modelId="{E092ADAA-9F10-4645-88B5-5BA771E439ED}" type="presOf" srcId="{5291BAB6-B6C1-824B-AE86-015028409576}" destId="{2FC756FE-8DB7-4C45-BDFA-57D261B6001E}" srcOrd="0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6FCAD5C4-8323-AF40-9BFA-5636F1E6049D}" srcId="{15BAAF03-D24B-AE46-9CED-2096B6B2B069}" destId="{5291BAB6-B6C1-824B-AE86-015028409576}" srcOrd="0" destOrd="0" parTransId="{BA53C81E-B72C-D643-890A-202670E830EE}" sibTransId="{5081329C-A713-D648-9174-7DABEA9A2462}"/>
    <dgm:cxn modelId="{7F28ADD0-B784-5943-BCF5-2C482EFA1058}" type="presOf" srcId="{7902280D-2900-9540-AAB5-6B18BC11CF7E}" destId="{4152457C-8760-654F-9963-B47C8AD427BF}" srcOrd="1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E1F90D78-7DD4-014F-AAEF-43CE09D5F1BC}" type="presParOf" srcId="{38005505-7618-BF4D-B0F9-DA9BDD1BB581}" destId="{6CA18207-6AF1-0244-9E9D-2EEEE5228D59}" srcOrd="0" destOrd="0" presId="urn:microsoft.com/office/officeart/2005/8/layout/orgChart1"/>
    <dgm:cxn modelId="{4DCB7D17-8A93-7D4F-91E3-21E18D79FD0E}" type="presParOf" srcId="{38005505-7618-BF4D-B0F9-DA9BDD1BB581}" destId="{3FBFEA0F-7F2C-E942-80A8-BDC417C55A93}" srcOrd="1" destOrd="0" presId="urn:microsoft.com/office/officeart/2005/8/layout/orgChart1"/>
    <dgm:cxn modelId="{D73C5CDF-570E-224F-B931-11CB6D7E0554}" type="presParOf" srcId="{3FBFEA0F-7F2C-E942-80A8-BDC417C55A93}" destId="{30CCFBDF-B579-AC40-AAA8-47F5D65C50DF}" srcOrd="0" destOrd="0" presId="urn:microsoft.com/office/officeart/2005/8/layout/orgChart1"/>
    <dgm:cxn modelId="{66B07DD1-E0C3-394E-9F69-C86169A0C372}" type="presParOf" srcId="{30CCFBDF-B579-AC40-AAA8-47F5D65C50DF}" destId="{2FC756FE-8DB7-4C45-BDFA-57D261B6001E}" srcOrd="0" destOrd="0" presId="urn:microsoft.com/office/officeart/2005/8/layout/orgChart1"/>
    <dgm:cxn modelId="{0FD7B6FD-3204-094B-A893-B9FA523F080E}" type="presParOf" srcId="{30CCFBDF-B579-AC40-AAA8-47F5D65C50DF}" destId="{DF742E33-E664-E24F-A5C2-EF211B09D628}" srcOrd="1" destOrd="0" presId="urn:microsoft.com/office/officeart/2005/8/layout/orgChart1"/>
    <dgm:cxn modelId="{530C3DC9-22A4-6143-9334-96D1C503CBE6}" type="presParOf" srcId="{3FBFEA0F-7F2C-E942-80A8-BDC417C55A93}" destId="{66E06976-80AA-9446-8871-B15FAAD4B119}" srcOrd="1" destOrd="0" presId="urn:microsoft.com/office/officeart/2005/8/layout/orgChart1"/>
    <dgm:cxn modelId="{05CD23ED-EBBA-AD4B-AD16-4C4A0FB927FD}" type="presParOf" srcId="{3FBFEA0F-7F2C-E942-80A8-BDC417C55A93}" destId="{3E0C683B-2A6B-DC4D-9E08-D3262CD7FDC2}" srcOrd="2" destOrd="0" presId="urn:microsoft.com/office/officeart/2005/8/layout/orgChart1"/>
    <dgm:cxn modelId="{0F997E7C-8A3D-6044-8264-433D9ECE332B}" type="presParOf" srcId="{38005505-7618-BF4D-B0F9-DA9BDD1BB581}" destId="{4E914A1A-DB3A-A94F-8909-21B964D82491}" srcOrd="2" destOrd="0" presId="urn:microsoft.com/office/officeart/2005/8/layout/orgChart1"/>
    <dgm:cxn modelId="{6D0100D5-866F-7D4A-96AC-EAD82CD9DA5E}" type="presParOf" srcId="{38005505-7618-BF4D-B0F9-DA9BDD1BB581}" destId="{71F2BF50-4D77-2545-BAAE-4CF028FD1A60}" srcOrd="3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4" destOrd="0" presId="urn:microsoft.com/office/officeart/2005/8/layout/orgChart1"/>
    <dgm:cxn modelId="{2D6A9AC7-3A62-454E-9DFA-C296FCB4977E}" type="presParOf" srcId="{38005505-7618-BF4D-B0F9-DA9BDD1BB581}" destId="{971C9B4E-0A91-374F-AF08-85EBD3E4168A}" srcOrd="5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0522009B-14D2-6640-B2B3-A21CF8A6E3E5}" type="presParOf" srcId="{EC836132-E5EB-114C-BB77-A121EAC1A279}" destId="{1E9E24D6-51BE-7F47-9D49-8FAAAECF3615}" srcOrd="0" destOrd="0" presId="urn:microsoft.com/office/officeart/2005/8/layout/orgChart1"/>
    <dgm:cxn modelId="{BBBF7E96-D27F-F842-8D27-94993AF43585}" type="presParOf" srcId="{EC836132-E5EB-114C-BB77-A121EAC1A279}" destId="{32B63B62-A19F-4246-B586-97A8C14D2D46}" srcOrd="1" destOrd="0" presId="urn:microsoft.com/office/officeart/2005/8/layout/orgChart1"/>
    <dgm:cxn modelId="{B110F760-AE3F-9B44-BD28-9EA61404276C}" type="presParOf" srcId="{32B63B62-A19F-4246-B586-97A8C14D2D46}" destId="{272DA60E-ED0A-B14F-9DAC-35368F3A2916}" srcOrd="0" destOrd="0" presId="urn:microsoft.com/office/officeart/2005/8/layout/orgChart1"/>
    <dgm:cxn modelId="{4FA9BF32-3323-E74C-AC7A-E78826386818}" type="presParOf" srcId="{272DA60E-ED0A-B14F-9DAC-35368F3A2916}" destId="{450EC47E-4B61-0F4B-8A27-D406E94945D2}" srcOrd="0" destOrd="0" presId="urn:microsoft.com/office/officeart/2005/8/layout/orgChart1"/>
    <dgm:cxn modelId="{8F63390F-6F3E-B143-89E6-C38C42939944}" type="presParOf" srcId="{272DA60E-ED0A-B14F-9DAC-35368F3A2916}" destId="{4152457C-8760-654F-9963-B47C8AD427BF}" srcOrd="1" destOrd="0" presId="urn:microsoft.com/office/officeart/2005/8/layout/orgChart1"/>
    <dgm:cxn modelId="{094527AE-5B90-3348-B00B-C94490B86A74}" type="presParOf" srcId="{32B63B62-A19F-4246-B586-97A8C14D2D46}" destId="{BBF1093C-7392-3B47-9197-58C2F758A154}" srcOrd="1" destOrd="0" presId="urn:microsoft.com/office/officeart/2005/8/layout/orgChart1"/>
    <dgm:cxn modelId="{48FD5DF2-F938-6C47-A747-16489139DF47}" type="presParOf" srcId="{32B63B62-A19F-4246-B586-97A8C14D2D46}" destId="{06858552-71AA-E241-A4F4-C4E7F6B93D0C}" srcOrd="2" destOrd="0" presId="urn:microsoft.com/office/officeart/2005/8/layout/orgChart1"/>
    <dgm:cxn modelId="{6959246B-4C74-9C4F-AAD2-B2C2C12B0AE2}" type="presParOf" srcId="{EC836132-E5EB-114C-BB77-A121EAC1A279}" destId="{A3AE3A64-2C41-824E-B1E9-65657751F3DA}" srcOrd="2" destOrd="0" presId="urn:microsoft.com/office/officeart/2005/8/layout/orgChart1"/>
    <dgm:cxn modelId="{6300AB0D-63D2-624F-8149-6A4C00028963}" type="presParOf" srcId="{EC836132-E5EB-114C-BB77-A121EAC1A279}" destId="{49711185-A5E2-A348-B2E8-503C4326B0FC}" srcOrd="3" destOrd="0" presId="urn:microsoft.com/office/officeart/2005/8/layout/orgChart1"/>
    <dgm:cxn modelId="{33D60FFC-445B-DB40-A5B3-ED77A66F4F53}" type="presParOf" srcId="{49711185-A5E2-A348-B2E8-503C4326B0FC}" destId="{2F00570D-B1A3-6140-98DA-C2166C6AD9E0}" srcOrd="0" destOrd="0" presId="urn:microsoft.com/office/officeart/2005/8/layout/orgChart1"/>
    <dgm:cxn modelId="{1956A5B9-4706-2948-AD73-2290B1589A22}" type="presParOf" srcId="{2F00570D-B1A3-6140-98DA-C2166C6AD9E0}" destId="{CFECB67A-F44F-E64B-8D03-8EFBD7830906}" srcOrd="0" destOrd="0" presId="urn:microsoft.com/office/officeart/2005/8/layout/orgChart1"/>
    <dgm:cxn modelId="{824ECC29-1F35-8449-976C-00F091A18B2B}" type="presParOf" srcId="{2F00570D-B1A3-6140-98DA-C2166C6AD9E0}" destId="{227810D4-6859-3243-8406-D73E3F87CF8D}" srcOrd="1" destOrd="0" presId="urn:microsoft.com/office/officeart/2005/8/layout/orgChart1"/>
    <dgm:cxn modelId="{EBCA70D6-EEE0-594F-8C90-9ABA08E3C932}" type="presParOf" srcId="{49711185-A5E2-A348-B2E8-503C4326B0FC}" destId="{5A473C3B-A56A-9E4F-AAA6-286B18F5712E}" srcOrd="1" destOrd="0" presId="urn:microsoft.com/office/officeart/2005/8/layout/orgChart1"/>
    <dgm:cxn modelId="{1696D0DE-190A-5545-A912-7BDA3B9DF064}" type="presParOf" srcId="{49711185-A5E2-A348-B2E8-503C4326B0FC}" destId="{CE623B7C-97FF-9849-A35B-F9E90AF78D7B}" srcOrd="2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BF9001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(62.9%)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57143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5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5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0" presStyleCnt="4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1" presStyleCnt="5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1" presStyleCnt="5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1" presStyleCnt="4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2" presStyleCnt="5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2" presStyleCnt="5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2" presStyleCnt="4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2" presStyleIdx="3" presStyleCnt="5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2" presStyleIdx="3" presStyleCnt="5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3" presStyleCnt="4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2" presStyleIdx="4" presStyleCnt="5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2" presStyleIdx="4" presStyleCnt="5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59568C03-69DF-EA4D-833B-27C4F714A6E6}" type="presOf" srcId="{3D6E9EBC-EDA4-E942-884F-E9D335013097}" destId="{4E719154-F190-6F4E-955E-F824D90AE1EA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3F638952-805D-9646-BC92-9BAA0CAE0296}" type="presOf" srcId="{C58F529D-5E11-D94A-B0F7-0DA82655A144}" destId="{5D412978-BABC-BC4F-B8EB-ACC75CA5193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BAFEA69F-381E-1741-9D22-84589815E0F2}" type="presOf" srcId="{C58F529D-5E11-D94A-B0F7-0DA82655A144}" destId="{494A36AC-2FB0-BF40-955A-FD53A8C1EB57}" srcOrd="1" destOrd="0" presId="urn:microsoft.com/office/officeart/2005/8/layout/orgChart1"/>
    <dgm:cxn modelId="{DC4F46A5-9EBF-2B49-BC93-D30C52D840F5}" type="presOf" srcId="{9A51F677-67DC-8C49-AEB6-6DCE5CA85FDD}" destId="{BFC9AA42-AD69-FE48-A116-03CF5258726A}" srcOrd="0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A47F2AB1-101B-AC46-8183-14DB38C5BB2F}" type="presOf" srcId="{9A51F677-67DC-8C49-AEB6-6DCE5CA85FDD}" destId="{D1E03B9F-A464-174D-985E-54FAAFE19783}" srcOrd="1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1031BBF-E9C1-974A-A27B-0885C9E269A6}" type="presOf" srcId="{9143C3FB-7B76-BC43-B26F-19F41186C7D6}" destId="{B87020DF-3E56-0746-927B-28FD9B92DA83}" srcOrd="0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0F997E7C-8A3D-6044-8264-433D9ECE332B}" type="presParOf" srcId="{38005505-7618-BF4D-B0F9-DA9BDD1BB581}" destId="{4E914A1A-DB3A-A94F-8909-21B964D82491}" srcOrd="0" destOrd="0" presId="urn:microsoft.com/office/officeart/2005/8/layout/orgChart1"/>
    <dgm:cxn modelId="{6D0100D5-866F-7D4A-96AC-EAD82CD9DA5E}" type="presParOf" srcId="{38005505-7618-BF4D-B0F9-DA9BDD1BB581}" destId="{71F2BF50-4D77-2545-BAAE-4CF028FD1A60}" srcOrd="1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2" destOrd="0" presId="urn:microsoft.com/office/officeart/2005/8/layout/orgChart1"/>
    <dgm:cxn modelId="{2D6A9AC7-3A62-454E-9DFA-C296FCB4977E}" type="presParOf" srcId="{38005505-7618-BF4D-B0F9-DA9BDD1BB581}" destId="{971C9B4E-0A91-374F-AF08-85EBD3E4168A}" srcOrd="3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415AE66-D526-E44E-AC02-B4BEAC9F6C3E}" type="presParOf" srcId="{FC69E129-D6A7-8143-A337-12FD109DAA96}" destId="{B87020DF-3E56-0746-927B-28FD9B92DA83}" srcOrd="0" destOrd="0" presId="urn:microsoft.com/office/officeart/2005/8/layout/orgChart1"/>
    <dgm:cxn modelId="{B7484549-1A5A-AA40-90AD-8FB848A4FBB3}" type="presParOf" srcId="{FC69E129-D6A7-8143-A337-12FD109DAA96}" destId="{8AC6F02A-C710-AA4E-8A53-CB27D31CB5FF}" srcOrd="1" destOrd="0" presId="urn:microsoft.com/office/officeart/2005/8/layout/orgChart1"/>
    <dgm:cxn modelId="{D738445C-7F98-AB49-ADBD-EBA822AA2B40}" type="presParOf" srcId="{8AC6F02A-C710-AA4E-8A53-CB27D31CB5FF}" destId="{EBC58B92-1C75-0A48-BFE6-74354DD0A8EC}" srcOrd="0" destOrd="0" presId="urn:microsoft.com/office/officeart/2005/8/layout/orgChart1"/>
    <dgm:cxn modelId="{EA44A766-F82A-6940-86FE-107720A95C47}" type="presParOf" srcId="{EBC58B92-1C75-0A48-BFE6-74354DD0A8EC}" destId="{BFC9AA42-AD69-FE48-A116-03CF5258726A}" srcOrd="0" destOrd="0" presId="urn:microsoft.com/office/officeart/2005/8/layout/orgChart1"/>
    <dgm:cxn modelId="{9AF884E2-AB0B-D34C-9F72-72CE0C36F447}" type="presParOf" srcId="{EBC58B92-1C75-0A48-BFE6-74354DD0A8EC}" destId="{D1E03B9F-A464-174D-985E-54FAAFE19783}" srcOrd="1" destOrd="0" presId="urn:microsoft.com/office/officeart/2005/8/layout/orgChart1"/>
    <dgm:cxn modelId="{F3396E5E-AF0F-9245-8A58-8A22E085BE96}" type="presParOf" srcId="{8AC6F02A-C710-AA4E-8A53-CB27D31CB5FF}" destId="{9EAA5CD1-8018-9442-BC8B-86A0F409707D}" srcOrd="1" destOrd="0" presId="urn:microsoft.com/office/officeart/2005/8/layout/orgChart1"/>
    <dgm:cxn modelId="{11E78D17-B54D-4948-A3D7-679673599690}" type="presParOf" srcId="{8AC6F02A-C710-AA4E-8A53-CB27D31CB5FF}" destId="{E9344403-F7D3-0B48-BB6A-B44AA8315F87}" srcOrd="2" destOrd="0" presId="urn:microsoft.com/office/officeart/2005/8/layout/orgChart1"/>
    <dgm:cxn modelId="{FC8AA6FA-C9CC-434B-95CD-29194E956DC3}" type="presParOf" srcId="{FC69E129-D6A7-8143-A337-12FD109DAA96}" destId="{4E719154-F190-6F4E-955E-F824D90AE1EA}" srcOrd="2" destOrd="0" presId="urn:microsoft.com/office/officeart/2005/8/layout/orgChart1"/>
    <dgm:cxn modelId="{42FE4DAB-E873-C24E-9200-F43B2DA6B369}" type="presParOf" srcId="{FC69E129-D6A7-8143-A337-12FD109DAA96}" destId="{80269144-DFB4-DA45-BE7C-68D54985CCC3}" srcOrd="3" destOrd="0" presId="urn:microsoft.com/office/officeart/2005/8/layout/orgChart1"/>
    <dgm:cxn modelId="{F6247CA8-9532-344F-A657-78C8A419D9F4}" type="presParOf" srcId="{80269144-DFB4-DA45-BE7C-68D54985CCC3}" destId="{6689CCAD-11B9-8142-9E28-5457A1826272}" srcOrd="0" destOrd="0" presId="urn:microsoft.com/office/officeart/2005/8/layout/orgChart1"/>
    <dgm:cxn modelId="{92C10187-DD8E-F54C-8E1B-E661DF81CBF8}" type="presParOf" srcId="{6689CCAD-11B9-8142-9E28-5457A1826272}" destId="{5D412978-BABC-BC4F-B8EB-ACC75CA51937}" srcOrd="0" destOrd="0" presId="urn:microsoft.com/office/officeart/2005/8/layout/orgChart1"/>
    <dgm:cxn modelId="{A29241DE-0627-AA46-9248-E7788E91020C}" type="presParOf" srcId="{6689CCAD-11B9-8142-9E28-5457A1826272}" destId="{494A36AC-2FB0-BF40-955A-FD53A8C1EB57}" srcOrd="1" destOrd="0" presId="urn:microsoft.com/office/officeart/2005/8/layout/orgChart1"/>
    <dgm:cxn modelId="{28DAC66C-1C4D-CD46-963A-5401C257A0E4}" type="presParOf" srcId="{80269144-DFB4-DA45-BE7C-68D54985CCC3}" destId="{EB401E9F-39BD-9F44-8486-3D7FACC268F1}" srcOrd="1" destOrd="0" presId="urn:microsoft.com/office/officeart/2005/8/layout/orgChart1"/>
    <dgm:cxn modelId="{122D0275-1591-F744-B633-9BAC41A1FA5F}" type="presParOf" srcId="{80269144-DFB4-DA45-BE7C-68D54985CCC3}" destId="{03CB7F2A-188E-B34F-B2A1-2BFBBBFEBD92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607741" y="504247"/>
          <a:ext cx="609173" cy="211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24"/>
              </a:lnTo>
              <a:lnTo>
                <a:pt x="609173" y="105724"/>
              </a:lnTo>
              <a:lnTo>
                <a:pt x="609173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1061007" y="3579788"/>
          <a:ext cx="151034" cy="117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070"/>
              </a:lnTo>
              <a:lnTo>
                <a:pt x="151034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1061007" y="3579788"/>
          <a:ext cx="15103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5103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564456" y="2149992"/>
          <a:ext cx="760208" cy="1178070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1178070"/>
              </a:lnTo>
              <a:lnTo>
                <a:pt x="0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2324664" y="2149992"/>
          <a:ext cx="10572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0572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564456" y="2149992"/>
          <a:ext cx="760208" cy="463173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3290738" y="1435094"/>
          <a:ext cx="252273" cy="463173"/>
        </a:xfrm>
        <a:custGeom>
          <a:avLst/>
          <a:gdLst/>
          <a:ahLst/>
          <a:cxnLst/>
          <a:rect l="0" t="0" r="0" b="0"/>
          <a:pathLst>
            <a:path>
              <a:moveTo>
                <a:pt x="252273" y="0"/>
              </a:moveTo>
              <a:lnTo>
                <a:pt x="252273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43011" y="504247"/>
          <a:ext cx="1064729" cy="211448"/>
        </a:xfrm>
        <a:custGeom>
          <a:avLst/>
          <a:gdLst/>
          <a:ahLst/>
          <a:cxnLst/>
          <a:rect l="0" t="0" r="0" b="0"/>
          <a:pathLst>
            <a:path>
              <a:moveTo>
                <a:pt x="1064729" y="0"/>
              </a:moveTo>
              <a:lnTo>
                <a:pt x="1064729" y="105724"/>
              </a:lnTo>
              <a:lnTo>
                <a:pt x="0" y="105724"/>
              </a:lnTo>
              <a:lnTo>
                <a:pt x="0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104291" y="798"/>
          <a:ext cx="1006898" cy="5034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104291" y="798"/>
        <a:ext cx="1006898" cy="503449"/>
      </dsp:txXfrm>
    </dsp:sp>
    <dsp:sp modelId="{85E9E0F9-B6A7-0E49-B964-C09C3893FC37}">
      <dsp:nvSpPr>
        <dsp:cNvPr id="0" name=""/>
        <dsp:cNvSpPr/>
      </dsp:nvSpPr>
      <dsp:spPr>
        <a:xfrm>
          <a:off x="3039562" y="715696"/>
          <a:ext cx="1006898" cy="71939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039562" y="715696"/>
        <a:ext cx="1006898" cy="719398"/>
      </dsp:txXfrm>
    </dsp:sp>
    <dsp:sp modelId="{5A699509-7695-D341-9D41-4EF4E68073EB}">
      <dsp:nvSpPr>
        <dsp:cNvPr id="0" name=""/>
        <dsp:cNvSpPr/>
      </dsp:nvSpPr>
      <dsp:spPr>
        <a:xfrm>
          <a:off x="1358591" y="1646543"/>
          <a:ext cx="1932147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1358591" y="1646543"/>
        <a:ext cx="1932147" cy="503449"/>
      </dsp:txXfrm>
    </dsp:sp>
    <dsp:sp modelId="{2FC756FE-8DB7-4C45-BDFA-57D261B6001E}">
      <dsp:nvSpPr>
        <dsp:cNvPr id="0" name=""/>
        <dsp:cNvSpPr/>
      </dsp:nvSpPr>
      <dsp:spPr>
        <a:xfrm>
          <a:off x="557558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557558" y="2361441"/>
        <a:ext cx="1006898" cy="503449"/>
      </dsp:txXfrm>
    </dsp:sp>
    <dsp:sp modelId="{032DC0B8-8BC3-BF4A-ABA2-171F1846D241}">
      <dsp:nvSpPr>
        <dsp:cNvPr id="0" name=""/>
        <dsp:cNvSpPr/>
      </dsp:nvSpPr>
      <dsp:spPr>
        <a:xfrm>
          <a:off x="2430389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2430389" y="2361441"/>
        <a:ext cx="1006898" cy="503449"/>
      </dsp:txXfrm>
    </dsp:sp>
    <dsp:sp modelId="{3688BB12-013B-8F49-BFF1-F2BA1FB019B0}">
      <dsp:nvSpPr>
        <dsp:cNvPr id="0" name=""/>
        <dsp:cNvSpPr/>
      </dsp:nvSpPr>
      <dsp:spPr>
        <a:xfrm>
          <a:off x="557558" y="3076338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557558" y="3076338"/>
        <a:ext cx="1006898" cy="503449"/>
      </dsp:txXfrm>
    </dsp:sp>
    <dsp:sp modelId="{450EC47E-4B61-0F4B-8A27-D406E94945D2}">
      <dsp:nvSpPr>
        <dsp:cNvPr id="0" name=""/>
        <dsp:cNvSpPr/>
      </dsp:nvSpPr>
      <dsp:spPr>
        <a:xfrm>
          <a:off x="1212042" y="3791236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1212042" y="3791236"/>
        <a:ext cx="1006898" cy="503449"/>
      </dsp:txXfrm>
    </dsp:sp>
    <dsp:sp modelId="{CFECB67A-F44F-E64B-8D03-8EFBD7830906}">
      <dsp:nvSpPr>
        <dsp:cNvPr id="0" name=""/>
        <dsp:cNvSpPr/>
      </dsp:nvSpPr>
      <dsp:spPr>
        <a:xfrm>
          <a:off x="1212042" y="4506134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1212042" y="4506134"/>
        <a:ext cx="1006898" cy="503449"/>
      </dsp:txXfrm>
    </dsp:sp>
    <dsp:sp modelId="{8F77657B-E9D7-9E48-AFB2-A9FD394605DF}">
      <dsp:nvSpPr>
        <dsp:cNvPr id="0" name=""/>
        <dsp:cNvSpPr/>
      </dsp:nvSpPr>
      <dsp:spPr>
        <a:xfrm>
          <a:off x="4257909" y="715696"/>
          <a:ext cx="1918010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257909" y="715696"/>
        <a:ext cx="1918010" cy="503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935571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61"/>
              </a:lnTo>
              <a:lnTo>
                <a:pt x="722318" y="125361"/>
              </a:lnTo>
              <a:lnTo>
                <a:pt x="722318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2768616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125361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643255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323979" y="3380379"/>
          <a:ext cx="847679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847679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198618" y="338037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1920936" y="2532700"/>
          <a:ext cx="2292316" cy="549200"/>
        </a:xfrm>
        <a:custGeom>
          <a:avLst/>
          <a:gdLst/>
          <a:ahLst/>
          <a:cxnLst/>
          <a:rect l="0" t="0" r="0" b="0"/>
          <a:pathLst>
            <a:path>
              <a:moveTo>
                <a:pt x="2292316" y="0"/>
              </a:moveTo>
              <a:lnTo>
                <a:pt x="2292316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4213253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722318" y="0"/>
              </a:moveTo>
              <a:lnTo>
                <a:pt x="722318" y="125361"/>
              </a:lnTo>
              <a:lnTo>
                <a:pt x="0" y="125361"/>
              </a:lnTo>
              <a:lnTo>
                <a:pt x="0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338614" y="746944"/>
          <a:ext cx="1193914" cy="59695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338614" y="746944"/>
        <a:ext cx="1193914" cy="596957"/>
      </dsp:txXfrm>
    </dsp:sp>
    <dsp:sp modelId="{85E9E0F9-B6A7-0E49-B964-C09C3893FC37}">
      <dsp:nvSpPr>
        <dsp:cNvPr id="0" name=""/>
        <dsp:cNvSpPr/>
      </dsp:nvSpPr>
      <dsp:spPr>
        <a:xfrm>
          <a:off x="3616295" y="1594623"/>
          <a:ext cx="1193914" cy="938076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616295" y="1594623"/>
        <a:ext cx="1193914" cy="938076"/>
      </dsp:txXfrm>
    </dsp:sp>
    <dsp:sp modelId="{5A699509-7695-D341-9D41-4EF4E68073EB}">
      <dsp:nvSpPr>
        <dsp:cNvPr id="0" name=""/>
        <dsp:cNvSpPr/>
      </dsp:nvSpPr>
      <dsp:spPr>
        <a:xfrm>
          <a:off x="727022" y="2783422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727022" y="2783422"/>
        <a:ext cx="1193914" cy="596957"/>
      </dsp:txXfrm>
    </dsp:sp>
    <dsp:sp modelId="{032DC0B8-8BC3-BF4A-ABA2-171F1846D241}">
      <dsp:nvSpPr>
        <dsp:cNvPr id="0" name=""/>
        <dsp:cNvSpPr/>
      </dsp:nvSpPr>
      <dsp:spPr>
        <a:xfrm>
          <a:off x="4704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4704" y="3631101"/>
        <a:ext cx="1193914" cy="596957"/>
      </dsp:txXfrm>
    </dsp:sp>
    <dsp:sp modelId="{3688BB12-013B-8F49-BFF1-F2BA1FB019B0}">
      <dsp:nvSpPr>
        <dsp:cNvPr id="0" name=""/>
        <dsp:cNvSpPr/>
      </dsp:nvSpPr>
      <dsp:spPr>
        <a:xfrm>
          <a:off x="2171659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171659" y="3631101"/>
        <a:ext cx="1193914" cy="596957"/>
      </dsp:txXfrm>
    </dsp:sp>
    <dsp:sp modelId="{BFC9AA42-AD69-FE48-A116-03CF5258726A}">
      <dsp:nvSpPr>
        <dsp:cNvPr id="0" name=""/>
        <dsp:cNvSpPr/>
      </dsp:nvSpPr>
      <dsp:spPr>
        <a:xfrm>
          <a:off x="1449340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449340" y="4478781"/>
        <a:ext cx="1193914" cy="596957"/>
      </dsp:txXfrm>
    </dsp:sp>
    <dsp:sp modelId="{5D412978-BABC-BC4F-B8EB-ACC75CA51937}">
      <dsp:nvSpPr>
        <dsp:cNvPr id="0" name=""/>
        <dsp:cNvSpPr/>
      </dsp:nvSpPr>
      <dsp:spPr>
        <a:xfrm>
          <a:off x="2893977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2893977" y="4478781"/>
        <a:ext cx="1193914" cy="596957"/>
      </dsp:txXfrm>
    </dsp:sp>
    <dsp:sp modelId="{8F77657B-E9D7-9E48-AFB2-A9FD394605DF}">
      <dsp:nvSpPr>
        <dsp:cNvPr id="0" name=""/>
        <dsp:cNvSpPr/>
      </dsp:nvSpPr>
      <dsp:spPr>
        <a:xfrm>
          <a:off x="5060932" y="1594623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(62.9%)</a:t>
          </a:r>
        </a:p>
      </dsp:txBody>
      <dsp:txXfrm>
        <a:off x="5060932" y="1594623"/>
        <a:ext cx="1193914" cy="59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E5AA-5F22-5944-8A17-247C1E323D76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9EC6-C869-1E47-BAF2-18653E3A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www.federalregister.gov</a:t>
            </a:r>
            <a:r>
              <a:rPr lang="en-US" dirty="0"/>
              <a:t>/documents/2023/12/26/2023-28324/fisheries-of-the-exclusive-economic-zone-off-alaska-inseason-adjustment-to-the-2024-gulf-of-alaska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7/5/24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8023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118C4-B430-CE42-FC72-BE36D30E765E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8F97E-5BA8-A0D6-4705-F16928C72A32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CA4B3-AEF7-8005-C606-9982AA48963F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B960A-F563-0E30-A801-35888A53262B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8008-B42B-B599-F10B-B7915962FFD2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FA734-D5B5-6659-C1AC-FBFA0291A74F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EF1-84C6-EC1B-F679-F39FDD02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39"/>
            <a:ext cx="11279590" cy="393871"/>
          </a:xfrm>
        </p:spPr>
        <p:txBody>
          <a:bodyPr>
            <a:normAutofit/>
          </a:bodyPr>
          <a:lstStyle/>
          <a:p>
            <a:r>
              <a:rPr lang="en-US" sz="2000" dirty="0"/>
              <a:t>Current </a:t>
            </a:r>
            <a:r>
              <a:rPr lang="en-US" sz="2000" dirty="0" err="1"/>
              <a:t>BSAIPacific</a:t>
            </a:r>
            <a:r>
              <a:rPr lang="en-US" sz="2000" dirty="0"/>
              <a:t> cod allocations with PCTC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8BA30-B27D-0F9B-2DD7-882DA9CE5787}"/>
              </a:ext>
            </a:extLst>
          </p:cNvPr>
          <p:cNvSpPr/>
          <p:nvPr/>
        </p:nvSpPr>
        <p:spPr>
          <a:xfrm>
            <a:off x="1606952" y="348146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49A19-669A-FE8A-9C7D-B47DE30AD010}"/>
              </a:ext>
            </a:extLst>
          </p:cNvPr>
          <p:cNvSpPr/>
          <p:nvPr/>
        </p:nvSpPr>
        <p:spPr>
          <a:xfrm>
            <a:off x="1606951" y="1233088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8FE9E-46E8-8A2E-7223-706BD17D83A3}"/>
              </a:ext>
            </a:extLst>
          </p:cNvPr>
          <p:cNvSpPr/>
          <p:nvPr/>
        </p:nvSpPr>
        <p:spPr>
          <a:xfrm>
            <a:off x="-3857" y="856236"/>
            <a:ext cx="1203767" cy="83742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CDQ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10.7% of each TAC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0.7% to WACDA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32152-4075-066A-9D8D-FCB4509920B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153610" y="637513"/>
            <a:ext cx="453342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A597DB-0425-E7FF-D18C-CA84C459FA3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144927" y="1435961"/>
            <a:ext cx="462024" cy="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A7706-8370-99A1-0432-F006F4221CE6}"/>
              </a:ext>
            </a:extLst>
          </p:cNvPr>
          <p:cNvSpPr/>
          <p:nvPr/>
        </p:nvSpPr>
        <p:spPr>
          <a:xfrm>
            <a:off x="3123715" y="440742"/>
            <a:ext cx="1203767" cy="108171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BSAI non-CDQ TAC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F37F4-329F-3C84-8227-90BDEA494047}"/>
              </a:ext>
            </a:extLst>
          </p:cNvPr>
          <p:cNvCxnSpPr>
            <a:cxnSpLocks/>
          </p:cNvCxnSpPr>
          <p:nvPr/>
        </p:nvCxnSpPr>
        <p:spPr>
          <a:xfrm>
            <a:off x="2810719" y="570044"/>
            <a:ext cx="310830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35067-23F6-A96B-62B2-C8DBF0B55FC2}"/>
              </a:ext>
            </a:extLst>
          </p:cNvPr>
          <p:cNvCxnSpPr>
            <a:cxnSpLocks/>
          </p:cNvCxnSpPr>
          <p:nvPr/>
        </p:nvCxnSpPr>
        <p:spPr>
          <a:xfrm flipV="1">
            <a:off x="2822415" y="1233088"/>
            <a:ext cx="299134" cy="28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050F4-BD74-4EC3-955D-F14A7A351933}"/>
              </a:ext>
            </a:extLst>
          </p:cNvPr>
          <p:cNvSpPr/>
          <p:nvPr/>
        </p:nvSpPr>
        <p:spPr>
          <a:xfrm>
            <a:off x="4835267" y="5477566"/>
            <a:ext cx="772941" cy="93753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Quota share (LLP 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77.5%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DF5F0-4BCE-41D6-75B6-8DD9DA1EF6B2}"/>
              </a:ext>
            </a:extLst>
          </p:cNvPr>
          <p:cNvSpPr/>
          <p:nvPr/>
        </p:nvSpPr>
        <p:spPr>
          <a:xfrm>
            <a:off x="5712528" y="5477566"/>
            <a:ext cx="857874" cy="94397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Processor Quota share (PQS)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22.5%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64AE8-9537-FDF5-9907-84735BDDE497}"/>
              </a:ext>
            </a:extLst>
          </p:cNvPr>
          <p:cNvCxnSpPr>
            <a:cxnSpLocks/>
          </p:cNvCxnSpPr>
          <p:nvPr/>
        </p:nvCxnSpPr>
        <p:spPr>
          <a:xfrm>
            <a:off x="5134959" y="4003061"/>
            <a:ext cx="173558" cy="33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B5A4F4-32B1-1232-5176-7E546BA5937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851536" y="3549203"/>
            <a:ext cx="2011060" cy="11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35671-DD9B-4C36-C990-4433785ABB49}"/>
              </a:ext>
            </a:extLst>
          </p:cNvPr>
          <p:cNvSpPr/>
          <p:nvPr/>
        </p:nvSpPr>
        <p:spPr>
          <a:xfrm>
            <a:off x="5146622" y="4313968"/>
            <a:ext cx="1203768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1/20-4/1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C1AE1-108D-2815-7527-C11973F074D9}"/>
              </a:ext>
            </a:extLst>
          </p:cNvPr>
          <p:cNvCxnSpPr>
            <a:cxnSpLocks/>
          </p:cNvCxnSpPr>
          <p:nvPr/>
        </p:nvCxnSpPr>
        <p:spPr>
          <a:xfrm>
            <a:off x="4312413" y="556219"/>
            <a:ext cx="764172" cy="1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64843-7A0B-D62A-4A4C-5BEE56A270ED}"/>
              </a:ext>
            </a:extLst>
          </p:cNvPr>
          <p:cNvSpPr/>
          <p:nvPr/>
        </p:nvSpPr>
        <p:spPr>
          <a:xfrm>
            <a:off x="7862596" y="3378402"/>
            <a:ext cx="1654700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6/10-11/1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983BB4-C6AA-29F5-53DD-7C14DD979F5F}"/>
              </a:ext>
            </a:extLst>
          </p:cNvPr>
          <p:cNvCxnSpPr>
            <a:cxnSpLocks/>
          </p:cNvCxnSpPr>
          <p:nvPr/>
        </p:nvCxnSpPr>
        <p:spPr>
          <a:xfrm flipH="1">
            <a:off x="946712" y="1522455"/>
            <a:ext cx="2174837" cy="68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3D19D-6C03-9CE0-C429-C420F47AE998}"/>
              </a:ext>
            </a:extLst>
          </p:cNvPr>
          <p:cNvSpPr/>
          <p:nvPr/>
        </p:nvSpPr>
        <p:spPr>
          <a:xfrm>
            <a:off x="6556082" y="4329818"/>
            <a:ext cx="1289667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4/1-6/10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0F450D-B3CE-CC6D-9C15-70422D7DF5B0}"/>
              </a:ext>
            </a:extLst>
          </p:cNvPr>
          <p:cNvSpPr/>
          <p:nvPr/>
        </p:nvSpPr>
        <p:spPr>
          <a:xfrm>
            <a:off x="6664799" y="5469263"/>
            <a:ext cx="506070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8709BF-437E-2B28-2A10-B77A04D7E7F1}"/>
              </a:ext>
            </a:extLst>
          </p:cNvPr>
          <p:cNvSpPr/>
          <p:nvPr/>
        </p:nvSpPr>
        <p:spPr>
          <a:xfrm>
            <a:off x="7265266" y="5469263"/>
            <a:ext cx="44060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PQS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84D19E-BC2A-7368-5E7D-707C9E1BEA9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03991" y="4912458"/>
            <a:ext cx="37474" cy="56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B1CD6-EF0C-D75D-63E5-384DA9180D52}"/>
              </a:ext>
            </a:extLst>
          </p:cNvPr>
          <p:cNvCxnSpPr>
            <a:cxnSpLocks/>
          </p:cNvCxnSpPr>
          <p:nvPr/>
        </p:nvCxnSpPr>
        <p:spPr>
          <a:xfrm flipH="1">
            <a:off x="6881449" y="4899213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785381-2229-AF74-B5C9-E056B4F1A92F}"/>
              </a:ext>
            </a:extLst>
          </p:cNvPr>
          <p:cNvCxnSpPr>
            <a:cxnSpLocks/>
          </p:cNvCxnSpPr>
          <p:nvPr/>
        </p:nvCxnSpPr>
        <p:spPr>
          <a:xfrm flipH="1">
            <a:off x="4928686" y="4587382"/>
            <a:ext cx="217935" cy="16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04D134-F1D0-B90D-C6FF-DD171F658CF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221738" y="4949179"/>
            <a:ext cx="100050" cy="52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C85B5B-1EDE-E685-7160-79834BF3D21C}"/>
              </a:ext>
            </a:extLst>
          </p:cNvPr>
          <p:cNvSpPr/>
          <p:nvPr/>
        </p:nvSpPr>
        <p:spPr>
          <a:xfrm>
            <a:off x="5110654" y="279043"/>
            <a:ext cx="1289667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gear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75C5BF-C51C-D5E6-ACFE-7FCC0CEE10DA}"/>
              </a:ext>
            </a:extLst>
          </p:cNvPr>
          <p:cNvSpPr/>
          <p:nvPr/>
        </p:nvSpPr>
        <p:spPr>
          <a:xfrm>
            <a:off x="6538660" y="35900"/>
            <a:ext cx="3520462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 (500 mt); </a:t>
            </a:r>
            <a:r>
              <a:rPr lang="en-US" sz="1200" i="1" dirty="0">
                <a:solidFill>
                  <a:schemeClr val="tx1"/>
                </a:solidFill>
              </a:rPr>
              <a:t>anticipated incidental catch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C4512-F891-74FA-F811-04219F4E3E91}"/>
              </a:ext>
            </a:extLst>
          </p:cNvPr>
          <p:cNvSpPr/>
          <p:nvPr/>
        </p:nvSpPr>
        <p:spPr>
          <a:xfrm>
            <a:off x="6542949" y="519104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catcher/processors (48.7%)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87358-43F6-D728-79F8-4A453987133D}"/>
              </a:ext>
            </a:extLst>
          </p:cNvPr>
          <p:cNvSpPr/>
          <p:nvPr/>
        </p:nvSpPr>
        <p:spPr>
          <a:xfrm>
            <a:off x="6133712" y="1001752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 vessels &gt;60ft (0.2%)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851E1B-E7E5-49D4-C657-208D67389445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400321" y="204466"/>
            <a:ext cx="138339" cy="7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BD05F9-A461-6908-0C5E-D9496755B1B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402249" y="687670"/>
            <a:ext cx="140700" cy="21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46B48-34C7-E0C3-3E5A-32520AFC6628}"/>
              </a:ext>
            </a:extLst>
          </p:cNvPr>
          <p:cNvCxnSpPr>
            <a:cxnSpLocks/>
          </p:cNvCxnSpPr>
          <p:nvPr/>
        </p:nvCxnSpPr>
        <p:spPr>
          <a:xfrm>
            <a:off x="6133712" y="865050"/>
            <a:ext cx="227826" cy="16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4C7C795-D01D-3028-D0F0-466D31933E0A}"/>
              </a:ext>
            </a:extLst>
          </p:cNvPr>
          <p:cNvSpPr/>
          <p:nvPr/>
        </p:nvSpPr>
        <p:spPr>
          <a:xfrm>
            <a:off x="246026" y="2256143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catcher/ processor (1.5%)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E9DE13-9495-C7D4-3224-1FA23D457E50}"/>
              </a:ext>
            </a:extLst>
          </p:cNvPr>
          <p:cNvSpPr/>
          <p:nvPr/>
        </p:nvSpPr>
        <p:spPr>
          <a:xfrm>
            <a:off x="1643877" y="2261701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 vessel &gt; 60ft(8.4%)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E41E78-2E4E-B07E-926B-575F4DDEC2A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208834" y="1522455"/>
            <a:ext cx="1341942" cy="73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B5BE98-4ECE-0CE0-CB05-871F18BDD867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444762" y="1525081"/>
            <a:ext cx="388352" cy="74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B161667-C349-E78E-9014-53D51499FA70}"/>
              </a:ext>
            </a:extLst>
          </p:cNvPr>
          <p:cNvSpPr/>
          <p:nvPr/>
        </p:nvSpPr>
        <p:spPr>
          <a:xfrm>
            <a:off x="2879805" y="2272234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&lt; 60ft (2%)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8104A-FA3A-74E3-5CC3-F884C276ED1E}"/>
              </a:ext>
            </a:extLst>
          </p:cNvPr>
          <p:cNvSpPr/>
          <p:nvPr/>
        </p:nvSpPr>
        <p:spPr>
          <a:xfrm>
            <a:off x="4736403" y="3420647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Trawl catcher vessels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(22.1%)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CBBF95-7740-EC47-AA0D-D9861953886E}"/>
              </a:ext>
            </a:extLst>
          </p:cNvPr>
          <p:cNvSpPr/>
          <p:nvPr/>
        </p:nvSpPr>
        <p:spPr>
          <a:xfrm>
            <a:off x="4634719" y="4758760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42FC36-4DB0-857A-9CDF-3542BE5E6023}"/>
              </a:ext>
            </a:extLst>
          </p:cNvPr>
          <p:cNvCxnSpPr>
            <a:cxnSpLocks/>
          </p:cNvCxnSpPr>
          <p:nvPr/>
        </p:nvCxnSpPr>
        <p:spPr>
          <a:xfrm>
            <a:off x="4240822" y="1525081"/>
            <a:ext cx="594445" cy="197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8DB8F31-1668-1A7F-C921-C656A03B078B}"/>
              </a:ext>
            </a:extLst>
          </p:cNvPr>
          <p:cNvSpPr/>
          <p:nvPr/>
        </p:nvSpPr>
        <p:spPr>
          <a:xfrm>
            <a:off x="15394" y="3527388"/>
            <a:ext cx="8288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2966C8-C785-4E31-6EE4-3A835561AAB1}"/>
              </a:ext>
            </a:extLst>
          </p:cNvPr>
          <p:cNvSpPr/>
          <p:nvPr/>
        </p:nvSpPr>
        <p:spPr>
          <a:xfrm>
            <a:off x="943441" y="3397362"/>
            <a:ext cx="828822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111BEF-0BEB-B9D4-C6C5-C447BFC5A65D}"/>
              </a:ext>
            </a:extLst>
          </p:cNvPr>
          <p:cNvCxnSpPr>
            <a:cxnSpLocks/>
          </p:cNvCxnSpPr>
          <p:nvPr/>
        </p:nvCxnSpPr>
        <p:spPr>
          <a:xfrm flipH="1">
            <a:off x="256753" y="2858373"/>
            <a:ext cx="346104" cy="645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10E484-CFA0-4F7F-4A7B-09EA7090FABE}"/>
              </a:ext>
            </a:extLst>
          </p:cNvPr>
          <p:cNvCxnSpPr>
            <a:cxnSpLocks/>
          </p:cNvCxnSpPr>
          <p:nvPr/>
        </p:nvCxnSpPr>
        <p:spPr>
          <a:xfrm>
            <a:off x="995684" y="2858373"/>
            <a:ext cx="157926" cy="51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DE1A77-499D-381C-11C1-8E172F42208E}"/>
              </a:ext>
            </a:extLst>
          </p:cNvPr>
          <p:cNvSpPr/>
          <p:nvPr/>
        </p:nvSpPr>
        <p:spPr>
          <a:xfrm>
            <a:off x="1785840" y="3010800"/>
            <a:ext cx="207628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0D35BF-05B1-F508-BA0C-E19009CB6AA2}"/>
              </a:ext>
            </a:extLst>
          </p:cNvPr>
          <p:cNvSpPr/>
          <p:nvPr/>
        </p:nvSpPr>
        <p:spPr>
          <a:xfrm>
            <a:off x="1997952" y="3003078"/>
            <a:ext cx="1963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D0C4DD-DE39-14A6-1196-387521B8360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889654" y="2858373"/>
            <a:ext cx="65431" cy="15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532D9-ED01-63A0-85E9-D98F6E62300A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2096113" y="2850208"/>
            <a:ext cx="25099" cy="15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BC769E-1A16-9B84-5F21-E5D386CD0DB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51536" y="3999381"/>
            <a:ext cx="1349380" cy="33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158B116-D841-0334-B090-54ADFB1B7307}"/>
              </a:ext>
            </a:extLst>
          </p:cNvPr>
          <p:cNvSpPr/>
          <p:nvPr/>
        </p:nvSpPr>
        <p:spPr>
          <a:xfrm>
            <a:off x="8098249" y="4699099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CCF516-CF23-AEAD-DC8D-D1F00EAE673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45749" y="4619185"/>
            <a:ext cx="255618" cy="13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0A3731-CF60-5EA1-33FB-E932E0382E4D}"/>
              </a:ext>
            </a:extLst>
          </p:cNvPr>
          <p:cNvSpPr/>
          <p:nvPr/>
        </p:nvSpPr>
        <p:spPr>
          <a:xfrm>
            <a:off x="3596736" y="4052027"/>
            <a:ext cx="5093211" cy="2823368"/>
          </a:xfrm>
          <a:prstGeom prst="rect">
            <a:avLst/>
          </a:prstGeom>
          <a:noFill/>
          <a:ln w="57150">
            <a:solidFill>
              <a:srgbClr val="BF9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B52671-4F89-49AA-08D1-8030C31FEC9D}"/>
              </a:ext>
            </a:extLst>
          </p:cNvPr>
          <p:cNvSpPr txBox="1"/>
          <p:nvPr/>
        </p:nvSpPr>
        <p:spPr>
          <a:xfrm>
            <a:off x="6857066" y="6533447"/>
            <a:ext cx="161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9001"/>
                </a:solidFill>
              </a:rPr>
              <a:t>PCTC Program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82CAC97-9AF6-52D0-3177-7EDEE56DCF14}"/>
              </a:ext>
            </a:extLst>
          </p:cNvPr>
          <p:cNvCxnSpPr>
            <a:cxnSpLocks/>
          </p:cNvCxnSpPr>
          <p:nvPr/>
        </p:nvCxnSpPr>
        <p:spPr>
          <a:xfrm flipH="1">
            <a:off x="7485568" y="4923127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02BE33-D594-45A0-092A-0ECB028D9AAE}"/>
              </a:ext>
            </a:extLst>
          </p:cNvPr>
          <p:cNvSpPr/>
          <p:nvPr/>
        </p:nvSpPr>
        <p:spPr>
          <a:xfrm>
            <a:off x="4951753" y="2566239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AFA trawl catcher/processors (2.3%)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98A93E3-4447-16DF-B987-43A318E762EA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4322714" y="1540488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401AD2-0CB6-C65E-3FD6-3339C92A74F4}"/>
              </a:ext>
            </a:extLst>
          </p:cNvPr>
          <p:cNvSpPr/>
          <p:nvPr/>
        </p:nvSpPr>
        <p:spPr>
          <a:xfrm>
            <a:off x="6593891" y="251751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02D9B6-E761-4493-423D-1C2E26407F33}"/>
              </a:ext>
            </a:extLst>
          </p:cNvPr>
          <p:cNvSpPr/>
          <p:nvPr/>
        </p:nvSpPr>
        <p:spPr>
          <a:xfrm>
            <a:off x="6595658" y="274151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3D3153C-48BE-5E34-F630-2C7091AAEA58}"/>
              </a:ext>
            </a:extLst>
          </p:cNvPr>
          <p:cNvCxnSpPr>
            <a:cxnSpLocks/>
          </p:cNvCxnSpPr>
          <p:nvPr/>
        </p:nvCxnSpPr>
        <p:spPr>
          <a:xfrm flipV="1">
            <a:off x="6427008" y="271033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3C94F2B-6006-0176-EB19-3DF2D5157C9D}"/>
              </a:ext>
            </a:extLst>
          </p:cNvPr>
          <p:cNvSpPr/>
          <p:nvPr/>
        </p:nvSpPr>
        <p:spPr>
          <a:xfrm>
            <a:off x="6602062" y="2955391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0C7CFE-960D-5FB0-777B-E071A7724BB5}"/>
              </a:ext>
            </a:extLst>
          </p:cNvPr>
          <p:cNvCxnSpPr>
            <a:cxnSpLocks/>
          </p:cNvCxnSpPr>
          <p:nvPr/>
        </p:nvCxnSpPr>
        <p:spPr>
          <a:xfrm>
            <a:off x="6442449" y="284397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D51C08-30BF-66E7-4177-2FF7966C4CE8}"/>
              </a:ext>
            </a:extLst>
          </p:cNvPr>
          <p:cNvCxnSpPr>
            <a:cxnSpLocks/>
          </p:cNvCxnSpPr>
          <p:nvPr/>
        </p:nvCxnSpPr>
        <p:spPr>
          <a:xfrm>
            <a:off x="6441477" y="2950151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7358879-EFAA-F099-C516-192DB155CD7F}"/>
              </a:ext>
            </a:extLst>
          </p:cNvPr>
          <p:cNvSpPr/>
          <p:nvPr/>
        </p:nvSpPr>
        <p:spPr>
          <a:xfrm>
            <a:off x="4951753" y="19111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Amendment 80 catcher/processors (13.4%)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A8C8F7C-3B21-DFA4-7A8B-836D919D0D6E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4322714" y="885374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DBA737-57D8-A0BF-4CA7-E698095E65CD}"/>
              </a:ext>
            </a:extLst>
          </p:cNvPr>
          <p:cNvSpPr/>
          <p:nvPr/>
        </p:nvSpPr>
        <p:spPr>
          <a:xfrm>
            <a:off x="6569559" y="18323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0AE067-823A-F992-5B89-0C8BE562935E}"/>
              </a:ext>
            </a:extLst>
          </p:cNvPr>
          <p:cNvSpPr/>
          <p:nvPr/>
        </p:nvSpPr>
        <p:spPr>
          <a:xfrm>
            <a:off x="6571326" y="20563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AF838B4-5692-7E2F-FF8B-CD97B800DCF7}"/>
              </a:ext>
            </a:extLst>
          </p:cNvPr>
          <p:cNvCxnSpPr>
            <a:cxnSpLocks/>
          </p:cNvCxnSpPr>
          <p:nvPr/>
        </p:nvCxnSpPr>
        <p:spPr>
          <a:xfrm flipV="1">
            <a:off x="6402676" y="20251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385F6D-4AE2-3C2C-67BF-7FB663163702}"/>
              </a:ext>
            </a:extLst>
          </p:cNvPr>
          <p:cNvSpPr/>
          <p:nvPr/>
        </p:nvSpPr>
        <p:spPr>
          <a:xfrm>
            <a:off x="6577730" y="22702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6EBFBBB-4D23-27AF-534F-38F82CBE41B6}"/>
              </a:ext>
            </a:extLst>
          </p:cNvPr>
          <p:cNvCxnSpPr>
            <a:cxnSpLocks/>
          </p:cNvCxnSpPr>
          <p:nvPr/>
        </p:nvCxnSpPr>
        <p:spPr>
          <a:xfrm>
            <a:off x="6418117" y="21588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34F1A50-6386-560F-29EF-136EEA01B83A}"/>
              </a:ext>
            </a:extLst>
          </p:cNvPr>
          <p:cNvCxnSpPr>
            <a:cxnSpLocks/>
          </p:cNvCxnSpPr>
          <p:nvPr/>
        </p:nvCxnSpPr>
        <p:spPr>
          <a:xfrm>
            <a:off x="6417145" y="22649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6CA0DD-31D7-A552-9040-664E9E0842C2}"/>
              </a:ext>
            </a:extLst>
          </p:cNvPr>
          <p:cNvSpPr/>
          <p:nvPr/>
        </p:nvSpPr>
        <p:spPr>
          <a:xfrm>
            <a:off x="7137100" y="15333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Jig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(1.4%)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D903E87-1F93-F097-DB7C-7216BE64DD52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333948" y="747185"/>
            <a:ext cx="2803152" cy="107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B0E1D38-B06D-DEFC-6838-35645692A501}"/>
              </a:ext>
            </a:extLst>
          </p:cNvPr>
          <p:cNvSpPr/>
          <p:nvPr/>
        </p:nvSpPr>
        <p:spPr>
          <a:xfrm>
            <a:off x="8754906" y="14545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51A4AD-E598-C5EA-7956-1B96B00E59F9}"/>
              </a:ext>
            </a:extLst>
          </p:cNvPr>
          <p:cNvSpPr/>
          <p:nvPr/>
        </p:nvSpPr>
        <p:spPr>
          <a:xfrm>
            <a:off x="8756673" y="16785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845D14-D203-C4D8-EDDE-63AEFA412973}"/>
              </a:ext>
            </a:extLst>
          </p:cNvPr>
          <p:cNvCxnSpPr>
            <a:cxnSpLocks/>
          </p:cNvCxnSpPr>
          <p:nvPr/>
        </p:nvCxnSpPr>
        <p:spPr>
          <a:xfrm flipV="1">
            <a:off x="8588023" y="16473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5B19B3F-41F9-3A7F-5640-CEE391AC14F9}"/>
              </a:ext>
            </a:extLst>
          </p:cNvPr>
          <p:cNvSpPr/>
          <p:nvPr/>
        </p:nvSpPr>
        <p:spPr>
          <a:xfrm>
            <a:off x="8763077" y="18924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5C957C2-EEBA-950E-E88E-CF4B287E9EB4}"/>
              </a:ext>
            </a:extLst>
          </p:cNvPr>
          <p:cNvCxnSpPr>
            <a:cxnSpLocks/>
          </p:cNvCxnSpPr>
          <p:nvPr/>
        </p:nvCxnSpPr>
        <p:spPr>
          <a:xfrm>
            <a:off x="8603464" y="17810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082042-D0C4-2601-3F34-0AAD368EE359}"/>
              </a:ext>
            </a:extLst>
          </p:cNvPr>
          <p:cNvCxnSpPr>
            <a:cxnSpLocks/>
          </p:cNvCxnSpPr>
          <p:nvPr/>
        </p:nvCxnSpPr>
        <p:spPr>
          <a:xfrm>
            <a:off x="8602492" y="18871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142D19-A829-67F7-2046-2E210E41E063}"/>
              </a:ext>
            </a:extLst>
          </p:cNvPr>
          <p:cNvCxnSpPr>
            <a:cxnSpLocks/>
            <a:stCxn id="28" idx="1"/>
            <a:endCxn id="154" idx="3"/>
          </p:cNvCxnSpPr>
          <p:nvPr/>
        </p:nvCxnSpPr>
        <p:spPr>
          <a:xfrm flipH="1">
            <a:off x="4591941" y="4603335"/>
            <a:ext cx="554681" cy="6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7A18F0-9433-3764-5970-FC9B203E2B74}"/>
              </a:ext>
            </a:extLst>
          </p:cNvPr>
          <p:cNvSpPr/>
          <p:nvPr/>
        </p:nvSpPr>
        <p:spPr>
          <a:xfrm>
            <a:off x="3825319" y="4125143"/>
            <a:ext cx="766622" cy="108367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Adak or Atka shore-plant set-aside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56B0D39-A0A6-9840-C1E6-156D58E6C06F}"/>
              </a:ext>
            </a:extLst>
          </p:cNvPr>
          <p:cNvSpPr/>
          <p:nvPr/>
        </p:nvSpPr>
        <p:spPr>
          <a:xfrm>
            <a:off x="8363294" y="92405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CE26A38-CFB1-B347-B94A-5F307D44BC96}"/>
              </a:ext>
            </a:extLst>
          </p:cNvPr>
          <p:cNvSpPr/>
          <p:nvPr/>
        </p:nvSpPr>
        <p:spPr>
          <a:xfrm>
            <a:off x="8365061" y="114805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0D324AF-66AF-CB85-540D-C291DEC1430B}"/>
              </a:ext>
            </a:extLst>
          </p:cNvPr>
          <p:cNvCxnSpPr>
            <a:cxnSpLocks/>
          </p:cNvCxnSpPr>
          <p:nvPr/>
        </p:nvCxnSpPr>
        <p:spPr>
          <a:xfrm flipV="1">
            <a:off x="8196411" y="111687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9DBE8FD-0B68-500F-C923-A6D294B6AB7D}"/>
              </a:ext>
            </a:extLst>
          </p:cNvPr>
          <p:cNvCxnSpPr>
            <a:cxnSpLocks/>
          </p:cNvCxnSpPr>
          <p:nvPr/>
        </p:nvCxnSpPr>
        <p:spPr>
          <a:xfrm>
            <a:off x="8211852" y="125051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B9E34B7-0B6C-EF02-7A79-77E2D0D357D4}"/>
              </a:ext>
            </a:extLst>
          </p:cNvPr>
          <p:cNvSpPr/>
          <p:nvPr/>
        </p:nvSpPr>
        <p:spPr>
          <a:xfrm>
            <a:off x="8758762" y="428272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364B8C-4D68-FC5F-53B0-A2DD11486530}"/>
              </a:ext>
            </a:extLst>
          </p:cNvPr>
          <p:cNvSpPr/>
          <p:nvPr/>
        </p:nvSpPr>
        <p:spPr>
          <a:xfrm>
            <a:off x="8760529" y="652277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7365E4-8E9F-25A0-458C-B5F1C5DC63CE}"/>
              </a:ext>
            </a:extLst>
          </p:cNvPr>
          <p:cNvCxnSpPr>
            <a:cxnSpLocks/>
          </p:cNvCxnSpPr>
          <p:nvPr/>
        </p:nvCxnSpPr>
        <p:spPr>
          <a:xfrm flipV="1">
            <a:off x="8591879" y="621093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55B382E-7434-F288-5B96-DD1165B531C4}"/>
              </a:ext>
            </a:extLst>
          </p:cNvPr>
          <p:cNvCxnSpPr>
            <a:cxnSpLocks/>
          </p:cNvCxnSpPr>
          <p:nvPr/>
        </p:nvCxnSpPr>
        <p:spPr>
          <a:xfrm>
            <a:off x="8607320" y="754733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6EC1FD-4010-E0AF-42C2-9742101C6D23}"/>
              </a:ext>
            </a:extLst>
          </p:cNvPr>
          <p:cNvSpPr/>
          <p:nvPr/>
        </p:nvSpPr>
        <p:spPr>
          <a:xfrm>
            <a:off x="9983166" y="2686119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FDC1BC4-6F6C-B96B-D87E-399943F6BBCC}"/>
              </a:ext>
            </a:extLst>
          </p:cNvPr>
          <p:cNvSpPr/>
          <p:nvPr/>
        </p:nvSpPr>
        <p:spPr>
          <a:xfrm>
            <a:off x="9983166" y="1668375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334EC4-AD5B-F2EA-45FD-44DC5DBD91C0}"/>
              </a:ext>
            </a:extLst>
          </p:cNvPr>
          <p:cNvSpPr/>
          <p:nvPr/>
        </p:nvSpPr>
        <p:spPr>
          <a:xfrm>
            <a:off x="9983166" y="1338955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9EEA86D-9C99-B690-6790-DC062C180471}"/>
              </a:ext>
            </a:extLst>
          </p:cNvPr>
          <p:cNvSpPr/>
          <p:nvPr/>
        </p:nvSpPr>
        <p:spPr>
          <a:xfrm>
            <a:off x="9983166" y="2012537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C6AAD2-0813-44A1-D919-35E7F0B67744}"/>
              </a:ext>
            </a:extLst>
          </p:cNvPr>
          <p:cNvSpPr/>
          <p:nvPr/>
        </p:nvSpPr>
        <p:spPr>
          <a:xfrm>
            <a:off x="9983166" y="2351252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A4CCEE0-AC5B-9868-D109-BC1E240AD262}"/>
              </a:ext>
            </a:extLst>
          </p:cNvPr>
          <p:cNvSpPr/>
          <p:nvPr/>
        </p:nvSpPr>
        <p:spPr>
          <a:xfrm>
            <a:off x="9983166" y="1009247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A99AB38-4A6C-DA7F-8C73-E94359D002A7}"/>
              </a:ext>
            </a:extLst>
          </p:cNvPr>
          <p:cNvSpPr/>
          <p:nvPr/>
        </p:nvSpPr>
        <p:spPr>
          <a:xfrm>
            <a:off x="4874380" y="1744258"/>
            <a:ext cx="2007069" cy="787846"/>
          </a:xfrm>
          <a:prstGeom prst="rect">
            <a:avLst/>
          </a:prstGeom>
          <a:noFill/>
          <a:ln w="57150">
            <a:solidFill>
              <a:srgbClr val="BF9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5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ADCD0F-7DD9-F876-BD55-C2726F27BB57}"/>
              </a:ext>
            </a:extLst>
          </p:cNvPr>
          <p:cNvSpPr txBox="1">
            <a:spLocks/>
          </p:cNvSpPr>
          <p:nvPr/>
        </p:nvSpPr>
        <p:spPr>
          <a:xfrm>
            <a:off x="0" y="-20839"/>
            <a:ext cx="11279590" cy="3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Pacific cod allocations GOA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D4BB-CFC4-35AC-CCA3-7AADCE083487}"/>
              </a:ext>
            </a:extLst>
          </p:cNvPr>
          <p:cNvSpPr/>
          <p:nvPr/>
        </p:nvSpPr>
        <p:spPr>
          <a:xfrm>
            <a:off x="312516" y="544010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Western GOA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1066-F64A-C637-BB6A-729245D5BEB3}"/>
              </a:ext>
            </a:extLst>
          </p:cNvPr>
          <p:cNvSpPr/>
          <p:nvPr/>
        </p:nvSpPr>
        <p:spPr>
          <a:xfrm>
            <a:off x="208344" y="4087792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GOA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38AF0-5063-9BC6-B85B-8A418E73E0BC}"/>
              </a:ext>
            </a:extLst>
          </p:cNvPr>
          <p:cNvSpPr/>
          <p:nvPr/>
        </p:nvSpPr>
        <p:spPr>
          <a:xfrm>
            <a:off x="208344" y="5923257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Eastern GOA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F5A1C-89EB-B4D9-BDB5-27EAC4339EF7}"/>
              </a:ext>
            </a:extLst>
          </p:cNvPr>
          <p:cNvSpPr/>
          <p:nvPr/>
        </p:nvSpPr>
        <p:spPr>
          <a:xfrm>
            <a:off x="3811444" y="363388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(2.5%)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1966-2B2D-6AC0-64E5-44CD06D34781}"/>
              </a:ext>
            </a:extLst>
          </p:cNvPr>
          <p:cNvSpPr/>
          <p:nvPr/>
        </p:nvSpPr>
        <p:spPr>
          <a:xfrm>
            <a:off x="2356411" y="714128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vessel (CV)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17307-E3CD-B7D4-F097-D0FF022640AE}"/>
              </a:ext>
            </a:extLst>
          </p:cNvPr>
          <p:cNvSpPr/>
          <p:nvPr/>
        </p:nvSpPr>
        <p:spPr>
          <a:xfrm>
            <a:off x="2356410" y="1055224"/>
            <a:ext cx="2910069" cy="39387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processor (CP)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5CD8-6334-8895-FCD6-300B1E8686D5}"/>
              </a:ext>
            </a:extLst>
          </p:cNvPr>
          <p:cNvSpPr/>
          <p:nvPr/>
        </p:nvSpPr>
        <p:spPr>
          <a:xfrm>
            <a:off x="2356411" y="152504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CE3A9-A43B-0426-154C-F618C338E1AC}"/>
              </a:ext>
            </a:extLst>
          </p:cNvPr>
          <p:cNvSpPr/>
          <p:nvPr/>
        </p:nvSpPr>
        <p:spPr>
          <a:xfrm>
            <a:off x="2356411" y="1889644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59EB2-2738-2EF3-572F-4BFF587AE0CC}"/>
              </a:ext>
            </a:extLst>
          </p:cNvPr>
          <p:cNvSpPr/>
          <p:nvPr/>
        </p:nvSpPr>
        <p:spPr>
          <a:xfrm>
            <a:off x="2356411" y="2254246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DC000B-ED62-72A4-0A6D-9E19211B69CA}"/>
              </a:ext>
            </a:extLst>
          </p:cNvPr>
          <p:cNvSpPr/>
          <p:nvPr/>
        </p:nvSpPr>
        <p:spPr>
          <a:xfrm>
            <a:off x="2034249" y="5926759"/>
            <a:ext cx="3384630" cy="26325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Inshore processing component (90%)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20874F-C14B-9695-025F-088601D7BF3F}"/>
              </a:ext>
            </a:extLst>
          </p:cNvPr>
          <p:cNvSpPr/>
          <p:nvPr/>
        </p:nvSpPr>
        <p:spPr>
          <a:xfrm>
            <a:off x="2034247" y="6379214"/>
            <a:ext cx="3384630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Offshore processing component (10%)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B9476-3D25-6781-6E4B-D077E2E82DCC}"/>
              </a:ext>
            </a:extLst>
          </p:cNvPr>
          <p:cNvSpPr/>
          <p:nvPr/>
        </p:nvSpPr>
        <p:spPr>
          <a:xfrm>
            <a:off x="4955888" y="373866"/>
            <a:ext cx="1387034" cy="11243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6B6611-F819-7379-DC5F-3B799E04239F}"/>
              </a:ext>
            </a:extLst>
          </p:cNvPr>
          <p:cNvSpPr/>
          <p:nvPr/>
        </p:nvSpPr>
        <p:spPr>
          <a:xfrm>
            <a:off x="4964681" y="512538"/>
            <a:ext cx="1387035" cy="1272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331B3-2F07-C9D4-F309-444195491444}"/>
              </a:ext>
            </a:extLst>
          </p:cNvPr>
          <p:cNvSpPr/>
          <p:nvPr/>
        </p:nvSpPr>
        <p:spPr>
          <a:xfrm>
            <a:off x="5327241" y="703341"/>
            <a:ext cx="81146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(0.7%)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2AB19-3E29-86D4-9AA7-7E38EDFE7B30}"/>
              </a:ext>
            </a:extLst>
          </p:cNvPr>
          <p:cNvSpPr/>
          <p:nvPr/>
        </p:nvSpPr>
        <p:spPr>
          <a:xfrm>
            <a:off x="5327241" y="850691"/>
            <a:ext cx="81146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(0.7%)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F15B98-1C10-D3D1-BE37-9A298E8B6B0E}"/>
              </a:ext>
            </a:extLst>
          </p:cNvPr>
          <p:cNvSpPr/>
          <p:nvPr/>
        </p:nvSpPr>
        <p:spPr>
          <a:xfrm>
            <a:off x="5327242" y="1108761"/>
            <a:ext cx="811464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(10.9%)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BFD78-90B3-6EA9-B2E7-680DF3165E7E}"/>
              </a:ext>
            </a:extLst>
          </p:cNvPr>
          <p:cNvSpPr/>
          <p:nvPr/>
        </p:nvSpPr>
        <p:spPr>
          <a:xfrm>
            <a:off x="5327241" y="1238491"/>
            <a:ext cx="811463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(8.9%)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199233-2678-4E9E-D4E8-612794E25D8A}"/>
              </a:ext>
            </a:extLst>
          </p:cNvPr>
          <p:cNvSpPr/>
          <p:nvPr/>
        </p:nvSpPr>
        <p:spPr>
          <a:xfrm>
            <a:off x="3910696" y="1540027"/>
            <a:ext cx="816202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(31.54%)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99F454-8910-E9F1-99CD-D061B509D78C}"/>
              </a:ext>
            </a:extLst>
          </p:cNvPr>
          <p:cNvSpPr/>
          <p:nvPr/>
        </p:nvSpPr>
        <p:spPr>
          <a:xfrm>
            <a:off x="3910697" y="1671696"/>
            <a:ext cx="816201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(6.86%)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A568C-F6A1-08FE-8259-A8EB01D58D4D}"/>
              </a:ext>
            </a:extLst>
          </p:cNvPr>
          <p:cNvSpPr/>
          <p:nvPr/>
        </p:nvSpPr>
        <p:spPr>
          <a:xfrm>
            <a:off x="3910696" y="1908487"/>
            <a:ext cx="816201" cy="11786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(0.9%)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E22DB-69EC-3FFB-5407-9A1EB2498EB6}"/>
              </a:ext>
            </a:extLst>
          </p:cNvPr>
          <p:cNvSpPr/>
          <p:nvPr/>
        </p:nvSpPr>
        <p:spPr>
          <a:xfrm>
            <a:off x="3909381" y="2029662"/>
            <a:ext cx="816201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(1.5%)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347030-9FA3-85C8-3970-38EE5B2A97C8}"/>
              </a:ext>
            </a:extLst>
          </p:cNvPr>
          <p:cNvSpPr/>
          <p:nvPr/>
        </p:nvSpPr>
        <p:spPr>
          <a:xfrm>
            <a:off x="3898990" y="2255148"/>
            <a:ext cx="816201" cy="12303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(19.8%)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82481-77AF-5BB1-4C78-4D504D579AE5}"/>
              </a:ext>
            </a:extLst>
          </p:cNvPr>
          <p:cNvSpPr/>
          <p:nvPr/>
        </p:nvSpPr>
        <p:spPr>
          <a:xfrm>
            <a:off x="3898990" y="2386817"/>
            <a:ext cx="826592" cy="1295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(18.2%)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F811D-1FCB-5F6D-96A3-F26DE1B3FA63}"/>
              </a:ext>
            </a:extLst>
          </p:cNvPr>
          <p:cNvSpPr/>
          <p:nvPr/>
        </p:nvSpPr>
        <p:spPr>
          <a:xfrm>
            <a:off x="3120823" y="3122493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(1.0%)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4BE07-495E-68CF-74EF-907ADC6FEF69}"/>
              </a:ext>
            </a:extLst>
          </p:cNvPr>
          <p:cNvSpPr/>
          <p:nvPr/>
        </p:nvSpPr>
        <p:spPr>
          <a:xfrm>
            <a:off x="1665790" y="3473233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&lt; 50ft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1F0DD-1685-E38C-B37D-8463B5DC4CB5}"/>
              </a:ext>
            </a:extLst>
          </p:cNvPr>
          <p:cNvSpPr/>
          <p:nvPr/>
        </p:nvSpPr>
        <p:spPr>
          <a:xfrm>
            <a:off x="1665789" y="3816955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&gt;= 50ft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347509-5463-B4C4-4A1D-0899ADA082DB}"/>
              </a:ext>
            </a:extLst>
          </p:cNvPr>
          <p:cNvSpPr/>
          <p:nvPr/>
        </p:nvSpPr>
        <p:spPr>
          <a:xfrm>
            <a:off x="1665790" y="4527218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067A9-44A6-461A-9779-14202242927D}"/>
              </a:ext>
            </a:extLst>
          </p:cNvPr>
          <p:cNvSpPr/>
          <p:nvPr/>
        </p:nvSpPr>
        <p:spPr>
          <a:xfrm>
            <a:off x="1665790" y="4891820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D62C49-7CB2-C461-5ACB-7948EE53214F}"/>
              </a:ext>
            </a:extLst>
          </p:cNvPr>
          <p:cNvSpPr/>
          <p:nvPr/>
        </p:nvSpPr>
        <p:spPr>
          <a:xfrm>
            <a:off x="1665790" y="525642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BA4F13-8A22-BE94-F2A6-431CDAC949A5}"/>
              </a:ext>
            </a:extLst>
          </p:cNvPr>
          <p:cNvSpPr/>
          <p:nvPr/>
        </p:nvSpPr>
        <p:spPr>
          <a:xfrm>
            <a:off x="4243833" y="3122493"/>
            <a:ext cx="1093336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378D6-E0A6-3D9E-BE48-B309115C4339}"/>
              </a:ext>
            </a:extLst>
          </p:cNvPr>
          <p:cNvSpPr/>
          <p:nvPr/>
        </p:nvSpPr>
        <p:spPr>
          <a:xfrm>
            <a:off x="4242583" y="3275897"/>
            <a:ext cx="1093337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595398-E3E6-9E7D-9364-E0DF9C4F00F3}"/>
              </a:ext>
            </a:extLst>
          </p:cNvPr>
          <p:cNvSpPr/>
          <p:nvPr/>
        </p:nvSpPr>
        <p:spPr>
          <a:xfrm>
            <a:off x="4613874" y="3481926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(9.32%)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B3FEB3-5D8D-EDAB-408F-ADD12983008E}"/>
              </a:ext>
            </a:extLst>
          </p:cNvPr>
          <p:cNvSpPr/>
          <p:nvPr/>
        </p:nvSpPr>
        <p:spPr>
          <a:xfrm>
            <a:off x="4613874" y="3617395"/>
            <a:ext cx="1049704" cy="11528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(5.29%)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8E2878-855A-E865-DA5E-6590BCF8C104}"/>
              </a:ext>
            </a:extLst>
          </p:cNvPr>
          <p:cNvSpPr/>
          <p:nvPr/>
        </p:nvSpPr>
        <p:spPr>
          <a:xfrm>
            <a:off x="3179423" y="4563433"/>
            <a:ext cx="1093337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(25.29%)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E4D025-614E-A0CA-B834-853DA4CD81FF}"/>
              </a:ext>
            </a:extLst>
          </p:cNvPr>
          <p:cNvSpPr/>
          <p:nvPr/>
        </p:nvSpPr>
        <p:spPr>
          <a:xfrm>
            <a:off x="3179423" y="4695394"/>
            <a:ext cx="1093336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(16.29%)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9DEE22-6307-707F-F919-84115FFE062C}"/>
              </a:ext>
            </a:extLst>
          </p:cNvPr>
          <p:cNvSpPr/>
          <p:nvPr/>
        </p:nvSpPr>
        <p:spPr>
          <a:xfrm>
            <a:off x="3191713" y="4909420"/>
            <a:ext cx="934663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(2.00%)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710059-2404-24D5-128F-CFC98A15AE4D}"/>
              </a:ext>
            </a:extLst>
          </p:cNvPr>
          <p:cNvSpPr/>
          <p:nvPr/>
        </p:nvSpPr>
        <p:spPr>
          <a:xfrm>
            <a:off x="3193022" y="5028847"/>
            <a:ext cx="934662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(2.19%)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D7148-09CC-6CB0-AD9E-363FF1CE37EF}"/>
              </a:ext>
            </a:extLst>
          </p:cNvPr>
          <p:cNvSpPr/>
          <p:nvPr/>
        </p:nvSpPr>
        <p:spPr>
          <a:xfrm>
            <a:off x="3179434" y="5276258"/>
            <a:ext cx="1093336" cy="1379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(17.83%)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948EF6-7489-A447-31E8-213280BAFA0E}"/>
              </a:ext>
            </a:extLst>
          </p:cNvPr>
          <p:cNvSpPr/>
          <p:nvPr/>
        </p:nvSpPr>
        <p:spPr>
          <a:xfrm>
            <a:off x="3181605" y="5424883"/>
            <a:ext cx="1093336" cy="1203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(9.98%)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F77CF-974F-46FA-8337-A1F21860F259}"/>
              </a:ext>
            </a:extLst>
          </p:cNvPr>
          <p:cNvSpPr/>
          <p:nvPr/>
        </p:nvSpPr>
        <p:spPr>
          <a:xfrm>
            <a:off x="1665789" y="4144354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3915F-CA12-BB5B-B7A2-E554FBC10354}"/>
              </a:ext>
            </a:extLst>
          </p:cNvPr>
          <p:cNvSpPr/>
          <p:nvPr/>
        </p:nvSpPr>
        <p:spPr>
          <a:xfrm>
            <a:off x="4608496" y="3824087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(5.61%)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8C04F4-8498-28DA-A536-3FB12EFD3962}"/>
              </a:ext>
            </a:extLst>
          </p:cNvPr>
          <p:cNvSpPr/>
          <p:nvPr/>
        </p:nvSpPr>
        <p:spPr>
          <a:xfrm>
            <a:off x="4610621" y="3959314"/>
            <a:ext cx="1049704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(1.10%)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003888-5F55-E172-6848-4F8FCA204098}"/>
              </a:ext>
            </a:extLst>
          </p:cNvPr>
          <p:cNvSpPr/>
          <p:nvPr/>
        </p:nvSpPr>
        <p:spPr>
          <a:xfrm>
            <a:off x="4613874" y="4144914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(4.11%)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E9B6EB-528D-B244-D680-9BB5D902F038}"/>
              </a:ext>
            </a:extLst>
          </p:cNvPr>
          <p:cNvSpPr/>
          <p:nvPr/>
        </p:nvSpPr>
        <p:spPr>
          <a:xfrm>
            <a:off x="4608496" y="4281302"/>
            <a:ext cx="104970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(1.00%)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26D1FF-7602-C7FC-65B7-54F585E2FAE4}"/>
              </a:ext>
            </a:extLst>
          </p:cNvPr>
          <p:cNvSpPr txBox="1"/>
          <p:nvPr/>
        </p:nvSpPr>
        <p:spPr>
          <a:xfrm>
            <a:off x="4400308" y="5278768"/>
            <a:ext cx="35109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*Participants in Rockfish cooperative program receive 3.81% of annual Central GOA TAC, and this is deducted from Trawl CV Season B allowance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D1578F-E770-A25A-1E08-D67CD0DBBF90}"/>
              </a:ext>
            </a:extLst>
          </p:cNvPr>
          <p:cNvSpPr/>
          <p:nvPr/>
        </p:nvSpPr>
        <p:spPr>
          <a:xfrm>
            <a:off x="7696238" y="1131735"/>
            <a:ext cx="2683395" cy="776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hook-and-line, pot, and jig: 1/1-6/10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trawl: 1/20-6/10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EF4D8B-D69C-6AE6-0427-D49F1F03D552}"/>
              </a:ext>
            </a:extLst>
          </p:cNvPr>
          <p:cNvSpPr/>
          <p:nvPr/>
        </p:nvSpPr>
        <p:spPr>
          <a:xfrm>
            <a:off x="7653802" y="2095895"/>
            <a:ext cx="2683395" cy="908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B jig: 6/10-12/31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hook-and-line and pot: 9/1-12/31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trawl: 9/1-11/1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F2E295-A765-50F0-1162-5ED3918C11EC}"/>
              </a:ext>
            </a:extLst>
          </p:cNvPr>
          <p:cNvSpPr/>
          <p:nvPr/>
        </p:nvSpPr>
        <p:spPr>
          <a:xfrm>
            <a:off x="9703962" y="5943233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F16580-6808-D3BD-0534-DD9210A570C3}"/>
              </a:ext>
            </a:extLst>
          </p:cNvPr>
          <p:cNvSpPr/>
          <p:nvPr/>
        </p:nvSpPr>
        <p:spPr>
          <a:xfrm>
            <a:off x="9703962" y="4925489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844A79-836D-0BF1-9493-65A1557DCDF0}"/>
              </a:ext>
            </a:extLst>
          </p:cNvPr>
          <p:cNvSpPr/>
          <p:nvPr/>
        </p:nvSpPr>
        <p:spPr>
          <a:xfrm>
            <a:off x="9703962" y="4596069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8C88C-2DA0-2A43-99F6-E8991F9D56F2}"/>
              </a:ext>
            </a:extLst>
          </p:cNvPr>
          <p:cNvSpPr/>
          <p:nvPr/>
        </p:nvSpPr>
        <p:spPr>
          <a:xfrm>
            <a:off x="9703962" y="5269651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7E8F46-5A4C-54C9-C70B-BB5A59D4331A}"/>
              </a:ext>
            </a:extLst>
          </p:cNvPr>
          <p:cNvSpPr/>
          <p:nvPr/>
        </p:nvSpPr>
        <p:spPr>
          <a:xfrm>
            <a:off x="9703962" y="5608366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690B7B-04E3-EDE7-E8B5-D75E785D8B9C}"/>
              </a:ext>
            </a:extLst>
          </p:cNvPr>
          <p:cNvSpPr/>
          <p:nvPr/>
        </p:nvSpPr>
        <p:spPr>
          <a:xfrm>
            <a:off x="9703962" y="4266361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79E77E-2E52-3BFE-DAB2-588069FC9E82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632030" y="891251"/>
            <a:ext cx="724381" cy="151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1A2978-8C50-2344-57FF-671D81B5C0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29657" y="766501"/>
            <a:ext cx="726754" cy="12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AAA85-6CCD-8748-1D60-18BB86E873D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27462" y="660309"/>
            <a:ext cx="728949" cy="101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97A76C-B150-4BF1-6E28-F19D5E6F041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6274" y="667984"/>
            <a:ext cx="730136" cy="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7447DA-04B2-CE09-D23B-9BB04F8ADF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6146" y="624604"/>
            <a:ext cx="710265" cy="23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2BC480-B93E-3E21-61FC-4868CF033EA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20403" y="512538"/>
            <a:ext cx="2191041" cy="8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30BB33-DA22-38A8-886E-BD132A3992A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27858" y="3622384"/>
            <a:ext cx="137932" cy="76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E5384E-ABE4-4225-6445-F9F825F89E36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1527858" y="4435033"/>
            <a:ext cx="137932" cy="9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653A6B-767F-5BF0-EEF4-B51C4487FADD}"/>
              </a:ext>
            </a:extLst>
          </p:cNvPr>
          <p:cNvCxnSpPr>
            <a:cxnSpLocks/>
          </p:cNvCxnSpPr>
          <p:nvPr/>
        </p:nvCxnSpPr>
        <p:spPr>
          <a:xfrm>
            <a:off x="1197014" y="3255143"/>
            <a:ext cx="184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3C0938-57A7-17A2-E606-0A5014ECF3DB}"/>
              </a:ext>
            </a:extLst>
          </p:cNvPr>
          <p:cNvCxnSpPr/>
          <p:nvPr/>
        </p:nvCxnSpPr>
        <p:spPr>
          <a:xfrm>
            <a:off x="1194955" y="3271643"/>
            <a:ext cx="0" cy="81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0CC841-25E1-5B28-EB9E-94CAD49F05E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7858" y="6058387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E2F362-81A9-C84F-A685-0A4B4C2D44ED}"/>
              </a:ext>
            </a:extLst>
          </p:cNvPr>
          <p:cNvCxnSpPr>
            <a:cxnSpLocks/>
          </p:cNvCxnSpPr>
          <p:nvPr/>
        </p:nvCxnSpPr>
        <p:spPr>
          <a:xfrm>
            <a:off x="1527856" y="6527594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7399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18C26-207B-6CB3-6FE1-7E4F5FF79992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CBF87-2875-75D9-ACE5-6D4860619DC1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6F0AB-2A08-9361-86BA-E39346E071D6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2401-123C-6DEC-3842-9537DB70AE83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2B001-73F0-0F04-75B3-A33320F0A56E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2D18D-5B1D-4015-59BF-EB9BA434B472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756515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2259338" y="3835380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8845A-500D-195A-EED2-DFDC3875905B}"/>
              </a:ext>
            </a:extLst>
          </p:cNvPr>
          <p:cNvSpPr/>
          <p:nvPr/>
        </p:nvSpPr>
        <p:spPr>
          <a:xfrm>
            <a:off x="10276318" y="237253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D1CD5-6CCB-0D71-DA93-2632F43066D4}"/>
              </a:ext>
            </a:extLst>
          </p:cNvPr>
          <p:cNvSpPr/>
          <p:nvPr/>
        </p:nvSpPr>
        <p:spPr>
          <a:xfrm>
            <a:off x="10276318" y="135479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150DF-A25A-ECDF-54BB-36FBC752C309}"/>
              </a:ext>
            </a:extLst>
          </p:cNvPr>
          <p:cNvSpPr/>
          <p:nvPr/>
        </p:nvSpPr>
        <p:spPr>
          <a:xfrm>
            <a:off x="10276318" y="102537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E4DC5-A647-7A92-1B3F-540A6CB78CBB}"/>
              </a:ext>
            </a:extLst>
          </p:cNvPr>
          <p:cNvSpPr/>
          <p:nvPr/>
        </p:nvSpPr>
        <p:spPr>
          <a:xfrm>
            <a:off x="10276318" y="169895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75437-6FE5-F702-69FD-9C6AEB7E4354}"/>
              </a:ext>
            </a:extLst>
          </p:cNvPr>
          <p:cNvSpPr/>
          <p:nvPr/>
        </p:nvSpPr>
        <p:spPr>
          <a:xfrm>
            <a:off x="10276318" y="203766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EBCBE-3AC5-6F14-FEE1-F25F869C8D35}"/>
              </a:ext>
            </a:extLst>
          </p:cNvPr>
          <p:cNvSpPr/>
          <p:nvPr/>
        </p:nvSpPr>
        <p:spPr>
          <a:xfrm>
            <a:off x="10276318" y="69566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68039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solidFill>
            <a:srgbClr val="BF9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22049" y="4776632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B717-21B1-8ACA-1F7C-AD582113F891}"/>
              </a:ext>
            </a:extLst>
          </p:cNvPr>
          <p:cNvSpPr/>
          <p:nvPr/>
        </p:nvSpPr>
        <p:spPr>
          <a:xfrm>
            <a:off x="10341259" y="185275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7F901-8559-2692-0FE3-944B6AEBBAF6}"/>
              </a:ext>
            </a:extLst>
          </p:cNvPr>
          <p:cNvSpPr/>
          <p:nvPr/>
        </p:nvSpPr>
        <p:spPr>
          <a:xfrm>
            <a:off x="10341259" y="83501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C2A7B-9BF1-20F2-637E-9027F90A4301}"/>
              </a:ext>
            </a:extLst>
          </p:cNvPr>
          <p:cNvSpPr/>
          <p:nvPr/>
        </p:nvSpPr>
        <p:spPr>
          <a:xfrm>
            <a:off x="10341259" y="50559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8B14E-2FB7-4BDF-BE1D-7C44616B141A}"/>
              </a:ext>
            </a:extLst>
          </p:cNvPr>
          <p:cNvSpPr/>
          <p:nvPr/>
        </p:nvSpPr>
        <p:spPr>
          <a:xfrm>
            <a:off x="10341259" y="117917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44FC6-A123-B611-DBB2-6179578EDCB9}"/>
              </a:ext>
            </a:extLst>
          </p:cNvPr>
          <p:cNvSpPr/>
          <p:nvPr/>
        </p:nvSpPr>
        <p:spPr>
          <a:xfrm>
            <a:off x="10341259" y="151788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D1FE5-0DAD-7252-DB32-2A92E8C39074}"/>
              </a:ext>
            </a:extLst>
          </p:cNvPr>
          <p:cNvSpPr/>
          <p:nvPr/>
        </p:nvSpPr>
        <p:spPr>
          <a:xfrm>
            <a:off x="10341259" y="17588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42489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270576" y="2686119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A7831-F4DB-5D22-9C38-CA83DE4EBD56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9CED-8ADC-10B6-5E7E-9A5E2CF40565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19A84-BAC1-1CC9-1051-C52352F402F5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E4076-B677-CAB5-4EAA-DF487CEB048B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E1548-7C00-656A-7FDE-FABB5BF06156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SAFMC/GMFMC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940-F5EC-CC53-81B3-5893112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F5E17-E596-0E3F-9B59-02C52A83E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04338"/>
              </p:ext>
            </p:extLst>
          </p:nvPr>
        </p:nvGraphicFramePr>
        <p:xfrm>
          <a:off x="-433039" y="1690688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78710A-CA5B-F40F-3459-DFBEB4E8A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507937"/>
              </p:ext>
            </p:extLst>
          </p:nvPr>
        </p:nvGraphicFramePr>
        <p:xfrm>
          <a:off x="5932449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64CBE8-4483-A783-871C-D05CC47C7AA0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10162-DD98-B766-628E-7E3BEC5A6301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08A78-F5EB-4926-80EC-1193167C04EA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A82A4-0B17-C4EA-AF87-BAB9E1A8585C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6B7DF-2275-1F77-EC87-431BA022765B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53D76-AC04-FA03-2CE2-31413848DCCD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41411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4B3-D779-552A-EEEE-D400C2D4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3BB3-3149-3CA5-27FD-D6239B82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12972</TotalTime>
  <Words>1013</Words>
  <Application>Microsoft Macintosh PowerPoint</Application>
  <PresentationFormat>Widescreen</PresentationFormat>
  <Paragraphs>277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SAFMC/GMFMC</vt:lpstr>
      <vt:lpstr>King mackerel</vt:lpstr>
      <vt:lpstr>NPFMC</vt:lpstr>
      <vt:lpstr>Current BSAIPacific cod allocations with PCTC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21</cp:revision>
  <dcterms:created xsi:type="dcterms:W3CDTF">2024-01-16T22:34:39Z</dcterms:created>
  <dcterms:modified xsi:type="dcterms:W3CDTF">2024-07-05T22:40:01Z</dcterms:modified>
</cp:coreProperties>
</file>