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C9C9C9"/>
    <a:srgbClr val="BF9001"/>
    <a:srgbClr val="4472C4"/>
    <a:srgbClr val="ED7D31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7"/>
    <p:restoredTop sz="94722"/>
  </p:normalViewPr>
  <p:slideViewPr>
    <p:cSldViewPr snapToGrid="0" snapToObjects="1">
      <p:cViewPr varScale="1">
        <p:scale>
          <a:sx n="115" d="100"/>
          <a:sy n="115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BF9001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(62.9%)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57143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5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5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5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5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5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5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2" presStyleCnt="4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2" presStyleIdx="3" presStyleCnt="5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2" presStyleIdx="3" presStyleCnt="5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3" presStyleCnt="4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2" presStyleIdx="4" presStyleCnt="5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2" presStyleIdx="4" presStyleCnt="5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59568C03-69DF-EA4D-833B-27C4F714A6E6}" type="presOf" srcId="{3D6E9EBC-EDA4-E942-884F-E9D335013097}" destId="{4E719154-F190-6F4E-955E-F824D90AE1EA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3F638952-805D-9646-BC92-9BAA0CAE0296}" type="presOf" srcId="{C58F529D-5E11-D94A-B0F7-0DA82655A144}" destId="{5D412978-BABC-BC4F-B8EB-ACC75CA5193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BAFEA69F-381E-1741-9D22-84589815E0F2}" type="presOf" srcId="{C58F529D-5E11-D94A-B0F7-0DA82655A144}" destId="{494A36AC-2FB0-BF40-955A-FD53A8C1EB57}" srcOrd="1" destOrd="0" presId="urn:microsoft.com/office/officeart/2005/8/layout/orgChart1"/>
    <dgm:cxn modelId="{DC4F46A5-9EBF-2B49-BC93-D30C52D840F5}" type="presOf" srcId="{9A51F677-67DC-8C49-AEB6-6DCE5CA85FDD}" destId="{BFC9AA42-AD69-FE48-A116-03CF5258726A}" srcOrd="0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A47F2AB1-101B-AC46-8183-14DB38C5BB2F}" type="presOf" srcId="{9A51F677-67DC-8C49-AEB6-6DCE5CA85FDD}" destId="{D1E03B9F-A464-174D-985E-54FAAFE19783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1031BBF-E9C1-974A-A27B-0885C9E269A6}" type="presOf" srcId="{9143C3FB-7B76-BC43-B26F-19F41186C7D6}" destId="{B87020DF-3E56-0746-927B-28FD9B92DA83}" srcOrd="0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0F997E7C-8A3D-6044-8264-433D9ECE332B}" type="presParOf" srcId="{38005505-7618-BF4D-B0F9-DA9BDD1BB581}" destId="{4E914A1A-DB3A-A94F-8909-21B964D82491}" srcOrd="0" destOrd="0" presId="urn:microsoft.com/office/officeart/2005/8/layout/orgChart1"/>
    <dgm:cxn modelId="{6D0100D5-866F-7D4A-96AC-EAD82CD9DA5E}" type="presParOf" srcId="{38005505-7618-BF4D-B0F9-DA9BDD1BB581}" destId="{71F2BF50-4D77-2545-BAAE-4CF028FD1A60}" srcOrd="1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2" destOrd="0" presId="urn:microsoft.com/office/officeart/2005/8/layout/orgChart1"/>
    <dgm:cxn modelId="{2D6A9AC7-3A62-454E-9DFA-C296FCB4977E}" type="presParOf" srcId="{38005505-7618-BF4D-B0F9-DA9BDD1BB581}" destId="{971C9B4E-0A91-374F-AF08-85EBD3E4168A}" srcOrd="3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415AE66-D526-E44E-AC02-B4BEAC9F6C3E}" type="presParOf" srcId="{FC69E129-D6A7-8143-A337-12FD109DAA96}" destId="{B87020DF-3E56-0746-927B-28FD9B92DA83}" srcOrd="0" destOrd="0" presId="urn:microsoft.com/office/officeart/2005/8/layout/orgChart1"/>
    <dgm:cxn modelId="{B7484549-1A5A-AA40-90AD-8FB848A4FBB3}" type="presParOf" srcId="{FC69E129-D6A7-8143-A337-12FD109DAA96}" destId="{8AC6F02A-C710-AA4E-8A53-CB27D31CB5FF}" srcOrd="1" destOrd="0" presId="urn:microsoft.com/office/officeart/2005/8/layout/orgChart1"/>
    <dgm:cxn modelId="{D738445C-7F98-AB49-ADBD-EBA822AA2B40}" type="presParOf" srcId="{8AC6F02A-C710-AA4E-8A53-CB27D31CB5FF}" destId="{EBC58B92-1C75-0A48-BFE6-74354DD0A8EC}" srcOrd="0" destOrd="0" presId="urn:microsoft.com/office/officeart/2005/8/layout/orgChart1"/>
    <dgm:cxn modelId="{EA44A766-F82A-6940-86FE-107720A95C47}" type="presParOf" srcId="{EBC58B92-1C75-0A48-BFE6-74354DD0A8EC}" destId="{BFC9AA42-AD69-FE48-A116-03CF5258726A}" srcOrd="0" destOrd="0" presId="urn:microsoft.com/office/officeart/2005/8/layout/orgChart1"/>
    <dgm:cxn modelId="{9AF884E2-AB0B-D34C-9F72-72CE0C36F447}" type="presParOf" srcId="{EBC58B92-1C75-0A48-BFE6-74354DD0A8EC}" destId="{D1E03B9F-A464-174D-985E-54FAAFE19783}" srcOrd="1" destOrd="0" presId="urn:microsoft.com/office/officeart/2005/8/layout/orgChart1"/>
    <dgm:cxn modelId="{F3396E5E-AF0F-9245-8A58-8A22E085BE96}" type="presParOf" srcId="{8AC6F02A-C710-AA4E-8A53-CB27D31CB5FF}" destId="{9EAA5CD1-8018-9442-BC8B-86A0F409707D}" srcOrd="1" destOrd="0" presId="urn:microsoft.com/office/officeart/2005/8/layout/orgChart1"/>
    <dgm:cxn modelId="{11E78D17-B54D-4948-A3D7-679673599690}" type="presParOf" srcId="{8AC6F02A-C710-AA4E-8A53-CB27D31CB5FF}" destId="{E9344403-F7D3-0B48-BB6A-B44AA8315F87}" srcOrd="2" destOrd="0" presId="urn:microsoft.com/office/officeart/2005/8/layout/orgChart1"/>
    <dgm:cxn modelId="{FC8AA6FA-C9CC-434B-95CD-29194E956DC3}" type="presParOf" srcId="{FC69E129-D6A7-8143-A337-12FD109DAA96}" destId="{4E719154-F190-6F4E-955E-F824D90AE1EA}" srcOrd="2" destOrd="0" presId="urn:microsoft.com/office/officeart/2005/8/layout/orgChart1"/>
    <dgm:cxn modelId="{42FE4DAB-E873-C24E-9200-F43B2DA6B369}" type="presParOf" srcId="{FC69E129-D6A7-8143-A337-12FD109DAA96}" destId="{80269144-DFB4-DA45-BE7C-68D54985CCC3}" srcOrd="3" destOrd="0" presId="urn:microsoft.com/office/officeart/2005/8/layout/orgChart1"/>
    <dgm:cxn modelId="{F6247CA8-9532-344F-A657-78C8A419D9F4}" type="presParOf" srcId="{80269144-DFB4-DA45-BE7C-68D54985CCC3}" destId="{6689CCAD-11B9-8142-9E28-5457A1826272}" srcOrd="0" destOrd="0" presId="urn:microsoft.com/office/officeart/2005/8/layout/orgChart1"/>
    <dgm:cxn modelId="{92C10187-DD8E-F54C-8E1B-E661DF81CBF8}" type="presParOf" srcId="{6689CCAD-11B9-8142-9E28-5457A1826272}" destId="{5D412978-BABC-BC4F-B8EB-ACC75CA51937}" srcOrd="0" destOrd="0" presId="urn:microsoft.com/office/officeart/2005/8/layout/orgChart1"/>
    <dgm:cxn modelId="{A29241DE-0627-AA46-9248-E7788E91020C}" type="presParOf" srcId="{6689CCAD-11B9-8142-9E28-5457A1826272}" destId="{494A36AC-2FB0-BF40-955A-FD53A8C1EB57}" srcOrd="1" destOrd="0" presId="urn:microsoft.com/office/officeart/2005/8/layout/orgChart1"/>
    <dgm:cxn modelId="{28DAC66C-1C4D-CD46-963A-5401C257A0E4}" type="presParOf" srcId="{80269144-DFB4-DA45-BE7C-68D54985CCC3}" destId="{EB401E9F-39BD-9F44-8486-3D7FACC268F1}" srcOrd="1" destOrd="0" presId="urn:microsoft.com/office/officeart/2005/8/layout/orgChart1"/>
    <dgm:cxn modelId="{122D0275-1591-F744-B633-9BAC41A1FA5F}" type="presParOf" srcId="{80269144-DFB4-DA45-BE7C-68D54985CCC3}" destId="{03CB7F2A-188E-B34F-B2A1-2BFBBBFEBD92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935571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1"/>
              </a:lnTo>
              <a:lnTo>
                <a:pt x="722318" y="125361"/>
              </a:lnTo>
              <a:lnTo>
                <a:pt x="722318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2768616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125361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643255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23979" y="3380379"/>
          <a:ext cx="847679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847679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198618" y="338037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1920936" y="2532700"/>
          <a:ext cx="2292316" cy="549200"/>
        </a:xfrm>
        <a:custGeom>
          <a:avLst/>
          <a:gdLst/>
          <a:ahLst/>
          <a:cxnLst/>
          <a:rect l="0" t="0" r="0" b="0"/>
          <a:pathLst>
            <a:path>
              <a:moveTo>
                <a:pt x="2292316" y="0"/>
              </a:moveTo>
              <a:lnTo>
                <a:pt x="2292316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4213253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722318" y="0"/>
              </a:moveTo>
              <a:lnTo>
                <a:pt x="722318" y="125361"/>
              </a:lnTo>
              <a:lnTo>
                <a:pt x="0" y="125361"/>
              </a:lnTo>
              <a:lnTo>
                <a:pt x="0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338614" y="746944"/>
          <a:ext cx="1193914" cy="59695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338614" y="746944"/>
        <a:ext cx="1193914" cy="596957"/>
      </dsp:txXfrm>
    </dsp:sp>
    <dsp:sp modelId="{85E9E0F9-B6A7-0E49-B964-C09C3893FC37}">
      <dsp:nvSpPr>
        <dsp:cNvPr id="0" name=""/>
        <dsp:cNvSpPr/>
      </dsp:nvSpPr>
      <dsp:spPr>
        <a:xfrm>
          <a:off x="3616295" y="1594623"/>
          <a:ext cx="1193914" cy="938076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616295" y="1594623"/>
        <a:ext cx="1193914" cy="938076"/>
      </dsp:txXfrm>
    </dsp:sp>
    <dsp:sp modelId="{5A699509-7695-D341-9D41-4EF4E68073EB}">
      <dsp:nvSpPr>
        <dsp:cNvPr id="0" name=""/>
        <dsp:cNvSpPr/>
      </dsp:nvSpPr>
      <dsp:spPr>
        <a:xfrm>
          <a:off x="727022" y="2783422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727022" y="2783422"/>
        <a:ext cx="1193914" cy="596957"/>
      </dsp:txXfrm>
    </dsp:sp>
    <dsp:sp modelId="{032DC0B8-8BC3-BF4A-ABA2-171F1846D241}">
      <dsp:nvSpPr>
        <dsp:cNvPr id="0" name=""/>
        <dsp:cNvSpPr/>
      </dsp:nvSpPr>
      <dsp:spPr>
        <a:xfrm>
          <a:off x="4704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4704" y="3631101"/>
        <a:ext cx="1193914" cy="596957"/>
      </dsp:txXfrm>
    </dsp:sp>
    <dsp:sp modelId="{3688BB12-013B-8F49-BFF1-F2BA1FB019B0}">
      <dsp:nvSpPr>
        <dsp:cNvPr id="0" name=""/>
        <dsp:cNvSpPr/>
      </dsp:nvSpPr>
      <dsp:spPr>
        <a:xfrm>
          <a:off x="2171659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171659" y="3631101"/>
        <a:ext cx="1193914" cy="596957"/>
      </dsp:txXfrm>
    </dsp:sp>
    <dsp:sp modelId="{BFC9AA42-AD69-FE48-A116-03CF5258726A}">
      <dsp:nvSpPr>
        <dsp:cNvPr id="0" name=""/>
        <dsp:cNvSpPr/>
      </dsp:nvSpPr>
      <dsp:spPr>
        <a:xfrm>
          <a:off x="1449340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449340" y="4478781"/>
        <a:ext cx="1193914" cy="596957"/>
      </dsp:txXfrm>
    </dsp:sp>
    <dsp:sp modelId="{5D412978-BABC-BC4F-B8EB-ACC75CA51937}">
      <dsp:nvSpPr>
        <dsp:cNvPr id="0" name=""/>
        <dsp:cNvSpPr/>
      </dsp:nvSpPr>
      <dsp:spPr>
        <a:xfrm>
          <a:off x="2893977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2893977" y="4478781"/>
        <a:ext cx="1193914" cy="596957"/>
      </dsp:txXfrm>
    </dsp:sp>
    <dsp:sp modelId="{8F77657B-E9D7-9E48-AFB2-A9FD394605DF}">
      <dsp:nvSpPr>
        <dsp:cNvPr id="0" name=""/>
        <dsp:cNvSpPr/>
      </dsp:nvSpPr>
      <dsp:spPr>
        <a:xfrm>
          <a:off x="5060932" y="1594623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(62.9%)</a:t>
          </a:r>
        </a:p>
      </dsp:txBody>
      <dsp:txXfrm>
        <a:off x="5060932" y="1594623"/>
        <a:ext cx="1193914" cy="59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8023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50793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6129</TotalTime>
  <Words>576</Words>
  <Application>Microsoft Macintosh PowerPoint</Application>
  <PresentationFormat>Widescreen</PresentationFormat>
  <Paragraphs>155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14</cp:revision>
  <dcterms:created xsi:type="dcterms:W3CDTF">2024-01-16T22:34:39Z</dcterms:created>
  <dcterms:modified xsi:type="dcterms:W3CDTF">2024-03-29T01:01:26Z</dcterms:modified>
</cp:coreProperties>
</file>